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notesSlides/notesSlide1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9.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0.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2.xml" ContentType="application/vnd.openxmlformats-officedocument.drawingml.chartshapes+xml"/>
  <Override PartName="/ppt/notesSlides/notesSlide21.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3.xml" ContentType="application/vnd.openxmlformats-officedocument.drawingml.chartshape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37"/>
  </p:notesMasterIdLst>
  <p:handoutMasterIdLst>
    <p:handoutMasterId r:id="rId38"/>
  </p:handoutMasterIdLst>
  <p:sldIdLst>
    <p:sldId id="1292" r:id="rId5"/>
    <p:sldId id="1274" r:id="rId6"/>
    <p:sldId id="1382" r:id="rId7"/>
    <p:sldId id="1320" r:id="rId8"/>
    <p:sldId id="1283" r:id="rId9"/>
    <p:sldId id="1383" r:id="rId10"/>
    <p:sldId id="1379" r:id="rId11"/>
    <p:sldId id="1267" r:id="rId12"/>
    <p:sldId id="1236" r:id="rId13"/>
    <p:sldId id="1380" r:id="rId14"/>
    <p:sldId id="1342" r:id="rId15"/>
    <p:sldId id="1343" r:id="rId16"/>
    <p:sldId id="1381" r:id="rId17"/>
    <p:sldId id="1300" r:id="rId18"/>
    <p:sldId id="1313" r:id="rId19"/>
    <p:sldId id="1310" r:id="rId20"/>
    <p:sldId id="1355" r:id="rId21"/>
    <p:sldId id="1309" r:id="rId22"/>
    <p:sldId id="1338" r:id="rId23"/>
    <p:sldId id="1266" r:id="rId24"/>
    <p:sldId id="1337" r:id="rId25"/>
    <p:sldId id="1269" r:id="rId26"/>
    <p:sldId id="1375" r:id="rId27"/>
    <p:sldId id="1384" r:id="rId28"/>
    <p:sldId id="1364" r:id="rId29"/>
    <p:sldId id="1363" r:id="rId30"/>
    <p:sldId id="1367" r:id="rId31"/>
    <p:sldId id="1365" r:id="rId32"/>
    <p:sldId id="1390" r:id="rId33"/>
    <p:sldId id="1389" r:id="rId34"/>
    <p:sldId id="1388" r:id="rId35"/>
    <p:sldId id="1295" r:id="rId36"/>
  </p:sldIdLst>
  <p:sldSz cx="13439775" cy="7559675"/>
  <p:notesSz cx="6797675" cy="9928225"/>
  <p:custDataLst>
    <p:tags r:id="rId39"/>
  </p:custDataLst>
  <p:defaultTextStyle>
    <a:defPPr>
      <a:defRPr lang="en-US"/>
    </a:defPPr>
    <a:lvl1pPr marL="0" algn="l" defTabSz="787481" rtl="0" eaLnBrk="1" latinLnBrk="0" hangingPunct="1">
      <a:defRPr sz="1550" kern="1200">
        <a:solidFill>
          <a:schemeClr val="tx1"/>
        </a:solidFill>
        <a:latin typeface="+mn-lt"/>
        <a:ea typeface="+mn-ea"/>
        <a:cs typeface="+mn-cs"/>
      </a:defRPr>
    </a:lvl1pPr>
    <a:lvl2pPr marL="393741" algn="l" defTabSz="787481" rtl="0" eaLnBrk="1" latinLnBrk="0" hangingPunct="1">
      <a:defRPr sz="1550" kern="1200">
        <a:solidFill>
          <a:schemeClr val="tx1"/>
        </a:solidFill>
        <a:latin typeface="+mn-lt"/>
        <a:ea typeface="+mn-ea"/>
        <a:cs typeface="+mn-cs"/>
      </a:defRPr>
    </a:lvl2pPr>
    <a:lvl3pPr marL="787481" algn="l" defTabSz="787481" rtl="0" eaLnBrk="1" latinLnBrk="0" hangingPunct="1">
      <a:defRPr sz="1550" kern="1200">
        <a:solidFill>
          <a:schemeClr val="tx1"/>
        </a:solidFill>
        <a:latin typeface="+mn-lt"/>
        <a:ea typeface="+mn-ea"/>
        <a:cs typeface="+mn-cs"/>
      </a:defRPr>
    </a:lvl3pPr>
    <a:lvl4pPr marL="1181222" algn="l" defTabSz="787481" rtl="0" eaLnBrk="1" latinLnBrk="0" hangingPunct="1">
      <a:defRPr sz="1550" kern="1200">
        <a:solidFill>
          <a:schemeClr val="tx1"/>
        </a:solidFill>
        <a:latin typeface="+mn-lt"/>
        <a:ea typeface="+mn-ea"/>
        <a:cs typeface="+mn-cs"/>
      </a:defRPr>
    </a:lvl4pPr>
    <a:lvl5pPr marL="1574963" algn="l" defTabSz="787481" rtl="0" eaLnBrk="1" latinLnBrk="0" hangingPunct="1">
      <a:defRPr sz="1550" kern="1200">
        <a:solidFill>
          <a:schemeClr val="tx1"/>
        </a:solidFill>
        <a:latin typeface="+mn-lt"/>
        <a:ea typeface="+mn-ea"/>
        <a:cs typeface="+mn-cs"/>
      </a:defRPr>
    </a:lvl5pPr>
    <a:lvl6pPr marL="1968703" algn="l" defTabSz="787481" rtl="0" eaLnBrk="1" latinLnBrk="0" hangingPunct="1">
      <a:defRPr sz="1550" kern="1200">
        <a:solidFill>
          <a:schemeClr val="tx1"/>
        </a:solidFill>
        <a:latin typeface="+mn-lt"/>
        <a:ea typeface="+mn-ea"/>
        <a:cs typeface="+mn-cs"/>
      </a:defRPr>
    </a:lvl6pPr>
    <a:lvl7pPr marL="2362444" algn="l" defTabSz="787481" rtl="0" eaLnBrk="1" latinLnBrk="0" hangingPunct="1">
      <a:defRPr sz="1550" kern="1200">
        <a:solidFill>
          <a:schemeClr val="tx1"/>
        </a:solidFill>
        <a:latin typeface="+mn-lt"/>
        <a:ea typeface="+mn-ea"/>
        <a:cs typeface="+mn-cs"/>
      </a:defRPr>
    </a:lvl7pPr>
    <a:lvl8pPr marL="2756184" algn="l" defTabSz="787481" rtl="0" eaLnBrk="1" latinLnBrk="0" hangingPunct="1">
      <a:defRPr sz="1550" kern="1200">
        <a:solidFill>
          <a:schemeClr val="tx1"/>
        </a:solidFill>
        <a:latin typeface="+mn-lt"/>
        <a:ea typeface="+mn-ea"/>
        <a:cs typeface="+mn-cs"/>
      </a:defRPr>
    </a:lvl8pPr>
    <a:lvl9pPr marL="3149925" algn="l" defTabSz="787481" rtl="0" eaLnBrk="1" latinLnBrk="0" hangingPunct="1">
      <a:defRPr sz="155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aboas, Isaies" initials="TI" lastIdx="1" clrIdx="0">
    <p:extLst>
      <p:ext uri="{19B8F6BF-5375-455C-9EA6-DF929625EA0E}">
        <p15:presenceInfo xmlns:p15="http://schemas.microsoft.com/office/powerpoint/2012/main" userId="S::itaboas@deloitte.es::0423b7cc-a682-4f18-a5ab-390ec7681d7d" providerId="AD"/>
      </p:ext>
    </p:extLst>
  </p:cmAuthor>
  <p:cmAuthor id="2" name="Rodes Duran, Clara" initials="RDC" lastIdx="1" clrIdx="1">
    <p:extLst>
      <p:ext uri="{19B8F6BF-5375-455C-9EA6-DF929625EA0E}">
        <p15:presenceInfo xmlns:p15="http://schemas.microsoft.com/office/powerpoint/2012/main" userId="S::crodesduran@deloitte.es::7c80ac9d-8818-46bb-9cdd-c10a3f474043" providerId="AD"/>
      </p:ext>
    </p:extLst>
  </p:cmAuthor>
  <p:cmAuthor id="3" name="Varela, Enrique" initials="VE" lastIdx="2" clrIdx="2">
    <p:extLst>
      <p:ext uri="{19B8F6BF-5375-455C-9EA6-DF929625EA0E}">
        <p15:presenceInfo xmlns:p15="http://schemas.microsoft.com/office/powerpoint/2012/main" userId="S::evarela@deloitte.es::5e959301-8aae-4114-8574-3825ad56b3c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8AFFF"/>
    <a:srgbClr val="00AECF"/>
    <a:srgbClr val="00516F"/>
    <a:srgbClr val="00B0D1"/>
    <a:srgbClr val="007680"/>
    <a:srgbClr val="3991B3"/>
    <a:srgbClr val="404040"/>
    <a:srgbClr val="00AED0"/>
    <a:srgbClr val="00A28A"/>
    <a:srgbClr val="0071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F28561-619D-344B-5C02-B4041F29B3E1}" v="1" dt="2023-08-13T18:36:58.1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57" y="126"/>
      </p:cViewPr>
      <p:guideLst/>
    </p:cSldViewPr>
  </p:slideViewPr>
  <p:notesTextViewPr>
    <p:cViewPr>
      <p:scale>
        <a:sx n="1" d="1"/>
        <a:sy n="1" d="1"/>
      </p:scale>
      <p:origin x="0" y="0"/>
    </p:cViewPr>
  </p:notesTextViewPr>
  <p:notesViewPr>
    <p:cSldViewPr snapToGrid="0">
      <p:cViewPr>
        <p:scale>
          <a:sx n="1" d="2"/>
          <a:sy n="1" d="2"/>
        </p:scale>
        <p:origin x="0" y="0"/>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gs" Target="tags/tag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mze Gucenmez" userId="S::gamze_gucenmez@dai.com::fcf3bb53-5c5a-46d4-814a-624e36aef179" providerId="AD" clId="Web-{E7F28561-619D-344B-5C02-B4041F29B3E1}"/>
    <pc:docChg chg="sldOrd">
      <pc:chgData name="Gamze Gucenmez" userId="S::gamze_gucenmez@dai.com::fcf3bb53-5c5a-46d4-814a-624e36aef179" providerId="AD" clId="Web-{E7F28561-619D-344B-5C02-B4041F29B3E1}" dt="2023-08-13T18:36:58.135" v="0"/>
      <pc:docMkLst>
        <pc:docMk/>
      </pc:docMkLst>
      <pc:sldChg chg="ord">
        <pc:chgData name="Gamze Gucenmez" userId="S::gamze_gucenmez@dai.com::fcf3bb53-5c5a-46d4-814a-624e36aef179" providerId="AD" clId="Web-{E7F28561-619D-344B-5C02-B4041F29B3E1}" dt="2023-08-13T18:36:58.135" v="0"/>
        <pc:sldMkLst>
          <pc:docMk/>
          <pc:sldMk cId="1375193419" sldId="1379"/>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5" Type="http://schemas.openxmlformats.org/officeDocument/2006/relationships/chartUserShapes" Target="../drawings/drawing1.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2.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370280019454051E-2"/>
          <c:y val="6.231486832810848E-2"/>
          <c:w val="0.95720306266641408"/>
          <c:h val="0.91244038132600103"/>
        </c:manualLayout>
      </c:layout>
      <c:barChart>
        <c:barDir val="col"/>
        <c:grouping val="clustered"/>
        <c:varyColors val="0"/>
        <c:ser>
          <c:idx val="0"/>
          <c:order val="0"/>
          <c:tx>
            <c:strRef>
              <c:f>Sheet1!$B$1</c:f>
              <c:strCache>
                <c:ptCount val="1"/>
                <c:pt idx="0">
                  <c:v>Series 4</c:v>
                </c:pt>
              </c:strCache>
            </c:strRef>
          </c:tx>
          <c:spPr>
            <a:solidFill>
              <a:schemeClr val="bg1">
                <a:lumMod val="95000"/>
              </a:schemeClr>
            </a:solidFill>
            <a:ln>
              <a:noFill/>
            </a:ln>
            <a:effectLst/>
          </c:spPr>
          <c:invertIfNegative val="0"/>
          <c:cat>
            <c:strRef>
              <c:f>Sheet1!$A$2:$A$15</c:f>
              <c:strCache>
                <c:ptCount val="14"/>
                <c:pt idx="0">
                  <c:v>Economía circular y gestión de residuos</c:v>
                </c:pt>
                <c:pt idx="1">
                  <c:v>Infraestructuras verdes</c:v>
                </c:pt>
                <c:pt idx="2">
                  <c:v>Electrificación</c:v>
                </c:pt>
                <c:pt idx="3">
                  <c:v>Nuevas infraestructuras</c:v>
                </c:pt>
                <c:pt idx="4">
                  <c:v>Fomento del transporte público</c:v>
                </c:pt>
                <c:pt idx="5">
                  <c:v>Integración de modos e innovación</c:v>
                </c:pt>
                <c:pt idx="6">
                  <c:v>Limitaciones para los vehículos más contaminantes</c:v>
                </c:pt>
                <c:pt idx="7">
                  <c:v>Apuesta por la bicicleta</c:v>
                </c:pt>
                <c:pt idx="8">
                  <c:v>Distribución Urbana de Mercancías (DUM)</c:v>
                </c:pt>
                <c:pt idx="9">
                  <c:v>Peatonalizaciones</c:v>
                </c:pt>
                <c:pt idx="10">
                  <c:v>Estudios y seguimiento de las medidas</c:v>
                </c:pt>
                <c:pt idx="11">
                  <c:v>Ayudas históricas para la transición ecológica</c:v>
                </c:pt>
                <c:pt idx="12">
                  <c:v>Eficiencia energética y sostenibilidad</c:v>
                </c:pt>
                <c:pt idx="13">
                  <c:v>Actualización e impulso normativo</c:v>
                </c:pt>
              </c:strCache>
            </c:strRef>
          </c:cat>
          <c:val>
            <c:numRef>
              <c:f>Sheet1!$B$2:$B$15</c:f>
              <c:numCache>
                <c:formatCode>0.00</c:formatCode>
                <c:ptCount val="14"/>
                <c:pt idx="0">
                  <c:v>1</c:v>
                </c:pt>
                <c:pt idx="1">
                  <c:v>1</c:v>
                </c:pt>
                <c:pt idx="2">
                  <c:v>1</c:v>
                </c:pt>
                <c:pt idx="3">
                  <c:v>1</c:v>
                </c:pt>
                <c:pt idx="4">
                  <c:v>1</c:v>
                </c:pt>
                <c:pt idx="5">
                  <c:v>1</c:v>
                </c:pt>
                <c:pt idx="6">
                  <c:v>1</c:v>
                </c:pt>
                <c:pt idx="7">
                  <c:v>1</c:v>
                </c:pt>
                <c:pt idx="8">
                  <c:v>1</c:v>
                </c:pt>
                <c:pt idx="9">
                  <c:v>1</c:v>
                </c:pt>
                <c:pt idx="10">
                  <c:v>1</c:v>
                </c:pt>
                <c:pt idx="11">
                  <c:v>1</c:v>
                </c:pt>
                <c:pt idx="12">
                  <c:v>1</c:v>
                </c:pt>
                <c:pt idx="13">
                  <c:v>1</c:v>
                </c:pt>
              </c:numCache>
            </c:numRef>
          </c:val>
          <c:extLst>
            <c:ext xmlns:c16="http://schemas.microsoft.com/office/drawing/2014/chart" uri="{C3380CC4-5D6E-409C-BE32-E72D297353CC}">
              <c16:uniqueId val="{00000000-6801-4702-A018-2509D20911B9}"/>
            </c:ext>
          </c:extLst>
        </c:ser>
        <c:ser>
          <c:idx val="1"/>
          <c:order val="1"/>
          <c:tx>
            <c:strRef>
              <c:f>Sheet1!$C$1</c:f>
              <c:strCache>
                <c:ptCount val="1"/>
                <c:pt idx="0">
                  <c:v>Series 3</c:v>
                </c:pt>
              </c:strCache>
            </c:strRef>
          </c:tx>
          <c:spPr>
            <a:solidFill>
              <a:srgbClr val="00AED0"/>
            </a:solidFill>
            <a:ln>
              <a:noFill/>
            </a:ln>
            <a:effectLst/>
          </c:spPr>
          <c:invertIfNegative val="0"/>
          <c:cat>
            <c:strRef>
              <c:f>Sheet1!$A$2:$A$15</c:f>
              <c:strCache>
                <c:ptCount val="14"/>
                <c:pt idx="0">
                  <c:v>Economía circular y gestión de residuos</c:v>
                </c:pt>
                <c:pt idx="1">
                  <c:v>Infraestructuras verdes</c:v>
                </c:pt>
                <c:pt idx="2">
                  <c:v>Electrificación</c:v>
                </c:pt>
                <c:pt idx="3">
                  <c:v>Nuevas infraestructuras</c:v>
                </c:pt>
                <c:pt idx="4">
                  <c:v>Fomento del transporte público</c:v>
                </c:pt>
                <c:pt idx="5">
                  <c:v>Integración de modos e innovación</c:v>
                </c:pt>
                <c:pt idx="6">
                  <c:v>Limitaciones para los vehículos más contaminantes</c:v>
                </c:pt>
                <c:pt idx="7">
                  <c:v>Apuesta por la bicicleta</c:v>
                </c:pt>
                <c:pt idx="8">
                  <c:v>Distribución Urbana de Mercancías (DUM)</c:v>
                </c:pt>
                <c:pt idx="9">
                  <c:v>Peatonalizaciones</c:v>
                </c:pt>
                <c:pt idx="10">
                  <c:v>Estudios y seguimiento de las medidas</c:v>
                </c:pt>
                <c:pt idx="11">
                  <c:v>Ayudas históricas para la transición ecológica</c:v>
                </c:pt>
                <c:pt idx="12">
                  <c:v>Eficiencia energética y sostenibilidad</c:v>
                </c:pt>
                <c:pt idx="13">
                  <c:v>Actualización e impulso normativo</c:v>
                </c:pt>
              </c:strCache>
            </c:strRef>
          </c:cat>
          <c:val>
            <c:numRef>
              <c:f>Sheet1!$C$2:$C$15</c:f>
              <c:numCache>
                <c:formatCode>0.00</c:formatCode>
                <c:ptCount val="14"/>
                <c:pt idx="0">
                  <c:v>0.95</c:v>
                </c:pt>
                <c:pt idx="1">
                  <c:v>0.78</c:v>
                </c:pt>
                <c:pt idx="2">
                  <c:v>0.75</c:v>
                </c:pt>
                <c:pt idx="3">
                  <c:v>0.87</c:v>
                </c:pt>
                <c:pt idx="4">
                  <c:v>1</c:v>
                </c:pt>
                <c:pt idx="5">
                  <c:v>1</c:v>
                </c:pt>
                <c:pt idx="6">
                  <c:v>1</c:v>
                </c:pt>
                <c:pt idx="7">
                  <c:v>1</c:v>
                </c:pt>
                <c:pt idx="8">
                  <c:v>0.8</c:v>
                </c:pt>
                <c:pt idx="9">
                  <c:v>0.75</c:v>
                </c:pt>
                <c:pt idx="10">
                  <c:v>0.88</c:v>
                </c:pt>
                <c:pt idx="11">
                  <c:v>1</c:v>
                </c:pt>
                <c:pt idx="12">
                  <c:v>0.88</c:v>
                </c:pt>
                <c:pt idx="13">
                  <c:v>0.84</c:v>
                </c:pt>
              </c:numCache>
            </c:numRef>
          </c:val>
          <c:extLst>
            <c:ext xmlns:c16="http://schemas.microsoft.com/office/drawing/2014/chart" uri="{C3380CC4-5D6E-409C-BE32-E72D297353CC}">
              <c16:uniqueId val="{00000001-6801-4702-A018-2509D20911B9}"/>
            </c:ext>
          </c:extLst>
        </c:ser>
        <c:ser>
          <c:idx val="2"/>
          <c:order val="2"/>
          <c:tx>
            <c:strRef>
              <c:f>Sheet1!$D$1</c:f>
              <c:strCache>
                <c:ptCount val="1"/>
                <c:pt idx="0">
                  <c:v>Series 2</c:v>
                </c:pt>
              </c:strCache>
            </c:strRef>
          </c:tx>
          <c:spPr>
            <a:solidFill>
              <a:srgbClr val="17618C"/>
            </a:solidFill>
            <a:ln>
              <a:noFill/>
            </a:ln>
            <a:effectLst/>
          </c:spPr>
          <c:invertIfNegative val="0"/>
          <c:cat>
            <c:strRef>
              <c:f>Sheet1!$A$2:$A$15</c:f>
              <c:strCache>
                <c:ptCount val="14"/>
                <c:pt idx="0">
                  <c:v>Economía circular y gestión de residuos</c:v>
                </c:pt>
                <c:pt idx="1">
                  <c:v>Infraestructuras verdes</c:v>
                </c:pt>
                <c:pt idx="2">
                  <c:v>Electrificación</c:v>
                </c:pt>
                <c:pt idx="3">
                  <c:v>Nuevas infraestructuras</c:v>
                </c:pt>
                <c:pt idx="4">
                  <c:v>Fomento del transporte público</c:v>
                </c:pt>
                <c:pt idx="5">
                  <c:v>Integración de modos e innovación</c:v>
                </c:pt>
                <c:pt idx="6">
                  <c:v>Limitaciones para los vehículos más contaminantes</c:v>
                </c:pt>
                <c:pt idx="7">
                  <c:v>Apuesta por la bicicleta</c:v>
                </c:pt>
                <c:pt idx="8">
                  <c:v>Distribución Urbana de Mercancías (DUM)</c:v>
                </c:pt>
                <c:pt idx="9">
                  <c:v>Peatonalizaciones</c:v>
                </c:pt>
                <c:pt idx="10">
                  <c:v>Estudios y seguimiento de las medidas</c:v>
                </c:pt>
                <c:pt idx="11">
                  <c:v>Ayudas históricas para la transición ecológica</c:v>
                </c:pt>
                <c:pt idx="12">
                  <c:v>Eficiencia energética y sostenibilidad</c:v>
                </c:pt>
                <c:pt idx="13">
                  <c:v>Actualización e impulso normativo</c:v>
                </c:pt>
              </c:strCache>
            </c:strRef>
          </c:cat>
          <c:val>
            <c:numRef>
              <c:f>Sheet1!$D$2:$D$15</c:f>
              <c:numCache>
                <c:formatCode>0.00</c:formatCode>
                <c:ptCount val="14"/>
                <c:pt idx="0">
                  <c:v>0.55000000000000004</c:v>
                </c:pt>
                <c:pt idx="1">
                  <c:v>0.39</c:v>
                </c:pt>
                <c:pt idx="2">
                  <c:v>0.5</c:v>
                </c:pt>
                <c:pt idx="3">
                  <c:v>0.38</c:v>
                </c:pt>
                <c:pt idx="4">
                  <c:v>0.83</c:v>
                </c:pt>
                <c:pt idx="5">
                  <c:v>0.61</c:v>
                </c:pt>
                <c:pt idx="6">
                  <c:v>0.6</c:v>
                </c:pt>
                <c:pt idx="7">
                  <c:v>0.27</c:v>
                </c:pt>
                <c:pt idx="8" formatCode="General">
                  <c:v>0.2</c:v>
                </c:pt>
                <c:pt idx="9">
                  <c:v>0.25</c:v>
                </c:pt>
                <c:pt idx="10">
                  <c:v>0.72</c:v>
                </c:pt>
                <c:pt idx="11">
                  <c:v>0.7</c:v>
                </c:pt>
                <c:pt idx="12">
                  <c:v>0.64</c:v>
                </c:pt>
                <c:pt idx="13">
                  <c:v>0.72</c:v>
                </c:pt>
              </c:numCache>
            </c:numRef>
          </c:val>
          <c:extLst>
            <c:ext xmlns:c16="http://schemas.microsoft.com/office/drawing/2014/chart" uri="{C3380CC4-5D6E-409C-BE32-E72D297353CC}">
              <c16:uniqueId val="{00000003-6801-4702-A018-2509D20911B9}"/>
            </c:ext>
          </c:extLst>
        </c:ser>
        <c:dLbls>
          <c:showLegendKey val="0"/>
          <c:showVal val="0"/>
          <c:showCatName val="0"/>
          <c:showSerName val="0"/>
          <c:showPercent val="0"/>
          <c:showBubbleSize val="0"/>
        </c:dLbls>
        <c:gapWidth val="56"/>
        <c:overlap val="100"/>
        <c:axId val="270799135"/>
        <c:axId val="270797471"/>
      </c:barChart>
      <c:catAx>
        <c:axId val="270799135"/>
        <c:scaling>
          <c:orientation val="minMax"/>
        </c:scaling>
        <c:delete val="1"/>
        <c:axPos val="b"/>
        <c:numFmt formatCode="General" sourceLinked="1"/>
        <c:majorTickMark val="none"/>
        <c:minorTickMark val="none"/>
        <c:tickLblPos val="nextTo"/>
        <c:crossAx val="270797471"/>
        <c:crosses val="autoZero"/>
        <c:auto val="1"/>
        <c:lblAlgn val="ctr"/>
        <c:lblOffset val="100"/>
        <c:noMultiLvlLbl val="0"/>
      </c:catAx>
      <c:valAx>
        <c:axId val="270797471"/>
        <c:scaling>
          <c:orientation val="minMax"/>
          <c:max val="1"/>
          <c:min val="0"/>
        </c:scaling>
        <c:delete val="1"/>
        <c:axPos val="l"/>
        <c:numFmt formatCode="0.00" sourceLinked="1"/>
        <c:majorTickMark val="none"/>
        <c:minorTickMark val="none"/>
        <c:tickLblPos val="nextTo"/>
        <c:crossAx val="270799135"/>
        <c:crosses val="autoZero"/>
        <c:crossBetween val="between"/>
        <c:majorUnit val="4"/>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2340152225550985E-2"/>
          <c:y val="1.5553599949153346E-2"/>
          <c:w val="0.96765984777444902"/>
          <c:h val="0.81539586339278713"/>
        </c:manualLayout>
      </c:layout>
      <c:barChart>
        <c:barDir val="col"/>
        <c:grouping val="clustered"/>
        <c:varyColors val="0"/>
        <c:ser>
          <c:idx val="0"/>
          <c:order val="0"/>
          <c:tx>
            <c:strRef>
              <c:f>Sheet1!$B$1</c:f>
              <c:strCache>
                <c:ptCount val="1"/>
                <c:pt idx="0">
                  <c:v>Valor Caire</c:v>
                </c:pt>
              </c:strCache>
            </c:strRef>
          </c:tx>
          <c:spPr>
            <a:solidFill>
              <a:srgbClr val="00516F"/>
            </a:solidFill>
            <a:ln>
              <a:noFill/>
            </a:ln>
            <a:effectLst/>
          </c:spPr>
          <c:invertIfNegative val="0"/>
          <c:dLbls>
            <c:dLbl>
              <c:idx val="0"/>
              <c:layout>
                <c:manualLayout>
                  <c:x val="3.2370940486706251E-3"/>
                  <c:y val="3.1457279062512336E-4"/>
                </c:manualLayout>
              </c:layout>
              <c:tx>
                <c:rich>
                  <a:bodyPr/>
                  <a:lstStyle/>
                  <a:p>
                    <a:r>
                      <a:rPr lang="en-US" dirty="0"/>
                      <a:t>39,77</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458B-45C2-8D2F-86E77C3F48CF}"/>
                </c:ext>
              </c:extLst>
            </c:dLbl>
            <c:dLbl>
              <c:idx val="7"/>
              <c:layout>
                <c:manualLayout>
                  <c:x val="-3.9749733184963472E-17"/>
                  <c:y val="2.5255925971462566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58B-45C2-8D2F-86E77C3F48CF}"/>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Sheet1!$A$2:$A$25</c:f>
              <c:strCache>
                <c:ptCount val="24"/>
                <c:pt idx="0">
                  <c:v>Plaza Elíptica</c:v>
                </c:pt>
                <c:pt idx="1">
                  <c:v>Villaverde</c:v>
                </c:pt>
                <c:pt idx="2">
                  <c:v>Escuelas Aguirre</c:v>
                </c:pt>
                <c:pt idx="3">
                  <c:v>Plaza de Castilla</c:v>
                </c:pt>
                <c:pt idx="4">
                  <c:v>Plaza del Carmen</c:v>
                </c:pt>
                <c:pt idx="5">
                  <c:v>Urbanización Embajada</c:v>
                </c:pt>
                <c:pt idx="6">
                  <c:v>Ramón y Cajal</c:v>
                </c:pt>
                <c:pt idx="7">
                  <c:v>Vallecas</c:v>
                </c:pt>
                <c:pt idx="8">
                  <c:v>Barajas Pueblo</c:v>
                </c:pt>
                <c:pt idx="9">
                  <c:v>Cuatro Caminos</c:v>
                </c:pt>
                <c:pt idx="10">
                  <c:v>Arturo Soria</c:v>
                </c:pt>
                <c:pt idx="11">
                  <c:v>Méndez Álvaro</c:v>
                </c:pt>
                <c:pt idx="12">
                  <c:v>Ensanche de Vallecas</c:v>
                </c:pt>
                <c:pt idx="13">
                  <c:v>Moratalaz</c:v>
                </c:pt>
                <c:pt idx="14">
                  <c:v>Barrio del Pilar</c:v>
                </c:pt>
                <c:pt idx="15">
                  <c:v>Farolillo</c:v>
                </c:pt>
                <c:pt idx="16">
                  <c:v>Castellana</c:v>
                </c:pt>
                <c:pt idx="17">
                  <c:v>Tres Olivos</c:v>
                </c:pt>
                <c:pt idx="18">
                  <c:v>Sanchinarro</c:v>
                </c:pt>
                <c:pt idx="19">
                  <c:v>Plaza de España</c:v>
                </c:pt>
                <c:pt idx="20">
                  <c:v>Retiro</c:v>
                </c:pt>
                <c:pt idx="21">
                  <c:v>Juan Carlos I</c:v>
                </c:pt>
                <c:pt idx="22">
                  <c:v>Casa de Campo</c:v>
                </c:pt>
                <c:pt idx="23">
                  <c:v>El Pardo</c:v>
                </c:pt>
              </c:strCache>
            </c:strRef>
          </c:cat>
          <c:val>
            <c:numRef>
              <c:f>Sheet1!$B$2:$B$25</c:f>
              <c:numCache>
                <c:formatCode>General</c:formatCode>
                <c:ptCount val="24"/>
                <c:pt idx="0">
                  <c:v>39.770000000000003</c:v>
                </c:pt>
                <c:pt idx="1">
                  <c:v>35</c:v>
                </c:pt>
                <c:pt idx="2">
                  <c:v>34</c:v>
                </c:pt>
                <c:pt idx="3">
                  <c:v>33</c:v>
                </c:pt>
                <c:pt idx="4">
                  <c:v>31</c:v>
                </c:pt>
                <c:pt idx="5">
                  <c:v>31</c:v>
                </c:pt>
                <c:pt idx="6">
                  <c:v>31</c:v>
                </c:pt>
                <c:pt idx="7">
                  <c:v>31</c:v>
                </c:pt>
                <c:pt idx="8">
                  <c:v>30</c:v>
                </c:pt>
                <c:pt idx="9">
                  <c:v>30</c:v>
                </c:pt>
                <c:pt idx="10">
                  <c:v>30</c:v>
                </c:pt>
                <c:pt idx="11">
                  <c:v>29</c:v>
                </c:pt>
                <c:pt idx="12">
                  <c:v>29</c:v>
                </c:pt>
                <c:pt idx="13">
                  <c:v>29</c:v>
                </c:pt>
                <c:pt idx="14">
                  <c:v>28</c:v>
                </c:pt>
                <c:pt idx="15">
                  <c:v>28</c:v>
                </c:pt>
                <c:pt idx="16">
                  <c:v>27</c:v>
                </c:pt>
                <c:pt idx="17">
                  <c:v>26</c:v>
                </c:pt>
                <c:pt idx="18">
                  <c:v>26</c:v>
                </c:pt>
                <c:pt idx="19">
                  <c:v>25</c:v>
                </c:pt>
                <c:pt idx="20">
                  <c:v>22</c:v>
                </c:pt>
                <c:pt idx="21">
                  <c:v>21</c:v>
                </c:pt>
                <c:pt idx="22">
                  <c:v>17</c:v>
                </c:pt>
                <c:pt idx="23">
                  <c:v>14</c:v>
                </c:pt>
              </c:numCache>
            </c:numRef>
          </c:val>
          <c:extLst>
            <c:ext xmlns:c16="http://schemas.microsoft.com/office/drawing/2014/chart" uri="{C3380CC4-5D6E-409C-BE32-E72D297353CC}">
              <c16:uniqueId val="{00000002-458B-45C2-8D2F-86E77C3F48CF}"/>
            </c:ext>
          </c:extLst>
        </c:ser>
        <c:dLbls>
          <c:showLegendKey val="0"/>
          <c:showVal val="0"/>
          <c:showCatName val="0"/>
          <c:showSerName val="0"/>
          <c:showPercent val="0"/>
          <c:showBubbleSize val="0"/>
        </c:dLbls>
        <c:gapWidth val="219"/>
        <c:overlap val="-27"/>
        <c:axId val="2141482911"/>
        <c:axId val="2141483743"/>
      </c:barChart>
      <c:catAx>
        <c:axId val="21414829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1800000" spcFirstLastPara="1" vertOverflow="ellipsis" wrap="square" anchor="ctr" anchorCtr="1"/>
          <a:lstStyle/>
          <a:p>
            <a:pPr>
              <a:defRPr sz="900" b="0" i="0" u="none" strike="noStrike" kern="1200" baseline="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en-US"/>
          </a:p>
        </c:txPr>
        <c:crossAx val="2141483743"/>
        <c:crosses val="autoZero"/>
        <c:auto val="1"/>
        <c:lblAlgn val="ctr"/>
        <c:lblOffset val="100"/>
        <c:noMultiLvlLbl val="0"/>
      </c:catAx>
      <c:valAx>
        <c:axId val="2141483743"/>
        <c:scaling>
          <c:orientation val="minMax"/>
          <c:max val="45"/>
          <c:min val="0"/>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en-US"/>
          </a:p>
        </c:txPr>
        <c:crossAx val="2141482911"/>
        <c:crosses val="autoZero"/>
        <c:crossBetween val="between"/>
        <c:majorUnit val="10"/>
        <c:minorUnit val="2"/>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Open Sans Light" panose="020B0306030504020204" pitchFamily="34" charset="0"/>
          <a:ea typeface="Open Sans Light" panose="020B0306030504020204" pitchFamily="34" charset="0"/>
          <a:cs typeface="Open Sans Light" panose="020B0306030504020204" pitchFamily="34" charset="0"/>
        </a:defRPr>
      </a:pPr>
      <a:endParaRPr lang="en-US"/>
    </a:p>
  </c:txPr>
  <c:externalData r:id="rId4">
    <c:autoUpdate val="0"/>
  </c:externalData>
  <c:userShapes r:id="rId5"/>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1714723997784821E-2"/>
          <c:y val="0.14026978606557228"/>
          <c:w val="0.90995171380010176"/>
          <c:h val="0.75685331646228959"/>
        </c:manualLayout>
      </c:layout>
      <c:barChart>
        <c:barDir val="col"/>
        <c:grouping val="clustered"/>
        <c:varyColors val="0"/>
        <c:ser>
          <c:idx val="0"/>
          <c:order val="0"/>
          <c:tx>
            <c:strRef>
              <c:f>Sheet1!$B$1</c:f>
              <c:strCache>
                <c:ptCount val="1"/>
                <c:pt idx="0">
                  <c:v>Series 1</c:v>
                </c:pt>
              </c:strCache>
            </c:strRef>
          </c:tx>
          <c:spPr>
            <a:solidFill>
              <a:srgbClr val="00516F"/>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Sheet1!$A$4:$A$8</c:f>
              <c:numCache>
                <c:formatCode>General</c:formatCode>
                <c:ptCount val="5"/>
                <c:pt idx="0">
                  <c:v>2018</c:v>
                </c:pt>
                <c:pt idx="1">
                  <c:v>2019</c:v>
                </c:pt>
                <c:pt idx="2">
                  <c:v>2020</c:v>
                </c:pt>
                <c:pt idx="3">
                  <c:v>2021</c:v>
                </c:pt>
                <c:pt idx="4">
                  <c:v>2022</c:v>
                </c:pt>
              </c:numCache>
            </c:numRef>
          </c:cat>
          <c:val>
            <c:numRef>
              <c:f>Sheet1!$B$4:$B$8</c:f>
              <c:numCache>
                <c:formatCode>General</c:formatCode>
                <c:ptCount val="5"/>
                <c:pt idx="0">
                  <c:v>7</c:v>
                </c:pt>
                <c:pt idx="1">
                  <c:v>2</c:v>
                </c:pt>
                <c:pt idx="2">
                  <c:v>1</c:v>
                </c:pt>
                <c:pt idx="3">
                  <c:v>1</c:v>
                </c:pt>
                <c:pt idx="4">
                  <c:v>0</c:v>
                </c:pt>
              </c:numCache>
            </c:numRef>
          </c:val>
          <c:extLst>
            <c:ext xmlns:c16="http://schemas.microsoft.com/office/drawing/2014/chart" uri="{C3380CC4-5D6E-409C-BE32-E72D297353CC}">
              <c16:uniqueId val="{00000000-AA84-4292-A729-73A1B35CCD35}"/>
            </c:ext>
          </c:extLst>
        </c:ser>
        <c:dLbls>
          <c:showLegendKey val="0"/>
          <c:showVal val="0"/>
          <c:showCatName val="0"/>
          <c:showSerName val="0"/>
          <c:showPercent val="0"/>
          <c:showBubbleSize val="0"/>
        </c:dLbls>
        <c:gapWidth val="219"/>
        <c:overlap val="-27"/>
        <c:axId val="1883392127"/>
        <c:axId val="1883387967"/>
      </c:barChart>
      <c:catAx>
        <c:axId val="1883392127"/>
        <c:scaling>
          <c:orientation val="minMax"/>
        </c:scaling>
        <c:delete val="0"/>
        <c:axPos val="b"/>
        <c:numFmt formatCode="General" sourceLinked="1"/>
        <c:majorTickMark val="out"/>
        <c:minorTickMark val="none"/>
        <c:tickLblPos val="nextTo"/>
        <c:spPr>
          <a:noFill/>
          <a:ln w="9525" cap="flat" cmpd="sng" algn="ctr">
            <a:solidFill>
              <a:schemeClr val="bg2">
                <a:lumMod val="7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en-US"/>
          </a:p>
        </c:txPr>
        <c:crossAx val="1883387967"/>
        <c:crosses val="autoZero"/>
        <c:auto val="1"/>
        <c:lblAlgn val="ctr"/>
        <c:lblOffset val="100"/>
        <c:noMultiLvlLbl val="0"/>
      </c:catAx>
      <c:valAx>
        <c:axId val="1883387967"/>
        <c:scaling>
          <c:orientation val="minMax"/>
        </c:scaling>
        <c:delete val="0"/>
        <c:axPos val="l"/>
        <c:majorGridlines>
          <c:spPr>
            <a:ln w="9525" cap="flat" cmpd="sng" algn="ctr">
              <a:noFill/>
              <a:round/>
            </a:ln>
            <a:effectLst/>
          </c:spPr>
        </c:majorGridlines>
        <c:numFmt formatCode="General" sourceLinked="1"/>
        <c:majorTickMark val="out"/>
        <c:minorTickMark val="none"/>
        <c:tickLblPos val="nextTo"/>
        <c:spPr>
          <a:noFill/>
          <a:ln>
            <a:solidFill>
              <a:schemeClr val="bg2">
                <a:lumMod val="75000"/>
              </a:schemeClr>
            </a:solid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en-US"/>
          </a:p>
        </c:txPr>
        <c:crossAx val="188339212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Open Sans Light" panose="020B0306030504020204" pitchFamily="34" charset="0"/>
          <a:ea typeface="Open Sans Light" panose="020B0306030504020204" pitchFamily="34" charset="0"/>
          <a:cs typeface="Open Sans Light" panose="020B0306030504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1714723997784821E-2"/>
          <c:y val="0.14026978606557228"/>
          <c:w val="0.90995171380010176"/>
          <c:h val="0.75685331646228959"/>
        </c:manualLayout>
      </c:layout>
      <c:barChart>
        <c:barDir val="col"/>
        <c:grouping val="clustered"/>
        <c:varyColors val="0"/>
        <c:ser>
          <c:idx val="0"/>
          <c:order val="0"/>
          <c:tx>
            <c:strRef>
              <c:f>Sheet1!$B$1</c:f>
              <c:strCache>
                <c:ptCount val="1"/>
                <c:pt idx="0">
                  <c:v>Series 1</c:v>
                </c:pt>
              </c:strCache>
            </c:strRef>
          </c:tx>
          <c:spPr>
            <a:solidFill>
              <a:srgbClr val="00B0D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Sheet1!$A$5:$A$9</c:f>
              <c:numCache>
                <c:formatCode>General</c:formatCode>
                <c:ptCount val="5"/>
                <c:pt idx="0">
                  <c:v>2018</c:v>
                </c:pt>
                <c:pt idx="1">
                  <c:v>2019</c:v>
                </c:pt>
                <c:pt idx="2">
                  <c:v>2020</c:v>
                </c:pt>
                <c:pt idx="3">
                  <c:v>2021</c:v>
                </c:pt>
                <c:pt idx="4">
                  <c:v>2022</c:v>
                </c:pt>
              </c:numCache>
            </c:numRef>
          </c:cat>
          <c:val>
            <c:numRef>
              <c:f>Sheet1!$B$5:$B$9</c:f>
              <c:numCache>
                <c:formatCode>General</c:formatCode>
                <c:ptCount val="5"/>
                <c:pt idx="0">
                  <c:v>2</c:v>
                </c:pt>
                <c:pt idx="1">
                  <c:v>1</c:v>
                </c:pt>
                <c:pt idx="2">
                  <c:v>0</c:v>
                </c:pt>
                <c:pt idx="3">
                  <c:v>0</c:v>
                </c:pt>
                <c:pt idx="4">
                  <c:v>0</c:v>
                </c:pt>
              </c:numCache>
            </c:numRef>
          </c:val>
          <c:extLst>
            <c:ext xmlns:c16="http://schemas.microsoft.com/office/drawing/2014/chart" uri="{C3380CC4-5D6E-409C-BE32-E72D297353CC}">
              <c16:uniqueId val="{00000000-8C93-4F51-A782-3430E553D4D7}"/>
            </c:ext>
          </c:extLst>
        </c:ser>
        <c:dLbls>
          <c:showLegendKey val="0"/>
          <c:showVal val="0"/>
          <c:showCatName val="0"/>
          <c:showSerName val="0"/>
          <c:showPercent val="0"/>
          <c:showBubbleSize val="0"/>
        </c:dLbls>
        <c:gapWidth val="219"/>
        <c:overlap val="-27"/>
        <c:axId val="1883392127"/>
        <c:axId val="1883387967"/>
      </c:barChart>
      <c:catAx>
        <c:axId val="1883392127"/>
        <c:scaling>
          <c:orientation val="minMax"/>
        </c:scaling>
        <c:delete val="0"/>
        <c:axPos val="b"/>
        <c:numFmt formatCode="General" sourceLinked="1"/>
        <c:majorTickMark val="out"/>
        <c:minorTickMark val="none"/>
        <c:tickLblPos val="nextTo"/>
        <c:spPr>
          <a:noFill/>
          <a:ln w="9525" cap="flat" cmpd="sng" algn="ctr">
            <a:solidFill>
              <a:schemeClr val="bg2">
                <a:lumMod val="7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en-US"/>
          </a:p>
        </c:txPr>
        <c:crossAx val="1883387967"/>
        <c:crosses val="autoZero"/>
        <c:auto val="1"/>
        <c:lblAlgn val="ctr"/>
        <c:lblOffset val="100"/>
        <c:noMultiLvlLbl val="0"/>
      </c:catAx>
      <c:valAx>
        <c:axId val="1883387967"/>
        <c:scaling>
          <c:orientation val="minMax"/>
        </c:scaling>
        <c:delete val="0"/>
        <c:axPos val="l"/>
        <c:majorGridlines>
          <c:spPr>
            <a:ln w="9525" cap="flat" cmpd="sng" algn="ctr">
              <a:noFill/>
              <a:round/>
            </a:ln>
            <a:effectLst/>
          </c:spPr>
        </c:majorGridlines>
        <c:numFmt formatCode="General" sourceLinked="1"/>
        <c:majorTickMark val="out"/>
        <c:minorTickMark val="none"/>
        <c:tickLblPos val="nextTo"/>
        <c:spPr>
          <a:noFill/>
          <a:ln>
            <a:solidFill>
              <a:schemeClr val="bg2">
                <a:lumMod val="75000"/>
              </a:schemeClr>
            </a:solid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en-US"/>
          </a:p>
        </c:txPr>
        <c:crossAx val="188339212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Open Sans Light" panose="020B0306030504020204" pitchFamily="34" charset="0"/>
          <a:ea typeface="Open Sans Light" panose="020B0306030504020204" pitchFamily="34" charset="0"/>
          <a:cs typeface="Open Sans Light" panose="020B0306030504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1097177687148724E-2"/>
          <c:y val="0.18093926655651638"/>
          <c:w val="0.91573598946350021"/>
          <c:h val="0.73915683172455937"/>
        </c:manualLayout>
      </c:layout>
      <c:lineChart>
        <c:grouping val="standard"/>
        <c:varyColors val="0"/>
        <c:ser>
          <c:idx val="0"/>
          <c:order val="0"/>
          <c:tx>
            <c:strRef>
              <c:f>Sheet1!$B$1</c:f>
              <c:strCache>
                <c:ptCount val="1"/>
                <c:pt idx="0">
                  <c:v>Series 1</c:v>
                </c:pt>
              </c:strCache>
            </c:strRef>
          </c:tx>
          <c:spPr>
            <a:ln w="28575" cap="rnd">
              <a:solidFill>
                <a:schemeClr val="accent6"/>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Sheet1!$A$4:$A$8</c:f>
              <c:numCache>
                <c:formatCode>General</c:formatCode>
                <c:ptCount val="5"/>
                <c:pt idx="0">
                  <c:v>2018</c:v>
                </c:pt>
                <c:pt idx="1">
                  <c:v>2019</c:v>
                </c:pt>
                <c:pt idx="2">
                  <c:v>2020</c:v>
                </c:pt>
                <c:pt idx="3">
                  <c:v>2021</c:v>
                </c:pt>
                <c:pt idx="4">
                  <c:v>2022</c:v>
                </c:pt>
              </c:numCache>
            </c:numRef>
          </c:cat>
          <c:val>
            <c:numRef>
              <c:f>Sheet1!$B$4:$B$8</c:f>
              <c:numCache>
                <c:formatCode>General</c:formatCode>
                <c:ptCount val="5"/>
                <c:pt idx="0">
                  <c:v>53</c:v>
                </c:pt>
                <c:pt idx="1">
                  <c:v>53</c:v>
                </c:pt>
                <c:pt idx="2">
                  <c:v>41</c:v>
                </c:pt>
                <c:pt idx="3">
                  <c:v>41</c:v>
                </c:pt>
                <c:pt idx="4">
                  <c:v>39.770000000000003</c:v>
                </c:pt>
              </c:numCache>
            </c:numRef>
          </c:val>
          <c:smooth val="0"/>
          <c:extLst>
            <c:ext xmlns:c16="http://schemas.microsoft.com/office/drawing/2014/chart" uri="{C3380CC4-5D6E-409C-BE32-E72D297353CC}">
              <c16:uniqueId val="{00000000-0807-4AE7-9610-725869455120}"/>
            </c:ext>
          </c:extLst>
        </c:ser>
        <c:dLbls>
          <c:showLegendKey val="0"/>
          <c:showVal val="0"/>
          <c:showCatName val="0"/>
          <c:showSerName val="0"/>
          <c:showPercent val="0"/>
          <c:showBubbleSize val="0"/>
        </c:dLbls>
        <c:smooth val="0"/>
        <c:axId val="1883392127"/>
        <c:axId val="1883387967"/>
      </c:lineChart>
      <c:catAx>
        <c:axId val="1883392127"/>
        <c:scaling>
          <c:orientation val="minMax"/>
        </c:scaling>
        <c:delete val="0"/>
        <c:axPos val="b"/>
        <c:numFmt formatCode="General" sourceLinked="1"/>
        <c:majorTickMark val="out"/>
        <c:minorTickMark val="none"/>
        <c:tickLblPos val="nextTo"/>
        <c:spPr>
          <a:noFill/>
          <a:ln w="9525" cap="flat" cmpd="sng" algn="ctr">
            <a:solidFill>
              <a:schemeClr val="bg2">
                <a:lumMod val="7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en-US"/>
          </a:p>
        </c:txPr>
        <c:crossAx val="1883387967"/>
        <c:crosses val="autoZero"/>
        <c:auto val="1"/>
        <c:lblAlgn val="ctr"/>
        <c:lblOffset val="100"/>
        <c:noMultiLvlLbl val="0"/>
      </c:catAx>
      <c:valAx>
        <c:axId val="1883387967"/>
        <c:scaling>
          <c:orientation val="minMax"/>
          <c:min val="30"/>
        </c:scaling>
        <c:delete val="0"/>
        <c:axPos val="l"/>
        <c:majorGridlines>
          <c:spPr>
            <a:ln w="9525" cap="flat" cmpd="sng" algn="ctr">
              <a:noFill/>
              <a:round/>
            </a:ln>
            <a:effectLst/>
          </c:spPr>
        </c:majorGridlines>
        <c:numFmt formatCode="General" sourceLinked="1"/>
        <c:majorTickMark val="out"/>
        <c:minorTickMark val="none"/>
        <c:tickLblPos val="nextTo"/>
        <c:spPr>
          <a:noFill/>
          <a:ln>
            <a:solidFill>
              <a:schemeClr val="bg2">
                <a:lumMod val="75000"/>
              </a:schemeClr>
            </a:solid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en-US"/>
          </a:p>
        </c:txPr>
        <c:crossAx val="1883392127"/>
        <c:crosses val="autoZero"/>
        <c:crossBetween val="between"/>
        <c:majorUnit val="5"/>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Open Sans Light" panose="020B0306030504020204" pitchFamily="34" charset="0"/>
          <a:ea typeface="Open Sans Light" panose="020B0306030504020204" pitchFamily="34" charset="0"/>
          <a:cs typeface="Open Sans Light" panose="020B0306030504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Hoja1!$B$1</c:f>
              <c:strCache>
                <c:ptCount val="1"/>
                <c:pt idx="0">
                  <c:v>2018</c:v>
                </c:pt>
              </c:strCache>
            </c:strRef>
          </c:tx>
          <c:spPr>
            <a:solidFill>
              <a:srgbClr val="6FC2B4"/>
            </a:solidFill>
            <a:ln>
              <a:noFill/>
            </a:ln>
            <a:effectLst/>
          </c:spPr>
          <c:invertIfNegative val="0"/>
          <c:dPt>
            <c:idx val="2"/>
            <c:invertIfNegative val="0"/>
            <c:bubble3D val="0"/>
            <c:spPr>
              <a:solidFill>
                <a:srgbClr val="A50021"/>
              </a:solidFill>
              <a:ln>
                <a:noFill/>
              </a:ln>
              <a:effectLst/>
            </c:spPr>
            <c:extLst>
              <c:ext xmlns:c16="http://schemas.microsoft.com/office/drawing/2014/chart" uri="{C3380CC4-5D6E-409C-BE32-E72D297353CC}">
                <c16:uniqueId val="{00000001-C61C-47D8-8932-8DEFA36482F9}"/>
              </c:ext>
            </c:extLst>
          </c:dPt>
          <c:dPt>
            <c:idx val="3"/>
            <c:invertIfNegative val="0"/>
            <c:bubble3D val="0"/>
            <c:spPr>
              <a:solidFill>
                <a:srgbClr val="A50021"/>
              </a:solidFill>
              <a:ln>
                <a:noFill/>
              </a:ln>
              <a:effectLst/>
            </c:spPr>
            <c:extLst>
              <c:ext xmlns:c16="http://schemas.microsoft.com/office/drawing/2014/chart" uri="{C3380CC4-5D6E-409C-BE32-E72D297353CC}">
                <c16:uniqueId val="{00000003-C61C-47D8-8932-8DEFA36482F9}"/>
              </c:ext>
            </c:extLst>
          </c:dPt>
          <c:dPt>
            <c:idx val="6"/>
            <c:invertIfNegative val="0"/>
            <c:bubble3D val="0"/>
            <c:spPr>
              <a:solidFill>
                <a:srgbClr val="A50021"/>
              </a:solidFill>
              <a:ln>
                <a:noFill/>
              </a:ln>
              <a:effectLst/>
            </c:spPr>
            <c:extLst>
              <c:ext xmlns:c16="http://schemas.microsoft.com/office/drawing/2014/chart" uri="{C3380CC4-5D6E-409C-BE32-E72D297353CC}">
                <c16:uniqueId val="{00000005-C61C-47D8-8932-8DEFA36482F9}"/>
              </c:ext>
            </c:extLst>
          </c:dPt>
          <c:dPt>
            <c:idx val="7"/>
            <c:invertIfNegative val="0"/>
            <c:bubble3D val="0"/>
            <c:spPr>
              <a:solidFill>
                <a:srgbClr val="A50021"/>
              </a:solidFill>
              <a:ln>
                <a:noFill/>
              </a:ln>
              <a:effectLst/>
            </c:spPr>
            <c:extLst>
              <c:ext xmlns:c16="http://schemas.microsoft.com/office/drawing/2014/chart" uri="{C3380CC4-5D6E-409C-BE32-E72D297353CC}">
                <c16:uniqueId val="{00000007-C61C-47D8-8932-8DEFA36482F9}"/>
              </c:ext>
            </c:extLst>
          </c:dPt>
          <c:dPt>
            <c:idx val="8"/>
            <c:invertIfNegative val="0"/>
            <c:bubble3D val="0"/>
            <c:spPr>
              <a:solidFill>
                <a:srgbClr val="A50021"/>
              </a:solidFill>
              <a:ln>
                <a:noFill/>
              </a:ln>
              <a:effectLst/>
            </c:spPr>
            <c:extLst>
              <c:ext xmlns:c16="http://schemas.microsoft.com/office/drawing/2014/chart" uri="{C3380CC4-5D6E-409C-BE32-E72D297353CC}">
                <c16:uniqueId val="{00000009-C61C-47D8-8932-8DEFA36482F9}"/>
              </c:ext>
            </c:extLst>
          </c:dPt>
          <c:dPt>
            <c:idx val="18"/>
            <c:invertIfNegative val="0"/>
            <c:bubble3D val="0"/>
            <c:spPr>
              <a:solidFill>
                <a:srgbClr val="A50021"/>
              </a:solidFill>
              <a:ln>
                <a:noFill/>
              </a:ln>
              <a:effectLst/>
            </c:spPr>
            <c:extLst>
              <c:ext xmlns:c16="http://schemas.microsoft.com/office/drawing/2014/chart" uri="{C3380CC4-5D6E-409C-BE32-E72D297353CC}">
                <c16:uniqueId val="{0000000B-C61C-47D8-8932-8DEFA36482F9}"/>
              </c:ext>
            </c:extLst>
          </c:dPt>
          <c:dPt>
            <c:idx val="22"/>
            <c:invertIfNegative val="0"/>
            <c:bubble3D val="0"/>
            <c:spPr>
              <a:solidFill>
                <a:srgbClr val="A50021"/>
              </a:solidFill>
              <a:ln>
                <a:noFill/>
              </a:ln>
              <a:effectLst/>
            </c:spPr>
            <c:extLst>
              <c:ext xmlns:c16="http://schemas.microsoft.com/office/drawing/2014/chart" uri="{C3380CC4-5D6E-409C-BE32-E72D297353CC}">
                <c16:uniqueId val="{0000000D-C61C-47D8-8932-8DEFA36482F9}"/>
              </c:ext>
            </c:extLst>
          </c:dPt>
          <c:cat>
            <c:strRef>
              <c:f>Hoja1!$A$2:$A$25</c:f>
              <c:strCache>
                <c:ptCount val="24"/>
                <c:pt idx="0">
                  <c:v>Barrio del Pilar </c:v>
                </c:pt>
                <c:pt idx="1">
                  <c:v>Castellana</c:v>
                </c:pt>
                <c:pt idx="2">
                  <c:v>Cuatro Caminos</c:v>
                </c:pt>
                <c:pt idx="3">
                  <c:v>Escuelas Aguirre</c:v>
                </c:pt>
                <c:pt idx="4">
                  <c:v>Méndez Álvaro</c:v>
                </c:pt>
                <c:pt idx="5">
                  <c:v>Plaza de Castilla </c:v>
                </c:pt>
                <c:pt idx="6">
                  <c:v>Plaza de España</c:v>
                </c:pt>
                <c:pt idx="7">
                  <c:v>Plaza del Carmen</c:v>
                </c:pt>
                <c:pt idx="8">
                  <c:v>Ramón y Cajal</c:v>
                </c:pt>
                <c:pt idx="9">
                  <c:v>Retiro</c:v>
                </c:pt>
                <c:pt idx="10">
                  <c:v>Ensanche de Vallecas</c:v>
                </c:pt>
                <c:pt idx="11">
                  <c:v>Moratalaz</c:v>
                </c:pt>
                <c:pt idx="12">
                  <c:v>Vallecas</c:v>
                </c:pt>
                <c:pt idx="13">
                  <c:v>Arturo Soria</c:v>
                </c:pt>
                <c:pt idx="14">
                  <c:v>Barajas Pueblo</c:v>
                </c:pt>
                <c:pt idx="15">
                  <c:v>Juan Carlos I</c:v>
                </c:pt>
                <c:pt idx="16">
                  <c:v>Sanchinarro</c:v>
                </c:pt>
                <c:pt idx="17">
                  <c:v>Tres Olivos</c:v>
                </c:pt>
                <c:pt idx="18">
                  <c:v>Urb. Embajada</c:v>
                </c:pt>
                <c:pt idx="19">
                  <c:v>Casa de Campo</c:v>
                </c:pt>
                <c:pt idx="20">
                  <c:v>El Pardo</c:v>
                </c:pt>
                <c:pt idx="21">
                  <c:v>Farolillo</c:v>
                </c:pt>
                <c:pt idx="22">
                  <c:v>Plaza Elíptica</c:v>
                </c:pt>
                <c:pt idx="23">
                  <c:v>Villaverde</c:v>
                </c:pt>
              </c:strCache>
            </c:strRef>
          </c:cat>
          <c:val>
            <c:numRef>
              <c:f>Hoja1!$B$2:$B$25</c:f>
              <c:numCache>
                <c:formatCode>General</c:formatCode>
                <c:ptCount val="24"/>
                <c:pt idx="0">
                  <c:v>39</c:v>
                </c:pt>
                <c:pt idx="1">
                  <c:v>39</c:v>
                </c:pt>
                <c:pt idx="2">
                  <c:v>42</c:v>
                </c:pt>
                <c:pt idx="3">
                  <c:v>55</c:v>
                </c:pt>
                <c:pt idx="4">
                  <c:v>35</c:v>
                </c:pt>
                <c:pt idx="5">
                  <c:v>40</c:v>
                </c:pt>
                <c:pt idx="6">
                  <c:v>43</c:v>
                </c:pt>
                <c:pt idx="7">
                  <c:v>45</c:v>
                </c:pt>
                <c:pt idx="8">
                  <c:v>43</c:v>
                </c:pt>
                <c:pt idx="9">
                  <c:v>29</c:v>
                </c:pt>
                <c:pt idx="10">
                  <c:v>37</c:v>
                </c:pt>
                <c:pt idx="11">
                  <c:v>39</c:v>
                </c:pt>
                <c:pt idx="12">
                  <c:v>37</c:v>
                </c:pt>
                <c:pt idx="13">
                  <c:v>37</c:v>
                </c:pt>
                <c:pt idx="14">
                  <c:v>36</c:v>
                </c:pt>
                <c:pt idx="15">
                  <c:v>25</c:v>
                </c:pt>
                <c:pt idx="16">
                  <c:v>31</c:v>
                </c:pt>
                <c:pt idx="17">
                  <c:v>28</c:v>
                </c:pt>
                <c:pt idx="18">
                  <c:v>41</c:v>
                </c:pt>
                <c:pt idx="19">
                  <c:v>20</c:v>
                </c:pt>
                <c:pt idx="20">
                  <c:v>15</c:v>
                </c:pt>
                <c:pt idx="21">
                  <c:v>34</c:v>
                </c:pt>
                <c:pt idx="22">
                  <c:v>53</c:v>
                </c:pt>
                <c:pt idx="23">
                  <c:v>37</c:v>
                </c:pt>
              </c:numCache>
            </c:numRef>
          </c:val>
          <c:extLst>
            <c:ext xmlns:c16="http://schemas.microsoft.com/office/drawing/2014/chart" uri="{C3380CC4-5D6E-409C-BE32-E72D297353CC}">
              <c16:uniqueId val="{0000000E-C61C-47D8-8932-8DEFA36482F9}"/>
            </c:ext>
          </c:extLst>
        </c:ser>
        <c:ser>
          <c:idx val="1"/>
          <c:order val="1"/>
          <c:tx>
            <c:strRef>
              <c:f>Hoja1!$C$1</c:f>
              <c:strCache>
                <c:ptCount val="1"/>
                <c:pt idx="0">
                  <c:v>2022</c:v>
                </c:pt>
              </c:strCache>
            </c:strRef>
          </c:tx>
          <c:spPr>
            <a:solidFill>
              <a:srgbClr val="0E2169"/>
            </a:solidFill>
            <a:ln>
              <a:noFill/>
            </a:ln>
            <a:effectLst/>
          </c:spPr>
          <c:invertIfNegative val="0"/>
          <c:cat>
            <c:strRef>
              <c:f>Hoja1!$A$2:$A$25</c:f>
              <c:strCache>
                <c:ptCount val="24"/>
                <c:pt idx="0">
                  <c:v>Barrio del Pilar </c:v>
                </c:pt>
                <c:pt idx="1">
                  <c:v>Castellana</c:v>
                </c:pt>
                <c:pt idx="2">
                  <c:v>Cuatro Caminos</c:v>
                </c:pt>
                <c:pt idx="3">
                  <c:v>Escuelas Aguirre</c:v>
                </c:pt>
                <c:pt idx="4">
                  <c:v>Méndez Álvaro</c:v>
                </c:pt>
                <c:pt idx="5">
                  <c:v>Plaza de Castilla </c:v>
                </c:pt>
                <c:pt idx="6">
                  <c:v>Plaza de España</c:v>
                </c:pt>
                <c:pt idx="7">
                  <c:v>Plaza del Carmen</c:v>
                </c:pt>
                <c:pt idx="8">
                  <c:v>Ramón y Cajal</c:v>
                </c:pt>
                <c:pt idx="9">
                  <c:v>Retiro</c:v>
                </c:pt>
                <c:pt idx="10">
                  <c:v>Ensanche de Vallecas</c:v>
                </c:pt>
                <c:pt idx="11">
                  <c:v>Moratalaz</c:v>
                </c:pt>
                <c:pt idx="12">
                  <c:v>Vallecas</c:v>
                </c:pt>
                <c:pt idx="13">
                  <c:v>Arturo Soria</c:v>
                </c:pt>
                <c:pt idx="14">
                  <c:v>Barajas Pueblo</c:v>
                </c:pt>
                <c:pt idx="15">
                  <c:v>Juan Carlos I</c:v>
                </c:pt>
                <c:pt idx="16">
                  <c:v>Sanchinarro</c:v>
                </c:pt>
                <c:pt idx="17">
                  <c:v>Tres Olivos</c:v>
                </c:pt>
                <c:pt idx="18">
                  <c:v>Urb. Embajada</c:v>
                </c:pt>
                <c:pt idx="19">
                  <c:v>Casa de Campo</c:v>
                </c:pt>
                <c:pt idx="20">
                  <c:v>El Pardo</c:v>
                </c:pt>
                <c:pt idx="21">
                  <c:v>Farolillo</c:v>
                </c:pt>
                <c:pt idx="22">
                  <c:v>Plaza Elíptica</c:v>
                </c:pt>
                <c:pt idx="23">
                  <c:v>Villaverde</c:v>
                </c:pt>
              </c:strCache>
            </c:strRef>
          </c:cat>
          <c:val>
            <c:numRef>
              <c:f>Hoja1!$C$2:$C$25</c:f>
              <c:numCache>
                <c:formatCode>General</c:formatCode>
                <c:ptCount val="24"/>
                <c:pt idx="0">
                  <c:v>28</c:v>
                </c:pt>
                <c:pt idx="1">
                  <c:v>27</c:v>
                </c:pt>
                <c:pt idx="2">
                  <c:v>30</c:v>
                </c:pt>
                <c:pt idx="3">
                  <c:v>34</c:v>
                </c:pt>
                <c:pt idx="4">
                  <c:v>29</c:v>
                </c:pt>
                <c:pt idx="5">
                  <c:v>33</c:v>
                </c:pt>
                <c:pt idx="6">
                  <c:v>25</c:v>
                </c:pt>
                <c:pt idx="7">
                  <c:v>31</c:v>
                </c:pt>
                <c:pt idx="8">
                  <c:v>31</c:v>
                </c:pt>
                <c:pt idx="9">
                  <c:v>22</c:v>
                </c:pt>
                <c:pt idx="10">
                  <c:v>29</c:v>
                </c:pt>
                <c:pt idx="11">
                  <c:v>29</c:v>
                </c:pt>
                <c:pt idx="12">
                  <c:v>31</c:v>
                </c:pt>
                <c:pt idx="13">
                  <c:v>30</c:v>
                </c:pt>
                <c:pt idx="14">
                  <c:v>30</c:v>
                </c:pt>
                <c:pt idx="15">
                  <c:v>21</c:v>
                </c:pt>
                <c:pt idx="16">
                  <c:v>26</c:v>
                </c:pt>
                <c:pt idx="17">
                  <c:v>26</c:v>
                </c:pt>
                <c:pt idx="18">
                  <c:v>31</c:v>
                </c:pt>
                <c:pt idx="19">
                  <c:v>17</c:v>
                </c:pt>
                <c:pt idx="20">
                  <c:v>14</c:v>
                </c:pt>
                <c:pt idx="21">
                  <c:v>28</c:v>
                </c:pt>
                <c:pt idx="22">
                  <c:v>39.770000000000003</c:v>
                </c:pt>
                <c:pt idx="23">
                  <c:v>35</c:v>
                </c:pt>
              </c:numCache>
            </c:numRef>
          </c:val>
          <c:extLst>
            <c:ext xmlns:c16="http://schemas.microsoft.com/office/drawing/2014/chart" uri="{C3380CC4-5D6E-409C-BE32-E72D297353CC}">
              <c16:uniqueId val="{0000000F-C61C-47D8-8932-8DEFA36482F9}"/>
            </c:ext>
          </c:extLst>
        </c:ser>
        <c:dLbls>
          <c:showLegendKey val="0"/>
          <c:showVal val="0"/>
          <c:showCatName val="0"/>
          <c:showSerName val="0"/>
          <c:showPercent val="0"/>
          <c:showBubbleSize val="0"/>
        </c:dLbls>
        <c:gapWidth val="80"/>
        <c:overlap val="25"/>
        <c:axId val="185173264"/>
        <c:axId val="185177528"/>
      </c:barChart>
      <c:catAx>
        <c:axId val="185173264"/>
        <c:scaling>
          <c:orientation val="minMax"/>
        </c:scaling>
        <c:delete val="0"/>
        <c:axPos val="b"/>
        <c:numFmt formatCode="General" sourceLinked="1"/>
        <c:majorTickMark val="none"/>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000" b="0" i="0" u="none" strike="noStrike" kern="1200" cap="none" spc="20" normalizeH="0" baseline="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en-US"/>
          </a:p>
        </c:txPr>
        <c:crossAx val="185177528"/>
        <c:crosses val="autoZero"/>
        <c:auto val="1"/>
        <c:lblAlgn val="ctr"/>
        <c:lblOffset val="100"/>
        <c:noMultiLvlLbl val="0"/>
      </c:catAx>
      <c:valAx>
        <c:axId val="18517752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spc="20" baseline="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en-US"/>
          </a:p>
        </c:txPr>
        <c:crossAx val="185173264"/>
        <c:crosses val="autoZero"/>
        <c:crossBetween val="between"/>
        <c:minorUnit val="1"/>
      </c:valAx>
      <c:spPr>
        <a:noFill/>
        <a:ln>
          <a:noFill/>
        </a:ln>
        <a:effectLst/>
      </c:spPr>
    </c:plotArea>
    <c:legend>
      <c:legendPos val="b"/>
      <c:layout>
        <c:manualLayout>
          <c:xMode val="edge"/>
          <c:yMode val="edge"/>
          <c:x val="0.45150749262178952"/>
          <c:y val="0.90423735055631671"/>
          <c:w val="9.6985014756420962E-2"/>
          <c:h val="5.5672493944387273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6201249475167037E-2"/>
          <c:y val="3.0382977032435518E-2"/>
          <c:w val="0.93868104752325643"/>
          <c:h val="0.63975383318258894"/>
        </c:manualLayout>
      </c:layout>
      <c:lineChart>
        <c:grouping val="standard"/>
        <c:varyColors val="0"/>
        <c:ser>
          <c:idx val="0"/>
          <c:order val="0"/>
          <c:tx>
            <c:strRef>
              <c:f>Hoja1!$B$1</c:f>
              <c:strCache>
                <c:ptCount val="1"/>
                <c:pt idx="0">
                  <c:v>2018</c:v>
                </c:pt>
              </c:strCache>
            </c:strRef>
          </c:tx>
          <c:spPr>
            <a:ln w="22225" cap="rnd" cmpd="sng" algn="ctr">
              <a:solidFill>
                <a:srgbClr val="6FC2B4"/>
              </a:solidFill>
              <a:round/>
            </a:ln>
            <a:effectLst/>
          </c:spPr>
          <c:marker>
            <c:symbol val="none"/>
          </c:marker>
          <c:dPt>
            <c:idx val="2"/>
            <c:marker>
              <c:symbol val="none"/>
            </c:marker>
            <c:bubble3D val="0"/>
            <c:extLst>
              <c:ext xmlns:c16="http://schemas.microsoft.com/office/drawing/2014/chart" uri="{C3380CC4-5D6E-409C-BE32-E72D297353CC}">
                <c16:uniqueId val="{00000000-900C-4A54-BEE0-5753211ACD5E}"/>
              </c:ext>
            </c:extLst>
          </c:dPt>
          <c:dPt>
            <c:idx val="3"/>
            <c:marker>
              <c:symbol val="none"/>
            </c:marker>
            <c:bubble3D val="0"/>
            <c:extLst>
              <c:ext xmlns:c16="http://schemas.microsoft.com/office/drawing/2014/chart" uri="{C3380CC4-5D6E-409C-BE32-E72D297353CC}">
                <c16:uniqueId val="{00000001-900C-4A54-BEE0-5753211ACD5E}"/>
              </c:ext>
            </c:extLst>
          </c:dPt>
          <c:dPt>
            <c:idx val="6"/>
            <c:marker>
              <c:symbol val="none"/>
            </c:marker>
            <c:bubble3D val="0"/>
            <c:extLst>
              <c:ext xmlns:c16="http://schemas.microsoft.com/office/drawing/2014/chart" uri="{C3380CC4-5D6E-409C-BE32-E72D297353CC}">
                <c16:uniqueId val="{00000002-900C-4A54-BEE0-5753211ACD5E}"/>
              </c:ext>
            </c:extLst>
          </c:dPt>
          <c:dPt>
            <c:idx val="7"/>
            <c:marker>
              <c:symbol val="none"/>
            </c:marker>
            <c:bubble3D val="0"/>
            <c:extLst>
              <c:ext xmlns:c16="http://schemas.microsoft.com/office/drawing/2014/chart" uri="{C3380CC4-5D6E-409C-BE32-E72D297353CC}">
                <c16:uniqueId val="{00000003-900C-4A54-BEE0-5753211ACD5E}"/>
              </c:ext>
            </c:extLst>
          </c:dPt>
          <c:dPt>
            <c:idx val="8"/>
            <c:marker>
              <c:symbol val="none"/>
            </c:marker>
            <c:bubble3D val="0"/>
            <c:extLst>
              <c:ext xmlns:c16="http://schemas.microsoft.com/office/drawing/2014/chart" uri="{C3380CC4-5D6E-409C-BE32-E72D297353CC}">
                <c16:uniqueId val="{00000004-900C-4A54-BEE0-5753211ACD5E}"/>
              </c:ext>
            </c:extLst>
          </c:dPt>
          <c:dPt>
            <c:idx val="18"/>
            <c:marker>
              <c:symbol val="none"/>
            </c:marker>
            <c:bubble3D val="0"/>
            <c:extLst>
              <c:ext xmlns:c16="http://schemas.microsoft.com/office/drawing/2014/chart" uri="{C3380CC4-5D6E-409C-BE32-E72D297353CC}">
                <c16:uniqueId val="{00000005-900C-4A54-BEE0-5753211ACD5E}"/>
              </c:ext>
            </c:extLst>
          </c:dPt>
          <c:dPt>
            <c:idx val="22"/>
            <c:marker>
              <c:symbol val="none"/>
            </c:marker>
            <c:bubble3D val="0"/>
            <c:extLst>
              <c:ext xmlns:c16="http://schemas.microsoft.com/office/drawing/2014/chart" uri="{C3380CC4-5D6E-409C-BE32-E72D297353CC}">
                <c16:uniqueId val="{00000006-900C-4A54-BEE0-5753211ACD5E}"/>
              </c:ext>
            </c:extLst>
          </c:dPt>
          <c:cat>
            <c:strRef>
              <c:f>Hoja1!$A$2:$A$25</c:f>
              <c:strCache>
                <c:ptCount val="24"/>
                <c:pt idx="0">
                  <c:v>Barrio del Pilar </c:v>
                </c:pt>
                <c:pt idx="1">
                  <c:v>Castellana</c:v>
                </c:pt>
                <c:pt idx="2">
                  <c:v>Cuatro Caminos</c:v>
                </c:pt>
                <c:pt idx="3">
                  <c:v>Escuelas Aguirre</c:v>
                </c:pt>
                <c:pt idx="4">
                  <c:v>Méndez Álvaro</c:v>
                </c:pt>
                <c:pt idx="5">
                  <c:v>Plaza de Castilla </c:v>
                </c:pt>
                <c:pt idx="6">
                  <c:v>Plaza de España</c:v>
                </c:pt>
                <c:pt idx="7">
                  <c:v>Plaza del Carmen</c:v>
                </c:pt>
                <c:pt idx="8">
                  <c:v>Ramón y Cajal</c:v>
                </c:pt>
                <c:pt idx="9">
                  <c:v>Retiro</c:v>
                </c:pt>
                <c:pt idx="10">
                  <c:v>Ensanche de Vallecas</c:v>
                </c:pt>
                <c:pt idx="11">
                  <c:v>Moratalaz</c:v>
                </c:pt>
                <c:pt idx="12">
                  <c:v>Vallecas</c:v>
                </c:pt>
                <c:pt idx="13">
                  <c:v>Arturo Soria</c:v>
                </c:pt>
                <c:pt idx="14">
                  <c:v>Barajas Pueblo</c:v>
                </c:pt>
                <c:pt idx="15">
                  <c:v>Juan Carlos I</c:v>
                </c:pt>
                <c:pt idx="16">
                  <c:v>Sanchinarro</c:v>
                </c:pt>
                <c:pt idx="17">
                  <c:v>Tres Olivos</c:v>
                </c:pt>
                <c:pt idx="18">
                  <c:v>Urb. Embajada</c:v>
                </c:pt>
                <c:pt idx="19">
                  <c:v>Casa de Campo</c:v>
                </c:pt>
                <c:pt idx="20">
                  <c:v>El Pardo</c:v>
                </c:pt>
                <c:pt idx="21">
                  <c:v>Farolillo</c:v>
                </c:pt>
                <c:pt idx="22">
                  <c:v>Plaza Elíptica</c:v>
                </c:pt>
                <c:pt idx="23">
                  <c:v>Villaverde</c:v>
                </c:pt>
              </c:strCache>
            </c:strRef>
          </c:cat>
          <c:val>
            <c:numRef>
              <c:f>Hoja1!$B$2:$B$25</c:f>
              <c:numCache>
                <c:formatCode>General</c:formatCode>
                <c:ptCount val="24"/>
                <c:pt idx="0">
                  <c:v>39</c:v>
                </c:pt>
                <c:pt idx="1">
                  <c:v>39</c:v>
                </c:pt>
                <c:pt idx="2">
                  <c:v>42</c:v>
                </c:pt>
                <c:pt idx="3">
                  <c:v>55</c:v>
                </c:pt>
                <c:pt idx="4">
                  <c:v>35</c:v>
                </c:pt>
                <c:pt idx="5">
                  <c:v>40</c:v>
                </c:pt>
                <c:pt idx="6">
                  <c:v>43</c:v>
                </c:pt>
                <c:pt idx="7">
                  <c:v>45</c:v>
                </c:pt>
                <c:pt idx="8">
                  <c:v>43</c:v>
                </c:pt>
                <c:pt idx="9">
                  <c:v>29</c:v>
                </c:pt>
                <c:pt idx="10">
                  <c:v>37</c:v>
                </c:pt>
                <c:pt idx="11">
                  <c:v>39</c:v>
                </c:pt>
                <c:pt idx="12">
                  <c:v>37</c:v>
                </c:pt>
                <c:pt idx="13">
                  <c:v>37</c:v>
                </c:pt>
                <c:pt idx="14">
                  <c:v>36</c:v>
                </c:pt>
                <c:pt idx="15">
                  <c:v>25</c:v>
                </c:pt>
                <c:pt idx="16">
                  <c:v>31</c:v>
                </c:pt>
                <c:pt idx="17">
                  <c:v>28</c:v>
                </c:pt>
                <c:pt idx="18">
                  <c:v>41</c:v>
                </c:pt>
                <c:pt idx="19">
                  <c:v>20</c:v>
                </c:pt>
                <c:pt idx="20">
                  <c:v>15</c:v>
                </c:pt>
                <c:pt idx="21">
                  <c:v>34</c:v>
                </c:pt>
                <c:pt idx="22">
                  <c:v>53</c:v>
                </c:pt>
                <c:pt idx="23">
                  <c:v>37</c:v>
                </c:pt>
              </c:numCache>
            </c:numRef>
          </c:val>
          <c:smooth val="0"/>
          <c:extLst>
            <c:ext xmlns:c16="http://schemas.microsoft.com/office/drawing/2014/chart" uri="{C3380CC4-5D6E-409C-BE32-E72D297353CC}">
              <c16:uniqueId val="{00000007-900C-4A54-BEE0-5753211ACD5E}"/>
            </c:ext>
          </c:extLst>
        </c:ser>
        <c:ser>
          <c:idx val="1"/>
          <c:order val="1"/>
          <c:tx>
            <c:strRef>
              <c:f>Hoja1!$C$1</c:f>
              <c:strCache>
                <c:ptCount val="1"/>
                <c:pt idx="0">
                  <c:v>2022</c:v>
                </c:pt>
              </c:strCache>
            </c:strRef>
          </c:tx>
          <c:spPr>
            <a:ln w="22225" cap="rnd" cmpd="sng" algn="ctr">
              <a:solidFill>
                <a:srgbClr val="0E2169"/>
              </a:solidFill>
              <a:round/>
            </a:ln>
            <a:effectLst/>
          </c:spPr>
          <c:marker>
            <c:symbol val="none"/>
          </c:marker>
          <c:cat>
            <c:strRef>
              <c:f>Hoja1!$A$2:$A$25</c:f>
              <c:strCache>
                <c:ptCount val="24"/>
                <c:pt idx="0">
                  <c:v>Barrio del Pilar </c:v>
                </c:pt>
                <c:pt idx="1">
                  <c:v>Castellana</c:v>
                </c:pt>
                <c:pt idx="2">
                  <c:v>Cuatro Caminos</c:v>
                </c:pt>
                <c:pt idx="3">
                  <c:v>Escuelas Aguirre</c:v>
                </c:pt>
                <c:pt idx="4">
                  <c:v>Méndez Álvaro</c:v>
                </c:pt>
                <c:pt idx="5">
                  <c:v>Plaza de Castilla </c:v>
                </c:pt>
                <c:pt idx="6">
                  <c:v>Plaza de España</c:v>
                </c:pt>
                <c:pt idx="7">
                  <c:v>Plaza del Carmen</c:v>
                </c:pt>
                <c:pt idx="8">
                  <c:v>Ramón y Cajal</c:v>
                </c:pt>
                <c:pt idx="9">
                  <c:v>Retiro</c:v>
                </c:pt>
                <c:pt idx="10">
                  <c:v>Ensanche de Vallecas</c:v>
                </c:pt>
                <c:pt idx="11">
                  <c:v>Moratalaz</c:v>
                </c:pt>
                <c:pt idx="12">
                  <c:v>Vallecas</c:v>
                </c:pt>
                <c:pt idx="13">
                  <c:v>Arturo Soria</c:v>
                </c:pt>
                <c:pt idx="14">
                  <c:v>Barajas Pueblo</c:v>
                </c:pt>
                <c:pt idx="15">
                  <c:v>Juan Carlos I</c:v>
                </c:pt>
                <c:pt idx="16">
                  <c:v>Sanchinarro</c:v>
                </c:pt>
                <c:pt idx="17">
                  <c:v>Tres Olivos</c:v>
                </c:pt>
                <c:pt idx="18">
                  <c:v>Urb. Embajada</c:v>
                </c:pt>
                <c:pt idx="19">
                  <c:v>Casa de Campo</c:v>
                </c:pt>
                <c:pt idx="20">
                  <c:v>El Pardo</c:v>
                </c:pt>
                <c:pt idx="21">
                  <c:v>Farolillo</c:v>
                </c:pt>
                <c:pt idx="22">
                  <c:v>Plaza Elíptica</c:v>
                </c:pt>
                <c:pt idx="23">
                  <c:v>Villaverde</c:v>
                </c:pt>
              </c:strCache>
            </c:strRef>
          </c:cat>
          <c:val>
            <c:numRef>
              <c:f>Hoja1!$C$2:$C$25</c:f>
              <c:numCache>
                <c:formatCode>General</c:formatCode>
                <c:ptCount val="24"/>
                <c:pt idx="0">
                  <c:v>28</c:v>
                </c:pt>
                <c:pt idx="1">
                  <c:v>27</c:v>
                </c:pt>
                <c:pt idx="2">
                  <c:v>30</c:v>
                </c:pt>
                <c:pt idx="3">
                  <c:v>34</c:v>
                </c:pt>
                <c:pt idx="4">
                  <c:v>29</c:v>
                </c:pt>
                <c:pt idx="5">
                  <c:v>33</c:v>
                </c:pt>
                <c:pt idx="6">
                  <c:v>25</c:v>
                </c:pt>
                <c:pt idx="7">
                  <c:v>31</c:v>
                </c:pt>
                <c:pt idx="8">
                  <c:v>31</c:v>
                </c:pt>
                <c:pt idx="9">
                  <c:v>22</c:v>
                </c:pt>
                <c:pt idx="10">
                  <c:v>29</c:v>
                </c:pt>
                <c:pt idx="11">
                  <c:v>29</c:v>
                </c:pt>
                <c:pt idx="12">
                  <c:v>31</c:v>
                </c:pt>
                <c:pt idx="13">
                  <c:v>30</c:v>
                </c:pt>
                <c:pt idx="14">
                  <c:v>30</c:v>
                </c:pt>
                <c:pt idx="15">
                  <c:v>21</c:v>
                </c:pt>
                <c:pt idx="16">
                  <c:v>26</c:v>
                </c:pt>
                <c:pt idx="17">
                  <c:v>26</c:v>
                </c:pt>
                <c:pt idx="18">
                  <c:v>31</c:v>
                </c:pt>
                <c:pt idx="19">
                  <c:v>17</c:v>
                </c:pt>
                <c:pt idx="20">
                  <c:v>14</c:v>
                </c:pt>
                <c:pt idx="21">
                  <c:v>28</c:v>
                </c:pt>
                <c:pt idx="22">
                  <c:v>39.770000000000003</c:v>
                </c:pt>
                <c:pt idx="23">
                  <c:v>35</c:v>
                </c:pt>
              </c:numCache>
            </c:numRef>
          </c:val>
          <c:smooth val="0"/>
          <c:extLst>
            <c:ext xmlns:c16="http://schemas.microsoft.com/office/drawing/2014/chart" uri="{C3380CC4-5D6E-409C-BE32-E72D297353CC}">
              <c16:uniqueId val="{00000008-900C-4A54-BEE0-5753211ACD5E}"/>
            </c:ext>
          </c:extLst>
        </c:ser>
        <c:dLbls>
          <c:showLegendKey val="0"/>
          <c:showVal val="0"/>
          <c:showCatName val="0"/>
          <c:showSerName val="0"/>
          <c:showPercent val="0"/>
          <c:showBubbleSize val="0"/>
        </c:dLbls>
        <c:dropLines>
          <c:spPr>
            <a:ln w="9525" cap="flat" cmpd="sng" algn="ctr">
              <a:solidFill>
                <a:schemeClr val="dk1">
                  <a:lumMod val="35000"/>
                  <a:lumOff val="65000"/>
                  <a:alpha val="33000"/>
                </a:schemeClr>
              </a:solidFill>
              <a:round/>
            </a:ln>
            <a:effectLst/>
          </c:spPr>
        </c:dropLines>
        <c:smooth val="0"/>
        <c:axId val="185173264"/>
        <c:axId val="185177528"/>
      </c:lineChart>
      <c:catAx>
        <c:axId val="185173264"/>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spc="20" baseline="0">
                <a:solidFill>
                  <a:schemeClr val="dk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en-US"/>
          </a:p>
        </c:txPr>
        <c:crossAx val="185177528"/>
        <c:crosses val="autoZero"/>
        <c:auto val="1"/>
        <c:lblAlgn val="ctr"/>
        <c:lblOffset val="100"/>
        <c:noMultiLvlLbl val="0"/>
      </c:catAx>
      <c:valAx>
        <c:axId val="18517752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spc="20" baseline="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en-US"/>
          </a:p>
        </c:txPr>
        <c:crossAx val="185173264"/>
        <c:crosses val="autoZero"/>
        <c:crossBetween val="between"/>
      </c:valAx>
      <c:spPr>
        <a:solidFill>
          <a:schemeClr val="bg1"/>
        </a:solid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chemeClr val="dk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30">
  <cs:axisTitle>
    <cs:lnRef idx="0"/>
    <cs:fillRef idx="0"/>
    <cs:effectRef idx="0"/>
    <cs:fontRef idx="minor">
      <a:schemeClr val="dk1">
        <a:lumMod val="65000"/>
        <a:lumOff val="35000"/>
      </a:schemeClr>
    </cs:fontRef>
    <cs:defRPr sz="1197" kern="1200" cap="all"/>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b="0" kern="1200" spc="20" baseline="0"/>
  </cs:categoryAxis>
  <cs:chartArea mods="allowNoLineOverride">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0"/>
    <cs:effectRef idx="0"/>
    <cs:fontRef idx="minor">
      <a:schemeClr val="dk1"/>
    </cs:fontRef>
    <cs:spPr>
      <a:ln w="22225" cap="rnd" cmpd="sng" algn="ctr">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cap="flat" cmpd="sng" algn="ctr">
        <a:solidFill>
          <a:schemeClr val="phClr"/>
        </a:solidFill>
        <a:round/>
      </a:ln>
    </cs:spPr>
  </cs:dataPointMarker>
  <cs:dataPointMarkerLayout symbol="circle" size="4"/>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dk1">
            <a:lumMod val="65000"/>
            <a:lumOff val="35000"/>
          </a:schemeClr>
        </a:solidFill>
      </a:ln>
    </cs:spPr>
  </cs:downBar>
  <cs:dropLine>
    <cs:lnRef idx="0"/>
    <cs:fillRef idx="0"/>
    <cs:effectRef idx="0"/>
    <cs:fontRef idx="minor">
      <a:schemeClr val="dk1"/>
    </cs:fontRef>
    <cs:spPr>
      <a:ln w="9525" cap="flat" cmpd="sng" algn="ctr">
        <a:solidFill>
          <a:schemeClr val="dk1">
            <a:lumMod val="35000"/>
            <a:lumOff val="65000"/>
            <a:alpha val="33000"/>
          </a:schemeClr>
        </a:solidFill>
        <a:round/>
      </a:ln>
    </cs:spPr>
  </cs:dropLine>
  <cs:errorBar>
    <cs:lnRef idx="0"/>
    <cs:fillRef idx="0"/>
    <cs:effectRef idx="0"/>
    <cs:fontRef idx="minor">
      <a:schemeClr val="dk1"/>
    </cs:fontRef>
    <cs:spPr>
      <a:ln w="9525">
        <a:solidFill>
          <a:schemeClr val="dk1">
            <a:lumMod val="65000"/>
            <a:lumOff val="35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gradFill>
        <a:gsLst>
          <a:gs pos="100000">
            <a:schemeClr val="lt1">
              <a:lumMod val="95000"/>
            </a:schemeClr>
          </a:gs>
          <a:gs pos="0">
            <a:schemeClr val="lt1"/>
          </a:gs>
        </a:gsLst>
        <a:lin ang="5400000" scaled="0"/>
      </a:gradFill>
    </cs:spPr>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35000"/>
            <a:lumOff val="65000"/>
          </a:schemeClr>
        </a:solidFill>
        <a:prstDash val="dash"/>
      </a:ln>
    </cs:spPr>
  </cs:seriesLine>
  <cs:title>
    <cs:lnRef idx="0"/>
    <cs:fillRef idx="0"/>
    <cs:effectRef idx="0"/>
    <cs:fontRef idx="minor">
      <a:schemeClr val="dk1">
        <a:lumMod val="50000"/>
        <a:lumOff val="50000"/>
      </a:schemeClr>
    </cs:fontRef>
    <cs:defRPr sz="1862" kern="1200" cap="none" spc="2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65000"/>
        <a:lumOff val="35000"/>
      </a:schemeClr>
    </cs:fontRef>
    <cs:defRPr sz="1197" kern="1200" spc="20" baseline="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0.03927</cdr:x>
      <cdr:y>0.10081</cdr:y>
    </cdr:from>
    <cdr:to>
      <cdr:x>0.98893</cdr:x>
      <cdr:y>0.10081</cdr:y>
    </cdr:to>
    <cdr:cxnSp macro="">
      <cdr:nvCxnSpPr>
        <cdr:cNvPr id="2" name="Straight Connector 18">
          <a:extLst xmlns:a="http://schemas.openxmlformats.org/drawingml/2006/main">
            <a:ext uri="{FF2B5EF4-FFF2-40B4-BE49-F238E27FC236}">
              <a16:creationId xmlns:a16="http://schemas.microsoft.com/office/drawing/2014/main" id="{7F304E55-193E-4BB4-B98B-6EA147B97A22}"/>
            </a:ext>
          </a:extLst>
        </cdr:cNvPr>
        <cdr:cNvCxnSpPr>
          <a:cxnSpLocks xmlns:a="http://schemas.openxmlformats.org/drawingml/2006/main"/>
        </cdr:cNvCxnSpPr>
      </cdr:nvCxnSpPr>
      <cdr:spPr>
        <a:xfrm xmlns:a="http://schemas.openxmlformats.org/drawingml/2006/main">
          <a:off x="477104" y="437417"/>
          <a:ext cx="11539042" cy="0"/>
        </a:xfrm>
        <a:prstGeom xmlns:a="http://schemas.openxmlformats.org/drawingml/2006/main" prst="line">
          <a:avLst/>
        </a:prstGeom>
        <a:ln xmlns:a="http://schemas.openxmlformats.org/drawingml/2006/main" w="12700">
          <a:solidFill>
            <a:srgbClr val="C0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0.0484</cdr:x>
      <cdr:y>0.24457</cdr:y>
    </cdr:from>
    <cdr:to>
      <cdr:x>0.98676</cdr:x>
      <cdr:y>0.24457</cdr:y>
    </cdr:to>
    <cdr:cxnSp macro="">
      <cdr:nvCxnSpPr>
        <cdr:cNvPr id="2" name="Straight Connector 18">
          <a:extLst xmlns:a="http://schemas.openxmlformats.org/drawingml/2006/main">
            <a:ext uri="{FF2B5EF4-FFF2-40B4-BE49-F238E27FC236}">
              <a16:creationId xmlns:a16="http://schemas.microsoft.com/office/drawing/2014/main" id="{18D814CA-8C0A-4BBA-8037-C594CA3E464D}"/>
            </a:ext>
          </a:extLst>
        </cdr:cNvPr>
        <cdr:cNvCxnSpPr>
          <a:cxnSpLocks xmlns:a="http://schemas.openxmlformats.org/drawingml/2006/main"/>
        </cdr:cNvCxnSpPr>
      </cdr:nvCxnSpPr>
      <cdr:spPr>
        <a:xfrm xmlns:a="http://schemas.openxmlformats.org/drawingml/2006/main">
          <a:off x="561266" y="1162143"/>
          <a:ext cx="10880623" cy="0"/>
        </a:xfrm>
        <a:prstGeom xmlns:a="http://schemas.openxmlformats.org/drawingml/2006/main" prst="line">
          <a:avLst/>
        </a:prstGeom>
        <a:ln xmlns:a="http://schemas.openxmlformats.org/drawingml/2006/main" w="6350">
          <a:solidFill>
            <a:srgbClr val="C0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3.xml><?xml version="1.0" encoding="utf-8"?>
<c:userShapes xmlns:c="http://schemas.openxmlformats.org/drawingml/2006/chart">
  <cdr:relSizeAnchor xmlns:cdr="http://schemas.openxmlformats.org/drawingml/2006/chartDrawing">
    <cdr:from>
      <cdr:x>0.07521</cdr:x>
      <cdr:y>0.24046</cdr:y>
    </cdr:from>
    <cdr:to>
      <cdr:x>0.96889</cdr:x>
      <cdr:y>0.24046</cdr:y>
    </cdr:to>
    <cdr:cxnSp macro="">
      <cdr:nvCxnSpPr>
        <cdr:cNvPr id="2" name="Straight Connector 18">
          <a:extLst xmlns:a="http://schemas.openxmlformats.org/drawingml/2006/main">
            <a:ext uri="{FF2B5EF4-FFF2-40B4-BE49-F238E27FC236}">
              <a16:creationId xmlns:a16="http://schemas.microsoft.com/office/drawing/2014/main" id="{18D814CA-8C0A-4BBA-8037-C594CA3E464D}"/>
            </a:ext>
          </a:extLst>
        </cdr:cNvPr>
        <cdr:cNvCxnSpPr>
          <a:cxnSpLocks xmlns:a="http://schemas.openxmlformats.org/drawingml/2006/main"/>
        </cdr:cNvCxnSpPr>
      </cdr:nvCxnSpPr>
      <cdr:spPr>
        <a:xfrm xmlns:a="http://schemas.openxmlformats.org/drawingml/2006/main">
          <a:off x="867696" y="1100511"/>
          <a:ext cx="10310390" cy="0"/>
        </a:xfrm>
        <a:prstGeom xmlns:a="http://schemas.openxmlformats.org/drawingml/2006/main" prst="line">
          <a:avLst/>
        </a:prstGeom>
        <a:ln xmlns:a="http://schemas.openxmlformats.org/drawingml/2006/main" w="6350">
          <a:solidFill>
            <a:srgbClr val="C0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1"/>
            <a:ext cx="2945862" cy="495873"/>
          </a:xfrm>
          <a:prstGeom prst="rect">
            <a:avLst/>
          </a:prstGeom>
        </p:spPr>
        <p:txBody>
          <a:bodyPr vert="horz" lIns="90913" tIns="45457" rIns="90913" bIns="45457" rtlCol="0"/>
          <a:lstStyle>
            <a:lvl1pPr algn="l">
              <a:defRPr sz="1100"/>
            </a:lvl1pPr>
          </a:lstStyle>
          <a:p>
            <a:endParaRPr lang="en-US">
              <a:latin typeface="Arial" panose="020B0604020202020204" pitchFamily="34" charset="0"/>
            </a:endParaRPr>
          </a:p>
        </p:txBody>
      </p:sp>
      <p:sp>
        <p:nvSpPr>
          <p:cNvPr id="3" name="Date Placeholder 2"/>
          <p:cNvSpPr>
            <a:spLocks noGrp="1"/>
          </p:cNvSpPr>
          <p:nvPr>
            <p:ph type="dt" sz="quarter" idx="1"/>
          </p:nvPr>
        </p:nvSpPr>
        <p:spPr>
          <a:xfrm>
            <a:off x="3850294" y="1"/>
            <a:ext cx="2945862" cy="495873"/>
          </a:xfrm>
          <a:prstGeom prst="rect">
            <a:avLst/>
          </a:prstGeom>
        </p:spPr>
        <p:txBody>
          <a:bodyPr vert="horz" lIns="90913" tIns="45457" rIns="90913" bIns="45457" rtlCol="0"/>
          <a:lstStyle>
            <a:lvl1pPr algn="r">
              <a:defRPr sz="1100"/>
            </a:lvl1pPr>
          </a:lstStyle>
          <a:p>
            <a:fld id="{B4AD245C-091B-44E2-BFB0-BD94217887F7}" type="datetimeFigureOut">
              <a:rPr lang="en-US" smtClean="0">
                <a:latin typeface="Arial" panose="020B0604020202020204" pitchFamily="34" charset="0"/>
              </a:rPr>
              <a:t>8/13/2023</a:t>
            </a:fld>
            <a:endParaRPr lang="en-US">
              <a:latin typeface="Arial" panose="020B0604020202020204" pitchFamily="34" charset="0"/>
            </a:endParaRPr>
          </a:p>
        </p:txBody>
      </p:sp>
      <p:sp>
        <p:nvSpPr>
          <p:cNvPr id="4" name="Footer Placeholder 3"/>
          <p:cNvSpPr>
            <a:spLocks noGrp="1"/>
          </p:cNvSpPr>
          <p:nvPr>
            <p:ph type="ftr" sz="quarter" idx="2"/>
          </p:nvPr>
        </p:nvSpPr>
        <p:spPr>
          <a:xfrm>
            <a:off x="4" y="9430815"/>
            <a:ext cx="2945862" cy="495873"/>
          </a:xfrm>
          <a:prstGeom prst="rect">
            <a:avLst/>
          </a:prstGeom>
        </p:spPr>
        <p:txBody>
          <a:bodyPr vert="horz" lIns="90913" tIns="45457" rIns="90913" bIns="45457" rtlCol="0" anchor="b"/>
          <a:lstStyle>
            <a:lvl1pPr algn="l">
              <a:defRPr sz="1100"/>
            </a:lvl1pPr>
          </a:lstStyle>
          <a:p>
            <a:endParaRPr lang="en-US">
              <a:latin typeface="Arial" panose="020B0604020202020204" pitchFamily="34" charset="0"/>
            </a:endParaRPr>
          </a:p>
        </p:txBody>
      </p:sp>
      <p:sp>
        <p:nvSpPr>
          <p:cNvPr id="5" name="Slide Number Placeholder 4"/>
          <p:cNvSpPr>
            <a:spLocks noGrp="1"/>
          </p:cNvSpPr>
          <p:nvPr>
            <p:ph type="sldNum" sz="quarter" idx="3"/>
          </p:nvPr>
        </p:nvSpPr>
        <p:spPr>
          <a:xfrm>
            <a:off x="3850294" y="9430815"/>
            <a:ext cx="2945862" cy="495873"/>
          </a:xfrm>
          <a:prstGeom prst="rect">
            <a:avLst/>
          </a:prstGeom>
        </p:spPr>
        <p:txBody>
          <a:bodyPr vert="horz" lIns="90913" tIns="45457" rIns="90913" bIns="45457" rtlCol="0" anchor="b"/>
          <a:lstStyle>
            <a:lvl1pPr algn="r">
              <a:defRPr sz="1100"/>
            </a:lvl1pPr>
          </a:lstStyle>
          <a:p>
            <a:fld id="{9A913F39-CFF6-40F1-84D1-700840B41EAB}" type="slidenum">
              <a:rPr lang="en-US" smtClean="0">
                <a:latin typeface="Arial" panose="020B0604020202020204" pitchFamily="34" charset="0"/>
              </a:rPr>
              <a:t>‹#›</a:t>
            </a:fld>
            <a:endParaRPr lang="en-US">
              <a:latin typeface="Arial" panose="020B0604020202020204" pitchFamily="34" charset="0"/>
            </a:endParaRPr>
          </a:p>
        </p:txBody>
      </p:sp>
    </p:spTree>
    <p:extLst>
      <p:ext uri="{BB962C8B-B14F-4D97-AF65-F5344CB8AC3E}">
        <p14:creationId xmlns:p14="http://schemas.microsoft.com/office/powerpoint/2010/main" val="19548131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2945659" cy="496411"/>
          </a:xfrm>
          <a:prstGeom prst="rect">
            <a:avLst/>
          </a:prstGeom>
        </p:spPr>
        <p:txBody>
          <a:bodyPr vert="horz" lIns="98478" tIns="49238" rIns="98478" bIns="49238" rtlCol="0"/>
          <a:lstStyle>
            <a:lvl1pPr algn="l">
              <a:defRPr sz="1200">
                <a:latin typeface="Arial" panose="020B0604020202020204" pitchFamily="34" charset="0"/>
              </a:defRPr>
            </a:lvl1pPr>
          </a:lstStyle>
          <a:p>
            <a:endParaRPr lang="en-US"/>
          </a:p>
        </p:txBody>
      </p:sp>
      <p:sp>
        <p:nvSpPr>
          <p:cNvPr id="3" name="Date Placeholder 2"/>
          <p:cNvSpPr>
            <a:spLocks noGrp="1"/>
          </p:cNvSpPr>
          <p:nvPr>
            <p:ph type="dt" idx="1"/>
          </p:nvPr>
        </p:nvSpPr>
        <p:spPr>
          <a:xfrm>
            <a:off x="3850447" y="1"/>
            <a:ext cx="2945659" cy="496411"/>
          </a:xfrm>
          <a:prstGeom prst="rect">
            <a:avLst/>
          </a:prstGeom>
        </p:spPr>
        <p:txBody>
          <a:bodyPr vert="horz" lIns="98478" tIns="49238" rIns="98478" bIns="49238" rtlCol="0"/>
          <a:lstStyle>
            <a:lvl1pPr algn="r">
              <a:defRPr sz="1200">
                <a:latin typeface="Arial" panose="020B0604020202020204" pitchFamily="34" charset="0"/>
              </a:defRPr>
            </a:lvl1pPr>
          </a:lstStyle>
          <a:p>
            <a:fld id="{0BA5BBE4-AEA3-489A-A28E-0C2FAF2506E3}" type="datetimeFigureOut">
              <a:rPr lang="en-US" smtClean="0"/>
              <a:pPr/>
              <a:t>8/13/2023</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8478" tIns="49238" rIns="98478" bIns="49238" rtlCol="0" anchor="ctr"/>
          <a:lstStyle/>
          <a:p>
            <a:endParaRPr lang="en-GB"/>
          </a:p>
        </p:txBody>
      </p:sp>
      <p:sp>
        <p:nvSpPr>
          <p:cNvPr id="5" name="Notes Placeholder 4"/>
          <p:cNvSpPr>
            <a:spLocks noGrp="1"/>
          </p:cNvSpPr>
          <p:nvPr>
            <p:ph type="body" sz="quarter" idx="3"/>
          </p:nvPr>
        </p:nvSpPr>
        <p:spPr>
          <a:xfrm>
            <a:off x="679768" y="4715909"/>
            <a:ext cx="5438140" cy="4467701"/>
          </a:xfrm>
          <a:prstGeom prst="rect">
            <a:avLst/>
          </a:prstGeom>
        </p:spPr>
        <p:txBody>
          <a:bodyPr vert="horz" lIns="98478" tIns="49238" rIns="98478" bIns="4923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2" y="9430093"/>
            <a:ext cx="2945659" cy="496411"/>
          </a:xfrm>
          <a:prstGeom prst="rect">
            <a:avLst/>
          </a:prstGeom>
        </p:spPr>
        <p:txBody>
          <a:bodyPr vert="horz" lIns="98478" tIns="49238" rIns="98478" bIns="49238" rtlCol="0" anchor="b"/>
          <a:lstStyle>
            <a:lvl1pPr algn="l">
              <a:defRPr sz="120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50447" y="9430093"/>
            <a:ext cx="2945659" cy="496411"/>
          </a:xfrm>
          <a:prstGeom prst="rect">
            <a:avLst/>
          </a:prstGeom>
        </p:spPr>
        <p:txBody>
          <a:bodyPr vert="horz" lIns="98478" tIns="49238" rIns="98478" bIns="49238" rtlCol="0" anchor="b"/>
          <a:lstStyle>
            <a:lvl1pPr algn="r">
              <a:defRPr sz="1200">
                <a:latin typeface="Arial" panose="020B0604020202020204" pitchFamily="34" charset="0"/>
              </a:defRPr>
            </a:lvl1pPr>
          </a:lstStyle>
          <a:p>
            <a:fld id="{C0F4A2C8-6C88-4E71-83EE-698B9D4FE22F}" type="slidenum">
              <a:rPr lang="en-US" smtClean="0"/>
              <a:pPr/>
              <a:t>‹#›</a:t>
            </a:fld>
            <a:endParaRPr lang="en-US"/>
          </a:p>
        </p:txBody>
      </p:sp>
    </p:spTree>
    <p:extLst>
      <p:ext uri="{BB962C8B-B14F-4D97-AF65-F5344CB8AC3E}">
        <p14:creationId xmlns:p14="http://schemas.microsoft.com/office/powerpoint/2010/main" val="1904730299"/>
      </p:ext>
    </p:extLst>
  </p:cSld>
  <p:clrMap bg1="lt1" tx1="dk1" bg2="lt2" tx2="dk2" accent1="accent1" accent2="accent2" accent3="accent3" accent4="accent4" accent5="accent5" accent6="accent6" hlink="hlink" folHlink="folHlink"/>
  <p:hf hdr="0" ftr="0" dt="0"/>
  <p:notesStyle>
    <a:lvl1pPr marL="0" algn="l" defTabSz="787481" rtl="0" eaLnBrk="1" latinLnBrk="0" hangingPunct="1">
      <a:defRPr sz="1033" kern="1200">
        <a:solidFill>
          <a:schemeClr val="tx1"/>
        </a:solidFill>
        <a:latin typeface="Arial" panose="020B0604020202020204" pitchFamily="34" charset="0"/>
        <a:ea typeface="+mn-ea"/>
        <a:cs typeface="+mn-cs"/>
      </a:defRPr>
    </a:lvl1pPr>
    <a:lvl2pPr marL="393741" algn="l" defTabSz="787481" rtl="0" eaLnBrk="1" latinLnBrk="0" hangingPunct="1">
      <a:defRPr sz="1033" kern="1200">
        <a:solidFill>
          <a:schemeClr val="tx1"/>
        </a:solidFill>
        <a:latin typeface="Arial" panose="020B0604020202020204" pitchFamily="34" charset="0"/>
        <a:ea typeface="+mn-ea"/>
        <a:cs typeface="+mn-cs"/>
      </a:defRPr>
    </a:lvl2pPr>
    <a:lvl3pPr marL="787481" algn="l" defTabSz="787481" rtl="0" eaLnBrk="1" latinLnBrk="0" hangingPunct="1">
      <a:defRPr sz="1033" kern="1200">
        <a:solidFill>
          <a:schemeClr val="tx1"/>
        </a:solidFill>
        <a:latin typeface="Arial" panose="020B0604020202020204" pitchFamily="34" charset="0"/>
        <a:ea typeface="+mn-ea"/>
        <a:cs typeface="+mn-cs"/>
      </a:defRPr>
    </a:lvl3pPr>
    <a:lvl4pPr marL="1181222" algn="l" defTabSz="787481" rtl="0" eaLnBrk="1" latinLnBrk="0" hangingPunct="1">
      <a:defRPr sz="1033" kern="1200">
        <a:solidFill>
          <a:schemeClr val="tx1"/>
        </a:solidFill>
        <a:latin typeface="Arial" panose="020B0604020202020204" pitchFamily="34" charset="0"/>
        <a:ea typeface="+mn-ea"/>
        <a:cs typeface="+mn-cs"/>
      </a:defRPr>
    </a:lvl4pPr>
    <a:lvl5pPr marL="1574963" algn="l" defTabSz="787481" rtl="0" eaLnBrk="1" latinLnBrk="0" hangingPunct="1">
      <a:defRPr sz="1033" kern="1200">
        <a:solidFill>
          <a:schemeClr val="tx1"/>
        </a:solidFill>
        <a:latin typeface="Arial" panose="020B0604020202020204" pitchFamily="34" charset="0"/>
        <a:ea typeface="+mn-ea"/>
        <a:cs typeface="+mn-cs"/>
      </a:defRPr>
    </a:lvl5pPr>
    <a:lvl6pPr marL="1968703" algn="l" defTabSz="787481" rtl="0" eaLnBrk="1" latinLnBrk="0" hangingPunct="1">
      <a:defRPr sz="1033" kern="1200">
        <a:solidFill>
          <a:schemeClr val="tx1"/>
        </a:solidFill>
        <a:latin typeface="+mn-lt"/>
        <a:ea typeface="+mn-ea"/>
        <a:cs typeface="+mn-cs"/>
      </a:defRPr>
    </a:lvl6pPr>
    <a:lvl7pPr marL="2362444" algn="l" defTabSz="787481" rtl="0" eaLnBrk="1" latinLnBrk="0" hangingPunct="1">
      <a:defRPr sz="1033" kern="1200">
        <a:solidFill>
          <a:schemeClr val="tx1"/>
        </a:solidFill>
        <a:latin typeface="+mn-lt"/>
        <a:ea typeface="+mn-ea"/>
        <a:cs typeface="+mn-cs"/>
      </a:defRPr>
    </a:lvl7pPr>
    <a:lvl8pPr marL="2756184" algn="l" defTabSz="787481" rtl="0" eaLnBrk="1" latinLnBrk="0" hangingPunct="1">
      <a:defRPr sz="1033" kern="1200">
        <a:solidFill>
          <a:schemeClr val="tx1"/>
        </a:solidFill>
        <a:latin typeface="+mn-lt"/>
        <a:ea typeface="+mn-ea"/>
        <a:cs typeface="+mn-cs"/>
      </a:defRPr>
    </a:lvl8pPr>
    <a:lvl9pPr marL="3149925" algn="l" defTabSz="787481" rtl="0" eaLnBrk="1" latinLnBrk="0" hangingPunct="1">
      <a:defRPr sz="1033"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5"/>
          </p:nvPr>
        </p:nvSpPr>
        <p:spPr/>
        <p:txBody>
          <a:bodyPr/>
          <a:lstStyle/>
          <a:p>
            <a:fld id="{C0F4A2C8-6C88-4E71-83EE-698B9D4FE22F}" type="slidenum">
              <a:rPr lang="en-US" smtClean="0"/>
              <a:pPr/>
              <a:t>1</a:t>
            </a:fld>
            <a:endParaRPr lang="en-US"/>
          </a:p>
        </p:txBody>
      </p:sp>
    </p:spTree>
    <p:extLst>
      <p:ext uri="{BB962C8B-B14F-4D97-AF65-F5344CB8AC3E}">
        <p14:creationId xmlns:p14="http://schemas.microsoft.com/office/powerpoint/2010/main" val="13022995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a-ES"/>
          </a:p>
        </p:txBody>
      </p:sp>
      <p:sp>
        <p:nvSpPr>
          <p:cNvPr id="4" name="Slide Number Placeholder 3"/>
          <p:cNvSpPr>
            <a:spLocks noGrp="1"/>
          </p:cNvSpPr>
          <p:nvPr>
            <p:ph type="sldNum" sz="quarter" idx="5"/>
          </p:nvPr>
        </p:nvSpPr>
        <p:spPr/>
        <p:txBody>
          <a:bodyPr/>
          <a:lstStyle/>
          <a:p>
            <a:fld id="{C0F4A2C8-6C88-4E71-83EE-698B9D4FE22F}" type="slidenum">
              <a:rPr lang="en-US" smtClean="0"/>
              <a:pPr/>
              <a:t>15</a:t>
            </a:fld>
            <a:endParaRPr lang="en-US"/>
          </a:p>
        </p:txBody>
      </p:sp>
    </p:spTree>
    <p:extLst>
      <p:ext uri="{BB962C8B-B14F-4D97-AF65-F5344CB8AC3E}">
        <p14:creationId xmlns:p14="http://schemas.microsoft.com/office/powerpoint/2010/main" val="7896196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787481" rtl="0" eaLnBrk="1" fontAlgn="auto" latinLnBrk="0" hangingPunct="1">
              <a:lnSpc>
                <a:spcPct val="100000"/>
              </a:lnSpc>
              <a:spcBef>
                <a:spcPts val="0"/>
              </a:spcBef>
              <a:spcAft>
                <a:spcPts val="0"/>
              </a:spcAft>
              <a:buClrTx/>
              <a:buSzTx/>
              <a:buFontTx/>
              <a:buNone/>
              <a:tabLst/>
              <a:defRPr/>
            </a:pPr>
            <a:endParaRPr lang="es-ES" sz="105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 name="Slide Number Placeholder 3"/>
          <p:cNvSpPr>
            <a:spLocks noGrp="1"/>
          </p:cNvSpPr>
          <p:nvPr>
            <p:ph type="sldNum" sz="quarter" idx="5"/>
          </p:nvPr>
        </p:nvSpPr>
        <p:spPr/>
        <p:txBody>
          <a:bodyPr/>
          <a:lstStyle/>
          <a:p>
            <a:fld id="{C0F4A2C8-6C88-4E71-83EE-698B9D4FE22F}" type="slidenum">
              <a:rPr lang="en-US" smtClean="0"/>
              <a:pPr/>
              <a:t>16</a:t>
            </a:fld>
            <a:endParaRPr lang="en-US"/>
          </a:p>
        </p:txBody>
      </p:sp>
    </p:spTree>
    <p:extLst>
      <p:ext uri="{BB962C8B-B14F-4D97-AF65-F5344CB8AC3E}">
        <p14:creationId xmlns:p14="http://schemas.microsoft.com/office/powerpoint/2010/main" val="31906679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a-ES"/>
          </a:p>
        </p:txBody>
      </p:sp>
      <p:sp>
        <p:nvSpPr>
          <p:cNvPr id="4" name="Slide Number Placeholder 3"/>
          <p:cNvSpPr>
            <a:spLocks noGrp="1"/>
          </p:cNvSpPr>
          <p:nvPr>
            <p:ph type="sldNum" sz="quarter" idx="5"/>
          </p:nvPr>
        </p:nvSpPr>
        <p:spPr/>
        <p:txBody>
          <a:bodyPr/>
          <a:lstStyle/>
          <a:p>
            <a:fld id="{C0F4A2C8-6C88-4E71-83EE-698B9D4FE22F}" type="slidenum">
              <a:rPr lang="en-US" smtClean="0"/>
              <a:pPr/>
              <a:t>17</a:t>
            </a:fld>
            <a:endParaRPr lang="en-US"/>
          </a:p>
        </p:txBody>
      </p:sp>
    </p:spTree>
    <p:extLst>
      <p:ext uri="{BB962C8B-B14F-4D97-AF65-F5344CB8AC3E}">
        <p14:creationId xmlns:p14="http://schemas.microsoft.com/office/powerpoint/2010/main" val="29354662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a-ES"/>
          </a:p>
        </p:txBody>
      </p:sp>
      <p:sp>
        <p:nvSpPr>
          <p:cNvPr id="4" name="Slide Number Placeholder 3"/>
          <p:cNvSpPr>
            <a:spLocks noGrp="1"/>
          </p:cNvSpPr>
          <p:nvPr>
            <p:ph type="sldNum" sz="quarter" idx="5"/>
          </p:nvPr>
        </p:nvSpPr>
        <p:spPr/>
        <p:txBody>
          <a:bodyPr/>
          <a:lstStyle/>
          <a:p>
            <a:fld id="{C0F4A2C8-6C88-4E71-83EE-698B9D4FE22F}" type="slidenum">
              <a:rPr lang="en-US" smtClean="0"/>
              <a:pPr/>
              <a:t>18</a:t>
            </a:fld>
            <a:endParaRPr lang="en-US"/>
          </a:p>
        </p:txBody>
      </p:sp>
    </p:spTree>
    <p:extLst>
      <p:ext uri="{BB962C8B-B14F-4D97-AF65-F5344CB8AC3E}">
        <p14:creationId xmlns:p14="http://schemas.microsoft.com/office/powerpoint/2010/main" val="6137310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a-ES"/>
          </a:p>
        </p:txBody>
      </p:sp>
      <p:sp>
        <p:nvSpPr>
          <p:cNvPr id="4" name="Slide Number Placeholder 3"/>
          <p:cNvSpPr>
            <a:spLocks noGrp="1"/>
          </p:cNvSpPr>
          <p:nvPr>
            <p:ph type="sldNum" sz="quarter" idx="5"/>
          </p:nvPr>
        </p:nvSpPr>
        <p:spPr/>
        <p:txBody>
          <a:bodyPr/>
          <a:lstStyle/>
          <a:p>
            <a:fld id="{C0F4A2C8-6C88-4E71-83EE-698B9D4FE22F}" type="slidenum">
              <a:rPr lang="en-US" smtClean="0"/>
              <a:pPr/>
              <a:t>19</a:t>
            </a:fld>
            <a:endParaRPr lang="en-US"/>
          </a:p>
        </p:txBody>
      </p:sp>
    </p:spTree>
    <p:extLst>
      <p:ext uri="{BB962C8B-B14F-4D97-AF65-F5344CB8AC3E}">
        <p14:creationId xmlns:p14="http://schemas.microsoft.com/office/powerpoint/2010/main" val="8177578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a-ES"/>
          </a:p>
        </p:txBody>
      </p:sp>
      <p:sp>
        <p:nvSpPr>
          <p:cNvPr id="4" name="Slide Number Placeholder 3"/>
          <p:cNvSpPr>
            <a:spLocks noGrp="1"/>
          </p:cNvSpPr>
          <p:nvPr>
            <p:ph type="sldNum" sz="quarter" idx="5"/>
          </p:nvPr>
        </p:nvSpPr>
        <p:spPr/>
        <p:txBody>
          <a:bodyPr/>
          <a:lstStyle/>
          <a:p>
            <a:fld id="{C0F4A2C8-6C88-4E71-83EE-698B9D4FE22F}" type="slidenum">
              <a:rPr lang="en-US" smtClean="0"/>
              <a:pPr/>
              <a:t>23</a:t>
            </a:fld>
            <a:endParaRPr lang="en-US"/>
          </a:p>
        </p:txBody>
      </p:sp>
    </p:spTree>
    <p:extLst>
      <p:ext uri="{BB962C8B-B14F-4D97-AF65-F5344CB8AC3E}">
        <p14:creationId xmlns:p14="http://schemas.microsoft.com/office/powerpoint/2010/main" val="11633790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5"/>
          </p:nvPr>
        </p:nvSpPr>
        <p:spPr/>
        <p:txBody>
          <a:bodyPr/>
          <a:lstStyle/>
          <a:p>
            <a:fld id="{C0F4A2C8-6C88-4E71-83EE-698B9D4FE22F}" type="slidenum">
              <a:rPr lang="en-US" smtClean="0"/>
              <a:pPr/>
              <a:t>24</a:t>
            </a:fld>
            <a:endParaRPr lang="en-US"/>
          </a:p>
        </p:txBody>
      </p:sp>
    </p:spTree>
    <p:extLst>
      <p:ext uri="{BB962C8B-B14F-4D97-AF65-F5344CB8AC3E}">
        <p14:creationId xmlns:p14="http://schemas.microsoft.com/office/powerpoint/2010/main" val="20194211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5"/>
          </p:nvPr>
        </p:nvSpPr>
        <p:spPr/>
        <p:txBody>
          <a:bodyPr/>
          <a:lstStyle/>
          <a:p>
            <a:fld id="{C0F4A2C8-6C88-4E71-83EE-698B9D4FE22F}" type="slidenum">
              <a:rPr lang="en-US" smtClean="0"/>
              <a:pPr/>
              <a:t>26</a:t>
            </a:fld>
            <a:endParaRPr lang="en-US"/>
          </a:p>
        </p:txBody>
      </p:sp>
    </p:spTree>
    <p:extLst>
      <p:ext uri="{BB962C8B-B14F-4D97-AF65-F5344CB8AC3E}">
        <p14:creationId xmlns:p14="http://schemas.microsoft.com/office/powerpoint/2010/main" val="34786232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5"/>
          </p:nvPr>
        </p:nvSpPr>
        <p:spPr/>
        <p:txBody>
          <a:bodyPr/>
          <a:lstStyle/>
          <a:p>
            <a:fld id="{C0F4A2C8-6C88-4E71-83EE-698B9D4FE22F}" type="slidenum">
              <a:rPr lang="en-US" smtClean="0"/>
              <a:pPr/>
              <a:t>27</a:t>
            </a:fld>
            <a:endParaRPr lang="en-US"/>
          </a:p>
        </p:txBody>
      </p:sp>
    </p:spTree>
    <p:extLst>
      <p:ext uri="{BB962C8B-B14F-4D97-AF65-F5344CB8AC3E}">
        <p14:creationId xmlns:p14="http://schemas.microsoft.com/office/powerpoint/2010/main" val="15763595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5"/>
          </p:nvPr>
        </p:nvSpPr>
        <p:spPr/>
        <p:txBody>
          <a:bodyPr/>
          <a:lstStyle/>
          <a:p>
            <a:fld id="{C0F4A2C8-6C88-4E71-83EE-698B9D4FE22F}" type="slidenum">
              <a:rPr lang="en-US" smtClean="0"/>
              <a:pPr/>
              <a:t>28</a:t>
            </a:fld>
            <a:endParaRPr lang="en-US"/>
          </a:p>
        </p:txBody>
      </p:sp>
    </p:spTree>
    <p:extLst>
      <p:ext uri="{BB962C8B-B14F-4D97-AF65-F5344CB8AC3E}">
        <p14:creationId xmlns:p14="http://schemas.microsoft.com/office/powerpoint/2010/main" val="6656592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5"/>
          </p:nvPr>
        </p:nvSpPr>
        <p:spPr/>
        <p:txBody>
          <a:bodyPr/>
          <a:lstStyle/>
          <a:p>
            <a:fld id="{C0F4A2C8-6C88-4E71-83EE-698B9D4FE22F}" type="slidenum">
              <a:rPr lang="en-US" smtClean="0"/>
              <a:pPr/>
              <a:t>2</a:t>
            </a:fld>
            <a:endParaRPr lang="en-US"/>
          </a:p>
        </p:txBody>
      </p:sp>
    </p:spTree>
    <p:extLst>
      <p:ext uri="{BB962C8B-B14F-4D97-AF65-F5344CB8AC3E}">
        <p14:creationId xmlns:p14="http://schemas.microsoft.com/office/powerpoint/2010/main" val="13401292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5"/>
          </p:nvPr>
        </p:nvSpPr>
        <p:spPr/>
        <p:txBody>
          <a:bodyPr/>
          <a:lstStyle/>
          <a:p>
            <a:fld id="{C0F4A2C8-6C88-4E71-83EE-698B9D4FE22F}" type="slidenum">
              <a:rPr lang="en-US" smtClean="0"/>
              <a:pPr/>
              <a:t>29</a:t>
            </a:fld>
            <a:endParaRPr lang="en-US"/>
          </a:p>
        </p:txBody>
      </p:sp>
    </p:spTree>
    <p:extLst>
      <p:ext uri="{BB962C8B-B14F-4D97-AF65-F5344CB8AC3E}">
        <p14:creationId xmlns:p14="http://schemas.microsoft.com/office/powerpoint/2010/main" val="24983937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5"/>
          </p:nvPr>
        </p:nvSpPr>
        <p:spPr/>
        <p:txBody>
          <a:bodyPr/>
          <a:lstStyle/>
          <a:p>
            <a:fld id="{C0F4A2C8-6C88-4E71-83EE-698B9D4FE22F}" type="slidenum">
              <a:rPr lang="en-US" smtClean="0"/>
              <a:pPr/>
              <a:t>30</a:t>
            </a:fld>
            <a:endParaRPr lang="en-US"/>
          </a:p>
        </p:txBody>
      </p:sp>
    </p:spTree>
    <p:extLst>
      <p:ext uri="{BB962C8B-B14F-4D97-AF65-F5344CB8AC3E}">
        <p14:creationId xmlns:p14="http://schemas.microsoft.com/office/powerpoint/2010/main" val="18099275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5"/>
          </p:nvPr>
        </p:nvSpPr>
        <p:spPr/>
        <p:txBody>
          <a:bodyPr/>
          <a:lstStyle/>
          <a:p>
            <a:fld id="{C0F4A2C8-6C88-4E71-83EE-698B9D4FE22F}" type="slidenum">
              <a:rPr lang="en-US" smtClean="0"/>
              <a:pPr/>
              <a:t>31</a:t>
            </a:fld>
            <a:endParaRPr lang="en-US"/>
          </a:p>
        </p:txBody>
      </p:sp>
    </p:spTree>
    <p:extLst>
      <p:ext uri="{BB962C8B-B14F-4D97-AF65-F5344CB8AC3E}">
        <p14:creationId xmlns:p14="http://schemas.microsoft.com/office/powerpoint/2010/main" val="26832519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5"/>
          </p:nvPr>
        </p:nvSpPr>
        <p:spPr/>
        <p:txBody>
          <a:bodyPr/>
          <a:lstStyle/>
          <a:p>
            <a:fld id="{C0F4A2C8-6C88-4E71-83EE-698B9D4FE22F}" type="slidenum">
              <a:rPr lang="en-US" smtClean="0"/>
              <a:pPr/>
              <a:t>32</a:t>
            </a:fld>
            <a:endParaRPr lang="en-US"/>
          </a:p>
        </p:txBody>
      </p:sp>
    </p:spTree>
    <p:extLst>
      <p:ext uri="{BB962C8B-B14F-4D97-AF65-F5344CB8AC3E}">
        <p14:creationId xmlns:p14="http://schemas.microsoft.com/office/powerpoint/2010/main" val="172544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5"/>
          </p:nvPr>
        </p:nvSpPr>
        <p:spPr/>
        <p:txBody>
          <a:bodyPr/>
          <a:lstStyle/>
          <a:p>
            <a:fld id="{C0F4A2C8-6C88-4E71-83EE-698B9D4FE22F}" type="slidenum">
              <a:rPr lang="en-US" smtClean="0"/>
              <a:pPr/>
              <a:t>3</a:t>
            </a:fld>
            <a:endParaRPr lang="en-US"/>
          </a:p>
        </p:txBody>
      </p:sp>
    </p:spTree>
    <p:extLst>
      <p:ext uri="{BB962C8B-B14F-4D97-AF65-F5344CB8AC3E}">
        <p14:creationId xmlns:p14="http://schemas.microsoft.com/office/powerpoint/2010/main" val="8968037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5"/>
          </p:nvPr>
        </p:nvSpPr>
        <p:spPr/>
        <p:txBody>
          <a:bodyPr/>
          <a:lstStyle/>
          <a:p>
            <a:fld id="{C0F4A2C8-6C88-4E71-83EE-698B9D4FE22F}" type="slidenum">
              <a:rPr lang="en-US" smtClean="0"/>
              <a:pPr/>
              <a:t>4</a:t>
            </a:fld>
            <a:endParaRPr lang="en-US"/>
          </a:p>
        </p:txBody>
      </p:sp>
    </p:spTree>
    <p:extLst>
      <p:ext uri="{BB962C8B-B14F-4D97-AF65-F5344CB8AC3E}">
        <p14:creationId xmlns:p14="http://schemas.microsoft.com/office/powerpoint/2010/main" val="3451114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5"/>
          </p:nvPr>
        </p:nvSpPr>
        <p:spPr/>
        <p:txBody>
          <a:bodyPr/>
          <a:lstStyle/>
          <a:p>
            <a:fld id="{D2B9D3A8-13F4-4594-BD1C-714877F8A304}" type="slidenum">
              <a:rPr lang="es-ES" smtClean="0"/>
              <a:t>5</a:t>
            </a:fld>
            <a:endParaRPr lang="es-ES"/>
          </a:p>
        </p:txBody>
      </p:sp>
    </p:spTree>
    <p:extLst>
      <p:ext uri="{BB962C8B-B14F-4D97-AF65-F5344CB8AC3E}">
        <p14:creationId xmlns:p14="http://schemas.microsoft.com/office/powerpoint/2010/main" val="42634757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5"/>
          </p:nvPr>
        </p:nvSpPr>
        <p:spPr/>
        <p:txBody>
          <a:bodyPr/>
          <a:lstStyle/>
          <a:p>
            <a:fld id="{C0F4A2C8-6C88-4E71-83EE-698B9D4FE22F}" type="slidenum">
              <a:rPr lang="en-US" smtClean="0"/>
              <a:pPr/>
              <a:t>7</a:t>
            </a:fld>
            <a:endParaRPr lang="en-US"/>
          </a:p>
        </p:txBody>
      </p:sp>
    </p:spTree>
    <p:extLst>
      <p:ext uri="{BB962C8B-B14F-4D97-AF65-F5344CB8AC3E}">
        <p14:creationId xmlns:p14="http://schemas.microsoft.com/office/powerpoint/2010/main" val="27842322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5"/>
          </p:nvPr>
        </p:nvSpPr>
        <p:spPr/>
        <p:txBody>
          <a:bodyPr/>
          <a:lstStyle/>
          <a:p>
            <a:fld id="{C0F4A2C8-6C88-4E71-83EE-698B9D4FE22F}" type="slidenum">
              <a:rPr lang="en-US" smtClean="0"/>
              <a:pPr/>
              <a:t>8</a:t>
            </a:fld>
            <a:endParaRPr lang="en-US"/>
          </a:p>
        </p:txBody>
      </p:sp>
    </p:spTree>
    <p:extLst>
      <p:ext uri="{BB962C8B-B14F-4D97-AF65-F5344CB8AC3E}">
        <p14:creationId xmlns:p14="http://schemas.microsoft.com/office/powerpoint/2010/main" val="32068892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5"/>
          </p:nvPr>
        </p:nvSpPr>
        <p:spPr/>
        <p:txBody>
          <a:bodyPr/>
          <a:lstStyle/>
          <a:p>
            <a:fld id="{C0F4A2C8-6C88-4E71-83EE-698B9D4FE22F}" type="slidenum">
              <a:rPr lang="en-US" smtClean="0"/>
              <a:pPr/>
              <a:t>9</a:t>
            </a:fld>
            <a:endParaRPr lang="en-US"/>
          </a:p>
        </p:txBody>
      </p:sp>
    </p:spTree>
    <p:extLst>
      <p:ext uri="{BB962C8B-B14F-4D97-AF65-F5344CB8AC3E}">
        <p14:creationId xmlns:p14="http://schemas.microsoft.com/office/powerpoint/2010/main" val="27052891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5"/>
          </p:nvPr>
        </p:nvSpPr>
        <p:spPr/>
        <p:txBody>
          <a:bodyPr/>
          <a:lstStyle/>
          <a:p>
            <a:fld id="{C0F4A2C8-6C88-4E71-83EE-698B9D4FE22F}" type="slidenum">
              <a:rPr lang="en-US" smtClean="0"/>
              <a:pPr/>
              <a:t>13</a:t>
            </a:fld>
            <a:endParaRPr lang="en-US"/>
          </a:p>
        </p:txBody>
      </p:sp>
    </p:spTree>
    <p:extLst>
      <p:ext uri="{BB962C8B-B14F-4D97-AF65-F5344CB8AC3E}">
        <p14:creationId xmlns:p14="http://schemas.microsoft.com/office/powerpoint/2010/main" val="71660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2.emf"/><Relationship Id="rId4" Type="http://schemas.openxmlformats.org/officeDocument/2006/relationships/oleObject" Target="../embeddings/oleObject2.bin"/></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2.emf"/><Relationship Id="rId4" Type="http://schemas.openxmlformats.org/officeDocument/2006/relationships/oleObject" Target="../embeddings/oleObject3.bin"/></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2.emf"/><Relationship Id="rId4" Type="http://schemas.openxmlformats.org/officeDocument/2006/relationships/oleObject" Target="../embeddings/oleObject4.bin"/></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image" Target="../media/image2.emf"/><Relationship Id="rId4" Type="http://schemas.openxmlformats.org/officeDocument/2006/relationships/oleObject" Target="../embeddings/oleObject5.bin"/></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image" Target="../media/image2.emf"/><Relationship Id="rId4" Type="http://schemas.openxmlformats.org/officeDocument/2006/relationships/oleObject" Target="../embeddings/oleObject6.bin"/></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MD_1">
    <p:bg bwMode="gray">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916023051"/>
              </p:ext>
            </p:extLst>
          </p:nvPr>
        </p:nvGraphicFramePr>
        <p:xfrm>
          <a:off x="1996" y="1588"/>
          <a:ext cx="1996" cy="1588"/>
        </p:xfrm>
        <a:graphic>
          <a:graphicData uri="http://schemas.openxmlformats.org/presentationml/2006/ole">
            <mc:AlternateContent xmlns:mc="http://schemas.openxmlformats.org/markup-compatibility/2006">
              <mc:Choice xmlns:v="urn:schemas-microsoft-com:vml" Requires="v">
                <p:oleObj name="think-cell Slide" r:id="rId4" imgW="360" imgH="360" progId="TCLayout.ActiveDocument.1">
                  <p:embed/>
                </p:oleObj>
              </mc:Choice>
              <mc:Fallback>
                <p:oleObj name="think-cell Slide" r:id="rId4" imgW="360" imgH="360" progId="TCLayout.ActiveDocument.1">
                  <p:embed/>
                  <p:pic>
                    <p:nvPicPr>
                      <p:cNvPr id="3" name="Object 2" hidden="1"/>
                      <p:cNvPicPr/>
                      <p:nvPr/>
                    </p:nvPicPr>
                    <p:blipFill>
                      <a:blip r:embed="rId5"/>
                      <a:stretch>
                        <a:fillRect/>
                      </a:stretch>
                    </p:blipFill>
                    <p:spPr>
                      <a:xfrm>
                        <a:off x="1996" y="1588"/>
                        <a:ext cx="1996" cy="1588"/>
                      </a:xfrm>
                      <a:prstGeom prst="rect">
                        <a:avLst/>
                      </a:prstGeom>
                    </p:spPr>
                  </p:pic>
                </p:oleObj>
              </mc:Fallback>
            </mc:AlternateContent>
          </a:graphicData>
        </a:graphic>
      </p:graphicFrame>
      <p:sp>
        <p:nvSpPr>
          <p:cNvPr id="2" name="Rectangle 1" hidden="1"/>
          <p:cNvSpPr/>
          <p:nvPr userDrawn="1">
            <p:custDataLst>
              <p:tags r:id="rId2"/>
            </p:custDataLst>
          </p:nvPr>
        </p:nvSpPr>
        <p:spPr bwMode="gray">
          <a:xfrm>
            <a:off x="0" y="0"/>
            <a:ext cx="199551" cy="158750"/>
          </a:xfrm>
          <a:prstGeom prst="rect">
            <a:avLst/>
          </a:prstGeom>
          <a:solidFill>
            <a:schemeClr val="accent1"/>
          </a:solidFill>
          <a:ln w="19050" algn="ctr">
            <a:noFill/>
            <a:miter lim="800000"/>
            <a:headEnd/>
            <a:tailEnd/>
          </a:ln>
        </p:spPr>
        <p:txBody>
          <a:bodyPr wrap="none" lIns="0" tIns="0" rIns="0" bIns="0" rtlCol="0" anchor="ctr"/>
          <a:lstStyle/>
          <a:p>
            <a:pPr marL="0" lvl="0" indent="0" algn="l" eaLnBrk="1">
              <a:lnSpc>
                <a:spcPct val="100000"/>
              </a:lnSpc>
              <a:spcBef>
                <a:spcPct val="0"/>
              </a:spcBef>
              <a:spcAft>
                <a:spcPct val="0"/>
              </a:spcAft>
              <a:buFont typeface="Arial" panose="020B0604020202020204" pitchFamily="34" charset="0"/>
              <a:buNone/>
            </a:pPr>
            <a:endParaRPr lang="en-US" sz="2200" b="1" i="0" baseline="0" err="1">
              <a:solidFill>
                <a:schemeClr val="bg1"/>
              </a:solidFill>
              <a:latin typeface="Verdana" panose="020B0604030504040204" pitchFamily="34" charset="0"/>
              <a:ea typeface="+mn-ea"/>
              <a:cs typeface="+mn-cs"/>
              <a:sym typeface="Verdana" panose="020B0604030504040204" pitchFamily="34" charset="0"/>
            </a:endParaRPr>
          </a:p>
        </p:txBody>
      </p:sp>
      <p:sp>
        <p:nvSpPr>
          <p:cNvPr id="9" name="Picture Placeholder 8"/>
          <p:cNvSpPr>
            <a:spLocks noGrp="1" noChangeAspect="1"/>
          </p:cNvSpPr>
          <p:nvPr>
            <p:ph type="pic" sz="quarter" idx="11"/>
          </p:nvPr>
        </p:nvSpPr>
        <p:spPr>
          <a:xfrm>
            <a:off x="3326943" y="784072"/>
            <a:ext cx="6787884" cy="5400000"/>
          </a:xfrm>
          <a:prstGeom prst="rect">
            <a:avLst/>
          </a:prstGeom>
        </p:spPr>
        <p:txBody>
          <a:bodyPr/>
          <a:lstStyle/>
          <a:p>
            <a:r>
              <a:rPr lang="en-US"/>
              <a:t>Click icon to add picture</a:t>
            </a:r>
            <a:endParaRPr lang="es-ES_tradnl"/>
          </a:p>
        </p:txBody>
      </p:sp>
      <p:sp>
        <p:nvSpPr>
          <p:cNvPr id="5" name="Text Placeholder 4"/>
          <p:cNvSpPr>
            <a:spLocks noGrp="1"/>
          </p:cNvSpPr>
          <p:nvPr>
            <p:ph type="body" sz="quarter" idx="10" hasCustomPrompt="1"/>
          </p:nvPr>
        </p:nvSpPr>
        <p:spPr>
          <a:xfrm>
            <a:off x="563514" y="6757699"/>
            <a:ext cx="6018590" cy="276515"/>
          </a:xfrm>
          <a:prstGeom prst="rect">
            <a:avLst/>
          </a:prstGeom>
        </p:spPr>
        <p:txBody>
          <a:bodyPr>
            <a:noAutofit/>
          </a:bodyPr>
          <a:lstStyle>
            <a:lvl1pPr>
              <a:spcAft>
                <a:spcPts val="0"/>
              </a:spcAft>
              <a:defRPr sz="18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enter subtitle</a:t>
            </a:r>
          </a:p>
        </p:txBody>
      </p:sp>
      <p:sp>
        <p:nvSpPr>
          <p:cNvPr id="7" name="Text Placeholder 5"/>
          <p:cNvSpPr>
            <a:spLocks noGrp="1"/>
          </p:cNvSpPr>
          <p:nvPr>
            <p:ph type="body" sz="quarter" idx="12" hasCustomPrompt="1"/>
          </p:nvPr>
        </p:nvSpPr>
        <p:spPr>
          <a:xfrm>
            <a:off x="563514" y="7034698"/>
            <a:ext cx="6018590" cy="153888"/>
          </a:xfrm>
          <a:prstGeom prst="rect">
            <a:avLst/>
          </a:prstGeom>
        </p:spPr>
        <p:txBody>
          <a:bodyPr>
            <a:noAutofit/>
          </a:bodyPr>
          <a:lstStyle>
            <a:lvl1pPr marL="0" indent="0">
              <a:buNone/>
              <a:defRPr lang="en-US" sz="1000" b="0" kern="1200" dirty="0" smtClean="0">
                <a:solidFill>
                  <a:schemeClr val="tx1"/>
                </a:solidFill>
                <a:latin typeface="+mn-lt"/>
                <a:ea typeface="+mn-ea"/>
                <a:cs typeface="+mn-cs"/>
              </a:defRPr>
            </a:lvl1pPr>
          </a:lstStyle>
          <a:p>
            <a:pPr lvl="0"/>
            <a:r>
              <a:rPr lang="en-US"/>
              <a:t>Click to enter date</a:t>
            </a:r>
          </a:p>
        </p:txBody>
      </p:sp>
      <p:sp>
        <p:nvSpPr>
          <p:cNvPr id="8" name="Title 1"/>
          <p:cNvSpPr>
            <a:spLocks noGrp="1"/>
          </p:cNvSpPr>
          <p:nvPr>
            <p:ph type="ctrTitle" hasCustomPrompt="1"/>
          </p:nvPr>
        </p:nvSpPr>
        <p:spPr>
          <a:xfrm>
            <a:off x="563514" y="6419144"/>
            <a:ext cx="6018590" cy="338554"/>
          </a:xfrm>
        </p:spPr>
        <p:txBody>
          <a:bodyPr anchor="b">
            <a:noAutofit/>
          </a:bodyPr>
          <a:lstStyle>
            <a:lvl1pPr>
              <a:defRPr lang="es-ES_tradnl" sz="2200" b="1" kern="1200" dirty="0">
                <a:solidFill>
                  <a:schemeClr val="tx1"/>
                </a:solidFill>
                <a:latin typeface="+mn-lt"/>
                <a:ea typeface="+mn-ea"/>
                <a:cs typeface="+mn-cs"/>
              </a:defRPr>
            </a:lvl1pPr>
          </a:lstStyle>
          <a:p>
            <a:r>
              <a:rPr lang="en-US"/>
              <a:t>Click to enter title</a:t>
            </a:r>
            <a:endParaRPr lang="es-ES_tradnl"/>
          </a:p>
        </p:txBody>
      </p:sp>
      <p:sp>
        <p:nvSpPr>
          <p:cNvPr id="11" name="Picture Placeholder 8"/>
          <p:cNvSpPr>
            <a:spLocks noGrp="1"/>
          </p:cNvSpPr>
          <p:nvPr>
            <p:ph type="pic" sz="quarter" idx="14"/>
          </p:nvPr>
        </p:nvSpPr>
        <p:spPr>
          <a:xfrm>
            <a:off x="10560269" y="412983"/>
            <a:ext cx="2360674" cy="756912"/>
          </a:xfrm>
          <a:prstGeom prst="rect">
            <a:avLst/>
          </a:prstGeom>
        </p:spPr>
        <p:txBody>
          <a:bodyPr/>
          <a:lstStyle/>
          <a:p>
            <a:r>
              <a:rPr lang="en-US"/>
              <a:t>Click icon to add picture</a:t>
            </a:r>
            <a:endParaRPr lang="es-ES_tradnl"/>
          </a:p>
        </p:txBody>
      </p:sp>
    </p:spTree>
    <p:extLst>
      <p:ext uri="{BB962C8B-B14F-4D97-AF65-F5344CB8AC3E}">
        <p14:creationId xmlns:p14="http://schemas.microsoft.com/office/powerpoint/2010/main" val="2783079461"/>
      </p:ext>
    </p:extLst>
  </p:cSld>
  <p:clrMapOvr>
    <a:masterClrMapping/>
  </p:clrMapOvr>
  <p:transition>
    <p:fade/>
  </p:transition>
  <p:extLst>
    <p:ext uri="{DCECCB84-F9BA-43D5-87BE-67443E8EF086}">
      <p15:sldGuideLst xmlns:p15="http://schemas.microsoft.com/office/powerpoint/2012/main">
        <p15:guide id="1" pos="563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s with imag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4277183614"/>
              </p:ext>
            </p:extLst>
          </p:nvPr>
        </p:nvGraphicFramePr>
        <p:xfrm>
          <a:off x="1996" y="1588"/>
          <a:ext cx="1996"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3" name="Object 2" hidden="1"/>
                      <p:cNvPicPr/>
                      <p:nvPr/>
                    </p:nvPicPr>
                    <p:blipFill>
                      <a:blip r:embed="rId5"/>
                      <a:stretch>
                        <a:fillRect/>
                      </a:stretch>
                    </p:blipFill>
                    <p:spPr>
                      <a:xfrm>
                        <a:off x="1996" y="1588"/>
                        <a:ext cx="1996" cy="1588"/>
                      </a:xfrm>
                      <a:prstGeom prst="rect">
                        <a:avLst/>
                      </a:prstGeom>
                    </p:spPr>
                  </p:pic>
                </p:oleObj>
              </mc:Fallback>
            </mc:AlternateContent>
          </a:graphicData>
        </a:graphic>
      </p:graphicFrame>
      <p:sp>
        <p:nvSpPr>
          <p:cNvPr id="2" name="Rectangle 1" hidden="1"/>
          <p:cNvSpPr/>
          <p:nvPr userDrawn="1">
            <p:custDataLst>
              <p:tags r:id="rId2"/>
            </p:custDataLst>
          </p:nvPr>
        </p:nvSpPr>
        <p:spPr bwMode="gray">
          <a:xfrm>
            <a:off x="0" y="0"/>
            <a:ext cx="199551" cy="158750"/>
          </a:xfrm>
          <a:prstGeom prst="rect">
            <a:avLst/>
          </a:prstGeom>
          <a:solidFill>
            <a:schemeClr val="accent1"/>
          </a:solidFill>
          <a:ln w="19050" algn="ctr">
            <a:noFill/>
            <a:miter lim="800000"/>
            <a:headEnd/>
            <a:tailEnd/>
          </a:ln>
        </p:spPr>
        <p:txBody>
          <a:bodyPr wrap="none" lIns="0" tIns="0" rIns="0" bIns="0" rtlCol="0" anchor="ctr"/>
          <a:lstStyle/>
          <a:p>
            <a:pPr marL="0" lvl="0" indent="0" algn="l" eaLnBrk="1">
              <a:lnSpc>
                <a:spcPct val="100000"/>
              </a:lnSpc>
              <a:spcBef>
                <a:spcPct val="0"/>
              </a:spcBef>
              <a:spcAft>
                <a:spcPct val="0"/>
              </a:spcAft>
              <a:buFont typeface="Arial" panose="020B0604020202020204" pitchFamily="34" charset="0"/>
              <a:buNone/>
            </a:pPr>
            <a:endParaRPr lang="en-US" sz="2000" b="0" i="0" baseline="0" err="1">
              <a:solidFill>
                <a:schemeClr val="bg1"/>
              </a:solidFill>
              <a:latin typeface="Verdana" panose="020B0604030504040204" pitchFamily="34" charset="0"/>
              <a:ea typeface="+mj-ea"/>
              <a:cs typeface="+mj-cs"/>
              <a:sym typeface="Verdana" panose="020B0604030504040204" pitchFamily="34" charset="0"/>
            </a:endParaRPr>
          </a:p>
        </p:txBody>
      </p:sp>
      <p:sp>
        <p:nvSpPr>
          <p:cNvPr id="7" name="Title Placeholder 1"/>
          <p:cNvSpPr>
            <a:spLocks noGrp="1"/>
          </p:cNvSpPr>
          <p:nvPr>
            <p:ph type="title" hasCustomPrompt="1"/>
          </p:nvPr>
        </p:nvSpPr>
        <p:spPr>
          <a:xfrm>
            <a:off x="518832" y="349251"/>
            <a:ext cx="12402110" cy="769967"/>
          </a:xfrm>
          <a:prstGeom prst="rect">
            <a:avLst/>
          </a:prstGeom>
        </p:spPr>
        <p:txBody>
          <a:bodyPr vert="horz" lIns="0" tIns="0" rIns="0" bIns="0" rtlCol="0" anchor="t" anchorCtr="0">
            <a:noAutofit/>
          </a:bodyPr>
          <a:lstStyle>
            <a:lvl1pPr>
              <a:defRPr/>
            </a:lvl1pPr>
          </a:lstStyle>
          <a:p>
            <a:r>
              <a:rPr lang="en-US" noProof="0"/>
              <a:t>Click to add title</a:t>
            </a:r>
          </a:p>
        </p:txBody>
      </p:sp>
      <p:sp>
        <p:nvSpPr>
          <p:cNvPr id="5" name="Picture Placeholder 9"/>
          <p:cNvSpPr>
            <a:spLocks noGrp="1"/>
          </p:cNvSpPr>
          <p:nvPr>
            <p:ph type="pic" sz="quarter" idx="15"/>
          </p:nvPr>
        </p:nvSpPr>
        <p:spPr>
          <a:xfrm>
            <a:off x="6202052" y="1584325"/>
            <a:ext cx="6714898" cy="5449888"/>
          </a:xfrm>
          <a:prstGeom prst="rect">
            <a:avLst/>
          </a:prstGeom>
        </p:spPr>
        <p:txBody>
          <a:bodyPr/>
          <a:lstStyle/>
          <a:p>
            <a:r>
              <a:rPr lang="en-US" noProof="0"/>
              <a:t>Click icon to add picture</a:t>
            </a:r>
          </a:p>
        </p:txBody>
      </p:sp>
      <p:sp>
        <p:nvSpPr>
          <p:cNvPr id="6" name="Content Placeholder 3"/>
          <p:cNvSpPr>
            <a:spLocks noGrp="1"/>
          </p:cNvSpPr>
          <p:nvPr>
            <p:ph sz="quarter" idx="10"/>
          </p:nvPr>
        </p:nvSpPr>
        <p:spPr>
          <a:xfrm>
            <a:off x="518832" y="1584325"/>
            <a:ext cx="5527570" cy="5449888"/>
          </a:xfrm>
          <a:prstGeom prst="rect">
            <a:avLst/>
          </a:prstGeom>
        </p:spPr>
        <p:txBody>
          <a:bodyPr/>
          <a:lstStyle>
            <a:lvl1pPr>
              <a:tabLst>
                <a:tab pos="5448137" algn="r"/>
              </a:tabLst>
              <a:defRPr sz="1400"/>
            </a:lvl1pPr>
            <a:lvl2pPr>
              <a:tabLst>
                <a:tab pos="5448137" algn="r"/>
              </a:tabLst>
              <a:defRPr sz="1400"/>
            </a:lvl2pPr>
            <a:lvl3pPr marL="180975" indent="-180975">
              <a:tabLst>
                <a:tab pos="5448137" algn="r"/>
              </a:tabLst>
              <a:defRPr sz="1400"/>
            </a:lvl3pPr>
            <a:lvl4pPr marL="419100" indent="-241300">
              <a:tabLst>
                <a:tab pos="5448137" algn="r"/>
              </a:tabLst>
              <a:defRPr sz="1400"/>
            </a:lvl4pPr>
            <a:lvl5pPr marL="600075" indent="-161925">
              <a:buFont typeface="Arial" panose="020B0604020202020204" pitchFamily="34" charset="0"/>
              <a:buChar char="•"/>
              <a:tabLst>
                <a:tab pos="5448137" algn="r"/>
              </a:tabLst>
              <a:defRPr sz="1400"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30940385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ubtitle &amp; 1 column tex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612599949"/>
              </p:ext>
            </p:extLst>
          </p:nvPr>
        </p:nvGraphicFramePr>
        <p:xfrm>
          <a:off x="1996" y="1588"/>
          <a:ext cx="1996"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3" name="Object 2" hidden="1"/>
                      <p:cNvPicPr/>
                      <p:nvPr/>
                    </p:nvPicPr>
                    <p:blipFill>
                      <a:blip r:embed="rId5"/>
                      <a:stretch>
                        <a:fillRect/>
                      </a:stretch>
                    </p:blipFill>
                    <p:spPr>
                      <a:xfrm>
                        <a:off x="1996" y="1588"/>
                        <a:ext cx="1996" cy="1588"/>
                      </a:xfrm>
                      <a:prstGeom prst="rect">
                        <a:avLst/>
                      </a:prstGeom>
                    </p:spPr>
                  </p:pic>
                </p:oleObj>
              </mc:Fallback>
            </mc:AlternateContent>
          </a:graphicData>
        </a:graphic>
      </p:graphicFrame>
      <p:sp>
        <p:nvSpPr>
          <p:cNvPr id="2" name="Rectangle 1" hidden="1"/>
          <p:cNvSpPr/>
          <p:nvPr userDrawn="1">
            <p:custDataLst>
              <p:tags r:id="rId2"/>
            </p:custDataLst>
          </p:nvPr>
        </p:nvSpPr>
        <p:spPr bwMode="gray">
          <a:xfrm>
            <a:off x="0" y="0"/>
            <a:ext cx="199551" cy="158750"/>
          </a:xfrm>
          <a:prstGeom prst="rect">
            <a:avLst/>
          </a:prstGeom>
          <a:solidFill>
            <a:schemeClr val="accent1"/>
          </a:solidFill>
          <a:ln w="19050" algn="ctr">
            <a:noFill/>
            <a:miter lim="800000"/>
            <a:headEnd/>
            <a:tailEnd/>
          </a:ln>
        </p:spPr>
        <p:txBody>
          <a:bodyPr wrap="none" lIns="0" tIns="0" rIns="0" bIns="0" rtlCol="0" anchor="ctr"/>
          <a:lstStyle/>
          <a:p>
            <a:pPr marL="0" lvl="0" indent="0" algn="l" eaLnBrk="1">
              <a:lnSpc>
                <a:spcPct val="100000"/>
              </a:lnSpc>
              <a:spcBef>
                <a:spcPct val="0"/>
              </a:spcBef>
              <a:spcAft>
                <a:spcPct val="0"/>
              </a:spcAft>
              <a:buFont typeface="Arial" panose="020B0604020202020204" pitchFamily="34" charset="0"/>
              <a:buNone/>
            </a:pPr>
            <a:endParaRPr lang="en-US" sz="2000" b="0" i="0" baseline="0" err="1">
              <a:solidFill>
                <a:schemeClr val="bg1"/>
              </a:solidFill>
              <a:latin typeface="Verdana" panose="020B0604030504040204" pitchFamily="34" charset="0"/>
              <a:ea typeface="+mn-ea"/>
              <a:cs typeface="+mn-cs"/>
              <a:sym typeface="Verdana" panose="020B0604030504040204" pitchFamily="34" charset="0"/>
            </a:endParaRPr>
          </a:p>
        </p:txBody>
      </p:sp>
      <p:sp>
        <p:nvSpPr>
          <p:cNvPr id="9" name="Text Placeholder 8"/>
          <p:cNvSpPr>
            <a:spLocks noGrp="1"/>
          </p:cNvSpPr>
          <p:nvPr>
            <p:ph type="body" sz="quarter" idx="13" hasCustomPrompt="1"/>
          </p:nvPr>
        </p:nvSpPr>
        <p:spPr>
          <a:xfrm>
            <a:off x="518832" y="718271"/>
            <a:ext cx="12402110" cy="615553"/>
          </a:xfrm>
          <a:prstGeom prst="rect">
            <a:avLst/>
          </a:prstGeom>
        </p:spPr>
        <p:txBody>
          <a:bodyPr lIns="0" tIns="0" rIns="0" bIns="0">
            <a:noAutofit/>
          </a:bodyPr>
          <a:lstStyle>
            <a:lvl1pPr marL="0" indent="0">
              <a:buNone/>
              <a:defRPr sz="2000" b="0">
                <a:solidFill>
                  <a:schemeClr val="tx1"/>
                </a:solidFill>
              </a:defRPr>
            </a:lvl1pPr>
          </a:lstStyle>
          <a:p>
            <a:pPr lvl="0"/>
            <a:r>
              <a:rPr lang="en-US"/>
              <a:t>Click to add title</a:t>
            </a:r>
          </a:p>
        </p:txBody>
      </p:sp>
      <p:sp>
        <p:nvSpPr>
          <p:cNvPr id="14" name="Title Placeholder 1"/>
          <p:cNvSpPr>
            <a:spLocks noGrp="1"/>
          </p:cNvSpPr>
          <p:nvPr>
            <p:ph type="title" hasCustomPrompt="1"/>
          </p:nvPr>
        </p:nvSpPr>
        <p:spPr>
          <a:xfrm>
            <a:off x="518832" y="349989"/>
            <a:ext cx="12402110" cy="368282"/>
          </a:xfrm>
          <a:prstGeom prst="rect">
            <a:avLst/>
          </a:prstGeom>
        </p:spPr>
        <p:txBody>
          <a:bodyPr vert="horz" lIns="0" tIns="0" rIns="0" bIns="0" rtlCol="0">
            <a:noAutofit/>
          </a:bodyPr>
          <a:lstStyle>
            <a:lvl1pPr>
              <a:defRPr lang="en-US" b="0" baseline="0" noProof="0" dirty="0">
                <a:solidFill>
                  <a:srgbClr val="575757"/>
                </a:solidFill>
                <a:latin typeface="+mn-lt"/>
                <a:ea typeface="+mn-ea"/>
                <a:cs typeface="+mn-cs"/>
              </a:defRPr>
            </a:lvl1pPr>
          </a:lstStyle>
          <a:p>
            <a:pPr marL="0" lvl="0" indent="0">
              <a:spcBef>
                <a:spcPts val="600"/>
              </a:spcBef>
              <a:spcAft>
                <a:spcPts val="0"/>
              </a:spcAft>
              <a:buSzPct val="100000"/>
              <a:buFont typeface="Arial" panose="020B0604020202020204" pitchFamily="34" charset="0"/>
            </a:pPr>
            <a:r>
              <a:rPr lang="en-US" noProof="0"/>
              <a:t>Click to add subtitle</a:t>
            </a:r>
          </a:p>
        </p:txBody>
      </p:sp>
      <p:sp>
        <p:nvSpPr>
          <p:cNvPr id="8" name="Text Placeholder 18"/>
          <p:cNvSpPr>
            <a:spLocks noGrp="1"/>
          </p:cNvSpPr>
          <p:nvPr>
            <p:ph idx="1"/>
          </p:nvPr>
        </p:nvSpPr>
        <p:spPr>
          <a:xfrm>
            <a:off x="518832" y="1584325"/>
            <a:ext cx="12402110" cy="544988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39478458"/>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1"/>
            </p:custDataLst>
            <p:extLst>
              <p:ext uri="{D42A27DB-BD31-4B8C-83A1-F6EECF244321}">
                <p14:modId xmlns:p14="http://schemas.microsoft.com/office/powerpoint/2010/main" val="2391833782"/>
              </p:ext>
            </p:extLst>
          </p:nvPr>
        </p:nvGraphicFramePr>
        <p:xfrm>
          <a:off x="1996" y="1588"/>
          <a:ext cx="1996"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4" name="Object 3" hidden="1"/>
                      <p:cNvPicPr/>
                      <p:nvPr/>
                    </p:nvPicPr>
                    <p:blipFill>
                      <a:blip r:embed="rId5"/>
                      <a:stretch>
                        <a:fillRect/>
                      </a:stretch>
                    </p:blipFill>
                    <p:spPr>
                      <a:xfrm>
                        <a:off x="1996" y="1588"/>
                        <a:ext cx="1996" cy="1588"/>
                      </a:xfrm>
                      <a:prstGeom prst="rect">
                        <a:avLst/>
                      </a:prstGeom>
                    </p:spPr>
                  </p:pic>
                </p:oleObj>
              </mc:Fallback>
            </mc:AlternateContent>
          </a:graphicData>
        </a:graphic>
      </p:graphicFrame>
      <p:sp>
        <p:nvSpPr>
          <p:cNvPr id="3" name="Rectangle 2" hidden="1"/>
          <p:cNvSpPr/>
          <p:nvPr userDrawn="1">
            <p:custDataLst>
              <p:tags r:id="rId2"/>
            </p:custDataLst>
          </p:nvPr>
        </p:nvSpPr>
        <p:spPr bwMode="gray">
          <a:xfrm>
            <a:off x="0" y="0"/>
            <a:ext cx="199551" cy="158750"/>
          </a:xfrm>
          <a:prstGeom prst="rect">
            <a:avLst/>
          </a:prstGeom>
          <a:solidFill>
            <a:schemeClr val="accent1"/>
          </a:solidFill>
          <a:ln w="19050" algn="ctr">
            <a:noFill/>
            <a:miter lim="800000"/>
            <a:headEnd/>
            <a:tailEnd/>
          </a:ln>
        </p:spPr>
        <p:txBody>
          <a:bodyPr wrap="none" lIns="0" tIns="0" rIns="0" bIns="0" rtlCol="0" anchor="ctr"/>
          <a:lstStyle/>
          <a:p>
            <a:pPr marL="0" lvl="0" indent="0" algn="l" eaLnBrk="1">
              <a:lnSpc>
                <a:spcPct val="100000"/>
              </a:lnSpc>
              <a:spcBef>
                <a:spcPct val="0"/>
              </a:spcBef>
              <a:spcAft>
                <a:spcPct val="0"/>
              </a:spcAft>
              <a:buFont typeface="Arial" panose="020B0604020202020204" pitchFamily="34" charset="0"/>
              <a:buNone/>
            </a:pPr>
            <a:endParaRPr lang="en-US" sz="2000" b="0" i="0" baseline="0" err="1">
              <a:solidFill>
                <a:schemeClr val="bg1"/>
              </a:solidFill>
              <a:latin typeface="Verdana" panose="020B0604030504040204" pitchFamily="34" charset="0"/>
              <a:ea typeface="+mj-ea"/>
              <a:cs typeface="+mj-cs"/>
              <a:sym typeface="Verdana" panose="020B0604030504040204" pitchFamily="34" charset="0"/>
            </a:endParaRPr>
          </a:p>
        </p:txBody>
      </p:sp>
      <p:sp>
        <p:nvSpPr>
          <p:cNvPr id="2" name="Title 1"/>
          <p:cNvSpPr>
            <a:spLocks noGrp="1"/>
          </p:cNvSpPr>
          <p:nvPr>
            <p:ph type="title"/>
          </p:nvPr>
        </p:nvSpPr>
        <p:spPr>
          <a:xfrm>
            <a:off x="518832" y="349987"/>
            <a:ext cx="12402110" cy="762967"/>
          </a:xfrm>
        </p:spPr>
        <p:txBody>
          <a:bodyPr/>
          <a:lstStyle/>
          <a:p>
            <a:r>
              <a:rPr lang="en-US"/>
              <a:t>Click to edit Master title style</a:t>
            </a:r>
            <a:endParaRPr lang="es-ES_tradnl"/>
          </a:p>
        </p:txBody>
      </p:sp>
    </p:spTree>
    <p:extLst>
      <p:ext uri="{BB962C8B-B14F-4D97-AF65-F5344CB8AC3E}">
        <p14:creationId xmlns:p14="http://schemas.microsoft.com/office/powerpoint/2010/main" val="324227870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btitle and Titl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4231638452"/>
              </p:ext>
            </p:extLst>
          </p:nvPr>
        </p:nvGraphicFramePr>
        <p:xfrm>
          <a:off x="1996" y="1588"/>
          <a:ext cx="1996"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3" name="Object 2" hidden="1"/>
                      <p:cNvPicPr/>
                      <p:nvPr/>
                    </p:nvPicPr>
                    <p:blipFill>
                      <a:blip r:embed="rId5"/>
                      <a:stretch>
                        <a:fillRect/>
                      </a:stretch>
                    </p:blipFill>
                    <p:spPr>
                      <a:xfrm>
                        <a:off x="1996" y="1588"/>
                        <a:ext cx="1996" cy="1588"/>
                      </a:xfrm>
                      <a:prstGeom prst="rect">
                        <a:avLst/>
                      </a:prstGeom>
                    </p:spPr>
                  </p:pic>
                </p:oleObj>
              </mc:Fallback>
            </mc:AlternateContent>
          </a:graphicData>
        </a:graphic>
      </p:graphicFrame>
      <p:sp>
        <p:nvSpPr>
          <p:cNvPr id="2" name="Rectangle 1" hidden="1"/>
          <p:cNvSpPr/>
          <p:nvPr userDrawn="1">
            <p:custDataLst>
              <p:tags r:id="rId2"/>
            </p:custDataLst>
          </p:nvPr>
        </p:nvSpPr>
        <p:spPr bwMode="gray">
          <a:xfrm>
            <a:off x="0" y="0"/>
            <a:ext cx="199551" cy="158750"/>
          </a:xfrm>
          <a:prstGeom prst="rect">
            <a:avLst/>
          </a:prstGeom>
          <a:solidFill>
            <a:schemeClr val="accent1"/>
          </a:solidFill>
          <a:ln w="19050" algn="ctr">
            <a:noFill/>
            <a:miter lim="800000"/>
            <a:headEnd/>
            <a:tailEnd/>
          </a:ln>
        </p:spPr>
        <p:txBody>
          <a:bodyPr wrap="none" lIns="0" tIns="0" rIns="0" bIns="0" rtlCol="0" anchor="ctr"/>
          <a:lstStyle/>
          <a:p>
            <a:pPr marL="0" lvl="0" indent="0" algn="l" eaLnBrk="1">
              <a:lnSpc>
                <a:spcPct val="100000"/>
              </a:lnSpc>
              <a:spcBef>
                <a:spcPct val="0"/>
              </a:spcBef>
              <a:spcAft>
                <a:spcPct val="0"/>
              </a:spcAft>
              <a:buFont typeface="Arial" panose="020B0604020202020204" pitchFamily="34" charset="0"/>
              <a:buNone/>
            </a:pPr>
            <a:endParaRPr lang="es-ES_tradnl" sz="2000" b="0" i="0" baseline="0" err="1">
              <a:solidFill>
                <a:schemeClr val="bg1"/>
              </a:solidFill>
              <a:latin typeface="Verdana" panose="020B0604030504040204" pitchFamily="34" charset="0"/>
              <a:ea typeface="+mn-ea"/>
              <a:cs typeface="+mn-cs"/>
              <a:sym typeface="Verdana" panose="020B0604030504040204" pitchFamily="34" charset="0"/>
            </a:endParaRPr>
          </a:p>
        </p:txBody>
      </p:sp>
      <p:sp>
        <p:nvSpPr>
          <p:cNvPr id="11" name="Title Placeholder 1"/>
          <p:cNvSpPr>
            <a:spLocks noGrp="1"/>
          </p:cNvSpPr>
          <p:nvPr>
            <p:ph type="title" hasCustomPrompt="1"/>
          </p:nvPr>
        </p:nvSpPr>
        <p:spPr>
          <a:xfrm>
            <a:off x="644562" y="930106"/>
            <a:ext cx="12132000" cy="462829"/>
          </a:xfrm>
          <a:prstGeom prst="rect">
            <a:avLst/>
          </a:prstGeom>
        </p:spPr>
        <p:txBody>
          <a:bodyPr vert="horz" lIns="0" tIns="0" rIns="0" bIns="0" rtlCol="0" anchor="ctr" anchorCtr="0">
            <a:noAutofit/>
          </a:bodyPr>
          <a:lstStyle>
            <a:lvl1pPr>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lvl="0" indent="0">
              <a:spcBef>
                <a:spcPts val="600"/>
              </a:spcBef>
              <a:spcAft>
                <a:spcPts val="0"/>
              </a:spcAft>
              <a:buSzPct val="100000"/>
              <a:buFont typeface="Arial" panose="020B0604020202020204" pitchFamily="34" charset="0"/>
            </a:pPr>
            <a:r>
              <a:rPr lang="es-ES_tradnl" err="1"/>
              <a:t>Click</a:t>
            </a:r>
            <a:r>
              <a:rPr lang="es-ES_tradnl"/>
              <a:t> </a:t>
            </a:r>
            <a:r>
              <a:rPr lang="es-ES_tradnl" err="1"/>
              <a:t>to</a:t>
            </a:r>
            <a:r>
              <a:rPr lang="es-ES_tradnl"/>
              <a:t> </a:t>
            </a:r>
            <a:r>
              <a:rPr lang="es-ES_tradnl" err="1"/>
              <a:t>add</a:t>
            </a:r>
            <a:r>
              <a:rPr lang="es-ES_tradnl"/>
              <a:t> </a:t>
            </a:r>
            <a:r>
              <a:rPr lang="es-ES_tradnl" err="1"/>
              <a:t>title</a:t>
            </a:r>
            <a:endParaRPr lang="es-ES_tradnl"/>
          </a:p>
        </p:txBody>
      </p:sp>
      <p:sp>
        <p:nvSpPr>
          <p:cNvPr id="6" name="Text Placeholder 8"/>
          <p:cNvSpPr>
            <a:spLocks noGrp="1"/>
          </p:cNvSpPr>
          <p:nvPr>
            <p:ph type="body" sz="quarter" idx="14" hasCustomPrompt="1"/>
          </p:nvPr>
        </p:nvSpPr>
        <p:spPr>
          <a:xfrm>
            <a:off x="644562" y="523688"/>
            <a:ext cx="12131669" cy="368282"/>
          </a:xfrm>
          <a:prstGeom prst="rect">
            <a:avLst/>
          </a:prstGeom>
        </p:spPr>
        <p:txBody>
          <a:bodyPr vert="horz" lIns="0" tIns="0" rIns="0" bIns="0" rtlCol="0" anchor="t" anchorCtr="0">
            <a:noAutofit/>
          </a:bodyPr>
          <a:lstStyle>
            <a:lvl1pPr>
              <a:defRPr lang="es-ES_tradnl" sz="2200" b="1"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pPr lvl="0"/>
            <a:r>
              <a:rPr lang="es-ES_tradnl" err="1"/>
              <a:t>Click</a:t>
            </a:r>
            <a:r>
              <a:rPr lang="es-ES_tradnl"/>
              <a:t> </a:t>
            </a:r>
            <a:r>
              <a:rPr lang="es-ES_tradnl" err="1"/>
              <a:t>to</a:t>
            </a:r>
            <a:r>
              <a:rPr lang="es-ES_tradnl"/>
              <a:t> </a:t>
            </a:r>
            <a:r>
              <a:rPr lang="es-ES_tradnl" err="1"/>
              <a:t>add</a:t>
            </a:r>
            <a:r>
              <a:rPr lang="es-ES_tradnl"/>
              <a:t> </a:t>
            </a:r>
            <a:r>
              <a:rPr lang="es-ES_tradnl" err="1"/>
              <a:t>subtitle</a:t>
            </a:r>
            <a:endParaRPr lang="es-ES_tradnl"/>
          </a:p>
        </p:txBody>
      </p:sp>
      <p:sp>
        <p:nvSpPr>
          <p:cNvPr id="12" name="Text Placeholder 11">
            <a:extLst>
              <a:ext uri="{FF2B5EF4-FFF2-40B4-BE49-F238E27FC236}">
                <a16:creationId xmlns:a16="http://schemas.microsoft.com/office/drawing/2014/main" id="{E90B904B-3187-4E38-84F1-ED35B3455682}"/>
              </a:ext>
            </a:extLst>
          </p:cNvPr>
          <p:cNvSpPr>
            <a:spLocks noGrp="1"/>
          </p:cNvSpPr>
          <p:nvPr>
            <p:ph type="body" sz="quarter" idx="15"/>
          </p:nvPr>
        </p:nvSpPr>
        <p:spPr>
          <a:xfrm>
            <a:off x="643871" y="1704305"/>
            <a:ext cx="12131668" cy="309958"/>
          </a:xfrm>
        </p:spPr>
        <p:txBody>
          <a:bodyPr wrap="square" tIns="46800" rIns="90000" bIns="46800">
            <a:spAutoFit/>
          </a:bodyPr>
          <a:lstStyle>
            <a:lvl1pPr>
              <a:defRPr lang="en-US" sz="1400" kern="1200" dirty="0" smtClean="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a:defRPr lang="en-US" sz="1400" kern="1200" dirty="0" smtClean="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defRPr>
            </a:lvl2pPr>
            <a:lvl3pPr>
              <a:defRPr lang="en-US" sz="1400" kern="1200" dirty="0" smtClean="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defRPr>
            </a:lvl3pPr>
            <a:lvl4pPr>
              <a:defRPr lang="en-US" sz="1400" kern="1200" dirty="0" smtClean="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defRPr>
            </a:lvl4pPr>
            <a:lvl5pPr>
              <a:defRPr lang="es-ES" sz="1400" kern="12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Master text styles</a:t>
            </a:r>
          </a:p>
        </p:txBody>
      </p:sp>
    </p:spTree>
    <p:extLst>
      <p:ext uri="{BB962C8B-B14F-4D97-AF65-F5344CB8AC3E}">
        <p14:creationId xmlns:p14="http://schemas.microsoft.com/office/powerpoint/2010/main" val="428195933"/>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tags" Target="../tags/tag3.xml"/><Relationship Id="rId3" Type="http://schemas.openxmlformats.org/officeDocument/2006/relationships/slideLayout" Target="../slideLayouts/slideLayout3.xml"/><Relationship Id="rId7"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7"/>
            </p:custDataLst>
            <p:extLst>
              <p:ext uri="{D42A27DB-BD31-4B8C-83A1-F6EECF244321}">
                <p14:modId xmlns:p14="http://schemas.microsoft.com/office/powerpoint/2010/main" val="1925628533"/>
              </p:ext>
            </p:extLst>
          </p:nvPr>
        </p:nvGraphicFramePr>
        <p:xfrm>
          <a:off x="2337" y="1757"/>
          <a:ext cx="2333" cy="1750"/>
        </p:xfrm>
        <a:graphic>
          <a:graphicData uri="http://schemas.openxmlformats.org/presentationml/2006/ole">
            <mc:AlternateContent xmlns:mc="http://schemas.openxmlformats.org/markup-compatibility/2006">
              <mc:Choice xmlns:v="urn:schemas-microsoft-com:vml" Requires="v">
                <p:oleObj name="think-cell Slide" r:id="rId9" imgW="270" imgH="270" progId="TCLayout.ActiveDocument.1">
                  <p:embed/>
                </p:oleObj>
              </mc:Choice>
              <mc:Fallback>
                <p:oleObj name="think-cell Slide" r:id="rId9" imgW="270" imgH="270" progId="TCLayout.ActiveDocument.1">
                  <p:embed/>
                  <p:pic>
                    <p:nvPicPr>
                      <p:cNvPr id="4" name="Object 3" hidden="1"/>
                      <p:cNvPicPr/>
                      <p:nvPr/>
                    </p:nvPicPr>
                    <p:blipFill>
                      <a:blip r:embed="rId10"/>
                      <a:stretch>
                        <a:fillRect/>
                      </a:stretch>
                    </p:blipFill>
                    <p:spPr>
                      <a:xfrm>
                        <a:off x="2337" y="1757"/>
                        <a:ext cx="2333" cy="1750"/>
                      </a:xfrm>
                      <a:prstGeom prst="rect">
                        <a:avLst/>
                      </a:prstGeom>
                    </p:spPr>
                  </p:pic>
                </p:oleObj>
              </mc:Fallback>
            </mc:AlternateContent>
          </a:graphicData>
        </a:graphic>
      </p:graphicFrame>
      <p:sp>
        <p:nvSpPr>
          <p:cNvPr id="5" name="Rectangle 4" hidden="1"/>
          <p:cNvSpPr/>
          <p:nvPr userDrawn="1">
            <p:custDataLst>
              <p:tags r:id="rId8"/>
            </p:custDataLst>
          </p:nvPr>
        </p:nvSpPr>
        <p:spPr bwMode="gray">
          <a:xfrm>
            <a:off x="0" y="0"/>
            <a:ext cx="199551" cy="158750"/>
          </a:xfrm>
          <a:prstGeom prst="rect">
            <a:avLst/>
          </a:prstGeom>
          <a:solidFill>
            <a:schemeClr val="accent1"/>
          </a:solidFill>
          <a:ln w="19050" algn="ctr">
            <a:noFill/>
            <a:miter lim="800000"/>
            <a:headEnd/>
            <a:tailEnd/>
          </a:ln>
        </p:spPr>
        <p:txBody>
          <a:bodyPr wrap="none" lIns="0" tIns="0" rIns="0" bIns="0" rtlCol="0" anchor="ctr"/>
          <a:lstStyle/>
          <a:p>
            <a:pPr marL="0" lvl="0" indent="0" algn="l" eaLnBrk="1">
              <a:lnSpc>
                <a:spcPct val="100000"/>
              </a:lnSpc>
              <a:spcBef>
                <a:spcPct val="0"/>
              </a:spcBef>
              <a:spcAft>
                <a:spcPct val="0"/>
              </a:spcAft>
              <a:buFont typeface="Arial" panose="020B0604020202020204" pitchFamily="34" charset="0"/>
              <a:buNone/>
            </a:pPr>
            <a:endParaRPr lang="es-ES_tradnl" sz="2000" b="0" i="0" baseline="0" err="1">
              <a:solidFill>
                <a:schemeClr val="bg1"/>
              </a:solidFill>
              <a:latin typeface="Verdana" panose="020B0604030504040204" pitchFamily="34" charset="0"/>
              <a:ea typeface="+mj-ea"/>
              <a:cs typeface="+mj-cs"/>
              <a:sym typeface="Verdana" panose="020B0604030504040204" pitchFamily="34" charset="0"/>
            </a:endParaRPr>
          </a:p>
        </p:txBody>
      </p:sp>
      <p:sp>
        <p:nvSpPr>
          <p:cNvPr id="2" name="Title Placeholder 1"/>
          <p:cNvSpPr>
            <a:spLocks noGrp="1"/>
          </p:cNvSpPr>
          <p:nvPr>
            <p:ph type="title"/>
          </p:nvPr>
        </p:nvSpPr>
        <p:spPr bwMode="gray">
          <a:xfrm>
            <a:off x="518832" y="349987"/>
            <a:ext cx="12402110" cy="762967"/>
          </a:xfrm>
          <a:prstGeom prst="rect">
            <a:avLst/>
          </a:prstGeom>
        </p:spPr>
        <p:txBody>
          <a:bodyPr vert="horz" lIns="0" tIns="0" rIns="0" bIns="0" rtlCol="0" anchor="t" anchorCtr="0">
            <a:noAutofit/>
          </a:bodyPr>
          <a:lstStyle/>
          <a:p>
            <a:r>
              <a:rPr lang="es-ES_tradnl" noProof="0"/>
              <a:t>Clic para editar título</a:t>
            </a:r>
          </a:p>
        </p:txBody>
      </p:sp>
      <p:sp>
        <p:nvSpPr>
          <p:cNvPr id="53" name="Text Placeholder 18"/>
          <p:cNvSpPr>
            <a:spLocks noGrp="1"/>
          </p:cNvSpPr>
          <p:nvPr>
            <p:ph type="body" idx="1"/>
          </p:nvPr>
        </p:nvSpPr>
        <p:spPr>
          <a:xfrm>
            <a:off x="518832" y="1584325"/>
            <a:ext cx="12402110" cy="5449888"/>
          </a:xfrm>
          <a:prstGeom prst="rect">
            <a:avLst/>
          </a:prstGeom>
        </p:spPr>
        <p:txBody>
          <a:bodyPr vert="horz" lIns="0" tIns="0" rIns="0" bIns="0" rtlCol="0">
            <a:noAutofit/>
          </a:bodyPr>
          <a:lstStyle/>
          <a:p>
            <a:pPr lvl="0"/>
            <a:r>
              <a:rPr lang="es-ES_tradnl" noProof="0"/>
              <a:t>Haga clic para modificar el estilo de texto del patrón</a:t>
            </a:r>
          </a:p>
          <a:p>
            <a:pPr lvl="1"/>
            <a:r>
              <a:rPr lang="es-ES_tradnl" noProof="0"/>
              <a:t>Segundo nivel</a:t>
            </a:r>
          </a:p>
          <a:p>
            <a:pPr lvl="2"/>
            <a:r>
              <a:rPr lang="es-ES_tradnl" noProof="0"/>
              <a:t>Tercer nivel</a:t>
            </a:r>
          </a:p>
          <a:p>
            <a:pPr lvl="3"/>
            <a:r>
              <a:rPr lang="es-ES_tradnl" noProof="0"/>
              <a:t>Cuarto nivel</a:t>
            </a:r>
          </a:p>
          <a:p>
            <a:pPr lvl="4"/>
            <a:r>
              <a:rPr lang="es-ES_tradnl" noProof="0"/>
              <a:t>Quinto nivel</a:t>
            </a:r>
          </a:p>
        </p:txBody>
      </p:sp>
      <p:sp>
        <p:nvSpPr>
          <p:cNvPr id="112" name="TextBox 111">
            <a:extLst>
              <a:ext uri="{FF2B5EF4-FFF2-40B4-BE49-F238E27FC236}">
                <a16:creationId xmlns:a16="http://schemas.microsoft.com/office/drawing/2014/main" id="{862E512D-EF06-4674-B1C0-6CCD5D9A0A95}"/>
              </a:ext>
            </a:extLst>
          </p:cNvPr>
          <p:cNvSpPr txBox="1"/>
          <p:nvPr userDrawn="1"/>
        </p:nvSpPr>
        <p:spPr>
          <a:xfrm>
            <a:off x="518832" y="7143114"/>
            <a:ext cx="5397693" cy="216726"/>
          </a:xfrm>
          <a:prstGeom prst="rect">
            <a:avLst/>
          </a:prstGeom>
          <a:noFill/>
        </p:spPr>
        <p:txBody>
          <a:bodyPr wrap="square" lIns="0" tIns="0" rIns="0" bIns="0" rtlCol="0" anchor="ctr">
            <a:noAutofit/>
          </a:bodyPr>
          <a:lstStyle/>
          <a:p>
            <a:pPr marL="0" indent="0" algn="l">
              <a:spcBef>
                <a:spcPts val="0"/>
              </a:spcBef>
              <a:buSzPct val="100000"/>
              <a:buFont typeface="Arial"/>
              <a:buNone/>
            </a:pPr>
            <a:r>
              <a:rPr lang="es-ES_tradnl" sz="900" noProof="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Área de Gobierno de Medio Ambiente y Movilidad</a:t>
            </a:r>
          </a:p>
        </p:txBody>
      </p:sp>
      <p:sp>
        <p:nvSpPr>
          <p:cNvPr id="113" name="TextBox 112">
            <a:extLst>
              <a:ext uri="{FF2B5EF4-FFF2-40B4-BE49-F238E27FC236}">
                <a16:creationId xmlns:a16="http://schemas.microsoft.com/office/drawing/2014/main" id="{1A52D07F-F9DD-4360-B309-93C8CB4C9491}"/>
              </a:ext>
            </a:extLst>
          </p:cNvPr>
          <p:cNvSpPr txBox="1"/>
          <p:nvPr userDrawn="1"/>
        </p:nvSpPr>
        <p:spPr>
          <a:xfrm>
            <a:off x="12553512" y="7170205"/>
            <a:ext cx="339493" cy="162545"/>
          </a:xfrm>
          <a:prstGeom prst="rect">
            <a:avLst/>
          </a:prstGeom>
          <a:noFill/>
        </p:spPr>
        <p:txBody>
          <a:bodyPr wrap="square" lIns="0" tIns="0" rIns="0" bIns="0" rtlCol="0" anchor="ctr">
            <a:noAutofit/>
          </a:bodyPr>
          <a:lstStyle/>
          <a:p>
            <a:pPr marL="0" indent="0" algn="r">
              <a:spcBef>
                <a:spcPts val="650"/>
              </a:spcBef>
              <a:buSzPct val="100000"/>
              <a:buFont typeface="Arial"/>
              <a:buNone/>
            </a:pPr>
            <a:fld id="{C58DF478-B544-4ED8-9ED4-6A2648E2D233}" type="slidenum">
              <a:rPr lang="es-ES_tradnl" sz="1000" noProof="0" smtClean="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pPr marL="0" indent="0" algn="r">
                <a:spcBef>
                  <a:spcPts val="650"/>
                </a:spcBef>
                <a:buSzPct val="100000"/>
                <a:buFont typeface="Arial"/>
                <a:buNone/>
              </a:pPr>
              <a:t>‹#›</a:t>
            </a:fld>
            <a:endParaRPr lang="es-ES_tradnl" sz="1000" noProof="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cSld>
  <p:clrMap bg1="lt1" tx1="dk1" bg2="lt2" tx2="dk2" accent1="accent1" accent2="accent2" accent3="accent3" accent4="accent4" accent5="accent5" accent6="accent6" hlink="hlink" folHlink="folHlink"/>
  <p:sldLayoutIdLst>
    <p:sldLayoutId id="2147483702" r:id="rId1"/>
    <p:sldLayoutId id="2147483762" r:id="rId2"/>
    <p:sldLayoutId id="2147483761" r:id="rId3"/>
    <p:sldLayoutId id="2147483752" r:id="rId4"/>
    <p:sldLayoutId id="2147483695" r:id="rId5"/>
  </p:sldLayoutIdLst>
  <p:transition>
    <p:fade/>
  </p:transition>
  <p:hf hdr="0" dt="0"/>
  <p:txStyles>
    <p:titleStyle>
      <a:lvl1pPr algn="l" defTabSz="990571" rtl="0" eaLnBrk="1" latinLnBrk="0" hangingPunct="1">
        <a:spcBef>
          <a:spcPct val="0"/>
        </a:spcBef>
        <a:buNone/>
        <a:defRPr sz="2000" kern="1200">
          <a:solidFill>
            <a:schemeClr val="tx1"/>
          </a:solidFill>
          <a:latin typeface="+mj-lt"/>
          <a:ea typeface="+mj-ea"/>
          <a:cs typeface="+mj-cs"/>
        </a:defRPr>
      </a:lvl1pPr>
    </p:titleStyle>
    <p:bodyStyle>
      <a:lvl1pPr marL="0" indent="0" algn="l" defTabSz="990571" rtl="0" eaLnBrk="1" latinLnBrk="0" hangingPunct="1">
        <a:spcBef>
          <a:spcPts val="600"/>
        </a:spcBef>
        <a:spcAft>
          <a:spcPts val="0"/>
        </a:spcAft>
        <a:buSzPct val="100000"/>
        <a:buFont typeface="Arial" panose="020B0604020202020204" pitchFamily="34" charset="0"/>
        <a:buNone/>
        <a:defRPr sz="1200" b="0" kern="1200">
          <a:solidFill>
            <a:schemeClr val="tx1"/>
          </a:solidFill>
          <a:latin typeface="+mn-lt"/>
          <a:ea typeface="+mn-ea"/>
          <a:cs typeface="+mn-cs"/>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p:bodyStyle>
    <p:otherStyle>
      <a:defPPr>
        <a:defRPr lang="en-US"/>
      </a:defPPr>
      <a:lvl1pPr marL="0" algn="l" defTabSz="990571" rtl="0" eaLnBrk="1" latinLnBrk="0" hangingPunct="1">
        <a:defRPr sz="1950" kern="1200">
          <a:solidFill>
            <a:schemeClr val="tx1"/>
          </a:solidFill>
          <a:latin typeface="+mn-lt"/>
          <a:ea typeface="+mn-ea"/>
          <a:cs typeface="+mn-cs"/>
        </a:defRPr>
      </a:lvl1pPr>
      <a:lvl2pPr marL="495286" algn="l" defTabSz="990571" rtl="0" eaLnBrk="1" latinLnBrk="0" hangingPunct="1">
        <a:defRPr sz="1950" kern="1200">
          <a:solidFill>
            <a:schemeClr val="tx1"/>
          </a:solidFill>
          <a:latin typeface="+mn-lt"/>
          <a:ea typeface="+mn-ea"/>
          <a:cs typeface="+mn-cs"/>
        </a:defRPr>
      </a:lvl2pPr>
      <a:lvl3pPr marL="990571" algn="l" defTabSz="990571" rtl="0" eaLnBrk="1" latinLnBrk="0" hangingPunct="1">
        <a:defRPr sz="1950" kern="1200">
          <a:solidFill>
            <a:schemeClr val="tx1"/>
          </a:solidFill>
          <a:latin typeface="+mn-lt"/>
          <a:ea typeface="+mn-ea"/>
          <a:cs typeface="+mn-cs"/>
        </a:defRPr>
      </a:lvl3pPr>
      <a:lvl4pPr marL="1485856" algn="l" defTabSz="990571" rtl="0" eaLnBrk="1" latinLnBrk="0" hangingPunct="1">
        <a:defRPr sz="1950" kern="1200">
          <a:solidFill>
            <a:schemeClr val="tx1"/>
          </a:solidFill>
          <a:latin typeface="+mn-lt"/>
          <a:ea typeface="+mn-ea"/>
          <a:cs typeface="+mn-cs"/>
        </a:defRPr>
      </a:lvl4pPr>
      <a:lvl5pPr marL="1981140" algn="l" defTabSz="990571" rtl="0" eaLnBrk="1" latinLnBrk="0" hangingPunct="1">
        <a:defRPr sz="1950" kern="1200">
          <a:solidFill>
            <a:schemeClr val="tx1"/>
          </a:solidFill>
          <a:latin typeface="+mn-lt"/>
          <a:ea typeface="+mn-ea"/>
          <a:cs typeface="+mn-cs"/>
        </a:defRPr>
      </a:lvl5pPr>
      <a:lvl6pPr marL="2476426" algn="l" defTabSz="990571" rtl="0" eaLnBrk="1" latinLnBrk="0" hangingPunct="1">
        <a:defRPr sz="1950" kern="1200">
          <a:solidFill>
            <a:schemeClr val="tx1"/>
          </a:solidFill>
          <a:latin typeface="+mn-lt"/>
          <a:ea typeface="+mn-ea"/>
          <a:cs typeface="+mn-cs"/>
        </a:defRPr>
      </a:lvl6pPr>
      <a:lvl7pPr marL="2971711" algn="l" defTabSz="990571" rtl="0" eaLnBrk="1" latinLnBrk="0" hangingPunct="1">
        <a:defRPr sz="1950" kern="1200">
          <a:solidFill>
            <a:schemeClr val="tx1"/>
          </a:solidFill>
          <a:latin typeface="+mn-lt"/>
          <a:ea typeface="+mn-ea"/>
          <a:cs typeface="+mn-cs"/>
        </a:defRPr>
      </a:lvl7pPr>
      <a:lvl8pPr marL="3466995" algn="l" defTabSz="990571" rtl="0" eaLnBrk="1" latinLnBrk="0" hangingPunct="1">
        <a:defRPr sz="1950" kern="1200">
          <a:solidFill>
            <a:schemeClr val="tx1"/>
          </a:solidFill>
          <a:latin typeface="+mn-lt"/>
          <a:ea typeface="+mn-ea"/>
          <a:cs typeface="+mn-cs"/>
        </a:defRPr>
      </a:lvl8pPr>
      <a:lvl9pPr marL="3962281" algn="l" defTabSz="990571" rtl="0" eaLnBrk="1" latinLnBrk="0" hangingPunct="1">
        <a:defRPr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2699" userDrawn="1">
          <p15:clr>
            <a:srgbClr val="5ACBF0"/>
          </p15:clr>
        </p15:guide>
        <p15:guide id="3" orient="horz" pos="4431" userDrawn="1">
          <p15:clr>
            <a:srgbClr val="5ACBF0"/>
          </p15:clr>
        </p15:guide>
        <p15:guide id="4" pos="327" userDrawn="1">
          <p15:clr>
            <a:srgbClr val="5ACBF0"/>
          </p15:clr>
        </p15:guide>
        <p15:guide id="5" pos="8139" userDrawn="1">
          <p15:clr>
            <a:srgbClr val="5ACBF0"/>
          </p15:clr>
        </p15:guide>
        <p15:guide id="7" orient="horz" pos="220" userDrawn="1">
          <p15:clr>
            <a:srgbClr val="5ACBF0"/>
          </p15:clr>
        </p15:guide>
        <p15:guide id="8" orient="horz" pos="4497" userDrawn="1">
          <p15:clr>
            <a:srgbClr val="5ACBF0"/>
          </p15:clr>
        </p15:guide>
        <p15:guide id="17" pos="4156" userDrawn="1">
          <p15:clr>
            <a:srgbClr val="5ACBF0"/>
          </p15:clr>
        </p15:guide>
        <p15:guide id="18" pos="4304" userDrawn="1">
          <p15:clr>
            <a:srgbClr val="5ACBF0"/>
          </p15:clr>
        </p15:guide>
        <p15:guide id="19" pos="4234" userDrawn="1">
          <p15:clr>
            <a:srgbClr val="5ACBF0"/>
          </p15:clr>
        </p15:guide>
        <p15:guide id="21" orient="horz" pos="998" userDrawn="1">
          <p15:clr>
            <a:srgbClr val="5ACBF0"/>
          </p15:clr>
        </p15:guide>
        <p15:guide id="22" orient="horz" pos="706" userDrawn="1">
          <p15:clr>
            <a:srgbClr val="5ACBF0"/>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3" Type="http://schemas.openxmlformats.org/officeDocument/2006/relationships/image" Target="../media/image18.png"/><Relationship Id="rId18" Type="http://schemas.openxmlformats.org/officeDocument/2006/relationships/image" Target="../media/image22.png"/><Relationship Id="rId26" Type="http://schemas.openxmlformats.org/officeDocument/2006/relationships/image" Target="../media/image29.png"/><Relationship Id="rId39" Type="http://schemas.openxmlformats.org/officeDocument/2006/relationships/image" Target="../media/image41.png"/><Relationship Id="rId21" Type="http://schemas.openxmlformats.org/officeDocument/2006/relationships/image" Target="../media/image24.png"/><Relationship Id="rId34" Type="http://schemas.openxmlformats.org/officeDocument/2006/relationships/image" Target="../media/image36.png"/><Relationship Id="rId42" Type="http://schemas.openxmlformats.org/officeDocument/2006/relationships/image" Target="../media/image44.png"/><Relationship Id="rId7" Type="http://schemas.openxmlformats.org/officeDocument/2006/relationships/image" Target="../media/image12.png"/><Relationship Id="rId2" Type="http://schemas.openxmlformats.org/officeDocument/2006/relationships/image" Target="../media/image7.png"/><Relationship Id="rId16" Type="http://schemas.openxmlformats.org/officeDocument/2006/relationships/image" Target="../media/image21.png"/><Relationship Id="rId20" Type="http://schemas.openxmlformats.org/officeDocument/2006/relationships/image" Target="../media/image23.png"/><Relationship Id="rId29" Type="http://schemas.openxmlformats.org/officeDocument/2006/relationships/image" Target="../media/image32.png"/><Relationship Id="rId41" Type="http://schemas.openxmlformats.org/officeDocument/2006/relationships/image" Target="../media/image43.png"/><Relationship Id="rId1" Type="http://schemas.openxmlformats.org/officeDocument/2006/relationships/slideLayout" Target="../slideLayouts/slideLayout5.xml"/><Relationship Id="rId6" Type="http://schemas.openxmlformats.org/officeDocument/2006/relationships/image" Target="../media/image11.png"/><Relationship Id="rId11" Type="http://schemas.openxmlformats.org/officeDocument/2006/relationships/image" Target="../media/image16.png"/><Relationship Id="rId24" Type="http://schemas.openxmlformats.org/officeDocument/2006/relationships/image" Target="../media/image27.png"/><Relationship Id="rId32" Type="http://schemas.microsoft.com/office/2007/relationships/hdphoto" Target="../media/hdphoto3.wdp"/><Relationship Id="rId37" Type="http://schemas.openxmlformats.org/officeDocument/2006/relationships/image" Target="../media/image39.png"/><Relationship Id="rId40" Type="http://schemas.openxmlformats.org/officeDocument/2006/relationships/image" Target="../media/image42.png"/><Relationship Id="rId5" Type="http://schemas.openxmlformats.org/officeDocument/2006/relationships/image" Target="../media/image10.png"/><Relationship Id="rId15" Type="http://schemas.openxmlformats.org/officeDocument/2006/relationships/image" Target="../media/image20.png"/><Relationship Id="rId23" Type="http://schemas.openxmlformats.org/officeDocument/2006/relationships/image" Target="../media/image26.png"/><Relationship Id="rId28" Type="http://schemas.openxmlformats.org/officeDocument/2006/relationships/image" Target="../media/image31.png"/><Relationship Id="rId36" Type="http://schemas.openxmlformats.org/officeDocument/2006/relationships/image" Target="../media/image38.png"/><Relationship Id="rId10" Type="http://schemas.openxmlformats.org/officeDocument/2006/relationships/image" Target="../media/image15.png"/><Relationship Id="rId19" Type="http://schemas.microsoft.com/office/2007/relationships/hdphoto" Target="../media/hdphoto2.wdp"/><Relationship Id="rId31" Type="http://schemas.openxmlformats.org/officeDocument/2006/relationships/image" Target="../media/image34.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 Id="rId22" Type="http://schemas.openxmlformats.org/officeDocument/2006/relationships/image" Target="../media/image25.png"/><Relationship Id="rId27" Type="http://schemas.openxmlformats.org/officeDocument/2006/relationships/image" Target="../media/image30.png"/><Relationship Id="rId30" Type="http://schemas.openxmlformats.org/officeDocument/2006/relationships/image" Target="../media/image33.png"/><Relationship Id="rId35" Type="http://schemas.openxmlformats.org/officeDocument/2006/relationships/image" Target="../media/image37.png"/><Relationship Id="rId43" Type="http://schemas.openxmlformats.org/officeDocument/2006/relationships/image" Target="../media/image45.png"/><Relationship Id="rId8" Type="http://schemas.openxmlformats.org/officeDocument/2006/relationships/image" Target="../media/image13.png"/><Relationship Id="rId3" Type="http://schemas.openxmlformats.org/officeDocument/2006/relationships/image" Target="../media/image8.png"/><Relationship Id="rId12" Type="http://schemas.openxmlformats.org/officeDocument/2006/relationships/image" Target="../media/image17.png"/><Relationship Id="rId17" Type="http://schemas.microsoft.com/office/2007/relationships/hdphoto" Target="../media/hdphoto1.wdp"/><Relationship Id="rId25" Type="http://schemas.openxmlformats.org/officeDocument/2006/relationships/image" Target="../media/image28.png"/><Relationship Id="rId33" Type="http://schemas.openxmlformats.org/officeDocument/2006/relationships/image" Target="../media/image35.png"/><Relationship Id="rId38" Type="http://schemas.openxmlformats.org/officeDocument/2006/relationships/image" Target="../media/image40.png"/></Relationships>
</file>

<file path=ppt/slides/_rels/slide1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52.png"/><Relationship Id="rId4" Type="http://schemas.openxmlformats.org/officeDocument/2006/relationships/image" Target="../media/image51.png"/></Relationships>
</file>

<file path=ppt/slides/_rels/slide1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5.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62.png"/></Relationships>
</file>

<file path=ppt/slides/_rels/slide2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62.png"/></Relationships>
</file>

<file path=ppt/slides/_rels/slide2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62.png"/></Relationships>
</file>

<file path=ppt/slides/_rels/slide2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sky, outdoor, several&#10;&#10;Description automatically generated">
            <a:extLst>
              <a:ext uri="{FF2B5EF4-FFF2-40B4-BE49-F238E27FC236}">
                <a16:creationId xmlns:a16="http://schemas.microsoft.com/office/drawing/2014/main" id="{04B3C267-CAC5-4B2C-97E4-BD453A3F4206}"/>
              </a:ext>
            </a:extLst>
          </p:cNvPr>
          <p:cNvPicPr>
            <a:picLocks noChangeAspect="1"/>
          </p:cNvPicPr>
          <p:nvPr/>
        </p:nvPicPr>
        <p:blipFill rotWithShape="1">
          <a:blip r:embed="rId3"/>
          <a:srcRect l="862" t="6982" r="51" b="9430"/>
          <a:stretch/>
        </p:blipFill>
        <p:spPr>
          <a:xfrm>
            <a:off x="-1" y="0"/>
            <a:ext cx="13439775" cy="7558325"/>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67351DFD-2923-405E-93BF-12539348A5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653" y="506106"/>
            <a:ext cx="1478488" cy="406486"/>
          </a:xfrm>
          <a:prstGeom prst="rect">
            <a:avLst/>
          </a:prstGeom>
        </p:spPr>
      </p:pic>
      <p:pic>
        <p:nvPicPr>
          <p:cNvPr id="7170" name="Picture 2" descr="Qué es Madrid 360? Descubre las diferencias con Madrid Central">
            <a:extLst>
              <a:ext uri="{FF2B5EF4-FFF2-40B4-BE49-F238E27FC236}">
                <a16:creationId xmlns:a16="http://schemas.microsoft.com/office/drawing/2014/main" id="{CCDF9BBB-7938-4BEB-AFA9-30D9EF13F285}"/>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001500" y="332101"/>
            <a:ext cx="1063942" cy="754495"/>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a:extLst>
              <a:ext uri="{FF2B5EF4-FFF2-40B4-BE49-F238E27FC236}">
                <a16:creationId xmlns:a16="http://schemas.microsoft.com/office/drawing/2014/main" id="{EE44F627-79A3-4544-8D22-135FBB7D7BF1}"/>
              </a:ext>
            </a:extLst>
          </p:cNvPr>
          <p:cNvSpPr/>
          <p:nvPr/>
        </p:nvSpPr>
        <p:spPr>
          <a:xfrm>
            <a:off x="0" y="5097780"/>
            <a:ext cx="13439774" cy="1985010"/>
          </a:xfrm>
          <a:prstGeom prst="rect">
            <a:avLst/>
          </a:prstGeom>
          <a:solidFill>
            <a:srgbClr val="231F20">
              <a:alpha val="78000"/>
            </a:srgbClr>
          </a:solidFill>
          <a:ln w="25400" cap="flat" cmpd="sng" algn="ctr">
            <a:noFill/>
            <a:prstDash val="solid"/>
          </a:ln>
          <a:effectLst/>
        </p:spPr>
        <p:txBody>
          <a:bodyPr rtlCol="0" anchor="ctr"/>
          <a:lstStyle/>
          <a:p>
            <a:pPr algn="ctr" defTabSz="914400">
              <a:defRPr/>
            </a:pPr>
            <a:endParaRPr lang="en-GB" sz="1800" kern="0" dirty="0">
              <a:solidFill>
                <a:prstClr val="white"/>
              </a:solidFill>
              <a:latin typeface="Calibri" panose="020F0502020204030204"/>
            </a:endParaRPr>
          </a:p>
        </p:txBody>
      </p:sp>
      <p:sp>
        <p:nvSpPr>
          <p:cNvPr id="19" name="Subtitle 2">
            <a:extLst>
              <a:ext uri="{FF2B5EF4-FFF2-40B4-BE49-F238E27FC236}">
                <a16:creationId xmlns:a16="http://schemas.microsoft.com/office/drawing/2014/main" id="{D5A95943-873D-4765-9311-E0972BE8DA9A}"/>
              </a:ext>
            </a:extLst>
          </p:cNvPr>
          <p:cNvSpPr txBox="1">
            <a:spLocks/>
          </p:cNvSpPr>
          <p:nvPr/>
        </p:nvSpPr>
        <p:spPr bwMode="gray">
          <a:xfrm>
            <a:off x="397720" y="5607100"/>
            <a:ext cx="11329460" cy="966371"/>
          </a:xfrm>
          <a:prstGeom prst="rect">
            <a:avLst/>
          </a:prstGeom>
          <a:noFill/>
        </p:spPr>
        <p:txBody>
          <a:bodyPr vert="horz" lIns="0" tIns="0" rIns="0" bIns="0" rtlCol="0" anchor="ctr" anchorCtr="0">
            <a:noAutofit/>
          </a:bodyPr>
          <a:lstStyle>
            <a:lvl1pPr marL="0" indent="0" algn="l" defTabSz="484856" rtl="0" eaLnBrk="1" latinLnBrk="0" hangingPunct="1">
              <a:lnSpc>
                <a:spcPct val="100000"/>
              </a:lnSpc>
              <a:spcBef>
                <a:spcPts val="0"/>
              </a:spcBef>
              <a:spcAft>
                <a:spcPts val="0"/>
              </a:spcAft>
              <a:buSzPct val="100000"/>
              <a:buFont typeface="Arial" panose="020B0604020202020204" pitchFamily="34" charset="0"/>
              <a:buNone/>
              <a:defRPr sz="1881" b="1" kern="1200">
                <a:solidFill>
                  <a:schemeClr val="bg1"/>
                </a:solidFill>
                <a:latin typeface="+mn-lt"/>
                <a:ea typeface="+mn-ea"/>
                <a:cs typeface="+mn-cs"/>
              </a:defRPr>
            </a:lvl1pPr>
            <a:lvl2pPr marL="0" marR="0" indent="0" algn="l" defTabSz="955260" rtl="0" eaLnBrk="1" fontAlgn="auto" latinLnBrk="0" hangingPunct="1">
              <a:lnSpc>
                <a:spcPct val="100000"/>
              </a:lnSpc>
              <a:spcBef>
                <a:spcPts val="0"/>
              </a:spcBef>
              <a:spcAft>
                <a:spcPts val="0"/>
              </a:spcAft>
              <a:buClrTx/>
              <a:buSzPct val="100000"/>
              <a:buFont typeface="Arial"/>
              <a:buNone/>
              <a:tabLst/>
              <a:defRPr lang="en-US" sz="1672" b="0" kern="1200">
                <a:solidFill>
                  <a:schemeClr val="bg1"/>
                </a:solidFill>
                <a:latin typeface="+mn-lt"/>
                <a:ea typeface="+mn-ea"/>
                <a:cs typeface="+mn-cs"/>
              </a:defRPr>
            </a:lvl2pPr>
            <a:lvl3pPr marL="0" indent="0" algn="l" defTabSz="484856" rtl="0" eaLnBrk="1" latinLnBrk="0" hangingPunct="1">
              <a:spcBef>
                <a:spcPts val="0"/>
              </a:spcBef>
              <a:spcAft>
                <a:spcPts val="0"/>
              </a:spcAft>
              <a:buClrTx/>
              <a:buSzPct val="100000"/>
              <a:buFont typeface="Arial" panose="020B0604020202020204" pitchFamily="34" charset="0"/>
              <a:buNone/>
              <a:defRPr lang="en-US" sz="1672" kern="1200">
                <a:solidFill>
                  <a:schemeClr val="bg1"/>
                </a:solidFill>
                <a:latin typeface="+mn-lt"/>
                <a:ea typeface="+mn-ea"/>
                <a:cs typeface="+mn-cs"/>
              </a:defRPr>
            </a:lvl3pPr>
            <a:lvl4pPr marL="1432889" indent="0" algn="ctr" defTabSz="484856" rtl="0" eaLnBrk="1" latinLnBrk="0" hangingPunct="1">
              <a:spcBef>
                <a:spcPts val="0"/>
              </a:spcBef>
              <a:spcAft>
                <a:spcPts val="530"/>
              </a:spcAft>
              <a:buClrTx/>
              <a:buSzPct val="100000"/>
              <a:buFont typeface="Verdana" panose="020B0604030504040204" pitchFamily="34" charset="0"/>
              <a:buNone/>
              <a:defRPr lang="en-US" sz="1672" kern="1200" baseline="0">
                <a:solidFill>
                  <a:schemeClr val="tx1"/>
                </a:solidFill>
                <a:latin typeface="+mn-lt"/>
                <a:ea typeface="+mn-ea"/>
                <a:cs typeface="+mn-cs"/>
              </a:defRPr>
            </a:lvl4pPr>
            <a:lvl5pPr marL="1910519" indent="0" algn="ctr" defTabSz="423408" rtl="0" eaLnBrk="1" latinLnBrk="0" hangingPunct="1">
              <a:spcBef>
                <a:spcPts val="0"/>
              </a:spcBef>
              <a:spcAft>
                <a:spcPts val="530"/>
              </a:spcAft>
              <a:buClrTx/>
              <a:buSzPct val="100000"/>
              <a:buFont typeface="Verdana" panose="020B0604030504040204" pitchFamily="34" charset="0"/>
              <a:buNone/>
              <a:tabLst/>
              <a:defRPr lang="en-US" sz="1672" kern="1200" baseline="0">
                <a:solidFill>
                  <a:schemeClr val="tx1"/>
                </a:solidFill>
                <a:latin typeface="+mn-lt"/>
                <a:ea typeface="+mn-ea"/>
                <a:cs typeface="+mn-cs"/>
              </a:defRPr>
            </a:lvl5pPr>
            <a:lvl6pPr marL="2388149" indent="0" algn="ctr" defTabSz="484856" rtl="0" eaLnBrk="1" latinLnBrk="0" hangingPunct="1">
              <a:spcBef>
                <a:spcPts val="0"/>
              </a:spcBef>
              <a:spcAft>
                <a:spcPts val="530"/>
              </a:spcAft>
              <a:buFont typeface="Verdana" panose="020B0604030504040204" pitchFamily="34" charset="0"/>
              <a:buNone/>
              <a:defRPr sz="1672" kern="1200" baseline="0">
                <a:solidFill>
                  <a:schemeClr val="tx1"/>
                </a:solidFill>
                <a:latin typeface="+mn-lt"/>
                <a:ea typeface="+mn-ea"/>
                <a:cs typeface="+mn-cs"/>
              </a:defRPr>
            </a:lvl6pPr>
            <a:lvl7pPr marL="2865779" indent="0" algn="ctr" defTabSz="484856" rtl="0" eaLnBrk="1" latinLnBrk="0" hangingPunct="1">
              <a:spcBef>
                <a:spcPts val="0"/>
              </a:spcBef>
              <a:spcAft>
                <a:spcPts val="530"/>
              </a:spcAft>
              <a:buFont typeface="Verdana" panose="020B0604030504040204" pitchFamily="34" charset="0"/>
              <a:buNone/>
              <a:defRPr sz="1672" kern="1200">
                <a:solidFill>
                  <a:schemeClr val="tx1"/>
                </a:solidFill>
                <a:latin typeface="+mn-lt"/>
                <a:ea typeface="+mn-ea"/>
                <a:cs typeface="+mn-cs"/>
              </a:defRPr>
            </a:lvl7pPr>
            <a:lvl8pPr marL="3343410" indent="0" algn="ctr" defTabSz="484856" rtl="0" eaLnBrk="1" latinLnBrk="0" hangingPunct="1">
              <a:spcBef>
                <a:spcPts val="0"/>
              </a:spcBef>
              <a:spcAft>
                <a:spcPts val="530"/>
              </a:spcAft>
              <a:buFont typeface="Verdana" panose="020B0604030504040204" pitchFamily="34" charset="0"/>
              <a:buNone/>
              <a:defRPr sz="1672" kern="1200" baseline="0">
                <a:solidFill>
                  <a:schemeClr val="tx1"/>
                </a:solidFill>
                <a:latin typeface="+mn-lt"/>
                <a:ea typeface="+mn-ea"/>
                <a:cs typeface="+mn-cs"/>
              </a:defRPr>
            </a:lvl8pPr>
            <a:lvl9pPr marL="3821039" indent="0" algn="ctr" defTabSz="484856" rtl="0" eaLnBrk="1" latinLnBrk="0" hangingPunct="1">
              <a:spcBef>
                <a:spcPts val="0"/>
              </a:spcBef>
              <a:spcAft>
                <a:spcPts val="530"/>
              </a:spcAft>
              <a:buFont typeface="Verdana" panose="020B0604030504040204" pitchFamily="34" charset="0"/>
              <a:buNone/>
              <a:defRPr sz="1672" kern="1200" baseline="0">
                <a:solidFill>
                  <a:schemeClr val="tx1"/>
                </a:solidFill>
                <a:latin typeface="+mn-lt"/>
                <a:ea typeface="+mn-ea"/>
                <a:cs typeface="+mn-cs"/>
              </a:defRPr>
            </a:lvl9pPr>
          </a:lstStyle>
          <a:p>
            <a:r>
              <a:rPr lang="en-GB" sz="2500" b="0" spc="4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Madrid 360 Environmental Sustainability Strategy Summary  </a:t>
            </a:r>
          </a:p>
          <a:p>
            <a:pPr>
              <a:spcBef>
                <a:spcPts val="600"/>
              </a:spcBef>
            </a:pPr>
            <a:r>
              <a:rPr lang="en-GB" sz="1800" b="0" dirty="0">
                <a:solidFill>
                  <a:srgbClr val="FFFFFF"/>
                </a:solidFill>
                <a:latin typeface="Open Sans" panose="020B0606030504020204" pitchFamily="34" charset="0"/>
                <a:ea typeface="Open Sans" panose="020B0606030504020204" pitchFamily="34" charset="0"/>
                <a:cs typeface="Open Sans" panose="020B0606030504020204" pitchFamily="34" charset="0"/>
              </a:rPr>
              <a:t>Executive summary</a:t>
            </a:r>
          </a:p>
          <a:p>
            <a:endParaRPr lang="en-GB" sz="1600" b="0" dirty="0">
              <a:solidFill>
                <a:srgbClr val="FFFFFF"/>
              </a:solidFill>
              <a:latin typeface="Open Sans "/>
            </a:endParaRPr>
          </a:p>
          <a:p>
            <a:r>
              <a:rPr lang="en-GB" sz="1400" b="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rPr>
              <a:t>January  2023</a:t>
            </a:r>
            <a:endParaRPr lang="en-GB" sz="14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50695081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0" name="object 20">
            <a:extLst>
              <a:ext uri="{FF2B5EF4-FFF2-40B4-BE49-F238E27FC236}">
                <a16:creationId xmlns:a16="http://schemas.microsoft.com/office/drawing/2014/main" id="{10CFEB72-66FB-4515-93A0-90980423C381}"/>
              </a:ext>
            </a:extLst>
          </p:cNvPr>
          <p:cNvPicPr/>
          <p:nvPr/>
        </p:nvPicPr>
        <p:blipFill>
          <a:blip r:embed="rId2" cstate="print">
            <a:alphaModFix amt="90000"/>
          </a:blip>
          <a:stretch>
            <a:fillRect/>
          </a:stretch>
        </p:blipFill>
        <p:spPr>
          <a:xfrm>
            <a:off x="270369" y="5722223"/>
            <a:ext cx="825847" cy="1249167"/>
          </a:xfrm>
          <a:prstGeom prst="rect">
            <a:avLst/>
          </a:prstGeom>
        </p:spPr>
      </p:pic>
      <p:pic>
        <p:nvPicPr>
          <p:cNvPr id="6" name="Picture 5">
            <a:extLst>
              <a:ext uri="{FF2B5EF4-FFF2-40B4-BE49-F238E27FC236}">
                <a16:creationId xmlns:a16="http://schemas.microsoft.com/office/drawing/2014/main" id="{C8971C54-E989-4127-9DD7-5C3B8497417C}"/>
              </a:ext>
            </a:extLst>
          </p:cNvPr>
          <p:cNvPicPr>
            <a:picLocks noChangeAspect="1"/>
          </p:cNvPicPr>
          <p:nvPr/>
        </p:nvPicPr>
        <p:blipFill rotWithShape="1">
          <a:blip r:embed="rId3">
            <a:alphaModFix amt="8000"/>
          </a:blip>
          <a:srcRect r="5378"/>
          <a:stretch/>
        </p:blipFill>
        <p:spPr>
          <a:xfrm>
            <a:off x="1160326" y="4237775"/>
            <a:ext cx="11410428" cy="2792210"/>
          </a:xfrm>
          <a:prstGeom prst="rect">
            <a:avLst/>
          </a:prstGeom>
        </p:spPr>
      </p:pic>
      <p:sp>
        <p:nvSpPr>
          <p:cNvPr id="491" name="object 17">
            <a:extLst>
              <a:ext uri="{FF2B5EF4-FFF2-40B4-BE49-F238E27FC236}">
                <a16:creationId xmlns:a16="http://schemas.microsoft.com/office/drawing/2014/main" id="{8ECDD509-6829-4168-9C75-5299A304B055}"/>
              </a:ext>
            </a:extLst>
          </p:cNvPr>
          <p:cNvSpPr>
            <a:spLocks noChangeAspect="1"/>
          </p:cNvSpPr>
          <p:nvPr/>
        </p:nvSpPr>
        <p:spPr>
          <a:xfrm>
            <a:off x="16497020" y="6226297"/>
            <a:ext cx="480588" cy="487570"/>
          </a:xfrm>
          <a:custGeom>
            <a:avLst/>
            <a:gdLst/>
            <a:ahLst/>
            <a:cxnLst/>
            <a:rect l="l" t="t" r="r" b="b"/>
            <a:pathLst>
              <a:path w="524509" h="532129">
                <a:moveTo>
                  <a:pt x="4914" y="324396"/>
                </a:moveTo>
                <a:lnTo>
                  <a:pt x="4572" y="324104"/>
                </a:lnTo>
                <a:lnTo>
                  <a:pt x="3581" y="323176"/>
                </a:lnTo>
                <a:lnTo>
                  <a:pt x="2667" y="321589"/>
                </a:lnTo>
                <a:lnTo>
                  <a:pt x="1816" y="321945"/>
                </a:lnTo>
                <a:lnTo>
                  <a:pt x="914" y="322186"/>
                </a:lnTo>
                <a:lnTo>
                  <a:pt x="0" y="322313"/>
                </a:lnTo>
                <a:lnTo>
                  <a:pt x="406" y="322491"/>
                </a:lnTo>
                <a:lnTo>
                  <a:pt x="1739" y="322935"/>
                </a:lnTo>
                <a:lnTo>
                  <a:pt x="3086" y="323494"/>
                </a:lnTo>
                <a:lnTo>
                  <a:pt x="4470" y="324205"/>
                </a:lnTo>
                <a:lnTo>
                  <a:pt x="4914" y="324396"/>
                </a:lnTo>
                <a:close/>
              </a:path>
              <a:path w="524509" h="532129">
                <a:moveTo>
                  <a:pt x="16141" y="419112"/>
                </a:moveTo>
                <a:lnTo>
                  <a:pt x="15989" y="418947"/>
                </a:lnTo>
                <a:lnTo>
                  <a:pt x="15697" y="419163"/>
                </a:lnTo>
                <a:lnTo>
                  <a:pt x="15405" y="419417"/>
                </a:lnTo>
                <a:lnTo>
                  <a:pt x="15100" y="419633"/>
                </a:lnTo>
                <a:lnTo>
                  <a:pt x="15290" y="419976"/>
                </a:lnTo>
                <a:lnTo>
                  <a:pt x="15379" y="420141"/>
                </a:lnTo>
                <a:lnTo>
                  <a:pt x="15671" y="419747"/>
                </a:lnTo>
                <a:lnTo>
                  <a:pt x="15913" y="419404"/>
                </a:lnTo>
                <a:lnTo>
                  <a:pt x="16141" y="419112"/>
                </a:lnTo>
                <a:close/>
              </a:path>
              <a:path w="524509" h="532129">
                <a:moveTo>
                  <a:pt x="216166" y="531533"/>
                </a:moveTo>
                <a:lnTo>
                  <a:pt x="215646" y="531075"/>
                </a:lnTo>
                <a:lnTo>
                  <a:pt x="215125" y="530580"/>
                </a:lnTo>
                <a:lnTo>
                  <a:pt x="214630" y="530059"/>
                </a:lnTo>
                <a:lnTo>
                  <a:pt x="215163" y="530834"/>
                </a:lnTo>
                <a:lnTo>
                  <a:pt x="215849" y="532003"/>
                </a:lnTo>
                <a:lnTo>
                  <a:pt x="216166" y="531533"/>
                </a:lnTo>
                <a:close/>
              </a:path>
              <a:path w="524509" h="532129">
                <a:moveTo>
                  <a:pt x="524090" y="0"/>
                </a:moveTo>
                <a:lnTo>
                  <a:pt x="523735" y="88"/>
                </a:lnTo>
                <a:lnTo>
                  <a:pt x="523125" y="203"/>
                </a:lnTo>
                <a:lnTo>
                  <a:pt x="523671" y="1155"/>
                </a:lnTo>
                <a:lnTo>
                  <a:pt x="523824" y="774"/>
                </a:lnTo>
                <a:lnTo>
                  <a:pt x="523938" y="393"/>
                </a:lnTo>
                <a:lnTo>
                  <a:pt x="524090" y="0"/>
                </a:lnTo>
                <a:close/>
              </a:path>
            </a:pathLst>
          </a:custGeom>
          <a:solidFill>
            <a:srgbClr val="92C4C5"/>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72" name="object 12">
            <a:extLst>
              <a:ext uri="{FF2B5EF4-FFF2-40B4-BE49-F238E27FC236}">
                <a16:creationId xmlns:a16="http://schemas.microsoft.com/office/drawing/2014/main" id="{A45015A2-F3EB-453C-9ECA-3B14D9088FBD}"/>
              </a:ext>
            </a:extLst>
          </p:cNvPr>
          <p:cNvPicPr/>
          <p:nvPr/>
        </p:nvPicPr>
        <p:blipFill rotWithShape="1">
          <a:blip r:embed="rId4" cstate="print"/>
          <a:srcRect l="14629" r="11118"/>
          <a:stretch/>
        </p:blipFill>
        <p:spPr>
          <a:xfrm>
            <a:off x="0" y="5980760"/>
            <a:ext cx="13439775" cy="1574800"/>
          </a:xfrm>
          <a:prstGeom prst="rect">
            <a:avLst/>
          </a:prstGeom>
        </p:spPr>
      </p:pic>
      <p:grpSp>
        <p:nvGrpSpPr>
          <p:cNvPr id="339" name="Group 338">
            <a:extLst>
              <a:ext uri="{FF2B5EF4-FFF2-40B4-BE49-F238E27FC236}">
                <a16:creationId xmlns:a16="http://schemas.microsoft.com/office/drawing/2014/main" id="{94C2C7F3-AECF-43AA-B10F-D7E37970878B}"/>
              </a:ext>
            </a:extLst>
          </p:cNvPr>
          <p:cNvGrpSpPr>
            <a:grpSpLocks noChangeAspect="1"/>
          </p:cNvGrpSpPr>
          <p:nvPr/>
        </p:nvGrpSpPr>
        <p:grpSpPr>
          <a:xfrm>
            <a:off x="6115532" y="6607272"/>
            <a:ext cx="906751" cy="679889"/>
            <a:chOff x="12446972" y="8592262"/>
            <a:chExt cx="2150720" cy="1612627"/>
          </a:xfrm>
          <a:effectLst>
            <a:outerShdw blurRad="76200" dir="13500000" sy="23000" kx="1200000" algn="br" rotWithShape="0">
              <a:prstClr val="black">
                <a:alpha val="20000"/>
              </a:prstClr>
            </a:outerShdw>
          </a:effectLst>
        </p:grpSpPr>
        <p:grpSp>
          <p:nvGrpSpPr>
            <p:cNvPr id="252" name="object 386">
              <a:extLst>
                <a:ext uri="{FF2B5EF4-FFF2-40B4-BE49-F238E27FC236}">
                  <a16:creationId xmlns:a16="http://schemas.microsoft.com/office/drawing/2014/main" id="{5268B52F-52C3-4981-9FE1-6FA3639391A9}"/>
                </a:ext>
              </a:extLst>
            </p:cNvPr>
            <p:cNvGrpSpPr/>
            <p:nvPr/>
          </p:nvGrpSpPr>
          <p:grpSpPr>
            <a:xfrm>
              <a:off x="12478026" y="9641644"/>
              <a:ext cx="563245" cy="563245"/>
              <a:chOff x="12478026" y="9641644"/>
              <a:chExt cx="563245" cy="563245"/>
            </a:xfrm>
          </p:grpSpPr>
          <p:sp>
            <p:nvSpPr>
              <p:cNvPr id="253" name="object 387">
                <a:extLst>
                  <a:ext uri="{FF2B5EF4-FFF2-40B4-BE49-F238E27FC236}">
                    <a16:creationId xmlns:a16="http://schemas.microsoft.com/office/drawing/2014/main" id="{CF662DDE-1CD0-40D4-8286-F71B117AD296}"/>
                  </a:ext>
                </a:extLst>
              </p:cNvPr>
              <p:cNvSpPr/>
              <p:nvPr/>
            </p:nvSpPr>
            <p:spPr>
              <a:xfrm>
                <a:off x="12478026" y="9641644"/>
                <a:ext cx="563245" cy="563245"/>
              </a:xfrm>
              <a:custGeom>
                <a:avLst/>
                <a:gdLst/>
                <a:ahLst/>
                <a:cxnLst/>
                <a:rect l="l" t="t" r="r" b="b"/>
                <a:pathLst>
                  <a:path w="563244" h="563245">
                    <a:moveTo>
                      <a:pt x="281603" y="0"/>
                    </a:moveTo>
                    <a:lnTo>
                      <a:pt x="235926" y="3685"/>
                    </a:lnTo>
                    <a:lnTo>
                      <a:pt x="192595" y="14356"/>
                    </a:lnTo>
                    <a:lnTo>
                      <a:pt x="152191" y="31432"/>
                    </a:lnTo>
                    <a:lnTo>
                      <a:pt x="115292" y="54333"/>
                    </a:lnTo>
                    <a:lnTo>
                      <a:pt x="82480" y="82480"/>
                    </a:lnTo>
                    <a:lnTo>
                      <a:pt x="54333" y="115292"/>
                    </a:lnTo>
                    <a:lnTo>
                      <a:pt x="31432" y="152191"/>
                    </a:lnTo>
                    <a:lnTo>
                      <a:pt x="14356" y="192595"/>
                    </a:lnTo>
                    <a:lnTo>
                      <a:pt x="3685" y="235926"/>
                    </a:lnTo>
                    <a:lnTo>
                      <a:pt x="0" y="281603"/>
                    </a:lnTo>
                    <a:lnTo>
                      <a:pt x="3685" y="327281"/>
                    </a:lnTo>
                    <a:lnTo>
                      <a:pt x="14356" y="370612"/>
                    </a:lnTo>
                    <a:lnTo>
                      <a:pt x="31432" y="411016"/>
                    </a:lnTo>
                    <a:lnTo>
                      <a:pt x="54333" y="447914"/>
                    </a:lnTo>
                    <a:lnTo>
                      <a:pt x="82480" y="480727"/>
                    </a:lnTo>
                    <a:lnTo>
                      <a:pt x="115292" y="508874"/>
                    </a:lnTo>
                    <a:lnTo>
                      <a:pt x="152191" y="531775"/>
                    </a:lnTo>
                    <a:lnTo>
                      <a:pt x="192595" y="548851"/>
                    </a:lnTo>
                    <a:lnTo>
                      <a:pt x="235926" y="559522"/>
                    </a:lnTo>
                    <a:lnTo>
                      <a:pt x="281603" y="563207"/>
                    </a:lnTo>
                    <a:lnTo>
                      <a:pt x="327281" y="559522"/>
                    </a:lnTo>
                    <a:lnTo>
                      <a:pt x="370612" y="548851"/>
                    </a:lnTo>
                    <a:lnTo>
                      <a:pt x="411016" y="531775"/>
                    </a:lnTo>
                    <a:lnTo>
                      <a:pt x="447914" y="508874"/>
                    </a:lnTo>
                    <a:lnTo>
                      <a:pt x="480727" y="480727"/>
                    </a:lnTo>
                    <a:lnTo>
                      <a:pt x="508874" y="447914"/>
                    </a:lnTo>
                    <a:lnTo>
                      <a:pt x="531775" y="411016"/>
                    </a:lnTo>
                    <a:lnTo>
                      <a:pt x="548851" y="370612"/>
                    </a:lnTo>
                    <a:lnTo>
                      <a:pt x="559522" y="327281"/>
                    </a:lnTo>
                    <a:lnTo>
                      <a:pt x="563207" y="281603"/>
                    </a:lnTo>
                    <a:lnTo>
                      <a:pt x="559522" y="235926"/>
                    </a:lnTo>
                    <a:lnTo>
                      <a:pt x="548851" y="192595"/>
                    </a:lnTo>
                    <a:lnTo>
                      <a:pt x="531775" y="152191"/>
                    </a:lnTo>
                    <a:lnTo>
                      <a:pt x="508874" y="115292"/>
                    </a:lnTo>
                    <a:lnTo>
                      <a:pt x="480727" y="82480"/>
                    </a:lnTo>
                    <a:lnTo>
                      <a:pt x="447914" y="54333"/>
                    </a:lnTo>
                    <a:lnTo>
                      <a:pt x="411016" y="31432"/>
                    </a:lnTo>
                    <a:lnTo>
                      <a:pt x="370612" y="14356"/>
                    </a:lnTo>
                    <a:lnTo>
                      <a:pt x="327281" y="3685"/>
                    </a:lnTo>
                    <a:lnTo>
                      <a:pt x="281603" y="0"/>
                    </a:lnTo>
                    <a:close/>
                  </a:path>
                </a:pathLst>
              </a:custGeom>
              <a:solidFill>
                <a:srgbClr val="22292B"/>
              </a:solidFill>
            </p:spPr>
            <p:txBody>
              <a:bodyPr wrap="square" lIns="0" tIns="0" rIns="0" bIns="0" rtlCol="0"/>
              <a:lstStyle/>
              <a:p>
                <a:endParaRPr/>
              </a:p>
            </p:txBody>
          </p:sp>
          <p:sp>
            <p:nvSpPr>
              <p:cNvPr id="254" name="object 388">
                <a:extLst>
                  <a:ext uri="{FF2B5EF4-FFF2-40B4-BE49-F238E27FC236}">
                    <a16:creationId xmlns:a16="http://schemas.microsoft.com/office/drawing/2014/main" id="{22CD8933-10BB-40F0-BA6D-CFE2742B4EC5}"/>
                  </a:ext>
                </a:extLst>
              </p:cNvPr>
              <p:cNvSpPr/>
              <p:nvPr/>
            </p:nvSpPr>
            <p:spPr>
              <a:xfrm>
                <a:off x="12566250" y="9729862"/>
                <a:ext cx="387350" cy="387350"/>
              </a:xfrm>
              <a:custGeom>
                <a:avLst/>
                <a:gdLst/>
                <a:ahLst/>
                <a:cxnLst/>
                <a:rect l="l" t="t" r="r" b="b"/>
                <a:pathLst>
                  <a:path w="387350" h="387350">
                    <a:moveTo>
                      <a:pt x="193376" y="0"/>
                    </a:moveTo>
                    <a:lnTo>
                      <a:pt x="149035" y="5107"/>
                    </a:lnTo>
                    <a:lnTo>
                      <a:pt x="108332" y="19656"/>
                    </a:lnTo>
                    <a:lnTo>
                      <a:pt x="72427" y="42485"/>
                    </a:lnTo>
                    <a:lnTo>
                      <a:pt x="42481" y="72433"/>
                    </a:lnTo>
                    <a:lnTo>
                      <a:pt x="19654" y="108340"/>
                    </a:lnTo>
                    <a:lnTo>
                      <a:pt x="5106" y="149045"/>
                    </a:lnTo>
                    <a:lnTo>
                      <a:pt x="0" y="193386"/>
                    </a:lnTo>
                    <a:lnTo>
                      <a:pt x="5106" y="237728"/>
                    </a:lnTo>
                    <a:lnTo>
                      <a:pt x="19654" y="278432"/>
                    </a:lnTo>
                    <a:lnTo>
                      <a:pt x="42481" y="314339"/>
                    </a:lnTo>
                    <a:lnTo>
                      <a:pt x="72427" y="344288"/>
                    </a:lnTo>
                    <a:lnTo>
                      <a:pt x="108332" y="367117"/>
                    </a:lnTo>
                    <a:lnTo>
                      <a:pt x="149035" y="381666"/>
                    </a:lnTo>
                    <a:lnTo>
                      <a:pt x="193376" y="386773"/>
                    </a:lnTo>
                    <a:lnTo>
                      <a:pt x="237717" y="381666"/>
                    </a:lnTo>
                    <a:lnTo>
                      <a:pt x="278422" y="367117"/>
                    </a:lnTo>
                    <a:lnTo>
                      <a:pt x="314329" y="344288"/>
                    </a:lnTo>
                    <a:lnTo>
                      <a:pt x="344277" y="314339"/>
                    </a:lnTo>
                    <a:lnTo>
                      <a:pt x="367106" y="278432"/>
                    </a:lnTo>
                    <a:lnTo>
                      <a:pt x="381655" y="237728"/>
                    </a:lnTo>
                    <a:lnTo>
                      <a:pt x="386763" y="193386"/>
                    </a:lnTo>
                    <a:lnTo>
                      <a:pt x="381655" y="149045"/>
                    </a:lnTo>
                    <a:lnTo>
                      <a:pt x="367106" y="108340"/>
                    </a:lnTo>
                    <a:lnTo>
                      <a:pt x="344277" y="72433"/>
                    </a:lnTo>
                    <a:lnTo>
                      <a:pt x="314329" y="42485"/>
                    </a:lnTo>
                    <a:lnTo>
                      <a:pt x="278422" y="19656"/>
                    </a:lnTo>
                    <a:lnTo>
                      <a:pt x="237717" y="5107"/>
                    </a:lnTo>
                    <a:lnTo>
                      <a:pt x="193376" y="0"/>
                    </a:lnTo>
                    <a:close/>
                  </a:path>
                </a:pathLst>
              </a:custGeom>
              <a:solidFill>
                <a:srgbClr val="B8B8B8"/>
              </a:solidFill>
            </p:spPr>
            <p:txBody>
              <a:bodyPr wrap="square" lIns="0" tIns="0" rIns="0" bIns="0" rtlCol="0"/>
              <a:lstStyle/>
              <a:p>
                <a:endParaRPr/>
              </a:p>
            </p:txBody>
          </p:sp>
          <p:sp>
            <p:nvSpPr>
              <p:cNvPr id="255" name="object 389">
                <a:extLst>
                  <a:ext uri="{FF2B5EF4-FFF2-40B4-BE49-F238E27FC236}">
                    <a16:creationId xmlns:a16="http://schemas.microsoft.com/office/drawing/2014/main" id="{732986E7-DCA1-4E17-A235-B074AFCFDE35}"/>
                  </a:ext>
                </a:extLst>
              </p:cNvPr>
              <p:cNvSpPr/>
              <p:nvPr/>
            </p:nvSpPr>
            <p:spPr>
              <a:xfrm>
                <a:off x="12595893" y="9759505"/>
                <a:ext cx="327660" cy="327660"/>
              </a:xfrm>
              <a:custGeom>
                <a:avLst/>
                <a:gdLst/>
                <a:ahLst/>
                <a:cxnLst/>
                <a:rect l="l" t="t" r="r" b="b"/>
                <a:pathLst>
                  <a:path w="327659" h="327659">
                    <a:moveTo>
                      <a:pt x="163733" y="0"/>
                    </a:moveTo>
                    <a:lnTo>
                      <a:pt x="120206" y="5849"/>
                    </a:lnTo>
                    <a:lnTo>
                      <a:pt x="81094" y="22357"/>
                    </a:lnTo>
                    <a:lnTo>
                      <a:pt x="47956" y="47961"/>
                    </a:lnTo>
                    <a:lnTo>
                      <a:pt x="22354" y="81102"/>
                    </a:lnTo>
                    <a:lnTo>
                      <a:pt x="5848" y="120216"/>
                    </a:lnTo>
                    <a:lnTo>
                      <a:pt x="0" y="163743"/>
                    </a:lnTo>
                    <a:lnTo>
                      <a:pt x="5848" y="207270"/>
                    </a:lnTo>
                    <a:lnTo>
                      <a:pt x="22354" y="246385"/>
                    </a:lnTo>
                    <a:lnTo>
                      <a:pt x="47956" y="279525"/>
                    </a:lnTo>
                    <a:lnTo>
                      <a:pt x="81094" y="305130"/>
                    </a:lnTo>
                    <a:lnTo>
                      <a:pt x="120206" y="321637"/>
                    </a:lnTo>
                    <a:lnTo>
                      <a:pt x="163733" y="327487"/>
                    </a:lnTo>
                    <a:lnTo>
                      <a:pt x="207264" y="321637"/>
                    </a:lnTo>
                    <a:lnTo>
                      <a:pt x="246379" y="305130"/>
                    </a:lnTo>
                    <a:lnTo>
                      <a:pt x="279518" y="279525"/>
                    </a:lnTo>
                    <a:lnTo>
                      <a:pt x="305121" y="246385"/>
                    </a:lnTo>
                    <a:lnTo>
                      <a:pt x="321628" y="207270"/>
                    </a:lnTo>
                    <a:lnTo>
                      <a:pt x="327476" y="163743"/>
                    </a:lnTo>
                    <a:lnTo>
                      <a:pt x="321628" y="120216"/>
                    </a:lnTo>
                    <a:lnTo>
                      <a:pt x="305121" y="81102"/>
                    </a:lnTo>
                    <a:lnTo>
                      <a:pt x="279518" y="47961"/>
                    </a:lnTo>
                    <a:lnTo>
                      <a:pt x="246379" y="22357"/>
                    </a:lnTo>
                    <a:lnTo>
                      <a:pt x="207264" y="5849"/>
                    </a:lnTo>
                    <a:lnTo>
                      <a:pt x="163733" y="0"/>
                    </a:lnTo>
                    <a:close/>
                  </a:path>
                </a:pathLst>
              </a:custGeom>
              <a:solidFill>
                <a:srgbClr val="9F9D9A"/>
              </a:solidFill>
            </p:spPr>
            <p:txBody>
              <a:bodyPr wrap="square" lIns="0" tIns="0" rIns="0" bIns="0" rtlCol="0"/>
              <a:lstStyle/>
              <a:p>
                <a:endParaRPr/>
              </a:p>
            </p:txBody>
          </p:sp>
          <p:pic>
            <p:nvPicPr>
              <p:cNvPr id="256" name="object 390">
                <a:extLst>
                  <a:ext uri="{FF2B5EF4-FFF2-40B4-BE49-F238E27FC236}">
                    <a16:creationId xmlns:a16="http://schemas.microsoft.com/office/drawing/2014/main" id="{534A2EFD-C6BB-4D63-A144-DF38235F492F}"/>
                  </a:ext>
                </a:extLst>
              </p:cNvPr>
              <p:cNvPicPr/>
              <p:nvPr/>
            </p:nvPicPr>
            <p:blipFill>
              <a:blip r:embed="rId5" cstate="print"/>
              <a:stretch>
                <a:fillRect/>
              </a:stretch>
            </p:blipFill>
            <p:spPr>
              <a:xfrm>
                <a:off x="12596540" y="9756572"/>
                <a:ext cx="325226" cy="313040"/>
              </a:xfrm>
              <a:prstGeom prst="rect">
                <a:avLst/>
              </a:prstGeom>
            </p:spPr>
          </p:pic>
        </p:grpSp>
        <p:grpSp>
          <p:nvGrpSpPr>
            <p:cNvPr id="257" name="object 391">
              <a:extLst>
                <a:ext uri="{FF2B5EF4-FFF2-40B4-BE49-F238E27FC236}">
                  <a16:creationId xmlns:a16="http://schemas.microsoft.com/office/drawing/2014/main" id="{94DAEC79-8998-451A-9664-B3A4892DF070}"/>
                </a:ext>
              </a:extLst>
            </p:cNvPr>
            <p:cNvGrpSpPr/>
            <p:nvPr/>
          </p:nvGrpSpPr>
          <p:grpSpPr>
            <a:xfrm>
              <a:off x="14025919" y="9641644"/>
              <a:ext cx="563245" cy="563245"/>
              <a:chOff x="14025919" y="9641644"/>
              <a:chExt cx="563245" cy="563245"/>
            </a:xfrm>
          </p:grpSpPr>
          <p:sp>
            <p:nvSpPr>
              <p:cNvPr id="258" name="object 392">
                <a:extLst>
                  <a:ext uri="{FF2B5EF4-FFF2-40B4-BE49-F238E27FC236}">
                    <a16:creationId xmlns:a16="http://schemas.microsoft.com/office/drawing/2014/main" id="{88283E05-6C01-494C-99D3-B2A630A57973}"/>
                  </a:ext>
                </a:extLst>
              </p:cNvPr>
              <p:cNvSpPr/>
              <p:nvPr/>
            </p:nvSpPr>
            <p:spPr>
              <a:xfrm>
                <a:off x="14025919" y="9641644"/>
                <a:ext cx="563245" cy="563245"/>
              </a:xfrm>
              <a:custGeom>
                <a:avLst/>
                <a:gdLst/>
                <a:ahLst/>
                <a:cxnLst/>
                <a:rect l="l" t="t" r="r" b="b"/>
                <a:pathLst>
                  <a:path w="563244" h="563245">
                    <a:moveTo>
                      <a:pt x="281603" y="0"/>
                    </a:moveTo>
                    <a:lnTo>
                      <a:pt x="235926" y="3685"/>
                    </a:lnTo>
                    <a:lnTo>
                      <a:pt x="192595" y="14356"/>
                    </a:lnTo>
                    <a:lnTo>
                      <a:pt x="152191" y="31432"/>
                    </a:lnTo>
                    <a:lnTo>
                      <a:pt x="115292" y="54333"/>
                    </a:lnTo>
                    <a:lnTo>
                      <a:pt x="82480" y="82480"/>
                    </a:lnTo>
                    <a:lnTo>
                      <a:pt x="54333" y="115292"/>
                    </a:lnTo>
                    <a:lnTo>
                      <a:pt x="31432" y="152191"/>
                    </a:lnTo>
                    <a:lnTo>
                      <a:pt x="14356" y="192595"/>
                    </a:lnTo>
                    <a:lnTo>
                      <a:pt x="3685" y="235926"/>
                    </a:lnTo>
                    <a:lnTo>
                      <a:pt x="0" y="281603"/>
                    </a:lnTo>
                    <a:lnTo>
                      <a:pt x="3685" y="327281"/>
                    </a:lnTo>
                    <a:lnTo>
                      <a:pt x="14356" y="370612"/>
                    </a:lnTo>
                    <a:lnTo>
                      <a:pt x="31432" y="411016"/>
                    </a:lnTo>
                    <a:lnTo>
                      <a:pt x="54333" y="447914"/>
                    </a:lnTo>
                    <a:lnTo>
                      <a:pt x="82480" y="480727"/>
                    </a:lnTo>
                    <a:lnTo>
                      <a:pt x="115292" y="508874"/>
                    </a:lnTo>
                    <a:lnTo>
                      <a:pt x="152191" y="531775"/>
                    </a:lnTo>
                    <a:lnTo>
                      <a:pt x="192595" y="548851"/>
                    </a:lnTo>
                    <a:lnTo>
                      <a:pt x="235926" y="559522"/>
                    </a:lnTo>
                    <a:lnTo>
                      <a:pt x="281603" y="563207"/>
                    </a:lnTo>
                    <a:lnTo>
                      <a:pt x="327281" y="559522"/>
                    </a:lnTo>
                    <a:lnTo>
                      <a:pt x="370612" y="548851"/>
                    </a:lnTo>
                    <a:lnTo>
                      <a:pt x="411016" y="531775"/>
                    </a:lnTo>
                    <a:lnTo>
                      <a:pt x="447914" y="508874"/>
                    </a:lnTo>
                    <a:lnTo>
                      <a:pt x="480727" y="480727"/>
                    </a:lnTo>
                    <a:lnTo>
                      <a:pt x="508874" y="447914"/>
                    </a:lnTo>
                    <a:lnTo>
                      <a:pt x="531775" y="411016"/>
                    </a:lnTo>
                    <a:lnTo>
                      <a:pt x="548851" y="370612"/>
                    </a:lnTo>
                    <a:lnTo>
                      <a:pt x="559522" y="327281"/>
                    </a:lnTo>
                    <a:lnTo>
                      <a:pt x="563207" y="281603"/>
                    </a:lnTo>
                    <a:lnTo>
                      <a:pt x="559522" y="235926"/>
                    </a:lnTo>
                    <a:lnTo>
                      <a:pt x="548851" y="192595"/>
                    </a:lnTo>
                    <a:lnTo>
                      <a:pt x="531775" y="152191"/>
                    </a:lnTo>
                    <a:lnTo>
                      <a:pt x="508874" y="115292"/>
                    </a:lnTo>
                    <a:lnTo>
                      <a:pt x="480727" y="82480"/>
                    </a:lnTo>
                    <a:lnTo>
                      <a:pt x="447914" y="54333"/>
                    </a:lnTo>
                    <a:lnTo>
                      <a:pt x="411016" y="31432"/>
                    </a:lnTo>
                    <a:lnTo>
                      <a:pt x="370612" y="14356"/>
                    </a:lnTo>
                    <a:lnTo>
                      <a:pt x="327281" y="3685"/>
                    </a:lnTo>
                    <a:lnTo>
                      <a:pt x="281603" y="0"/>
                    </a:lnTo>
                    <a:close/>
                  </a:path>
                </a:pathLst>
              </a:custGeom>
              <a:solidFill>
                <a:srgbClr val="22292B"/>
              </a:solidFill>
            </p:spPr>
            <p:txBody>
              <a:bodyPr wrap="square" lIns="0" tIns="0" rIns="0" bIns="0" rtlCol="0"/>
              <a:lstStyle/>
              <a:p>
                <a:endParaRPr/>
              </a:p>
            </p:txBody>
          </p:sp>
          <p:sp>
            <p:nvSpPr>
              <p:cNvPr id="259" name="object 393">
                <a:extLst>
                  <a:ext uri="{FF2B5EF4-FFF2-40B4-BE49-F238E27FC236}">
                    <a16:creationId xmlns:a16="http://schemas.microsoft.com/office/drawing/2014/main" id="{D41763B2-A25F-4944-9731-240FA611B70D}"/>
                  </a:ext>
                </a:extLst>
              </p:cNvPr>
              <p:cNvSpPr/>
              <p:nvPr/>
            </p:nvSpPr>
            <p:spPr>
              <a:xfrm>
                <a:off x="14114142" y="9729862"/>
                <a:ext cx="387350" cy="387350"/>
              </a:xfrm>
              <a:custGeom>
                <a:avLst/>
                <a:gdLst/>
                <a:ahLst/>
                <a:cxnLst/>
                <a:rect l="l" t="t" r="r" b="b"/>
                <a:pathLst>
                  <a:path w="387350" h="387350">
                    <a:moveTo>
                      <a:pt x="193376" y="0"/>
                    </a:moveTo>
                    <a:lnTo>
                      <a:pt x="149038" y="5107"/>
                    </a:lnTo>
                    <a:lnTo>
                      <a:pt x="108337" y="19656"/>
                    </a:lnTo>
                    <a:lnTo>
                      <a:pt x="72431" y="42485"/>
                    </a:lnTo>
                    <a:lnTo>
                      <a:pt x="42484" y="72433"/>
                    </a:lnTo>
                    <a:lnTo>
                      <a:pt x="19656" y="108340"/>
                    </a:lnTo>
                    <a:lnTo>
                      <a:pt x="5107" y="149045"/>
                    </a:lnTo>
                    <a:lnTo>
                      <a:pt x="0" y="193386"/>
                    </a:lnTo>
                    <a:lnTo>
                      <a:pt x="5107" y="237728"/>
                    </a:lnTo>
                    <a:lnTo>
                      <a:pt x="19656" y="278432"/>
                    </a:lnTo>
                    <a:lnTo>
                      <a:pt x="42484" y="314339"/>
                    </a:lnTo>
                    <a:lnTo>
                      <a:pt x="72431" y="344288"/>
                    </a:lnTo>
                    <a:lnTo>
                      <a:pt x="108337" y="367117"/>
                    </a:lnTo>
                    <a:lnTo>
                      <a:pt x="149038" y="381666"/>
                    </a:lnTo>
                    <a:lnTo>
                      <a:pt x="193376" y="386773"/>
                    </a:lnTo>
                    <a:lnTo>
                      <a:pt x="237717" y="381666"/>
                    </a:lnTo>
                    <a:lnTo>
                      <a:pt x="278422" y="367117"/>
                    </a:lnTo>
                    <a:lnTo>
                      <a:pt x="314329" y="344288"/>
                    </a:lnTo>
                    <a:lnTo>
                      <a:pt x="344277" y="314339"/>
                    </a:lnTo>
                    <a:lnTo>
                      <a:pt x="367106" y="278432"/>
                    </a:lnTo>
                    <a:lnTo>
                      <a:pt x="381655" y="237728"/>
                    </a:lnTo>
                    <a:lnTo>
                      <a:pt x="386763" y="193386"/>
                    </a:lnTo>
                    <a:lnTo>
                      <a:pt x="381655" y="149045"/>
                    </a:lnTo>
                    <a:lnTo>
                      <a:pt x="367106" y="108340"/>
                    </a:lnTo>
                    <a:lnTo>
                      <a:pt x="344277" y="72433"/>
                    </a:lnTo>
                    <a:lnTo>
                      <a:pt x="314329" y="42485"/>
                    </a:lnTo>
                    <a:lnTo>
                      <a:pt x="278422" y="19656"/>
                    </a:lnTo>
                    <a:lnTo>
                      <a:pt x="237717" y="5107"/>
                    </a:lnTo>
                    <a:lnTo>
                      <a:pt x="193376" y="0"/>
                    </a:lnTo>
                    <a:close/>
                  </a:path>
                </a:pathLst>
              </a:custGeom>
              <a:solidFill>
                <a:srgbClr val="B8B8B8"/>
              </a:solidFill>
            </p:spPr>
            <p:txBody>
              <a:bodyPr wrap="square" lIns="0" tIns="0" rIns="0" bIns="0" rtlCol="0"/>
              <a:lstStyle/>
              <a:p>
                <a:endParaRPr/>
              </a:p>
            </p:txBody>
          </p:sp>
          <p:sp>
            <p:nvSpPr>
              <p:cNvPr id="260" name="object 394">
                <a:extLst>
                  <a:ext uri="{FF2B5EF4-FFF2-40B4-BE49-F238E27FC236}">
                    <a16:creationId xmlns:a16="http://schemas.microsoft.com/office/drawing/2014/main" id="{562F356D-8C97-4995-9616-32CAEE5B369C}"/>
                  </a:ext>
                </a:extLst>
              </p:cNvPr>
              <p:cNvSpPr/>
              <p:nvPr/>
            </p:nvSpPr>
            <p:spPr>
              <a:xfrm>
                <a:off x="14143785" y="9759505"/>
                <a:ext cx="327660" cy="327660"/>
              </a:xfrm>
              <a:custGeom>
                <a:avLst/>
                <a:gdLst/>
                <a:ahLst/>
                <a:cxnLst/>
                <a:rect l="l" t="t" r="r" b="b"/>
                <a:pathLst>
                  <a:path w="327659" h="327659">
                    <a:moveTo>
                      <a:pt x="163733" y="0"/>
                    </a:moveTo>
                    <a:lnTo>
                      <a:pt x="120206" y="5849"/>
                    </a:lnTo>
                    <a:lnTo>
                      <a:pt x="81094" y="22357"/>
                    </a:lnTo>
                    <a:lnTo>
                      <a:pt x="47956" y="47961"/>
                    </a:lnTo>
                    <a:lnTo>
                      <a:pt x="22354" y="81102"/>
                    </a:lnTo>
                    <a:lnTo>
                      <a:pt x="5848" y="120216"/>
                    </a:lnTo>
                    <a:lnTo>
                      <a:pt x="0" y="163743"/>
                    </a:lnTo>
                    <a:lnTo>
                      <a:pt x="5848" y="207270"/>
                    </a:lnTo>
                    <a:lnTo>
                      <a:pt x="22354" y="246385"/>
                    </a:lnTo>
                    <a:lnTo>
                      <a:pt x="47956" y="279525"/>
                    </a:lnTo>
                    <a:lnTo>
                      <a:pt x="81094" y="305130"/>
                    </a:lnTo>
                    <a:lnTo>
                      <a:pt x="120206" y="321637"/>
                    </a:lnTo>
                    <a:lnTo>
                      <a:pt x="163733" y="327487"/>
                    </a:lnTo>
                    <a:lnTo>
                      <a:pt x="207264" y="321637"/>
                    </a:lnTo>
                    <a:lnTo>
                      <a:pt x="246379" y="305130"/>
                    </a:lnTo>
                    <a:lnTo>
                      <a:pt x="279518" y="279525"/>
                    </a:lnTo>
                    <a:lnTo>
                      <a:pt x="305121" y="246385"/>
                    </a:lnTo>
                    <a:lnTo>
                      <a:pt x="321628" y="207270"/>
                    </a:lnTo>
                    <a:lnTo>
                      <a:pt x="327476" y="163743"/>
                    </a:lnTo>
                    <a:lnTo>
                      <a:pt x="321628" y="120216"/>
                    </a:lnTo>
                    <a:lnTo>
                      <a:pt x="305121" y="81102"/>
                    </a:lnTo>
                    <a:lnTo>
                      <a:pt x="279518" y="47961"/>
                    </a:lnTo>
                    <a:lnTo>
                      <a:pt x="246379" y="22357"/>
                    </a:lnTo>
                    <a:lnTo>
                      <a:pt x="207264" y="5849"/>
                    </a:lnTo>
                    <a:lnTo>
                      <a:pt x="163733" y="0"/>
                    </a:lnTo>
                    <a:close/>
                  </a:path>
                </a:pathLst>
              </a:custGeom>
              <a:solidFill>
                <a:srgbClr val="9F9D9A"/>
              </a:solidFill>
            </p:spPr>
            <p:txBody>
              <a:bodyPr wrap="square" lIns="0" tIns="0" rIns="0" bIns="0" rtlCol="0"/>
              <a:lstStyle/>
              <a:p>
                <a:endParaRPr/>
              </a:p>
            </p:txBody>
          </p:sp>
          <p:pic>
            <p:nvPicPr>
              <p:cNvPr id="261" name="object 395">
                <a:extLst>
                  <a:ext uri="{FF2B5EF4-FFF2-40B4-BE49-F238E27FC236}">
                    <a16:creationId xmlns:a16="http://schemas.microsoft.com/office/drawing/2014/main" id="{E07528AB-5CDC-4845-B8C3-A832C856EBD1}"/>
                  </a:ext>
                </a:extLst>
              </p:cNvPr>
              <p:cNvPicPr/>
              <p:nvPr/>
            </p:nvPicPr>
            <p:blipFill>
              <a:blip r:embed="rId6" cstate="print"/>
              <a:stretch>
                <a:fillRect/>
              </a:stretch>
            </p:blipFill>
            <p:spPr>
              <a:xfrm>
                <a:off x="14144424" y="9756572"/>
                <a:ext cx="325236" cy="313040"/>
              </a:xfrm>
              <a:prstGeom prst="rect">
                <a:avLst/>
              </a:prstGeom>
            </p:spPr>
          </p:pic>
        </p:grpSp>
        <p:grpSp>
          <p:nvGrpSpPr>
            <p:cNvPr id="262" name="object 396">
              <a:extLst>
                <a:ext uri="{FF2B5EF4-FFF2-40B4-BE49-F238E27FC236}">
                  <a16:creationId xmlns:a16="http://schemas.microsoft.com/office/drawing/2014/main" id="{E5A6A26E-4F7D-4655-8AA4-49AB5F4F3265}"/>
                </a:ext>
              </a:extLst>
            </p:cNvPr>
            <p:cNvGrpSpPr/>
            <p:nvPr/>
          </p:nvGrpSpPr>
          <p:grpSpPr>
            <a:xfrm>
              <a:off x="12446972" y="8592262"/>
              <a:ext cx="2150720" cy="1405822"/>
              <a:chOff x="12446972" y="8592262"/>
              <a:chExt cx="2150720" cy="1405822"/>
            </a:xfrm>
          </p:grpSpPr>
          <p:sp>
            <p:nvSpPr>
              <p:cNvPr id="263" name="object 397">
                <a:extLst>
                  <a:ext uri="{FF2B5EF4-FFF2-40B4-BE49-F238E27FC236}">
                    <a16:creationId xmlns:a16="http://schemas.microsoft.com/office/drawing/2014/main" id="{B3887B88-0DE2-47DE-9A0E-F326472974B5}"/>
                  </a:ext>
                </a:extLst>
              </p:cNvPr>
              <p:cNvSpPr/>
              <p:nvPr/>
            </p:nvSpPr>
            <p:spPr>
              <a:xfrm>
                <a:off x="12446972" y="9463531"/>
                <a:ext cx="732790" cy="429895"/>
              </a:xfrm>
              <a:custGeom>
                <a:avLst/>
                <a:gdLst/>
                <a:ahLst/>
                <a:cxnLst/>
                <a:rect l="l" t="t" r="r" b="b"/>
                <a:pathLst>
                  <a:path w="732790" h="429895">
                    <a:moveTo>
                      <a:pt x="357199" y="0"/>
                    </a:moveTo>
                    <a:lnTo>
                      <a:pt x="315089" y="3471"/>
                    </a:lnTo>
                    <a:lnTo>
                      <a:pt x="273338" y="12966"/>
                    </a:lnTo>
                    <a:lnTo>
                      <a:pt x="232467" y="27858"/>
                    </a:lnTo>
                    <a:lnTo>
                      <a:pt x="193001" y="47523"/>
                    </a:lnTo>
                    <a:lnTo>
                      <a:pt x="155461" y="71336"/>
                    </a:lnTo>
                    <a:lnTo>
                      <a:pt x="120373" y="98672"/>
                    </a:lnTo>
                    <a:lnTo>
                      <a:pt x="88258" y="128907"/>
                    </a:lnTo>
                    <a:lnTo>
                      <a:pt x="59640" y="161415"/>
                    </a:lnTo>
                    <a:lnTo>
                      <a:pt x="35042" y="195573"/>
                    </a:lnTo>
                    <a:lnTo>
                      <a:pt x="14987" y="230754"/>
                    </a:lnTo>
                    <a:lnTo>
                      <a:pt x="0" y="266334"/>
                    </a:lnTo>
                    <a:lnTo>
                      <a:pt x="10114" y="267627"/>
                    </a:lnTo>
                    <a:lnTo>
                      <a:pt x="38945" y="268456"/>
                    </a:lnTo>
                    <a:lnTo>
                      <a:pt x="82618" y="268890"/>
                    </a:lnTo>
                    <a:lnTo>
                      <a:pt x="137261" y="268999"/>
                    </a:lnTo>
                    <a:lnTo>
                      <a:pt x="263964" y="268513"/>
                    </a:lnTo>
                    <a:lnTo>
                      <a:pt x="388071" y="267549"/>
                    </a:lnTo>
                    <a:lnTo>
                      <a:pt x="441761" y="274002"/>
                    </a:lnTo>
                    <a:lnTo>
                      <a:pt x="491284" y="293522"/>
                    </a:lnTo>
                    <a:lnTo>
                      <a:pt x="534330" y="324837"/>
                    </a:lnTo>
                    <a:lnTo>
                      <a:pt x="568590" y="366677"/>
                    </a:lnTo>
                    <a:lnTo>
                      <a:pt x="607667" y="429376"/>
                    </a:lnTo>
                    <a:lnTo>
                      <a:pt x="732595" y="429376"/>
                    </a:lnTo>
                    <a:lnTo>
                      <a:pt x="713769" y="303292"/>
                    </a:lnTo>
                    <a:lnTo>
                      <a:pt x="685218" y="222665"/>
                    </a:lnTo>
                    <a:lnTo>
                      <a:pt x="626894" y="152758"/>
                    </a:lnTo>
                    <a:lnTo>
                      <a:pt x="518748" y="58833"/>
                    </a:lnTo>
                    <a:lnTo>
                      <a:pt x="480440" y="31967"/>
                    </a:lnTo>
                    <a:lnTo>
                      <a:pt x="440397" y="13622"/>
                    </a:lnTo>
                    <a:lnTo>
                      <a:pt x="399142" y="3175"/>
                    </a:lnTo>
                    <a:lnTo>
                      <a:pt x="357199" y="0"/>
                    </a:lnTo>
                    <a:close/>
                  </a:path>
                </a:pathLst>
              </a:custGeom>
              <a:solidFill>
                <a:srgbClr val="A3D376"/>
              </a:solidFill>
            </p:spPr>
            <p:txBody>
              <a:bodyPr wrap="square" lIns="0" tIns="0" rIns="0" bIns="0" rtlCol="0"/>
              <a:lstStyle/>
              <a:p>
                <a:endParaRPr/>
              </a:p>
            </p:txBody>
          </p:sp>
          <p:pic>
            <p:nvPicPr>
              <p:cNvPr id="264" name="object 398">
                <a:extLst>
                  <a:ext uri="{FF2B5EF4-FFF2-40B4-BE49-F238E27FC236}">
                    <a16:creationId xmlns:a16="http://schemas.microsoft.com/office/drawing/2014/main" id="{B668672D-C5A6-4751-8CC4-E2B29F457B79}"/>
                  </a:ext>
                </a:extLst>
              </p:cNvPr>
              <p:cNvPicPr/>
              <p:nvPr/>
            </p:nvPicPr>
            <p:blipFill>
              <a:blip r:embed="rId7" cstate="print"/>
              <a:stretch>
                <a:fillRect/>
              </a:stretch>
            </p:blipFill>
            <p:spPr>
              <a:xfrm>
                <a:off x="12499906" y="9382622"/>
                <a:ext cx="228270" cy="205765"/>
              </a:xfrm>
              <a:prstGeom prst="rect">
                <a:avLst/>
              </a:prstGeom>
            </p:spPr>
          </p:pic>
          <p:sp>
            <p:nvSpPr>
              <p:cNvPr id="265" name="object 399">
                <a:extLst>
                  <a:ext uri="{FF2B5EF4-FFF2-40B4-BE49-F238E27FC236}">
                    <a16:creationId xmlns:a16="http://schemas.microsoft.com/office/drawing/2014/main" id="{8BAD91CC-2B36-4700-9ED3-F480E80570BA}"/>
                  </a:ext>
                </a:extLst>
              </p:cNvPr>
              <p:cNvSpPr/>
              <p:nvPr/>
            </p:nvSpPr>
            <p:spPr>
              <a:xfrm>
                <a:off x="12912319" y="8991517"/>
                <a:ext cx="1682114" cy="901700"/>
              </a:xfrm>
              <a:custGeom>
                <a:avLst/>
                <a:gdLst/>
                <a:ahLst/>
                <a:cxnLst/>
                <a:rect l="l" t="t" r="r" b="b"/>
                <a:pathLst>
                  <a:path w="1682115" h="901700">
                    <a:moveTo>
                      <a:pt x="267246" y="901395"/>
                    </a:moveTo>
                    <a:lnTo>
                      <a:pt x="230441" y="782815"/>
                    </a:lnTo>
                    <a:lnTo>
                      <a:pt x="207035" y="715060"/>
                    </a:lnTo>
                    <a:lnTo>
                      <a:pt x="186994" y="672719"/>
                    </a:lnTo>
                    <a:lnTo>
                      <a:pt x="160312" y="630377"/>
                    </a:lnTo>
                    <a:lnTo>
                      <a:pt x="116509" y="581190"/>
                    </a:lnTo>
                    <a:lnTo>
                      <a:pt x="63487" y="539064"/>
                    </a:lnTo>
                    <a:lnTo>
                      <a:pt x="18796" y="509638"/>
                    </a:lnTo>
                    <a:lnTo>
                      <a:pt x="0" y="498576"/>
                    </a:lnTo>
                    <a:lnTo>
                      <a:pt x="11010" y="532193"/>
                    </a:lnTo>
                    <a:lnTo>
                      <a:pt x="27546" y="577989"/>
                    </a:lnTo>
                    <a:lnTo>
                      <a:pt x="55041" y="639330"/>
                    </a:lnTo>
                    <a:lnTo>
                      <a:pt x="76301" y="674281"/>
                    </a:lnTo>
                    <a:lnTo>
                      <a:pt x="100355" y="714705"/>
                    </a:lnTo>
                    <a:lnTo>
                      <a:pt x="123101" y="759117"/>
                    </a:lnTo>
                    <a:lnTo>
                      <a:pt x="140411" y="806018"/>
                    </a:lnTo>
                    <a:lnTo>
                      <a:pt x="148196" y="853935"/>
                    </a:lnTo>
                    <a:lnTo>
                      <a:pt x="142328" y="901395"/>
                    </a:lnTo>
                    <a:lnTo>
                      <a:pt x="267246" y="901395"/>
                    </a:lnTo>
                    <a:close/>
                  </a:path>
                  <a:path w="1682115" h="901700">
                    <a:moveTo>
                      <a:pt x="1681861" y="718350"/>
                    </a:moveTo>
                    <a:lnTo>
                      <a:pt x="1644243" y="648093"/>
                    </a:lnTo>
                    <a:lnTo>
                      <a:pt x="1613128" y="605472"/>
                    </a:lnTo>
                    <a:lnTo>
                      <a:pt x="1579118" y="561898"/>
                    </a:lnTo>
                    <a:lnTo>
                      <a:pt x="1543011" y="519417"/>
                    </a:lnTo>
                    <a:lnTo>
                      <a:pt x="1505597" y="480021"/>
                    </a:lnTo>
                    <a:lnTo>
                      <a:pt x="1467700" y="445757"/>
                    </a:lnTo>
                    <a:lnTo>
                      <a:pt x="1430108" y="418642"/>
                    </a:lnTo>
                    <a:lnTo>
                      <a:pt x="1378724" y="390842"/>
                    </a:lnTo>
                    <a:lnTo>
                      <a:pt x="1327912" y="370509"/>
                    </a:lnTo>
                    <a:lnTo>
                      <a:pt x="1277924" y="356971"/>
                    </a:lnTo>
                    <a:lnTo>
                      <a:pt x="1229004" y="349567"/>
                    </a:lnTo>
                    <a:lnTo>
                      <a:pt x="1181366" y="347611"/>
                    </a:lnTo>
                    <a:lnTo>
                      <a:pt x="1135253" y="350456"/>
                    </a:lnTo>
                    <a:lnTo>
                      <a:pt x="1090891" y="357416"/>
                    </a:lnTo>
                    <a:lnTo>
                      <a:pt x="1048524" y="367817"/>
                    </a:lnTo>
                    <a:lnTo>
                      <a:pt x="981176" y="387477"/>
                    </a:lnTo>
                    <a:lnTo>
                      <a:pt x="922553" y="405930"/>
                    </a:lnTo>
                    <a:lnTo>
                      <a:pt x="840105" y="433920"/>
                    </a:lnTo>
                    <a:lnTo>
                      <a:pt x="701294" y="482168"/>
                    </a:lnTo>
                    <a:lnTo>
                      <a:pt x="701167" y="494017"/>
                    </a:lnTo>
                    <a:lnTo>
                      <a:pt x="701827" y="527773"/>
                    </a:lnTo>
                    <a:lnTo>
                      <a:pt x="704862" y="580720"/>
                    </a:lnTo>
                    <a:lnTo>
                      <a:pt x="712787" y="659472"/>
                    </a:lnTo>
                    <a:lnTo>
                      <a:pt x="705396" y="710323"/>
                    </a:lnTo>
                    <a:lnTo>
                      <a:pt x="678688" y="752284"/>
                    </a:lnTo>
                    <a:lnTo>
                      <a:pt x="637527" y="780783"/>
                    </a:lnTo>
                    <a:lnTo>
                      <a:pt x="586778" y="791260"/>
                    </a:lnTo>
                    <a:lnTo>
                      <a:pt x="491337" y="790790"/>
                    </a:lnTo>
                    <a:lnTo>
                      <a:pt x="448424" y="785355"/>
                    </a:lnTo>
                    <a:lnTo>
                      <a:pt x="408597" y="770051"/>
                    </a:lnTo>
                    <a:lnTo>
                      <a:pt x="373507" y="745782"/>
                    </a:lnTo>
                    <a:lnTo>
                      <a:pt x="344830" y="713397"/>
                    </a:lnTo>
                    <a:lnTo>
                      <a:pt x="322262" y="667131"/>
                    </a:lnTo>
                    <a:lnTo>
                      <a:pt x="314299" y="616280"/>
                    </a:lnTo>
                    <a:lnTo>
                      <a:pt x="314236" y="604240"/>
                    </a:lnTo>
                    <a:lnTo>
                      <a:pt x="313359" y="575056"/>
                    </a:lnTo>
                    <a:lnTo>
                      <a:pt x="311099" y="545960"/>
                    </a:lnTo>
                    <a:lnTo>
                      <a:pt x="307428" y="517017"/>
                    </a:lnTo>
                    <a:lnTo>
                      <a:pt x="302387" y="488264"/>
                    </a:lnTo>
                    <a:lnTo>
                      <a:pt x="271272" y="332917"/>
                    </a:lnTo>
                    <a:lnTo>
                      <a:pt x="269189" y="316064"/>
                    </a:lnTo>
                    <a:lnTo>
                      <a:pt x="269532" y="299542"/>
                    </a:lnTo>
                    <a:lnTo>
                      <a:pt x="272034" y="283159"/>
                    </a:lnTo>
                    <a:lnTo>
                      <a:pt x="276529" y="267144"/>
                    </a:lnTo>
                    <a:lnTo>
                      <a:pt x="326326" y="122440"/>
                    </a:lnTo>
                    <a:lnTo>
                      <a:pt x="329463" y="99745"/>
                    </a:lnTo>
                    <a:lnTo>
                      <a:pt x="311099" y="60312"/>
                    </a:lnTo>
                    <a:lnTo>
                      <a:pt x="177584" y="4178"/>
                    </a:lnTo>
                    <a:lnTo>
                      <a:pt x="157010" y="0"/>
                    </a:lnTo>
                    <a:lnTo>
                      <a:pt x="146532" y="508"/>
                    </a:lnTo>
                    <a:lnTo>
                      <a:pt x="136207" y="2781"/>
                    </a:lnTo>
                    <a:lnTo>
                      <a:pt x="99580" y="300761"/>
                    </a:lnTo>
                    <a:lnTo>
                      <a:pt x="96050" y="350202"/>
                    </a:lnTo>
                    <a:lnTo>
                      <a:pt x="97561" y="399478"/>
                    </a:lnTo>
                    <a:lnTo>
                      <a:pt x="104038" y="448246"/>
                    </a:lnTo>
                    <a:lnTo>
                      <a:pt x="115430" y="496087"/>
                    </a:lnTo>
                    <a:lnTo>
                      <a:pt x="131648" y="542658"/>
                    </a:lnTo>
                    <a:lnTo>
                      <a:pt x="152615" y="587565"/>
                    </a:lnTo>
                    <a:lnTo>
                      <a:pt x="292252" y="850544"/>
                    </a:lnTo>
                    <a:lnTo>
                      <a:pt x="320484" y="880287"/>
                    </a:lnTo>
                    <a:lnTo>
                      <a:pt x="360032" y="891184"/>
                    </a:lnTo>
                    <a:lnTo>
                      <a:pt x="1021003" y="889063"/>
                    </a:lnTo>
                    <a:lnTo>
                      <a:pt x="1031722" y="875436"/>
                    </a:lnTo>
                    <a:lnTo>
                      <a:pt x="1055941" y="845464"/>
                    </a:lnTo>
                    <a:lnTo>
                      <a:pt x="1081747" y="815492"/>
                    </a:lnTo>
                    <a:lnTo>
                      <a:pt x="1097229" y="801878"/>
                    </a:lnTo>
                    <a:lnTo>
                      <a:pt x="1624571" y="780694"/>
                    </a:lnTo>
                    <a:lnTo>
                      <a:pt x="1655279" y="770813"/>
                    </a:lnTo>
                    <a:lnTo>
                      <a:pt x="1675396" y="748030"/>
                    </a:lnTo>
                    <a:lnTo>
                      <a:pt x="1681861" y="718350"/>
                    </a:lnTo>
                    <a:close/>
                  </a:path>
                </a:pathLst>
              </a:custGeom>
              <a:solidFill>
                <a:srgbClr val="7FC241"/>
              </a:solidFill>
            </p:spPr>
            <p:txBody>
              <a:bodyPr wrap="square" lIns="0" tIns="0" rIns="0" bIns="0" rtlCol="0"/>
              <a:lstStyle/>
              <a:p>
                <a:endParaRPr/>
              </a:p>
            </p:txBody>
          </p:sp>
          <p:sp>
            <p:nvSpPr>
              <p:cNvPr id="266" name="object 400">
                <a:extLst>
                  <a:ext uri="{FF2B5EF4-FFF2-40B4-BE49-F238E27FC236}">
                    <a16:creationId xmlns:a16="http://schemas.microsoft.com/office/drawing/2014/main" id="{C295B010-F687-4272-9140-E631FCF772E2}"/>
                  </a:ext>
                </a:extLst>
              </p:cNvPr>
              <p:cNvSpPr/>
              <p:nvPr/>
            </p:nvSpPr>
            <p:spPr>
              <a:xfrm>
                <a:off x="12883120" y="8988434"/>
                <a:ext cx="1091565" cy="1009650"/>
              </a:xfrm>
              <a:custGeom>
                <a:avLst/>
                <a:gdLst/>
                <a:ahLst/>
                <a:cxnLst/>
                <a:rect l="l" t="t" r="r" b="b"/>
                <a:pathLst>
                  <a:path w="1091565" h="1009650">
                    <a:moveTo>
                      <a:pt x="144089" y="0"/>
                    </a:moveTo>
                    <a:lnTo>
                      <a:pt x="10591" y="332506"/>
                    </a:lnTo>
                    <a:lnTo>
                      <a:pt x="224" y="375555"/>
                    </a:lnTo>
                    <a:lnTo>
                      <a:pt x="0" y="419267"/>
                    </a:lnTo>
                    <a:lnTo>
                      <a:pt x="9725" y="461885"/>
                    </a:lnTo>
                    <a:lnTo>
                      <a:pt x="29208" y="501653"/>
                    </a:lnTo>
                    <a:lnTo>
                      <a:pt x="330665" y="970141"/>
                    </a:lnTo>
                    <a:lnTo>
                      <a:pt x="361389" y="998723"/>
                    </a:lnTo>
                    <a:lnTo>
                      <a:pt x="402055" y="1009093"/>
                    </a:lnTo>
                    <a:lnTo>
                      <a:pt x="971944" y="1009093"/>
                    </a:lnTo>
                    <a:lnTo>
                      <a:pt x="1015187" y="998630"/>
                    </a:lnTo>
                    <a:lnTo>
                      <a:pt x="1048873" y="969555"/>
                    </a:lnTo>
                    <a:lnTo>
                      <a:pt x="1086212" y="917389"/>
                    </a:lnTo>
                    <a:lnTo>
                      <a:pt x="1091113" y="903614"/>
                    </a:lnTo>
                    <a:lnTo>
                      <a:pt x="1088210" y="890194"/>
                    </a:lnTo>
                    <a:lnTo>
                      <a:pt x="1078989" y="880021"/>
                    </a:lnTo>
                    <a:lnTo>
                      <a:pt x="1064936" y="875987"/>
                    </a:lnTo>
                    <a:lnTo>
                      <a:pt x="399103" y="875987"/>
                    </a:lnTo>
                    <a:lnTo>
                      <a:pt x="376689" y="872977"/>
                    </a:lnTo>
                    <a:lnTo>
                      <a:pt x="338643" y="850693"/>
                    </a:lnTo>
                    <a:lnTo>
                      <a:pt x="172188" y="560007"/>
                    </a:lnTo>
                    <a:lnTo>
                      <a:pt x="149587" y="492707"/>
                    </a:lnTo>
                    <a:lnTo>
                      <a:pt x="148034" y="457239"/>
                    </a:lnTo>
                    <a:lnTo>
                      <a:pt x="153152" y="421802"/>
                    </a:lnTo>
                    <a:lnTo>
                      <a:pt x="213820" y="170972"/>
                    </a:lnTo>
                    <a:lnTo>
                      <a:pt x="218599" y="125944"/>
                    </a:lnTo>
                    <a:lnTo>
                      <a:pt x="211692" y="81939"/>
                    </a:lnTo>
                    <a:lnTo>
                      <a:pt x="193748" y="41172"/>
                    </a:lnTo>
                    <a:lnTo>
                      <a:pt x="165413" y="5857"/>
                    </a:lnTo>
                    <a:lnTo>
                      <a:pt x="155197" y="126"/>
                    </a:lnTo>
                    <a:lnTo>
                      <a:pt x="144089" y="0"/>
                    </a:lnTo>
                    <a:close/>
                  </a:path>
                </a:pathLst>
              </a:custGeom>
              <a:solidFill>
                <a:srgbClr val="A3D376"/>
              </a:solidFill>
            </p:spPr>
            <p:txBody>
              <a:bodyPr wrap="square" lIns="0" tIns="0" rIns="0" bIns="0" rtlCol="0"/>
              <a:lstStyle/>
              <a:p>
                <a:endParaRPr/>
              </a:p>
            </p:txBody>
          </p:sp>
          <p:pic>
            <p:nvPicPr>
              <p:cNvPr id="267" name="object 401">
                <a:extLst>
                  <a:ext uri="{FF2B5EF4-FFF2-40B4-BE49-F238E27FC236}">
                    <a16:creationId xmlns:a16="http://schemas.microsoft.com/office/drawing/2014/main" id="{DA5D9285-7020-4D18-A85A-D3CB6A3AF390}"/>
                  </a:ext>
                </a:extLst>
              </p:cNvPr>
              <p:cNvPicPr/>
              <p:nvPr/>
            </p:nvPicPr>
            <p:blipFill>
              <a:blip r:embed="rId8" cstate="print"/>
              <a:stretch>
                <a:fillRect/>
              </a:stretch>
            </p:blipFill>
            <p:spPr>
              <a:xfrm>
                <a:off x="13084110" y="8867243"/>
                <a:ext cx="190790" cy="205382"/>
              </a:xfrm>
              <a:prstGeom prst="rect">
                <a:avLst/>
              </a:prstGeom>
            </p:spPr>
          </p:pic>
          <p:sp>
            <p:nvSpPr>
              <p:cNvPr id="268" name="object 402">
                <a:extLst>
                  <a:ext uri="{FF2B5EF4-FFF2-40B4-BE49-F238E27FC236}">
                    <a16:creationId xmlns:a16="http://schemas.microsoft.com/office/drawing/2014/main" id="{840F0415-6723-479C-BB73-A63C4F7D89EC}"/>
                  </a:ext>
                </a:extLst>
              </p:cNvPr>
              <p:cNvSpPr/>
              <p:nvPr/>
            </p:nvSpPr>
            <p:spPr>
              <a:xfrm>
                <a:off x="13901886" y="9283842"/>
                <a:ext cx="478790" cy="145415"/>
              </a:xfrm>
              <a:custGeom>
                <a:avLst/>
                <a:gdLst/>
                <a:ahLst/>
                <a:cxnLst/>
                <a:rect l="l" t="t" r="r" b="b"/>
                <a:pathLst>
                  <a:path w="478790" h="145415">
                    <a:moveTo>
                      <a:pt x="171619" y="0"/>
                    </a:moveTo>
                    <a:lnTo>
                      <a:pt x="119888" y="5933"/>
                    </a:lnTo>
                    <a:lnTo>
                      <a:pt x="78771" y="15939"/>
                    </a:lnTo>
                    <a:lnTo>
                      <a:pt x="25933" y="39263"/>
                    </a:lnTo>
                    <a:lnTo>
                      <a:pt x="0" y="76214"/>
                    </a:lnTo>
                    <a:lnTo>
                      <a:pt x="6056" y="94121"/>
                    </a:lnTo>
                    <a:lnTo>
                      <a:pt x="20645" y="106219"/>
                    </a:lnTo>
                    <a:lnTo>
                      <a:pt x="40890" y="108365"/>
                    </a:lnTo>
                    <a:lnTo>
                      <a:pt x="62621" y="104775"/>
                    </a:lnTo>
                    <a:lnTo>
                      <a:pt x="87247" y="101863"/>
                    </a:lnTo>
                    <a:lnTo>
                      <a:pt x="114917" y="99807"/>
                    </a:lnTo>
                    <a:lnTo>
                      <a:pt x="145777" y="98785"/>
                    </a:lnTo>
                    <a:lnTo>
                      <a:pt x="204008" y="100516"/>
                    </a:lnTo>
                    <a:lnTo>
                      <a:pt x="260762" y="106410"/>
                    </a:lnTo>
                    <a:lnTo>
                      <a:pt x="314003" y="115076"/>
                    </a:lnTo>
                    <a:lnTo>
                      <a:pt x="361696" y="125127"/>
                    </a:lnTo>
                    <a:lnTo>
                      <a:pt x="401804" y="135175"/>
                    </a:lnTo>
                    <a:lnTo>
                      <a:pt x="432292" y="143830"/>
                    </a:lnTo>
                    <a:lnTo>
                      <a:pt x="443224" y="145250"/>
                    </a:lnTo>
                    <a:lnTo>
                      <a:pt x="478436" y="113389"/>
                    </a:lnTo>
                    <a:lnTo>
                      <a:pt x="478614" y="100868"/>
                    </a:lnTo>
                    <a:lnTo>
                      <a:pt x="474274" y="89125"/>
                    </a:lnTo>
                    <a:lnTo>
                      <a:pt x="422360" y="46912"/>
                    </a:lnTo>
                    <a:lnTo>
                      <a:pt x="309382" y="9262"/>
                    </a:lnTo>
                    <a:lnTo>
                      <a:pt x="234580" y="367"/>
                    </a:lnTo>
                    <a:lnTo>
                      <a:pt x="171619" y="0"/>
                    </a:lnTo>
                    <a:close/>
                  </a:path>
                </a:pathLst>
              </a:custGeom>
              <a:solidFill>
                <a:srgbClr val="22292B"/>
              </a:solidFill>
            </p:spPr>
            <p:txBody>
              <a:bodyPr wrap="square" lIns="0" tIns="0" rIns="0" bIns="0" rtlCol="0"/>
              <a:lstStyle/>
              <a:p>
                <a:endParaRPr/>
              </a:p>
            </p:txBody>
          </p:sp>
          <p:sp>
            <p:nvSpPr>
              <p:cNvPr id="269" name="object 403">
                <a:extLst>
                  <a:ext uri="{FF2B5EF4-FFF2-40B4-BE49-F238E27FC236}">
                    <a16:creationId xmlns:a16="http://schemas.microsoft.com/office/drawing/2014/main" id="{52E232B4-204B-48FE-A212-8FCDF1E41904}"/>
                  </a:ext>
                </a:extLst>
              </p:cNvPr>
              <p:cNvSpPr/>
              <p:nvPr/>
            </p:nvSpPr>
            <p:spPr>
              <a:xfrm>
                <a:off x="13570979" y="9227598"/>
                <a:ext cx="787400" cy="262255"/>
              </a:xfrm>
              <a:custGeom>
                <a:avLst/>
                <a:gdLst/>
                <a:ahLst/>
                <a:cxnLst/>
                <a:rect l="l" t="t" r="r" b="b"/>
                <a:pathLst>
                  <a:path w="787400" h="262254">
                    <a:moveTo>
                      <a:pt x="787285" y="74752"/>
                    </a:moveTo>
                    <a:lnTo>
                      <a:pt x="776820" y="39433"/>
                    </a:lnTo>
                    <a:lnTo>
                      <a:pt x="750798" y="13360"/>
                    </a:lnTo>
                    <a:lnTo>
                      <a:pt x="713143" y="3187"/>
                    </a:lnTo>
                    <a:lnTo>
                      <a:pt x="617829" y="1282"/>
                    </a:lnTo>
                    <a:lnTo>
                      <a:pt x="583412" y="0"/>
                    </a:lnTo>
                    <a:lnTo>
                      <a:pt x="563473" y="4597"/>
                    </a:lnTo>
                    <a:lnTo>
                      <a:pt x="550379" y="19608"/>
                    </a:lnTo>
                    <a:lnTo>
                      <a:pt x="543166" y="35217"/>
                    </a:lnTo>
                    <a:lnTo>
                      <a:pt x="543166" y="31394"/>
                    </a:lnTo>
                    <a:lnTo>
                      <a:pt x="540512" y="19443"/>
                    </a:lnTo>
                    <a:lnTo>
                      <a:pt x="533425" y="10083"/>
                    </a:lnTo>
                    <a:lnTo>
                      <a:pt x="523151" y="4406"/>
                    </a:lnTo>
                    <a:lnTo>
                      <a:pt x="510946" y="3479"/>
                    </a:lnTo>
                    <a:lnTo>
                      <a:pt x="297865" y="34124"/>
                    </a:lnTo>
                    <a:lnTo>
                      <a:pt x="258533" y="38760"/>
                    </a:lnTo>
                    <a:lnTo>
                      <a:pt x="219036" y="41402"/>
                    </a:lnTo>
                    <a:lnTo>
                      <a:pt x="179463" y="42024"/>
                    </a:lnTo>
                    <a:lnTo>
                      <a:pt x="139877" y="40640"/>
                    </a:lnTo>
                    <a:lnTo>
                      <a:pt x="98577" y="44856"/>
                    </a:lnTo>
                    <a:lnTo>
                      <a:pt x="61633" y="61480"/>
                    </a:lnTo>
                    <a:lnTo>
                      <a:pt x="31686" y="88785"/>
                    </a:lnTo>
                    <a:lnTo>
                      <a:pt x="11404" y="125006"/>
                    </a:lnTo>
                    <a:lnTo>
                      <a:pt x="0" y="167614"/>
                    </a:lnTo>
                    <a:lnTo>
                      <a:pt x="850" y="197434"/>
                    </a:lnTo>
                    <a:lnTo>
                      <a:pt x="9017" y="226123"/>
                    </a:lnTo>
                    <a:lnTo>
                      <a:pt x="24269" y="252298"/>
                    </a:lnTo>
                    <a:lnTo>
                      <a:pt x="29514" y="259118"/>
                    </a:lnTo>
                    <a:lnTo>
                      <a:pt x="38277" y="262204"/>
                    </a:lnTo>
                    <a:lnTo>
                      <a:pt x="104089" y="246253"/>
                    </a:lnTo>
                    <a:lnTo>
                      <a:pt x="187185" y="227482"/>
                    </a:lnTo>
                    <a:lnTo>
                      <a:pt x="259829" y="206489"/>
                    </a:lnTo>
                    <a:lnTo>
                      <a:pt x="322618" y="184010"/>
                    </a:lnTo>
                    <a:lnTo>
                      <a:pt x="376161" y="160832"/>
                    </a:lnTo>
                    <a:lnTo>
                      <a:pt x="421030" y="137706"/>
                    </a:lnTo>
                    <a:lnTo>
                      <a:pt x="457860" y="115392"/>
                    </a:lnTo>
                    <a:lnTo>
                      <a:pt x="509714" y="76276"/>
                    </a:lnTo>
                    <a:lnTo>
                      <a:pt x="536511" y="49580"/>
                    </a:lnTo>
                    <a:lnTo>
                      <a:pt x="527951" y="86982"/>
                    </a:lnTo>
                    <a:lnTo>
                      <a:pt x="536740" y="105232"/>
                    </a:lnTo>
                    <a:lnTo>
                      <a:pt x="550824" y="111163"/>
                    </a:lnTo>
                    <a:lnTo>
                      <a:pt x="558190" y="111633"/>
                    </a:lnTo>
                    <a:lnTo>
                      <a:pt x="778217" y="112687"/>
                    </a:lnTo>
                    <a:lnTo>
                      <a:pt x="787285" y="74752"/>
                    </a:lnTo>
                    <a:close/>
                  </a:path>
                </a:pathLst>
              </a:custGeom>
              <a:solidFill>
                <a:srgbClr val="5E3A39"/>
              </a:solidFill>
            </p:spPr>
            <p:txBody>
              <a:bodyPr wrap="square" lIns="0" tIns="0" rIns="0" bIns="0" rtlCol="0"/>
              <a:lstStyle/>
              <a:p>
                <a:endParaRPr/>
              </a:p>
            </p:txBody>
          </p:sp>
          <p:pic>
            <p:nvPicPr>
              <p:cNvPr id="270" name="object 404">
                <a:extLst>
                  <a:ext uri="{FF2B5EF4-FFF2-40B4-BE49-F238E27FC236}">
                    <a16:creationId xmlns:a16="http://schemas.microsoft.com/office/drawing/2014/main" id="{149E3DDA-8D9C-4BCB-9414-5E7EB602F24D}"/>
                  </a:ext>
                </a:extLst>
              </p:cNvPr>
              <p:cNvPicPr/>
              <p:nvPr/>
            </p:nvPicPr>
            <p:blipFill>
              <a:blip r:embed="rId9" cstate="print">
                <a:duotone>
                  <a:prstClr val="black"/>
                  <a:srgbClr val="7FC241">
                    <a:tint val="45000"/>
                    <a:satMod val="400000"/>
                  </a:srgbClr>
                </a:duotone>
              </a:blip>
              <a:stretch>
                <a:fillRect/>
              </a:stretch>
            </p:blipFill>
            <p:spPr>
              <a:xfrm>
                <a:off x="14463496" y="9524098"/>
                <a:ext cx="134196" cy="156155"/>
              </a:xfrm>
              <a:prstGeom prst="rect">
                <a:avLst/>
              </a:prstGeom>
            </p:spPr>
          </p:pic>
          <p:sp>
            <p:nvSpPr>
              <p:cNvPr id="271" name="object 405">
                <a:extLst>
                  <a:ext uri="{FF2B5EF4-FFF2-40B4-BE49-F238E27FC236}">
                    <a16:creationId xmlns:a16="http://schemas.microsoft.com/office/drawing/2014/main" id="{C9417411-16C7-4DB0-A9DB-A29149E52950}"/>
                  </a:ext>
                </a:extLst>
              </p:cNvPr>
              <p:cNvSpPr/>
              <p:nvPr/>
            </p:nvSpPr>
            <p:spPr>
              <a:xfrm>
                <a:off x="13190912" y="8592262"/>
                <a:ext cx="200025" cy="294005"/>
              </a:xfrm>
              <a:custGeom>
                <a:avLst/>
                <a:gdLst/>
                <a:ahLst/>
                <a:cxnLst/>
                <a:rect l="l" t="t" r="r" b="b"/>
                <a:pathLst>
                  <a:path w="200025" h="294004">
                    <a:moveTo>
                      <a:pt x="126597" y="0"/>
                    </a:moveTo>
                    <a:lnTo>
                      <a:pt x="109375" y="12050"/>
                    </a:lnTo>
                    <a:lnTo>
                      <a:pt x="94319" y="35559"/>
                    </a:lnTo>
                    <a:lnTo>
                      <a:pt x="82127" y="63339"/>
                    </a:lnTo>
                    <a:lnTo>
                      <a:pt x="73499" y="88206"/>
                    </a:lnTo>
                    <a:lnTo>
                      <a:pt x="63171" y="109656"/>
                    </a:lnTo>
                    <a:lnTo>
                      <a:pt x="40048" y="158624"/>
                    </a:lnTo>
                    <a:lnTo>
                      <a:pt x="15871" y="212086"/>
                    </a:lnTo>
                    <a:lnTo>
                      <a:pt x="2380" y="247018"/>
                    </a:lnTo>
                    <a:lnTo>
                      <a:pt x="0" y="264422"/>
                    </a:lnTo>
                    <a:lnTo>
                      <a:pt x="264" y="279310"/>
                    </a:lnTo>
                    <a:lnTo>
                      <a:pt x="1587" y="289699"/>
                    </a:lnTo>
                    <a:lnTo>
                      <a:pt x="2380" y="293603"/>
                    </a:lnTo>
                    <a:lnTo>
                      <a:pt x="19322" y="286546"/>
                    </a:lnTo>
                    <a:lnTo>
                      <a:pt x="14690" y="268791"/>
                    </a:lnTo>
                    <a:lnTo>
                      <a:pt x="14028" y="255667"/>
                    </a:lnTo>
                    <a:lnTo>
                      <a:pt x="27793" y="217375"/>
                    </a:lnTo>
                    <a:lnTo>
                      <a:pt x="53353" y="164593"/>
                    </a:lnTo>
                    <a:lnTo>
                      <a:pt x="79917" y="114488"/>
                    </a:lnTo>
                    <a:lnTo>
                      <a:pt x="98106" y="119520"/>
                    </a:lnTo>
                    <a:lnTo>
                      <a:pt x="118156" y="118234"/>
                    </a:lnTo>
                    <a:lnTo>
                      <a:pt x="139577" y="116449"/>
                    </a:lnTo>
                    <a:lnTo>
                      <a:pt x="161883" y="119985"/>
                    </a:lnTo>
                    <a:lnTo>
                      <a:pt x="183806" y="120402"/>
                    </a:lnTo>
                    <a:lnTo>
                      <a:pt x="196468" y="106394"/>
                    </a:lnTo>
                    <a:lnTo>
                      <a:pt x="199601" y="83654"/>
                    </a:lnTo>
                    <a:lnTo>
                      <a:pt x="192940" y="57872"/>
                    </a:lnTo>
                    <a:lnTo>
                      <a:pt x="180589" y="33547"/>
                    </a:lnTo>
                    <a:lnTo>
                      <a:pt x="166122" y="13587"/>
                    </a:lnTo>
                    <a:lnTo>
                      <a:pt x="148477" y="1301"/>
                    </a:lnTo>
                    <a:lnTo>
                      <a:pt x="126597" y="0"/>
                    </a:lnTo>
                    <a:close/>
                  </a:path>
                </a:pathLst>
              </a:custGeom>
              <a:solidFill>
                <a:srgbClr val="CCCCCC"/>
              </a:solidFill>
            </p:spPr>
            <p:txBody>
              <a:bodyPr wrap="square" lIns="0" tIns="0" rIns="0" bIns="0" rtlCol="0"/>
              <a:lstStyle/>
              <a:p>
                <a:endParaRPr/>
              </a:p>
            </p:txBody>
          </p:sp>
          <p:sp>
            <p:nvSpPr>
              <p:cNvPr id="272" name="object 406">
                <a:extLst>
                  <a:ext uri="{FF2B5EF4-FFF2-40B4-BE49-F238E27FC236}">
                    <a16:creationId xmlns:a16="http://schemas.microsoft.com/office/drawing/2014/main" id="{64F44FEC-95EA-4515-ADC8-BF070728EB19}"/>
                  </a:ext>
                </a:extLst>
              </p:cNvPr>
              <p:cNvSpPr/>
              <p:nvPr/>
            </p:nvSpPr>
            <p:spPr>
              <a:xfrm>
                <a:off x="13842220" y="9418404"/>
                <a:ext cx="689610" cy="354330"/>
              </a:xfrm>
              <a:custGeom>
                <a:avLst/>
                <a:gdLst/>
                <a:ahLst/>
                <a:cxnLst/>
                <a:rect l="l" t="t" r="r" b="b"/>
                <a:pathLst>
                  <a:path w="689609" h="354329">
                    <a:moveTo>
                      <a:pt x="264647" y="0"/>
                    </a:moveTo>
                    <a:lnTo>
                      <a:pt x="216571" y="1343"/>
                    </a:lnTo>
                    <a:lnTo>
                      <a:pt x="170318" y="7783"/>
                    </a:lnTo>
                    <a:lnTo>
                      <a:pt x="127394" y="19931"/>
                    </a:lnTo>
                    <a:lnTo>
                      <a:pt x="89305" y="38399"/>
                    </a:lnTo>
                    <a:lnTo>
                      <a:pt x="57558" y="63799"/>
                    </a:lnTo>
                    <a:lnTo>
                      <a:pt x="33661" y="96744"/>
                    </a:lnTo>
                    <a:lnTo>
                      <a:pt x="19120" y="137846"/>
                    </a:lnTo>
                    <a:lnTo>
                      <a:pt x="0" y="244523"/>
                    </a:lnTo>
                    <a:lnTo>
                      <a:pt x="8183" y="302578"/>
                    </a:lnTo>
                    <a:lnTo>
                      <a:pt x="56771" y="332257"/>
                    </a:lnTo>
                    <a:lnTo>
                      <a:pt x="158864" y="353808"/>
                    </a:lnTo>
                    <a:lnTo>
                      <a:pt x="294975" y="350874"/>
                    </a:lnTo>
                    <a:lnTo>
                      <a:pt x="355789" y="349208"/>
                    </a:lnTo>
                    <a:lnTo>
                      <a:pt x="419266" y="347103"/>
                    </a:lnTo>
                    <a:lnTo>
                      <a:pt x="482370" y="344502"/>
                    </a:lnTo>
                    <a:lnTo>
                      <a:pt x="542067" y="341348"/>
                    </a:lnTo>
                    <a:lnTo>
                      <a:pt x="595321" y="337582"/>
                    </a:lnTo>
                    <a:lnTo>
                      <a:pt x="639097" y="333149"/>
                    </a:lnTo>
                    <a:lnTo>
                      <a:pt x="686073" y="322050"/>
                    </a:lnTo>
                    <a:lnTo>
                      <a:pt x="689442" y="304300"/>
                    </a:lnTo>
                    <a:lnTo>
                      <a:pt x="679307" y="273641"/>
                    </a:lnTo>
                    <a:lnTo>
                      <a:pt x="657980" y="234013"/>
                    </a:lnTo>
                    <a:lnTo>
                      <a:pt x="627772" y="189361"/>
                    </a:lnTo>
                    <a:lnTo>
                      <a:pt x="590995" y="143625"/>
                    </a:lnTo>
                    <a:lnTo>
                      <a:pt x="549960" y="100749"/>
                    </a:lnTo>
                    <a:lnTo>
                      <a:pt x="506979" y="64675"/>
                    </a:lnTo>
                    <a:lnTo>
                      <a:pt x="445032" y="33343"/>
                    </a:lnTo>
                    <a:lnTo>
                      <a:pt x="404736" y="20424"/>
                    </a:lnTo>
                    <a:lnTo>
                      <a:pt x="360236" y="10152"/>
                    </a:lnTo>
                    <a:lnTo>
                      <a:pt x="313037" y="3140"/>
                    </a:lnTo>
                    <a:lnTo>
                      <a:pt x="264647" y="0"/>
                    </a:lnTo>
                    <a:close/>
                  </a:path>
                </a:pathLst>
              </a:custGeom>
              <a:solidFill>
                <a:srgbClr val="A3D376"/>
              </a:solidFill>
            </p:spPr>
            <p:txBody>
              <a:bodyPr wrap="square" lIns="0" tIns="0" rIns="0" bIns="0" rtlCol="0"/>
              <a:lstStyle/>
              <a:p>
                <a:endParaRPr/>
              </a:p>
            </p:txBody>
          </p:sp>
          <p:sp>
            <p:nvSpPr>
              <p:cNvPr id="273" name="object 407">
                <a:extLst>
                  <a:ext uri="{FF2B5EF4-FFF2-40B4-BE49-F238E27FC236}">
                    <a16:creationId xmlns:a16="http://schemas.microsoft.com/office/drawing/2014/main" id="{5B031B66-EBEE-4CEF-863D-D00EF487E071}"/>
                  </a:ext>
                </a:extLst>
              </p:cNvPr>
              <p:cNvSpPr/>
              <p:nvPr/>
            </p:nvSpPr>
            <p:spPr>
              <a:xfrm>
                <a:off x="12550712" y="9680403"/>
                <a:ext cx="1845310" cy="85725"/>
              </a:xfrm>
              <a:custGeom>
                <a:avLst/>
                <a:gdLst/>
                <a:ahLst/>
                <a:cxnLst/>
                <a:rect l="l" t="t" r="r" b="b"/>
                <a:pathLst>
                  <a:path w="1845309" h="85725">
                    <a:moveTo>
                      <a:pt x="155740" y="7315"/>
                    </a:moveTo>
                    <a:lnTo>
                      <a:pt x="148412" y="0"/>
                    </a:lnTo>
                    <a:lnTo>
                      <a:pt x="139471" y="0"/>
                    </a:lnTo>
                    <a:lnTo>
                      <a:pt x="7315" y="0"/>
                    </a:lnTo>
                    <a:lnTo>
                      <a:pt x="0" y="7315"/>
                    </a:lnTo>
                    <a:lnTo>
                      <a:pt x="0" y="25209"/>
                    </a:lnTo>
                    <a:lnTo>
                      <a:pt x="7315" y="32537"/>
                    </a:lnTo>
                    <a:lnTo>
                      <a:pt x="148412" y="32537"/>
                    </a:lnTo>
                    <a:lnTo>
                      <a:pt x="155740" y="25209"/>
                    </a:lnTo>
                    <a:lnTo>
                      <a:pt x="155740" y="7315"/>
                    </a:lnTo>
                    <a:close/>
                  </a:path>
                  <a:path w="1845309" h="85725">
                    <a:moveTo>
                      <a:pt x="1844954" y="73025"/>
                    </a:moveTo>
                    <a:lnTo>
                      <a:pt x="1843138" y="50787"/>
                    </a:lnTo>
                    <a:lnTo>
                      <a:pt x="1837639" y="46101"/>
                    </a:lnTo>
                    <a:lnTo>
                      <a:pt x="1831416" y="46621"/>
                    </a:lnTo>
                    <a:lnTo>
                      <a:pt x="1754098" y="52946"/>
                    </a:lnTo>
                    <a:lnTo>
                      <a:pt x="1749425" y="58445"/>
                    </a:lnTo>
                    <a:lnTo>
                      <a:pt x="1751241" y="80683"/>
                    </a:lnTo>
                    <a:lnTo>
                      <a:pt x="1756740" y="85356"/>
                    </a:lnTo>
                    <a:lnTo>
                      <a:pt x="1840280" y="78536"/>
                    </a:lnTo>
                    <a:lnTo>
                      <a:pt x="1844954" y="73025"/>
                    </a:lnTo>
                    <a:close/>
                  </a:path>
                </a:pathLst>
              </a:custGeom>
              <a:solidFill>
                <a:srgbClr val="CF4A13"/>
              </a:solidFill>
            </p:spPr>
            <p:txBody>
              <a:bodyPr wrap="square" lIns="0" tIns="0" rIns="0" bIns="0" rtlCol="0"/>
              <a:lstStyle/>
              <a:p>
                <a:endParaRPr/>
              </a:p>
            </p:txBody>
          </p:sp>
          <p:pic>
            <p:nvPicPr>
              <p:cNvPr id="274" name="object 408">
                <a:extLst>
                  <a:ext uri="{FF2B5EF4-FFF2-40B4-BE49-F238E27FC236}">
                    <a16:creationId xmlns:a16="http://schemas.microsoft.com/office/drawing/2014/main" id="{6DAD460D-C28D-4901-A6B3-558C5BFA7C7E}"/>
                  </a:ext>
                </a:extLst>
              </p:cNvPr>
              <p:cNvPicPr/>
              <p:nvPr/>
            </p:nvPicPr>
            <p:blipFill>
              <a:blip r:embed="rId10" cstate="print"/>
              <a:stretch>
                <a:fillRect/>
              </a:stretch>
            </p:blipFill>
            <p:spPr>
              <a:xfrm>
                <a:off x="13179289" y="8853458"/>
                <a:ext cx="67313" cy="108342"/>
              </a:xfrm>
              <a:prstGeom prst="rect">
                <a:avLst/>
              </a:prstGeom>
            </p:spPr>
          </p:pic>
          <p:sp>
            <p:nvSpPr>
              <p:cNvPr id="275" name="object 409">
                <a:extLst>
                  <a:ext uri="{FF2B5EF4-FFF2-40B4-BE49-F238E27FC236}">
                    <a16:creationId xmlns:a16="http://schemas.microsoft.com/office/drawing/2014/main" id="{2DEE41D6-0B88-41B6-9BF1-F07485636379}"/>
                  </a:ext>
                </a:extLst>
              </p:cNvPr>
              <p:cNvSpPr/>
              <p:nvPr/>
            </p:nvSpPr>
            <p:spPr>
              <a:xfrm>
                <a:off x="13606491" y="9230495"/>
                <a:ext cx="502920" cy="81915"/>
              </a:xfrm>
              <a:custGeom>
                <a:avLst/>
                <a:gdLst/>
                <a:ahLst/>
                <a:cxnLst/>
                <a:rect l="l" t="t" r="r" b="b"/>
                <a:pathLst>
                  <a:path w="502919" h="81915">
                    <a:moveTo>
                      <a:pt x="27228" y="54363"/>
                    </a:moveTo>
                    <a:lnTo>
                      <a:pt x="24367" y="54498"/>
                    </a:lnTo>
                    <a:lnTo>
                      <a:pt x="11846" y="63074"/>
                    </a:lnTo>
                    <a:lnTo>
                      <a:pt x="0" y="81447"/>
                    </a:lnTo>
                    <a:lnTo>
                      <a:pt x="20999" y="58028"/>
                    </a:lnTo>
                    <a:lnTo>
                      <a:pt x="27228" y="54363"/>
                    </a:lnTo>
                    <a:close/>
                  </a:path>
                  <a:path w="502919" h="81915">
                    <a:moveTo>
                      <a:pt x="389828" y="53512"/>
                    </a:moveTo>
                    <a:lnTo>
                      <a:pt x="45276" y="53512"/>
                    </a:lnTo>
                    <a:lnTo>
                      <a:pt x="82290" y="57909"/>
                    </a:lnTo>
                    <a:lnTo>
                      <a:pt x="170131" y="72607"/>
                    </a:lnTo>
                    <a:lnTo>
                      <a:pt x="221548" y="78234"/>
                    </a:lnTo>
                    <a:lnTo>
                      <a:pt x="276878" y="78159"/>
                    </a:lnTo>
                    <a:lnTo>
                      <a:pt x="335309" y="68966"/>
                    </a:lnTo>
                    <a:lnTo>
                      <a:pt x="389828" y="53512"/>
                    </a:lnTo>
                    <a:close/>
                  </a:path>
                  <a:path w="502919" h="81915">
                    <a:moveTo>
                      <a:pt x="81216" y="37881"/>
                    </a:moveTo>
                    <a:lnTo>
                      <a:pt x="45083" y="43858"/>
                    </a:lnTo>
                    <a:lnTo>
                      <a:pt x="27228" y="54363"/>
                    </a:lnTo>
                    <a:lnTo>
                      <a:pt x="45276" y="53512"/>
                    </a:lnTo>
                    <a:lnTo>
                      <a:pt x="389828" y="53512"/>
                    </a:lnTo>
                    <a:lnTo>
                      <a:pt x="403426" y="49657"/>
                    </a:lnTo>
                    <a:lnTo>
                      <a:pt x="434103" y="39040"/>
                    </a:lnTo>
                    <a:lnTo>
                      <a:pt x="138362" y="39040"/>
                    </a:lnTo>
                    <a:lnTo>
                      <a:pt x="81216" y="37881"/>
                    </a:lnTo>
                    <a:close/>
                  </a:path>
                  <a:path w="502919" h="81915">
                    <a:moveTo>
                      <a:pt x="489330" y="0"/>
                    </a:moveTo>
                    <a:lnTo>
                      <a:pt x="476645" y="287"/>
                    </a:lnTo>
                    <a:lnTo>
                      <a:pt x="451904" y="3124"/>
                    </a:lnTo>
                    <a:lnTo>
                      <a:pt x="356465" y="17758"/>
                    </a:lnTo>
                    <a:lnTo>
                      <a:pt x="296952" y="26424"/>
                    </a:lnTo>
                    <a:lnTo>
                      <a:pt x="237035" y="33903"/>
                    </a:lnTo>
                    <a:lnTo>
                      <a:pt x="182307" y="38630"/>
                    </a:lnTo>
                    <a:lnTo>
                      <a:pt x="138362" y="39040"/>
                    </a:lnTo>
                    <a:lnTo>
                      <a:pt x="434103" y="39040"/>
                    </a:lnTo>
                    <a:lnTo>
                      <a:pt x="456258" y="31373"/>
                    </a:lnTo>
                    <a:lnTo>
                      <a:pt x="490430" y="17742"/>
                    </a:lnTo>
                    <a:lnTo>
                      <a:pt x="502571" y="12392"/>
                    </a:lnTo>
                    <a:lnTo>
                      <a:pt x="499863" y="4917"/>
                    </a:lnTo>
                    <a:lnTo>
                      <a:pt x="496259" y="1164"/>
                    </a:lnTo>
                    <a:lnTo>
                      <a:pt x="489330" y="0"/>
                    </a:lnTo>
                    <a:close/>
                  </a:path>
                </a:pathLst>
              </a:custGeom>
              <a:solidFill>
                <a:srgbClr val="825250"/>
              </a:solidFill>
            </p:spPr>
            <p:txBody>
              <a:bodyPr wrap="square" lIns="0" tIns="0" rIns="0" bIns="0" rtlCol="0"/>
              <a:lstStyle/>
              <a:p>
                <a:endParaRPr/>
              </a:p>
            </p:txBody>
          </p:sp>
          <p:pic>
            <p:nvPicPr>
              <p:cNvPr id="276" name="object 410">
                <a:extLst>
                  <a:ext uri="{FF2B5EF4-FFF2-40B4-BE49-F238E27FC236}">
                    <a16:creationId xmlns:a16="http://schemas.microsoft.com/office/drawing/2014/main" id="{B1615049-7D0F-47CC-865C-74A7A7C4DFF8}"/>
                  </a:ext>
                </a:extLst>
              </p:cNvPr>
              <p:cNvPicPr/>
              <p:nvPr/>
            </p:nvPicPr>
            <p:blipFill>
              <a:blip r:embed="rId11" cstate="print"/>
              <a:stretch>
                <a:fillRect/>
              </a:stretch>
            </p:blipFill>
            <p:spPr>
              <a:xfrm>
                <a:off x="13202432" y="8905571"/>
                <a:ext cx="130990" cy="87926"/>
              </a:xfrm>
              <a:prstGeom prst="rect">
                <a:avLst/>
              </a:prstGeom>
            </p:spPr>
          </p:pic>
          <p:sp>
            <p:nvSpPr>
              <p:cNvPr id="277" name="object 411">
                <a:extLst>
                  <a:ext uri="{FF2B5EF4-FFF2-40B4-BE49-F238E27FC236}">
                    <a16:creationId xmlns:a16="http://schemas.microsoft.com/office/drawing/2014/main" id="{F948B282-5CCD-4071-9824-74CBB9025708}"/>
                  </a:ext>
                </a:extLst>
              </p:cNvPr>
              <p:cNvSpPr/>
              <p:nvPr/>
            </p:nvSpPr>
            <p:spPr>
              <a:xfrm>
                <a:off x="13064004" y="9298586"/>
                <a:ext cx="115570" cy="301625"/>
              </a:xfrm>
              <a:custGeom>
                <a:avLst/>
                <a:gdLst/>
                <a:ahLst/>
                <a:cxnLst/>
                <a:rect l="l" t="t" r="r" b="b"/>
                <a:pathLst>
                  <a:path w="115569" h="301625">
                    <a:moveTo>
                      <a:pt x="57200" y="0"/>
                    </a:moveTo>
                    <a:lnTo>
                      <a:pt x="14624" y="85333"/>
                    </a:lnTo>
                    <a:lnTo>
                      <a:pt x="3342" y="129499"/>
                    </a:lnTo>
                    <a:lnTo>
                      <a:pt x="0" y="155435"/>
                    </a:lnTo>
                    <a:lnTo>
                      <a:pt x="1222" y="179317"/>
                    </a:lnTo>
                    <a:lnTo>
                      <a:pt x="26634" y="244910"/>
                    </a:lnTo>
                    <a:lnTo>
                      <a:pt x="61565" y="296665"/>
                    </a:lnTo>
                    <a:lnTo>
                      <a:pt x="77090" y="301140"/>
                    </a:lnTo>
                    <a:lnTo>
                      <a:pt x="95550" y="290811"/>
                    </a:lnTo>
                    <a:lnTo>
                      <a:pt x="110518" y="273305"/>
                    </a:lnTo>
                    <a:lnTo>
                      <a:pt x="115564" y="256247"/>
                    </a:lnTo>
                    <a:lnTo>
                      <a:pt x="111319" y="238864"/>
                    </a:lnTo>
                    <a:lnTo>
                      <a:pt x="104428" y="215715"/>
                    </a:lnTo>
                    <a:lnTo>
                      <a:pt x="97458" y="187425"/>
                    </a:lnTo>
                    <a:lnTo>
                      <a:pt x="92978" y="154617"/>
                    </a:lnTo>
                    <a:lnTo>
                      <a:pt x="91375" y="113240"/>
                    </a:lnTo>
                    <a:lnTo>
                      <a:pt x="90239" y="66826"/>
                    </a:lnTo>
                    <a:lnTo>
                      <a:pt x="87914" y="27342"/>
                    </a:lnTo>
                    <a:lnTo>
                      <a:pt x="82748" y="6757"/>
                    </a:lnTo>
                    <a:lnTo>
                      <a:pt x="71910" y="1543"/>
                    </a:lnTo>
                    <a:lnTo>
                      <a:pt x="57200" y="0"/>
                    </a:lnTo>
                    <a:close/>
                  </a:path>
                </a:pathLst>
              </a:custGeom>
              <a:solidFill>
                <a:srgbClr val="22292B"/>
              </a:solidFill>
            </p:spPr>
            <p:txBody>
              <a:bodyPr wrap="square" lIns="0" tIns="0" rIns="0" bIns="0" rtlCol="0"/>
              <a:lstStyle/>
              <a:p>
                <a:endParaRPr/>
              </a:p>
            </p:txBody>
          </p:sp>
          <p:sp>
            <p:nvSpPr>
              <p:cNvPr id="278" name="object 412">
                <a:extLst>
                  <a:ext uri="{FF2B5EF4-FFF2-40B4-BE49-F238E27FC236}">
                    <a16:creationId xmlns:a16="http://schemas.microsoft.com/office/drawing/2014/main" id="{99288F1D-C112-458C-872C-5BF58522F3F7}"/>
                  </a:ext>
                </a:extLst>
              </p:cNvPr>
              <p:cNvSpPr/>
              <p:nvPr/>
            </p:nvSpPr>
            <p:spPr>
              <a:xfrm>
                <a:off x="13317088" y="9772212"/>
                <a:ext cx="267335" cy="26034"/>
              </a:xfrm>
              <a:custGeom>
                <a:avLst/>
                <a:gdLst/>
                <a:ahLst/>
                <a:cxnLst/>
                <a:rect l="l" t="t" r="r" b="b"/>
                <a:pathLst>
                  <a:path w="267334" h="26034">
                    <a:moveTo>
                      <a:pt x="261164" y="0"/>
                    </a:moveTo>
                    <a:lnTo>
                      <a:pt x="254180" y="0"/>
                    </a:lnTo>
                    <a:lnTo>
                      <a:pt x="5717" y="0"/>
                    </a:lnTo>
                    <a:lnTo>
                      <a:pt x="0" y="5717"/>
                    </a:lnTo>
                    <a:lnTo>
                      <a:pt x="0" y="19695"/>
                    </a:lnTo>
                    <a:lnTo>
                      <a:pt x="5717" y="25412"/>
                    </a:lnTo>
                    <a:lnTo>
                      <a:pt x="261164" y="25412"/>
                    </a:lnTo>
                    <a:lnTo>
                      <a:pt x="266881" y="19695"/>
                    </a:lnTo>
                    <a:lnTo>
                      <a:pt x="266881" y="5717"/>
                    </a:lnTo>
                    <a:lnTo>
                      <a:pt x="261164" y="0"/>
                    </a:lnTo>
                    <a:close/>
                  </a:path>
                </a:pathLst>
              </a:custGeom>
              <a:solidFill>
                <a:srgbClr val="5E3A39"/>
              </a:solidFill>
            </p:spPr>
            <p:txBody>
              <a:bodyPr wrap="square" lIns="0" tIns="0" rIns="0" bIns="0" rtlCol="0"/>
              <a:lstStyle/>
              <a:p>
                <a:endParaRPr/>
              </a:p>
            </p:txBody>
          </p:sp>
          <p:sp>
            <p:nvSpPr>
              <p:cNvPr id="279" name="object 413">
                <a:extLst>
                  <a:ext uri="{FF2B5EF4-FFF2-40B4-BE49-F238E27FC236}">
                    <a16:creationId xmlns:a16="http://schemas.microsoft.com/office/drawing/2014/main" id="{5B5A2832-120D-467A-B9C1-4362E95CF3A6}"/>
                  </a:ext>
                </a:extLst>
              </p:cNvPr>
              <p:cNvSpPr/>
              <p:nvPr/>
            </p:nvSpPr>
            <p:spPr>
              <a:xfrm>
                <a:off x="14002848" y="9802232"/>
                <a:ext cx="487680" cy="190500"/>
              </a:xfrm>
              <a:custGeom>
                <a:avLst/>
                <a:gdLst/>
                <a:ahLst/>
                <a:cxnLst/>
                <a:rect l="l" t="t" r="r" b="b"/>
                <a:pathLst>
                  <a:path w="487680" h="190500">
                    <a:moveTo>
                      <a:pt x="377531" y="0"/>
                    </a:moveTo>
                    <a:lnTo>
                      <a:pt x="307596" y="12577"/>
                    </a:lnTo>
                    <a:lnTo>
                      <a:pt x="159779" y="81810"/>
                    </a:lnTo>
                    <a:lnTo>
                      <a:pt x="124578" y="95994"/>
                    </a:lnTo>
                    <a:lnTo>
                      <a:pt x="88146" y="106219"/>
                    </a:lnTo>
                    <a:lnTo>
                      <a:pt x="50818" y="112409"/>
                    </a:lnTo>
                    <a:lnTo>
                      <a:pt x="12925" y="114490"/>
                    </a:lnTo>
                    <a:lnTo>
                      <a:pt x="6359" y="116263"/>
                    </a:lnTo>
                    <a:lnTo>
                      <a:pt x="1820" y="120810"/>
                    </a:lnTo>
                    <a:lnTo>
                      <a:pt x="0" y="126969"/>
                    </a:lnTo>
                    <a:lnTo>
                      <a:pt x="1585" y="133578"/>
                    </a:lnTo>
                    <a:lnTo>
                      <a:pt x="39616" y="173532"/>
                    </a:lnTo>
                    <a:lnTo>
                      <a:pt x="92514" y="189158"/>
                    </a:lnTo>
                    <a:lnTo>
                      <a:pt x="142471" y="190435"/>
                    </a:lnTo>
                    <a:lnTo>
                      <a:pt x="192037" y="190469"/>
                    </a:lnTo>
                    <a:lnTo>
                      <a:pt x="241484" y="188045"/>
                    </a:lnTo>
                    <a:lnTo>
                      <a:pt x="290720" y="183175"/>
                    </a:lnTo>
                    <a:lnTo>
                      <a:pt x="339654" y="175869"/>
                    </a:lnTo>
                    <a:lnTo>
                      <a:pt x="388196" y="166139"/>
                    </a:lnTo>
                    <a:lnTo>
                      <a:pt x="436326" y="153975"/>
                    </a:lnTo>
                    <a:lnTo>
                      <a:pt x="483264" y="110831"/>
                    </a:lnTo>
                    <a:lnTo>
                      <a:pt x="487370" y="79102"/>
                    </a:lnTo>
                    <a:lnTo>
                      <a:pt x="476000" y="47497"/>
                    </a:lnTo>
                    <a:lnTo>
                      <a:pt x="460493" y="30395"/>
                    </a:lnTo>
                    <a:lnTo>
                      <a:pt x="428084" y="10251"/>
                    </a:lnTo>
                    <a:lnTo>
                      <a:pt x="377531" y="0"/>
                    </a:lnTo>
                    <a:close/>
                  </a:path>
                </a:pathLst>
              </a:custGeom>
              <a:solidFill>
                <a:srgbClr val="676663"/>
              </a:solidFill>
            </p:spPr>
            <p:txBody>
              <a:bodyPr wrap="square" lIns="0" tIns="0" rIns="0" bIns="0" rtlCol="0"/>
              <a:lstStyle/>
              <a:p>
                <a:endParaRPr/>
              </a:p>
            </p:txBody>
          </p:sp>
          <p:sp>
            <p:nvSpPr>
              <p:cNvPr id="280" name="object 414">
                <a:extLst>
                  <a:ext uri="{FF2B5EF4-FFF2-40B4-BE49-F238E27FC236}">
                    <a16:creationId xmlns:a16="http://schemas.microsoft.com/office/drawing/2014/main" id="{8F7A8048-E023-4C98-A4FB-9F48BA7CC819}"/>
                  </a:ext>
                </a:extLst>
              </p:cNvPr>
              <p:cNvSpPr/>
              <p:nvPr/>
            </p:nvSpPr>
            <p:spPr>
              <a:xfrm>
                <a:off x="14177752" y="9823014"/>
                <a:ext cx="284480" cy="140335"/>
              </a:xfrm>
              <a:custGeom>
                <a:avLst/>
                <a:gdLst/>
                <a:ahLst/>
                <a:cxnLst/>
                <a:rect l="l" t="t" r="r" b="b"/>
                <a:pathLst>
                  <a:path w="284480" h="140334">
                    <a:moveTo>
                      <a:pt x="187832" y="0"/>
                    </a:moveTo>
                    <a:lnTo>
                      <a:pt x="115921" y="25840"/>
                    </a:lnTo>
                    <a:lnTo>
                      <a:pt x="67040" y="54040"/>
                    </a:lnTo>
                    <a:lnTo>
                      <a:pt x="25267" y="82966"/>
                    </a:lnTo>
                    <a:lnTo>
                      <a:pt x="0" y="114576"/>
                    </a:lnTo>
                    <a:lnTo>
                      <a:pt x="6801" y="124760"/>
                    </a:lnTo>
                    <a:lnTo>
                      <a:pt x="23389" y="133504"/>
                    </a:lnTo>
                    <a:lnTo>
                      <a:pt x="50803" y="138885"/>
                    </a:lnTo>
                    <a:lnTo>
                      <a:pt x="88070" y="140183"/>
                    </a:lnTo>
                    <a:lnTo>
                      <a:pt x="134221" y="136676"/>
                    </a:lnTo>
                    <a:lnTo>
                      <a:pt x="184405" y="129030"/>
                    </a:lnTo>
                    <a:lnTo>
                      <a:pt x="230256" y="117348"/>
                    </a:lnTo>
                    <a:lnTo>
                      <a:pt x="265522" y="100045"/>
                    </a:lnTo>
                    <a:lnTo>
                      <a:pt x="283954" y="75536"/>
                    </a:lnTo>
                    <a:lnTo>
                      <a:pt x="283223" y="46828"/>
                    </a:lnTo>
                    <a:lnTo>
                      <a:pt x="266061" y="21327"/>
                    </a:lnTo>
                    <a:lnTo>
                      <a:pt x="233815" y="4047"/>
                    </a:lnTo>
                    <a:lnTo>
                      <a:pt x="187832" y="0"/>
                    </a:lnTo>
                    <a:close/>
                  </a:path>
                </a:pathLst>
              </a:custGeom>
              <a:solidFill>
                <a:srgbClr val="EDECEB"/>
              </a:solidFill>
            </p:spPr>
            <p:txBody>
              <a:bodyPr wrap="square" lIns="0" tIns="0" rIns="0" bIns="0" rtlCol="0"/>
              <a:lstStyle/>
              <a:p>
                <a:endParaRPr/>
              </a:p>
            </p:txBody>
          </p:sp>
          <p:sp>
            <p:nvSpPr>
              <p:cNvPr id="281" name="object 415">
                <a:extLst>
                  <a:ext uri="{FF2B5EF4-FFF2-40B4-BE49-F238E27FC236}">
                    <a16:creationId xmlns:a16="http://schemas.microsoft.com/office/drawing/2014/main" id="{E4EAE238-B0DB-4747-8250-A9C914DCEF2F}"/>
                  </a:ext>
                </a:extLst>
              </p:cNvPr>
              <p:cNvSpPr/>
              <p:nvPr/>
            </p:nvSpPr>
            <p:spPr>
              <a:xfrm>
                <a:off x="14108646" y="9566548"/>
                <a:ext cx="337820" cy="349250"/>
              </a:xfrm>
              <a:custGeom>
                <a:avLst/>
                <a:gdLst/>
                <a:ahLst/>
                <a:cxnLst/>
                <a:rect l="l" t="t" r="r" b="b"/>
                <a:pathLst>
                  <a:path w="337819" h="349250">
                    <a:moveTo>
                      <a:pt x="164642" y="8750"/>
                    </a:moveTo>
                    <a:lnTo>
                      <a:pt x="164426" y="2476"/>
                    </a:lnTo>
                    <a:lnTo>
                      <a:pt x="161620" y="0"/>
                    </a:lnTo>
                    <a:lnTo>
                      <a:pt x="27279" y="4305"/>
                    </a:lnTo>
                    <a:lnTo>
                      <a:pt x="24815" y="6946"/>
                    </a:lnTo>
                    <a:lnTo>
                      <a:pt x="25006" y="13169"/>
                    </a:lnTo>
                    <a:lnTo>
                      <a:pt x="27559" y="15608"/>
                    </a:lnTo>
                    <a:lnTo>
                      <a:pt x="30607" y="15608"/>
                    </a:lnTo>
                    <a:lnTo>
                      <a:pt x="162166" y="11391"/>
                    </a:lnTo>
                    <a:lnTo>
                      <a:pt x="164642" y="8750"/>
                    </a:lnTo>
                    <a:close/>
                  </a:path>
                  <a:path w="337819" h="349250">
                    <a:moveTo>
                      <a:pt x="186372" y="32867"/>
                    </a:moveTo>
                    <a:lnTo>
                      <a:pt x="186220" y="26581"/>
                    </a:lnTo>
                    <a:lnTo>
                      <a:pt x="183489" y="24485"/>
                    </a:lnTo>
                    <a:lnTo>
                      <a:pt x="180454" y="24168"/>
                    </a:lnTo>
                    <a:lnTo>
                      <a:pt x="5638" y="28663"/>
                    </a:lnTo>
                    <a:lnTo>
                      <a:pt x="3149" y="31280"/>
                    </a:lnTo>
                    <a:lnTo>
                      <a:pt x="3314" y="37515"/>
                    </a:lnTo>
                    <a:lnTo>
                      <a:pt x="5854" y="39979"/>
                    </a:lnTo>
                    <a:lnTo>
                      <a:pt x="8928" y="39979"/>
                    </a:lnTo>
                    <a:lnTo>
                      <a:pt x="183883" y="35483"/>
                    </a:lnTo>
                    <a:lnTo>
                      <a:pt x="186372" y="32867"/>
                    </a:lnTo>
                    <a:close/>
                  </a:path>
                  <a:path w="337819" h="349250">
                    <a:moveTo>
                      <a:pt x="203415" y="56946"/>
                    </a:moveTo>
                    <a:lnTo>
                      <a:pt x="203327" y="53784"/>
                    </a:lnTo>
                    <a:lnTo>
                      <a:pt x="203238" y="50698"/>
                    </a:lnTo>
                    <a:lnTo>
                      <a:pt x="200710" y="48247"/>
                    </a:lnTo>
                    <a:lnTo>
                      <a:pt x="2476" y="53428"/>
                    </a:lnTo>
                    <a:lnTo>
                      <a:pt x="0" y="56045"/>
                    </a:lnTo>
                    <a:lnTo>
                      <a:pt x="165" y="62293"/>
                    </a:lnTo>
                    <a:lnTo>
                      <a:pt x="2692" y="64744"/>
                    </a:lnTo>
                    <a:lnTo>
                      <a:pt x="200939" y="59563"/>
                    </a:lnTo>
                    <a:lnTo>
                      <a:pt x="203415" y="56946"/>
                    </a:lnTo>
                    <a:close/>
                  </a:path>
                  <a:path w="337819" h="349250">
                    <a:moveTo>
                      <a:pt x="216344" y="80797"/>
                    </a:moveTo>
                    <a:lnTo>
                      <a:pt x="216242" y="77647"/>
                    </a:lnTo>
                    <a:lnTo>
                      <a:pt x="216141" y="74498"/>
                    </a:lnTo>
                    <a:lnTo>
                      <a:pt x="213347" y="72301"/>
                    </a:lnTo>
                    <a:lnTo>
                      <a:pt x="210362" y="72136"/>
                    </a:lnTo>
                    <a:lnTo>
                      <a:pt x="13081" y="78473"/>
                    </a:lnTo>
                    <a:lnTo>
                      <a:pt x="10604" y="81089"/>
                    </a:lnTo>
                    <a:lnTo>
                      <a:pt x="10807" y="87325"/>
                    </a:lnTo>
                    <a:lnTo>
                      <a:pt x="13335" y="89750"/>
                    </a:lnTo>
                    <a:lnTo>
                      <a:pt x="213880" y="83426"/>
                    </a:lnTo>
                    <a:lnTo>
                      <a:pt x="216344" y="80797"/>
                    </a:lnTo>
                    <a:close/>
                  </a:path>
                  <a:path w="337819" h="349250">
                    <a:moveTo>
                      <a:pt x="225552" y="105067"/>
                    </a:moveTo>
                    <a:lnTo>
                      <a:pt x="225450" y="101917"/>
                    </a:lnTo>
                    <a:lnTo>
                      <a:pt x="225336" y="98767"/>
                    </a:lnTo>
                    <a:lnTo>
                      <a:pt x="222694" y="96608"/>
                    </a:lnTo>
                    <a:lnTo>
                      <a:pt x="219570" y="96405"/>
                    </a:lnTo>
                    <a:lnTo>
                      <a:pt x="27279" y="102577"/>
                    </a:lnTo>
                    <a:lnTo>
                      <a:pt x="24815" y="105219"/>
                    </a:lnTo>
                    <a:lnTo>
                      <a:pt x="25019" y="111442"/>
                    </a:lnTo>
                    <a:lnTo>
                      <a:pt x="27546" y="113880"/>
                    </a:lnTo>
                    <a:lnTo>
                      <a:pt x="223075" y="107696"/>
                    </a:lnTo>
                    <a:lnTo>
                      <a:pt x="225552" y="105067"/>
                    </a:lnTo>
                    <a:close/>
                  </a:path>
                  <a:path w="337819" h="349250">
                    <a:moveTo>
                      <a:pt x="231902" y="129260"/>
                    </a:moveTo>
                    <a:lnTo>
                      <a:pt x="231698" y="122999"/>
                    </a:lnTo>
                    <a:lnTo>
                      <a:pt x="228930" y="120281"/>
                    </a:lnTo>
                    <a:lnTo>
                      <a:pt x="225920" y="120611"/>
                    </a:lnTo>
                    <a:lnTo>
                      <a:pt x="50088" y="126250"/>
                    </a:lnTo>
                    <a:lnTo>
                      <a:pt x="47612" y="128892"/>
                    </a:lnTo>
                    <a:lnTo>
                      <a:pt x="47815" y="135115"/>
                    </a:lnTo>
                    <a:lnTo>
                      <a:pt x="50355" y="137553"/>
                    </a:lnTo>
                    <a:lnTo>
                      <a:pt x="229438" y="131902"/>
                    </a:lnTo>
                    <a:lnTo>
                      <a:pt x="231902" y="129260"/>
                    </a:lnTo>
                    <a:close/>
                  </a:path>
                  <a:path w="337819" h="349250">
                    <a:moveTo>
                      <a:pt x="282117" y="283159"/>
                    </a:moveTo>
                    <a:lnTo>
                      <a:pt x="281203" y="280035"/>
                    </a:lnTo>
                    <a:lnTo>
                      <a:pt x="279565" y="279133"/>
                    </a:lnTo>
                    <a:lnTo>
                      <a:pt x="191770" y="304939"/>
                    </a:lnTo>
                    <a:lnTo>
                      <a:pt x="190881" y="306578"/>
                    </a:lnTo>
                    <a:lnTo>
                      <a:pt x="191706" y="309410"/>
                    </a:lnTo>
                    <a:lnTo>
                      <a:pt x="192874" y="310248"/>
                    </a:lnTo>
                    <a:lnTo>
                      <a:pt x="194157" y="310248"/>
                    </a:lnTo>
                    <a:lnTo>
                      <a:pt x="281228" y="284784"/>
                    </a:lnTo>
                    <a:lnTo>
                      <a:pt x="282117" y="283159"/>
                    </a:lnTo>
                    <a:close/>
                  </a:path>
                  <a:path w="337819" h="349250">
                    <a:moveTo>
                      <a:pt x="300990" y="294665"/>
                    </a:moveTo>
                    <a:lnTo>
                      <a:pt x="300062" y="291541"/>
                    </a:lnTo>
                    <a:lnTo>
                      <a:pt x="298437" y="290652"/>
                    </a:lnTo>
                    <a:lnTo>
                      <a:pt x="184924" y="323989"/>
                    </a:lnTo>
                    <a:lnTo>
                      <a:pt x="184035" y="325628"/>
                    </a:lnTo>
                    <a:lnTo>
                      <a:pt x="184861" y="328472"/>
                    </a:lnTo>
                    <a:lnTo>
                      <a:pt x="186029" y="329311"/>
                    </a:lnTo>
                    <a:lnTo>
                      <a:pt x="187312" y="329311"/>
                    </a:lnTo>
                    <a:lnTo>
                      <a:pt x="300088" y="296303"/>
                    </a:lnTo>
                    <a:lnTo>
                      <a:pt x="300990" y="294665"/>
                    </a:lnTo>
                    <a:close/>
                  </a:path>
                  <a:path w="337819" h="349250">
                    <a:moveTo>
                      <a:pt x="328549" y="303657"/>
                    </a:moveTo>
                    <a:lnTo>
                      <a:pt x="327647" y="300545"/>
                    </a:lnTo>
                    <a:lnTo>
                      <a:pt x="325996" y="299631"/>
                    </a:lnTo>
                    <a:lnTo>
                      <a:pt x="212496" y="332994"/>
                    </a:lnTo>
                    <a:lnTo>
                      <a:pt x="211607" y="334632"/>
                    </a:lnTo>
                    <a:lnTo>
                      <a:pt x="212432" y="337477"/>
                    </a:lnTo>
                    <a:lnTo>
                      <a:pt x="213601" y="338302"/>
                    </a:lnTo>
                    <a:lnTo>
                      <a:pt x="214884" y="338302"/>
                    </a:lnTo>
                    <a:lnTo>
                      <a:pt x="327660" y="305295"/>
                    </a:lnTo>
                    <a:lnTo>
                      <a:pt x="328549" y="303657"/>
                    </a:lnTo>
                    <a:close/>
                  </a:path>
                  <a:path w="337819" h="349250">
                    <a:moveTo>
                      <a:pt x="337324" y="319874"/>
                    </a:moveTo>
                    <a:lnTo>
                      <a:pt x="336410" y="316750"/>
                    </a:lnTo>
                    <a:lnTo>
                      <a:pt x="334746" y="315849"/>
                    </a:lnTo>
                    <a:lnTo>
                      <a:pt x="240118" y="343662"/>
                    </a:lnTo>
                    <a:lnTo>
                      <a:pt x="239229" y="345300"/>
                    </a:lnTo>
                    <a:lnTo>
                      <a:pt x="240055" y="348145"/>
                    </a:lnTo>
                    <a:lnTo>
                      <a:pt x="241236" y="348970"/>
                    </a:lnTo>
                    <a:lnTo>
                      <a:pt x="242506" y="348970"/>
                    </a:lnTo>
                    <a:lnTo>
                      <a:pt x="336435" y="321500"/>
                    </a:lnTo>
                    <a:lnTo>
                      <a:pt x="337324" y="319874"/>
                    </a:lnTo>
                    <a:close/>
                  </a:path>
                </a:pathLst>
              </a:custGeom>
              <a:solidFill>
                <a:srgbClr val="22292B"/>
              </a:solidFill>
            </p:spPr>
            <p:txBody>
              <a:bodyPr wrap="square" lIns="0" tIns="0" rIns="0" bIns="0" rtlCol="0"/>
              <a:lstStyle/>
              <a:p>
                <a:endParaRPr/>
              </a:p>
            </p:txBody>
          </p:sp>
          <p:pic>
            <p:nvPicPr>
              <p:cNvPr id="282" name="object 416">
                <a:extLst>
                  <a:ext uri="{FF2B5EF4-FFF2-40B4-BE49-F238E27FC236}">
                    <a16:creationId xmlns:a16="http://schemas.microsoft.com/office/drawing/2014/main" id="{7D285B30-BAF0-4D07-95FD-00B78A595F53}"/>
                  </a:ext>
                </a:extLst>
              </p:cNvPr>
              <p:cNvPicPr/>
              <p:nvPr/>
            </p:nvPicPr>
            <p:blipFill>
              <a:blip r:embed="rId12" cstate="print"/>
              <a:stretch>
                <a:fillRect/>
              </a:stretch>
            </p:blipFill>
            <p:spPr>
              <a:xfrm>
                <a:off x="13742451" y="9785166"/>
                <a:ext cx="181862" cy="63568"/>
              </a:xfrm>
              <a:prstGeom prst="rect">
                <a:avLst/>
              </a:prstGeom>
            </p:spPr>
          </p:pic>
          <p:pic>
            <p:nvPicPr>
              <p:cNvPr id="283" name="object 417">
                <a:extLst>
                  <a:ext uri="{FF2B5EF4-FFF2-40B4-BE49-F238E27FC236}">
                    <a16:creationId xmlns:a16="http://schemas.microsoft.com/office/drawing/2014/main" id="{EF5483F4-B2C9-4453-9384-E47371BEC71D}"/>
                  </a:ext>
                </a:extLst>
              </p:cNvPr>
              <p:cNvPicPr/>
              <p:nvPr/>
            </p:nvPicPr>
            <p:blipFill>
              <a:blip r:embed="rId13" cstate="print"/>
              <a:stretch>
                <a:fillRect/>
              </a:stretch>
            </p:blipFill>
            <p:spPr>
              <a:xfrm>
                <a:off x="12937937" y="9247516"/>
                <a:ext cx="91630" cy="156279"/>
              </a:xfrm>
              <a:prstGeom prst="rect">
                <a:avLst/>
              </a:prstGeom>
            </p:spPr>
          </p:pic>
          <p:pic>
            <p:nvPicPr>
              <p:cNvPr id="284" name="object 418">
                <a:extLst>
                  <a:ext uri="{FF2B5EF4-FFF2-40B4-BE49-F238E27FC236}">
                    <a16:creationId xmlns:a16="http://schemas.microsoft.com/office/drawing/2014/main" id="{B7117F7F-779E-4AB0-BDC8-C789583AC83F}"/>
                  </a:ext>
                </a:extLst>
              </p:cNvPr>
              <p:cNvPicPr/>
              <p:nvPr/>
            </p:nvPicPr>
            <p:blipFill>
              <a:blip r:embed="rId14" cstate="print"/>
              <a:stretch>
                <a:fillRect/>
              </a:stretch>
            </p:blipFill>
            <p:spPr>
              <a:xfrm>
                <a:off x="13029809" y="8813067"/>
                <a:ext cx="98081" cy="197617"/>
              </a:xfrm>
              <a:prstGeom prst="rect">
                <a:avLst/>
              </a:prstGeom>
            </p:spPr>
          </p:pic>
          <p:sp>
            <p:nvSpPr>
              <p:cNvPr id="285" name="object 419">
                <a:extLst>
                  <a:ext uri="{FF2B5EF4-FFF2-40B4-BE49-F238E27FC236}">
                    <a16:creationId xmlns:a16="http://schemas.microsoft.com/office/drawing/2014/main" id="{5B1A4788-DD5C-4D08-B819-6B93684C8EB8}"/>
                  </a:ext>
                </a:extLst>
              </p:cNvPr>
              <p:cNvSpPr/>
              <p:nvPr/>
            </p:nvSpPr>
            <p:spPr>
              <a:xfrm>
                <a:off x="12544133" y="9388189"/>
                <a:ext cx="1864995" cy="281940"/>
              </a:xfrm>
              <a:custGeom>
                <a:avLst/>
                <a:gdLst/>
                <a:ahLst/>
                <a:cxnLst/>
                <a:rect l="l" t="t" r="r" b="b"/>
                <a:pathLst>
                  <a:path w="1864994" h="281940">
                    <a:moveTo>
                      <a:pt x="133629" y="34671"/>
                    </a:moveTo>
                    <a:lnTo>
                      <a:pt x="102895" y="10490"/>
                    </a:lnTo>
                    <a:lnTo>
                      <a:pt x="81038" y="0"/>
                    </a:lnTo>
                    <a:lnTo>
                      <a:pt x="57594" y="1028"/>
                    </a:lnTo>
                    <a:lnTo>
                      <a:pt x="22110" y="11379"/>
                    </a:lnTo>
                    <a:lnTo>
                      <a:pt x="13335" y="18173"/>
                    </a:lnTo>
                    <a:lnTo>
                      <a:pt x="9169" y="28638"/>
                    </a:lnTo>
                    <a:lnTo>
                      <a:pt x="10248" y="38227"/>
                    </a:lnTo>
                    <a:lnTo>
                      <a:pt x="17170" y="42443"/>
                    </a:lnTo>
                    <a:lnTo>
                      <a:pt x="35255" y="39738"/>
                    </a:lnTo>
                    <a:lnTo>
                      <a:pt x="65036" y="34607"/>
                    </a:lnTo>
                    <a:lnTo>
                      <a:pt x="100012" y="31445"/>
                    </a:lnTo>
                    <a:lnTo>
                      <a:pt x="133629" y="34671"/>
                    </a:lnTo>
                    <a:close/>
                  </a:path>
                  <a:path w="1864994" h="281940">
                    <a:moveTo>
                      <a:pt x="408876" y="237070"/>
                    </a:moveTo>
                    <a:lnTo>
                      <a:pt x="403364" y="218440"/>
                    </a:lnTo>
                    <a:lnTo>
                      <a:pt x="380187" y="177520"/>
                    </a:lnTo>
                    <a:lnTo>
                      <a:pt x="329387" y="136804"/>
                    </a:lnTo>
                    <a:lnTo>
                      <a:pt x="240995" y="118770"/>
                    </a:lnTo>
                    <a:lnTo>
                      <a:pt x="154355" y="121907"/>
                    </a:lnTo>
                    <a:lnTo>
                      <a:pt x="100380" y="139877"/>
                    </a:lnTo>
                    <a:lnTo>
                      <a:pt x="56451" y="187947"/>
                    </a:lnTo>
                    <a:lnTo>
                      <a:pt x="0" y="281343"/>
                    </a:lnTo>
                    <a:lnTo>
                      <a:pt x="21336" y="263448"/>
                    </a:lnTo>
                    <a:lnTo>
                      <a:pt x="76911" y="223913"/>
                    </a:lnTo>
                    <a:lnTo>
                      <a:pt x="154038" y="183972"/>
                    </a:lnTo>
                    <a:lnTo>
                      <a:pt x="240055" y="164884"/>
                    </a:lnTo>
                    <a:lnTo>
                      <a:pt x="307136" y="164833"/>
                    </a:lnTo>
                    <a:lnTo>
                      <a:pt x="345503" y="172466"/>
                    </a:lnTo>
                    <a:lnTo>
                      <a:pt x="369595" y="194614"/>
                    </a:lnTo>
                    <a:lnTo>
                      <a:pt x="393801" y="238188"/>
                    </a:lnTo>
                    <a:lnTo>
                      <a:pt x="408876" y="237070"/>
                    </a:lnTo>
                    <a:close/>
                  </a:path>
                  <a:path w="1864994" h="281940">
                    <a:moveTo>
                      <a:pt x="1864639" y="186207"/>
                    </a:moveTo>
                    <a:lnTo>
                      <a:pt x="1780882" y="121805"/>
                    </a:lnTo>
                    <a:lnTo>
                      <a:pt x="1686026" y="72898"/>
                    </a:lnTo>
                    <a:lnTo>
                      <a:pt x="1564576" y="40932"/>
                    </a:lnTo>
                    <a:lnTo>
                      <a:pt x="1461503" y="30835"/>
                    </a:lnTo>
                    <a:lnTo>
                      <a:pt x="1402702" y="42608"/>
                    </a:lnTo>
                    <a:lnTo>
                      <a:pt x="1366164" y="89852"/>
                    </a:lnTo>
                    <a:lnTo>
                      <a:pt x="1329905" y="186207"/>
                    </a:lnTo>
                    <a:lnTo>
                      <a:pt x="1365211" y="180568"/>
                    </a:lnTo>
                    <a:lnTo>
                      <a:pt x="1390891" y="165608"/>
                    </a:lnTo>
                    <a:lnTo>
                      <a:pt x="1411770" y="144881"/>
                    </a:lnTo>
                    <a:lnTo>
                      <a:pt x="1432725" y="121932"/>
                    </a:lnTo>
                    <a:lnTo>
                      <a:pt x="1458595" y="100330"/>
                    </a:lnTo>
                    <a:lnTo>
                      <a:pt x="1494218" y="83604"/>
                    </a:lnTo>
                    <a:lnTo>
                      <a:pt x="1544459" y="75336"/>
                    </a:lnTo>
                    <a:lnTo>
                      <a:pt x="1627124" y="73329"/>
                    </a:lnTo>
                    <a:lnTo>
                      <a:pt x="1688020" y="84201"/>
                    </a:lnTo>
                    <a:lnTo>
                      <a:pt x="1757197" y="118364"/>
                    </a:lnTo>
                    <a:lnTo>
                      <a:pt x="1864639" y="186207"/>
                    </a:lnTo>
                    <a:close/>
                  </a:path>
                </a:pathLst>
              </a:custGeom>
              <a:solidFill>
                <a:srgbClr val="C6E4AB"/>
              </a:solidFill>
            </p:spPr>
            <p:txBody>
              <a:bodyPr wrap="square" lIns="0" tIns="0" rIns="0" bIns="0" rtlCol="0"/>
              <a:lstStyle/>
              <a:p>
                <a:endParaRPr/>
              </a:p>
            </p:txBody>
          </p:sp>
          <p:pic>
            <p:nvPicPr>
              <p:cNvPr id="286" name="object 420">
                <a:extLst>
                  <a:ext uri="{FF2B5EF4-FFF2-40B4-BE49-F238E27FC236}">
                    <a16:creationId xmlns:a16="http://schemas.microsoft.com/office/drawing/2014/main" id="{5D579A60-A930-4ACB-A347-162F990BE71E}"/>
                  </a:ext>
                </a:extLst>
              </p:cNvPr>
              <p:cNvPicPr/>
              <p:nvPr/>
            </p:nvPicPr>
            <p:blipFill>
              <a:blip r:embed="rId15" cstate="print"/>
              <a:stretch>
                <a:fillRect/>
              </a:stretch>
            </p:blipFill>
            <p:spPr>
              <a:xfrm>
                <a:off x="14215630" y="9114577"/>
                <a:ext cx="257961" cy="266166"/>
              </a:xfrm>
              <a:prstGeom prst="rect">
                <a:avLst/>
              </a:prstGeom>
            </p:spPr>
          </p:pic>
          <p:sp>
            <p:nvSpPr>
              <p:cNvPr id="287" name="object 421">
                <a:extLst>
                  <a:ext uri="{FF2B5EF4-FFF2-40B4-BE49-F238E27FC236}">
                    <a16:creationId xmlns:a16="http://schemas.microsoft.com/office/drawing/2014/main" id="{7BB6DBBF-383B-4507-83DA-4DACD3EA60E7}"/>
                  </a:ext>
                </a:extLst>
              </p:cNvPr>
              <p:cNvSpPr/>
              <p:nvPr/>
            </p:nvSpPr>
            <p:spPr>
              <a:xfrm>
                <a:off x="12837192" y="9072116"/>
                <a:ext cx="135255" cy="274320"/>
              </a:xfrm>
              <a:custGeom>
                <a:avLst/>
                <a:gdLst/>
                <a:ahLst/>
                <a:cxnLst/>
                <a:rect l="l" t="t" r="r" b="b"/>
                <a:pathLst>
                  <a:path w="135254" h="274320">
                    <a:moveTo>
                      <a:pt x="4376" y="203627"/>
                    </a:moveTo>
                    <a:lnTo>
                      <a:pt x="1329" y="205679"/>
                    </a:lnTo>
                    <a:lnTo>
                      <a:pt x="0" y="212045"/>
                    </a:lnTo>
                    <a:lnTo>
                      <a:pt x="2052" y="215155"/>
                    </a:lnTo>
                    <a:lnTo>
                      <a:pt x="40271" y="223124"/>
                    </a:lnTo>
                    <a:lnTo>
                      <a:pt x="39234" y="227584"/>
                    </a:lnTo>
                    <a:lnTo>
                      <a:pt x="38731" y="230903"/>
                    </a:lnTo>
                    <a:lnTo>
                      <a:pt x="38930" y="232788"/>
                    </a:lnTo>
                    <a:lnTo>
                      <a:pt x="44251" y="246634"/>
                    </a:lnTo>
                    <a:lnTo>
                      <a:pt x="54541" y="258077"/>
                    </a:lnTo>
                    <a:lnTo>
                      <a:pt x="66007" y="266695"/>
                    </a:lnTo>
                    <a:lnTo>
                      <a:pt x="74856" y="272065"/>
                    </a:lnTo>
                    <a:lnTo>
                      <a:pt x="76248" y="272850"/>
                    </a:lnTo>
                    <a:lnTo>
                      <a:pt x="77557" y="273719"/>
                    </a:lnTo>
                    <a:lnTo>
                      <a:pt x="78688" y="274033"/>
                    </a:lnTo>
                    <a:lnTo>
                      <a:pt x="81714" y="274033"/>
                    </a:lnTo>
                    <a:lnTo>
                      <a:pt x="83589" y="273112"/>
                    </a:lnTo>
                    <a:lnTo>
                      <a:pt x="86499" y="268703"/>
                    </a:lnTo>
                    <a:lnTo>
                      <a:pt x="85787" y="265070"/>
                    </a:lnTo>
                    <a:lnTo>
                      <a:pt x="82657" y="262986"/>
                    </a:lnTo>
                    <a:lnTo>
                      <a:pt x="80709" y="261855"/>
                    </a:lnTo>
                    <a:lnTo>
                      <a:pt x="68137" y="253824"/>
                    </a:lnTo>
                    <a:lnTo>
                      <a:pt x="58915" y="246080"/>
                    </a:lnTo>
                    <a:lnTo>
                      <a:pt x="53072" y="238648"/>
                    </a:lnTo>
                    <a:lnTo>
                      <a:pt x="50637" y="231553"/>
                    </a:lnTo>
                    <a:lnTo>
                      <a:pt x="50975" y="228033"/>
                    </a:lnTo>
                    <a:lnTo>
                      <a:pt x="52309" y="222312"/>
                    </a:lnTo>
                    <a:lnTo>
                      <a:pt x="54551" y="214605"/>
                    </a:lnTo>
                    <a:lnTo>
                      <a:pt x="55471" y="211752"/>
                    </a:lnTo>
                    <a:lnTo>
                      <a:pt x="43380" y="211752"/>
                    </a:lnTo>
                    <a:lnTo>
                      <a:pt x="4376" y="203627"/>
                    </a:lnTo>
                    <a:close/>
                  </a:path>
                  <a:path w="135254" h="274320">
                    <a:moveTo>
                      <a:pt x="104053" y="14355"/>
                    </a:moveTo>
                    <a:lnTo>
                      <a:pt x="77095" y="42883"/>
                    </a:lnTo>
                    <a:lnTo>
                      <a:pt x="70175" y="58270"/>
                    </a:lnTo>
                    <a:lnTo>
                      <a:pt x="69306" y="58930"/>
                    </a:lnTo>
                    <a:lnTo>
                      <a:pt x="68563" y="59767"/>
                    </a:lnTo>
                    <a:lnTo>
                      <a:pt x="67872" y="61704"/>
                    </a:lnTo>
                    <a:lnTo>
                      <a:pt x="67893" y="63380"/>
                    </a:lnTo>
                    <a:lnTo>
                      <a:pt x="50563" y="103396"/>
                    </a:lnTo>
                    <a:lnTo>
                      <a:pt x="34042" y="144345"/>
                    </a:lnTo>
                    <a:lnTo>
                      <a:pt x="22595" y="177854"/>
                    </a:lnTo>
                    <a:lnTo>
                      <a:pt x="20603" y="194611"/>
                    </a:lnTo>
                    <a:lnTo>
                      <a:pt x="20542" y="195606"/>
                    </a:lnTo>
                    <a:lnTo>
                      <a:pt x="24713" y="199927"/>
                    </a:lnTo>
                    <a:lnTo>
                      <a:pt x="30851" y="202788"/>
                    </a:lnTo>
                    <a:lnTo>
                      <a:pt x="38038" y="204437"/>
                    </a:lnTo>
                    <a:lnTo>
                      <a:pt x="45412" y="205176"/>
                    </a:lnTo>
                    <a:lnTo>
                      <a:pt x="43998" y="209679"/>
                    </a:lnTo>
                    <a:lnTo>
                      <a:pt x="43380" y="211752"/>
                    </a:lnTo>
                    <a:lnTo>
                      <a:pt x="55471" y="211752"/>
                    </a:lnTo>
                    <a:lnTo>
                      <a:pt x="57610" y="205124"/>
                    </a:lnTo>
                    <a:lnTo>
                      <a:pt x="61327" y="204873"/>
                    </a:lnTo>
                    <a:lnTo>
                      <a:pt x="63778" y="202056"/>
                    </a:lnTo>
                    <a:lnTo>
                      <a:pt x="63432" y="197072"/>
                    </a:lnTo>
                    <a:lnTo>
                      <a:pt x="62500" y="195606"/>
                    </a:lnTo>
                    <a:lnTo>
                      <a:pt x="61202" y="194611"/>
                    </a:lnTo>
                    <a:lnTo>
                      <a:pt x="61588" y="193533"/>
                    </a:lnTo>
                    <a:lnTo>
                      <a:pt x="49255" y="193533"/>
                    </a:lnTo>
                    <a:lnTo>
                      <a:pt x="41014" y="193344"/>
                    </a:lnTo>
                    <a:lnTo>
                      <a:pt x="33548" y="192077"/>
                    </a:lnTo>
                    <a:lnTo>
                      <a:pt x="31266" y="190318"/>
                    </a:lnTo>
                    <a:lnTo>
                      <a:pt x="32200" y="185616"/>
                    </a:lnTo>
                    <a:lnTo>
                      <a:pt x="34272" y="178546"/>
                    </a:lnTo>
                    <a:lnTo>
                      <a:pt x="37328" y="169462"/>
                    </a:lnTo>
                    <a:lnTo>
                      <a:pt x="41213" y="158717"/>
                    </a:lnTo>
                    <a:lnTo>
                      <a:pt x="74319" y="158717"/>
                    </a:lnTo>
                    <a:lnTo>
                      <a:pt x="75396" y="155880"/>
                    </a:lnTo>
                    <a:lnTo>
                      <a:pt x="62793" y="155880"/>
                    </a:lnTo>
                    <a:lnTo>
                      <a:pt x="62123" y="154654"/>
                    </a:lnTo>
                    <a:lnTo>
                      <a:pt x="61066" y="153628"/>
                    </a:lnTo>
                    <a:lnTo>
                      <a:pt x="46187" y="148372"/>
                    </a:lnTo>
                    <a:lnTo>
                      <a:pt x="45663" y="148372"/>
                    </a:lnTo>
                    <a:lnTo>
                      <a:pt x="45139" y="148341"/>
                    </a:lnTo>
                    <a:lnTo>
                      <a:pt x="48121" y="140635"/>
                    </a:lnTo>
                    <a:lnTo>
                      <a:pt x="51264" y="132643"/>
                    </a:lnTo>
                    <a:lnTo>
                      <a:pt x="57914" y="116090"/>
                    </a:lnTo>
                    <a:lnTo>
                      <a:pt x="90725" y="116090"/>
                    </a:lnTo>
                    <a:lnTo>
                      <a:pt x="92586" y="111368"/>
                    </a:lnTo>
                    <a:lnTo>
                      <a:pt x="79861" y="111368"/>
                    </a:lnTo>
                    <a:lnTo>
                      <a:pt x="62375" y="105190"/>
                    </a:lnTo>
                    <a:lnTo>
                      <a:pt x="66131" y="96145"/>
                    </a:lnTo>
                    <a:lnTo>
                      <a:pt x="69866" y="87246"/>
                    </a:lnTo>
                    <a:lnTo>
                      <a:pt x="73539" y="78585"/>
                    </a:lnTo>
                    <a:lnTo>
                      <a:pt x="77107" y="70259"/>
                    </a:lnTo>
                    <a:lnTo>
                      <a:pt x="108922" y="70259"/>
                    </a:lnTo>
                    <a:lnTo>
                      <a:pt x="110935" y="65233"/>
                    </a:lnTo>
                    <a:lnTo>
                      <a:pt x="98216" y="65233"/>
                    </a:lnTo>
                    <a:lnTo>
                      <a:pt x="81809" y="59443"/>
                    </a:lnTo>
                    <a:lnTo>
                      <a:pt x="98520" y="25182"/>
                    </a:lnTo>
                    <a:lnTo>
                      <a:pt x="127255" y="25182"/>
                    </a:lnTo>
                    <a:lnTo>
                      <a:pt x="130366" y="17643"/>
                    </a:lnTo>
                    <a:lnTo>
                      <a:pt x="117619" y="17643"/>
                    </a:lnTo>
                    <a:lnTo>
                      <a:pt x="112243" y="15878"/>
                    </a:lnTo>
                    <a:lnTo>
                      <a:pt x="104053" y="14355"/>
                    </a:lnTo>
                    <a:close/>
                  </a:path>
                  <a:path w="135254" h="274320">
                    <a:moveTo>
                      <a:pt x="72284" y="164152"/>
                    </a:moveTo>
                    <a:lnTo>
                      <a:pt x="59725" y="164152"/>
                    </a:lnTo>
                    <a:lnTo>
                      <a:pt x="56875" y="171936"/>
                    </a:lnTo>
                    <a:lnTo>
                      <a:pt x="54164" y="179459"/>
                    </a:lnTo>
                    <a:lnTo>
                      <a:pt x="51617" y="186673"/>
                    </a:lnTo>
                    <a:lnTo>
                      <a:pt x="49255" y="193533"/>
                    </a:lnTo>
                    <a:lnTo>
                      <a:pt x="61588" y="193533"/>
                    </a:lnTo>
                    <a:lnTo>
                      <a:pt x="66954" y="178546"/>
                    </a:lnTo>
                    <a:lnTo>
                      <a:pt x="72284" y="164152"/>
                    </a:lnTo>
                    <a:close/>
                  </a:path>
                  <a:path w="135254" h="274320">
                    <a:moveTo>
                      <a:pt x="74319" y="158717"/>
                    </a:moveTo>
                    <a:lnTo>
                      <a:pt x="41213" y="158717"/>
                    </a:lnTo>
                    <a:lnTo>
                      <a:pt x="42187" y="159440"/>
                    </a:lnTo>
                    <a:lnTo>
                      <a:pt x="56375" y="164445"/>
                    </a:lnTo>
                    <a:lnTo>
                      <a:pt x="57034" y="164560"/>
                    </a:lnTo>
                    <a:lnTo>
                      <a:pt x="58385" y="164560"/>
                    </a:lnTo>
                    <a:lnTo>
                      <a:pt x="59076" y="164392"/>
                    </a:lnTo>
                    <a:lnTo>
                      <a:pt x="59725" y="164152"/>
                    </a:lnTo>
                    <a:lnTo>
                      <a:pt x="72284" y="164152"/>
                    </a:lnTo>
                    <a:lnTo>
                      <a:pt x="74319" y="158717"/>
                    </a:lnTo>
                    <a:close/>
                  </a:path>
                  <a:path w="135254" h="274320">
                    <a:moveTo>
                      <a:pt x="90725" y="116090"/>
                    </a:moveTo>
                    <a:lnTo>
                      <a:pt x="57914" y="116090"/>
                    </a:lnTo>
                    <a:lnTo>
                      <a:pt x="75589" y="122331"/>
                    </a:lnTo>
                    <a:lnTo>
                      <a:pt x="72291" y="130859"/>
                    </a:lnTo>
                    <a:lnTo>
                      <a:pt x="69050" y="139317"/>
                    </a:lnTo>
                    <a:lnTo>
                      <a:pt x="65615" y="148372"/>
                    </a:lnTo>
                    <a:lnTo>
                      <a:pt x="62793" y="155880"/>
                    </a:lnTo>
                    <a:lnTo>
                      <a:pt x="75396" y="155880"/>
                    </a:lnTo>
                    <a:lnTo>
                      <a:pt x="80596" y="142177"/>
                    </a:lnTo>
                    <a:lnTo>
                      <a:pt x="88342" y="122142"/>
                    </a:lnTo>
                    <a:lnTo>
                      <a:pt x="88887" y="121326"/>
                    </a:lnTo>
                    <a:lnTo>
                      <a:pt x="89149" y="120572"/>
                    </a:lnTo>
                    <a:lnTo>
                      <a:pt x="89170" y="120038"/>
                    </a:lnTo>
                    <a:lnTo>
                      <a:pt x="90725" y="116090"/>
                    </a:lnTo>
                    <a:close/>
                  </a:path>
                  <a:path w="135254" h="274320">
                    <a:moveTo>
                      <a:pt x="108922" y="70259"/>
                    </a:moveTo>
                    <a:lnTo>
                      <a:pt x="77107" y="70259"/>
                    </a:lnTo>
                    <a:lnTo>
                      <a:pt x="93819" y="76165"/>
                    </a:lnTo>
                    <a:lnTo>
                      <a:pt x="86895" y="93523"/>
                    </a:lnTo>
                    <a:lnTo>
                      <a:pt x="79861" y="111368"/>
                    </a:lnTo>
                    <a:lnTo>
                      <a:pt x="92586" y="111368"/>
                    </a:lnTo>
                    <a:lnTo>
                      <a:pt x="100531" y="91204"/>
                    </a:lnTo>
                    <a:lnTo>
                      <a:pt x="108922" y="70259"/>
                    </a:lnTo>
                    <a:close/>
                  </a:path>
                  <a:path w="135254" h="274320">
                    <a:moveTo>
                      <a:pt x="127255" y="25182"/>
                    </a:moveTo>
                    <a:lnTo>
                      <a:pt x="98520" y="25182"/>
                    </a:lnTo>
                    <a:lnTo>
                      <a:pt x="106488" y="26020"/>
                    </a:lnTo>
                    <a:lnTo>
                      <a:pt x="113137" y="28543"/>
                    </a:lnTo>
                    <a:lnTo>
                      <a:pt x="106140" y="45667"/>
                    </a:lnTo>
                    <a:lnTo>
                      <a:pt x="98216" y="65233"/>
                    </a:lnTo>
                    <a:lnTo>
                      <a:pt x="110935" y="65233"/>
                    </a:lnTo>
                    <a:lnTo>
                      <a:pt x="112088" y="62356"/>
                    </a:lnTo>
                    <a:lnTo>
                      <a:pt x="123381" y="34573"/>
                    </a:lnTo>
                    <a:lnTo>
                      <a:pt x="127255" y="25182"/>
                    </a:lnTo>
                    <a:close/>
                  </a:path>
                  <a:path w="135254" h="274320">
                    <a:moveTo>
                      <a:pt x="127776" y="0"/>
                    </a:moveTo>
                    <a:lnTo>
                      <a:pt x="124341" y="1413"/>
                    </a:lnTo>
                    <a:lnTo>
                      <a:pt x="119870" y="12167"/>
                    </a:lnTo>
                    <a:lnTo>
                      <a:pt x="117619" y="17643"/>
                    </a:lnTo>
                    <a:lnTo>
                      <a:pt x="130366" y="17643"/>
                    </a:lnTo>
                    <a:lnTo>
                      <a:pt x="135200" y="5926"/>
                    </a:lnTo>
                    <a:lnTo>
                      <a:pt x="133776" y="2492"/>
                    </a:lnTo>
                    <a:lnTo>
                      <a:pt x="127776" y="0"/>
                    </a:lnTo>
                    <a:close/>
                  </a:path>
                </a:pathLst>
              </a:custGeom>
              <a:solidFill>
                <a:srgbClr val="D0D7DB"/>
              </a:solidFill>
            </p:spPr>
            <p:txBody>
              <a:bodyPr wrap="square" lIns="0" tIns="0" rIns="0" bIns="0" rtlCol="0"/>
              <a:lstStyle/>
              <a:p>
                <a:endParaRPr/>
              </a:p>
            </p:txBody>
          </p:sp>
          <p:sp>
            <p:nvSpPr>
              <p:cNvPr id="288" name="object 422">
                <a:extLst>
                  <a:ext uri="{FF2B5EF4-FFF2-40B4-BE49-F238E27FC236}">
                    <a16:creationId xmlns:a16="http://schemas.microsoft.com/office/drawing/2014/main" id="{06EC294B-165E-414B-B216-842468CC262C}"/>
                  </a:ext>
                </a:extLst>
              </p:cNvPr>
              <p:cNvSpPr/>
              <p:nvPr/>
            </p:nvSpPr>
            <p:spPr>
              <a:xfrm>
                <a:off x="13051816" y="9355360"/>
                <a:ext cx="134620" cy="165100"/>
              </a:xfrm>
              <a:custGeom>
                <a:avLst/>
                <a:gdLst/>
                <a:ahLst/>
                <a:cxnLst/>
                <a:rect l="l" t="t" r="r" b="b"/>
                <a:pathLst>
                  <a:path w="134619" h="165100">
                    <a:moveTo>
                      <a:pt x="134086" y="156425"/>
                    </a:moveTo>
                    <a:lnTo>
                      <a:pt x="0" y="156425"/>
                    </a:lnTo>
                    <a:lnTo>
                      <a:pt x="0" y="164896"/>
                    </a:lnTo>
                    <a:lnTo>
                      <a:pt x="134086" y="164896"/>
                    </a:lnTo>
                    <a:lnTo>
                      <a:pt x="134086" y="156425"/>
                    </a:lnTo>
                    <a:close/>
                  </a:path>
                  <a:path w="134619" h="165100">
                    <a:moveTo>
                      <a:pt x="134086" y="76301"/>
                    </a:moveTo>
                    <a:lnTo>
                      <a:pt x="7734" y="76301"/>
                    </a:lnTo>
                    <a:lnTo>
                      <a:pt x="7734" y="84772"/>
                    </a:lnTo>
                    <a:lnTo>
                      <a:pt x="134086" y="84772"/>
                    </a:lnTo>
                    <a:lnTo>
                      <a:pt x="134086" y="76301"/>
                    </a:lnTo>
                    <a:close/>
                  </a:path>
                  <a:path w="134619" h="165100">
                    <a:moveTo>
                      <a:pt x="134099" y="0"/>
                    </a:moveTo>
                    <a:lnTo>
                      <a:pt x="18389" y="0"/>
                    </a:lnTo>
                    <a:lnTo>
                      <a:pt x="18389" y="8470"/>
                    </a:lnTo>
                    <a:lnTo>
                      <a:pt x="134099" y="8470"/>
                    </a:lnTo>
                    <a:lnTo>
                      <a:pt x="134099" y="0"/>
                    </a:lnTo>
                    <a:close/>
                  </a:path>
                </a:pathLst>
              </a:custGeom>
              <a:solidFill>
                <a:srgbClr val="7FC241"/>
              </a:solidFill>
            </p:spPr>
            <p:txBody>
              <a:bodyPr wrap="square" lIns="0" tIns="0" rIns="0" bIns="0" rtlCol="0"/>
              <a:lstStyle/>
              <a:p>
                <a:endParaRPr/>
              </a:p>
            </p:txBody>
          </p:sp>
          <p:sp>
            <p:nvSpPr>
              <p:cNvPr id="289" name="object 423">
                <a:extLst>
                  <a:ext uri="{FF2B5EF4-FFF2-40B4-BE49-F238E27FC236}">
                    <a16:creationId xmlns:a16="http://schemas.microsoft.com/office/drawing/2014/main" id="{A683883F-44A6-41C2-9430-51922D717751}"/>
                  </a:ext>
                </a:extLst>
              </p:cNvPr>
              <p:cNvSpPr/>
              <p:nvPr/>
            </p:nvSpPr>
            <p:spPr>
              <a:xfrm>
                <a:off x="13249433" y="9869608"/>
                <a:ext cx="706120" cy="13335"/>
              </a:xfrm>
              <a:custGeom>
                <a:avLst/>
                <a:gdLst/>
                <a:ahLst/>
                <a:cxnLst/>
                <a:rect l="l" t="t" r="r" b="b"/>
                <a:pathLst>
                  <a:path w="706119" h="13334">
                    <a:moveTo>
                      <a:pt x="702805" y="0"/>
                    </a:moveTo>
                    <a:lnTo>
                      <a:pt x="699172" y="0"/>
                    </a:lnTo>
                    <a:lnTo>
                      <a:pt x="2973" y="0"/>
                    </a:lnTo>
                    <a:lnTo>
                      <a:pt x="0" y="2973"/>
                    </a:lnTo>
                    <a:lnTo>
                      <a:pt x="0" y="10240"/>
                    </a:lnTo>
                    <a:lnTo>
                      <a:pt x="2973" y="13203"/>
                    </a:lnTo>
                    <a:lnTo>
                      <a:pt x="702805" y="13203"/>
                    </a:lnTo>
                    <a:lnTo>
                      <a:pt x="705779" y="10240"/>
                    </a:lnTo>
                    <a:lnTo>
                      <a:pt x="705779" y="2973"/>
                    </a:lnTo>
                    <a:lnTo>
                      <a:pt x="702805" y="0"/>
                    </a:lnTo>
                    <a:close/>
                  </a:path>
                </a:pathLst>
              </a:custGeom>
              <a:solidFill>
                <a:srgbClr val="C6E4AB"/>
              </a:solidFill>
            </p:spPr>
            <p:txBody>
              <a:bodyPr wrap="square" lIns="0" tIns="0" rIns="0" bIns="0" rtlCol="0"/>
              <a:lstStyle/>
              <a:p>
                <a:endParaRPr/>
              </a:p>
            </p:txBody>
          </p:sp>
        </p:grpSp>
      </p:grpSp>
      <p:grpSp>
        <p:nvGrpSpPr>
          <p:cNvPr id="379" name="Group 378">
            <a:extLst>
              <a:ext uri="{FF2B5EF4-FFF2-40B4-BE49-F238E27FC236}">
                <a16:creationId xmlns:a16="http://schemas.microsoft.com/office/drawing/2014/main" id="{795EC94B-C364-40BE-83A2-84EB88B4D68C}"/>
              </a:ext>
            </a:extLst>
          </p:cNvPr>
          <p:cNvGrpSpPr/>
          <p:nvPr/>
        </p:nvGrpSpPr>
        <p:grpSpPr>
          <a:xfrm>
            <a:off x="6440913" y="6751712"/>
            <a:ext cx="906751" cy="679887"/>
            <a:chOff x="5989589" y="4972441"/>
            <a:chExt cx="906751" cy="679887"/>
          </a:xfrm>
          <a:effectLst>
            <a:outerShdw blurRad="76200" dir="13500000" sy="23000" kx="1200000" algn="br" rotWithShape="0">
              <a:prstClr val="black">
                <a:alpha val="20000"/>
              </a:prstClr>
            </a:outerShdw>
          </a:effectLst>
        </p:grpSpPr>
        <p:sp>
          <p:nvSpPr>
            <p:cNvPr id="375" name="object 387">
              <a:extLst>
                <a:ext uri="{FF2B5EF4-FFF2-40B4-BE49-F238E27FC236}">
                  <a16:creationId xmlns:a16="http://schemas.microsoft.com/office/drawing/2014/main" id="{4022D694-AC6F-4254-B00D-98CF98E39779}"/>
                </a:ext>
              </a:extLst>
            </p:cNvPr>
            <p:cNvSpPr/>
            <p:nvPr/>
          </p:nvSpPr>
          <p:spPr>
            <a:xfrm>
              <a:off x="6002681" y="5414861"/>
              <a:ext cx="237466" cy="237466"/>
            </a:xfrm>
            <a:custGeom>
              <a:avLst/>
              <a:gdLst/>
              <a:ahLst/>
              <a:cxnLst/>
              <a:rect l="l" t="t" r="r" b="b"/>
              <a:pathLst>
                <a:path w="563244" h="563245">
                  <a:moveTo>
                    <a:pt x="281603" y="0"/>
                  </a:moveTo>
                  <a:lnTo>
                    <a:pt x="235926" y="3685"/>
                  </a:lnTo>
                  <a:lnTo>
                    <a:pt x="192595" y="14356"/>
                  </a:lnTo>
                  <a:lnTo>
                    <a:pt x="152191" y="31432"/>
                  </a:lnTo>
                  <a:lnTo>
                    <a:pt x="115292" y="54333"/>
                  </a:lnTo>
                  <a:lnTo>
                    <a:pt x="82480" y="82480"/>
                  </a:lnTo>
                  <a:lnTo>
                    <a:pt x="54333" y="115292"/>
                  </a:lnTo>
                  <a:lnTo>
                    <a:pt x="31432" y="152191"/>
                  </a:lnTo>
                  <a:lnTo>
                    <a:pt x="14356" y="192595"/>
                  </a:lnTo>
                  <a:lnTo>
                    <a:pt x="3685" y="235926"/>
                  </a:lnTo>
                  <a:lnTo>
                    <a:pt x="0" y="281603"/>
                  </a:lnTo>
                  <a:lnTo>
                    <a:pt x="3685" y="327281"/>
                  </a:lnTo>
                  <a:lnTo>
                    <a:pt x="14356" y="370612"/>
                  </a:lnTo>
                  <a:lnTo>
                    <a:pt x="31432" y="411016"/>
                  </a:lnTo>
                  <a:lnTo>
                    <a:pt x="54333" y="447914"/>
                  </a:lnTo>
                  <a:lnTo>
                    <a:pt x="82480" y="480727"/>
                  </a:lnTo>
                  <a:lnTo>
                    <a:pt x="115292" y="508874"/>
                  </a:lnTo>
                  <a:lnTo>
                    <a:pt x="152191" y="531775"/>
                  </a:lnTo>
                  <a:lnTo>
                    <a:pt x="192595" y="548851"/>
                  </a:lnTo>
                  <a:lnTo>
                    <a:pt x="235926" y="559522"/>
                  </a:lnTo>
                  <a:lnTo>
                    <a:pt x="281603" y="563207"/>
                  </a:lnTo>
                  <a:lnTo>
                    <a:pt x="327281" y="559522"/>
                  </a:lnTo>
                  <a:lnTo>
                    <a:pt x="370612" y="548851"/>
                  </a:lnTo>
                  <a:lnTo>
                    <a:pt x="411016" y="531775"/>
                  </a:lnTo>
                  <a:lnTo>
                    <a:pt x="447914" y="508874"/>
                  </a:lnTo>
                  <a:lnTo>
                    <a:pt x="480727" y="480727"/>
                  </a:lnTo>
                  <a:lnTo>
                    <a:pt x="508874" y="447914"/>
                  </a:lnTo>
                  <a:lnTo>
                    <a:pt x="531775" y="411016"/>
                  </a:lnTo>
                  <a:lnTo>
                    <a:pt x="548851" y="370612"/>
                  </a:lnTo>
                  <a:lnTo>
                    <a:pt x="559522" y="327281"/>
                  </a:lnTo>
                  <a:lnTo>
                    <a:pt x="563207" y="281603"/>
                  </a:lnTo>
                  <a:lnTo>
                    <a:pt x="559522" y="235926"/>
                  </a:lnTo>
                  <a:lnTo>
                    <a:pt x="548851" y="192595"/>
                  </a:lnTo>
                  <a:lnTo>
                    <a:pt x="531775" y="152191"/>
                  </a:lnTo>
                  <a:lnTo>
                    <a:pt x="508874" y="115292"/>
                  </a:lnTo>
                  <a:lnTo>
                    <a:pt x="480727" y="82480"/>
                  </a:lnTo>
                  <a:lnTo>
                    <a:pt x="447914" y="54333"/>
                  </a:lnTo>
                  <a:lnTo>
                    <a:pt x="411016" y="31432"/>
                  </a:lnTo>
                  <a:lnTo>
                    <a:pt x="370612" y="14356"/>
                  </a:lnTo>
                  <a:lnTo>
                    <a:pt x="327281" y="3685"/>
                  </a:lnTo>
                  <a:lnTo>
                    <a:pt x="281603" y="0"/>
                  </a:lnTo>
                  <a:close/>
                </a:path>
              </a:pathLst>
            </a:custGeom>
            <a:solidFill>
              <a:srgbClr val="22292B"/>
            </a:solidFill>
          </p:spPr>
          <p:txBody>
            <a:bodyPr wrap="square" lIns="0" tIns="0" rIns="0" bIns="0" rtlCol="0"/>
            <a:lstStyle/>
            <a:p>
              <a:endParaRPr/>
            </a:p>
          </p:txBody>
        </p:sp>
        <p:sp>
          <p:nvSpPr>
            <p:cNvPr id="376" name="object 388">
              <a:extLst>
                <a:ext uri="{FF2B5EF4-FFF2-40B4-BE49-F238E27FC236}">
                  <a16:creationId xmlns:a16="http://schemas.microsoft.com/office/drawing/2014/main" id="{EDEA5DD0-54FB-4DCA-849A-67D53B69ADD7}"/>
                </a:ext>
              </a:extLst>
            </p:cNvPr>
            <p:cNvSpPr/>
            <p:nvPr/>
          </p:nvSpPr>
          <p:spPr>
            <a:xfrm>
              <a:off x="6039877" y="5452054"/>
              <a:ext cx="163308" cy="163308"/>
            </a:xfrm>
            <a:custGeom>
              <a:avLst/>
              <a:gdLst/>
              <a:ahLst/>
              <a:cxnLst/>
              <a:rect l="l" t="t" r="r" b="b"/>
              <a:pathLst>
                <a:path w="387350" h="387350">
                  <a:moveTo>
                    <a:pt x="193376" y="0"/>
                  </a:moveTo>
                  <a:lnTo>
                    <a:pt x="149035" y="5107"/>
                  </a:lnTo>
                  <a:lnTo>
                    <a:pt x="108332" y="19656"/>
                  </a:lnTo>
                  <a:lnTo>
                    <a:pt x="72427" y="42485"/>
                  </a:lnTo>
                  <a:lnTo>
                    <a:pt x="42481" y="72433"/>
                  </a:lnTo>
                  <a:lnTo>
                    <a:pt x="19654" y="108340"/>
                  </a:lnTo>
                  <a:lnTo>
                    <a:pt x="5106" y="149045"/>
                  </a:lnTo>
                  <a:lnTo>
                    <a:pt x="0" y="193386"/>
                  </a:lnTo>
                  <a:lnTo>
                    <a:pt x="5106" y="237728"/>
                  </a:lnTo>
                  <a:lnTo>
                    <a:pt x="19654" y="278432"/>
                  </a:lnTo>
                  <a:lnTo>
                    <a:pt x="42481" y="314339"/>
                  </a:lnTo>
                  <a:lnTo>
                    <a:pt x="72427" y="344288"/>
                  </a:lnTo>
                  <a:lnTo>
                    <a:pt x="108332" y="367117"/>
                  </a:lnTo>
                  <a:lnTo>
                    <a:pt x="149035" y="381666"/>
                  </a:lnTo>
                  <a:lnTo>
                    <a:pt x="193376" y="386773"/>
                  </a:lnTo>
                  <a:lnTo>
                    <a:pt x="237717" y="381666"/>
                  </a:lnTo>
                  <a:lnTo>
                    <a:pt x="278422" y="367117"/>
                  </a:lnTo>
                  <a:lnTo>
                    <a:pt x="314329" y="344288"/>
                  </a:lnTo>
                  <a:lnTo>
                    <a:pt x="344277" y="314339"/>
                  </a:lnTo>
                  <a:lnTo>
                    <a:pt x="367106" y="278432"/>
                  </a:lnTo>
                  <a:lnTo>
                    <a:pt x="381655" y="237728"/>
                  </a:lnTo>
                  <a:lnTo>
                    <a:pt x="386763" y="193386"/>
                  </a:lnTo>
                  <a:lnTo>
                    <a:pt x="381655" y="149045"/>
                  </a:lnTo>
                  <a:lnTo>
                    <a:pt x="367106" y="108340"/>
                  </a:lnTo>
                  <a:lnTo>
                    <a:pt x="344277" y="72433"/>
                  </a:lnTo>
                  <a:lnTo>
                    <a:pt x="314329" y="42485"/>
                  </a:lnTo>
                  <a:lnTo>
                    <a:pt x="278422" y="19656"/>
                  </a:lnTo>
                  <a:lnTo>
                    <a:pt x="237717" y="5107"/>
                  </a:lnTo>
                  <a:lnTo>
                    <a:pt x="193376" y="0"/>
                  </a:lnTo>
                  <a:close/>
                </a:path>
              </a:pathLst>
            </a:custGeom>
            <a:solidFill>
              <a:srgbClr val="B8B8B8"/>
            </a:solidFill>
          </p:spPr>
          <p:txBody>
            <a:bodyPr wrap="square" lIns="0" tIns="0" rIns="0" bIns="0" rtlCol="0"/>
            <a:lstStyle/>
            <a:p>
              <a:endParaRPr/>
            </a:p>
          </p:txBody>
        </p:sp>
        <p:sp>
          <p:nvSpPr>
            <p:cNvPr id="377" name="object 389">
              <a:extLst>
                <a:ext uri="{FF2B5EF4-FFF2-40B4-BE49-F238E27FC236}">
                  <a16:creationId xmlns:a16="http://schemas.microsoft.com/office/drawing/2014/main" id="{505E2443-B081-49E0-87D2-A6B95465BD0A}"/>
                </a:ext>
              </a:extLst>
            </p:cNvPr>
            <p:cNvSpPr/>
            <p:nvPr/>
          </p:nvSpPr>
          <p:spPr>
            <a:xfrm>
              <a:off x="6052374" y="5464552"/>
              <a:ext cx="138143" cy="138143"/>
            </a:xfrm>
            <a:custGeom>
              <a:avLst/>
              <a:gdLst/>
              <a:ahLst/>
              <a:cxnLst/>
              <a:rect l="l" t="t" r="r" b="b"/>
              <a:pathLst>
                <a:path w="327659" h="327659">
                  <a:moveTo>
                    <a:pt x="163733" y="0"/>
                  </a:moveTo>
                  <a:lnTo>
                    <a:pt x="120206" y="5849"/>
                  </a:lnTo>
                  <a:lnTo>
                    <a:pt x="81094" y="22357"/>
                  </a:lnTo>
                  <a:lnTo>
                    <a:pt x="47956" y="47961"/>
                  </a:lnTo>
                  <a:lnTo>
                    <a:pt x="22354" y="81102"/>
                  </a:lnTo>
                  <a:lnTo>
                    <a:pt x="5848" y="120216"/>
                  </a:lnTo>
                  <a:lnTo>
                    <a:pt x="0" y="163743"/>
                  </a:lnTo>
                  <a:lnTo>
                    <a:pt x="5848" y="207270"/>
                  </a:lnTo>
                  <a:lnTo>
                    <a:pt x="22354" y="246385"/>
                  </a:lnTo>
                  <a:lnTo>
                    <a:pt x="47956" y="279525"/>
                  </a:lnTo>
                  <a:lnTo>
                    <a:pt x="81094" y="305130"/>
                  </a:lnTo>
                  <a:lnTo>
                    <a:pt x="120206" y="321637"/>
                  </a:lnTo>
                  <a:lnTo>
                    <a:pt x="163733" y="327487"/>
                  </a:lnTo>
                  <a:lnTo>
                    <a:pt x="207264" y="321637"/>
                  </a:lnTo>
                  <a:lnTo>
                    <a:pt x="246379" y="305130"/>
                  </a:lnTo>
                  <a:lnTo>
                    <a:pt x="279518" y="279525"/>
                  </a:lnTo>
                  <a:lnTo>
                    <a:pt x="305121" y="246385"/>
                  </a:lnTo>
                  <a:lnTo>
                    <a:pt x="321628" y="207270"/>
                  </a:lnTo>
                  <a:lnTo>
                    <a:pt x="327476" y="163743"/>
                  </a:lnTo>
                  <a:lnTo>
                    <a:pt x="321628" y="120216"/>
                  </a:lnTo>
                  <a:lnTo>
                    <a:pt x="305121" y="81102"/>
                  </a:lnTo>
                  <a:lnTo>
                    <a:pt x="279518" y="47961"/>
                  </a:lnTo>
                  <a:lnTo>
                    <a:pt x="246379" y="22357"/>
                  </a:lnTo>
                  <a:lnTo>
                    <a:pt x="207264" y="5849"/>
                  </a:lnTo>
                  <a:lnTo>
                    <a:pt x="163733" y="0"/>
                  </a:lnTo>
                  <a:close/>
                </a:path>
              </a:pathLst>
            </a:custGeom>
            <a:solidFill>
              <a:srgbClr val="9F9D9A"/>
            </a:solidFill>
          </p:spPr>
          <p:txBody>
            <a:bodyPr wrap="square" lIns="0" tIns="0" rIns="0" bIns="0" rtlCol="0"/>
            <a:lstStyle/>
            <a:p>
              <a:endParaRPr/>
            </a:p>
          </p:txBody>
        </p:sp>
        <p:pic>
          <p:nvPicPr>
            <p:cNvPr id="378" name="object 390">
              <a:extLst>
                <a:ext uri="{FF2B5EF4-FFF2-40B4-BE49-F238E27FC236}">
                  <a16:creationId xmlns:a16="http://schemas.microsoft.com/office/drawing/2014/main" id="{993E082A-8986-43E7-8581-6FD0062BF58C}"/>
                </a:ext>
              </a:extLst>
            </p:cNvPr>
            <p:cNvPicPr/>
            <p:nvPr/>
          </p:nvPicPr>
          <p:blipFill>
            <a:blip r:embed="rId5" cstate="print"/>
            <a:stretch>
              <a:fillRect/>
            </a:stretch>
          </p:blipFill>
          <p:spPr>
            <a:xfrm>
              <a:off x="6052647" y="5463315"/>
              <a:ext cx="137116" cy="131979"/>
            </a:xfrm>
            <a:prstGeom prst="rect">
              <a:avLst/>
            </a:prstGeom>
          </p:spPr>
        </p:pic>
        <p:sp>
          <p:nvSpPr>
            <p:cNvPr id="371" name="object 392">
              <a:extLst>
                <a:ext uri="{FF2B5EF4-FFF2-40B4-BE49-F238E27FC236}">
                  <a16:creationId xmlns:a16="http://schemas.microsoft.com/office/drawing/2014/main" id="{BB56B7DF-B0E5-4AB4-A16B-BF6A465804E2}"/>
                </a:ext>
              </a:extLst>
            </p:cNvPr>
            <p:cNvSpPr/>
            <p:nvPr/>
          </p:nvSpPr>
          <p:spPr>
            <a:xfrm>
              <a:off x="6655279" y="5414862"/>
              <a:ext cx="237466" cy="237466"/>
            </a:xfrm>
            <a:custGeom>
              <a:avLst/>
              <a:gdLst/>
              <a:ahLst/>
              <a:cxnLst/>
              <a:rect l="l" t="t" r="r" b="b"/>
              <a:pathLst>
                <a:path w="563244" h="563245">
                  <a:moveTo>
                    <a:pt x="281603" y="0"/>
                  </a:moveTo>
                  <a:lnTo>
                    <a:pt x="235926" y="3685"/>
                  </a:lnTo>
                  <a:lnTo>
                    <a:pt x="192595" y="14356"/>
                  </a:lnTo>
                  <a:lnTo>
                    <a:pt x="152191" y="31432"/>
                  </a:lnTo>
                  <a:lnTo>
                    <a:pt x="115292" y="54333"/>
                  </a:lnTo>
                  <a:lnTo>
                    <a:pt x="82480" y="82480"/>
                  </a:lnTo>
                  <a:lnTo>
                    <a:pt x="54333" y="115292"/>
                  </a:lnTo>
                  <a:lnTo>
                    <a:pt x="31432" y="152191"/>
                  </a:lnTo>
                  <a:lnTo>
                    <a:pt x="14356" y="192595"/>
                  </a:lnTo>
                  <a:lnTo>
                    <a:pt x="3685" y="235926"/>
                  </a:lnTo>
                  <a:lnTo>
                    <a:pt x="0" y="281603"/>
                  </a:lnTo>
                  <a:lnTo>
                    <a:pt x="3685" y="327281"/>
                  </a:lnTo>
                  <a:lnTo>
                    <a:pt x="14356" y="370612"/>
                  </a:lnTo>
                  <a:lnTo>
                    <a:pt x="31432" y="411016"/>
                  </a:lnTo>
                  <a:lnTo>
                    <a:pt x="54333" y="447914"/>
                  </a:lnTo>
                  <a:lnTo>
                    <a:pt x="82480" y="480727"/>
                  </a:lnTo>
                  <a:lnTo>
                    <a:pt x="115292" y="508874"/>
                  </a:lnTo>
                  <a:lnTo>
                    <a:pt x="152191" y="531775"/>
                  </a:lnTo>
                  <a:lnTo>
                    <a:pt x="192595" y="548851"/>
                  </a:lnTo>
                  <a:lnTo>
                    <a:pt x="235926" y="559522"/>
                  </a:lnTo>
                  <a:lnTo>
                    <a:pt x="281603" y="563207"/>
                  </a:lnTo>
                  <a:lnTo>
                    <a:pt x="327281" y="559522"/>
                  </a:lnTo>
                  <a:lnTo>
                    <a:pt x="370612" y="548851"/>
                  </a:lnTo>
                  <a:lnTo>
                    <a:pt x="411016" y="531775"/>
                  </a:lnTo>
                  <a:lnTo>
                    <a:pt x="447914" y="508874"/>
                  </a:lnTo>
                  <a:lnTo>
                    <a:pt x="480727" y="480727"/>
                  </a:lnTo>
                  <a:lnTo>
                    <a:pt x="508874" y="447914"/>
                  </a:lnTo>
                  <a:lnTo>
                    <a:pt x="531775" y="411016"/>
                  </a:lnTo>
                  <a:lnTo>
                    <a:pt x="548851" y="370612"/>
                  </a:lnTo>
                  <a:lnTo>
                    <a:pt x="559522" y="327281"/>
                  </a:lnTo>
                  <a:lnTo>
                    <a:pt x="563207" y="281603"/>
                  </a:lnTo>
                  <a:lnTo>
                    <a:pt x="559522" y="235926"/>
                  </a:lnTo>
                  <a:lnTo>
                    <a:pt x="548851" y="192595"/>
                  </a:lnTo>
                  <a:lnTo>
                    <a:pt x="531775" y="152191"/>
                  </a:lnTo>
                  <a:lnTo>
                    <a:pt x="508874" y="115292"/>
                  </a:lnTo>
                  <a:lnTo>
                    <a:pt x="480727" y="82480"/>
                  </a:lnTo>
                  <a:lnTo>
                    <a:pt x="447914" y="54333"/>
                  </a:lnTo>
                  <a:lnTo>
                    <a:pt x="411016" y="31432"/>
                  </a:lnTo>
                  <a:lnTo>
                    <a:pt x="370612" y="14356"/>
                  </a:lnTo>
                  <a:lnTo>
                    <a:pt x="327281" y="3685"/>
                  </a:lnTo>
                  <a:lnTo>
                    <a:pt x="281603" y="0"/>
                  </a:lnTo>
                  <a:close/>
                </a:path>
              </a:pathLst>
            </a:custGeom>
            <a:solidFill>
              <a:srgbClr val="22292B"/>
            </a:solidFill>
          </p:spPr>
          <p:txBody>
            <a:bodyPr wrap="square" lIns="0" tIns="0" rIns="0" bIns="0" rtlCol="0"/>
            <a:lstStyle/>
            <a:p>
              <a:endParaRPr/>
            </a:p>
          </p:txBody>
        </p:sp>
        <p:sp>
          <p:nvSpPr>
            <p:cNvPr id="372" name="object 393">
              <a:extLst>
                <a:ext uri="{FF2B5EF4-FFF2-40B4-BE49-F238E27FC236}">
                  <a16:creationId xmlns:a16="http://schemas.microsoft.com/office/drawing/2014/main" id="{584C6F91-A260-439C-9CDC-FD903262CF61}"/>
                </a:ext>
              </a:extLst>
            </p:cNvPr>
            <p:cNvSpPr/>
            <p:nvPr/>
          </p:nvSpPr>
          <p:spPr>
            <a:xfrm>
              <a:off x="6692474" y="5452055"/>
              <a:ext cx="163308" cy="163308"/>
            </a:xfrm>
            <a:custGeom>
              <a:avLst/>
              <a:gdLst/>
              <a:ahLst/>
              <a:cxnLst/>
              <a:rect l="l" t="t" r="r" b="b"/>
              <a:pathLst>
                <a:path w="387350" h="387350">
                  <a:moveTo>
                    <a:pt x="193376" y="0"/>
                  </a:moveTo>
                  <a:lnTo>
                    <a:pt x="149038" y="5107"/>
                  </a:lnTo>
                  <a:lnTo>
                    <a:pt x="108337" y="19656"/>
                  </a:lnTo>
                  <a:lnTo>
                    <a:pt x="72431" y="42485"/>
                  </a:lnTo>
                  <a:lnTo>
                    <a:pt x="42484" y="72433"/>
                  </a:lnTo>
                  <a:lnTo>
                    <a:pt x="19656" y="108340"/>
                  </a:lnTo>
                  <a:lnTo>
                    <a:pt x="5107" y="149045"/>
                  </a:lnTo>
                  <a:lnTo>
                    <a:pt x="0" y="193386"/>
                  </a:lnTo>
                  <a:lnTo>
                    <a:pt x="5107" y="237728"/>
                  </a:lnTo>
                  <a:lnTo>
                    <a:pt x="19656" y="278432"/>
                  </a:lnTo>
                  <a:lnTo>
                    <a:pt x="42484" y="314339"/>
                  </a:lnTo>
                  <a:lnTo>
                    <a:pt x="72431" y="344288"/>
                  </a:lnTo>
                  <a:lnTo>
                    <a:pt x="108337" y="367117"/>
                  </a:lnTo>
                  <a:lnTo>
                    <a:pt x="149038" y="381666"/>
                  </a:lnTo>
                  <a:lnTo>
                    <a:pt x="193376" y="386773"/>
                  </a:lnTo>
                  <a:lnTo>
                    <a:pt x="237717" y="381666"/>
                  </a:lnTo>
                  <a:lnTo>
                    <a:pt x="278422" y="367117"/>
                  </a:lnTo>
                  <a:lnTo>
                    <a:pt x="314329" y="344288"/>
                  </a:lnTo>
                  <a:lnTo>
                    <a:pt x="344277" y="314339"/>
                  </a:lnTo>
                  <a:lnTo>
                    <a:pt x="367106" y="278432"/>
                  </a:lnTo>
                  <a:lnTo>
                    <a:pt x="381655" y="237728"/>
                  </a:lnTo>
                  <a:lnTo>
                    <a:pt x="386763" y="193386"/>
                  </a:lnTo>
                  <a:lnTo>
                    <a:pt x="381655" y="149045"/>
                  </a:lnTo>
                  <a:lnTo>
                    <a:pt x="367106" y="108340"/>
                  </a:lnTo>
                  <a:lnTo>
                    <a:pt x="344277" y="72433"/>
                  </a:lnTo>
                  <a:lnTo>
                    <a:pt x="314329" y="42485"/>
                  </a:lnTo>
                  <a:lnTo>
                    <a:pt x="278422" y="19656"/>
                  </a:lnTo>
                  <a:lnTo>
                    <a:pt x="237717" y="5107"/>
                  </a:lnTo>
                  <a:lnTo>
                    <a:pt x="193376" y="0"/>
                  </a:lnTo>
                  <a:close/>
                </a:path>
              </a:pathLst>
            </a:custGeom>
            <a:solidFill>
              <a:srgbClr val="B8B8B8"/>
            </a:solidFill>
          </p:spPr>
          <p:txBody>
            <a:bodyPr wrap="square" lIns="0" tIns="0" rIns="0" bIns="0" rtlCol="0"/>
            <a:lstStyle/>
            <a:p>
              <a:endParaRPr/>
            </a:p>
          </p:txBody>
        </p:sp>
        <p:sp>
          <p:nvSpPr>
            <p:cNvPr id="373" name="object 394">
              <a:extLst>
                <a:ext uri="{FF2B5EF4-FFF2-40B4-BE49-F238E27FC236}">
                  <a16:creationId xmlns:a16="http://schemas.microsoft.com/office/drawing/2014/main" id="{3F0E7D46-B380-419E-9BA0-9AEB595D7478}"/>
                </a:ext>
              </a:extLst>
            </p:cNvPr>
            <p:cNvSpPr/>
            <p:nvPr/>
          </p:nvSpPr>
          <p:spPr>
            <a:xfrm>
              <a:off x="6704972" y="5464553"/>
              <a:ext cx="138143" cy="138143"/>
            </a:xfrm>
            <a:custGeom>
              <a:avLst/>
              <a:gdLst/>
              <a:ahLst/>
              <a:cxnLst/>
              <a:rect l="l" t="t" r="r" b="b"/>
              <a:pathLst>
                <a:path w="327659" h="327659">
                  <a:moveTo>
                    <a:pt x="163733" y="0"/>
                  </a:moveTo>
                  <a:lnTo>
                    <a:pt x="120206" y="5849"/>
                  </a:lnTo>
                  <a:lnTo>
                    <a:pt x="81094" y="22357"/>
                  </a:lnTo>
                  <a:lnTo>
                    <a:pt x="47956" y="47961"/>
                  </a:lnTo>
                  <a:lnTo>
                    <a:pt x="22354" y="81102"/>
                  </a:lnTo>
                  <a:lnTo>
                    <a:pt x="5848" y="120216"/>
                  </a:lnTo>
                  <a:lnTo>
                    <a:pt x="0" y="163743"/>
                  </a:lnTo>
                  <a:lnTo>
                    <a:pt x="5848" y="207270"/>
                  </a:lnTo>
                  <a:lnTo>
                    <a:pt x="22354" y="246385"/>
                  </a:lnTo>
                  <a:lnTo>
                    <a:pt x="47956" y="279525"/>
                  </a:lnTo>
                  <a:lnTo>
                    <a:pt x="81094" y="305130"/>
                  </a:lnTo>
                  <a:lnTo>
                    <a:pt x="120206" y="321637"/>
                  </a:lnTo>
                  <a:lnTo>
                    <a:pt x="163733" y="327487"/>
                  </a:lnTo>
                  <a:lnTo>
                    <a:pt x="207264" y="321637"/>
                  </a:lnTo>
                  <a:lnTo>
                    <a:pt x="246379" y="305130"/>
                  </a:lnTo>
                  <a:lnTo>
                    <a:pt x="279518" y="279525"/>
                  </a:lnTo>
                  <a:lnTo>
                    <a:pt x="305121" y="246385"/>
                  </a:lnTo>
                  <a:lnTo>
                    <a:pt x="321628" y="207270"/>
                  </a:lnTo>
                  <a:lnTo>
                    <a:pt x="327476" y="163743"/>
                  </a:lnTo>
                  <a:lnTo>
                    <a:pt x="321628" y="120216"/>
                  </a:lnTo>
                  <a:lnTo>
                    <a:pt x="305121" y="81102"/>
                  </a:lnTo>
                  <a:lnTo>
                    <a:pt x="279518" y="47961"/>
                  </a:lnTo>
                  <a:lnTo>
                    <a:pt x="246379" y="22357"/>
                  </a:lnTo>
                  <a:lnTo>
                    <a:pt x="207264" y="5849"/>
                  </a:lnTo>
                  <a:lnTo>
                    <a:pt x="163733" y="0"/>
                  </a:lnTo>
                  <a:close/>
                </a:path>
              </a:pathLst>
            </a:custGeom>
            <a:solidFill>
              <a:srgbClr val="9F9D9A"/>
            </a:solidFill>
          </p:spPr>
          <p:txBody>
            <a:bodyPr wrap="square" lIns="0" tIns="0" rIns="0" bIns="0" rtlCol="0"/>
            <a:lstStyle/>
            <a:p>
              <a:endParaRPr/>
            </a:p>
          </p:txBody>
        </p:sp>
        <p:pic>
          <p:nvPicPr>
            <p:cNvPr id="374" name="object 395">
              <a:extLst>
                <a:ext uri="{FF2B5EF4-FFF2-40B4-BE49-F238E27FC236}">
                  <a16:creationId xmlns:a16="http://schemas.microsoft.com/office/drawing/2014/main" id="{1E041FD8-A22A-43CC-8DD8-D2D15DAB9556}"/>
                </a:ext>
              </a:extLst>
            </p:cNvPr>
            <p:cNvPicPr/>
            <p:nvPr/>
          </p:nvPicPr>
          <p:blipFill>
            <a:blip r:embed="rId6" cstate="print"/>
            <a:stretch>
              <a:fillRect/>
            </a:stretch>
          </p:blipFill>
          <p:spPr>
            <a:xfrm>
              <a:off x="6705241" y="5463316"/>
              <a:ext cx="137121" cy="131979"/>
            </a:xfrm>
            <a:prstGeom prst="rect">
              <a:avLst/>
            </a:prstGeom>
          </p:spPr>
        </p:pic>
        <p:sp>
          <p:nvSpPr>
            <p:cNvPr id="344" name="object 397">
              <a:extLst>
                <a:ext uri="{FF2B5EF4-FFF2-40B4-BE49-F238E27FC236}">
                  <a16:creationId xmlns:a16="http://schemas.microsoft.com/office/drawing/2014/main" id="{29F13853-5330-47FD-A6B5-55ED4358469E}"/>
                </a:ext>
              </a:extLst>
            </p:cNvPr>
            <p:cNvSpPr/>
            <p:nvPr/>
          </p:nvSpPr>
          <p:spPr>
            <a:xfrm>
              <a:off x="5989589" y="5339771"/>
              <a:ext cx="308946" cy="181244"/>
            </a:xfrm>
            <a:custGeom>
              <a:avLst/>
              <a:gdLst/>
              <a:ahLst/>
              <a:cxnLst/>
              <a:rect l="l" t="t" r="r" b="b"/>
              <a:pathLst>
                <a:path w="732790" h="429895">
                  <a:moveTo>
                    <a:pt x="357199" y="0"/>
                  </a:moveTo>
                  <a:lnTo>
                    <a:pt x="315089" y="3471"/>
                  </a:lnTo>
                  <a:lnTo>
                    <a:pt x="273338" y="12966"/>
                  </a:lnTo>
                  <a:lnTo>
                    <a:pt x="232467" y="27858"/>
                  </a:lnTo>
                  <a:lnTo>
                    <a:pt x="193001" y="47523"/>
                  </a:lnTo>
                  <a:lnTo>
                    <a:pt x="155461" y="71336"/>
                  </a:lnTo>
                  <a:lnTo>
                    <a:pt x="120373" y="98672"/>
                  </a:lnTo>
                  <a:lnTo>
                    <a:pt x="88258" y="128907"/>
                  </a:lnTo>
                  <a:lnTo>
                    <a:pt x="59640" y="161415"/>
                  </a:lnTo>
                  <a:lnTo>
                    <a:pt x="35042" y="195573"/>
                  </a:lnTo>
                  <a:lnTo>
                    <a:pt x="14987" y="230754"/>
                  </a:lnTo>
                  <a:lnTo>
                    <a:pt x="0" y="266334"/>
                  </a:lnTo>
                  <a:lnTo>
                    <a:pt x="10114" y="267627"/>
                  </a:lnTo>
                  <a:lnTo>
                    <a:pt x="38945" y="268456"/>
                  </a:lnTo>
                  <a:lnTo>
                    <a:pt x="82618" y="268890"/>
                  </a:lnTo>
                  <a:lnTo>
                    <a:pt x="137261" y="268999"/>
                  </a:lnTo>
                  <a:lnTo>
                    <a:pt x="263964" y="268513"/>
                  </a:lnTo>
                  <a:lnTo>
                    <a:pt x="388071" y="267549"/>
                  </a:lnTo>
                  <a:lnTo>
                    <a:pt x="441761" y="274002"/>
                  </a:lnTo>
                  <a:lnTo>
                    <a:pt x="491284" y="293522"/>
                  </a:lnTo>
                  <a:lnTo>
                    <a:pt x="534330" y="324837"/>
                  </a:lnTo>
                  <a:lnTo>
                    <a:pt x="568590" y="366677"/>
                  </a:lnTo>
                  <a:lnTo>
                    <a:pt x="607667" y="429376"/>
                  </a:lnTo>
                  <a:lnTo>
                    <a:pt x="732595" y="429376"/>
                  </a:lnTo>
                  <a:lnTo>
                    <a:pt x="713769" y="303292"/>
                  </a:lnTo>
                  <a:lnTo>
                    <a:pt x="685218" y="222665"/>
                  </a:lnTo>
                  <a:lnTo>
                    <a:pt x="626894" y="152758"/>
                  </a:lnTo>
                  <a:lnTo>
                    <a:pt x="518748" y="58833"/>
                  </a:lnTo>
                  <a:lnTo>
                    <a:pt x="480440" y="31967"/>
                  </a:lnTo>
                  <a:lnTo>
                    <a:pt x="440397" y="13622"/>
                  </a:lnTo>
                  <a:lnTo>
                    <a:pt x="399142" y="3175"/>
                  </a:lnTo>
                  <a:lnTo>
                    <a:pt x="357199" y="0"/>
                  </a:lnTo>
                  <a:close/>
                </a:path>
              </a:pathLst>
            </a:custGeom>
            <a:solidFill>
              <a:schemeClr val="bg2">
                <a:lumMod val="75000"/>
              </a:schemeClr>
            </a:solidFill>
          </p:spPr>
          <p:txBody>
            <a:bodyPr wrap="square" lIns="0" tIns="0" rIns="0" bIns="0" rtlCol="0"/>
            <a:lstStyle/>
            <a:p>
              <a:endParaRPr/>
            </a:p>
          </p:txBody>
        </p:sp>
        <p:pic>
          <p:nvPicPr>
            <p:cNvPr id="345" name="object 398">
              <a:extLst>
                <a:ext uri="{FF2B5EF4-FFF2-40B4-BE49-F238E27FC236}">
                  <a16:creationId xmlns:a16="http://schemas.microsoft.com/office/drawing/2014/main" id="{781B4576-196E-436D-9193-B159689D93E8}"/>
                </a:ext>
              </a:extLst>
            </p:cNvPr>
            <p:cNvPicPr/>
            <p:nvPr/>
          </p:nvPicPr>
          <p:blipFill>
            <a:blip r:embed="rId16" cstate="print">
              <a:extLst>
                <a:ext uri="{BEBA8EAE-BF5A-486C-A8C5-ECC9F3942E4B}">
                  <a14:imgProps xmlns:a14="http://schemas.microsoft.com/office/drawing/2010/main">
                    <a14:imgLayer r:embed="rId17">
                      <a14:imgEffect>
                        <a14:saturation sat="0"/>
                      </a14:imgEffect>
                    </a14:imgLayer>
                  </a14:imgProps>
                </a:ext>
              </a:extLst>
            </a:blip>
            <a:stretch>
              <a:fillRect/>
            </a:stretch>
          </p:blipFill>
          <p:spPr>
            <a:xfrm>
              <a:off x="6011907" y="5305659"/>
              <a:ext cx="96239" cy="86751"/>
            </a:xfrm>
            <a:prstGeom prst="rect">
              <a:avLst/>
            </a:prstGeom>
          </p:spPr>
        </p:pic>
        <p:sp>
          <p:nvSpPr>
            <p:cNvPr id="346" name="object 399">
              <a:extLst>
                <a:ext uri="{FF2B5EF4-FFF2-40B4-BE49-F238E27FC236}">
                  <a16:creationId xmlns:a16="http://schemas.microsoft.com/office/drawing/2014/main" id="{165E057B-1A53-436E-AE4E-303087942D4C}"/>
                </a:ext>
              </a:extLst>
            </p:cNvPr>
            <p:cNvSpPr/>
            <p:nvPr/>
          </p:nvSpPr>
          <p:spPr>
            <a:xfrm>
              <a:off x="6185782" y="5140769"/>
              <a:ext cx="709184" cy="380159"/>
            </a:xfrm>
            <a:custGeom>
              <a:avLst/>
              <a:gdLst/>
              <a:ahLst/>
              <a:cxnLst/>
              <a:rect l="l" t="t" r="r" b="b"/>
              <a:pathLst>
                <a:path w="1682115" h="901700">
                  <a:moveTo>
                    <a:pt x="267246" y="901395"/>
                  </a:moveTo>
                  <a:lnTo>
                    <a:pt x="230441" y="782815"/>
                  </a:lnTo>
                  <a:lnTo>
                    <a:pt x="207035" y="715060"/>
                  </a:lnTo>
                  <a:lnTo>
                    <a:pt x="186994" y="672719"/>
                  </a:lnTo>
                  <a:lnTo>
                    <a:pt x="160312" y="630377"/>
                  </a:lnTo>
                  <a:lnTo>
                    <a:pt x="116509" y="581190"/>
                  </a:lnTo>
                  <a:lnTo>
                    <a:pt x="63487" y="539064"/>
                  </a:lnTo>
                  <a:lnTo>
                    <a:pt x="18796" y="509638"/>
                  </a:lnTo>
                  <a:lnTo>
                    <a:pt x="0" y="498576"/>
                  </a:lnTo>
                  <a:lnTo>
                    <a:pt x="11010" y="532193"/>
                  </a:lnTo>
                  <a:lnTo>
                    <a:pt x="27546" y="577989"/>
                  </a:lnTo>
                  <a:lnTo>
                    <a:pt x="55041" y="639330"/>
                  </a:lnTo>
                  <a:lnTo>
                    <a:pt x="76301" y="674281"/>
                  </a:lnTo>
                  <a:lnTo>
                    <a:pt x="100355" y="714705"/>
                  </a:lnTo>
                  <a:lnTo>
                    <a:pt x="123101" y="759117"/>
                  </a:lnTo>
                  <a:lnTo>
                    <a:pt x="140411" y="806018"/>
                  </a:lnTo>
                  <a:lnTo>
                    <a:pt x="148196" y="853935"/>
                  </a:lnTo>
                  <a:lnTo>
                    <a:pt x="142328" y="901395"/>
                  </a:lnTo>
                  <a:lnTo>
                    <a:pt x="267246" y="901395"/>
                  </a:lnTo>
                  <a:close/>
                </a:path>
                <a:path w="1682115" h="901700">
                  <a:moveTo>
                    <a:pt x="1681861" y="718350"/>
                  </a:moveTo>
                  <a:lnTo>
                    <a:pt x="1644243" y="648093"/>
                  </a:lnTo>
                  <a:lnTo>
                    <a:pt x="1613128" y="605472"/>
                  </a:lnTo>
                  <a:lnTo>
                    <a:pt x="1579118" y="561898"/>
                  </a:lnTo>
                  <a:lnTo>
                    <a:pt x="1543011" y="519417"/>
                  </a:lnTo>
                  <a:lnTo>
                    <a:pt x="1505597" y="480021"/>
                  </a:lnTo>
                  <a:lnTo>
                    <a:pt x="1467700" y="445757"/>
                  </a:lnTo>
                  <a:lnTo>
                    <a:pt x="1430108" y="418642"/>
                  </a:lnTo>
                  <a:lnTo>
                    <a:pt x="1378724" y="390842"/>
                  </a:lnTo>
                  <a:lnTo>
                    <a:pt x="1327912" y="370509"/>
                  </a:lnTo>
                  <a:lnTo>
                    <a:pt x="1277924" y="356971"/>
                  </a:lnTo>
                  <a:lnTo>
                    <a:pt x="1229004" y="349567"/>
                  </a:lnTo>
                  <a:lnTo>
                    <a:pt x="1181366" y="347611"/>
                  </a:lnTo>
                  <a:lnTo>
                    <a:pt x="1135253" y="350456"/>
                  </a:lnTo>
                  <a:lnTo>
                    <a:pt x="1090891" y="357416"/>
                  </a:lnTo>
                  <a:lnTo>
                    <a:pt x="1048524" y="367817"/>
                  </a:lnTo>
                  <a:lnTo>
                    <a:pt x="981176" y="387477"/>
                  </a:lnTo>
                  <a:lnTo>
                    <a:pt x="922553" y="405930"/>
                  </a:lnTo>
                  <a:lnTo>
                    <a:pt x="840105" y="433920"/>
                  </a:lnTo>
                  <a:lnTo>
                    <a:pt x="701294" y="482168"/>
                  </a:lnTo>
                  <a:lnTo>
                    <a:pt x="701167" y="494017"/>
                  </a:lnTo>
                  <a:lnTo>
                    <a:pt x="701827" y="527773"/>
                  </a:lnTo>
                  <a:lnTo>
                    <a:pt x="704862" y="580720"/>
                  </a:lnTo>
                  <a:lnTo>
                    <a:pt x="712787" y="659472"/>
                  </a:lnTo>
                  <a:lnTo>
                    <a:pt x="705396" y="710323"/>
                  </a:lnTo>
                  <a:lnTo>
                    <a:pt x="678688" y="752284"/>
                  </a:lnTo>
                  <a:lnTo>
                    <a:pt x="637527" y="780783"/>
                  </a:lnTo>
                  <a:lnTo>
                    <a:pt x="586778" y="791260"/>
                  </a:lnTo>
                  <a:lnTo>
                    <a:pt x="491337" y="790790"/>
                  </a:lnTo>
                  <a:lnTo>
                    <a:pt x="448424" y="785355"/>
                  </a:lnTo>
                  <a:lnTo>
                    <a:pt x="408597" y="770051"/>
                  </a:lnTo>
                  <a:lnTo>
                    <a:pt x="373507" y="745782"/>
                  </a:lnTo>
                  <a:lnTo>
                    <a:pt x="344830" y="713397"/>
                  </a:lnTo>
                  <a:lnTo>
                    <a:pt x="322262" y="667131"/>
                  </a:lnTo>
                  <a:lnTo>
                    <a:pt x="314299" y="616280"/>
                  </a:lnTo>
                  <a:lnTo>
                    <a:pt x="314236" y="604240"/>
                  </a:lnTo>
                  <a:lnTo>
                    <a:pt x="313359" y="575056"/>
                  </a:lnTo>
                  <a:lnTo>
                    <a:pt x="311099" y="545960"/>
                  </a:lnTo>
                  <a:lnTo>
                    <a:pt x="307428" y="517017"/>
                  </a:lnTo>
                  <a:lnTo>
                    <a:pt x="302387" y="488264"/>
                  </a:lnTo>
                  <a:lnTo>
                    <a:pt x="271272" y="332917"/>
                  </a:lnTo>
                  <a:lnTo>
                    <a:pt x="269189" y="316064"/>
                  </a:lnTo>
                  <a:lnTo>
                    <a:pt x="269532" y="299542"/>
                  </a:lnTo>
                  <a:lnTo>
                    <a:pt x="272034" y="283159"/>
                  </a:lnTo>
                  <a:lnTo>
                    <a:pt x="276529" y="267144"/>
                  </a:lnTo>
                  <a:lnTo>
                    <a:pt x="326326" y="122440"/>
                  </a:lnTo>
                  <a:lnTo>
                    <a:pt x="329463" y="99745"/>
                  </a:lnTo>
                  <a:lnTo>
                    <a:pt x="311099" y="60312"/>
                  </a:lnTo>
                  <a:lnTo>
                    <a:pt x="177584" y="4178"/>
                  </a:lnTo>
                  <a:lnTo>
                    <a:pt x="157010" y="0"/>
                  </a:lnTo>
                  <a:lnTo>
                    <a:pt x="146532" y="508"/>
                  </a:lnTo>
                  <a:lnTo>
                    <a:pt x="136207" y="2781"/>
                  </a:lnTo>
                  <a:lnTo>
                    <a:pt x="99580" y="300761"/>
                  </a:lnTo>
                  <a:lnTo>
                    <a:pt x="96050" y="350202"/>
                  </a:lnTo>
                  <a:lnTo>
                    <a:pt x="97561" y="399478"/>
                  </a:lnTo>
                  <a:lnTo>
                    <a:pt x="104038" y="448246"/>
                  </a:lnTo>
                  <a:lnTo>
                    <a:pt x="115430" y="496087"/>
                  </a:lnTo>
                  <a:lnTo>
                    <a:pt x="131648" y="542658"/>
                  </a:lnTo>
                  <a:lnTo>
                    <a:pt x="152615" y="587565"/>
                  </a:lnTo>
                  <a:lnTo>
                    <a:pt x="292252" y="850544"/>
                  </a:lnTo>
                  <a:lnTo>
                    <a:pt x="320484" y="880287"/>
                  </a:lnTo>
                  <a:lnTo>
                    <a:pt x="360032" y="891184"/>
                  </a:lnTo>
                  <a:lnTo>
                    <a:pt x="1021003" y="889063"/>
                  </a:lnTo>
                  <a:lnTo>
                    <a:pt x="1031722" y="875436"/>
                  </a:lnTo>
                  <a:lnTo>
                    <a:pt x="1055941" y="845464"/>
                  </a:lnTo>
                  <a:lnTo>
                    <a:pt x="1081747" y="815492"/>
                  </a:lnTo>
                  <a:lnTo>
                    <a:pt x="1097229" y="801878"/>
                  </a:lnTo>
                  <a:lnTo>
                    <a:pt x="1624571" y="780694"/>
                  </a:lnTo>
                  <a:lnTo>
                    <a:pt x="1655279" y="770813"/>
                  </a:lnTo>
                  <a:lnTo>
                    <a:pt x="1675396" y="748030"/>
                  </a:lnTo>
                  <a:lnTo>
                    <a:pt x="1681861" y="718350"/>
                  </a:lnTo>
                  <a:close/>
                </a:path>
              </a:pathLst>
            </a:custGeom>
            <a:solidFill>
              <a:schemeClr val="bg2">
                <a:lumMod val="50000"/>
              </a:schemeClr>
            </a:solidFill>
          </p:spPr>
          <p:txBody>
            <a:bodyPr wrap="square" lIns="0" tIns="0" rIns="0" bIns="0" rtlCol="0"/>
            <a:lstStyle/>
            <a:p>
              <a:endParaRPr/>
            </a:p>
          </p:txBody>
        </p:sp>
        <p:sp>
          <p:nvSpPr>
            <p:cNvPr id="347" name="object 400">
              <a:extLst>
                <a:ext uri="{FF2B5EF4-FFF2-40B4-BE49-F238E27FC236}">
                  <a16:creationId xmlns:a16="http://schemas.microsoft.com/office/drawing/2014/main" id="{689BE609-9993-4C53-9A64-2DBFF9C6181F}"/>
                </a:ext>
              </a:extLst>
            </p:cNvPr>
            <p:cNvSpPr/>
            <p:nvPr/>
          </p:nvSpPr>
          <p:spPr>
            <a:xfrm>
              <a:off x="6173472" y="5139468"/>
              <a:ext cx="460207" cy="425671"/>
            </a:xfrm>
            <a:custGeom>
              <a:avLst/>
              <a:gdLst/>
              <a:ahLst/>
              <a:cxnLst/>
              <a:rect l="l" t="t" r="r" b="b"/>
              <a:pathLst>
                <a:path w="1091565" h="1009650">
                  <a:moveTo>
                    <a:pt x="144089" y="0"/>
                  </a:moveTo>
                  <a:lnTo>
                    <a:pt x="10591" y="332506"/>
                  </a:lnTo>
                  <a:lnTo>
                    <a:pt x="224" y="375555"/>
                  </a:lnTo>
                  <a:lnTo>
                    <a:pt x="0" y="419267"/>
                  </a:lnTo>
                  <a:lnTo>
                    <a:pt x="9725" y="461885"/>
                  </a:lnTo>
                  <a:lnTo>
                    <a:pt x="29208" y="501653"/>
                  </a:lnTo>
                  <a:lnTo>
                    <a:pt x="330665" y="970141"/>
                  </a:lnTo>
                  <a:lnTo>
                    <a:pt x="361389" y="998723"/>
                  </a:lnTo>
                  <a:lnTo>
                    <a:pt x="402055" y="1009093"/>
                  </a:lnTo>
                  <a:lnTo>
                    <a:pt x="971944" y="1009093"/>
                  </a:lnTo>
                  <a:lnTo>
                    <a:pt x="1015187" y="998630"/>
                  </a:lnTo>
                  <a:lnTo>
                    <a:pt x="1048873" y="969555"/>
                  </a:lnTo>
                  <a:lnTo>
                    <a:pt x="1086212" y="917389"/>
                  </a:lnTo>
                  <a:lnTo>
                    <a:pt x="1091113" y="903614"/>
                  </a:lnTo>
                  <a:lnTo>
                    <a:pt x="1088210" y="890194"/>
                  </a:lnTo>
                  <a:lnTo>
                    <a:pt x="1078989" y="880021"/>
                  </a:lnTo>
                  <a:lnTo>
                    <a:pt x="1064936" y="875987"/>
                  </a:lnTo>
                  <a:lnTo>
                    <a:pt x="399103" y="875987"/>
                  </a:lnTo>
                  <a:lnTo>
                    <a:pt x="376689" y="872977"/>
                  </a:lnTo>
                  <a:lnTo>
                    <a:pt x="338643" y="850693"/>
                  </a:lnTo>
                  <a:lnTo>
                    <a:pt x="172188" y="560007"/>
                  </a:lnTo>
                  <a:lnTo>
                    <a:pt x="149587" y="492707"/>
                  </a:lnTo>
                  <a:lnTo>
                    <a:pt x="148034" y="457239"/>
                  </a:lnTo>
                  <a:lnTo>
                    <a:pt x="153152" y="421802"/>
                  </a:lnTo>
                  <a:lnTo>
                    <a:pt x="213820" y="170972"/>
                  </a:lnTo>
                  <a:lnTo>
                    <a:pt x="218599" y="125944"/>
                  </a:lnTo>
                  <a:lnTo>
                    <a:pt x="211692" y="81939"/>
                  </a:lnTo>
                  <a:lnTo>
                    <a:pt x="193748" y="41172"/>
                  </a:lnTo>
                  <a:lnTo>
                    <a:pt x="165413" y="5857"/>
                  </a:lnTo>
                  <a:lnTo>
                    <a:pt x="155197" y="126"/>
                  </a:lnTo>
                  <a:lnTo>
                    <a:pt x="144089" y="0"/>
                  </a:lnTo>
                  <a:close/>
                </a:path>
              </a:pathLst>
            </a:custGeom>
            <a:solidFill>
              <a:schemeClr val="bg2">
                <a:lumMod val="75000"/>
              </a:schemeClr>
            </a:solidFill>
          </p:spPr>
          <p:txBody>
            <a:bodyPr wrap="square" lIns="0" tIns="0" rIns="0" bIns="0" rtlCol="0"/>
            <a:lstStyle/>
            <a:p>
              <a:endParaRPr/>
            </a:p>
          </p:txBody>
        </p:sp>
        <p:pic>
          <p:nvPicPr>
            <p:cNvPr id="348" name="object 401">
              <a:extLst>
                <a:ext uri="{FF2B5EF4-FFF2-40B4-BE49-F238E27FC236}">
                  <a16:creationId xmlns:a16="http://schemas.microsoft.com/office/drawing/2014/main" id="{BD04544B-E3B5-4E82-8FE7-5C9A9B6659F0}"/>
                </a:ext>
              </a:extLst>
            </p:cNvPr>
            <p:cNvPicPr/>
            <p:nvPr/>
          </p:nvPicPr>
          <p:blipFill>
            <a:blip r:embed="rId18" cstate="print">
              <a:extLst>
                <a:ext uri="{BEBA8EAE-BF5A-486C-A8C5-ECC9F3942E4B}">
                  <a14:imgProps xmlns:a14="http://schemas.microsoft.com/office/drawing/2010/main">
                    <a14:imgLayer r:embed="rId19">
                      <a14:imgEffect>
                        <a14:saturation sat="0"/>
                      </a14:imgEffect>
                    </a14:imgLayer>
                  </a14:imgProps>
                </a:ext>
              </a:extLst>
            </a:blip>
            <a:stretch>
              <a:fillRect/>
            </a:stretch>
          </p:blipFill>
          <p:spPr>
            <a:xfrm>
              <a:off x="6258209" y="5088375"/>
              <a:ext cx="80438" cy="86590"/>
            </a:xfrm>
            <a:prstGeom prst="rect">
              <a:avLst/>
            </a:prstGeom>
          </p:spPr>
        </p:pic>
        <p:sp>
          <p:nvSpPr>
            <p:cNvPr id="349" name="object 402">
              <a:extLst>
                <a:ext uri="{FF2B5EF4-FFF2-40B4-BE49-F238E27FC236}">
                  <a16:creationId xmlns:a16="http://schemas.microsoft.com/office/drawing/2014/main" id="{581D0C62-0DCD-495D-8B4B-B064639DC87A}"/>
                </a:ext>
              </a:extLst>
            </p:cNvPr>
            <p:cNvSpPr/>
            <p:nvPr/>
          </p:nvSpPr>
          <p:spPr>
            <a:xfrm>
              <a:off x="6602985" y="5264013"/>
              <a:ext cx="201860" cy="61307"/>
            </a:xfrm>
            <a:custGeom>
              <a:avLst/>
              <a:gdLst/>
              <a:ahLst/>
              <a:cxnLst/>
              <a:rect l="l" t="t" r="r" b="b"/>
              <a:pathLst>
                <a:path w="478790" h="145415">
                  <a:moveTo>
                    <a:pt x="171619" y="0"/>
                  </a:moveTo>
                  <a:lnTo>
                    <a:pt x="119888" y="5933"/>
                  </a:lnTo>
                  <a:lnTo>
                    <a:pt x="78771" y="15939"/>
                  </a:lnTo>
                  <a:lnTo>
                    <a:pt x="25933" y="39263"/>
                  </a:lnTo>
                  <a:lnTo>
                    <a:pt x="0" y="76214"/>
                  </a:lnTo>
                  <a:lnTo>
                    <a:pt x="6056" y="94121"/>
                  </a:lnTo>
                  <a:lnTo>
                    <a:pt x="20645" y="106219"/>
                  </a:lnTo>
                  <a:lnTo>
                    <a:pt x="40890" y="108365"/>
                  </a:lnTo>
                  <a:lnTo>
                    <a:pt x="62621" y="104775"/>
                  </a:lnTo>
                  <a:lnTo>
                    <a:pt x="87247" y="101863"/>
                  </a:lnTo>
                  <a:lnTo>
                    <a:pt x="114917" y="99807"/>
                  </a:lnTo>
                  <a:lnTo>
                    <a:pt x="145777" y="98785"/>
                  </a:lnTo>
                  <a:lnTo>
                    <a:pt x="204008" y="100516"/>
                  </a:lnTo>
                  <a:lnTo>
                    <a:pt x="260762" y="106410"/>
                  </a:lnTo>
                  <a:lnTo>
                    <a:pt x="314003" y="115076"/>
                  </a:lnTo>
                  <a:lnTo>
                    <a:pt x="361696" y="125127"/>
                  </a:lnTo>
                  <a:lnTo>
                    <a:pt x="401804" y="135175"/>
                  </a:lnTo>
                  <a:lnTo>
                    <a:pt x="432292" y="143830"/>
                  </a:lnTo>
                  <a:lnTo>
                    <a:pt x="443224" y="145250"/>
                  </a:lnTo>
                  <a:lnTo>
                    <a:pt x="478436" y="113389"/>
                  </a:lnTo>
                  <a:lnTo>
                    <a:pt x="478614" y="100868"/>
                  </a:lnTo>
                  <a:lnTo>
                    <a:pt x="474274" y="89125"/>
                  </a:lnTo>
                  <a:lnTo>
                    <a:pt x="422360" y="46912"/>
                  </a:lnTo>
                  <a:lnTo>
                    <a:pt x="309382" y="9262"/>
                  </a:lnTo>
                  <a:lnTo>
                    <a:pt x="234580" y="367"/>
                  </a:lnTo>
                  <a:lnTo>
                    <a:pt x="171619" y="0"/>
                  </a:lnTo>
                  <a:close/>
                </a:path>
              </a:pathLst>
            </a:custGeom>
            <a:solidFill>
              <a:srgbClr val="22292B"/>
            </a:solidFill>
          </p:spPr>
          <p:txBody>
            <a:bodyPr wrap="square" lIns="0" tIns="0" rIns="0" bIns="0" rtlCol="0"/>
            <a:lstStyle/>
            <a:p>
              <a:endParaRPr/>
            </a:p>
          </p:txBody>
        </p:sp>
        <p:sp>
          <p:nvSpPr>
            <p:cNvPr id="350" name="object 403">
              <a:extLst>
                <a:ext uri="{FF2B5EF4-FFF2-40B4-BE49-F238E27FC236}">
                  <a16:creationId xmlns:a16="http://schemas.microsoft.com/office/drawing/2014/main" id="{3F4576EF-944D-4395-A2EB-4E429D203BD5}"/>
                </a:ext>
              </a:extLst>
            </p:cNvPr>
            <p:cNvSpPr/>
            <p:nvPr/>
          </p:nvSpPr>
          <p:spPr>
            <a:xfrm>
              <a:off x="6463474" y="5240301"/>
              <a:ext cx="331970" cy="110568"/>
            </a:xfrm>
            <a:custGeom>
              <a:avLst/>
              <a:gdLst/>
              <a:ahLst/>
              <a:cxnLst/>
              <a:rect l="l" t="t" r="r" b="b"/>
              <a:pathLst>
                <a:path w="787400" h="262254">
                  <a:moveTo>
                    <a:pt x="787285" y="74752"/>
                  </a:moveTo>
                  <a:lnTo>
                    <a:pt x="776820" y="39433"/>
                  </a:lnTo>
                  <a:lnTo>
                    <a:pt x="750798" y="13360"/>
                  </a:lnTo>
                  <a:lnTo>
                    <a:pt x="713143" y="3187"/>
                  </a:lnTo>
                  <a:lnTo>
                    <a:pt x="617829" y="1282"/>
                  </a:lnTo>
                  <a:lnTo>
                    <a:pt x="583412" y="0"/>
                  </a:lnTo>
                  <a:lnTo>
                    <a:pt x="563473" y="4597"/>
                  </a:lnTo>
                  <a:lnTo>
                    <a:pt x="550379" y="19608"/>
                  </a:lnTo>
                  <a:lnTo>
                    <a:pt x="543166" y="35217"/>
                  </a:lnTo>
                  <a:lnTo>
                    <a:pt x="543166" y="31394"/>
                  </a:lnTo>
                  <a:lnTo>
                    <a:pt x="540512" y="19443"/>
                  </a:lnTo>
                  <a:lnTo>
                    <a:pt x="533425" y="10083"/>
                  </a:lnTo>
                  <a:lnTo>
                    <a:pt x="523151" y="4406"/>
                  </a:lnTo>
                  <a:lnTo>
                    <a:pt x="510946" y="3479"/>
                  </a:lnTo>
                  <a:lnTo>
                    <a:pt x="297865" y="34124"/>
                  </a:lnTo>
                  <a:lnTo>
                    <a:pt x="258533" y="38760"/>
                  </a:lnTo>
                  <a:lnTo>
                    <a:pt x="219036" y="41402"/>
                  </a:lnTo>
                  <a:lnTo>
                    <a:pt x="179463" y="42024"/>
                  </a:lnTo>
                  <a:lnTo>
                    <a:pt x="139877" y="40640"/>
                  </a:lnTo>
                  <a:lnTo>
                    <a:pt x="98577" y="44856"/>
                  </a:lnTo>
                  <a:lnTo>
                    <a:pt x="61633" y="61480"/>
                  </a:lnTo>
                  <a:lnTo>
                    <a:pt x="31686" y="88785"/>
                  </a:lnTo>
                  <a:lnTo>
                    <a:pt x="11404" y="125006"/>
                  </a:lnTo>
                  <a:lnTo>
                    <a:pt x="0" y="167614"/>
                  </a:lnTo>
                  <a:lnTo>
                    <a:pt x="850" y="197434"/>
                  </a:lnTo>
                  <a:lnTo>
                    <a:pt x="9017" y="226123"/>
                  </a:lnTo>
                  <a:lnTo>
                    <a:pt x="24269" y="252298"/>
                  </a:lnTo>
                  <a:lnTo>
                    <a:pt x="29514" y="259118"/>
                  </a:lnTo>
                  <a:lnTo>
                    <a:pt x="38277" y="262204"/>
                  </a:lnTo>
                  <a:lnTo>
                    <a:pt x="104089" y="246253"/>
                  </a:lnTo>
                  <a:lnTo>
                    <a:pt x="187185" y="227482"/>
                  </a:lnTo>
                  <a:lnTo>
                    <a:pt x="259829" y="206489"/>
                  </a:lnTo>
                  <a:lnTo>
                    <a:pt x="322618" y="184010"/>
                  </a:lnTo>
                  <a:lnTo>
                    <a:pt x="376161" y="160832"/>
                  </a:lnTo>
                  <a:lnTo>
                    <a:pt x="421030" y="137706"/>
                  </a:lnTo>
                  <a:lnTo>
                    <a:pt x="457860" y="115392"/>
                  </a:lnTo>
                  <a:lnTo>
                    <a:pt x="509714" y="76276"/>
                  </a:lnTo>
                  <a:lnTo>
                    <a:pt x="536511" y="49580"/>
                  </a:lnTo>
                  <a:lnTo>
                    <a:pt x="527951" y="86982"/>
                  </a:lnTo>
                  <a:lnTo>
                    <a:pt x="536740" y="105232"/>
                  </a:lnTo>
                  <a:lnTo>
                    <a:pt x="550824" y="111163"/>
                  </a:lnTo>
                  <a:lnTo>
                    <a:pt x="558190" y="111633"/>
                  </a:lnTo>
                  <a:lnTo>
                    <a:pt x="778217" y="112687"/>
                  </a:lnTo>
                  <a:lnTo>
                    <a:pt x="787285" y="74752"/>
                  </a:lnTo>
                  <a:close/>
                </a:path>
              </a:pathLst>
            </a:custGeom>
            <a:solidFill>
              <a:srgbClr val="5E3A39"/>
            </a:solidFill>
          </p:spPr>
          <p:txBody>
            <a:bodyPr wrap="square" lIns="0" tIns="0" rIns="0" bIns="0" rtlCol="0"/>
            <a:lstStyle/>
            <a:p>
              <a:endParaRPr/>
            </a:p>
          </p:txBody>
        </p:sp>
        <p:pic>
          <p:nvPicPr>
            <p:cNvPr id="351" name="object 404">
              <a:extLst>
                <a:ext uri="{FF2B5EF4-FFF2-40B4-BE49-F238E27FC236}">
                  <a16:creationId xmlns:a16="http://schemas.microsoft.com/office/drawing/2014/main" id="{754323E1-79E6-42E4-92E9-505C5049C760}"/>
                </a:ext>
              </a:extLst>
            </p:cNvPr>
            <p:cNvPicPr/>
            <p:nvPr/>
          </p:nvPicPr>
          <p:blipFill>
            <a:blip r:embed="rId9" cstate="print">
              <a:duotone>
                <a:schemeClr val="bg2">
                  <a:shade val="45000"/>
                  <a:satMod val="135000"/>
                </a:schemeClr>
                <a:prstClr val="white"/>
              </a:duotone>
            </a:blip>
            <a:stretch>
              <a:fillRect/>
            </a:stretch>
          </p:blipFill>
          <p:spPr>
            <a:xfrm>
              <a:off x="6839763" y="5365306"/>
              <a:ext cx="56577" cy="65835"/>
            </a:xfrm>
            <a:prstGeom prst="rect">
              <a:avLst/>
            </a:prstGeom>
          </p:spPr>
        </p:pic>
        <p:sp>
          <p:nvSpPr>
            <p:cNvPr id="352" name="object 405">
              <a:extLst>
                <a:ext uri="{FF2B5EF4-FFF2-40B4-BE49-F238E27FC236}">
                  <a16:creationId xmlns:a16="http://schemas.microsoft.com/office/drawing/2014/main" id="{40275706-A647-4E22-9349-8D3036FC3139}"/>
                </a:ext>
              </a:extLst>
            </p:cNvPr>
            <p:cNvSpPr/>
            <p:nvPr/>
          </p:nvSpPr>
          <p:spPr>
            <a:xfrm>
              <a:off x="6303238" y="4972441"/>
              <a:ext cx="84331" cy="123953"/>
            </a:xfrm>
            <a:custGeom>
              <a:avLst/>
              <a:gdLst/>
              <a:ahLst/>
              <a:cxnLst/>
              <a:rect l="l" t="t" r="r" b="b"/>
              <a:pathLst>
                <a:path w="200025" h="294004">
                  <a:moveTo>
                    <a:pt x="126597" y="0"/>
                  </a:moveTo>
                  <a:lnTo>
                    <a:pt x="109375" y="12050"/>
                  </a:lnTo>
                  <a:lnTo>
                    <a:pt x="94319" y="35559"/>
                  </a:lnTo>
                  <a:lnTo>
                    <a:pt x="82127" y="63339"/>
                  </a:lnTo>
                  <a:lnTo>
                    <a:pt x="73499" y="88206"/>
                  </a:lnTo>
                  <a:lnTo>
                    <a:pt x="63171" y="109656"/>
                  </a:lnTo>
                  <a:lnTo>
                    <a:pt x="40048" y="158624"/>
                  </a:lnTo>
                  <a:lnTo>
                    <a:pt x="15871" y="212086"/>
                  </a:lnTo>
                  <a:lnTo>
                    <a:pt x="2380" y="247018"/>
                  </a:lnTo>
                  <a:lnTo>
                    <a:pt x="0" y="264422"/>
                  </a:lnTo>
                  <a:lnTo>
                    <a:pt x="264" y="279310"/>
                  </a:lnTo>
                  <a:lnTo>
                    <a:pt x="1587" y="289699"/>
                  </a:lnTo>
                  <a:lnTo>
                    <a:pt x="2380" y="293603"/>
                  </a:lnTo>
                  <a:lnTo>
                    <a:pt x="19322" y="286546"/>
                  </a:lnTo>
                  <a:lnTo>
                    <a:pt x="14690" y="268791"/>
                  </a:lnTo>
                  <a:lnTo>
                    <a:pt x="14028" y="255667"/>
                  </a:lnTo>
                  <a:lnTo>
                    <a:pt x="27793" y="217375"/>
                  </a:lnTo>
                  <a:lnTo>
                    <a:pt x="53353" y="164593"/>
                  </a:lnTo>
                  <a:lnTo>
                    <a:pt x="79917" y="114488"/>
                  </a:lnTo>
                  <a:lnTo>
                    <a:pt x="98106" y="119520"/>
                  </a:lnTo>
                  <a:lnTo>
                    <a:pt x="118156" y="118234"/>
                  </a:lnTo>
                  <a:lnTo>
                    <a:pt x="139577" y="116449"/>
                  </a:lnTo>
                  <a:lnTo>
                    <a:pt x="161883" y="119985"/>
                  </a:lnTo>
                  <a:lnTo>
                    <a:pt x="183806" y="120402"/>
                  </a:lnTo>
                  <a:lnTo>
                    <a:pt x="196468" y="106394"/>
                  </a:lnTo>
                  <a:lnTo>
                    <a:pt x="199601" y="83654"/>
                  </a:lnTo>
                  <a:lnTo>
                    <a:pt x="192940" y="57872"/>
                  </a:lnTo>
                  <a:lnTo>
                    <a:pt x="180589" y="33547"/>
                  </a:lnTo>
                  <a:lnTo>
                    <a:pt x="166122" y="13587"/>
                  </a:lnTo>
                  <a:lnTo>
                    <a:pt x="148477" y="1301"/>
                  </a:lnTo>
                  <a:lnTo>
                    <a:pt x="126597" y="0"/>
                  </a:lnTo>
                  <a:close/>
                </a:path>
              </a:pathLst>
            </a:custGeom>
            <a:solidFill>
              <a:srgbClr val="CCCCCC"/>
            </a:solidFill>
          </p:spPr>
          <p:txBody>
            <a:bodyPr wrap="square" lIns="0" tIns="0" rIns="0" bIns="0" rtlCol="0"/>
            <a:lstStyle/>
            <a:p>
              <a:endParaRPr/>
            </a:p>
          </p:txBody>
        </p:sp>
        <p:sp>
          <p:nvSpPr>
            <p:cNvPr id="353" name="object 406">
              <a:extLst>
                <a:ext uri="{FF2B5EF4-FFF2-40B4-BE49-F238E27FC236}">
                  <a16:creationId xmlns:a16="http://schemas.microsoft.com/office/drawing/2014/main" id="{86DBC479-5E45-4C17-A242-CC92395C1918}"/>
                </a:ext>
              </a:extLst>
            </p:cNvPr>
            <p:cNvSpPr/>
            <p:nvPr/>
          </p:nvSpPr>
          <p:spPr>
            <a:xfrm>
              <a:off x="6577824" y="5320691"/>
              <a:ext cx="290741" cy="149384"/>
            </a:xfrm>
            <a:custGeom>
              <a:avLst/>
              <a:gdLst/>
              <a:ahLst/>
              <a:cxnLst/>
              <a:rect l="l" t="t" r="r" b="b"/>
              <a:pathLst>
                <a:path w="689609" h="354329">
                  <a:moveTo>
                    <a:pt x="264647" y="0"/>
                  </a:moveTo>
                  <a:lnTo>
                    <a:pt x="216571" y="1343"/>
                  </a:lnTo>
                  <a:lnTo>
                    <a:pt x="170318" y="7783"/>
                  </a:lnTo>
                  <a:lnTo>
                    <a:pt x="127394" y="19931"/>
                  </a:lnTo>
                  <a:lnTo>
                    <a:pt x="89305" y="38399"/>
                  </a:lnTo>
                  <a:lnTo>
                    <a:pt x="57558" y="63799"/>
                  </a:lnTo>
                  <a:lnTo>
                    <a:pt x="33661" y="96744"/>
                  </a:lnTo>
                  <a:lnTo>
                    <a:pt x="19120" y="137846"/>
                  </a:lnTo>
                  <a:lnTo>
                    <a:pt x="0" y="244523"/>
                  </a:lnTo>
                  <a:lnTo>
                    <a:pt x="8183" y="302578"/>
                  </a:lnTo>
                  <a:lnTo>
                    <a:pt x="56771" y="332257"/>
                  </a:lnTo>
                  <a:lnTo>
                    <a:pt x="158864" y="353808"/>
                  </a:lnTo>
                  <a:lnTo>
                    <a:pt x="294975" y="350874"/>
                  </a:lnTo>
                  <a:lnTo>
                    <a:pt x="355789" y="349208"/>
                  </a:lnTo>
                  <a:lnTo>
                    <a:pt x="419266" y="347103"/>
                  </a:lnTo>
                  <a:lnTo>
                    <a:pt x="482370" y="344502"/>
                  </a:lnTo>
                  <a:lnTo>
                    <a:pt x="542067" y="341348"/>
                  </a:lnTo>
                  <a:lnTo>
                    <a:pt x="595321" y="337582"/>
                  </a:lnTo>
                  <a:lnTo>
                    <a:pt x="639097" y="333149"/>
                  </a:lnTo>
                  <a:lnTo>
                    <a:pt x="686073" y="322050"/>
                  </a:lnTo>
                  <a:lnTo>
                    <a:pt x="689442" y="304300"/>
                  </a:lnTo>
                  <a:lnTo>
                    <a:pt x="679307" y="273641"/>
                  </a:lnTo>
                  <a:lnTo>
                    <a:pt x="657980" y="234013"/>
                  </a:lnTo>
                  <a:lnTo>
                    <a:pt x="627772" y="189361"/>
                  </a:lnTo>
                  <a:lnTo>
                    <a:pt x="590995" y="143625"/>
                  </a:lnTo>
                  <a:lnTo>
                    <a:pt x="549960" y="100749"/>
                  </a:lnTo>
                  <a:lnTo>
                    <a:pt x="506979" y="64675"/>
                  </a:lnTo>
                  <a:lnTo>
                    <a:pt x="445032" y="33343"/>
                  </a:lnTo>
                  <a:lnTo>
                    <a:pt x="404736" y="20424"/>
                  </a:lnTo>
                  <a:lnTo>
                    <a:pt x="360236" y="10152"/>
                  </a:lnTo>
                  <a:lnTo>
                    <a:pt x="313037" y="3140"/>
                  </a:lnTo>
                  <a:lnTo>
                    <a:pt x="264647" y="0"/>
                  </a:lnTo>
                  <a:close/>
                </a:path>
              </a:pathLst>
            </a:custGeom>
            <a:solidFill>
              <a:schemeClr val="bg2">
                <a:lumMod val="75000"/>
              </a:schemeClr>
            </a:solidFill>
          </p:spPr>
          <p:txBody>
            <a:bodyPr wrap="square" lIns="0" tIns="0" rIns="0" bIns="0" rtlCol="0"/>
            <a:lstStyle/>
            <a:p>
              <a:endParaRPr/>
            </a:p>
          </p:txBody>
        </p:sp>
        <p:sp>
          <p:nvSpPr>
            <p:cNvPr id="354" name="object 407">
              <a:extLst>
                <a:ext uri="{FF2B5EF4-FFF2-40B4-BE49-F238E27FC236}">
                  <a16:creationId xmlns:a16="http://schemas.microsoft.com/office/drawing/2014/main" id="{39310FDB-2124-4F99-8F28-A9D39BF36E8C}"/>
                </a:ext>
              </a:extLst>
            </p:cNvPr>
            <p:cNvSpPr/>
            <p:nvPr/>
          </p:nvSpPr>
          <p:spPr>
            <a:xfrm>
              <a:off x="6033327" y="5431203"/>
              <a:ext cx="777987" cy="36142"/>
            </a:xfrm>
            <a:custGeom>
              <a:avLst/>
              <a:gdLst/>
              <a:ahLst/>
              <a:cxnLst/>
              <a:rect l="l" t="t" r="r" b="b"/>
              <a:pathLst>
                <a:path w="1845309" h="85725">
                  <a:moveTo>
                    <a:pt x="155740" y="7315"/>
                  </a:moveTo>
                  <a:lnTo>
                    <a:pt x="148412" y="0"/>
                  </a:lnTo>
                  <a:lnTo>
                    <a:pt x="139471" y="0"/>
                  </a:lnTo>
                  <a:lnTo>
                    <a:pt x="7315" y="0"/>
                  </a:lnTo>
                  <a:lnTo>
                    <a:pt x="0" y="7315"/>
                  </a:lnTo>
                  <a:lnTo>
                    <a:pt x="0" y="25209"/>
                  </a:lnTo>
                  <a:lnTo>
                    <a:pt x="7315" y="32537"/>
                  </a:lnTo>
                  <a:lnTo>
                    <a:pt x="148412" y="32537"/>
                  </a:lnTo>
                  <a:lnTo>
                    <a:pt x="155740" y="25209"/>
                  </a:lnTo>
                  <a:lnTo>
                    <a:pt x="155740" y="7315"/>
                  </a:lnTo>
                  <a:close/>
                </a:path>
                <a:path w="1845309" h="85725">
                  <a:moveTo>
                    <a:pt x="1844954" y="73025"/>
                  </a:moveTo>
                  <a:lnTo>
                    <a:pt x="1843138" y="50787"/>
                  </a:lnTo>
                  <a:lnTo>
                    <a:pt x="1837639" y="46101"/>
                  </a:lnTo>
                  <a:lnTo>
                    <a:pt x="1831416" y="46621"/>
                  </a:lnTo>
                  <a:lnTo>
                    <a:pt x="1754098" y="52946"/>
                  </a:lnTo>
                  <a:lnTo>
                    <a:pt x="1749425" y="58445"/>
                  </a:lnTo>
                  <a:lnTo>
                    <a:pt x="1751241" y="80683"/>
                  </a:lnTo>
                  <a:lnTo>
                    <a:pt x="1756740" y="85356"/>
                  </a:lnTo>
                  <a:lnTo>
                    <a:pt x="1840280" y="78536"/>
                  </a:lnTo>
                  <a:lnTo>
                    <a:pt x="1844954" y="73025"/>
                  </a:lnTo>
                  <a:close/>
                </a:path>
              </a:pathLst>
            </a:custGeom>
            <a:solidFill>
              <a:srgbClr val="CF4A13"/>
            </a:solidFill>
          </p:spPr>
          <p:txBody>
            <a:bodyPr wrap="square" lIns="0" tIns="0" rIns="0" bIns="0" rtlCol="0"/>
            <a:lstStyle/>
            <a:p>
              <a:endParaRPr/>
            </a:p>
          </p:txBody>
        </p:sp>
        <p:pic>
          <p:nvPicPr>
            <p:cNvPr id="355" name="object 408">
              <a:extLst>
                <a:ext uri="{FF2B5EF4-FFF2-40B4-BE49-F238E27FC236}">
                  <a16:creationId xmlns:a16="http://schemas.microsoft.com/office/drawing/2014/main" id="{D9885CBB-8B27-4420-AA80-E14E32331BA4}"/>
                </a:ext>
              </a:extLst>
            </p:cNvPr>
            <p:cNvPicPr/>
            <p:nvPr/>
          </p:nvPicPr>
          <p:blipFill>
            <a:blip r:embed="rId10" cstate="print"/>
            <a:stretch>
              <a:fillRect/>
            </a:stretch>
          </p:blipFill>
          <p:spPr>
            <a:xfrm>
              <a:off x="6298336" y="5082562"/>
              <a:ext cx="28379" cy="45677"/>
            </a:xfrm>
            <a:prstGeom prst="rect">
              <a:avLst/>
            </a:prstGeom>
          </p:spPr>
        </p:pic>
        <p:sp>
          <p:nvSpPr>
            <p:cNvPr id="356" name="object 409">
              <a:extLst>
                <a:ext uri="{FF2B5EF4-FFF2-40B4-BE49-F238E27FC236}">
                  <a16:creationId xmlns:a16="http://schemas.microsoft.com/office/drawing/2014/main" id="{9A9B5495-0F7B-4C51-813B-03739DD41597}"/>
                </a:ext>
              </a:extLst>
            </p:cNvPr>
            <p:cNvSpPr/>
            <p:nvPr/>
          </p:nvSpPr>
          <p:spPr>
            <a:xfrm>
              <a:off x="6478446" y="5241521"/>
              <a:ext cx="212033" cy="34536"/>
            </a:xfrm>
            <a:custGeom>
              <a:avLst/>
              <a:gdLst/>
              <a:ahLst/>
              <a:cxnLst/>
              <a:rect l="l" t="t" r="r" b="b"/>
              <a:pathLst>
                <a:path w="502919" h="81915">
                  <a:moveTo>
                    <a:pt x="27228" y="54363"/>
                  </a:moveTo>
                  <a:lnTo>
                    <a:pt x="24367" y="54498"/>
                  </a:lnTo>
                  <a:lnTo>
                    <a:pt x="11846" y="63074"/>
                  </a:lnTo>
                  <a:lnTo>
                    <a:pt x="0" y="81447"/>
                  </a:lnTo>
                  <a:lnTo>
                    <a:pt x="20999" y="58028"/>
                  </a:lnTo>
                  <a:lnTo>
                    <a:pt x="27228" y="54363"/>
                  </a:lnTo>
                  <a:close/>
                </a:path>
                <a:path w="502919" h="81915">
                  <a:moveTo>
                    <a:pt x="389828" y="53512"/>
                  </a:moveTo>
                  <a:lnTo>
                    <a:pt x="45276" y="53512"/>
                  </a:lnTo>
                  <a:lnTo>
                    <a:pt x="82290" y="57909"/>
                  </a:lnTo>
                  <a:lnTo>
                    <a:pt x="170131" y="72607"/>
                  </a:lnTo>
                  <a:lnTo>
                    <a:pt x="221548" y="78234"/>
                  </a:lnTo>
                  <a:lnTo>
                    <a:pt x="276878" y="78159"/>
                  </a:lnTo>
                  <a:lnTo>
                    <a:pt x="335309" y="68966"/>
                  </a:lnTo>
                  <a:lnTo>
                    <a:pt x="389828" y="53512"/>
                  </a:lnTo>
                  <a:close/>
                </a:path>
                <a:path w="502919" h="81915">
                  <a:moveTo>
                    <a:pt x="81216" y="37881"/>
                  </a:moveTo>
                  <a:lnTo>
                    <a:pt x="45083" y="43858"/>
                  </a:lnTo>
                  <a:lnTo>
                    <a:pt x="27228" y="54363"/>
                  </a:lnTo>
                  <a:lnTo>
                    <a:pt x="45276" y="53512"/>
                  </a:lnTo>
                  <a:lnTo>
                    <a:pt x="389828" y="53512"/>
                  </a:lnTo>
                  <a:lnTo>
                    <a:pt x="403426" y="49657"/>
                  </a:lnTo>
                  <a:lnTo>
                    <a:pt x="434103" y="39040"/>
                  </a:lnTo>
                  <a:lnTo>
                    <a:pt x="138362" y="39040"/>
                  </a:lnTo>
                  <a:lnTo>
                    <a:pt x="81216" y="37881"/>
                  </a:lnTo>
                  <a:close/>
                </a:path>
                <a:path w="502919" h="81915">
                  <a:moveTo>
                    <a:pt x="489330" y="0"/>
                  </a:moveTo>
                  <a:lnTo>
                    <a:pt x="476645" y="287"/>
                  </a:lnTo>
                  <a:lnTo>
                    <a:pt x="451904" y="3124"/>
                  </a:lnTo>
                  <a:lnTo>
                    <a:pt x="356465" y="17758"/>
                  </a:lnTo>
                  <a:lnTo>
                    <a:pt x="296952" y="26424"/>
                  </a:lnTo>
                  <a:lnTo>
                    <a:pt x="237035" y="33903"/>
                  </a:lnTo>
                  <a:lnTo>
                    <a:pt x="182307" y="38630"/>
                  </a:lnTo>
                  <a:lnTo>
                    <a:pt x="138362" y="39040"/>
                  </a:lnTo>
                  <a:lnTo>
                    <a:pt x="434103" y="39040"/>
                  </a:lnTo>
                  <a:lnTo>
                    <a:pt x="456258" y="31373"/>
                  </a:lnTo>
                  <a:lnTo>
                    <a:pt x="490430" y="17742"/>
                  </a:lnTo>
                  <a:lnTo>
                    <a:pt x="502571" y="12392"/>
                  </a:lnTo>
                  <a:lnTo>
                    <a:pt x="499863" y="4917"/>
                  </a:lnTo>
                  <a:lnTo>
                    <a:pt x="496259" y="1164"/>
                  </a:lnTo>
                  <a:lnTo>
                    <a:pt x="489330" y="0"/>
                  </a:lnTo>
                  <a:close/>
                </a:path>
              </a:pathLst>
            </a:custGeom>
            <a:solidFill>
              <a:srgbClr val="825250"/>
            </a:solidFill>
          </p:spPr>
          <p:txBody>
            <a:bodyPr wrap="square" lIns="0" tIns="0" rIns="0" bIns="0" rtlCol="0"/>
            <a:lstStyle/>
            <a:p>
              <a:endParaRPr/>
            </a:p>
          </p:txBody>
        </p:sp>
        <p:pic>
          <p:nvPicPr>
            <p:cNvPr id="357" name="object 410">
              <a:extLst>
                <a:ext uri="{FF2B5EF4-FFF2-40B4-BE49-F238E27FC236}">
                  <a16:creationId xmlns:a16="http://schemas.microsoft.com/office/drawing/2014/main" id="{B8C4C1A2-B1F8-4235-A3AB-41977AC9AB7D}"/>
                </a:ext>
              </a:extLst>
            </p:cNvPr>
            <p:cNvPicPr/>
            <p:nvPr/>
          </p:nvPicPr>
          <p:blipFill>
            <a:blip r:embed="rId11" cstate="print"/>
            <a:stretch>
              <a:fillRect/>
            </a:stretch>
          </p:blipFill>
          <p:spPr>
            <a:xfrm>
              <a:off x="6308094" y="5104533"/>
              <a:ext cx="55226" cy="37070"/>
            </a:xfrm>
            <a:prstGeom prst="rect">
              <a:avLst/>
            </a:prstGeom>
          </p:spPr>
        </p:pic>
        <p:sp>
          <p:nvSpPr>
            <p:cNvPr id="358" name="object 411">
              <a:extLst>
                <a:ext uri="{FF2B5EF4-FFF2-40B4-BE49-F238E27FC236}">
                  <a16:creationId xmlns:a16="http://schemas.microsoft.com/office/drawing/2014/main" id="{9D119D47-C0DE-4133-8EFB-713704818106}"/>
                </a:ext>
              </a:extLst>
            </p:cNvPr>
            <p:cNvSpPr/>
            <p:nvPr/>
          </p:nvSpPr>
          <p:spPr>
            <a:xfrm>
              <a:off x="6249732" y="5270228"/>
              <a:ext cx="48725" cy="127166"/>
            </a:xfrm>
            <a:custGeom>
              <a:avLst/>
              <a:gdLst/>
              <a:ahLst/>
              <a:cxnLst/>
              <a:rect l="l" t="t" r="r" b="b"/>
              <a:pathLst>
                <a:path w="115569" h="301625">
                  <a:moveTo>
                    <a:pt x="57200" y="0"/>
                  </a:moveTo>
                  <a:lnTo>
                    <a:pt x="14624" y="85333"/>
                  </a:lnTo>
                  <a:lnTo>
                    <a:pt x="3342" y="129499"/>
                  </a:lnTo>
                  <a:lnTo>
                    <a:pt x="0" y="155435"/>
                  </a:lnTo>
                  <a:lnTo>
                    <a:pt x="1222" y="179317"/>
                  </a:lnTo>
                  <a:lnTo>
                    <a:pt x="26634" y="244910"/>
                  </a:lnTo>
                  <a:lnTo>
                    <a:pt x="61565" y="296665"/>
                  </a:lnTo>
                  <a:lnTo>
                    <a:pt x="77090" y="301140"/>
                  </a:lnTo>
                  <a:lnTo>
                    <a:pt x="95550" y="290811"/>
                  </a:lnTo>
                  <a:lnTo>
                    <a:pt x="110518" y="273305"/>
                  </a:lnTo>
                  <a:lnTo>
                    <a:pt x="115564" y="256247"/>
                  </a:lnTo>
                  <a:lnTo>
                    <a:pt x="111319" y="238864"/>
                  </a:lnTo>
                  <a:lnTo>
                    <a:pt x="104428" y="215715"/>
                  </a:lnTo>
                  <a:lnTo>
                    <a:pt x="97458" y="187425"/>
                  </a:lnTo>
                  <a:lnTo>
                    <a:pt x="92978" y="154617"/>
                  </a:lnTo>
                  <a:lnTo>
                    <a:pt x="91375" y="113240"/>
                  </a:lnTo>
                  <a:lnTo>
                    <a:pt x="90239" y="66826"/>
                  </a:lnTo>
                  <a:lnTo>
                    <a:pt x="87914" y="27342"/>
                  </a:lnTo>
                  <a:lnTo>
                    <a:pt x="82748" y="6757"/>
                  </a:lnTo>
                  <a:lnTo>
                    <a:pt x="71910" y="1543"/>
                  </a:lnTo>
                  <a:lnTo>
                    <a:pt x="57200" y="0"/>
                  </a:lnTo>
                  <a:close/>
                </a:path>
              </a:pathLst>
            </a:custGeom>
            <a:solidFill>
              <a:schemeClr val="tx1"/>
            </a:solidFill>
          </p:spPr>
          <p:txBody>
            <a:bodyPr wrap="square" lIns="0" tIns="0" rIns="0" bIns="0" rtlCol="0"/>
            <a:lstStyle/>
            <a:p>
              <a:endParaRPr/>
            </a:p>
          </p:txBody>
        </p:sp>
        <p:sp>
          <p:nvSpPr>
            <p:cNvPr id="359" name="object 412">
              <a:extLst>
                <a:ext uri="{FF2B5EF4-FFF2-40B4-BE49-F238E27FC236}">
                  <a16:creationId xmlns:a16="http://schemas.microsoft.com/office/drawing/2014/main" id="{BD1E6503-4767-4B63-9818-88985F7AD662}"/>
                </a:ext>
              </a:extLst>
            </p:cNvPr>
            <p:cNvSpPr/>
            <p:nvPr/>
          </p:nvSpPr>
          <p:spPr>
            <a:xfrm>
              <a:off x="6356433" y="5469910"/>
              <a:ext cx="112709" cy="10976"/>
            </a:xfrm>
            <a:custGeom>
              <a:avLst/>
              <a:gdLst/>
              <a:ahLst/>
              <a:cxnLst/>
              <a:rect l="l" t="t" r="r" b="b"/>
              <a:pathLst>
                <a:path w="267334" h="26034">
                  <a:moveTo>
                    <a:pt x="261164" y="0"/>
                  </a:moveTo>
                  <a:lnTo>
                    <a:pt x="254180" y="0"/>
                  </a:lnTo>
                  <a:lnTo>
                    <a:pt x="5717" y="0"/>
                  </a:lnTo>
                  <a:lnTo>
                    <a:pt x="0" y="5717"/>
                  </a:lnTo>
                  <a:lnTo>
                    <a:pt x="0" y="19695"/>
                  </a:lnTo>
                  <a:lnTo>
                    <a:pt x="5717" y="25412"/>
                  </a:lnTo>
                  <a:lnTo>
                    <a:pt x="261164" y="25412"/>
                  </a:lnTo>
                  <a:lnTo>
                    <a:pt x="266881" y="19695"/>
                  </a:lnTo>
                  <a:lnTo>
                    <a:pt x="266881" y="5717"/>
                  </a:lnTo>
                  <a:lnTo>
                    <a:pt x="261164" y="0"/>
                  </a:lnTo>
                  <a:close/>
                </a:path>
              </a:pathLst>
            </a:custGeom>
            <a:solidFill>
              <a:srgbClr val="5E3A39"/>
            </a:solidFill>
          </p:spPr>
          <p:txBody>
            <a:bodyPr wrap="square" lIns="0" tIns="0" rIns="0" bIns="0" rtlCol="0"/>
            <a:lstStyle/>
            <a:p>
              <a:endParaRPr/>
            </a:p>
          </p:txBody>
        </p:sp>
        <p:sp>
          <p:nvSpPr>
            <p:cNvPr id="360" name="object 413">
              <a:extLst>
                <a:ext uri="{FF2B5EF4-FFF2-40B4-BE49-F238E27FC236}">
                  <a16:creationId xmlns:a16="http://schemas.microsoft.com/office/drawing/2014/main" id="{62EA6624-5AFD-47D8-9642-C857561E173D}"/>
                </a:ext>
              </a:extLst>
            </p:cNvPr>
            <p:cNvSpPr/>
            <p:nvPr/>
          </p:nvSpPr>
          <p:spPr>
            <a:xfrm>
              <a:off x="6645551" y="5482566"/>
              <a:ext cx="205608" cy="80315"/>
            </a:xfrm>
            <a:custGeom>
              <a:avLst/>
              <a:gdLst/>
              <a:ahLst/>
              <a:cxnLst/>
              <a:rect l="l" t="t" r="r" b="b"/>
              <a:pathLst>
                <a:path w="487680" h="190500">
                  <a:moveTo>
                    <a:pt x="377531" y="0"/>
                  </a:moveTo>
                  <a:lnTo>
                    <a:pt x="307596" y="12577"/>
                  </a:lnTo>
                  <a:lnTo>
                    <a:pt x="159779" y="81810"/>
                  </a:lnTo>
                  <a:lnTo>
                    <a:pt x="124578" y="95994"/>
                  </a:lnTo>
                  <a:lnTo>
                    <a:pt x="88146" y="106219"/>
                  </a:lnTo>
                  <a:lnTo>
                    <a:pt x="50818" y="112409"/>
                  </a:lnTo>
                  <a:lnTo>
                    <a:pt x="12925" y="114490"/>
                  </a:lnTo>
                  <a:lnTo>
                    <a:pt x="6359" y="116263"/>
                  </a:lnTo>
                  <a:lnTo>
                    <a:pt x="1820" y="120810"/>
                  </a:lnTo>
                  <a:lnTo>
                    <a:pt x="0" y="126969"/>
                  </a:lnTo>
                  <a:lnTo>
                    <a:pt x="1585" y="133578"/>
                  </a:lnTo>
                  <a:lnTo>
                    <a:pt x="39616" y="173532"/>
                  </a:lnTo>
                  <a:lnTo>
                    <a:pt x="92514" y="189158"/>
                  </a:lnTo>
                  <a:lnTo>
                    <a:pt x="142471" y="190435"/>
                  </a:lnTo>
                  <a:lnTo>
                    <a:pt x="192037" y="190469"/>
                  </a:lnTo>
                  <a:lnTo>
                    <a:pt x="241484" y="188045"/>
                  </a:lnTo>
                  <a:lnTo>
                    <a:pt x="290720" y="183175"/>
                  </a:lnTo>
                  <a:lnTo>
                    <a:pt x="339654" y="175869"/>
                  </a:lnTo>
                  <a:lnTo>
                    <a:pt x="388196" y="166139"/>
                  </a:lnTo>
                  <a:lnTo>
                    <a:pt x="436326" y="153975"/>
                  </a:lnTo>
                  <a:lnTo>
                    <a:pt x="483264" y="110831"/>
                  </a:lnTo>
                  <a:lnTo>
                    <a:pt x="487370" y="79102"/>
                  </a:lnTo>
                  <a:lnTo>
                    <a:pt x="476000" y="47497"/>
                  </a:lnTo>
                  <a:lnTo>
                    <a:pt x="460493" y="30395"/>
                  </a:lnTo>
                  <a:lnTo>
                    <a:pt x="428084" y="10251"/>
                  </a:lnTo>
                  <a:lnTo>
                    <a:pt x="377531" y="0"/>
                  </a:lnTo>
                  <a:close/>
                </a:path>
              </a:pathLst>
            </a:custGeom>
            <a:solidFill>
              <a:srgbClr val="676663"/>
            </a:solidFill>
          </p:spPr>
          <p:txBody>
            <a:bodyPr wrap="square" lIns="0" tIns="0" rIns="0" bIns="0" rtlCol="0"/>
            <a:lstStyle/>
            <a:p>
              <a:endParaRPr/>
            </a:p>
          </p:txBody>
        </p:sp>
        <p:sp>
          <p:nvSpPr>
            <p:cNvPr id="361" name="object 414">
              <a:extLst>
                <a:ext uri="{FF2B5EF4-FFF2-40B4-BE49-F238E27FC236}">
                  <a16:creationId xmlns:a16="http://schemas.microsoft.com/office/drawing/2014/main" id="{800240CC-30AA-491F-86ED-D7A6A8CAD8B6}"/>
                </a:ext>
              </a:extLst>
            </p:cNvPr>
            <p:cNvSpPr/>
            <p:nvPr/>
          </p:nvSpPr>
          <p:spPr>
            <a:xfrm>
              <a:off x="6719291" y="5491328"/>
              <a:ext cx="119938" cy="59166"/>
            </a:xfrm>
            <a:custGeom>
              <a:avLst/>
              <a:gdLst/>
              <a:ahLst/>
              <a:cxnLst/>
              <a:rect l="l" t="t" r="r" b="b"/>
              <a:pathLst>
                <a:path w="284480" h="140334">
                  <a:moveTo>
                    <a:pt x="187832" y="0"/>
                  </a:moveTo>
                  <a:lnTo>
                    <a:pt x="115921" y="25840"/>
                  </a:lnTo>
                  <a:lnTo>
                    <a:pt x="67040" y="54040"/>
                  </a:lnTo>
                  <a:lnTo>
                    <a:pt x="25267" y="82966"/>
                  </a:lnTo>
                  <a:lnTo>
                    <a:pt x="0" y="114576"/>
                  </a:lnTo>
                  <a:lnTo>
                    <a:pt x="6801" y="124760"/>
                  </a:lnTo>
                  <a:lnTo>
                    <a:pt x="23389" y="133504"/>
                  </a:lnTo>
                  <a:lnTo>
                    <a:pt x="50803" y="138885"/>
                  </a:lnTo>
                  <a:lnTo>
                    <a:pt x="88070" y="140183"/>
                  </a:lnTo>
                  <a:lnTo>
                    <a:pt x="134221" y="136676"/>
                  </a:lnTo>
                  <a:lnTo>
                    <a:pt x="184405" y="129030"/>
                  </a:lnTo>
                  <a:lnTo>
                    <a:pt x="230256" y="117348"/>
                  </a:lnTo>
                  <a:lnTo>
                    <a:pt x="265522" y="100045"/>
                  </a:lnTo>
                  <a:lnTo>
                    <a:pt x="283954" y="75536"/>
                  </a:lnTo>
                  <a:lnTo>
                    <a:pt x="283223" y="46828"/>
                  </a:lnTo>
                  <a:lnTo>
                    <a:pt x="266061" y="21327"/>
                  </a:lnTo>
                  <a:lnTo>
                    <a:pt x="233815" y="4047"/>
                  </a:lnTo>
                  <a:lnTo>
                    <a:pt x="187832" y="0"/>
                  </a:lnTo>
                  <a:close/>
                </a:path>
              </a:pathLst>
            </a:custGeom>
            <a:solidFill>
              <a:srgbClr val="EDECEB"/>
            </a:solidFill>
          </p:spPr>
          <p:txBody>
            <a:bodyPr wrap="square" lIns="0" tIns="0" rIns="0" bIns="0" rtlCol="0"/>
            <a:lstStyle/>
            <a:p>
              <a:endParaRPr/>
            </a:p>
          </p:txBody>
        </p:sp>
        <p:sp>
          <p:nvSpPr>
            <p:cNvPr id="362" name="object 415">
              <a:extLst>
                <a:ext uri="{FF2B5EF4-FFF2-40B4-BE49-F238E27FC236}">
                  <a16:creationId xmlns:a16="http://schemas.microsoft.com/office/drawing/2014/main" id="{FF2BDF70-D94C-4C37-9A99-58E32935C27A}"/>
                </a:ext>
              </a:extLst>
            </p:cNvPr>
            <p:cNvSpPr/>
            <p:nvPr/>
          </p:nvSpPr>
          <p:spPr>
            <a:xfrm>
              <a:off x="6690156" y="5383203"/>
              <a:ext cx="142426" cy="147244"/>
            </a:xfrm>
            <a:custGeom>
              <a:avLst/>
              <a:gdLst/>
              <a:ahLst/>
              <a:cxnLst/>
              <a:rect l="l" t="t" r="r" b="b"/>
              <a:pathLst>
                <a:path w="337819" h="349250">
                  <a:moveTo>
                    <a:pt x="164642" y="8750"/>
                  </a:moveTo>
                  <a:lnTo>
                    <a:pt x="164426" y="2476"/>
                  </a:lnTo>
                  <a:lnTo>
                    <a:pt x="161620" y="0"/>
                  </a:lnTo>
                  <a:lnTo>
                    <a:pt x="27279" y="4305"/>
                  </a:lnTo>
                  <a:lnTo>
                    <a:pt x="24815" y="6946"/>
                  </a:lnTo>
                  <a:lnTo>
                    <a:pt x="25006" y="13169"/>
                  </a:lnTo>
                  <a:lnTo>
                    <a:pt x="27559" y="15608"/>
                  </a:lnTo>
                  <a:lnTo>
                    <a:pt x="30607" y="15608"/>
                  </a:lnTo>
                  <a:lnTo>
                    <a:pt x="162166" y="11391"/>
                  </a:lnTo>
                  <a:lnTo>
                    <a:pt x="164642" y="8750"/>
                  </a:lnTo>
                  <a:close/>
                </a:path>
                <a:path w="337819" h="349250">
                  <a:moveTo>
                    <a:pt x="186372" y="32867"/>
                  </a:moveTo>
                  <a:lnTo>
                    <a:pt x="186220" y="26581"/>
                  </a:lnTo>
                  <a:lnTo>
                    <a:pt x="183489" y="24485"/>
                  </a:lnTo>
                  <a:lnTo>
                    <a:pt x="180454" y="24168"/>
                  </a:lnTo>
                  <a:lnTo>
                    <a:pt x="5638" y="28663"/>
                  </a:lnTo>
                  <a:lnTo>
                    <a:pt x="3149" y="31280"/>
                  </a:lnTo>
                  <a:lnTo>
                    <a:pt x="3314" y="37515"/>
                  </a:lnTo>
                  <a:lnTo>
                    <a:pt x="5854" y="39979"/>
                  </a:lnTo>
                  <a:lnTo>
                    <a:pt x="8928" y="39979"/>
                  </a:lnTo>
                  <a:lnTo>
                    <a:pt x="183883" y="35483"/>
                  </a:lnTo>
                  <a:lnTo>
                    <a:pt x="186372" y="32867"/>
                  </a:lnTo>
                  <a:close/>
                </a:path>
                <a:path w="337819" h="349250">
                  <a:moveTo>
                    <a:pt x="203415" y="56946"/>
                  </a:moveTo>
                  <a:lnTo>
                    <a:pt x="203327" y="53784"/>
                  </a:lnTo>
                  <a:lnTo>
                    <a:pt x="203238" y="50698"/>
                  </a:lnTo>
                  <a:lnTo>
                    <a:pt x="200710" y="48247"/>
                  </a:lnTo>
                  <a:lnTo>
                    <a:pt x="2476" y="53428"/>
                  </a:lnTo>
                  <a:lnTo>
                    <a:pt x="0" y="56045"/>
                  </a:lnTo>
                  <a:lnTo>
                    <a:pt x="165" y="62293"/>
                  </a:lnTo>
                  <a:lnTo>
                    <a:pt x="2692" y="64744"/>
                  </a:lnTo>
                  <a:lnTo>
                    <a:pt x="200939" y="59563"/>
                  </a:lnTo>
                  <a:lnTo>
                    <a:pt x="203415" y="56946"/>
                  </a:lnTo>
                  <a:close/>
                </a:path>
                <a:path w="337819" h="349250">
                  <a:moveTo>
                    <a:pt x="216344" y="80797"/>
                  </a:moveTo>
                  <a:lnTo>
                    <a:pt x="216242" y="77647"/>
                  </a:lnTo>
                  <a:lnTo>
                    <a:pt x="216141" y="74498"/>
                  </a:lnTo>
                  <a:lnTo>
                    <a:pt x="213347" y="72301"/>
                  </a:lnTo>
                  <a:lnTo>
                    <a:pt x="210362" y="72136"/>
                  </a:lnTo>
                  <a:lnTo>
                    <a:pt x="13081" y="78473"/>
                  </a:lnTo>
                  <a:lnTo>
                    <a:pt x="10604" y="81089"/>
                  </a:lnTo>
                  <a:lnTo>
                    <a:pt x="10807" y="87325"/>
                  </a:lnTo>
                  <a:lnTo>
                    <a:pt x="13335" y="89750"/>
                  </a:lnTo>
                  <a:lnTo>
                    <a:pt x="213880" y="83426"/>
                  </a:lnTo>
                  <a:lnTo>
                    <a:pt x="216344" y="80797"/>
                  </a:lnTo>
                  <a:close/>
                </a:path>
                <a:path w="337819" h="349250">
                  <a:moveTo>
                    <a:pt x="225552" y="105067"/>
                  </a:moveTo>
                  <a:lnTo>
                    <a:pt x="225450" y="101917"/>
                  </a:lnTo>
                  <a:lnTo>
                    <a:pt x="225336" y="98767"/>
                  </a:lnTo>
                  <a:lnTo>
                    <a:pt x="222694" y="96608"/>
                  </a:lnTo>
                  <a:lnTo>
                    <a:pt x="219570" y="96405"/>
                  </a:lnTo>
                  <a:lnTo>
                    <a:pt x="27279" y="102577"/>
                  </a:lnTo>
                  <a:lnTo>
                    <a:pt x="24815" y="105219"/>
                  </a:lnTo>
                  <a:lnTo>
                    <a:pt x="25019" y="111442"/>
                  </a:lnTo>
                  <a:lnTo>
                    <a:pt x="27546" y="113880"/>
                  </a:lnTo>
                  <a:lnTo>
                    <a:pt x="223075" y="107696"/>
                  </a:lnTo>
                  <a:lnTo>
                    <a:pt x="225552" y="105067"/>
                  </a:lnTo>
                  <a:close/>
                </a:path>
                <a:path w="337819" h="349250">
                  <a:moveTo>
                    <a:pt x="231902" y="129260"/>
                  </a:moveTo>
                  <a:lnTo>
                    <a:pt x="231698" y="122999"/>
                  </a:lnTo>
                  <a:lnTo>
                    <a:pt x="228930" y="120281"/>
                  </a:lnTo>
                  <a:lnTo>
                    <a:pt x="225920" y="120611"/>
                  </a:lnTo>
                  <a:lnTo>
                    <a:pt x="50088" y="126250"/>
                  </a:lnTo>
                  <a:lnTo>
                    <a:pt x="47612" y="128892"/>
                  </a:lnTo>
                  <a:lnTo>
                    <a:pt x="47815" y="135115"/>
                  </a:lnTo>
                  <a:lnTo>
                    <a:pt x="50355" y="137553"/>
                  </a:lnTo>
                  <a:lnTo>
                    <a:pt x="229438" y="131902"/>
                  </a:lnTo>
                  <a:lnTo>
                    <a:pt x="231902" y="129260"/>
                  </a:lnTo>
                  <a:close/>
                </a:path>
                <a:path w="337819" h="349250">
                  <a:moveTo>
                    <a:pt x="282117" y="283159"/>
                  </a:moveTo>
                  <a:lnTo>
                    <a:pt x="281203" y="280035"/>
                  </a:lnTo>
                  <a:lnTo>
                    <a:pt x="279565" y="279133"/>
                  </a:lnTo>
                  <a:lnTo>
                    <a:pt x="191770" y="304939"/>
                  </a:lnTo>
                  <a:lnTo>
                    <a:pt x="190881" y="306578"/>
                  </a:lnTo>
                  <a:lnTo>
                    <a:pt x="191706" y="309410"/>
                  </a:lnTo>
                  <a:lnTo>
                    <a:pt x="192874" y="310248"/>
                  </a:lnTo>
                  <a:lnTo>
                    <a:pt x="194157" y="310248"/>
                  </a:lnTo>
                  <a:lnTo>
                    <a:pt x="281228" y="284784"/>
                  </a:lnTo>
                  <a:lnTo>
                    <a:pt x="282117" y="283159"/>
                  </a:lnTo>
                  <a:close/>
                </a:path>
                <a:path w="337819" h="349250">
                  <a:moveTo>
                    <a:pt x="300990" y="294665"/>
                  </a:moveTo>
                  <a:lnTo>
                    <a:pt x="300062" y="291541"/>
                  </a:lnTo>
                  <a:lnTo>
                    <a:pt x="298437" y="290652"/>
                  </a:lnTo>
                  <a:lnTo>
                    <a:pt x="184924" y="323989"/>
                  </a:lnTo>
                  <a:lnTo>
                    <a:pt x="184035" y="325628"/>
                  </a:lnTo>
                  <a:lnTo>
                    <a:pt x="184861" y="328472"/>
                  </a:lnTo>
                  <a:lnTo>
                    <a:pt x="186029" y="329311"/>
                  </a:lnTo>
                  <a:lnTo>
                    <a:pt x="187312" y="329311"/>
                  </a:lnTo>
                  <a:lnTo>
                    <a:pt x="300088" y="296303"/>
                  </a:lnTo>
                  <a:lnTo>
                    <a:pt x="300990" y="294665"/>
                  </a:lnTo>
                  <a:close/>
                </a:path>
                <a:path w="337819" h="349250">
                  <a:moveTo>
                    <a:pt x="328549" y="303657"/>
                  </a:moveTo>
                  <a:lnTo>
                    <a:pt x="327647" y="300545"/>
                  </a:lnTo>
                  <a:lnTo>
                    <a:pt x="325996" y="299631"/>
                  </a:lnTo>
                  <a:lnTo>
                    <a:pt x="212496" y="332994"/>
                  </a:lnTo>
                  <a:lnTo>
                    <a:pt x="211607" y="334632"/>
                  </a:lnTo>
                  <a:lnTo>
                    <a:pt x="212432" y="337477"/>
                  </a:lnTo>
                  <a:lnTo>
                    <a:pt x="213601" y="338302"/>
                  </a:lnTo>
                  <a:lnTo>
                    <a:pt x="214884" y="338302"/>
                  </a:lnTo>
                  <a:lnTo>
                    <a:pt x="327660" y="305295"/>
                  </a:lnTo>
                  <a:lnTo>
                    <a:pt x="328549" y="303657"/>
                  </a:lnTo>
                  <a:close/>
                </a:path>
                <a:path w="337819" h="349250">
                  <a:moveTo>
                    <a:pt x="337324" y="319874"/>
                  </a:moveTo>
                  <a:lnTo>
                    <a:pt x="336410" y="316750"/>
                  </a:lnTo>
                  <a:lnTo>
                    <a:pt x="334746" y="315849"/>
                  </a:lnTo>
                  <a:lnTo>
                    <a:pt x="240118" y="343662"/>
                  </a:lnTo>
                  <a:lnTo>
                    <a:pt x="239229" y="345300"/>
                  </a:lnTo>
                  <a:lnTo>
                    <a:pt x="240055" y="348145"/>
                  </a:lnTo>
                  <a:lnTo>
                    <a:pt x="241236" y="348970"/>
                  </a:lnTo>
                  <a:lnTo>
                    <a:pt x="242506" y="348970"/>
                  </a:lnTo>
                  <a:lnTo>
                    <a:pt x="336435" y="321500"/>
                  </a:lnTo>
                  <a:lnTo>
                    <a:pt x="337324" y="319874"/>
                  </a:lnTo>
                  <a:close/>
                </a:path>
              </a:pathLst>
            </a:custGeom>
            <a:solidFill>
              <a:srgbClr val="22292B"/>
            </a:solidFill>
          </p:spPr>
          <p:txBody>
            <a:bodyPr wrap="square" lIns="0" tIns="0" rIns="0" bIns="0" rtlCol="0"/>
            <a:lstStyle/>
            <a:p>
              <a:endParaRPr/>
            </a:p>
          </p:txBody>
        </p:sp>
        <p:pic>
          <p:nvPicPr>
            <p:cNvPr id="363" name="object 416">
              <a:extLst>
                <a:ext uri="{FF2B5EF4-FFF2-40B4-BE49-F238E27FC236}">
                  <a16:creationId xmlns:a16="http://schemas.microsoft.com/office/drawing/2014/main" id="{2862A12E-6BF8-469D-BA0B-3F175BD88509}"/>
                </a:ext>
              </a:extLst>
            </p:cNvPr>
            <p:cNvPicPr/>
            <p:nvPr/>
          </p:nvPicPr>
          <p:blipFill>
            <a:blip r:embed="rId12" cstate="print"/>
            <a:stretch>
              <a:fillRect/>
            </a:stretch>
          </p:blipFill>
          <p:spPr>
            <a:xfrm>
              <a:off x="6535766" y="5475372"/>
              <a:ext cx="76674" cy="26800"/>
            </a:xfrm>
            <a:prstGeom prst="rect">
              <a:avLst/>
            </a:prstGeom>
          </p:spPr>
        </p:pic>
        <p:pic>
          <p:nvPicPr>
            <p:cNvPr id="364" name="object 417">
              <a:extLst>
                <a:ext uri="{FF2B5EF4-FFF2-40B4-BE49-F238E27FC236}">
                  <a16:creationId xmlns:a16="http://schemas.microsoft.com/office/drawing/2014/main" id="{AB525E4C-B2B5-487D-AF82-0A3F4C2E7C37}"/>
                </a:ext>
              </a:extLst>
            </p:cNvPr>
            <p:cNvPicPr/>
            <p:nvPr/>
          </p:nvPicPr>
          <p:blipFill>
            <a:blip r:embed="rId13" cstate="print"/>
            <a:stretch>
              <a:fillRect/>
            </a:stretch>
          </p:blipFill>
          <p:spPr>
            <a:xfrm>
              <a:off x="6196583" y="5248698"/>
              <a:ext cx="38632" cy="65888"/>
            </a:xfrm>
            <a:prstGeom prst="rect">
              <a:avLst/>
            </a:prstGeom>
          </p:spPr>
        </p:pic>
        <p:pic>
          <p:nvPicPr>
            <p:cNvPr id="365" name="object 418">
              <a:extLst>
                <a:ext uri="{FF2B5EF4-FFF2-40B4-BE49-F238E27FC236}">
                  <a16:creationId xmlns:a16="http://schemas.microsoft.com/office/drawing/2014/main" id="{B67D79FA-17A6-4E30-96B4-784FE509A50E}"/>
                </a:ext>
              </a:extLst>
            </p:cNvPr>
            <p:cNvPicPr/>
            <p:nvPr/>
          </p:nvPicPr>
          <p:blipFill>
            <a:blip r:embed="rId14" cstate="print"/>
            <a:stretch>
              <a:fillRect/>
            </a:stretch>
          </p:blipFill>
          <p:spPr>
            <a:xfrm>
              <a:off x="6235315" y="5065535"/>
              <a:ext cx="41351" cy="83316"/>
            </a:xfrm>
            <a:prstGeom prst="rect">
              <a:avLst/>
            </a:prstGeom>
          </p:spPr>
        </p:pic>
        <p:sp>
          <p:nvSpPr>
            <p:cNvPr id="366" name="object 419">
              <a:extLst>
                <a:ext uri="{FF2B5EF4-FFF2-40B4-BE49-F238E27FC236}">
                  <a16:creationId xmlns:a16="http://schemas.microsoft.com/office/drawing/2014/main" id="{A207340B-6050-4DE0-ABE0-B20FFAA6EDA7}"/>
                </a:ext>
              </a:extLst>
            </p:cNvPr>
            <p:cNvSpPr/>
            <p:nvPr/>
          </p:nvSpPr>
          <p:spPr>
            <a:xfrm>
              <a:off x="6030553" y="5308007"/>
              <a:ext cx="786286" cy="118866"/>
            </a:xfrm>
            <a:custGeom>
              <a:avLst/>
              <a:gdLst/>
              <a:ahLst/>
              <a:cxnLst/>
              <a:rect l="l" t="t" r="r" b="b"/>
              <a:pathLst>
                <a:path w="1864994" h="281940">
                  <a:moveTo>
                    <a:pt x="133629" y="34671"/>
                  </a:moveTo>
                  <a:lnTo>
                    <a:pt x="102895" y="10490"/>
                  </a:lnTo>
                  <a:lnTo>
                    <a:pt x="81038" y="0"/>
                  </a:lnTo>
                  <a:lnTo>
                    <a:pt x="57594" y="1028"/>
                  </a:lnTo>
                  <a:lnTo>
                    <a:pt x="22110" y="11379"/>
                  </a:lnTo>
                  <a:lnTo>
                    <a:pt x="13335" y="18173"/>
                  </a:lnTo>
                  <a:lnTo>
                    <a:pt x="9169" y="28638"/>
                  </a:lnTo>
                  <a:lnTo>
                    <a:pt x="10248" y="38227"/>
                  </a:lnTo>
                  <a:lnTo>
                    <a:pt x="17170" y="42443"/>
                  </a:lnTo>
                  <a:lnTo>
                    <a:pt x="35255" y="39738"/>
                  </a:lnTo>
                  <a:lnTo>
                    <a:pt x="65036" y="34607"/>
                  </a:lnTo>
                  <a:lnTo>
                    <a:pt x="100012" y="31445"/>
                  </a:lnTo>
                  <a:lnTo>
                    <a:pt x="133629" y="34671"/>
                  </a:lnTo>
                  <a:close/>
                </a:path>
                <a:path w="1864994" h="281940">
                  <a:moveTo>
                    <a:pt x="408876" y="237070"/>
                  </a:moveTo>
                  <a:lnTo>
                    <a:pt x="403364" y="218440"/>
                  </a:lnTo>
                  <a:lnTo>
                    <a:pt x="380187" y="177520"/>
                  </a:lnTo>
                  <a:lnTo>
                    <a:pt x="329387" y="136804"/>
                  </a:lnTo>
                  <a:lnTo>
                    <a:pt x="240995" y="118770"/>
                  </a:lnTo>
                  <a:lnTo>
                    <a:pt x="154355" y="121907"/>
                  </a:lnTo>
                  <a:lnTo>
                    <a:pt x="100380" y="139877"/>
                  </a:lnTo>
                  <a:lnTo>
                    <a:pt x="56451" y="187947"/>
                  </a:lnTo>
                  <a:lnTo>
                    <a:pt x="0" y="281343"/>
                  </a:lnTo>
                  <a:lnTo>
                    <a:pt x="21336" y="263448"/>
                  </a:lnTo>
                  <a:lnTo>
                    <a:pt x="76911" y="223913"/>
                  </a:lnTo>
                  <a:lnTo>
                    <a:pt x="154038" y="183972"/>
                  </a:lnTo>
                  <a:lnTo>
                    <a:pt x="240055" y="164884"/>
                  </a:lnTo>
                  <a:lnTo>
                    <a:pt x="307136" y="164833"/>
                  </a:lnTo>
                  <a:lnTo>
                    <a:pt x="345503" y="172466"/>
                  </a:lnTo>
                  <a:lnTo>
                    <a:pt x="369595" y="194614"/>
                  </a:lnTo>
                  <a:lnTo>
                    <a:pt x="393801" y="238188"/>
                  </a:lnTo>
                  <a:lnTo>
                    <a:pt x="408876" y="237070"/>
                  </a:lnTo>
                  <a:close/>
                </a:path>
                <a:path w="1864994" h="281940">
                  <a:moveTo>
                    <a:pt x="1864639" y="186207"/>
                  </a:moveTo>
                  <a:lnTo>
                    <a:pt x="1780882" y="121805"/>
                  </a:lnTo>
                  <a:lnTo>
                    <a:pt x="1686026" y="72898"/>
                  </a:lnTo>
                  <a:lnTo>
                    <a:pt x="1564576" y="40932"/>
                  </a:lnTo>
                  <a:lnTo>
                    <a:pt x="1461503" y="30835"/>
                  </a:lnTo>
                  <a:lnTo>
                    <a:pt x="1402702" y="42608"/>
                  </a:lnTo>
                  <a:lnTo>
                    <a:pt x="1366164" y="89852"/>
                  </a:lnTo>
                  <a:lnTo>
                    <a:pt x="1329905" y="186207"/>
                  </a:lnTo>
                  <a:lnTo>
                    <a:pt x="1365211" y="180568"/>
                  </a:lnTo>
                  <a:lnTo>
                    <a:pt x="1390891" y="165608"/>
                  </a:lnTo>
                  <a:lnTo>
                    <a:pt x="1411770" y="144881"/>
                  </a:lnTo>
                  <a:lnTo>
                    <a:pt x="1432725" y="121932"/>
                  </a:lnTo>
                  <a:lnTo>
                    <a:pt x="1458595" y="100330"/>
                  </a:lnTo>
                  <a:lnTo>
                    <a:pt x="1494218" y="83604"/>
                  </a:lnTo>
                  <a:lnTo>
                    <a:pt x="1544459" y="75336"/>
                  </a:lnTo>
                  <a:lnTo>
                    <a:pt x="1627124" y="73329"/>
                  </a:lnTo>
                  <a:lnTo>
                    <a:pt x="1688020" y="84201"/>
                  </a:lnTo>
                  <a:lnTo>
                    <a:pt x="1757197" y="118364"/>
                  </a:lnTo>
                  <a:lnTo>
                    <a:pt x="1864639" y="186207"/>
                  </a:lnTo>
                  <a:close/>
                </a:path>
              </a:pathLst>
            </a:custGeom>
            <a:solidFill>
              <a:schemeClr val="bg2"/>
            </a:solidFill>
          </p:spPr>
          <p:txBody>
            <a:bodyPr wrap="square" lIns="0" tIns="0" rIns="0" bIns="0" rtlCol="0"/>
            <a:lstStyle/>
            <a:p>
              <a:endParaRPr/>
            </a:p>
          </p:txBody>
        </p:sp>
        <p:pic>
          <p:nvPicPr>
            <p:cNvPr id="367" name="object 420">
              <a:extLst>
                <a:ext uri="{FF2B5EF4-FFF2-40B4-BE49-F238E27FC236}">
                  <a16:creationId xmlns:a16="http://schemas.microsoft.com/office/drawing/2014/main" id="{268E413E-3341-43BF-8DB5-BE2494071246}"/>
                </a:ext>
              </a:extLst>
            </p:cNvPr>
            <p:cNvPicPr/>
            <p:nvPr/>
          </p:nvPicPr>
          <p:blipFill>
            <a:blip r:embed="rId15" cstate="print"/>
            <a:stretch>
              <a:fillRect/>
            </a:stretch>
          </p:blipFill>
          <p:spPr>
            <a:xfrm>
              <a:off x="6735258" y="5192652"/>
              <a:ext cx="108757" cy="112216"/>
            </a:xfrm>
            <a:prstGeom prst="rect">
              <a:avLst/>
            </a:prstGeom>
          </p:spPr>
        </p:pic>
        <p:sp>
          <p:nvSpPr>
            <p:cNvPr id="368" name="object 421">
              <a:extLst>
                <a:ext uri="{FF2B5EF4-FFF2-40B4-BE49-F238E27FC236}">
                  <a16:creationId xmlns:a16="http://schemas.microsoft.com/office/drawing/2014/main" id="{06407917-E3A5-40B1-B1A1-0BD33924F738}"/>
                </a:ext>
              </a:extLst>
            </p:cNvPr>
            <p:cNvSpPr/>
            <p:nvPr/>
          </p:nvSpPr>
          <p:spPr>
            <a:xfrm>
              <a:off x="6154104" y="5174748"/>
              <a:ext cx="57024" cy="115653"/>
            </a:xfrm>
            <a:custGeom>
              <a:avLst/>
              <a:gdLst/>
              <a:ahLst/>
              <a:cxnLst/>
              <a:rect l="l" t="t" r="r" b="b"/>
              <a:pathLst>
                <a:path w="135254" h="274320">
                  <a:moveTo>
                    <a:pt x="4376" y="203627"/>
                  </a:moveTo>
                  <a:lnTo>
                    <a:pt x="1329" y="205679"/>
                  </a:lnTo>
                  <a:lnTo>
                    <a:pt x="0" y="212045"/>
                  </a:lnTo>
                  <a:lnTo>
                    <a:pt x="2052" y="215155"/>
                  </a:lnTo>
                  <a:lnTo>
                    <a:pt x="40271" y="223124"/>
                  </a:lnTo>
                  <a:lnTo>
                    <a:pt x="39234" y="227584"/>
                  </a:lnTo>
                  <a:lnTo>
                    <a:pt x="38731" y="230903"/>
                  </a:lnTo>
                  <a:lnTo>
                    <a:pt x="38930" y="232788"/>
                  </a:lnTo>
                  <a:lnTo>
                    <a:pt x="44251" y="246634"/>
                  </a:lnTo>
                  <a:lnTo>
                    <a:pt x="54541" y="258077"/>
                  </a:lnTo>
                  <a:lnTo>
                    <a:pt x="66007" y="266695"/>
                  </a:lnTo>
                  <a:lnTo>
                    <a:pt x="74856" y="272065"/>
                  </a:lnTo>
                  <a:lnTo>
                    <a:pt x="76248" y="272850"/>
                  </a:lnTo>
                  <a:lnTo>
                    <a:pt x="77557" y="273719"/>
                  </a:lnTo>
                  <a:lnTo>
                    <a:pt x="78688" y="274033"/>
                  </a:lnTo>
                  <a:lnTo>
                    <a:pt x="81714" y="274033"/>
                  </a:lnTo>
                  <a:lnTo>
                    <a:pt x="83589" y="273112"/>
                  </a:lnTo>
                  <a:lnTo>
                    <a:pt x="86499" y="268703"/>
                  </a:lnTo>
                  <a:lnTo>
                    <a:pt x="85787" y="265070"/>
                  </a:lnTo>
                  <a:lnTo>
                    <a:pt x="82657" y="262986"/>
                  </a:lnTo>
                  <a:lnTo>
                    <a:pt x="80709" y="261855"/>
                  </a:lnTo>
                  <a:lnTo>
                    <a:pt x="68137" y="253824"/>
                  </a:lnTo>
                  <a:lnTo>
                    <a:pt x="58915" y="246080"/>
                  </a:lnTo>
                  <a:lnTo>
                    <a:pt x="53072" y="238648"/>
                  </a:lnTo>
                  <a:lnTo>
                    <a:pt x="50637" y="231553"/>
                  </a:lnTo>
                  <a:lnTo>
                    <a:pt x="50975" y="228033"/>
                  </a:lnTo>
                  <a:lnTo>
                    <a:pt x="52309" y="222312"/>
                  </a:lnTo>
                  <a:lnTo>
                    <a:pt x="54551" y="214605"/>
                  </a:lnTo>
                  <a:lnTo>
                    <a:pt x="55471" y="211752"/>
                  </a:lnTo>
                  <a:lnTo>
                    <a:pt x="43380" y="211752"/>
                  </a:lnTo>
                  <a:lnTo>
                    <a:pt x="4376" y="203627"/>
                  </a:lnTo>
                  <a:close/>
                </a:path>
                <a:path w="135254" h="274320">
                  <a:moveTo>
                    <a:pt x="104053" y="14355"/>
                  </a:moveTo>
                  <a:lnTo>
                    <a:pt x="77095" y="42883"/>
                  </a:lnTo>
                  <a:lnTo>
                    <a:pt x="70175" y="58270"/>
                  </a:lnTo>
                  <a:lnTo>
                    <a:pt x="69306" y="58930"/>
                  </a:lnTo>
                  <a:lnTo>
                    <a:pt x="68563" y="59767"/>
                  </a:lnTo>
                  <a:lnTo>
                    <a:pt x="67872" y="61704"/>
                  </a:lnTo>
                  <a:lnTo>
                    <a:pt x="67893" y="63380"/>
                  </a:lnTo>
                  <a:lnTo>
                    <a:pt x="50563" y="103396"/>
                  </a:lnTo>
                  <a:lnTo>
                    <a:pt x="34042" y="144345"/>
                  </a:lnTo>
                  <a:lnTo>
                    <a:pt x="22595" y="177854"/>
                  </a:lnTo>
                  <a:lnTo>
                    <a:pt x="20603" y="194611"/>
                  </a:lnTo>
                  <a:lnTo>
                    <a:pt x="20542" y="195606"/>
                  </a:lnTo>
                  <a:lnTo>
                    <a:pt x="24713" y="199927"/>
                  </a:lnTo>
                  <a:lnTo>
                    <a:pt x="30851" y="202788"/>
                  </a:lnTo>
                  <a:lnTo>
                    <a:pt x="38038" y="204437"/>
                  </a:lnTo>
                  <a:lnTo>
                    <a:pt x="45412" y="205176"/>
                  </a:lnTo>
                  <a:lnTo>
                    <a:pt x="43998" y="209679"/>
                  </a:lnTo>
                  <a:lnTo>
                    <a:pt x="43380" y="211752"/>
                  </a:lnTo>
                  <a:lnTo>
                    <a:pt x="55471" y="211752"/>
                  </a:lnTo>
                  <a:lnTo>
                    <a:pt x="57610" y="205124"/>
                  </a:lnTo>
                  <a:lnTo>
                    <a:pt x="61327" y="204873"/>
                  </a:lnTo>
                  <a:lnTo>
                    <a:pt x="63778" y="202056"/>
                  </a:lnTo>
                  <a:lnTo>
                    <a:pt x="63432" y="197072"/>
                  </a:lnTo>
                  <a:lnTo>
                    <a:pt x="62500" y="195606"/>
                  </a:lnTo>
                  <a:lnTo>
                    <a:pt x="61202" y="194611"/>
                  </a:lnTo>
                  <a:lnTo>
                    <a:pt x="61588" y="193533"/>
                  </a:lnTo>
                  <a:lnTo>
                    <a:pt x="49255" y="193533"/>
                  </a:lnTo>
                  <a:lnTo>
                    <a:pt x="41014" y="193344"/>
                  </a:lnTo>
                  <a:lnTo>
                    <a:pt x="33548" y="192077"/>
                  </a:lnTo>
                  <a:lnTo>
                    <a:pt x="31266" y="190318"/>
                  </a:lnTo>
                  <a:lnTo>
                    <a:pt x="32200" y="185616"/>
                  </a:lnTo>
                  <a:lnTo>
                    <a:pt x="34272" y="178546"/>
                  </a:lnTo>
                  <a:lnTo>
                    <a:pt x="37328" y="169462"/>
                  </a:lnTo>
                  <a:lnTo>
                    <a:pt x="41213" y="158717"/>
                  </a:lnTo>
                  <a:lnTo>
                    <a:pt x="74319" y="158717"/>
                  </a:lnTo>
                  <a:lnTo>
                    <a:pt x="75396" y="155880"/>
                  </a:lnTo>
                  <a:lnTo>
                    <a:pt x="62793" y="155880"/>
                  </a:lnTo>
                  <a:lnTo>
                    <a:pt x="62123" y="154654"/>
                  </a:lnTo>
                  <a:lnTo>
                    <a:pt x="61066" y="153628"/>
                  </a:lnTo>
                  <a:lnTo>
                    <a:pt x="46187" y="148372"/>
                  </a:lnTo>
                  <a:lnTo>
                    <a:pt x="45663" y="148372"/>
                  </a:lnTo>
                  <a:lnTo>
                    <a:pt x="45139" y="148341"/>
                  </a:lnTo>
                  <a:lnTo>
                    <a:pt x="48121" y="140635"/>
                  </a:lnTo>
                  <a:lnTo>
                    <a:pt x="51264" y="132643"/>
                  </a:lnTo>
                  <a:lnTo>
                    <a:pt x="57914" y="116090"/>
                  </a:lnTo>
                  <a:lnTo>
                    <a:pt x="90725" y="116090"/>
                  </a:lnTo>
                  <a:lnTo>
                    <a:pt x="92586" y="111368"/>
                  </a:lnTo>
                  <a:lnTo>
                    <a:pt x="79861" y="111368"/>
                  </a:lnTo>
                  <a:lnTo>
                    <a:pt x="62375" y="105190"/>
                  </a:lnTo>
                  <a:lnTo>
                    <a:pt x="66131" y="96145"/>
                  </a:lnTo>
                  <a:lnTo>
                    <a:pt x="69866" y="87246"/>
                  </a:lnTo>
                  <a:lnTo>
                    <a:pt x="73539" y="78585"/>
                  </a:lnTo>
                  <a:lnTo>
                    <a:pt x="77107" y="70259"/>
                  </a:lnTo>
                  <a:lnTo>
                    <a:pt x="108922" y="70259"/>
                  </a:lnTo>
                  <a:lnTo>
                    <a:pt x="110935" y="65233"/>
                  </a:lnTo>
                  <a:lnTo>
                    <a:pt x="98216" y="65233"/>
                  </a:lnTo>
                  <a:lnTo>
                    <a:pt x="81809" y="59443"/>
                  </a:lnTo>
                  <a:lnTo>
                    <a:pt x="98520" y="25182"/>
                  </a:lnTo>
                  <a:lnTo>
                    <a:pt x="127255" y="25182"/>
                  </a:lnTo>
                  <a:lnTo>
                    <a:pt x="130366" y="17643"/>
                  </a:lnTo>
                  <a:lnTo>
                    <a:pt x="117619" y="17643"/>
                  </a:lnTo>
                  <a:lnTo>
                    <a:pt x="112243" y="15878"/>
                  </a:lnTo>
                  <a:lnTo>
                    <a:pt x="104053" y="14355"/>
                  </a:lnTo>
                  <a:close/>
                </a:path>
                <a:path w="135254" h="274320">
                  <a:moveTo>
                    <a:pt x="72284" y="164152"/>
                  </a:moveTo>
                  <a:lnTo>
                    <a:pt x="59725" y="164152"/>
                  </a:lnTo>
                  <a:lnTo>
                    <a:pt x="56875" y="171936"/>
                  </a:lnTo>
                  <a:lnTo>
                    <a:pt x="54164" y="179459"/>
                  </a:lnTo>
                  <a:lnTo>
                    <a:pt x="51617" y="186673"/>
                  </a:lnTo>
                  <a:lnTo>
                    <a:pt x="49255" y="193533"/>
                  </a:lnTo>
                  <a:lnTo>
                    <a:pt x="61588" y="193533"/>
                  </a:lnTo>
                  <a:lnTo>
                    <a:pt x="66954" y="178546"/>
                  </a:lnTo>
                  <a:lnTo>
                    <a:pt x="72284" y="164152"/>
                  </a:lnTo>
                  <a:close/>
                </a:path>
                <a:path w="135254" h="274320">
                  <a:moveTo>
                    <a:pt x="74319" y="158717"/>
                  </a:moveTo>
                  <a:lnTo>
                    <a:pt x="41213" y="158717"/>
                  </a:lnTo>
                  <a:lnTo>
                    <a:pt x="42187" y="159440"/>
                  </a:lnTo>
                  <a:lnTo>
                    <a:pt x="56375" y="164445"/>
                  </a:lnTo>
                  <a:lnTo>
                    <a:pt x="57034" y="164560"/>
                  </a:lnTo>
                  <a:lnTo>
                    <a:pt x="58385" y="164560"/>
                  </a:lnTo>
                  <a:lnTo>
                    <a:pt x="59076" y="164392"/>
                  </a:lnTo>
                  <a:lnTo>
                    <a:pt x="59725" y="164152"/>
                  </a:lnTo>
                  <a:lnTo>
                    <a:pt x="72284" y="164152"/>
                  </a:lnTo>
                  <a:lnTo>
                    <a:pt x="74319" y="158717"/>
                  </a:lnTo>
                  <a:close/>
                </a:path>
                <a:path w="135254" h="274320">
                  <a:moveTo>
                    <a:pt x="90725" y="116090"/>
                  </a:moveTo>
                  <a:lnTo>
                    <a:pt x="57914" y="116090"/>
                  </a:lnTo>
                  <a:lnTo>
                    <a:pt x="75589" y="122331"/>
                  </a:lnTo>
                  <a:lnTo>
                    <a:pt x="72291" y="130859"/>
                  </a:lnTo>
                  <a:lnTo>
                    <a:pt x="69050" y="139317"/>
                  </a:lnTo>
                  <a:lnTo>
                    <a:pt x="65615" y="148372"/>
                  </a:lnTo>
                  <a:lnTo>
                    <a:pt x="62793" y="155880"/>
                  </a:lnTo>
                  <a:lnTo>
                    <a:pt x="75396" y="155880"/>
                  </a:lnTo>
                  <a:lnTo>
                    <a:pt x="80596" y="142177"/>
                  </a:lnTo>
                  <a:lnTo>
                    <a:pt x="88342" y="122142"/>
                  </a:lnTo>
                  <a:lnTo>
                    <a:pt x="88887" y="121326"/>
                  </a:lnTo>
                  <a:lnTo>
                    <a:pt x="89149" y="120572"/>
                  </a:lnTo>
                  <a:lnTo>
                    <a:pt x="89170" y="120038"/>
                  </a:lnTo>
                  <a:lnTo>
                    <a:pt x="90725" y="116090"/>
                  </a:lnTo>
                  <a:close/>
                </a:path>
                <a:path w="135254" h="274320">
                  <a:moveTo>
                    <a:pt x="108922" y="70259"/>
                  </a:moveTo>
                  <a:lnTo>
                    <a:pt x="77107" y="70259"/>
                  </a:lnTo>
                  <a:lnTo>
                    <a:pt x="93819" y="76165"/>
                  </a:lnTo>
                  <a:lnTo>
                    <a:pt x="86895" y="93523"/>
                  </a:lnTo>
                  <a:lnTo>
                    <a:pt x="79861" y="111368"/>
                  </a:lnTo>
                  <a:lnTo>
                    <a:pt x="92586" y="111368"/>
                  </a:lnTo>
                  <a:lnTo>
                    <a:pt x="100531" y="91204"/>
                  </a:lnTo>
                  <a:lnTo>
                    <a:pt x="108922" y="70259"/>
                  </a:lnTo>
                  <a:close/>
                </a:path>
                <a:path w="135254" h="274320">
                  <a:moveTo>
                    <a:pt x="127255" y="25182"/>
                  </a:moveTo>
                  <a:lnTo>
                    <a:pt x="98520" y="25182"/>
                  </a:lnTo>
                  <a:lnTo>
                    <a:pt x="106488" y="26020"/>
                  </a:lnTo>
                  <a:lnTo>
                    <a:pt x="113137" y="28543"/>
                  </a:lnTo>
                  <a:lnTo>
                    <a:pt x="106140" y="45667"/>
                  </a:lnTo>
                  <a:lnTo>
                    <a:pt x="98216" y="65233"/>
                  </a:lnTo>
                  <a:lnTo>
                    <a:pt x="110935" y="65233"/>
                  </a:lnTo>
                  <a:lnTo>
                    <a:pt x="112088" y="62356"/>
                  </a:lnTo>
                  <a:lnTo>
                    <a:pt x="123381" y="34573"/>
                  </a:lnTo>
                  <a:lnTo>
                    <a:pt x="127255" y="25182"/>
                  </a:lnTo>
                  <a:close/>
                </a:path>
                <a:path w="135254" h="274320">
                  <a:moveTo>
                    <a:pt x="127776" y="0"/>
                  </a:moveTo>
                  <a:lnTo>
                    <a:pt x="124341" y="1413"/>
                  </a:lnTo>
                  <a:lnTo>
                    <a:pt x="119870" y="12167"/>
                  </a:lnTo>
                  <a:lnTo>
                    <a:pt x="117619" y="17643"/>
                  </a:lnTo>
                  <a:lnTo>
                    <a:pt x="130366" y="17643"/>
                  </a:lnTo>
                  <a:lnTo>
                    <a:pt x="135200" y="5926"/>
                  </a:lnTo>
                  <a:lnTo>
                    <a:pt x="133776" y="2492"/>
                  </a:lnTo>
                  <a:lnTo>
                    <a:pt x="127776" y="0"/>
                  </a:lnTo>
                  <a:close/>
                </a:path>
              </a:pathLst>
            </a:custGeom>
            <a:solidFill>
              <a:srgbClr val="D0D7DB"/>
            </a:solidFill>
          </p:spPr>
          <p:txBody>
            <a:bodyPr wrap="square" lIns="0" tIns="0" rIns="0" bIns="0" rtlCol="0"/>
            <a:lstStyle/>
            <a:p>
              <a:endParaRPr/>
            </a:p>
          </p:txBody>
        </p:sp>
        <p:sp>
          <p:nvSpPr>
            <p:cNvPr id="369" name="object 422">
              <a:extLst>
                <a:ext uri="{FF2B5EF4-FFF2-40B4-BE49-F238E27FC236}">
                  <a16:creationId xmlns:a16="http://schemas.microsoft.com/office/drawing/2014/main" id="{5C19A82F-C340-4345-BB11-13F760AEF79C}"/>
                </a:ext>
              </a:extLst>
            </p:cNvPr>
            <p:cNvSpPr/>
            <p:nvPr/>
          </p:nvSpPr>
          <p:spPr>
            <a:xfrm>
              <a:off x="6244588" y="5294167"/>
              <a:ext cx="56756" cy="69607"/>
            </a:xfrm>
            <a:custGeom>
              <a:avLst/>
              <a:gdLst/>
              <a:ahLst/>
              <a:cxnLst/>
              <a:rect l="l" t="t" r="r" b="b"/>
              <a:pathLst>
                <a:path w="134619" h="165100">
                  <a:moveTo>
                    <a:pt x="134086" y="156425"/>
                  </a:moveTo>
                  <a:lnTo>
                    <a:pt x="0" y="156425"/>
                  </a:lnTo>
                  <a:lnTo>
                    <a:pt x="0" y="164896"/>
                  </a:lnTo>
                  <a:lnTo>
                    <a:pt x="134086" y="164896"/>
                  </a:lnTo>
                  <a:lnTo>
                    <a:pt x="134086" y="156425"/>
                  </a:lnTo>
                  <a:close/>
                </a:path>
                <a:path w="134619" h="165100">
                  <a:moveTo>
                    <a:pt x="134086" y="76301"/>
                  </a:moveTo>
                  <a:lnTo>
                    <a:pt x="7734" y="76301"/>
                  </a:lnTo>
                  <a:lnTo>
                    <a:pt x="7734" y="84772"/>
                  </a:lnTo>
                  <a:lnTo>
                    <a:pt x="134086" y="84772"/>
                  </a:lnTo>
                  <a:lnTo>
                    <a:pt x="134086" y="76301"/>
                  </a:lnTo>
                  <a:close/>
                </a:path>
                <a:path w="134619" h="165100">
                  <a:moveTo>
                    <a:pt x="134099" y="0"/>
                  </a:moveTo>
                  <a:lnTo>
                    <a:pt x="18389" y="0"/>
                  </a:lnTo>
                  <a:lnTo>
                    <a:pt x="18389" y="8470"/>
                  </a:lnTo>
                  <a:lnTo>
                    <a:pt x="134099" y="8470"/>
                  </a:lnTo>
                  <a:lnTo>
                    <a:pt x="134099" y="0"/>
                  </a:lnTo>
                  <a:close/>
                </a:path>
              </a:pathLst>
            </a:custGeom>
            <a:solidFill>
              <a:srgbClr val="6A6A65"/>
            </a:solidFill>
          </p:spPr>
          <p:txBody>
            <a:bodyPr wrap="square" lIns="0" tIns="0" rIns="0" bIns="0" rtlCol="0"/>
            <a:lstStyle/>
            <a:p>
              <a:endParaRPr/>
            </a:p>
          </p:txBody>
        </p:sp>
        <p:sp>
          <p:nvSpPr>
            <p:cNvPr id="370" name="object 423">
              <a:extLst>
                <a:ext uri="{FF2B5EF4-FFF2-40B4-BE49-F238E27FC236}">
                  <a16:creationId xmlns:a16="http://schemas.microsoft.com/office/drawing/2014/main" id="{21AC8B6E-B525-4628-A45A-9DD3EFBE7756}"/>
                </a:ext>
              </a:extLst>
            </p:cNvPr>
            <p:cNvSpPr/>
            <p:nvPr/>
          </p:nvSpPr>
          <p:spPr>
            <a:xfrm>
              <a:off x="6327903" y="5510916"/>
              <a:ext cx="297702" cy="5622"/>
            </a:xfrm>
            <a:custGeom>
              <a:avLst/>
              <a:gdLst/>
              <a:ahLst/>
              <a:cxnLst/>
              <a:rect l="l" t="t" r="r" b="b"/>
              <a:pathLst>
                <a:path w="706119" h="13334">
                  <a:moveTo>
                    <a:pt x="702805" y="0"/>
                  </a:moveTo>
                  <a:lnTo>
                    <a:pt x="699172" y="0"/>
                  </a:lnTo>
                  <a:lnTo>
                    <a:pt x="2973" y="0"/>
                  </a:lnTo>
                  <a:lnTo>
                    <a:pt x="0" y="2973"/>
                  </a:lnTo>
                  <a:lnTo>
                    <a:pt x="0" y="10240"/>
                  </a:lnTo>
                  <a:lnTo>
                    <a:pt x="2973" y="13203"/>
                  </a:lnTo>
                  <a:lnTo>
                    <a:pt x="702805" y="13203"/>
                  </a:lnTo>
                  <a:lnTo>
                    <a:pt x="705779" y="10240"/>
                  </a:lnTo>
                  <a:lnTo>
                    <a:pt x="705779" y="2973"/>
                  </a:lnTo>
                  <a:lnTo>
                    <a:pt x="702805" y="0"/>
                  </a:lnTo>
                  <a:close/>
                </a:path>
              </a:pathLst>
            </a:custGeom>
            <a:solidFill>
              <a:srgbClr val="DFDFDF"/>
            </a:solidFill>
          </p:spPr>
          <p:txBody>
            <a:bodyPr wrap="square" lIns="0" tIns="0" rIns="0" bIns="0" rtlCol="0"/>
            <a:lstStyle/>
            <a:p>
              <a:endParaRPr/>
            </a:p>
          </p:txBody>
        </p:sp>
      </p:grpSp>
      <p:grpSp>
        <p:nvGrpSpPr>
          <p:cNvPr id="7" name="object 421">
            <a:extLst>
              <a:ext uri="{FF2B5EF4-FFF2-40B4-BE49-F238E27FC236}">
                <a16:creationId xmlns:a16="http://schemas.microsoft.com/office/drawing/2014/main" id="{A81514BC-EDA7-49B9-97E0-01B958F5212F}"/>
              </a:ext>
            </a:extLst>
          </p:cNvPr>
          <p:cNvGrpSpPr>
            <a:grpSpLocks noChangeAspect="1"/>
          </p:cNvGrpSpPr>
          <p:nvPr/>
        </p:nvGrpSpPr>
        <p:grpSpPr>
          <a:xfrm>
            <a:off x="489009" y="5007738"/>
            <a:ext cx="3326690" cy="2539683"/>
            <a:chOff x="15253797" y="2471297"/>
            <a:chExt cx="3736340" cy="2852420"/>
          </a:xfrm>
        </p:grpSpPr>
        <p:sp>
          <p:nvSpPr>
            <p:cNvPr id="8" name="object 422">
              <a:extLst>
                <a:ext uri="{FF2B5EF4-FFF2-40B4-BE49-F238E27FC236}">
                  <a16:creationId xmlns:a16="http://schemas.microsoft.com/office/drawing/2014/main" id="{C12179D8-B54F-4B91-933D-915434305EB7}"/>
                </a:ext>
              </a:extLst>
            </p:cNvPr>
            <p:cNvSpPr/>
            <p:nvPr/>
          </p:nvSpPr>
          <p:spPr>
            <a:xfrm>
              <a:off x="16061364" y="2760177"/>
              <a:ext cx="803910" cy="2440305"/>
            </a:xfrm>
            <a:custGeom>
              <a:avLst/>
              <a:gdLst/>
              <a:ahLst/>
              <a:cxnLst/>
              <a:rect l="l" t="t" r="r" b="b"/>
              <a:pathLst>
                <a:path w="803909" h="2440304">
                  <a:moveTo>
                    <a:pt x="0" y="2439873"/>
                  </a:moveTo>
                  <a:lnTo>
                    <a:pt x="803420" y="2439873"/>
                  </a:lnTo>
                  <a:lnTo>
                    <a:pt x="803420" y="0"/>
                  </a:lnTo>
                  <a:lnTo>
                    <a:pt x="0" y="0"/>
                  </a:lnTo>
                  <a:lnTo>
                    <a:pt x="0" y="2439873"/>
                  </a:lnTo>
                  <a:close/>
                </a:path>
              </a:pathLst>
            </a:custGeom>
            <a:solidFill>
              <a:srgbClr val="1DA2DC"/>
            </a:solidFill>
          </p:spPr>
          <p:txBody>
            <a:bodyPr wrap="square" lIns="0" tIns="0" rIns="0" bIns="0" rtlCol="0"/>
            <a:lstStyle/>
            <a:p>
              <a:endParaRPr/>
            </a:p>
          </p:txBody>
        </p:sp>
        <p:sp>
          <p:nvSpPr>
            <p:cNvPr id="9" name="object 423">
              <a:extLst>
                <a:ext uri="{FF2B5EF4-FFF2-40B4-BE49-F238E27FC236}">
                  <a16:creationId xmlns:a16="http://schemas.microsoft.com/office/drawing/2014/main" id="{6D8CA548-D81F-40F4-8E1F-87A7BB7CC6C7}"/>
                </a:ext>
              </a:extLst>
            </p:cNvPr>
            <p:cNvSpPr/>
            <p:nvPr/>
          </p:nvSpPr>
          <p:spPr>
            <a:xfrm>
              <a:off x="16784442" y="4169820"/>
              <a:ext cx="2009139" cy="1030605"/>
            </a:xfrm>
            <a:custGeom>
              <a:avLst/>
              <a:gdLst/>
              <a:ahLst/>
              <a:cxnLst/>
              <a:rect l="l" t="t" r="r" b="b"/>
              <a:pathLst>
                <a:path w="2009140" h="1030604">
                  <a:moveTo>
                    <a:pt x="0" y="1030240"/>
                  </a:moveTo>
                  <a:lnTo>
                    <a:pt x="2008546" y="1030240"/>
                  </a:lnTo>
                  <a:lnTo>
                    <a:pt x="2008546" y="0"/>
                  </a:lnTo>
                  <a:lnTo>
                    <a:pt x="0" y="0"/>
                  </a:lnTo>
                  <a:lnTo>
                    <a:pt x="0" y="1030240"/>
                  </a:lnTo>
                  <a:close/>
                </a:path>
              </a:pathLst>
            </a:custGeom>
            <a:solidFill>
              <a:srgbClr val="0A133B"/>
            </a:solidFill>
          </p:spPr>
          <p:txBody>
            <a:bodyPr wrap="square" lIns="0" tIns="0" rIns="0" bIns="0" rtlCol="0"/>
            <a:lstStyle/>
            <a:p>
              <a:endParaRPr/>
            </a:p>
          </p:txBody>
        </p:sp>
        <p:sp>
          <p:nvSpPr>
            <p:cNvPr id="10" name="object 424">
              <a:extLst>
                <a:ext uri="{FF2B5EF4-FFF2-40B4-BE49-F238E27FC236}">
                  <a16:creationId xmlns:a16="http://schemas.microsoft.com/office/drawing/2014/main" id="{0E59B97E-ABFF-45C8-9DB3-5B7CAD4B185A}"/>
                </a:ext>
              </a:extLst>
            </p:cNvPr>
            <p:cNvSpPr/>
            <p:nvPr/>
          </p:nvSpPr>
          <p:spPr>
            <a:xfrm>
              <a:off x="16258573" y="3213022"/>
              <a:ext cx="2534920" cy="956944"/>
            </a:xfrm>
            <a:custGeom>
              <a:avLst/>
              <a:gdLst/>
              <a:ahLst/>
              <a:cxnLst/>
              <a:rect l="l" t="t" r="r" b="b"/>
              <a:pathLst>
                <a:path w="2534919" h="956945">
                  <a:moveTo>
                    <a:pt x="2534425" y="0"/>
                  </a:moveTo>
                  <a:lnTo>
                    <a:pt x="0" y="0"/>
                  </a:lnTo>
                  <a:lnTo>
                    <a:pt x="0" y="956798"/>
                  </a:lnTo>
                  <a:lnTo>
                    <a:pt x="2534425" y="956798"/>
                  </a:lnTo>
                  <a:lnTo>
                    <a:pt x="2534425" y="0"/>
                  </a:lnTo>
                  <a:close/>
                </a:path>
              </a:pathLst>
            </a:custGeom>
            <a:solidFill>
              <a:srgbClr val="233A79"/>
            </a:solidFill>
          </p:spPr>
          <p:txBody>
            <a:bodyPr wrap="square" lIns="0" tIns="0" rIns="0" bIns="0" rtlCol="0"/>
            <a:lstStyle/>
            <a:p>
              <a:endParaRPr/>
            </a:p>
          </p:txBody>
        </p:sp>
        <p:sp>
          <p:nvSpPr>
            <p:cNvPr id="11" name="object 425">
              <a:extLst>
                <a:ext uri="{FF2B5EF4-FFF2-40B4-BE49-F238E27FC236}">
                  <a16:creationId xmlns:a16="http://schemas.microsoft.com/office/drawing/2014/main" id="{5BD55850-C18F-48B0-9993-E9923DFEFE7F}"/>
                </a:ext>
              </a:extLst>
            </p:cNvPr>
            <p:cNvSpPr/>
            <p:nvPr/>
          </p:nvSpPr>
          <p:spPr>
            <a:xfrm>
              <a:off x="15652344" y="2760198"/>
              <a:ext cx="2965450" cy="2440305"/>
            </a:xfrm>
            <a:custGeom>
              <a:avLst/>
              <a:gdLst/>
              <a:ahLst/>
              <a:cxnLst/>
              <a:rect l="l" t="t" r="r" b="b"/>
              <a:pathLst>
                <a:path w="2965450" h="2440304">
                  <a:moveTo>
                    <a:pt x="409016" y="0"/>
                  </a:moveTo>
                  <a:lnTo>
                    <a:pt x="0" y="0"/>
                  </a:lnTo>
                  <a:lnTo>
                    <a:pt x="0" y="2439822"/>
                  </a:lnTo>
                  <a:lnTo>
                    <a:pt x="409016" y="2439822"/>
                  </a:lnTo>
                  <a:lnTo>
                    <a:pt x="409016" y="0"/>
                  </a:lnTo>
                  <a:close/>
                </a:path>
                <a:path w="2965450" h="2440304">
                  <a:moveTo>
                    <a:pt x="2965348" y="628116"/>
                  </a:moveTo>
                  <a:lnTo>
                    <a:pt x="606209" y="628116"/>
                  </a:lnTo>
                  <a:lnTo>
                    <a:pt x="606209" y="1234338"/>
                  </a:lnTo>
                  <a:lnTo>
                    <a:pt x="2965348" y="1234338"/>
                  </a:lnTo>
                  <a:lnTo>
                    <a:pt x="2965348" y="628116"/>
                  </a:lnTo>
                  <a:close/>
                </a:path>
              </a:pathLst>
            </a:custGeom>
            <a:solidFill>
              <a:srgbClr val="9DDCF8"/>
            </a:solidFill>
          </p:spPr>
          <p:txBody>
            <a:bodyPr wrap="square" lIns="0" tIns="0" rIns="0" bIns="0" rtlCol="0"/>
            <a:lstStyle/>
            <a:p>
              <a:endParaRPr/>
            </a:p>
          </p:txBody>
        </p:sp>
        <p:sp>
          <p:nvSpPr>
            <p:cNvPr id="12" name="object 426">
              <a:extLst>
                <a:ext uri="{FF2B5EF4-FFF2-40B4-BE49-F238E27FC236}">
                  <a16:creationId xmlns:a16="http://schemas.microsoft.com/office/drawing/2014/main" id="{524E9565-2E81-43BF-BEAA-9D9107DD169B}"/>
                </a:ext>
              </a:extLst>
            </p:cNvPr>
            <p:cNvSpPr/>
            <p:nvPr/>
          </p:nvSpPr>
          <p:spPr>
            <a:xfrm>
              <a:off x="16258562" y="4166166"/>
              <a:ext cx="2534920" cy="7620"/>
            </a:xfrm>
            <a:custGeom>
              <a:avLst/>
              <a:gdLst/>
              <a:ahLst/>
              <a:cxnLst/>
              <a:rect l="l" t="t" r="r" b="b"/>
              <a:pathLst>
                <a:path w="2534919" h="7620">
                  <a:moveTo>
                    <a:pt x="2534425" y="0"/>
                  </a:moveTo>
                  <a:lnTo>
                    <a:pt x="0" y="0"/>
                  </a:lnTo>
                  <a:lnTo>
                    <a:pt x="0" y="7308"/>
                  </a:lnTo>
                  <a:lnTo>
                    <a:pt x="2534425" y="7308"/>
                  </a:lnTo>
                  <a:lnTo>
                    <a:pt x="2534425" y="0"/>
                  </a:lnTo>
                  <a:close/>
                </a:path>
              </a:pathLst>
            </a:custGeom>
            <a:solidFill>
              <a:srgbClr val="233A79"/>
            </a:solidFill>
          </p:spPr>
          <p:txBody>
            <a:bodyPr wrap="square" lIns="0" tIns="0" rIns="0" bIns="0" rtlCol="0"/>
            <a:lstStyle/>
            <a:p>
              <a:endParaRPr/>
            </a:p>
          </p:txBody>
        </p:sp>
        <p:sp>
          <p:nvSpPr>
            <p:cNvPr id="13" name="object 427">
              <a:extLst>
                <a:ext uri="{FF2B5EF4-FFF2-40B4-BE49-F238E27FC236}">
                  <a16:creationId xmlns:a16="http://schemas.microsoft.com/office/drawing/2014/main" id="{1AEB0775-AD83-4FD5-B72A-39743A4AF0E4}"/>
                </a:ext>
              </a:extLst>
            </p:cNvPr>
            <p:cNvSpPr/>
            <p:nvPr/>
          </p:nvSpPr>
          <p:spPr>
            <a:xfrm>
              <a:off x="15652344" y="2760185"/>
              <a:ext cx="2965450" cy="2440305"/>
            </a:xfrm>
            <a:custGeom>
              <a:avLst/>
              <a:gdLst/>
              <a:ahLst/>
              <a:cxnLst/>
              <a:rect l="l" t="t" r="r" b="b"/>
              <a:pathLst>
                <a:path w="2965450" h="2440304">
                  <a:moveTo>
                    <a:pt x="409016" y="309092"/>
                  </a:moveTo>
                  <a:lnTo>
                    <a:pt x="88861" y="309092"/>
                  </a:lnTo>
                  <a:lnTo>
                    <a:pt x="88861" y="0"/>
                  </a:lnTo>
                  <a:lnTo>
                    <a:pt x="81559" y="0"/>
                  </a:lnTo>
                  <a:lnTo>
                    <a:pt x="81559" y="309092"/>
                  </a:lnTo>
                  <a:lnTo>
                    <a:pt x="0" y="309092"/>
                  </a:lnTo>
                  <a:lnTo>
                    <a:pt x="0" y="316407"/>
                  </a:lnTo>
                  <a:lnTo>
                    <a:pt x="81559" y="316407"/>
                  </a:lnTo>
                  <a:lnTo>
                    <a:pt x="81559" y="677951"/>
                  </a:lnTo>
                  <a:lnTo>
                    <a:pt x="0" y="677951"/>
                  </a:lnTo>
                  <a:lnTo>
                    <a:pt x="0" y="685253"/>
                  </a:lnTo>
                  <a:lnTo>
                    <a:pt x="81559" y="685253"/>
                  </a:lnTo>
                  <a:lnTo>
                    <a:pt x="81559" y="1046784"/>
                  </a:lnTo>
                  <a:lnTo>
                    <a:pt x="0" y="1046784"/>
                  </a:lnTo>
                  <a:lnTo>
                    <a:pt x="0" y="1054087"/>
                  </a:lnTo>
                  <a:lnTo>
                    <a:pt x="81559" y="1054087"/>
                  </a:lnTo>
                  <a:lnTo>
                    <a:pt x="81559" y="1415630"/>
                  </a:lnTo>
                  <a:lnTo>
                    <a:pt x="0" y="1415630"/>
                  </a:lnTo>
                  <a:lnTo>
                    <a:pt x="0" y="1422933"/>
                  </a:lnTo>
                  <a:lnTo>
                    <a:pt x="81559" y="1422933"/>
                  </a:lnTo>
                  <a:lnTo>
                    <a:pt x="81559" y="1784464"/>
                  </a:lnTo>
                  <a:lnTo>
                    <a:pt x="0" y="1784464"/>
                  </a:lnTo>
                  <a:lnTo>
                    <a:pt x="0" y="1791779"/>
                  </a:lnTo>
                  <a:lnTo>
                    <a:pt x="81559" y="1791779"/>
                  </a:lnTo>
                  <a:lnTo>
                    <a:pt x="81559" y="2153310"/>
                  </a:lnTo>
                  <a:lnTo>
                    <a:pt x="0" y="2153310"/>
                  </a:lnTo>
                  <a:lnTo>
                    <a:pt x="0" y="2160625"/>
                  </a:lnTo>
                  <a:lnTo>
                    <a:pt x="81559" y="2160625"/>
                  </a:lnTo>
                  <a:lnTo>
                    <a:pt x="81559" y="2439873"/>
                  </a:lnTo>
                  <a:lnTo>
                    <a:pt x="88861" y="2439873"/>
                  </a:lnTo>
                  <a:lnTo>
                    <a:pt x="88861" y="2160625"/>
                  </a:lnTo>
                  <a:lnTo>
                    <a:pt x="409016" y="2160625"/>
                  </a:lnTo>
                  <a:lnTo>
                    <a:pt x="409016" y="2153310"/>
                  </a:lnTo>
                  <a:lnTo>
                    <a:pt x="88861" y="2153310"/>
                  </a:lnTo>
                  <a:lnTo>
                    <a:pt x="88861" y="1791779"/>
                  </a:lnTo>
                  <a:lnTo>
                    <a:pt x="409016" y="1791779"/>
                  </a:lnTo>
                  <a:lnTo>
                    <a:pt x="409016" y="1784464"/>
                  </a:lnTo>
                  <a:lnTo>
                    <a:pt x="88861" y="1784464"/>
                  </a:lnTo>
                  <a:lnTo>
                    <a:pt x="88861" y="1422933"/>
                  </a:lnTo>
                  <a:lnTo>
                    <a:pt x="409016" y="1422933"/>
                  </a:lnTo>
                  <a:lnTo>
                    <a:pt x="409016" y="1415630"/>
                  </a:lnTo>
                  <a:lnTo>
                    <a:pt x="88861" y="1415630"/>
                  </a:lnTo>
                  <a:lnTo>
                    <a:pt x="88861" y="1054087"/>
                  </a:lnTo>
                  <a:lnTo>
                    <a:pt x="409016" y="1054087"/>
                  </a:lnTo>
                  <a:lnTo>
                    <a:pt x="409016" y="1046784"/>
                  </a:lnTo>
                  <a:lnTo>
                    <a:pt x="88861" y="1046784"/>
                  </a:lnTo>
                  <a:lnTo>
                    <a:pt x="88861" y="685253"/>
                  </a:lnTo>
                  <a:lnTo>
                    <a:pt x="409016" y="685253"/>
                  </a:lnTo>
                  <a:lnTo>
                    <a:pt x="409016" y="677951"/>
                  </a:lnTo>
                  <a:lnTo>
                    <a:pt x="88861" y="677951"/>
                  </a:lnTo>
                  <a:lnTo>
                    <a:pt x="88861" y="316407"/>
                  </a:lnTo>
                  <a:lnTo>
                    <a:pt x="409016" y="316407"/>
                  </a:lnTo>
                  <a:lnTo>
                    <a:pt x="409016" y="309092"/>
                  </a:lnTo>
                  <a:close/>
                </a:path>
                <a:path w="2965450" h="2440304">
                  <a:moveTo>
                    <a:pt x="2965348" y="927582"/>
                  </a:moveTo>
                  <a:lnTo>
                    <a:pt x="2644597" y="927582"/>
                  </a:lnTo>
                  <a:lnTo>
                    <a:pt x="2644597" y="628650"/>
                  </a:lnTo>
                  <a:lnTo>
                    <a:pt x="2637282" y="628650"/>
                  </a:lnTo>
                  <a:lnTo>
                    <a:pt x="2637282" y="927582"/>
                  </a:lnTo>
                  <a:lnTo>
                    <a:pt x="2302522" y="927582"/>
                  </a:lnTo>
                  <a:lnTo>
                    <a:pt x="2302522" y="628535"/>
                  </a:lnTo>
                  <a:lnTo>
                    <a:pt x="2295220" y="628535"/>
                  </a:lnTo>
                  <a:lnTo>
                    <a:pt x="2295220" y="927582"/>
                  </a:lnTo>
                  <a:lnTo>
                    <a:pt x="1960460" y="927582"/>
                  </a:lnTo>
                  <a:lnTo>
                    <a:pt x="1960460" y="628421"/>
                  </a:lnTo>
                  <a:lnTo>
                    <a:pt x="1953158" y="628421"/>
                  </a:lnTo>
                  <a:lnTo>
                    <a:pt x="1953158" y="927582"/>
                  </a:lnTo>
                  <a:lnTo>
                    <a:pt x="1618399" y="927582"/>
                  </a:lnTo>
                  <a:lnTo>
                    <a:pt x="1618399" y="628307"/>
                  </a:lnTo>
                  <a:lnTo>
                    <a:pt x="1611096" y="628307"/>
                  </a:lnTo>
                  <a:lnTo>
                    <a:pt x="1611096" y="927582"/>
                  </a:lnTo>
                  <a:lnTo>
                    <a:pt x="1276350" y="927582"/>
                  </a:lnTo>
                  <a:lnTo>
                    <a:pt x="1276350" y="628192"/>
                  </a:lnTo>
                  <a:lnTo>
                    <a:pt x="1269034" y="628192"/>
                  </a:lnTo>
                  <a:lnTo>
                    <a:pt x="1269034" y="927582"/>
                  </a:lnTo>
                  <a:lnTo>
                    <a:pt x="934288" y="927582"/>
                  </a:lnTo>
                  <a:lnTo>
                    <a:pt x="934288" y="628078"/>
                  </a:lnTo>
                  <a:lnTo>
                    <a:pt x="926973" y="628078"/>
                  </a:lnTo>
                  <a:lnTo>
                    <a:pt x="926973" y="927582"/>
                  </a:lnTo>
                  <a:lnTo>
                    <a:pt x="606209" y="927582"/>
                  </a:lnTo>
                  <a:lnTo>
                    <a:pt x="606209" y="934885"/>
                  </a:lnTo>
                  <a:lnTo>
                    <a:pt x="926973" y="934885"/>
                  </a:lnTo>
                  <a:lnTo>
                    <a:pt x="926973" y="1234300"/>
                  </a:lnTo>
                  <a:lnTo>
                    <a:pt x="934288" y="1234300"/>
                  </a:lnTo>
                  <a:lnTo>
                    <a:pt x="934288" y="934885"/>
                  </a:lnTo>
                  <a:lnTo>
                    <a:pt x="1269034" y="934885"/>
                  </a:lnTo>
                  <a:lnTo>
                    <a:pt x="1269034" y="1234401"/>
                  </a:lnTo>
                  <a:lnTo>
                    <a:pt x="1276350" y="1234401"/>
                  </a:lnTo>
                  <a:lnTo>
                    <a:pt x="1276350" y="934885"/>
                  </a:lnTo>
                  <a:lnTo>
                    <a:pt x="1611096" y="934885"/>
                  </a:lnTo>
                  <a:lnTo>
                    <a:pt x="1611096" y="1234516"/>
                  </a:lnTo>
                  <a:lnTo>
                    <a:pt x="1618399" y="1234516"/>
                  </a:lnTo>
                  <a:lnTo>
                    <a:pt x="1618399" y="934885"/>
                  </a:lnTo>
                  <a:lnTo>
                    <a:pt x="1953158" y="934885"/>
                  </a:lnTo>
                  <a:lnTo>
                    <a:pt x="1953158" y="1234630"/>
                  </a:lnTo>
                  <a:lnTo>
                    <a:pt x="1960460" y="1234630"/>
                  </a:lnTo>
                  <a:lnTo>
                    <a:pt x="1960460" y="934885"/>
                  </a:lnTo>
                  <a:lnTo>
                    <a:pt x="2295220" y="934885"/>
                  </a:lnTo>
                  <a:lnTo>
                    <a:pt x="2295220" y="1234744"/>
                  </a:lnTo>
                  <a:lnTo>
                    <a:pt x="2302522" y="1234744"/>
                  </a:lnTo>
                  <a:lnTo>
                    <a:pt x="2302522" y="934885"/>
                  </a:lnTo>
                  <a:lnTo>
                    <a:pt x="2637282" y="934885"/>
                  </a:lnTo>
                  <a:lnTo>
                    <a:pt x="2637282" y="1234859"/>
                  </a:lnTo>
                  <a:lnTo>
                    <a:pt x="2644597" y="1234859"/>
                  </a:lnTo>
                  <a:lnTo>
                    <a:pt x="2644597" y="934885"/>
                  </a:lnTo>
                  <a:lnTo>
                    <a:pt x="2965348" y="934885"/>
                  </a:lnTo>
                  <a:lnTo>
                    <a:pt x="2965348" y="927582"/>
                  </a:lnTo>
                  <a:close/>
                </a:path>
              </a:pathLst>
            </a:custGeom>
            <a:solidFill>
              <a:srgbClr val="FFFFFF">
                <a:alpha val="43998"/>
              </a:srgbClr>
            </a:solidFill>
          </p:spPr>
          <p:txBody>
            <a:bodyPr wrap="square" lIns="0" tIns="0" rIns="0" bIns="0" rtlCol="0"/>
            <a:lstStyle/>
            <a:p>
              <a:endParaRPr/>
            </a:p>
          </p:txBody>
        </p:sp>
        <p:sp>
          <p:nvSpPr>
            <p:cNvPr id="14" name="object 428">
              <a:extLst>
                <a:ext uri="{FF2B5EF4-FFF2-40B4-BE49-F238E27FC236}">
                  <a16:creationId xmlns:a16="http://schemas.microsoft.com/office/drawing/2014/main" id="{4B78CA9A-DA6F-42D7-B51D-2A61B8BA9CC0}"/>
                </a:ext>
              </a:extLst>
            </p:cNvPr>
            <p:cNvSpPr/>
            <p:nvPr/>
          </p:nvSpPr>
          <p:spPr>
            <a:xfrm>
              <a:off x="15652344" y="2760185"/>
              <a:ext cx="2720340" cy="2440305"/>
            </a:xfrm>
            <a:custGeom>
              <a:avLst/>
              <a:gdLst/>
              <a:ahLst/>
              <a:cxnLst/>
              <a:rect l="l" t="t" r="r" b="b"/>
              <a:pathLst>
                <a:path w="2720340" h="2440304">
                  <a:moveTo>
                    <a:pt x="269290" y="0"/>
                  </a:moveTo>
                  <a:lnTo>
                    <a:pt x="0" y="0"/>
                  </a:lnTo>
                  <a:lnTo>
                    <a:pt x="0" y="968565"/>
                  </a:lnTo>
                  <a:lnTo>
                    <a:pt x="269290" y="0"/>
                  </a:lnTo>
                  <a:close/>
                </a:path>
                <a:path w="2720340" h="2440304">
                  <a:moveTo>
                    <a:pt x="409016" y="2122640"/>
                  </a:moveTo>
                  <a:lnTo>
                    <a:pt x="320865" y="2439835"/>
                  </a:lnTo>
                  <a:lnTo>
                    <a:pt x="409016" y="2439835"/>
                  </a:lnTo>
                  <a:lnTo>
                    <a:pt x="409016" y="2122640"/>
                  </a:lnTo>
                  <a:close/>
                </a:path>
                <a:path w="2720340" h="2440304">
                  <a:moveTo>
                    <a:pt x="409016" y="757262"/>
                  </a:moveTo>
                  <a:lnTo>
                    <a:pt x="0" y="2228392"/>
                  </a:lnTo>
                  <a:lnTo>
                    <a:pt x="0" y="2439835"/>
                  </a:lnTo>
                  <a:lnTo>
                    <a:pt x="94589" y="2439835"/>
                  </a:lnTo>
                  <a:lnTo>
                    <a:pt x="409016" y="1308773"/>
                  </a:lnTo>
                  <a:lnTo>
                    <a:pt x="409016" y="757262"/>
                  </a:lnTo>
                  <a:close/>
                </a:path>
                <a:path w="2720340" h="2440304">
                  <a:moveTo>
                    <a:pt x="1683308" y="628129"/>
                  </a:moveTo>
                  <a:lnTo>
                    <a:pt x="1011732" y="628129"/>
                  </a:lnTo>
                  <a:lnTo>
                    <a:pt x="843153" y="1234338"/>
                  </a:lnTo>
                  <a:lnTo>
                    <a:pt x="1514741" y="1234338"/>
                  </a:lnTo>
                  <a:lnTo>
                    <a:pt x="1683308" y="628129"/>
                  </a:lnTo>
                  <a:close/>
                </a:path>
                <a:path w="2720340" h="2440304">
                  <a:moveTo>
                    <a:pt x="2208961" y="628129"/>
                  </a:moveTo>
                  <a:lnTo>
                    <a:pt x="1909660" y="628129"/>
                  </a:lnTo>
                  <a:lnTo>
                    <a:pt x="1741081" y="1234338"/>
                  </a:lnTo>
                  <a:lnTo>
                    <a:pt x="2040394" y="1234338"/>
                  </a:lnTo>
                  <a:lnTo>
                    <a:pt x="2208961" y="628129"/>
                  </a:lnTo>
                  <a:close/>
                </a:path>
                <a:path w="2720340" h="2440304">
                  <a:moveTo>
                    <a:pt x="2720009" y="628129"/>
                  </a:moveTo>
                  <a:lnTo>
                    <a:pt x="2566708" y="628129"/>
                  </a:lnTo>
                  <a:lnTo>
                    <a:pt x="2398141" y="1234338"/>
                  </a:lnTo>
                  <a:lnTo>
                    <a:pt x="2551442" y="1234338"/>
                  </a:lnTo>
                  <a:lnTo>
                    <a:pt x="2720009" y="628129"/>
                  </a:lnTo>
                  <a:close/>
                </a:path>
              </a:pathLst>
            </a:custGeom>
            <a:solidFill>
              <a:srgbClr val="2B5291"/>
            </a:solidFill>
          </p:spPr>
          <p:txBody>
            <a:bodyPr wrap="square" lIns="0" tIns="0" rIns="0" bIns="0" rtlCol="0"/>
            <a:lstStyle/>
            <a:p>
              <a:endParaRPr/>
            </a:p>
          </p:txBody>
        </p:sp>
        <p:sp>
          <p:nvSpPr>
            <p:cNvPr id="15" name="object 429">
              <a:extLst>
                <a:ext uri="{FF2B5EF4-FFF2-40B4-BE49-F238E27FC236}">
                  <a16:creationId xmlns:a16="http://schemas.microsoft.com/office/drawing/2014/main" id="{39937779-4D3B-46A7-B263-AE7256883BC5}"/>
                </a:ext>
              </a:extLst>
            </p:cNvPr>
            <p:cNvSpPr/>
            <p:nvPr/>
          </p:nvSpPr>
          <p:spPr>
            <a:xfrm>
              <a:off x="17014299" y="4558782"/>
              <a:ext cx="643255" cy="643255"/>
            </a:xfrm>
            <a:custGeom>
              <a:avLst/>
              <a:gdLst/>
              <a:ahLst/>
              <a:cxnLst/>
              <a:rect l="l" t="t" r="r" b="b"/>
              <a:pathLst>
                <a:path w="643255" h="643254">
                  <a:moveTo>
                    <a:pt x="642734" y="0"/>
                  </a:moveTo>
                  <a:lnTo>
                    <a:pt x="0" y="0"/>
                  </a:lnTo>
                  <a:lnTo>
                    <a:pt x="0" y="642734"/>
                  </a:lnTo>
                  <a:lnTo>
                    <a:pt x="642734" y="642734"/>
                  </a:lnTo>
                  <a:lnTo>
                    <a:pt x="642734" y="0"/>
                  </a:lnTo>
                  <a:close/>
                </a:path>
              </a:pathLst>
            </a:custGeom>
            <a:solidFill>
              <a:srgbClr val="1DA2DC"/>
            </a:solidFill>
          </p:spPr>
          <p:txBody>
            <a:bodyPr wrap="square" lIns="0" tIns="0" rIns="0" bIns="0" rtlCol="0"/>
            <a:lstStyle/>
            <a:p>
              <a:endParaRPr/>
            </a:p>
          </p:txBody>
        </p:sp>
        <p:sp>
          <p:nvSpPr>
            <p:cNvPr id="16" name="object 430">
              <a:extLst>
                <a:ext uri="{FF2B5EF4-FFF2-40B4-BE49-F238E27FC236}">
                  <a16:creationId xmlns:a16="http://schemas.microsoft.com/office/drawing/2014/main" id="{EABE98AF-0204-49A6-8B4B-20C04D67BF35}"/>
                </a:ext>
              </a:extLst>
            </p:cNvPr>
            <p:cNvSpPr/>
            <p:nvPr/>
          </p:nvSpPr>
          <p:spPr>
            <a:xfrm>
              <a:off x="18763774" y="3088858"/>
              <a:ext cx="14604" cy="124460"/>
            </a:xfrm>
            <a:custGeom>
              <a:avLst/>
              <a:gdLst/>
              <a:ahLst/>
              <a:cxnLst/>
              <a:rect l="l" t="t" r="r" b="b"/>
              <a:pathLst>
                <a:path w="14605" h="124460">
                  <a:moveTo>
                    <a:pt x="14606" y="0"/>
                  </a:moveTo>
                  <a:lnTo>
                    <a:pt x="0" y="0"/>
                  </a:lnTo>
                  <a:lnTo>
                    <a:pt x="0" y="124163"/>
                  </a:lnTo>
                  <a:lnTo>
                    <a:pt x="14606" y="124163"/>
                  </a:lnTo>
                  <a:lnTo>
                    <a:pt x="14606" y="0"/>
                  </a:lnTo>
                  <a:close/>
                </a:path>
              </a:pathLst>
            </a:custGeom>
            <a:solidFill>
              <a:srgbClr val="233A79"/>
            </a:solidFill>
          </p:spPr>
          <p:txBody>
            <a:bodyPr wrap="square" lIns="0" tIns="0" rIns="0" bIns="0" rtlCol="0"/>
            <a:lstStyle/>
            <a:p>
              <a:endParaRPr/>
            </a:p>
          </p:txBody>
        </p:sp>
        <p:sp>
          <p:nvSpPr>
            <p:cNvPr id="17" name="object 431">
              <a:extLst>
                <a:ext uri="{FF2B5EF4-FFF2-40B4-BE49-F238E27FC236}">
                  <a16:creationId xmlns:a16="http://schemas.microsoft.com/office/drawing/2014/main" id="{E772EBB0-0E43-432C-9CF0-88CDB43F3FD9}"/>
                </a:ext>
              </a:extLst>
            </p:cNvPr>
            <p:cNvSpPr/>
            <p:nvPr/>
          </p:nvSpPr>
          <p:spPr>
            <a:xfrm>
              <a:off x="16864786" y="3088855"/>
              <a:ext cx="0" cy="124460"/>
            </a:xfrm>
            <a:custGeom>
              <a:avLst/>
              <a:gdLst/>
              <a:ahLst/>
              <a:cxnLst/>
              <a:rect l="l" t="t" r="r" b="b"/>
              <a:pathLst>
                <a:path h="124460">
                  <a:moveTo>
                    <a:pt x="0" y="124163"/>
                  </a:moveTo>
                  <a:lnTo>
                    <a:pt x="0" y="0"/>
                  </a:lnTo>
                </a:path>
              </a:pathLst>
            </a:custGeom>
            <a:ln w="10470">
              <a:solidFill>
                <a:srgbClr val="233A79"/>
              </a:solidFill>
            </a:ln>
          </p:spPr>
          <p:txBody>
            <a:bodyPr wrap="square" lIns="0" tIns="0" rIns="0" bIns="0" rtlCol="0"/>
            <a:lstStyle/>
            <a:p>
              <a:endParaRPr/>
            </a:p>
          </p:txBody>
        </p:sp>
        <p:sp>
          <p:nvSpPr>
            <p:cNvPr id="18" name="object 432">
              <a:extLst>
                <a:ext uri="{FF2B5EF4-FFF2-40B4-BE49-F238E27FC236}">
                  <a16:creationId xmlns:a16="http://schemas.microsoft.com/office/drawing/2014/main" id="{58D2E9B0-472B-4176-9840-F5047534A450}"/>
                </a:ext>
              </a:extLst>
            </p:cNvPr>
            <p:cNvSpPr/>
            <p:nvPr/>
          </p:nvSpPr>
          <p:spPr>
            <a:xfrm>
              <a:off x="15253793" y="2518923"/>
              <a:ext cx="3736340" cy="2804795"/>
            </a:xfrm>
            <a:custGeom>
              <a:avLst/>
              <a:gdLst/>
              <a:ahLst/>
              <a:cxnLst/>
              <a:rect l="l" t="t" r="r" b="b"/>
              <a:pathLst>
                <a:path w="3736340" h="2804795">
                  <a:moveTo>
                    <a:pt x="699096" y="0"/>
                  </a:moveTo>
                  <a:lnTo>
                    <a:pt x="677291" y="0"/>
                  </a:lnTo>
                  <a:lnTo>
                    <a:pt x="677291" y="179654"/>
                  </a:lnTo>
                  <a:lnTo>
                    <a:pt x="699096" y="179654"/>
                  </a:lnTo>
                  <a:lnTo>
                    <a:pt x="699096" y="0"/>
                  </a:lnTo>
                  <a:close/>
                </a:path>
                <a:path w="3736340" h="2804795">
                  <a:moveTo>
                    <a:pt x="1095705" y="0"/>
                  </a:moveTo>
                  <a:lnTo>
                    <a:pt x="1073899" y="0"/>
                  </a:lnTo>
                  <a:lnTo>
                    <a:pt x="1073899" y="179654"/>
                  </a:lnTo>
                  <a:lnTo>
                    <a:pt x="1095705" y="179654"/>
                  </a:lnTo>
                  <a:lnTo>
                    <a:pt x="1095705" y="0"/>
                  </a:lnTo>
                  <a:close/>
                </a:path>
                <a:path w="3736340" h="2804795">
                  <a:moveTo>
                    <a:pt x="1293736" y="0"/>
                  </a:moveTo>
                  <a:lnTo>
                    <a:pt x="1271930" y="0"/>
                  </a:lnTo>
                  <a:lnTo>
                    <a:pt x="1271930" y="179654"/>
                  </a:lnTo>
                  <a:lnTo>
                    <a:pt x="1293736" y="179654"/>
                  </a:lnTo>
                  <a:lnTo>
                    <a:pt x="1293736" y="0"/>
                  </a:lnTo>
                  <a:close/>
                </a:path>
                <a:path w="3736340" h="2804795">
                  <a:moveTo>
                    <a:pt x="1298752" y="219024"/>
                  </a:moveTo>
                  <a:lnTo>
                    <a:pt x="501053" y="219024"/>
                  </a:lnTo>
                  <a:lnTo>
                    <a:pt x="501053" y="0"/>
                  </a:lnTo>
                  <a:lnTo>
                    <a:pt x="479247" y="0"/>
                  </a:lnTo>
                  <a:lnTo>
                    <a:pt x="479247" y="219024"/>
                  </a:lnTo>
                  <a:lnTo>
                    <a:pt x="474827" y="219024"/>
                  </a:lnTo>
                  <a:lnTo>
                    <a:pt x="474827" y="242430"/>
                  </a:lnTo>
                  <a:lnTo>
                    <a:pt x="1298752" y="242430"/>
                  </a:lnTo>
                  <a:lnTo>
                    <a:pt x="1298752" y="219024"/>
                  </a:lnTo>
                  <a:close/>
                </a:path>
                <a:path w="3736340" h="2804795">
                  <a:moveTo>
                    <a:pt x="3517290" y="652716"/>
                  </a:moveTo>
                  <a:lnTo>
                    <a:pt x="1610982" y="652716"/>
                  </a:lnTo>
                  <a:lnTo>
                    <a:pt x="1610982" y="667321"/>
                  </a:lnTo>
                  <a:lnTo>
                    <a:pt x="3517290" y="667321"/>
                  </a:lnTo>
                  <a:lnTo>
                    <a:pt x="3517290" y="652716"/>
                  </a:lnTo>
                  <a:close/>
                </a:path>
                <a:path w="3736340" h="2804795">
                  <a:moveTo>
                    <a:pt x="3517290" y="591845"/>
                  </a:moveTo>
                  <a:lnTo>
                    <a:pt x="1610982" y="591845"/>
                  </a:lnTo>
                  <a:lnTo>
                    <a:pt x="1610982" y="606450"/>
                  </a:lnTo>
                  <a:lnTo>
                    <a:pt x="3517290" y="606450"/>
                  </a:lnTo>
                  <a:lnTo>
                    <a:pt x="3517290" y="591845"/>
                  </a:lnTo>
                  <a:close/>
                </a:path>
                <a:path w="3736340" h="2804795">
                  <a:moveTo>
                    <a:pt x="3735794" y="2679738"/>
                  </a:moveTo>
                  <a:lnTo>
                    <a:pt x="0" y="2679738"/>
                  </a:lnTo>
                  <a:lnTo>
                    <a:pt x="0" y="2804249"/>
                  </a:lnTo>
                  <a:lnTo>
                    <a:pt x="3735794" y="2804249"/>
                  </a:lnTo>
                  <a:lnTo>
                    <a:pt x="3735794" y="2679738"/>
                  </a:lnTo>
                  <a:close/>
                </a:path>
              </a:pathLst>
            </a:custGeom>
            <a:solidFill>
              <a:srgbClr val="233A79"/>
            </a:solidFill>
          </p:spPr>
          <p:txBody>
            <a:bodyPr wrap="square" lIns="0" tIns="0" rIns="0" bIns="0" rtlCol="0"/>
            <a:lstStyle/>
            <a:p>
              <a:endParaRPr/>
            </a:p>
          </p:txBody>
        </p:sp>
        <p:sp>
          <p:nvSpPr>
            <p:cNvPr id="19" name="object 433">
              <a:extLst>
                <a:ext uri="{FF2B5EF4-FFF2-40B4-BE49-F238E27FC236}">
                  <a16:creationId xmlns:a16="http://schemas.microsoft.com/office/drawing/2014/main" id="{ECF0A371-236D-44A1-8FA1-44A1D7FEF5B6}"/>
                </a:ext>
              </a:extLst>
            </p:cNvPr>
            <p:cNvSpPr/>
            <p:nvPr/>
          </p:nvSpPr>
          <p:spPr>
            <a:xfrm>
              <a:off x="15680601" y="2471300"/>
              <a:ext cx="170815" cy="253365"/>
            </a:xfrm>
            <a:custGeom>
              <a:avLst/>
              <a:gdLst/>
              <a:ahLst/>
              <a:cxnLst/>
              <a:rect l="l" t="t" r="r" b="b"/>
              <a:pathLst>
                <a:path w="170815" h="253364">
                  <a:moveTo>
                    <a:pt x="170204" y="0"/>
                  </a:moveTo>
                  <a:lnTo>
                    <a:pt x="0" y="0"/>
                  </a:lnTo>
                  <a:lnTo>
                    <a:pt x="0" y="16523"/>
                  </a:lnTo>
                  <a:lnTo>
                    <a:pt x="170204" y="252924"/>
                  </a:lnTo>
                  <a:lnTo>
                    <a:pt x="170204" y="0"/>
                  </a:lnTo>
                  <a:close/>
                </a:path>
              </a:pathLst>
            </a:custGeom>
            <a:solidFill>
              <a:srgbClr val="C9F0FF"/>
            </a:solidFill>
          </p:spPr>
          <p:txBody>
            <a:bodyPr wrap="square" lIns="0" tIns="0" rIns="0" bIns="0" rtlCol="0"/>
            <a:lstStyle/>
            <a:p>
              <a:endParaRPr/>
            </a:p>
          </p:txBody>
        </p:sp>
        <p:sp>
          <p:nvSpPr>
            <p:cNvPr id="20" name="object 434">
              <a:extLst>
                <a:ext uri="{FF2B5EF4-FFF2-40B4-BE49-F238E27FC236}">
                  <a16:creationId xmlns:a16="http://schemas.microsoft.com/office/drawing/2014/main" id="{87999AA3-9514-4799-8DF1-2BCE4D6D4C07}"/>
                </a:ext>
              </a:extLst>
            </p:cNvPr>
            <p:cNvSpPr/>
            <p:nvPr/>
          </p:nvSpPr>
          <p:spPr>
            <a:xfrm>
              <a:off x="15884716" y="2572581"/>
              <a:ext cx="616585" cy="179705"/>
            </a:xfrm>
            <a:custGeom>
              <a:avLst/>
              <a:gdLst/>
              <a:ahLst/>
              <a:cxnLst/>
              <a:rect l="l" t="t" r="r" b="b"/>
              <a:pathLst>
                <a:path w="616584" h="179705">
                  <a:moveTo>
                    <a:pt x="21805" y="0"/>
                  </a:moveTo>
                  <a:lnTo>
                    <a:pt x="0" y="0"/>
                  </a:lnTo>
                  <a:lnTo>
                    <a:pt x="0" y="179654"/>
                  </a:lnTo>
                  <a:lnTo>
                    <a:pt x="21805" y="179654"/>
                  </a:lnTo>
                  <a:lnTo>
                    <a:pt x="21805" y="0"/>
                  </a:lnTo>
                  <a:close/>
                </a:path>
                <a:path w="616584" h="179705">
                  <a:moveTo>
                    <a:pt x="219862" y="0"/>
                  </a:moveTo>
                  <a:lnTo>
                    <a:pt x="198043" y="0"/>
                  </a:lnTo>
                  <a:lnTo>
                    <a:pt x="198043" y="179654"/>
                  </a:lnTo>
                  <a:lnTo>
                    <a:pt x="219862" y="179654"/>
                  </a:lnTo>
                  <a:lnTo>
                    <a:pt x="219862" y="0"/>
                  </a:lnTo>
                  <a:close/>
                </a:path>
                <a:path w="616584" h="179705">
                  <a:moveTo>
                    <a:pt x="616445" y="0"/>
                  </a:moveTo>
                  <a:lnTo>
                    <a:pt x="594639" y="0"/>
                  </a:lnTo>
                  <a:lnTo>
                    <a:pt x="594639" y="179654"/>
                  </a:lnTo>
                  <a:lnTo>
                    <a:pt x="616445" y="179654"/>
                  </a:lnTo>
                  <a:lnTo>
                    <a:pt x="616445" y="0"/>
                  </a:lnTo>
                  <a:close/>
                </a:path>
              </a:pathLst>
            </a:custGeom>
            <a:solidFill>
              <a:srgbClr val="233A79"/>
            </a:solidFill>
          </p:spPr>
          <p:txBody>
            <a:bodyPr wrap="square" lIns="0" tIns="0" rIns="0" bIns="0" rtlCol="0"/>
            <a:lstStyle/>
            <a:p>
              <a:endParaRPr/>
            </a:p>
          </p:txBody>
        </p:sp>
        <p:pic>
          <p:nvPicPr>
            <p:cNvPr id="21" name="object 435">
              <a:extLst>
                <a:ext uri="{FF2B5EF4-FFF2-40B4-BE49-F238E27FC236}">
                  <a16:creationId xmlns:a16="http://schemas.microsoft.com/office/drawing/2014/main" id="{F31B400A-1F9C-478D-B553-70CC948CF843}"/>
                </a:ext>
              </a:extLst>
            </p:cNvPr>
            <p:cNvPicPr/>
            <p:nvPr/>
          </p:nvPicPr>
          <p:blipFill>
            <a:blip r:embed="rId20" cstate="print"/>
            <a:stretch>
              <a:fillRect/>
            </a:stretch>
          </p:blipFill>
          <p:spPr>
            <a:xfrm>
              <a:off x="15680604" y="2471297"/>
              <a:ext cx="1168749" cy="280932"/>
            </a:xfrm>
            <a:prstGeom prst="rect">
              <a:avLst/>
            </a:prstGeom>
          </p:spPr>
        </p:pic>
        <p:sp>
          <p:nvSpPr>
            <p:cNvPr id="22" name="object 436">
              <a:extLst>
                <a:ext uri="{FF2B5EF4-FFF2-40B4-BE49-F238E27FC236}">
                  <a16:creationId xmlns:a16="http://schemas.microsoft.com/office/drawing/2014/main" id="{1239D9DE-1226-4389-B1A6-61217F769555}"/>
                </a:ext>
              </a:extLst>
            </p:cNvPr>
            <p:cNvSpPr/>
            <p:nvPr/>
          </p:nvSpPr>
          <p:spPr>
            <a:xfrm>
              <a:off x="15742463" y="2471692"/>
              <a:ext cx="1038860" cy="233045"/>
            </a:xfrm>
            <a:custGeom>
              <a:avLst/>
              <a:gdLst/>
              <a:ahLst/>
              <a:cxnLst/>
              <a:rect l="l" t="t" r="r" b="b"/>
              <a:pathLst>
                <a:path w="1038859" h="233044">
                  <a:moveTo>
                    <a:pt x="1038758" y="153390"/>
                  </a:moveTo>
                  <a:lnTo>
                    <a:pt x="1036180" y="150812"/>
                  </a:lnTo>
                  <a:lnTo>
                    <a:pt x="907999" y="150876"/>
                  </a:lnTo>
                  <a:lnTo>
                    <a:pt x="893787" y="131140"/>
                  </a:lnTo>
                  <a:lnTo>
                    <a:pt x="893787" y="150888"/>
                  </a:lnTo>
                  <a:lnTo>
                    <a:pt x="761669" y="150952"/>
                  </a:lnTo>
                  <a:lnTo>
                    <a:pt x="747471" y="131229"/>
                  </a:lnTo>
                  <a:lnTo>
                    <a:pt x="747471" y="150964"/>
                  </a:lnTo>
                  <a:lnTo>
                    <a:pt x="629348" y="151028"/>
                  </a:lnTo>
                  <a:lnTo>
                    <a:pt x="615111" y="131356"/>
                  </a:lnTo>
                  <a:lnTo>
                    <a:pt x="615111" y="151028"/>
                  </a:lnTo>
                  <a:lnTo>
                    <a:pt x="495465" y="151091"/>
                  </a:lnTo>
                  <a:lnTo>
                    <a:pt x="481228" y="131406"/>
                  </a:lnTo>
                  <a:lnTo>
                    <a:pt x="481228" y="151091"/>
                  </a:lnTo>
                  <a:lnTo>
                    <a:pt x="361403" y="151142"/>
                  </a:lnTo>
                  <a:lnTo>
                    <a:pt x="347205" y="131406"/>
                  </a:lnTo>
                  <a:lnTo>
                    <a:pt x="347205" y="151155"/>
                  </a:lnTo>
                  <a:lnTo>
                    <a:pt x="217182" y="151218"/>
                  </a:lnTo>
                  <a:lnTo>
                    <a:pt x="168465" y="84150"/>
                  </a:lnTo>
                  <a:lnTo>
                    <a:pt x="299021" y="84150"/>
                  </a:lnTo>
                  <a:lnTo>
                    <a:pt x="347205" y="151155"/>
                  </a:lnTo>
                  <a:lnTo>
                    <a:pt x="347205" y="131406"/>
                  </a:lnTo>
                  <a:lnTo>
                    <a:pt x="313232" y="84150"/>
                  </a:lnTo>
                  <a:lnTo>
                    <a:pt x="432841" y="84150"/>
                  </a:lnTo>
                  <a:lnTo>
                    <a:pt x="481228" y="151091"/>
                  </a:lnTo>
                  <a:lnTo>
                    <a:pt x="481228" y="131406"/>
                  </a:lnTo>
                  <a:lnTo>
                    <a:pt x="447078" y="84150"/>
                  </a:lnTo>
                  <a:lnTo>
                    <a:pt x="566724" y="84150"/>
                  </a:lnTo>
                  <a:lnTo>
                    <a:pt x="615111" y="151028"/>
                  </a:lnTo>
                  <a:lnTo>
                    <a:pt x="615111" y="131356"/>
                  </a:lnTo>
                  <a:lnTo>
                    <a:pt x="580961" y="84150"/>
                  </a:lnTo>
                  <a:lnTo>
                    <a:pt x="699389" y="84150"/>
                  </a:lnTo>
                  <a:lnTo>
                    <a:pt x="747471" y="150964"/>
                  </a:lnTo>
                  <a:lnTo>
                    <a:pt x="747471" y="131229"/>
                  </a:lnTo>
                  <a:lnTo>
                    <a:pt x="713587" y="84150"/>
                  </a:lnTo>
                  <a:lnTo>
                    <a:pt x="845769" y="84150"/>
                  </a:lnTo>
                  <a:lnTo>
                    <a:pt x="893787" y="150888"/>
                  </a:lnTo>
                  <a:lnTo>
                    <a:pt x="893787" y="131140"/>
                  </a:lnTo>
                  <a:lnTo>
                    <a:pt x="859980" y="84150"/>
                  </a:lnTo>
                  <a:lnTo>
                    <a:pt x="979779" y="84150"/>
                  </a:lnTo>
                  <a:lnTo>
                    <a:pt x="982370" y="81584"/>
                  </a:lnTo>
                  <a:lnTo>
                    <a:pt x="982370" y="75196"/>
                  </a:lnTo>
                  <a:lnTo>
                    <a:pt x="979779" y="72631"/>
                  </a:lnTo>
                  <a:lnTo>
                    <a:pt x="851687" y="72631"/>
                  </a:lnTo>
                  <a:lnTo>
                    <a:pt x="801801" y="3289"/>
                  </a:lnTo>
                  <a:lnTo>
                    <a:pt x="798207" y="2692"/>
                  </a:lnTo>
                  <a:lnTo>
                    <a:pt x="793026" y="6413"/>
                  </a:lnTo>
                  <a:lnTo>
                    <a:pt x="792429" y="10020"/>
                  </a:lnTo>
                  <a:lnTo>
                    <a:pt x="837476" y="72631"/>
                  </a:lnTo>
                  <a:lnTo>
                    <a:pt x="705307" y="72631"/>
                  </a:lnTo>
                  <a:lnTo>
                    <a:pt x="653630" y="825"/>
                  </a:lnTo>
                  <a:lnTo>
                    <a:pt x="650024" y="241"/>
                  </a:lnTo>
                  <a:lnTo>
                    <a:pt x="644855" y="3962"/>
                  </a:lnTo>
                  <a:lnTo>
                    <a:pt x="644271" y="7556"/>
                  </a:lnTo>
                  <a:lnTo>
                    <a:pt x="691095" y="72631"/>
                  </a:lnTo>
                  <a:lnTo>
                    <a:pt x="572630" y="72631"/>
                  </a:lnTo>
                  <a:lnTo>
                    <a:pt x="521538" y="2019"/>
                  </a:lnTo>
                  <a:lnTo>
                    <a:pt x="517918" y="1435"/>
                  </a:lnTo>
                  <a:lnTo>
                    <a:pt x="512762" y="5168"/>
                  </a:lnTo>
                  <a:lnTo>
                    <a:pt x="512178" y="8775"/>
                  </a:lnTo>
                  <a:lnTo>
                    <a:pt x="558380" y="72631"/>
                  </a:lnTo>
                  <a:lnTo>
                    <a:pt x="438759" y="72631"/>
                  </a:lnTo>
                  <a:lnTo>
                    <a:pt x="387718" y="2019"/>
                  </a:lnTo>
                  <a:lnTo>
                    <a:pt x="384098" y="1435"/>
                  </a:lnTo>
                  <a:lnTo>
                    <a:pt x="378942" y="5168"/>
                  </a:lnTo>
                  <a:lnTo>
                    <a:pt x="378358" y="8775"/>
                  </a:lnTo>
                  <a:lnTo>
                    <a:pt x="424510" y="72631"/>
                  </a:lnTo>
                  <a:lnTo>
                    <a:pt x="304952" y="72631"/>
                  </a:lnTo>
                  <a:lnTo>
                    <a:pt x="253136" y="571"/>
                  </a:lnTo>
                  <a:lnTo>
                    <a:pt x="249542" y="0"/>
                  </a:lnTo>
                  <a:lnTo>
                    <a:pt x="244348" y="3721"/>
                  </a:lnTo>
                  <a:lnTo>
                    <a:pt x="243776" y="7315"/>
                  </a:lnTo>
                  <a:lnTo>
                    <a:pt x="290741" y="72631"/>
                  </a:lnTo>
                  <a:lnTo>
                    <a:pt x="160096" y="72631"/>
                  </a:lnTo>
                  <a:lnTo>
                    <a:pt x="107746" y="571"/>
                  </a:lnTo>
                  <a:lnTo>
                    <a:pt x="104127" y="25"/>
                  </a:lnTo>
                  <a:lnTo>
                    <a:pt x="98971" y="3746"/>
                  </a:lnTo>
                  <a:lnTo>
                    <a:pt x="98425" y="7353"/>
                  </a:lnTo>
                  <a:lnTo>
                    <a:pt x="145846" y="72631"/>
                  </a:lnTo>
                  <a:lnTo>
                    <a:pt x="2578" y="72631"/>
                  </a:lnTo>
                  <a:lnTo>
                    <a:pt x="0" y="75196"/>
                  </a:lnTo>
                  <a:lnTo>
                    <a:pt x="0" y="81584"/>
                  </a:lnTo>
                  <a:lnTo>
                    <a:pt x="2578" y="84150"/>
                  </a:lnTo>
                  <a:lnTo>
                    <a:pt x="5765" y="84150"/>
                  </a:lnTo>
                  <a:lnTo>
                    <a:pt x="154216" y="84150"/>
                  </a:lnTo>
                  <a:lnTo>
                    <a:pt x="202933" y="151218"/>
                  </a:lnTo>
                  <a:lnTo>
                    <a:pt x="56972" y="151269"/>
                  </a:lnTo>
                  <a:lnTo>
                    <a:pt x="54394" y="153860"/>
                  </a:lnTo>
                  <a:lnTo>
                    <a:pt x="54394" y="160223"/>
                  </a:lnTo>
                  <a:lnTo>
                    <a:pt x="56972" y="162801"/>
                  </a:lnTo>
                  <a:lnTo>
                    <a:pt x="60159" y="162801"/>
                  </a:lnTo>
                  <a:lnTo>
                    <a:pt x="211315" y="162737"/>
                  </a:lnTo>
                  <a:lnTo>
                    <a:pt x="261594" y="231940"/>
                  </a:lnTo>
                  <a:lnTo>
                    <a:pt x="263347" y="232752"/>
                  </a:lnTo>
                  <a:lnTo>
                    <a:pt x="265125" y="232752"/>
                  </a:lnTo>
                  <a:lnTo>
                    <a:pt x="266306" y="232752"/>
                  </a:lnTo>
                  <a:lnTo>
                    <a:pt x="267487" y="232397"/>
                  </a:lnTo>
                  <a:lnTo>
                    <a:pt x="271081" y="229781"/>
                  </a:lnTo>
                  <a:lnTo>
                    <a:pt x="271665" y="226187"/>
                  </a:lnTo>
                  <a:lnTo>
                    <a:pt x="225552" y="162737"/>
                  </a:lnTo>
                  <a:lnTo>
                    <a:pt x="355498" y="162674"/>
                  </a:lnTo>
                  <a:lnTo>
                    <a:pt x="405295" y="231914"/>
                  </a:lnTo>
                  <a:lnTo>
                    <a:pt x="407060" y="232752"/>
                  </a:lnTo>
                  <a:lnTo>
                    <a:pt x="408851" y="232752"/>
                  </a:lnTo>
                  <a:lnTo>
                    <a:pt x="410019" y="232752"/>
                  </a:lnTo>
                  <a:lnTo>
                    <a:pt x="411200" y="232397"/>
                  </a:lnTo>
                  <a:lnTo>
                    <a:pt x="414807" y="229819"/>
                  </a:lnTo>
                  <a:lnTo>
                    <a:pt x="415391" y="226212"/>
                  </a:lnTo>
                  <a:lnTo>
                    <a:pt x="369684" y="162674"/>
                  </a:lnTo>
                  <a:lnTo>
                    <a:pt x="489559" y="162610"/>
                  </a:lnTo>
                  <a:lnTo>
                    <a:pt x="539673" y="231927"/>
                  </a:lnTo>
                  <a:lnTo>
                    <a:pt x="541426" y="232752"/>
                  </a:lnTo>
                  <a:lnTo>
                    <a:pt x="543217" y="232752"/>
                  </a:lnTo>
                  <a:lnTo>
                    <a:pt x="544398" y="232752"/>
                  </a:lnTo>
                  <a:lnTo>
                    <a:pt x="545579" y="232397"/>
                  </a:lnTo>
                  <a:lnTo>
                    <a:pt x="549173" y="229806"/>
                  </a:lnTo>
                  <a:lnTo>
                    <a:pt x="549757" y="226187"/>
                  </a:lnTo>
                  <a:lnTo>
                    <a:pt x="503783" y="162610"/>
                  </a:lnTo>
                  <a:lnTo>
                    <a:pt x="623455" y="162547"/>
                  </a:lnTo>
                  <a:lnTo>
                    <a:pt x="673671" y="231927"/>
                  </a:lnTo>
                  <a:lnTo>
                    <a:pt x="675449" y="232752"/>
                  </a:lnTo>
                  <a:lnTo>
                    <a:pt x="677227" y="232752"/>
                  </a:lnTo>
                  <a:lnTo>
                    <a:pt x="678395" y="232752"/>
                  </a:lnTo>
                  <a:lnTo>
                    <a:pt x="679577" y="232397"/>
                  </a:lnTo>
                  <a:lnTo>
                    <a:pt x="683171" y="229793"/>
                  </a:lnTo>
                  <a:lnTo>
                    <a:pt x="683755" y="226187"/>
                  </a:lnTo>
                  <a:lnTo>
                    <a:pt x="637692" y="162547"/>
                  </a:lnTo>
                  <a:lnTo>
                    <a:pt x="755764" y="162483"/>
                  </a:lnTo>
                  <a:lnTo>
                    <a:pt x="805751" y="231914"/>
                  </a:lnTo>
                  <a:lnTo>
                    <a:pt x="807516" y="232752"/>
                  </a:lnTo>
                  <a:lnTo>
                    <a:pt x="809307" y="232752"/>
                  </a:lnTo>
                  <a:lnTo>
                    <a:pt x="810475" y="232752"/>
                  </a:lnTo>
                  <a:lnTo>
                    <a:pt x="811657" y="232397"/>
                  </a:lnTo>
                  <a:lnTo>
                    <a:pt x="815251" y="229819"/>
                  </a:lnTo>
                  <a:lnTo>
                    <a:pt x="815835" y="226212"/>
                  </a:lnTo>
                  <a:lnTo>
                    <a:pt x="769950" y="162471"/>
                  </a:lnTo>
                  <a:lnTo>
                    <a:pt x="902093" y="162407"/>
                  </a:lnTo>
                  <a:lnTo>
                    <a:pt x="952119" y="231914"/>
                  </a:lnTo>
                  <a:lnTo>
                    <a:pt x="953884" y="232752"/>
                  </a:lnTo>
                  <a:lnTo>
                    <a:pt x="955675" y="232752"/>
                  </a:lnTo>
                  <a:lnTo>
                    <a:pt x="956843" y="232752"/>
                  </a:lnTo>
                  <a:lnTo>
                    <a:pt x="958024" y="232397"/>
                  </a:lnTo>
                  <a:lnTo>
                    <a:pt x="961618" y="229819"/>
                  </a:lnTo>
                  <a:lnTo>
                    <a:pt x="962215" y="226212"/>
                  </a:lnTo>
                  <a:lnTo>
                    <a:pt x="916292" y="162407"/>
                  </a:lnTo>
                  <a:lnTo>
                    <a:pt x="1036193" y="162344"/>
                  </a:lnTo>
                  <a:lnTo>
                    <a:pt x="1038758" y="159766"/>
                  </a:lnTo>
                  <a:lnTo>
                    <a:pt x="1038758" y="153390"/>
                  </a:lnTo>
                  <a:close/>
                </a:path>
              </a:pathLst>
            </a:custGeom>
            <a:solidFill>
              <a:srgbClr val="5BABD0"/>
            </a:solidFill>
          </p:spPr>
          <p:txBody>
            <a:bodyPr wrap="square" lIns="0" tIns="0" rIns="0" bIns="0" rtlCol="0"/>
            <a:lstStyle/>
            <a:p>
              <a:endParaRPr/>
            </a:p>
          </p:txBody>
        </p:sp>
        <p:sp>
          <p:nvSpPr>
            <p:cNvPr id="23" name="object 437">
              <a:extLst>
                <a:ext uri="{FF2B5EF4-FFF2-40B4-BE49-F238E27FC236}">
                  <a16:creationId xmlns:a16="http://schemas.microsoft.com/office/drawing/2014/main" id="{2E7D0DD2-C796-4394-AAD8-BAE4643ACB3C}"/>
                </a:ext>
              </a:extLst>
            </p:cNvPr>
            <p:cNvSpPr/>
            <p:nvPr/>
          </p:nvSpPr>
          <p:spPr>
            <a:xfrm>
              <a:off x="15850816" y="2707697"/>
              <a:ext cx="998855" cy="17145"/>
            </a:xfrm>
            <a:custGeom>
              <a:avLst/>
              <a:gdLst/>
              <a:ahLst/>
              <a:cxnLst/>
              <a:rect l="l" t="t" r="r" b="b"/>
              <a:pathLst>
                <a:path w="998855" h="17144">
                  <a:moveTo>
                    <a:pt x="998545" y="0"/>
                  </a:moveTo>
                  <a:lnTo>
                    <a:pt x="0" y="0"/>
                  </a:lnTo>
                  <a:lnTo>
                    <a:pt x="0" y="16523"/>
                  </a:lnTo>
                  <a:lnTo>
                    <a:pt x="998545" y="16523"/>
                  </a:lnTo>
                  <a:lnTo>
                    <a:pt x="998545" y="0"/>
                  </a:lnTo>
                  <a:close/>
                </a:path>
              </a:pathLst>
            </a:custGeom>
            <a:solidFill>
              <a:srgbClr val="C9F0FF"/>
            </a:solidFill>
          </p:spPr>
          <p:txBody>
            <a:bodyPr wrap="square" lIns="0" tIns="0" rIns="0" bIns="0" rtlCol="0"/>
            <a:lstStyle/>
            <a:p>
              <a:endParaRPr/>
            </a:p>
          </p:txBody>
        </p:sp>
        <p:sp>
          <p:nvSpPr>
            <p:cNvPr id="24" name="object 438">
              <a:extLst>
                <a:ext uri="{FF2B5EF4-FFF2-40B4-BE49-F238E27FC236}">
                  <a16:creationId xmlns:a16="http://schemas.microsoft.com/office/drawing/2014/main" id="{511CEF0D-4D09-4237-8D49-BC77B787289E}"/>
                </a:ext>
              </a:extLst>
            </p:cNvPr>
            <p:cNvSpPr/>
            <p:nvPr/>
          </p:nvSpPr>
          <p:spPr>
            <a:xfrm>
              <a:off x="15880302" y="2743120"/>
              <a:ext cx="824230" cy="18415"/>
            </a:xfrm>
            <a:custGeom>
              <a:avLst/>
              <a:gdLst/>
              <a:ahLst/>
              <a:cxnLst/>
              <a:rect l="l" t="t" r="r" b="b"/>
              <a:pathLst>
                <a:path w="824230" h="18414">
                  <a:moveTo>
                    <a:pt x="823922" y="0"/>
                  </a:moveTo>
                  <a:lnTo>
                    <a:pt x="0" y="0"/>
                  </a:lnTo>
                  <a:lnTo>
                    <a:pt x="0" y="18229"/>
                  </a:lnTo>
                  <a:lnTo>
                    <a:pt x="823922" y="18229"/>
                  </a:lnTo>
                  <a:lnTo>
                    <a:pt x="823922" y="0"/>
                  </a:lnTo>
                  <a:close/>
                </a:path>
              </a:pathLst>
            </a:custGeom>
            <a:solidFill>
              <a:srgbClr val="233A79"/>
            </a:solidFill>
          </p:spPr>
          <p:txBody>
            <a:bodyPr wrap="square" lIns="0" tIns="0" rIns="0" bIns="0" rtlCol="0"/>
            <a:lstStyle/>
            <a:p>
              <a:endParaRPr/>
            </a:p>
          </p:txBody>
        </p:sp>
        <p:sp>
          <p:nvSpPr>
            <p:cNvPr id="26" name="object 439">
              <a:extLst>
                <a:ext uri="{FF2B5EF4-FFF2-40B4-BE49-F238E27FC236}">
                  <a16:creationId xmlns:a16="http://schemas.microsoft.com/office/drawing/2014/main" id="{32129485-20F1-4B85-B082-2080D1F3854C}"/>
                </a:ext>
              </a:extLst>
            </p:cNvPr>
            <p:cNvSpPr/>
            <p:nvPr/>
          </p:nvSpPr>
          <p:spPr>
            <a:xfrm>
              <a:off x="16012948" y="4762714"/>
              <a:ext cx="1150620" cy="436880"/>
            </a:xfrm>
            <a:custGeom>
              <a:avLst/>
              <a:gdLst/>
              <a:ahLst/>
              <a:cxnLst/>
              <a:rect l="l" t="t" r="r" b="b"/>
              <a:pathLst>
                <a:path w="1150619" h="436879">
                  <a:moveTo>
                    <a:pt x="607333" y="0"/>
                  </a:moveTo>
                  <a:lnTo>
                    <a:pt x="561687" y="10728"/>
                  </a:lnTo>
                  <a:lnTo>
                    <a:pt x="519945" y="36279"/>
                  </a:lnTo>
                  <a:lnTo>
                    <a:pt x="485565" y="75840"/>
                  </a:lnTo>
                  <a:lnTo>
                    <a:pt x="456875" y="136478"/>
                  </a:lnTo>
                  <a:lnTo>
                    <a:pt x="436415" y="203093"/>
                  </a:lnTo>
                  <a:lnTo>
                    <a:pt x="421664" y="189816"/>
                  </a:lnTo>
                  <a:lnTo>
                    <a:pt x="404523" y="182540"/>
                  </a:lnTo>
                  <a:lnTo>
                    <a:pt x="386483" y="181611"/>
                  </a:lnTo>
                  <a:lnTo>
                    <a:pt x="369035" y="187376"/>
                  </a:lnTo>
                  <a:lnTo>
                    <a:pt x="353795" y="199711"/>
                  </a:lnTo>
                  <a:lnTo>
                    <a:pt x="341954" y="217189"/>
                  </a:lnTo>
                  <a:lnTo>
                    <a:pt x="334335" y="238182"/>
                  </a:lnTo>
                  <a:lnTo>
                    <a:pt x="331758" y="261059"/>
                  </a:lnTo>
                  <a:lnTo>
                    <a:pt x="321786" y="227699"/>
                  </a:lnTo>
                  <a:lnTo>
                    <a:pt x="288739" y="171084"/>
                  </a:lnTo>
                  <a:lnTo>
                    <a:pt x="239775" y="139484"/>
                  </a:lnTo>
                  <a:lnTo>
                    <a:pt x="212034" y="137428"/>
                  </a:lnTo>
                  <a:lnTo>
                    <a:pt x="185315" y="145423"/>
                  </a:lnTo>
                  <a:lnTo>
                    <a:pt x="162120" y="163911"/>
                  </a:lnTo>
                  <a:lnTo>
                    <a:pt x="139049" y="206471"/>
                  </a:lnTo>
                  <a:lnTo>
                    <a:pt x="126915" y="257777"/>
                  </a:lnTo>
                  <a:lnTo>
                    <a:pt x="117638" y="311941"/>
                  </a:lnTo>
                  <a:lnTo>
                    <a:pt x="103137" y="363077"/>
                  </a:lnTo>
                  <a:lnTo>
                    <a:pt x="70409" y="322881"/>
                  </a:lnTo>
                  <a:lnTo>
                    <a:pt x="23789" y="332261"/>
                  </a:lnTo>
                  <a:lnTo>
                    <a:pt x="1337" y="379655"/>
                  </a:lnTo>
                  <a:lnTo>
                    <a:pt x="0" y="408438"/>
                  </a:lnTo>
                  <a:lnTo>
                    <a:pt x="5067" y="436677"/>
                  </a:lnTo>
                  <a:lnTo>
                    <a:pt x="1148938" y="436677"/>
                  </a:lnTo>
                  <a:lnTo>
                    <a:pt x="1150310" y="396901"/>
                  </a:lnTo>
                  <a:lnTo>
                    <a:pt x="1145508" y="358614"/>
                  </a:lnTo>
                  <a:lnTo>
                    <a:pt x="1114844" y="294231"/>
                  </a:lnTo>
                  <a:lnTo>
                    <a:pt x="1079442" y="269658"/>
                  </a:lnTo>
                  <a:lnTo>
                    <a:pt x="1039044" y="265356"/>
                  </a:lnTo>
                  <a:lnTo>
                    <a:pt x="1000247" y="280427"/>
                  </a:lnTo>
                  <a:lnTo>
                    <a:pt x="969645" y="313969"/>
                  </a:lnTo>
                  <a:lnTo>
                    <a:pt x="968640" y="286681"/>
                  </a:lnTo>
                  <a:lnTo>
                    <a:pt x="946041" y="240147"/>
                  </a:lnTo>
                  <a:lnTo>
                    <a:pt x="907086" y="216976"/>
                  </a:lnTo>
                  <a:lnTo>
                    <a:pt x="885523" y="215168"/>
                  </a:lnTo>
                  <a:lnTo>
                    <a:pt x="863852" y="218728"/>
                  </a:lnTo>
                  <a:lnTo>
                    <a:pt x="823178" y="238411"/>
                  </a:lnTo>
                  <a:lnTo>
                    <a:pt x="786471" y="268377"/>
                  </a:lnTo>
                  <a:lnTo>
                    <a:pt x="768970" y="285080"/>
                  </a:lnTo>
                  <a:lnTo>
                    <a:pt x="777767" y="236953"/>
                  </a:lnTo>
                  <a:lnTo>
                    <a:pt x="777297" y="187548"/>
                  </a:lnTo>
                  <a:lnTo>
                    <a:pt x="768249" y="139320"/>
                  </a:lnTo>
                  <a:lnTo>
                    <a:pt x="751310" y="94725"/>
                  </a:lnTo>
                  <a:lnTo>
                    <a:pt x="727168" y="56220"/>
                  </a:lnTo>
                  <a:lnTo>
                    <a:pt x="696512" y="26260"/>
                  </a:lnTo>
                  <a:lnTo>
                    <a:pt x="653427" y="4906"/>
                  </a:lnTo>
                  <a:lnTo>
                    <a:pt x="607333" y="0"/>
                  </a:lnTo>
                  <a:close/>
                </a:path>
              </a:pathLst>
            </a:custGeom>
            <a:solidFill>
              <a:srgbClr val="A1D96E"/>
            </a:solidFill>
          </p:spPr>
          <p:txBody>
            <a:bodyPr wrap="square" lIns="0" tIns="0" rIns="0" bIns="0" rtlCol="0"/>
            <a:lstStyle/>
            <a:p>
              <a:endParaRPr/>
            </a:p>
          </p:txBody>
        </p:sp>
        <p:sp>
          <p:nvSpPr>
            <p:cNvPr id="27" name="object 440">
              <a:extLst>
                <a:ext uri="{FF2B5EF4-FFF2-40B4-BE49-F238E27FC236}">
                  <a16:creationId xmlns:a16="http://schemas.microsoft.com/office/drawing/2014/main" id="{072ECEDB-D91D-4EDF-8974-67191C5B42F6}"/>
                </a:ext>
              </a:extLst>
            </p:cNvPr>
            <p:cNvSpPr/>
            <p:nvPr/>
          </p:nvSpPr>
          <p:spPr>
            <a:xfrm>
              <a:off x="16050845" y="4949568"/>
              <a:ext cx="1073785" cy="250190"/>
            </a:xfrm>
            <a:custGeom>
              <a:avLst/>
              <a:gdLst/>
              <a:ahLst/>
              <a:cxnLst/>
              <a:rect l="l" t="t" r="r" b="b"/>
              <a:pathLst>
                <a:path w="1073784" h="250189">
                  <a:moveTo>
                    <a:pt x="550822" y="0"/>
                  </a:moveTo>
                  <a:lnTo>
                    <a:pt x="518088" y="19988"/>
                  </a:lnTo>
                  <a:lnTo>
                    <a:pt x="475355" y="73783"/>
                  </a:lnTo>
                  <a:lnTo>
                    <a:pt x="441065" y="133304"/>
                  </a:lnTo>
                  <a:lnTo>
                    <a:pt x="433299" y="124016"/>
                  </a:lnTo>
                  <a:lnTo>
                    <a:pt x="395232" y="95258"/>
                  </a:lnTo>
                  <a:lnTo>
                    <a:pt x="383358" y="92765"/>
                  </a:lnTo>
                  <a:lnTo>
                    <a:pt x="371459" y="93245"/>
                  </a:lnTo>
                  <a:lnTo>
                    <a:pt x="288818" y="197250"/>
                  </a:lnTo>
                  <a:lnTo>
                    <a:pt x="273111" y="172485"/>
                  </a:lnTo>
                  <a:lnTo>
                    <a:pt x="232123" y="130731"/>
                  </a:lnTo>
                  <a:lnTo>
                    <a:pt x="195841" y="108729"/>
                  </a:lnTo>
                  <a:lnTo>
                    <a:pt x="170655" y="103194"/>
                  </a:lnTo>
                  <a:lnTo>
                    <a:pt x="158225" y="105556"/>
                  </a:lnTo>
                  <a:lnTo>
                    <a:pt x="131138" y="132919"/>
                  </a:lnTo>
                  <a:lnTo>
                    <a:pt x="81432" y="235604"/>
                  </a:lnTo>
                  <a:lnTo>
                    <a:pt x="68369" y="222741"/>
                  </a:lnTo>
                  <a:lnTo>
                    <a:pt x="15947" y="223762"/>
                  </a:lnTo>
                  <a:lnTo>
                    <a:pt x="0" y="249824"/>
                  </a:lnTo>
                  <a:lnTo>
                    <a:pt x="1073412" y="249824"/>
                  </a:lnTo>
                  <a:lnTo>
                    <a:pt x="1053310" y="212132"/>
                  </a:lnTo>
                  <a:lnTo>
                    <a:pt x="1019221" y="183509"/>
                  </a:lnTo>
                  <a:lnTo>
                    <a:pt x="976546" y="178266"/>
                  </a:lnTo>
                  <a:lnTo>
                    <a:pt x="946200" y="179692"/>
                  </a:lnTo>
                  <a:lnTo>
                    <a:pt x="916017" y="183139"/>
                  </a:lnTo>
                  <a:lnTo>
                    <a:pt x="886132" y="188586"/>
                  </a:lnTo>
                  <a:lnTo>
                    <a:pt x="856675" y="196014"/>
                  </a:lnTo>
                  <a:lnTo>
                    <a:pt x="855069" y="175099"/>
                  </a:lnTo>
                  <a:lnTo>
                    <a:pt x="842594" y="136509"/>
                  </a:lnTo>
                  <a:lnTo>
                    <a:pt x="795335" y="116985"/>
                  </a:lnTo>
                  <a:lnTo>
                    <a:pt x="777909" y="120918"/>
                  </a:lnTo>
                  <a:lnTo>
                    <a:pt x="726455" y="147148"/>
                  </a:lnTo>
                  <a:lnTo>
                    <a:pt x="695046" y="171847"/>
                  </a:lnTo>
                  <a:lnTo>
                    <a:pt x="690380" y="127862"/>
                  </a:lnTo>
                  <a:lnTo>
                    <a:pt x="674262" y="86622"/>
                  </a:lnTo>
                  <a:lnTo>
                    <a:pt x="648414" y="50531"/>
                  </a:lnTo>
                  <a:lnTo>
                    <a:pt x="614556" y="21997"/>
                  </a:lnTo>
                  <a:lnTo>
                    <a:pt x="574411" y="3423"/>
                  </a:lnTo>
                  <a:lnTo>
                    <a:pt x="558734" y="113"/>
                  </a:lnTo>
                  <a:lnTo>
                    <a:pt x="550822" y="0"/>
                  </a:lnTo>
                  <a:close/>
                </a:path>
              </a:pathLst>
            </a:custGeom>
            <a:solidFill>
              <a:srgbClr val="85BB24">
                <a:alpha val="52999"/>
              </a:srgbClr>
            </a:solidFill>
          </p:spPr>
          <p:txBody>
            <a:bodyPr wrap="square" lIns="0" tIns="0" rIns="0" bIns="0" rtlCol="0"/>
            <a:lstStyle/>
            <a:p>
              <a:endParaRPr/>
            </a:p>
          </p:txBody>
        </p:sp>
        <p:sp>
          <p:nvSpPr>
            <p:cNvPr id="28" name="object 441">
              <a:extLst>
                <a:ext uri="{FF2B5EF4-FFF2-40B4-BE49-F238E27FC236}">
                  <a16:creationId xmlns:a16="http://schemas.microsoft.com/office/drawing/2014/main" id="{420CB9FE-6D6B-4E94-A0AF-CFCD6A2CEFFC}"/>
                </a:ext>
              </a:extLst>
            </p:cNvPr>
            <p:cNvSpPr/>
            <p:nvPr/>
          </p:nvSpPr>
          <p:spPr>
            <a:xfrm>
              <a:off x="16866389" y="4762714"/>
              <a:ext cx="1150620" cy="436880"/>
            </a:xfrm>
            <a:custGeom>
              <a:avLst/>
              <a:gdLst/>
              <a:ahLst/>
              <a:cxnLst/>
              <a:rect l="l" t="t" r="r" b="b"/>
              <a:pathLst>
                <a:path w="1150619" h="436879">
                  <a:moveTo>
                    <a:pt x="607333" y="0"/>
                  </a:moveTo>
                  <a:lnTo>
                    <a:pt x="561687" y="10728"/>
                  </a:lnTo>
                  <a:lnTo>
                    <a:pt x="519945" y="36279"/>
                  </a:lnTo>
                  <a:lnTo>
                    <a:pt x="485565" y="75840"/>
                  </a:lnTo>
                  <a:lnTo>
                    <a:pt x="456875" y="136478"/>
                  </a:lnTo>
                  <a:lnTo>
                    <a:pt x="436415" y="203093"/>
                  </a:lnTo>
                  <a:lnTo>
                    <a:pt x="421664" y="189816"/>
                  </a:lnTo>
                  <a:lnTo>
                    <a:pt x="404523" y="182540"/>
                  </a:lnTo>
                  <a:lnTo>
                    <a:pt x="386483" y="181611"/>
                  </a:lnTo>
                  <a:lnTo>
                    <a:pt x="369035" y="187376"/>
                  </a:lnTo>
                  <a:lnTo>
                    <a:pt x="353795" y="199711"/>
                  </a:lnTo>
                  <a:lnTo>
                    <a:pt x="341954" y="217189"/>
                  </a:lnTo>
                  <a:lnTo>
                    <a:pt x="334335" y="238182"/>
                  </a:lnTo>
                  <a:lnTo>
                    <a:pt x="331758" y="261059"/>
                  </a:lnTo>
                  <a:lnTo>
                    <a:pt x="321786" y="227699"/>
                  </a:lnTo>
                  <a:lnTo>
                    <a:pt x="288739" y="171084"/>
                  </a:lnTo>
                  <a:lnTo>
                    <a:pt x="239775" y="139484"/>
                  </a:lnTo>
                  <a:lnTo>
                    <a:pt x="212034" y="137428"/>
                  </a:lnTo>
                  <a:lnTo>
                    <a:pt x="185315" y="145423"/>
                  </a:lnTo>
                  <a:lnTo>
                    <a:pt x="162120" y="163911"/>
                  </a:lnTo>
                  <a:lnTo>
                    <a:pt x="139049" y="206471"/>
                  </a:lnTo>
                  <a:lnTo>
                    <a:pt x="126915" y="257777"/>
                  </a:lnTo>
                  <a:lnTo>
                    <a:pt x="117638" y="311941"/>
                  </a:lnTo>
                  <a:lnTo>
                    <a:pt x="103137" y="363077"/>
                  </a:lnTo>
                  <a:lnTo>
                    <a:pt x="70409" y="322881"/>
                  </a:lnTo>
                  <a:lnTo>
                    <a:pt x="23789" y="332261"/>
                  </a:lnTo>
                  <a:lnTo>
                    <a:pt x="1337" y="379655"/>
                  </a:lnTo>
                  <a:lnTo>
                    <a:pt x="0" y="408438"/>
                  </a:lnTo>
                  <a:lnTo>
                    <a:pt x="5067" y="436677"/>
                  </a:lnTo>
                  <a:lnTo>
                    <a:pt x="1148938" y="436677"/>
                  </a:lnTo>
                  <a:lnTo>
                    <a:pt x="1150310" y="396901"/>
                  </a:lnTo>
                  <a:lnTo>
                    <a:pt x="1145508" y="358614"/>
                  </a:lnTo>
                  <a:lnTo>
                    <a:pt x="1114844" y="294231"/>
                  </a:lnTo>
                  <a:lnTo>
                    <a:pt x="1079442" y="269658"/>
                  </a:lnTo>
                  <a:lnTo>
                    <a:pt x="1039044" y="265356"/>
                  </a:lnTo>
                  <a:lnTo>
                    <a:pt x="1000247" y="280427"/>
                  </a:lnTo>
                  <a:lnTo>
                    <a:pt x="969645" y="313969"/>
                  </a:lnTo>
                  <a:lnTo>
                    <a:pt x="968640" y="286681"/>
                  </a:lnTo>
                  <a:lnTo>
                    <a:pt x="946041" y="240147"/>
                  </a:lnTo>
                  <a:lnTo>
                    <a:pt x="907086" y="216976"/>
                  </a:lnTo>
                  <a:lnTo>
                    <a:pt x="885523" y="215168"/>
                  </a:lnTo>
                  <a:lnTo>
                    <a:pt x="863852" y="218728"/>
                  </a:lnTo>
                  <a:lnTo>
                    <a:pt x="823178" y="238411"/>
                  </a:lnTo>
                  <a:lnTo>
                    <a:pt x="786471" y="268377"/>
                  </a:lnTo>
                  <a:lnTo>
                    <a:pt x="768970" y="285080"/>
                  </a:lnTo>
                  <a:lnTo>
                    <a:pt x="777767" y="236953"/>
                  </a:lnTo>
                  <a:lnTo>
                    <a:pt x="777297" y="187548"/>
                  </a:lnTo>
                  <a:lnTo>
                    <a:pt x="768249" y="139320"/>
                  </a:lnTo>
                  <a:lnTo>
                    <a:pt x="751310" y="94725"/>
                  </a:lnTo>
                  <a:lnTo>
                    <a:pt x="727168" y="56220"/>
                  </a:lnTo>
                  <a:lnTo>
                    <a:pt x="696512" y="26260"/>
                  </a:lnTo>
                  <a:lnTo>
                    <a:pt x="653427" y="4906"/>
                  </a:lnTo>
                  <a:lnTo>
                    <a:pt x="607333" y="0"/>
                  </a:lnTo>
                  <a:close/>
                </a:path>
              </a:pathLst>
            </a:custGeom>
            <a:solidFill>
              <a:srgbClr val="A1D96E"/>
            </a:solidFill>
          </p:spPr>
          <p:txBody>
            <a:bodyPr wrap="square" lIns="0" tIns="0" rIns="0" bIns="0" rtlCol="0"/>
            <a:lstStyle/>
            <a:p>
              <a:endParaRPr/>
            </a:p>
          </p:txBody>
        </p:sp>
        <p:sp>
          <p:nvSpPr>
            <p:cNvPr id="29" name="object 442">
              <a:extLst>
                <a:ext uri="{FF2B5EF4-FFF2-40B4-BE49-F238E27FC236}">
                  <a16:creationId xmlns:a16="http://schemas.microsoft.com/office/drawing/2014/main" id="{93F80E61-F3A5-4F68-BEDB-9C9DE797454A}"/>
                </a:ext>
              </a:extLst>
            </p:cNvPr>
            <p:cNvSpPr/>
            <p:nvPr/>
          </p:nvSpPr>
          <p:spPr>
            <a:xfrm>
              <a:off x="16904287" y="4949568"/>
              <a:ext cx="1073785" cy="250190"/>
            </a:xfrm>
            <a:custGeom>
              <a:avLst/>
              <a:gdLst/>
              <a:ahLst/>
              <a:cxnLst/>
              <a:rect l="l" t="t" r="r" b="b"/>
              <a:pathLst>
                <a:path w="1073784" h="250189">
                  <a:moveTo>
                    <a:pt x="550822" y="0"/>
                  </a:moveTo>
                  <a:lnTo>
                    <a:pt x="518088" y="19988"/>
                  </a:lnTo>
                  <a:lnTo>
                    <a:pt x="475355" y="73783"/>
                  </a:lnTo>
                  <a:lnTo>
                    <a:pt x="441065" y="133304"/>
                  </a:lnTo>
                  <a:lnTo>
                    <a:pt x="433299" y="124016"/>
                  </a:lnTo>
                  <a:lnTo>
                    <a:pt x="395232" y="95258"/>
                  </a:lnTo>
                  <a:lnTo>
                    <a:pt x="383358" y="92765"/>
                  </a:lnTo>
                  <a:lnTo>
                    <a:pt x="371459" y="93245"/>
                  </a:lnTo>
                  <a:lnTo>
                    <a:pt x="288818" y="197250"/>
                  </a:lnTo>
                  <a:lnTo>
                    <a:pt x="273111" y="172485"/>
                  </a:lnTo>
                  <a:lnTo>
                    <a:pt x="232123" y="130731"/>
                  </a:lnTo>
                  <a:lnTo>
                    <a:pt x="195841" y="108729"/>
                  </a:lnTo>
                  <a:lnTo>
                    <a:pt x="170655" y="103194"/>
                  </a:lnTo>
                  <a:lnTo>
                    <a:pt x="158225" y="105556"/>
                  </a:lnTo>
                  <a:lnTo>
                    <a:pt x="131138" y="132919"/>
                  </a:lnTo>
                  <a:lnTo>
                    <a:pt x="81432" y="235604"/>
                  </a:lnTo>
                  <a:lnTo>
                    <a:pt x="68369" y="222741"/>
                  </a:lnTo>
                  <a:lnTo>
                    <a:pt x="15947" y="223762"/>
                  </a:lnTo>
                  <a:lnTo>
                    <a:pt x="0" y="249824"/>
                  </a:lnTo>
                  <a:lnTo>
                    <a:pt x="1073412" y="249824"/>
                  </a:lnTo>
                  <a:lnTo>
                    <a:pt x="1053310" y="212132"/>
                  </a:lnTo>
                  <a:lnTo>
                    <a:pt x="1019221" y="183509"/>
                  </a:lnTo>
                  <a:lnTo>
                    <a:pt x="976546" y="178266"/>
                  </a:lnTo>
                  <a:lnTo>
                    <a:pt x="946200" y="179692"/>
                  </a:lnTo>
                  <a:lnTo>
                    <a:pt x="916017" y="183139"/>
                  </a:lnTo>
                  <a:lnTo>
                    <a:pt x="886132" y="188586"/>
                  </a:lnTo>
                  <a:lnTo>
                    <a:pt x="856675" y="196014"/>
                  </a:lnTo>
                  <a:lnTo>
                    <a:pt x="855069" y="175099"/>
                  </a:lnTo>
                  <a:lnTo>
                    <a:pt x="842594" y="136509"/>
                  </a:lnTo>
                  <a:lnTo>
                    <a:pt x="795331" y="116985"/>
                  </a:lnTo>
                  <a:lnTo>
                    <a:pt x="777907" y="120918"/>
                  </a:lnTo>
                  <a:lnTo>
                    <a:pt x="726455" y="147148"/>
                  </a:lnTo>
                  <a:lnTo>
                    <a:pt x="695046" y="171847"/>
                  </a:lnTo>
                  <a:lnTo>
                    <a:pt x="690380" y="127862"/>
                  </a:lnTo>
                  <a:lnTo>
                    <a:pt x="674262" y="86622"/>
                  </a:lnTo>
                  <a:lnTo>
                    <a:pt x="648414" y="50531"/>
                  </a:lnTo>
                  <a:lnTo>
                    <a:pt x="614556" y="21997"/>
                  </a:lnTo>
                  <a:lnTo>
                    <a:pt x="574411" y="3423"/>
                  </a:lnTo>
                  <a:lnTo>
                    <a:pt x="558734" y="113"/>
                  </a:lnTo>
                  <a:lnTo>
                    <a:pt x="550822" y="0"/>
                  </a:lnTo>
                  <a:close/>
                </a:path>
              </a:pathLst>
            </a:custGeom>
            <a:solidFill>
              <a:srgbClr val="85BB24">
                <a:alpha val="52999"/>
              </a:srgbClr>
            </a:solidFill>
          </p:spPr>
          <p:txBody>
            <a:bodyPr wrap="square" lIns="0" tIns="0" rIns="0" bIns="0" rtlCol="0"/>
            <a:lstStyle/>
            <a:p>
              <a:endParaRPr/>
            </a:p>
          </p:txBody>
        </p:sp>
        <p:sp>
          <p:nvSpPr>
            <p:cNvPr id="30" name="object 443">
              <a:extLst>
                <a:ext uri="{FF2B5EF4-FFF2-40B4-BE49-F238E27FC236}">
                  <a16:creationId xmlns:a16="http://schemas.microsoft.com/office/drawing/2014/main" id="{6CD139D2-EC2A-45A1-9287-D127866C6434}"/>
                </a:ext>
              </a:extLst>
            </p:cNvPr>
            <p:cNvSpPr/>
            <p:nvPr/>
          </p:nvSpPr>
          <p:spPr>
            <a:xfrm>
              <a:off x="17806848" y="4983524"/>
              <a:ext cx="824230" cy="242570"/>
            </a:xfrm>
            <a:custGeom>
              <a:avLst/>
              <a:gdLst/>
              <a:ahLst/>
              <a:cxnLst/>
              <a:rect l="l" t="t" r="r" b="b"/>
              <a:pathLst>
                <a:path w="824230" h="242570">
                  <a:moveTo>
                    <a:pt x="224269" y="0"/>
                  </a:moveTo>
                  <a:lnTo>
                    <a:pt x="202463" y="0"/>
                  </a:lnTo>
                  <a:lnTo>
                    <a:pt x="202463" y="179654"/>
                  </a:lnTo>
                  <a:lnTo>
                    <a:pt x="224269" y="179654"/>
                  </a:lnTo>
                  <a:lnTo>
                    <a:pt x="224269" y="0"/>
                  </a:lnTo>
                  <a:close/>
                </a:path>
                <a:path w="824230" h="242570">
                  <a:moveTo>
                    <a:pt x="620864" y="0"/>
                  </a:moveTo>
                  <a:lnTo>
                    <a:pt x="599059" y="0"/>
                  </a:lnTo>
                  <a:lnTo>
                    <a:pt x="599059" y="179654"/>
                  </a:lnTo>
                  <a:lnTo>
                    <a:pt x="620864" y="179654"/>
                  </a:lnTo>
                  <a:lnTo>
                    <a:pt x="620864" y="0"/>
                  </a:lnTo>
                  <a:close/>
                </a:path>
                <a:path w="824230" h="242570">
                  <a:moveTo>
                    <a:pt x="818908" y="0"/>
                  </a:moveTo>
                  <a:lnTo>
                    <a:pt x="797102" y="0"/>
                  </a:lnTo>
                  <a:lnTo>
                    <a:pt x="797102" y="179654"/>
                  </a:lnTo>
                  <a:lnTo>
                    <a:pt x="818908" y="179654"/>
                  </a:lnTo>
                  <a:lnTo>
                    <a:pt x="818908" y="0"/>
                  </a:lnTo>
                  <a:close/>
                </a:path>
                <a:path w="824230" h="242570">
                  <a:moveTo>
                    <a:pt x="823925" y="219011"/>
                  </a:moveTo>
                  <a:lnTo>
                    <a:pt x="26225" y="219011"/>
                  </a:lnTo>
                  <a:lnTo>
                    <a:pt x="26225" y="0"/>
                  </a:lnTo>
                  <a:lnTo>
                    <a:pt x="4419" y="0"/>
                  </a:lnTo>
                  <a:lnTo>
                    <a:pt x="4419" y="219011"/>
                  </a:lnTo>
                  <a:lnTo>
                    <a:pt x="0" y="219011"/>
                  </a:lnTo>
                  <a:lnTo>
                    <a:pt x="0" y="242430"/>
                  </a:lnTo>
                  <a:lnTo>
                    <a:pt x="823925" y="242430"/>
                  </a:lnTo>
                  <a:lnTo>
                    <a:pt x="823925" y="219011"/>
                  </a:lnTo>
                  <a:close/>
                </a:path>
              </a:pathLst>
            </a:custGeom>
            <a:solidFill>
              <a:srgbClr val="233A79"/>
            </a:solidFill>
          </p:spPr>
          <p:txBody>
            <a:bodyPr wrap="square" lIns="0" tIns="0" rIns="0" bIns="0" rtlCol="0"/>
            <a:lstStyle/>
            <a:p>
              <a:endParaRPr/>
            </a:p>
          </p:txBody>
        </p:sp>
        <p:sp>
          <p:nvSpPr>
            <p:cNvPr id="31" name="object 444">
              <a:extLst>
                <a:ext uri="{FF2B5EF4-FFF2-40B4-BE49-F238E27FC236}">
                  <a16:creationId xmlns:a16="http://schemas.microsoft.com/office/drawing/2014/main" id="{D56D2F65-37BB-4481-A537-D995B8D39E3B}"/>
                </a:ext>
              </a:extLst>
            </p:cNvPr>
            <p:cNvSpPr/>
            <p:nvPr/>
          </p:nvSpPr>
          <p:spPr>
            <a:xfrm>
              <a:off x="17758828" y="4935891"/>
              <a:ext cx="170815" cy="253365"/>
            </a:xfrm>
            <a:custGeom>
              <a:avLst/>
              <a:gdLst/>
              <a:ahLst/>
              <a:cxnLst/>
              <a:rect l="l" t="t" r="r" b="b"/>
              <a:pathLst>
                <a:path w="170815" h="253364">
                  <a:moveTo>
                    <a:pt x="170204" y="0"/>
                  </a:moveTo>
                  <a:lnTo>
                    <a:pt x="0" y="0"/>
                  </a:lnTo>
                  <a:lnTo>
                    <a:pt x="0" y="16523"/>
                  </a:lnTo>
                  <a:lnTo>
                    <a:pt x="170204" y="252924"/>
                  </a:lnTo>
                  <a:lnTo>
                    <a:pt x="170204" y="0"/>
                  </a:lnTo>
                  <a:close/>
                </a:path>
              </a:pathLst>
            </a:custGeom>
            <a:solidFill>
              <a:srgbClr val="C9F0FF"/>
            </a:solidFill>
          </p:spPr>
          <p:txBody>
            <a:bodyPr wrap="square" lIns="0" tIns="0" rIns="0" bIns="0" rtlCol="0"/>
            <a:lstStyle/>
            <a:p>
              <a:endParaRPr/>
            </a:p>
          </p:txBody>
        </p:sp>
        <p:sp>
          <p:nvSpPr>
            <p:cNvPr id="32" name="object 445">
              <a:extLst>
                <a:ext uri="{FF2B5EF4-FFF2-40B4-BE49-F238E27FC236}">
                  <a16:creationId xmlns:a16="http://schemas.microsoft.com/office/drawing/2014/main" id="{3703792A-9FFA-421A-AFA6-42A86DE9A485}"/>
                </a:ext>
              </a:extLst>
            </p:cNvPr>
            <p:cNvSpPr/>
            <p:nvPr/>
          </p:nvSpPr>
          <p:spPr>
            <a:xfrm>
              <a:off x="17962931" y="5037169"/>
              <a:ext cx="616585" cy="179705"/>
            </a:xfrm>
            <a:custGeom>
              <a:avLst/>
              <a:gdLst/>
              <a:ahLst/>
              <a:cxnLst/>
              <a:rect l="l" t="t" r="r" b="b"/>
              <a:pathLst>
                <a:path w="616584" h="179704">
                  <a:moveTo>
                    <a:pt x="21818" y="0"/>
                  </a:moveTo>
                  <a:lnTo>
                    <a:pt x="0" y="0"/>
                  </a:lnTo>
                  <a:lnTo>
                    <a:pt x="0" y="179666"/>
                  </a:lnTo>
                  <a:lnTo>
                    <a:pt x="21818" y="179666"/>
                  </a:lnTo>
                  <a:lnTo>
                    <a:pt x="21818" y="0"/>
                  </a:lnTo>
                  <a:close/>
                </a:path>
                <a:path w="616584" h="179704">
                  <a:moveTo>
                    <a:pt x="219862" y="0"/>
                  </a:moveTo>
                  <a:lnTo>
                    <a:pt x="198043" y="0"/>
                  </a:lnTo>
                  <a:lnTo>
                    <a:pt x="198043" y="179666"/>
                  </a:lnTo>
                  <a:lnTo>
                    <a:pt x="219862" y="179666"/>
                  </a:lnTo>
                  <a:lnTo>
                    <a:pt x="219862" y="0"/>
                  </a:lnTo>
                  <a:close/>
                </a:path>
                <a:path w="616584" h="179704">
                  <a:moveTo>
                    <a:pt x="616470" y="0"/>
                  </a:moveTo>
                  <a:lnTo>
                    <a:pt x="594652" y="0"/>
                  </a:lnTo>
                  <a:lnTo>
                    <a:pt x="594652" y="179666"/>
                  </a:lnTo>
                  <a:lnTo>
                    <a:pt x="616470" y="179666"/>
                  </a:lnTo>
                  <a:lnTo>
                    <a:pt x="616470" y="0"/>
                  </a:lnTo>
                  <a:close/>
                </a:path>
              </a:pathLst>
            </a:custGeom>
            <a:solidFill>
              <a:srgbClr val="233A79"/>
            </a:solidFill>
          </p:spPr>
          <p:txBody>
            <a:bodyPr wrap="square" lIns="0" tIns="0" rIns="0" bIns="0" rtlCol="0"/>
            <a:lstStyle/>
            <a:p>
              <a:endParaRPr/>
            </a:p>
          </p:txBody>
        </p:sp>
        <p:pic>
          <p:nvPicPr>
            <p:cNvPr id="33" name="object 446">
              <a:extLst>
                <a:ext uri="{FF2B5EF4-FFF2-40B4-BE49-F238E27FC236}">
                  <a16:creationId xmlns:a16="http://schemas.microsoft.com/office/drawing/2014/main" id="{A02AE2E1-CFF5-45A9-B78E-5A6DEB49E5EA}"/>
                </a:ext>
              </a:extLst>
            </p:cNvPr>
            <p:cNvPicPr/>
            <p:nvPr/>
          </p:nvPicPr>
          <p:blipFill>
            <a:blip r:embed="rId21" cstate="print"/>
            <a:stretch>
              <a:fillRect/>
            </a:stretch>
          </p:blipFill>
          <p:spPr>
            <a:xfrm>
              <a:off x="17758830" y="4935889"/>
              <a:ext cx="1168760" cy="280935"/>
            </a:xfrm>
            <a:prstGeom prst="rect">
              <a:avLst/>
            </a:prstGeom>
          </p:spPr>
        </p:pic>
        <p:sp>
          <p:nvSpPr>
            <p:cNvPr id="34" name="object 447">
              <a:extLst>
                <a:ext uri="{FF2B5EF4-FFF2-40B4-BE49-F238E27FC236}">
                  <a16:creationId xmlns:a16="http://schemas.microsoft.com/office/drawing/2014/main" id="{E800C3DE-638B-487F-928F-E92311696873}"/>
                </a:ext>
              </a:extLst>
            </p:cNvPr>
            <p:cNvSpPr/>
            <p:nvPr/>
          </p:nvSpPr>
          <p:spPr>
            <a:xfrm>
              <a:off x="17820691" y="4936280"/>
              <a:ext cx="1038860" cy="233045"/>
            </a:xfrm>
            <a:custGeom>
              <a:avLst/>
              <a:gdLst/>
              <a:ahLst/>
              <a:cxnLst/>
              <a:rect l="l" t="t" r="r" b="b"/>
              <a:pathLst>
                <a:path w="1038859" h="233045">
                  <a:moveTo>
                    <a:pt x="1038758" y="153403"/>
                  </a:moveTo>
                  <a:lnTo>
                    <a:pt x="1036180" y="150825"/>
                  </a:lnTo>
                  <a:lnTo>
                    <a:pt x="907986" y="150888"/>
                  </a:lnTo>
                  <a:lnTo>
                    <a:pt x="893800" y="131178"/>
                  </a:lnTo>
                  <a:lnTo>
                    <a:pt x="893800" y="150901"/>
                  </a:lnTo>
                  <a:lnTo>
                    <a:pt x="761669" y="150964"/>
                  </a:lnTo>
                  <a:lnTo>
                    <a:pt x="747471" y="131241"/>
                  </a:lnTo>
                  <a:lnTo>
                    <a:pt x="747471" y="150977"/>
                  </a:lnTo>
                  <a:lnTo>
                    <a:pt x="629348" y="151028"/>
                  </a:lnTo>
                  <a:lnTo>
                    <a:pt x="615111" y="131356"/>
                  </a:lnTo>
                  <a:lnTo>
                    <a:pt x="615111" y="151041"/>
                  </a:lnTo>
                  <a:lnTo>
                    <a:pt x="495452" y="151091"/>
                  </a:lnTo>
                  <a:lnTo>
                    <a:pt x="481228" y="131419"/>
                  </a:lnTo>
                  <a:lnTo>
                    <a:pt x="481228" y="151104"/>
                  </a:lnTo>
                  <a:lnTo>
                    <a:pt x="361403" y="151155"/>
                  </a:lnTo>
                  <a:lnTo>
                    <a:pt x="347205" y="131419"/>
                  </a:lnTo>
                  <a:lnTo>
                    <a:pt x="347205" y="151168"/>
                  </a:lnTo>
                  <a:lnTo>
                    <a:pt x="217182" y="151218"/>
                  </a:lnTo>
                  <a:lnTo>
                    <a:pt x="168465" y="84162"/>
                  </a:lnTo>
                  <a:lnTo>
                    <a:pt x="299021" y="84162"/>
                  </a:lnTo>
                  <a:lnTo>
                    <a:pt x="347205" y="151168"/>
                  </a:lnTo>
                  <a:lnTo>
                    <a:pt x="347205" y="131419"/>
                  </a:lnTo>
                  <a:lnTo>
                    <a:pt x="313232" y="84162"/>
                  </a:lnTo>
                  <a:lnTo>
                    <a:pt x="432841" y="84162"/>
                  </a:lnTo>
                  <a:lnTo>
                    <a:pt x="481228" y="151104"/>
                  </a:lnTo>
                  <a:lnTo>
                    <a:pt x="481228" y="131419"/>
                  </a:lnTo>
                  <a:lnTo>
                    <a:pt x="447078" y="84162"/>
                  </a:lnTo>
                  <a:lnTo>
                    <a:pt x="566724" y="84162"/>
                  </a:lnTo>
                  <a:lnTo>
                    <a:pt x="615111" y="151041"/>
                  </a:lnTo>
                  <a:lnTo>
                    <a:pt x="615111" y="131356"/>
                  </a:lnTo>
                  <a:lnTo>
                    <a:pt x="580961" y="84162"/>
                  </a:lnTo>
                  <a:lnTo>
                    <a:pt x="699389" y="84162"/>
                  </a:lnTo>
                  <a:lnTo>
                    <a:pt x="747471" y="150977"/>
                  </a:lnTo>
                  <a:lnTo>
                    <a:pt x="747471" y="131241"/>
                  </a:lnTo>
                  <a:lnTo>
                    <a:pt x="713587" y="84162"/>
                  </a:lnTo>
                  <a:lnTo>
                    <a:pt x="845781" y="84162"/>
                  </a:lnTo>
                  <a:lnTo>
                    <a:pt x="893800" y="150901"/>
                  </a:lnTo>
                  <a:lnTo>
                    <a:pt x="893800" y="131178"/>
                  </a:lnTo>
                  <a:lnTo>
                    <a:pt x="859980" y="84162"/>
                  </a:lnTo>
                  <a:lnTo>
                    <a:pt x="979779" y="84162"/>
                  </a:lnTo>
                  <a:lnTo>
                    <a:pt x="982370" y="81584"/>
                  </a:lnTo>
                  <a:lnTo>
                    <a:pt x="982370" y="75209"/>
                  </a:lnTo>
                  <a:lnTo>
                    <a:pt x="979779" y="72631"/>
                  </a:lnTo>
                  <a:lnTo>
                    <a:pt x="851674" y="72631"/>
                  </a:lnTo>
                  <a:lnTo>
                    <a:pt x="801789" y="3289"/>
                  </a:lnTo>
                  <a:lnTo>
                    <a:pt x="798207" y="2692"/>
                  </a:lnTo>
                  <a:lnTo>
                    <a:pt x="793013" y="6426"/>
                  </a:lnTo>
                  <a:lnTo>
                    <a:pt x="792429" y="10020"/>
                  </a:lnTo>
                  <a:lnTo>
                    <a:pt x="837476" y="72631"/>
                  </a:lnTo>
                  <a:lnTo>
                    <a:pt x="705281" y="72631"/>
                  </a:lnTo>
                  <a:lnTo>
                    <a:pt x="653618" y="838"/>
                  </a:lnTo>
                  <a:lnTo>
                    <a:pt x="650024" y="241"/>
                  </a:lnTo>
                  <a:lnTo>
                    <a:pt x="644855" y="3962"/>
                  </a:lnTo>
                  <a:lnTo>
                    <a:pt x="644258" y="7569"/>
                  </a:lnTo>
                  <a:lnTo>
                    <a:pt x="691083" y="72631"/>
                  </a:lnTo>
                  <a:lnTo>
                    <a:pt x="572617" y="72631"/>
                  </a:lnTo>
                  <a:lnTo>
                    <a:pt x="521525" y="2032"/>
                  </a:lnTo>
                  <a:lnTo>
                    <a:pt x="517918" y="1435"/>
                  </a:lnTo>
                  <a:lnTo>
                    <a:pt x="512762" y="5181"/>
                  </a:lnTo>
                  <a:lnTo>
                    <a:pt x="512178" y="8775"/>
                  </a:lnTo>
                  <a:lnTo>
                    <a:pt x="558380" y="72631"/>
                  </a:lnTo>
                  <a:lnTo>
                    <a:pt x="438746" y="72631"/>
                  </a:lnTo>
                  <a:lnTo>
                    <a:pt x="387718" y="2032"/>
                  </a:lnTo>
                  <a:lnTo>
                    <a:pt x="384098" y="1435"/>
                  </a:lnTo>
                  <a:lnTo>
                    <a:pt x="378942" y="5181"/>
                  </a:lnTo>
                  <a:lnTo>
                    <a:pt x="378358" y="8775"/>
                  </a:lnTo>
                  <a:lnTo>
                    <a:pt x="424510" y="72631"/>
                  </a:lnTo>
                  <a:lnTo>
                    <a:pt x="304939" y="72631"/>
                  </a:lnTo>
                  <a:lnTo>
                    <a:pt x="253136" y="584"/>
                  </a:lnTo>
                  <a:lnTo>
                    <a:pt x="249542" y="0"/>
                  </a:lnTo>
                  <a:lnTo>
                    <a:pt x="244348" y="3721"/>
                  </a:lnTo>
                  <a:lnTo>
                    <a:pt x="243776" y="7327"/>
                  </a:lnTo>
                  <a:lnTo>
                    <a:pt x="290728" y="72631"/>
                  </a:lnTo>
                  <a:lnTo>
                    <a:pt x="160083" y="72631"/>
                  </a:lnTo>
                  <a:lnTo>
                    <a:pt x="107734" y="571"/>
                  </a:lnTo>
                  <a:lnTo>
                    <a:pt x="104127" y="25"/>
                  </a:lnTo>
                  <a:lnTo>
                    <a:pt x="98971" y="3759"/>
                  </a:lnTo>
                  <a:lnTo>
                    <a:pt x="98425" y="7353"/>
                  </a:lnTo>
                  <a:lnTo>
                    <a:pt x="145846" y="72631"/>
                  </a:lnTo>
                  <a:lnTo>
                    <a:pt x="2578" y="72631"/>
                  </a:lnTo>
                  <a:lnTo>
                    <a:pt x="0" y="75209"/>
                  </a:lnTo>
                  <a:lnTo>
                    <a:pt x="0" y="81584"/>
                  </a:lnTo>
                  <a:lnTo>
                    <a:pt x="2578" y="84162"/>
                  </a:lnTo>
                  <a:lnTo>
                    <a:pt x="5765" y="84162"/>
                  </a:lnTo>
                  <a:lnTo>
                    <a:pt x="154216" y="84162"/>
                  </a:lnTo>
                  <a:lnTo>
                    <a:pt x="202933" y="151218"/>
                  </a:lnTo>
                  <a:lnTo>
                    <a:pt x="56972" y="151269"/>
                  </a:lnTo>
                  <a:lnTo>
                    <a:pt x="54394" y="153860"/>
                  </a:lnTo>
                  <a:lnTo>
                    <a:pt x="54394" y="160223"/>
                  </a:lnTo>
                  <a:lnTo>
                    <a:pt x="56972" y="162801"/>
                  </a:lnTo>
                  <a:lnTo>
                    <a:pt x="60147" y="162801"/>
                  </a:lnTo>
                  <a:lnTo>
                    <a:pt x="211302" y="162737"/>
                  </a:lnTo>
                  <a:lnTo>
                    <a:pt x="261581" y="231940"/>
                  </a:lnTo>
                  <a:lnTo>
                    <a:pt x="263347" y="232765"/>
                  </a:lnTo>
                  <a:lnTo>
                    <a:pt x="265125" y="232765"/>
                  </a:lnTo>
                  <a:lnTo>
                    <a:pt x="266293" y="232765"/>
                  </a:lnTo>
                  <a:lnTo>
                    <a:pt x="267487" y="232410"/>
                  </a:lnTo>
                  <a:lnTo>
                    <a:pt x="271081" y="229793"/>
                  </a:lnTo>
                  <a:lnTo>
                    <a:pt x="271665" y="226187"/>
                  </a:lnTo>
                  <a:lnTo>
                    <a:pt x="225552" y="162737"/>
                  </a:lnTo>
                  <a:lnTo>
                    <a:pt x="355485" y="162674"/>
                  </a:lnTo>
                  <a:lnTo>
                    <a:pt x="405295" y="231927"/>
                  </a:lnTo>
                  <a:lnTo>
                    <a:pt x="407060" y="232765"/>
                  </a:lnTo>
                  <a:lnTo>
                    <a:pt x="408851" y="232765"/>
                  </a:lnTo>
                  <a:lnTo>
                    <a:pt x="410019" y="232765"/>
                  </a:lnTo>
                  <a:lnTo>
                    <a:pt x="411200" y="232410"/>
                  </a:lnTo>
                  <a:lnTo>
                    <a:pt x="414807" y="229819"/>
                  </a:lnTo>
                  <a:lnTo>
                    <a:pt x="415391" y="226212"/>
                  </a:lnTo>
                  <a:lnTo>
                    <a:pt x="369684" y="162674"/>
                  </a:lnTo>
                  <a:lnTo>
                    <a:pt x="489546" y="162610"/>
                  </a:lnTo>
                  <a:lnTo>
                    <a:pt x="539673" y="231940"/>
                  </a:lnTo>
                  <a:lnTo>
                    <a:pt x="541426" y="232765"/>
                  </a:lnTo>
                  <a:lnTo>
                    <a:pt x="543217" y="232765"/>
                  </a:lnTo>
                  <a:lnTo>
                    <a:pt x="544398" y="232765"/>
                  </a:lnTo>
                  <a:lnTo>
                    <a:pt x="545579" y="232410"/>
                  </a:lnTo>
                  <a:lnTo>
                    <a:pt x="549160" y="229806"/>
                  </a:lnTo>
                  <a:lnTo>
                    <a:pt x="549757" y="226199"/>
                  </a:lnTo>
                  <a:lnTo>
                    <a:pt x="503783" y="162610"/>
                  </a:lnTo>
                  <a:lnTo>
                    <a:pt x="623443" y="162547"/>
                  </a:lnTo>
                  <a:lnTo>
                    <a:pt x="673671" y="231940"/>
                  </a:lnTo>
                  <a:lnTo>
                    <a:pt x="675436" y="232765"/>
                  </a:lnTo>
                  <a:lnTo>
                    <a:pt x="677227" y="232765"/>
                  </a:lnTo>
                  <a:lnTo>
                    <a:pt x="678395" y="232765"/>
                  </a:lnTo>
                  <a:lnTo>
                    <a:pt x="679577" y="232410"/>
                  </a:lnTo>
                  <a:lnTo>
                    <a:pt x="683171" y="229793"/>
                  </a:lnTo>
                  <a:lnTo>
                    <a:pt x="683755" y="226199"/>
                  </a:lnTo>
                  <a:lnTo>
                    <a:pt x="637679" y="162547"/>
                  </a:lnTo>
                  <a:lnTo>
                    <a:pt x="755751" y="162483"/>
                  </a:lnTo>
                  <a:lnTo>
                    <a:pt x="805751" y="231927"/>
                  </a:lnTo>
                  <a:lnTo>
                    <a:pt x="807516" y="232765"/>
                  </a:lnTo>
                  <a:lnTo>
                    <a:pt x="809307" y="232765"/>
                  </a:lnTo>
                  <a:lnTo>
                    <a:pt x="810463" y="232765"/>
                  </a:lnTo>
                  <a:lnTo>
                    <a:pt x="811657" y="232410"/>
                  </a:lnTo>
                  <a:lnTo>
                    <a:pt x="815251" y="229819"/>
                  </a:lnTo>
                  <a:lnTo>
                    <a:pt x="815835" y="226212"/>
                  </a:lnTo>
                  <a:lnTo>
                    <a:pt x="769950" y="162471"/>
                  </a:lnTo>
                  <a:lnTo>
                    <a:pt x="902081" y="162407"/>
                  </a:lnTo>
                  <a:lnTo>
                    <a:pt x="952119" y="231927"/>
                  </a:lnTo>
                  <a:lnTo>
                    <a:pt x="953884" y="232765"/>
                  </a:lnTo>
                  <a:lnTo>
                    <a:pt x="955675" y="232765"/>
                  </a:lnTo>
                  <a:lnTo>
                    <a:pt x="956830" y="232765"/>
                  </a:lnTo>
                  <a:lnTo>
                    <a:pt x="958024" y="232410"/>
                  </a:lnTo>
                  <a:lnTo>
                    <a:pt x="961618" y="229819"/>
                  </a:lnTo>
                  <a:lnTo>
                    <a:pt x="962202" y="226212"/>
                  </a:lnTo>
                  <a:lnTo>
                    <a:pt x="916279" y="162407"/>
                  </a:lnTo>
                  <a:lnTo>
                    <a:pt x="1036180" y="162344"/>
                  </a:lnTo>
                  <a:lnTo>
                    <a:pt x="1038758" y="159766"/>
                  </a:lnTo>
                  <a:lnTo>
                    <a:pt x="1038758" y="153403"/>
                  </a:lnTo>
                  <a:close/>
                </a:path>
              </a:pathLst>
            </a:custGeom>
            <a:solidFill>
              <a:srgbClr val="5BABD0"/>
            </a:solidFill>
          </p:spPr>
          <p:txBody>
            <a:bodyPr wrap="square" lIns="0" tIns="0" rIns="0" bIns="0" rtlCol="0"/>
            <a:lstStyle/>
            <a:p>
              <a:endParaRPr/>
            </a:p>
          </p:txBody>
        </p:sp>
        <p:sp>
          <p:nvSpPr>
            <p:cNvPr id="35" name="object 448">
              <a:extLst>
                <a:ext uri="{FF2B5EF4-FFF2-40B4-BE49-F238E27FC236}">
                  <a16:creationId xmlns:a16="http://schemas.microsoft.com/office/drawing/2014/main" id="{056EC0DF-DF68-4910-A64E-CE586ED98984}"/>
                </a:ext>
              </a:extLst>
            </p:cNvPr>
            <p:cNvSpPr/>
            <p:nvPr/>
          </p:nvSpPr>
          <p:spPr>
            <a:xfrm>
              <a:off x="17929025" y="5172292"/>
              <a:ext cx="998855" cy="17145"/>
            </a:xfrm>
            <a:custGeom>
              <a:avLst/>
              <a:gdLst/>
              <a:ahLst/>
              <a:cxnLst/>
              <a:rect l="l" t="t" r="r" b="b"/>
              <a:pathLst>
                <a:path w="998855" h="17145">
                  <a:moveTo>
                    <a:pt x="998555" y="0"/>
                  </a:moveTo>
                  <a:lnTo>
                    <a:pt x="0" y="0"/>
                  </a:lnTo>
                  <a:lnTo>
                    <a:pt x="0" y="16523"/>
                  </a:lnTo>
                  <a:lnTo>
                    <a:pt x="998555" y="16523"/>
                  </a:lnTo>
                  <a:lnTo>
                    <a:pt x="998555" y="0"/>
                  </a:lnTo>
                  <a:close/>
                </a:path>
              </a:pathLst>
            </a:custGeom>
            <a:solidFill>
              <a:srgbClr val="C9F0FF"/>
            </a:solidFill>
          </p:spPr>
          <p:txBody>
            <a:bodyPr wrap="square" lIns="0" tIns="0" rIns="0" bIns="0" rtlCol="0"/>
            <a:lstStyle/>
            <a:p>
              <a:endParaRPr/>
            </a:p>
          </p:txBody>
        </p:sp>
        <p:sp>
          <p:nvSpPr>
            <p:cNvPr id="36" name="object 449">
              <a:extLst>
                <a:ext uri="{FF2B5EF4-FFF2-40B4-BE49-F238E27FC236}">
                  <a16:creationId xmlns:a16="http://schemas.microsoft.com/office/drawing/2014/main" id="{492DD038-5336-4CCD-9F9A-1C58A8155AFB}"/>
                </a:ext>
              </a:extLst>
            </p:cNvPr>
            <p:cNvSpPr/>
            <p:nvPr/>
          </p:nvSpPr>
          <p:spPr>
            <a:xfrm>
              <a:off x="17958531" y="5207715"/>
              <a:ext cx="824230" cy="18415"/>
            </a:xfrm>
            <a:custGeom>
              <a:avLst/>
              <a:gdLst/>
              <a:ahLst/>
              <a:cxnLst/>
              <a:rect l="l" t="t" r="r" b="b"/>
              <a:pathLst>
                <a:path w="824230" h="18414">
                  <a:moveTo>
                    <a:pt x="823922" y="0"/>
                  </a:moveTo>
                  <a:lnTo>
                    <a:pt x="0" y="0"/>
                  </a:lnTo>
                  <a:lnTo>
                    <a:pt x="0" y="18229"/>
                  </a:lnTo>
                  <a:lnTo>
                    <a:pt x="823922" y="18229"/>
                  </a:lnTo>
                  <a:lnTo>
                    <a:pt x="823922" y="0"/>
                  </a:lnTo>
                  <a:close/>
                </a:path>
              </a:pathLst>
            </a:custGeom>
            <a:solidFill>
              <a:srgbClr val="233A79"/>
            </a:solidFill>
          </p:spPr>
          <p:txBody>
            <a:bodyPr wrap="square" lIns="0" tIns="0" rIns="0" bIns="0" rtlCol="0"/>
            <a:lstStyle/>
            <a:p>
              <a:endParaRPr/>
            </a:p>
          </p:txBody>
        </p:sp>
      </p:grpSp>
      <p:grpSp>
        <p:nvGrpSpPr>
          <p:cNvPr id="4" name="Group 3">
            <a:extLst>
              <a:ext uri="{FF2B5EF4-FFF2-40B4-BE49-F238E27FC236}">
                <a16:creationId xmlns:a16="http://schemas.microsoft.com/office/drawing/2014/main" id="{0E072454-4343-4CB9-8792-58BF5EA19855}"/>
              </a:ext>
            </a:extLst>
          </p:cNvPr>
          <p:cNvGrpSpPr>
            <a:grpSpLocks noChangeAspect="1"/>
          </p:cNvGrpSpPr>
          <p:nvPr/>
        </p:nvGrpSpPr>
        <p:grpSpPr>
          <a:xfrm>
            <a:off x="5087351" y="6879027"/>
            <a:ext cx="1095862" cy="663196"/>
            <a:chOff x="4176601" y="6133511"/>
            <a:chExt cx="2322748" cy="1405686"/>
          </a:xfrm>
        </p:grpSpPr>
        <p:pic>
          <p:nvPicPr>
            <p:cNvPr id="37" name="object 35">
              <a:extLst>
                <a:ext uri="{FF2B5EF4-FFF2-40B4-BE49-F238E27FC236}">
                  <a16:creationId xmlns:a16="http://schemas.microsoft.com/office/drawing/2014/main" id="{73B0F3C4-8BA5-4857-A5DD-059AC187E3CC}"/>
                </a:ext>
              </a:extLst>
            </p:cNvPr>
            <p:cNvPicPr/>
            <p:nvPr/>
          </p:nvPicPr>
          <p:blipFill>
            <a:blip r:embed="rId22" cstate="print"/>
            <a:stretch>
              <a:fillRect/>
            </a:stretch>
          </p:blipFill>
          <p:spPr>
            <a:xfrm>
              <a:off x="4176601" y="6133511"/>
              <a:ext cx="2105859" cy="1091221"/>
            </a:xfrm>
            <a:prstGeom prst="rect">
              <a:avLst/>
            </a:prstGeom>
          </p:spPr>
        </p:pic>
        <p:pic>
          <p:nvPicPr>
            <p:cNvPr id="38" name="object 36">
              <a:extLst>
                <a:ext uri="{FF2B5EF4-FFF2-40B4-BE49-F238E27FC236}">
                  <a16:creationId xmlns:a16="http://schemas.microsoft.com/office/drawing/2014/main" id="{6436418F-3BDA-446D-B46D-EA9B4BD919A8}"/>
                </a:ext>
              </a:extLst>
            </p:cNvPr>
            <p:cNvPicPr/>
            <p:nvPr/>
          </p:nvPicPr>
          <p:blipFill>
            <a:blip r:embed="rId23" cstate="print"/>
            <a:stretch>
              <a:fillRect/>
            </a:stretch>
          </p:blipFill>
          <p:spPr>
            <a:xfrm>
              <a:off x="4393490" y="6447976"/>
              <a:ext cx="2105859" cy="1091221"/>
            </a:xfrm>
            <a:prstGeom prst="rect">
              <a:avLst/>
            </a:prstGeom>
          </p:spPr>
        </p:pic>
      </p:grpSp>
      <p:grpSp>
        <p:nvGrpSpPr>
          <p:cNvPr id="91" name="Group 90">
            <a:extLst>
              <a:ext uri="{FF2B5EF4-FFF2-40B4-BE49-F238E27FC236}">
                <a16:creationId xmlns:a16="http://schemas.microsoft.com/office/drawing/2014/main" id="{EFAB45A6-9468-4904-8B72-DDC4776B38BB}"/>
              </a:ext>
            </a:extLst>
          </p:cNvPr>
          <p:cNvGrpSpPr>
            <a:grpSpLocks noChangeAspect="1"/>
          </p:cNvGrpSpPr>
          <p:nvPr/>
        </p:nvGrpSpPr>
        <p:grpSpPr>
          <a:xfrm>
            <a:off x="9307439" y="5316503"/>
            <a:ext cx="4093340" cy="1999440"/>
            <a:chOff x="9346435" y="3636852"/>
            <a:chExt cx="8109029" cy="3960950"/>
          </a:xfrm>
        </p:grpSpPr>
        <p:pic>
          <p:nvPicPr>
            <p:cNvPr id="73" name="object 20">
              <a:extLst>
                <a:ext uri="{FF2B5EF4-FFF2-40B4-BE49-F238E27FC236}">
                  <a16:creationId xmlns:a16="http://schemas.microsoft.com/office/drawing/2014/main" id="{7810BD67-FC87-4207-983C-4EA56D7CF78F}"/>
                </a:ext>
              </a:extLst>
            </p:cNvPr>
            <p:cNvPicPr/>
            <p:nvPr/>
          </p:nvPicPr>
          <p:blipFill>
            <a:blip r:embed="rId2" cstate="print"/>
            <a:stretch>
              <a:fillRect/>
            </a:stretch>
          </p:blipFill>
          <p:spPr>
            <a:xfrm>
              <a:off x="9346435" y="5122545"/>
              <a:ext cx="1636028" cy="2474637"/>
            </a:xfrm>
            <a:prstGeom prst="rect">
              <a:avLst/>
            </a:prstGeom>
          </p:spPr>
        </p:pic>
        <p:sp>
          <p:nvSpPr>
            <p:cNvPr id="74" name="object 21">
              <a:extLst>
                <a:ext uri="{FF2B5EF4-FFF2-40B4-BE49-F238E27FC236}">
                  <a16:creationId xmlns:a16="http://schemas.microsoft.com/office/drawing/2014/main" id="{0D2848EE-C7D8-407A-A2FA-77104C47A4BB}"/>
                </a:ext>
              </a:extLst>
            </p:cNvPr>
            <p:cNvSpPr/>
            <p:nvPr/>
          </p:nvSpPr>
          <p:spPr>
            <a:xfrm>
              <a:off x="11785646" y="4799121"/>
              <a:ext cx="2359660" cy="2798445"/>
            </a:xfrm>
            <a:custGeom>
              <a:avLst/>
              <a:gdLst/>
              <a:ahLst/>
              <a:cxnLst/>
              <a:rect l="l" t="t" r="r" b="b"/>
              <a:pathLst>
                <a:path w="2359659" h="2798445">
                  <a:moveTo>
                    <a:pt x="2359415" y="0"/>
                  </a:moveTo>
                  <a:lnTo>
                    <a:pt x="0" y="0"/>
                  </a:lnTo>
                  <a:lnTo>
                    <a:pt x="0" y="2797935"/>
                  </a:lnTo>
                  <a:lnTo>
                    <a:pt x="2359415" y="2797935"/>
                  </a:lnTo>
                  <a:lnTo>
                    <a:pt x="2359415" y="0"/>
                  </a:lnTo>
                  <a:close/>
                </a:path>
              </a:pathLst>
            </a:custGeom>
            <a:solidFill>
              <a:srgbClr val="FCDBB9"/>
            </a:solidFill>
          </p:spPr>
          <p:txBody>
            <a:bodyPr wrap="square" lIns="0" tIns="0" rIns="0" bIns="0" rtlCol="0"/>
            <a:lstStyle/>
            <a:p>
              <a:endParaRPr/>
            </a:p>
          </p:txBody>
        </p:sp>
        <p:sp>
          <p:nvSpPr>
            <p:cNvPr id="75" name="object 22">
              <a:extLst>
                <a:ext uri="{FF2B5EF4-FFF2-40B4-BE49-F238E27FC236}">
                  <a16:creationId xmlns:a16="http://schemas.microsoft.com/office/drawing/2014/main" id="{506175F2-64C6-4063-B400-ABFB1C20AE8F}"/>
                </a:ext>
              </a:extLst>
            </p:cNvPr>
            <p:cNvSpPr/>
            <p:nvPr/>
          </p:nvSpPr>
          <p:spPr>
            <a:xfrm>
              <a:off x="14145032" y="4798771"/>
              <a:ext cx="1833245" cy="2798445"/>
            </a:xfrm>
            <a:custGeom>
              <a:avLst/>
              <a:gdLst/>
              <a:ahLst/>
              <a:cxnLst/>
              <a:rect l="l" t="t" r="r" b="b"/>
              <a:pathLst>
                <a:path w="1833244" h="2798445">
                  <a:moveTo>
                    <a:pt x="1753328" y="0"/>
                  </a:moveTo>
                  <a:lnTo>
                    <a:pt x="0" y="0"/>
                  </a:lnTo>
                  <a:lnTo>
                    <a:pt x="0" y="2798061"/>
                  </a:lnTo>
                  <a:lnTo>
                    <a:pt x="1833179" y="2798061"/>
                  </a:lnTo>
                  <a:lnTo>
                    <a:pt x="1833179" y="74804"/>
                  </a:lnTo>
                  <a:lnTo>
                    <a:pt x="1813701" y="55862"/>
                  </a:lnTo>
                  <a:lnTo>
                    <a:pt x="1793902" y="37127"/>
                  </a:lnTo>
                  <a:lnTo>
                    <a:pt x="1773778" y="18529"/>
                  </a:lnTo>
                  <a:lnTo>
                    <a:pt x="1753328" y="0"/>
                  </a:lnTo>
                  <a:close/>
                </a:path>
              </a:pathLst>
            </a:custGeom>
            <a:solidFill>
              <a:srgbClr val="FFF1E7"/>
            </a:solidFill>
          </p:spPr>
          <p:txBody>
            <a:bodyPr wrap="square" lIns="0" tIns="0" rIns="0" bIns="0" rtlCol="0"/>
            <a:lstStyle/>
            <a:p>
              <a:endParaRPr/>
            </a:p>
          </p:txBody>
        </p:sp>
        <p:sp>
          <p:nvSpPr>
            <p:cNvPr id="76" name="object 23">
              <a:extLst>
                <a:ext uri="{FF2B5EF4-FFF2-40B4-BE49-F238E27FC236}">
                  <a16:creationId xmlns:a16="http://schemas.microsoft.com/office/drawing/2014/main" id="{B2FCA2CC-49BB-4293-8813-EBA42B5A0F7E}"/>
                </a:ext>
              </a:extLst>
            </p:cNvPr>
            <p:cNvSpPr/>
            <p:nvPr/>
          </p:nvSpPr>
          <p:spPr>
            <a:xfrm>
              <a:off x="11623225" y="3637583"/>
              <a:ext cx="2978785" cy="1344930"/>
            </a:xfrm>
            <a:custGeom>
              <a:avLst/>
              <a:gdLst/>
              <a:ahLst/>
              <a:cxnLst/>
              <a:rect l="l" t="t" r="r" b="b"/>
              <a:pathLst>
                <a:path w="2978784" h="1344929">
                  <a:moveTo>
                    <a:pt x="2749350" y="0"/>
                  </a:moveTo>
                  <a:lnTo>
                    <a:pt x="1317153" y="4355"/>
                  </a:lnTo>
                  <a:lnTo>
                    <a:pt x="1224412" y="4355"/>
                  </a:lnTo>
                  <a:lnTo>
                    <a:pt x="1223543" y="5078"/>
                  </a:lnTo>
                  <a:lnTo>
                    <a:pt x="167429" y="1161189"/>
                  </a:lnTo>
                  <a:lnTo>
                    <a:pt x="162277" y="1167001"/>
                  </a:lnTo>
                  <a:lnTo>
                    <a:pt x="0" y="1344922"/>
                  </a:lnTo>
                  <a:lnTo>
                    <a:pt x="2348368" y="1344922"/>
                  </a:lnTo>
                  <a:lnTo>
                    <a:pt x="2373268" y="1301342"/>
                  </a:lnTo>
                  <a:lnTo>
                    <a:pt x="2420481" y="1220004"/>
                  </a:lnTo>
                  <a:lnTo>
                    <a:pt x="2453977" y="1161189"/>
                  </a:lnTo>
                  <a:lnTo>
                    <a:pt x="2599083" y="909197"/>
                  </a:lnTo>
                  <a:lnTo>
                    <a:pt x="2609386" y="890318"/>
                  </a:lnTo>
                  <a:lnTo>
                    <a:pt x="2695247" y="741443"/>
                  </a:lnTo>
                  <a:lnTo>
                    <a:pt x="2696975" y="737809"/>
                  </a:lnTo>
                  <a:lnTo>
                    <a:pt x="2703833" y="726197"/>
                  </a:lnTo>
                  <a:lnTo>
                    <a:pt x="2707268" y="721108"/>
                  </a:lnTo>
                  <a:lnTo>
                    <a:pt x="2709854" y="715297"/>
                  </a:lnTo>
                  <a:lnTo>
                    <a:pt x="2792281" y="572233"/>
                  </a:lnTo>
                  <a:lnTo>
                    <a:pt x="2978589" y="247625"/>
                  </a:lnTo>
                  <a:lnTo>
                    <a:pt x="2937463" y="212149"/>
                  </a:lnTo>
                  <a:lnTo>
                    <a:pt x="2898828" y="176684"/>
                  </a:lnTo>
                  <a:lnTo>
                    <a:pt x="2862865" y="141244"/>
                  </a:lnTo>
                  <a:lnTo>
                    <a:pt x="2829756" y="105842"/>
                  </a:lnTo>
                  <a:lnTo>
                    <a:pt x="2799680" y="70492"/>
                  </a:lnTo>
                  <a:lnTo>
                    <a:pt x="2772818" y="35207"/>
                  </a:lnTo>
                  <a:lnTo>
                    <a:pt x="2749350" y="0"/>
                  </a:lnTo>
                  <a:close/>
                </a:path>
              </a:pathLst>
            </a:custGeom>
            <a:solidFill>
              <a:srgbClr val="699129"/>
            </a:solidFill>
          </p:spPr>
          <p:txBody>
            <a:bodyPr wrap="square" lIns="0" tIns="0" rIns="0" bIns="0" rtlCol="0"/>
            <a:lstStyle/>
            <a:p>
              <a:endParaRPr/>
            </a:p>
          </p:txBody>
        </p:sp>
        <p:sp>
          <p:nvSpPr>
            <p:cNvPr id="77" name="object 24">
              <a:extLst>
                <a:ext uri="{FF2B5EF4-FFF2-40B4-BE49-F238E27FC236}">
                  <a16:creationId xmlns:a16="http://schemas.microsoft.com/office/drawing/2014/main" id="{C9C2E67D-2636-4F95-A5C4-F4B0763F9CA5}"/>
                </a:ext>
              </a:extLst>
            </p:cNvPr>
            <p:cNvSpPr/>
            <p:nvPr/>
          </p:nvSpPr>
          <p:spPr>
            <a:xfrm>
              <a:off x="11715828" y="3641647"/>
              <a:ext cx="2429510" cy="1645285"/>
            </a:xfrm>
            <a:custGeom>
              <a:avLst/>
              <a:gdLst/>
              <a:ahLst/>
              <a:cxnLst/>
              <a:rect l="l" t="t" r="r" b="b"/>
              <a:pathLst>
                <a:path w="2429509" h="1645284">
                  <a:moveTo>
                    <a:pt x="1224444" y="0"/>
                  </a:moveTo>
                  <a:lnTo>
                    <a:pt x="0" y="1341184"/>
                  </a:lnTo>
                  <a:lnTo>
                    <a:pt x="69819" y="1341184"/>
                  </a:lnTo>
                  <a:lnTo>
                    <a:pt x="69819" y="1644672"/>
                  </a:lnTo>
                  <a:lnTo>
                    <a:pt x="2429234" y="1560350"/>
                  </a:lnTo>
                  <a:lnTo>
                    <a:pt x="2429234" y="1327676"/>
                  </a:lnTo>
                  <a:lnTo>
                    <a:pt x="1224444" y="0"/>
                  </a:lnTo>
                  <a:close/>
                </a:path>
              </a:pathLst>
            </a:custGeom>
            <a:solidFill>
              <a:srgbClr val="FCDBB9"/>
            </a:solidFill>
          </p:spPr>
          <p:txBody>
            <a:bodyPr wrap="square" lIns="0" tIns="0" rIns="0" bIns="0" rtlCol="0"/>
            <a:lstStyle/>
            <a:p>
              <a:endParaRPr/>
            </a:p>
          </p:txBody>
        </p:sp>
        <p:sp>
          <p:nvSpPr>
            <p:cNvPr id="78" name="object 25">
              <a:extLst>
                <a:ext uri="{FF2B5EF4-FFF2-40B4-BE49-F238E27FC236}">
                  <a16:creationId xmlns:a16="http://schemas.microsoft.com/office/drawing/2014/main" id="{687C421F-958F-45DE-94D1-27C972AECD35}"/>
                </a:ext>
              </a:extLst>
            </p:cNvPr>
            <p:cNvSpPr/>
            <p:nvPr/>
          </p:nvSpPr>
          <p:spPr>
            <a:xfrm>
              <a:off x="12608639" y="4309779"/>
              <a:ext cx="646430" cy="909319"/>
            </a:xfrm>
            <a:custGeom>
              <a:avLst/>
              <a:gdLst/>
              <a:ahLst/>
              <a:cxnLst/>
              <a:rect l="l" t="t" r="r" b="b"/>
              <a:pathLst>
                <a:path w="646430" h="909320">
                  <a:moveTo>
                    <a:pt x="328471" y="0"/>
                  </a:moveTo>
                  <a:lnTo>
                    <a:pt x="279932" y="3561"/>
                  </a:lnTo>
                  <a:lnTo>
                    <a:pt x="233605" y="13907"/>
                  </a:lnTo>
                  <a:lnTo>
                    <a:pt x="189997" y="30529"/>
                  </a:lnTo>
                  <a:lnTo>
                    <a:pt x="149616" y="52919"/>
                  </a:lnTo>
                  <a:lnTo>
                    <a:pt x="112970" y="80569"/>
                  </a:lnTo>
                  <a:lnTo>
                    <a:pt x="80569" y="112970"/>
                  </a:lnTo>
                  <a:lnTo>
                    <a:pt x="52919" y="149616"/>
                  </a:lnTo>
                  <a:lnTo>
                    <a:pt x="30529" y="189997"/>
                  </a:lnTo>
                  <a:lnTo>
                    <a:pt x="13907" y="233605"/>
                  </a:lnTo>
                  <a:lnTo>
                    <a:pt x="3561" y="279932"/>
                  </a:lnTo>
                  <a:lnTo>
                    <a:pt x="0" y="328471"/>
                  </a:lnTo>
                  <a:lnTo>
                    <a:pt x="0" y="908694"/>
                  </a:lnTo>
                  <a:lnTo>
                    <a:pt x="646283" y="908694"/>
                  </a:lnTo>
                  <a:lnTo>
                    <a:pt x="646283" y="317812"/>
                  </a:lnTo>
                  <a:lnTo>
                    <a:pt x="642838" y="270848"/>
                  </a:lnTo>
                  <a:lnTo>
                    <a:pt x="632828" y="226023"/>
                  </a:lnTo>
                  <a:lnTo>
                    <a:pt x="616745" y="183830"/>
                  </a:lnTo>
                  <a:lnTo>
                    <a:pt x="595082" y="144759"/>
                  </a:lnTo>
                  <a:lnTo>
                    <a:pt x="568330" y="109303"/>
                  </a:lnTo>
                  <a:lnTo>
                    <a:pt x="536980" y="77953"/>
                  </a:lnTo>
                  <a:lnTo>
                    <a:pt x="501524" y="51201"/>
                  </a:lnTo>
                  <a:lnTo>
                    <a:pt x="462453" y="29538"/>
                  </a:lnTo>
                  <a:lnTo>
                    <a:pt x="420260" y="13455"/>
                  </a:lnTo>
                  <a:lnTo>
                    <a:pt x="375435" y="3445"/>
                  </a:lnTo>
                  <a:lnTo>
                    <a:pt x="328471" y="0"/>
                  </a:lnTo>
                  <a:close/>
                </a:path>
              </a:pathLst>
            </a:custGeom>
            <a:solidFill>
              <a:srgbClr val="EFBEA3"/>
            </a:solidFill>
          </p:spPr>
          <p:txBody>
            <a:bodyPr wrap="square" lIns="0" tIns="0" rIns="0" bIns="0" rtlCol="0"/>
            <a:lstStyle/>
            <a:p>
              <a:endParaRPr/>
            </a:p>
          </p:txBody>
        </p:sp>
        <p:sp>
          <p:nvSpPr>
            <p:cNvPr id="79" name="object 26">
              <a:extLst>
                <a:ext uri="{FF2B5EF4-FFF2-40B4-BE49-F238E27FC236}">
                  <a16:creationId xmlns:a16="http://schemas.microsoft.com/office/drawing/2014/main" id="{4F8F2CE4-9B47-4B74-8235-14FA5D64A09E}"/>
                </a:ext>
              </a:extLst>
            </p:cNvPr>
            <p:cNvSpPr/>
            <p:nvPr/>
          </p:nvSpPr>
          <p:spPr>
            <a:xfrm>
              <a:off x="12841200" y="3636852"/>
              <a:ext cx="3352165" cy="1420495"/>
            </a:xfrm>
            <a:custGeom>
              <a:avLst/>
              <a:gdLst/>
              <a:ahLst/>
              <a:cxnLst/>
              <a:rect l="l" t="t" r="r" b="b"/>
              <a:pathLst>
                <a:path w="3352165" h="1420495">
                  <a:moveTo>
                    <a:pt x="2091643" y="0"/>
                  </a:moveTo>
                  <a:lnTo>
                    <a:pt x="0" y="0"/>
                  </a:lnTo>
                  <a:lnTo>
                    <a:pt x="50668" y="57369"/>
                  </a:lnTo>
                  <a:lnTo>
                    <a:pt x="1030356" y="1161922"/>
                  </a:lnTo>
                  <a:lnTo>
                    <a:pt x="1154865" y="1302075"/>
                  </a:lnTo>
                  <a:lnTo>
                    <a:pt x="1260474" y="1420448"/>
                  </a:lnTo>
                  <a:lnTo>
                    <a:pt x="3352107" y="1420448"/>
                  </a:lnTo>
                  <a:lnTo>
                    <a:pt x="3246498" y="1302075"/>
                  </a:lnTo>
                  <a:lnTo>
                    <a:pt x="3121999" y="1161922"/>
                  </a:lnTo>
                  <a:lnTo>
                    <a:pt x="2142290" y="57369"/>
                  </a:lnTo>
                  <a:lnTo>
                    <a:pt x="2091643" y="0"/>
                  </a:lnTo>
                  <a:close/>
                </a:path>
              </a:pathLst>
            </a:custGeom>
            <a:solidFill>
              <a:srgbClr val="9AC553"/>
            </a:solidFill>
          </p:spPr>
          <p:txBody>
            <a:bodyPr wrap="square" lIns="0" tIns="0" rIns="0" bIns="0" rtlCol="0"/>
            <a:lstStyle/>
            <a:p>
              <a:endParaRPr/>
            </a:p>
          </p:txBody>
        </p:sp>
        <p:sp>
          <p:nvSpPr>
            <p:cNvPr id="80" name="object 27">
              <a:extLst>
                <a:ext uri="{FF2B5EF4-FFF2-40B4-BE49-F238E27FC236}">
                  <a16:creationId xmlns:a16="http://schemas.microsoft.com/office/drawing/2014/main" id="{B9AFCBE9-CDAC-4CF6-9C4B-DF57BC8A9725}"/>
                </a:ext>
              </a:extLst>
            </p:cNvPr>
            <p:cNvSpPr/>
            <p:nvPr/>
          </p:nvSpPr>
          <p:spPr>
            <a:xfrm>
              <a:off x="10461823" y="5358788"/>
              <a:ext cx="2222500" cy="958850"/>
            </a:xfrm>
            <a:custGeom>
              <a:avLst/>
              <a:gdLst/>
              <a:ahLst/>
              <a:cxnLst/>
              <a:rect l="l" t="t" r="r" b="b"/>
              <a:pathLst>
                <a:path w="2222500" h="958850">
                  <a:moveTo>
                    <a:pt x="2222445" y="0"/>
                  </a:moveTo>
                  <a:lnTo>
                    <a:pt x="871743" y="3497"/>
                  </a:lnTo>
                  <a:lnTo>
                    <a:pt x="0" y="958347"/>
                  </a:lnTo>
                  <a:lnTo>
                    <a:pt x="1672074" y="958347"/>
                  </a:lnTo>
                  <a:lnTo>
                    <a:pt x="2222445" y="0"/>
                  </a:lnTo>
                  <a:close/>
                </a:path>
              </a:pathLst>
            </a:custGeom>
            <a:solidFill>
              <a:srgbClr val="699129"/>
            </a:solidFill>
          </p:spPr>
          <p:txBody>
            <a:bodyPr wrap="square" lIns="0" tIns="0" rIns="0" bIns="0" rtlCol="0"/>
            <a:lstStyle/>
            <a:p>
              <a:endParaRPr/>
            </a:p>
          </p:txBody>
        </p:sp>
        <p:sp>
          <p:nvSpPr>
            <p:cNvPr id="81" name="object 28">
              <a:extLst>
                <a:ext uri="{FF2B5EF4-FFF2-40B4-BE49-F238E27FC236}">
                  <a16:creationId xmlns:a16="http://schemas.microsoft.com/office/drawing/2014/main" id="{5133B5D8-FEDC-453C-A712-CFC9AC861CB0}"/>
                </a:ext>
              </a:extLst>
            </p:cNvPr>
            <p:cNvSpPr/>
            <p:nvPr/>
          </p:nvSpPr>
          <p:spPr>
            <a:xfrm>
              <a:off x="10511915" y="5358792"/>
              <a:ext cx="2222500" cy="2239010"/>
            </a:xfrm>
            <a:custGeom>
              <a:avLst/>
              <a:gdLst/>
              <a:ahLst/>
              <a:cxnLst/>
              <a:rect l="l" t="t" r="r" b="b"/>
              <a:pathLst>
                <a:path w="2222500" h="2239009">
                  <a:moveTo>
                    <a:pt x="2222449" y="0"/>
                  </a:moveTo>
                  <a:lnTo>
                    <a:pt x="871753" y="3505"/>
                  </a:lnTo>
                  <a:lnTo>
                    <a:pt x="0" y="958354"/>
                  </a:lnTo>
                  <a:lnTo>
                    <a:pt x="38" y="2238400"/>
                  </a:lnTo>
                  <a:lnTo>
                    <a:pt x="1668424" y="2235619"/>
                  </a:lnTo>
                  <a:lnTo>
                    <a:pt x="1668424" y="958354"/>
                  </a:lnTo>
                  <a:lnTo>
                    <a:pt x="1672069" y="958354"/>
                  </a:lnTo>
                  <a:lnTo>
                    <a:pt x="2222449" y="0"/>
                  </a:lnTo>
                  <a:close/>
                </a:path>
              </a:pathLst>
            </a:custGeom>
            <a:solidFill>
              <a:srgbClr val="FCDBB9"/>
            </a:solidFill>
          </p:spPr>
          <p:txBody>
            <a:bodyPr wrap="square" lIns="0" tIns="0" rIns="0" bIns="0" rtlCol="0"/>
            <a:lstStyle/>
            <a:p>
              <a:endParaRPr/>
            </a:p>
          </p:txBody>
        </p:sp>
        <p:sp>
          <p:nvSpPr>
            <p:cNvPr id="82" name="object 29">
              <a:extLst>
                <a:ext uri="{FF2B5EF4-FFF2-40B4-BE49-F238E27FC236}">
                  <a16:creationId xmlns:a16="http://schemas.microsoft.com/office/drawing/2014/main" id="{FBE813E4-BACC-4B9E-824D-2005705B8345}"/>
                </a:ext>
              </a:extLst>
            </p:cNvPr>
            <p:cNvSpPr/>
            <p:nvPr/>
          </p:nvSpPr>
          <p:spPr>
            <a:xfrm>
              <a:off x="12180345" y="6317137"/>
              <a:ext cx="1412875" cy="1277620"/>
            </a:xfrm>
            <a:custGeom>
              <a:avLst/>
              <a:gdLst/>
              <a:ahLst/>
              <a:cxnLst/>
              <a:rect l="l" t="t" r="r" b="b"/>
              <a:pathLst>
                <a:path w="1412875" h="1277620">
                  <a:moveTo>
                    <a:pt x="1412805" y="0"/>
                  </a:moveTo>
                  <a:lnTo>
                    <a:pt x="0" y="0"/>
                  </a:lnTo>
                  <a:lnTo>
                    <a:pt x="0" y="1277280"/>
                  </a:lnTo>
                  <a:lnTo>
                    <a:pt x="1412805" y="1277280"/>
                  </a:lnTo>
                  <a:lnTo>
                    <a:pt x="1412805" y="0"/>
                  </a:lnTo>
                  <a:close/>
                </a:path>
              </a:pathLst>
            </a:custGeom>
            <a:solidFill>
              <a:srgbClr val="FFF1E7"/>
            </a:solidFill>
          </p:spPr>
          <p:txBody>
            <a:bodyPr wrap="square" lIns="0" tIns="0" rIns="0" bIns="0" rtlCol="0"/>
            <a:lstStyle/>
            <a:p>
              <a:endParaRPr/>
            </a:p>
          </p:txBody>
        </p:sp>
        <p:sp>
          <p:nvSpPr>
            <p:cNvPr id="83" name="object 30">
              <a:extLst>
                <a:ext uri="{FF2B5EF4-FFF2-40B4-BE49-F238E27FC236}">
                  <a16:creationId xmlns:a16="http://schemas.microsoft.com/office/drawing/2014/main" id="{82764FE5-2CA8-4FDC-A423-D7AC1CC3C507}"/>
                </a:ext>
              </a:extLst>
            </p:cNvPr>
            <p:cNvSpPr/>
            <p:nvPr/>
          </p:nvSpPr>
          <p:spPr>
            <a:xfrm>
              <a:off x="11333547" y="5362266"/>
              <a:ext cx="2414905" cy="1011555"/>
            </a:xfrm>
            <a:custGeom>
              <a:avLst/>
              <a:gdLst/>
              <a:ahLst/>
              <a:cxnLst/>
              <a:rect l="l" t="t" r="r" b="b"/>
              <a:pathLst>
                <a:path w="2414905" h="1011554">
                  <a:moveTo>
                    <a:pt x="0" y="0"/>
                  </a:moveTo>
                  <a:lnTo>
                    <a:pt x="897134" y="1011539"/>
                  </a:lnTo>
                  <a:lnTo>
                    <a:pt x="2414858" y="1011539"/>
                  </a:lnTo>
                  <a:lnTo>
                    <a:pt x="1491640" y="251"/>
                  </a:lnTo>
                  <a:lnTo>
                    <a:pt x="0" y="0"/>
                  </a:lnTo>
                  <a:close/>
                </a:path>
              </a:pathLst>
            </a:custGeom>
            <a:solidFill>
              <a:srgbClr val="9AC553"/>
            </a:solidFill>
          </p:spPr>
          <p:txBody>
            <a:bodyPr wrap="square" lIns="0" tIns="0" rIns="0" bIns="0" rtlCol="0"/>
            <a:lstStyle/>
            <a:p>
              <a:endParaRPr/>
            </a:p>
          </p:txBody>
        </p:sp>
        <p:pic>
          <p:nvPicPr>
            <p:cNvPr id="84" name="object 31">
              <a:extLst>
                <a:ext uri="{FF2B5EF4-FFF2-40B4-BE49-F238E27FC236}">
                  <a16:creationId xmlns:a16="http://schemas.microsoft.com/office/drawing/2014/main" id="{F3CE8388-CD15-4E39-A413-0E88F641980E}"/>
                </a:ext>
              </a:extLst>
            </p:cNvPr>
            <p:cNvPicPr/>
            <p:nvPr/>
          </p:nvPicPr>
          <p:blipFill>
            <a:blip r:embed="rId24" cstate="print"/>
            <a:stretch>
              <a:fillRect/>
            </a:stretch>
          </p:blipFill>
          <p:spPr>
            <a:xfrm>
              <a:off x="11254689" y="5827607"/>
              <a:ext cx="157764" cy="133430"/>
            </a:xfrm>
            <a:prstGeom prst="rect">
              <a:avLst/>
            </a:prstGeom>
          </p:spPr>
        </p:pic>
        <p:sp>
          <p:nvSpPr>
            <p:cNvPr id="85" name="object 32">
              <a:extLst>
                <a:ext uri="{FF2B5EF4-FFF2-40B4-BE49-F238E27FC236}">
                  <a16:creationId xmlns:a16="http://schemas.microsoft.com/office/drawing/2014/main" id="{2139A4E2-F3CC-45D3-A0C7-CB229F8CB5DB}"/>
                </a:ext>
              </a:extLst>
            </p:cNvPr>
            <p:cNvSpPr/>
            <p:nvPr/>
          </p:nvSpPr>
          <p:spPr>
            <a:xfrm>
              <a:off x="11785648" y="5362329"/>
              <a:ext cx="1962785" cy="1011555"/>
            </a:xfrm>
            <a:custGeom>
              <a:avLst/>
              <a:gdLst/>
              <a:ahLst/>
              <a:cxnLst/>
              <a:rect l="l" t="t" r="r" b="b"/>
              <a:pathLst>
                <a:path w="1962784" h="1011554">
                  <a:moveTo>
                    <a:pt x="0" y="0"/>
                  </a:moveTo>
                  <a:lnTo>
                    <a:pt x="1674702" y="1011477"/>
                  </a:lnTo>
                  <a:lnTo>
                    <a:pt x="1962756" y="1011477"/>
                  </a:lnTo>
                  <a:lnTo>
                    <a:pt x="1039539" y="188"/>
                  </a:lnTo>
                  <a:lnTo>
                    <a:pt x="0" y="0"/>
                  </a:lnTo>
                  <a:close/>
                </a:path>
              </a:pathLst>
            </a:custGeom>
            <a:solidFill>
              <a:srgbClr val="86B934"/>
            </a:solidFill>
          </p:spPr>
          <p:txBody>
            <a:bodyPr wrap="square" lIns="0" tIns="0" rIns="0" bIns="0" rtlCol="0"/>
            <a:lstStyle/>
            <a:p>
              <a:endParaRPr/>
            </a:p>
          </p:txBody>
        </p:sp>
        <p:sp>
          <p:nvSpPr>
            <p:cNvPr id="86" name="object 33">
              <a:extLst>
                <a:ext uri="{FF2B5EF4-FFF2-40B4-BE49-F238E27FC236}">
                  <a16:creationId xmlns:a16="http://schemas.microsoft.com/office/drawing/2014/main" id="{B151AE44-5332-4A51-A321-5C6FE7C0FCD4}"/>
                </a:ext>
              </a:extLst>
            </p:cNvPr>
            <p:cNvSpPr/>
            <p:nvPr/>
          </p:nvSpPr>
          <p:spPr>
            <a:xfrm>
              <a:off x="13897228" y="4210067"/>
              <a:ext cx="1754505" cy="628650"/>
            </a:xfrm>
            <a:custGeom>
              <a:avLst/>
              <a:gdLst/>
              <a:ahLst/>
              <a:cxnLst/>
              <a:rect l="l" t="t" r="r" b="b"/>
              <a:pathLst>
                <a:path w="1754505" h="628650">
                  <a:moveTo>
                    <a:pt x="1148279" y="0"/>
                  </a:moveTo>
                  <a:lnTo>
                    <a:pt x="0" y="0"/>
                  </a:lnTo>
                  <a:lnTo>
                    <a:pt x="605740" y="628305"/>
                  </a:lnTo>
                  <a:lnTo>
                    <a:pt x="1754030" y="628305"/>
                  </a:lnTo>
                  <a:lnTo>
                    <a:pt x="1148279" y="0"/>
                  </a:lnTo>
                  <a:close/>
                </a:path>
              </a:pathLst>
            </a:custGeom>
            <a:solidFill>
              <a:srgbClr val="24468F"/>
            </a:solidFill>
          </p:spPr>
          <p:txBody>
            <a:bodyPr wrap="square" lIns="0" tIns="0" rIns="0" bIns="0" rtlCol="0"/>
            <a:lstStyle/>
            <a:p>
              <a:endParaRPr/>
            </a:p>
          </p:txBody>
        </p:sp>
        <p:sp>
          <p:nvSpPr>
            <p:cNvPr id="87" name="object 34">
              <a:extLst>
                <a:ext uri="{FF2B5EF4-FFF2-40B4-BE49-F238E27FC236}">
                  <a16:creationId xmlns:a16="http://schemas.microsoft.com/office/drawing/2014/main" id="{1F4B7CB7-8317-4930-8E45-2D069E4D1349}"/>
                </a:ext>
              </a:extLst>
            </p:cNvPr>
            <p:cNvSpPr/>
            <p:nvPr/>
          </p:nvSpPr>
          <p:spPr>
            <a:xfrm>
              <a:off x="14046490" y="4210065"/>
              <a:ext cx="1464310" cy="628650"/>
            </a:xfrm>
            <a:custGeom>
              <a:avLst/>
              <a:gdLst/>
              <a:ahLst/>
              <a:cxnLst/>
              <a:rect l="l" t="t" r="r" b="b"/>
              <a:pathLst>
                <a:path w="1464309" h="628650">
                  <a:moveTo>
                    <a:pt x="1463903" y="482206"/>
                  </a:moveTo>
                  <a:lnTo>
                    <a:pt x="1456766" y="474814"/>
                  </a:lnTo>
                  <a:lnTo>
                    <a:pt x="1223733" y="474814"/>
                  </a:lnTo>
                  <a:lnTo>
                    <a:pt x="1172616" y="451002"/>
                  </a:lnTo>
                  <a:lnTo>
                    <a:pt x="1165707" y="443839"/>
                  </a:lnTo>
                  <a:lnTo>
                    <a:pt x="1165707" y="452882"/>
                  </a:lnTo>
                  <a:lnTo>
                    <a:pt x="1160919" y="474814"/>
                  </a:lnTo>
                  <a:lnTo>
                    <a:pt x="922769" y="474814"/>
                  </a:lnTo>
                  <a:lnTo>
                    <a:pt x="865759" y="448246"/>
                  </a:lnTo>
                  <a:lnTo>
                    <a:pt x="864133" y="446608"/>
                  </a:lnTo>
                  <a:lnTo>
                    <a:pt x="864133" y="455650"/>
                  </a:lnTo>
                  <a:lnTo>
                    <a:pt x="859955" y="474814"/>
                  </a:lnTo>
                  <a:lnTo>
                    <a:pt x="625652" y="474814"/>
                  </a:lnTo>
                  <a:lnTo>
                    <a:pt x="576529" y="451942"/>
                  </a:lnTo>
                  <a:lnTo>
                    <a:pt x="469328" y="340741"/>
                  </a:lnTo>
                  <a:lnTo>
                    <a:pt x="474332" y="317855"/>
                  </a:lnTo>
                  <a:lnTo>
                    <a:pt x="708621" y="317855"/>
                  </a:lnTo>
                  <a:lnTo>
                    <a:pt x="749782" y="337032"/>
                  </a:lnTo>
                  <a:lnTo>
                    <a:pt x="864133" y="455650"/>
                  </a:lnTo>
                  <a:lnTo>
                    <a:pt x="864133" y="446608"/>
                  </a:lnTo>
                  <a:lnTo>
                    <a:pt x="765632" y="344424"/>
                  </a:lnTo>
                  <a:lnTo>
                    <a:pt x="771448" y="317855"/>
                  </a:lnTo>
                  <a:lnTo>
                    <a:pt x="1009586" y="317855"/>
                  </a:lnTo>
                  <a:lnTo>
                    <a:pt x="1056703" y="339813"/>
                  </a:lnTo>
                  <a:lnTo>
                    <a:pt x="1165707" y="452882"/>
                  </a:lnTo>
                  <a:lnTo>
                    <a:pt x="1165707" y="443839"/>
                  </a:lnTo>
                  <a:lnTo>
                    <a:pt x="1067219" y="341668"/>
                  </a:lnTo>
                  <a:lnTo>
                    <a:pt x="1072413" y="317855"/>
                  </a:lnTo>
                  <a:lnTo>
                    <a:pt x="1305445" y="317855"/>
                  </a:lnTo>
                  <a:lnTo>
                    <a:pt x="1298333" y="310464"/>
                  </a:lnTo>
                  <a:lnTo>
                    <a:pt x="1065288" y="310464"/>
                  </a:lnTo>
                  <a:lnTo>
                    <a:pt x="1014183" y="286664"/>
                  </a:lnTo>
                  <a:lnTo>
                    <a:pt x="1007249" y="279476"/>
                  </a:lnTo>
                  <a:lnTo>
                    <a:pt x="1007249" y="288518"/>
                  </a:lnTo>
                  <a:lnTo>
                    <a:pt x="1002461" y="310464"/>
                  </a:lnTo>
                  <a:lnTo>
                    <a:pt x="764324" y="310464"/>
                  </a:lnTo>
                  <a:lnTo>
                    <a:pt x="707301" y="283895"/>
                  </a:lnTo>
                  <a:lnTo>
                    <a:pt x="705688" y="282257"/>
                  </a:lnTo>
                  <a:lnTo>
                    <a:pt x="705688" y="291287"/>
                  </a:lnTo>
                  <a:lnTo>
                    <a:pt x="701497" y="310464"/>
                  </a:lnTo>
                  <a:lnTo>
                    <a:pt x="467207" y="310464"/>
                  </a:lnTo>
                  <a:lnTo>
                    <a:pt x="418084" y="287591"/>
                  </a:lnTo>
                  <a:lnTo>
                    <a:pt x="322948" y="188899"/>
                  </a:lnTo>
                  <a:lnTo>
                    <a:pt x="328041" y="165506"/>
                  </a:lnTo>
                  <a:lnTo>
                    <a:pt x="561149" y="165506"/>
                  </a:lnTo>
                  <a:lnTo>
                    <a:pt x="603402" y="185204"/>
                  </a:lnTo>
                  <a:lnTo>
                    <a:pt x="705688" y="291287"/>
                  </a:lnTo>
                  <a:lnTo>
                    <a:pt x="705688" y="282257"/>
                  </a:lnTo>
                  <a:lnTo>
                    <a:pt x="619239" y="192582"/>
                  </a:lnTo>
                  <a:lnTo>
                    <a:pt x="625170" y="165506"/>
                  </a:lnTo>
                  <a:lnTo>
                    <a:pt x="862114" y="165506"/>
                  </a:lnTo>
                  <a:lnTo>
                    <a:pt x="910323" y="187972"/>
                  </a:lnTo>
                  <a:lnTo>
                    <a:pt x="1007249" y="288518"/>
                  </a:lnTo>
                  <a:lnTo>
                    <a:pt x="1007249" y="279476"/>
                  </a:lnTo>
                  <a:lnTo>
                    <a:pt x="920826" y="189826"/>
                  </a:lnTo>
                  <a:lnTo>
                    <a:pt x="926134" y="165506"/>
                  </a:lnTo>
                  <a:lnTo>
                    <a:pt x="1155407" y="165506"/>
                  </a:lnTo>
                  <a:lnTo>
                    <a:pt x="1148295" y="158102"/>
                  </a:lnTo>
                  <a:lnTo>
                    <a:pt x="917778" y="158102"/>
                  </a:lnTo>
                  <a:lnTo>
                    <a:pt x="867791" y="134823"/>
                  </a:lnTo>
                  <a:lnTo>
                    <a:pt x="737831" y="0"/>
                  </a:lnTo>
                  <a:lnTo>
                    <a:pt x="729107" y="0"/>
                  </a:lnTo>
                  <a:lnTo>
                    <a:pt x="860869" y="136677"/>
                  </a:lnTo>
                  <a:lnTo>
                    <a:pt x="856195" y="158102"/>
                  </a:lnTo>
                  <a:lnTo>
                    <a:pt x="616813" y="158102"/>
                  </a:lnTo>
                  <a:lnTo>
                    <a:pt x="560908" y="132054"/>
                  </a:lnTo>
                  <a:lnTo>
                    <a:pt x="433590" y="0"/>
                  </a:lnTo>
                  <a:lnTo>
                    <a:pt x="424865" y="0"/>
                  </a:lnTo>
                  <a:lnTo>
                    <a:pt x="559295" y="139446"/>
                  </a:lnTo>
                  <a:lnTo>
                    <a:pt x="555231" y="158102"/>
                  </a:lnTo>
                  <a:lnTo>
                    <a:pt x="319684" y="158102"/>
                  </a:lnTo>
                  <a:lnTo>
                    <a:pt x="271703" y="135750"/>
                  </a:lnTo>
                  <a:lnTo>
                    <a:pt x="140843" y="0"/>
                  </a:lnTo>
                  <a:lnTo>
                    <a:pt x="132105" y="0"/>
                  </a:lnTo>
                  <a:lnTo>
                    <a:pt x="262978" y="135763"/>
                  </a:lnTo>
                  <a:lnTo>
                    <a:pt x="258102" y="158102"/>
                  </a:lnTo>
                  <a:lnTo>
                    <a:pt x="0" y="158102"/>
                  </a:lnTo>
                  <a:lnTo>
                    <a:pt x="7124" y="165506"/>
                  </a:lnTo>
                  <a:lnTo>
                    <a:pt x="264020" y="165506"/>
                  </a:lnTo>
                  <a:lnTo>
                    <a:pt x="314198" y="188887"/>
                  </a:lnTo>
                  <a:lnTo>
                    <a:pt x="409371" y="287604"/>
                  </a:lnTo>
                  <a:lnTo>
                    <a:pt x="404380" y="310464"/>
                  </a:lnTo>
                  <a:lnTo>
                    <a:pt x="150037" y="310464"/>
                  </a:lnTo>
                  <a:lnTo>
                    <a:pt x="157162" y="317855"/>
                  </a:lnTo>
                  <a:lnTo>
                    <a:pt x="411505" y="317855"/>
                  </a:lnTo>
                  <a:lnTo>
                    <a:pt x="460590" y="340728"/>
                  </a:lnTo>
                  <a:lnTo>
                    <a:pt x="567817" y="451954"/>
                  </a:lnTo>
                  <a:lnTo>
                    <a:pt x="562813" y="474814"/>
                  </a:lnTo>
                  <a:lnTo>
                    <a:pt x="308483" y="474814"/>
                  </a:lnTo>
                  <a:lnTo>
                    <a:pt x="315607" y="482206"/>
                  </a:lnTo>
                  <a:lnTo>
                    <a:pt x="569937" y="482206"/>
                  </a:lnTo>
                  <a:lnTo>
                    <a:pt x="619036" y="505091"/>
                  </a:lnTo>
                  <a:lnTo>
                    <a:pt x="737857" y="628307"/>
                  </a:lnTo>
                  <a:lnTo>
                    <a:pt x="746594" y="628307"/>
                  </a:lnTo>
                  <a:lnTo>
                    <a:pt x="627773" y="505091"/>
                  </a:lnTo>
                  <a:lnTo>
                    <a:pt x="632777" y="482206"/>
                  </a:lnTo>
                  <a:lnTo>
                    <a:pt x="867079" y="482206"/>
                  </a:lnTo>
                  <a:lnTo>
                    <a:pt x="908227" y="501383"/>
                  </a:lnTo>
                  <a:lnTo>
                    <a:pt x="1030617" y="628307"/>
                  </a:lnTo>
                  <a:lnTo>
                    <a:pt x="1039355" y="628307"/>
                  </a:lnTo>
                  <a:lnTo>
                    <a:pt x="924102" y="508774"/>
                  </a:lnTo>
                  <a:lnTo>
                    <a:pt x="929894" y="482206"/>
                  </a:lnTo>
                  <a:lnTo>
                    <a:pt x="1168044" y="482206"/>
                  </a:lnTo>
                  <a:lnTo>
                    <a:pt x="1215148" y="504164"/>
                  </a:lnTo>
                  <a:lnTo>
                    <a:pt x="1334858" y="628307"/>
                  </a:lnTo>
                  <a:lnTo>
                    <a:pt x="1343583" y="628307"/>
                  </a:lnTo>
                  <a:lnTo>
                    <a:pt x="1225664" y="506018"/>
                  </a:lnTo>
                  <a:lnTo>
                    <a:pt x="1230858" y="482206"/>
                  </a:lnTo>
                  <a:lnTo>
                    <a:pt x="1463903" y="482206"/>
                  </a:lnTo>
                  <a:close/>
                </a:path>
              </a:pathLst>
            </a:custGeom>
            <a:solidFill>
              <a:srgbClr val="A9C2FF"/>
            </a:solidFill>
          </p:spPr>
          <p:txBody>
            <a:bodyPr wrap="square" lIns="0" tIns="0" rIns="0" bIns="0" rtlCol="0"/>
            <a:lstStyle/>
            <a:p>
              <a:endParaRPr/>
            </a:p>
          </p:txBody>
        </p:sp>
        <p:sp>
          <p:nvSpPr>
            <p:cNvPr id="88" name="object 35">
              <a:extLst>
                <a:ext uri="{FF2B5EF4-FFF2-40B4-BE49-F238E27FC236}">
                  <a16:creationId xmlns:a16="http://schemas.microsoft.com/office/drawing/2014/main" id="{0BF746EE-FC14-4929-91AD-EA71423978DB}"/>
                </a:ext>
              </a:extLst>
            </p:cNvPr>
            <p:cNvSpPr/>
            <p:nvPr/>
          </p:nvSpPr>
          <p:spPr>
            <a:xfrm>
              <a:off x="11786634" y="5609672"/>
              <a:ext cx="1589405" cy="569595"/>
            </a:xfrm>
            <a:custGeom>
              <a:avLst/>
              <a:gdLst/>
              <a:ahLst/>
              <a:cxnLst/>
              <a:rect l="l" t="t" r="r" b="b"/>
              <a:pathLst>
                <a:path w="1589405" h="569595">
                  <a:moveTo>
                    <a:pt x="1040481" y="0"/>
                  </a:moveTo>
                  <a:lnTo>
                    <a:pt x="0" y="0"/>
                  </a:lnTo>
                  <a:lnTo>
                    <a:pt x="548873" y="569312"/>
                  </a:lnTo>
                  <a:lnTo>
                    <a:pt x="1589354" y="569312"/>
                  </a:lnTo>
                  <a:lnTo>
                    <a:pt x="1040481" y="0"/>
                  </a:lnTo>
                  <a:close/>
                </a:path>
              </a:pathLst>
            </a:custGeom>
            <a:solidFill>
              <a:srgbClr val="24468F"/>
            </a:solidFill>
          </p:spPr>
          <p:txBody>
            <a:bodyPr wrap="square" lIns="0" tIns="0" rIns="0" bIns="0" rtlCol="0"/>
            <a:lstStyle/>
            <a:p>
              <a:endParaRPr/>
            </a:p>
          </p:txBody>
        </p:sp>
        <p:sp>
          <p:nvSpPr>
            <p:cNvPr id="89" name="object 36">
              <a:extLst>
                <a:ext uri="{FF2B5EF4-FFF2-40B4-BE49-F238E27FC236}">
                  <a16:creationId xmlns:a16="http://schemas.microsoft.com/office/drawing/2014/main" id="{46B0954B-521A-4793-B6D8-A5E4AC325C1B}"/>
                </a:ext>
              </a:extLst>
            </p:cNvPr>
            <p:cNvSpPr/>
            <p:nvPr/>
          </p:nvSpPr>
          <p:spPr>
            <a:xfrm>
              <a:off x="11921881" y="5609656"/>
              <a:ext cx="1326515" cy="569595"/>
            </a:xfrm>
            <a:custGeom>
              <a:avLst/>
              <a:gdLst/>
              <a:ahLst/>
              <a:cxnLst/>
              <a:rect l="l" t="t" r="r" b="b"/>
              <a:pathLst>
                <a:path w="1326515" h="569595">
                  <a:moveTo>
                    <a:pt x="1326464" y="436943"/>
                  </a:moveTo>
                  <a:lnTo>
                    <a:pt x="1319999" y="430250"/>
                  </a:lnTo>
                  <a:lnTo>
                    <a:pt x="1108862" y="430250"/>
                  </a:lnTo>
                  <a:lnTo>
                    <a:pt x="1062532" y="408673"/>
                  </a:lnTo>
                  <a:lnTo>
                    <a:pt x="1056259" y="402170"/>
                  </a:lnTo>
                  <a:lnTo>
                    <a:pt x="1056259" y="410362"/>
                  </a:lnTo>
                  <a:lnTo>
                    <a:pt x="1051915" y="430250"/>
                  </a:lnTo>
                  <a:lnTo>
                    <a:pt x="836155" y="430250"/>
                  </a:lnTo>
                  <a:lnTo>
                    <a:pt x="784479" y="406171"/>
                  </a:lnTo>
                  <a:lnTo>
                    <a:pt x="783005" y="404685"/>
                  </a:lnTo>
                  <a:lnTo>
                    <a:pt x="783005" y="412889"/>
                  </a:lnTo>
                  <a:lnTo>
                    <a:pt x="779208" y="430250"/>
                  </a:lnTo>
                  <a:lnTo>
                    <a:pt x="566928" y="430250"/>
                  </a:lnTo>
                  <a:lnTo>
                    <a:pt x="522401" y="409511"/>
                  </a:lnTo>
                  <a:lnTo>
                    <a:pt x="425272" y="308775"/>
                  </a:lnTo>
                  <a:lnTo>
                    <a:pt x="429806" y="288023"/>
                  </a:lnTo>
                  <a:lnTo>
                    <a:pt x="642112" y="288023"/>
                  </a:lnTo>
                  <a:lnTo>
                    <a:pt x="679373" y="305396"/>
                  </a:lnTo>
                  <a:lnTo>
                    <a:pt x="783005" y="412889"/>
                  </a:lnTo>
                  <a:lnTo>
                    <a:pt x="783005" y="404685"/>
                  </a:lnTo>
                  <a:lnTo>
                    <a:pt x="693750" y="312102"/>
                  </a:lnTo>
                  <a:lnTo>
                    <a:pt x="699020" y="288023"/>
                  </a:lnTo>
                  <a:lnTo>
                    <a:pt x="914819" y="288023"/>
                  </a:lnTo>
                  <a:lnTo>
                    <a:pt x="957478" y="307911"/>
                  </a:lnTo>
                  <a:lnTo>
                    <a:pt x="1056259" y="410362"/>
                  </a:lnTo>
                  <a:lnTo>
                    <a:pt x="1056259" y="402170"/>
                  </a:lnTo>
                  <a:lnTo>
                    <a:pt x="967016" y="309600"/>
                  </a:lnTo>
                  <a:lnTo>
                    <a:pt x="971727" y="288023"/>
                  </a:lnTo>
                  <a:lnTo>
                    <a:pt x="1182890" y="288023"/>
                  </a:lnTo>
                  <a:lnTo>
                    <a:pt x="1176439" y="281330"/>
                  </a:lnTo>
                  <a:lnTo>
                    <a:pt x="965288" y="281330"/>
                  </a:lnTo>
                  <a:lnTo>
                    <a:pt x="918946" y="259753"/>
                  </a:lnTo>
                  <a:lnTo>
                    <a:pt x="912685" y="253263"/>
                  </a:lnTo>
                  <a:lnTo>
                    <a:pt x="912685" y="261454"/>
                  </a:lnTo>
                  <a:lnTo>
                    <a:pt x="908354" y="281330"/>
                  </a:lnTo>
                  <a:lnTo>
                    <a:pt x="692581" y="281330"/>
                  </a:lnTo>
                  <a:lnTo>
                    <a:pt x="640905" y="257251"/>
                  </a:lnTo>
                  <a:lnTo>
                    <a:pt x="639432" y="255765"/>
                  </a:lnTo>
                  <a:lnTo>
                    <a:pt x="639432" y="263969"/>
                  </a:lnTo>
                  <a:lnTo>
                    <a:pt x="635647" y="281330"/>
                  </a:lnTo>
                  <a:lnTo>
                    <a:pt x="423367" y="281330"/>
                  </a:lnTo>
                  <a:lnTo>
                    <a:pt x="378815" y="260591"/>
                  </a:lnTo>
                  <a:lnTo>
                    <a:pt x="292620" y="171170"/>
                  </a:lnTo>
                  <a:lnTo>
                    <a:pt x="297256" y="149974"/>
                  </a:lnTo>
                  <a:lnTo>
                    <a:pt x="508457" y="149974"/>
                  </a:lnTo>
                  <a:lnTo>
                    <a:pt x="546747" y="167817"/>
                  </a:lnTo>
                  <a:lnTo>
                    <a:pt x="639432" y="263969"/>
                  </a:lnTo>
                  <a:lnTo>
                    <a:pt x="639432" y="255765"/>
                  </a:lnTo>
                  <a:lnTo>
                    <a:pt x="561111" y="174510"/>
                  </a:lnTo>
                  <a:lnTo>
                    <a:pt x="566483" y="149974"/>
                  </a:lnTo>
                  <a:lnTo>
                    <a:pt x="781164" y="149974"/>
                  </a:lnTo>
                  <a:lnTo>
                    <a:pt x="824839" y="170319"/>
                  </a:lnTo>
                  <a:lnTo>
                    <a:pt x="912685" y="261454"/>
                  </a:lnTo>
                  <a:lnTo>
                    <a:pt x="912685" y="253263"/>
                  </a:lnTo>
                  <a:lnTo>
                    <a:pt x="834377" y="172021"/>
                  </a:lnTo>
                  <a:lnTo>
                    <a:pt x="839190" y="149974"/>
                  </a:lnTo>
                  <a:lnTo>
                    <a:pt x="1046949" y="149974"/>
                  </a:lnTo>
                  <a:lnTo>
                    <a:pt x="1040485" y="143268"/>
                  </a:lnTo>
                  <a:lnTo>
                    <a:pt x="831608" y="143268"/>
                  </a:lnTo>
                  <a:lnTo>
                    <a:pt x="786333" y="122174"/>
                  </a:lnTo>
                  <a:lnTo>
                    <a:pt x="668566" y="0"/>
                  </a:lnTo>
                  <a:lnTo>
                    <a:pt x="660654" y="0"/>
                  </a:lnTo>
                  <a:lnTo>
                    <a:pt x="780046" y="123863"/>
                  </a:lnTo>
                  <a:lnTo>
                    <a:pt x="775804" y="143268"/>
                  </a:lnTo>
                  <a:lnTo>
                    <a:pt x="558901" y="143268"/>
                  </a:lnTo>
                  <a:lnTo>
                    <a:pt x="508266" y="119672"/>
                  </a:lnTo>
                  <a:lnTo>
                    <a:pt x="392887" y="0"/>
                  </a:lnTo>
                  <a:lnTo>
                    <a:pt x="384975" y="0"/>
                  </a:lnTo>
                  <a:lnTo>
                    <a:pt x="506793" y="126377"/>
                  </a:lnTo>
                  <a:lnTo>
                    <a:pt x="503097" y="143268"/>
                  </a:lnTo>
                  <a:lnTo>
                    <a:pt x="289674" y="143268"/>
                  </a:lnTo>
                  <a:lnTo>
                    <a:pt x="246202" y="123012"/>
                  </a:lnTo>
                  <a:lnTo>
                    <a:pt x="127622" y="0"/>
                  </a:lnTo>
                  <a:lnTo>
                    <a:pt x="119710" y="0"/>
                  </a:lnTo>
                  <a:lnTo>
                    <a:pt x="238302" y="123024"/>
                  </a:lnTo>
                  <a:lnTo>
                    <a:pt x="233870" y="143268"/>
                  </a:lnTo>
                  <a:lnTo>
                    <a:pt x="0" y="143268"/>
                  </a:lnTo>
                  <a:lnTo>
                    <a:pt x="6464" y="149974"/>
                  </a:lnTo>
                  <a:lnTo>
                    <a:pt x="239229" y="149974"/>
                  </a:lnTo>
                  <a:lnTo>
                    <a:pt x="284708" y="171170"/>
                  </a:lnTo>
                  <a:lnTo>
                    <a:pt x="370941" y="260616"/>
                  </a:lnTo>
                  <a:lnTo>
                    <a:pt x="366420" y="281330"/>
                  </a:lnTo>
                  <a:lnTo>
                    <a:pt x="135966" y="281330"/>
                  </a:lnTo>
                  <a:lnTo>
                    <a:pt x="142417" y="288023"/>
                  </a:lnTo>
                  <a:lnTo>
                    <a:pt x="372884" y="288023"/>
                  </a:lnTo>
                  <a:lnTo>
                    <a:pt x="417347" y="308749"/>
                  </a:lnTo>
                  <a:lnTo>
                    <a:pt x="514502" y="409524"/>
                  </a:lnTo>
                  <a:lnTo>
                    <a:pt x="509981" y="430250"/>
                  </a:lnTo>
                  <a:lnTo>
                    <a:pt x="279527" y="430250"/>
                  </a:lnTo>
                  <a:lnTo>
                    <a:pt x="285978" y="436943"/>
                  </a:lnTo>
                  <a:lnTo>
                    <a:pt x="516445" y="436943"/>
                  </a:lnTo>
                  <a:lnTo>
                    <a:pt x="560895" y="457657"/>
                  </a:lnTo>
                  <a:lnTo>
                    <a:pt x="668578" y="569328"/>
                  </a:lnTo>
                  <a:lnTo>
                    <a:pt x="676503" y="569328"/>
                  </a:lnTo>
                  <a:lnTo>
                    <a:pt x="568845" y="457682"/>
                  </a:lnTo>
                  <a:lnTo>
                    <a:pt x="573366" y="436943"/>
                  </a:lnTo>
                  <a:lnTo>
                    <a:pt x="785672" y="436943"/>
                  </a:lnTo>
                  <a:lnTo>
                    <a:pt x="822934" y="454304"/>
                  </a:lnTo>
                  <a:lnTo>
                    <a:pt x="933856" y="569328"/>
                  </a:lnTo>
                  <a:lnTo>
                    <a:pt x="941768" y="569328"/>
                  </a:lnTo>
                  <a:lnTo>
                    <a:pt x="837298" y="460997"/>
                  </a:lnTo>
                  <a:lnTo>
                    <a:pt x="842594" y="436943"/>
                  </a:lnTo>
                  <a:lnTo>
                    <a:pt x="1058379" y="436943"/>
                  </a:lnTo>
                  <a:lnTo>
                    <a:pt x="1101039" y="456819"/>
                  </a:lnTo>
                  <a:lnTo>
                    <a:pt x="1209535" y="569328"/>
                  </a:lnTo>
                  <a:lnTo>
                    <a:pt x="1217447" y="569328"/>
                  </a:lnTo>
                  <a:lnTo>
                    <a:pt x="1110589" y="458520"/>
                  </a:lnTo>
                  <a:lnTo>
                    <a:pt x="1115301" y="436943"/>
                  </a:lnTo>
                  <a:lnTo>
                    <a:pt x="1326464" y="436943"/>
                  </a:lnTo>
                  <a:close/>
                </a:path>
              </a:pathLst>
            </a:custGeom>
            <a:solidFill>
              <a:srgbClr val="A9C2FF"/>
            </a:solidFill>
          </p:spPr>
          <p:txBody>
            <a:bodyPr wrap="square" lIns="0" tIns="0" rIns="0" bIns="0" rtlCol="0"/>
            <a:lstStyle/>
            <a:p>
              <a:endParaRPr/>
            </a:p>
          </p:txBody>
        </p:sp>
        <p:pic>
          <p:nvPicPr>
            <p:cNvPr id="90" name="object 43">
              <a:extLst>
                <a:ext uri="{FF2B5EF4-FFF2-40B4-BE49-F238E27FC236}">
                  <a16:creationId xmlns:a16="http://schemas.microsoft.com/office/drawing/2014/main" id="{17EF9161-E69B-4788-BBA2-D64E3763E154}"/>
                </a:ext>
              </a:extLst>
            </p:cNvPr>
            <p:cNvPicPr/>
            <p:nvPr/>
          </p:nvPicPr>
          <p:blipFill>
            <a:blip r:embed="rId25" cstate="print"/>
            <a:stretch>
              <a:fillRect/>
            </a:stretch>
          </p:blipFill>
          <p:spPr>
            <a:xfrm>
              <a:off x="15203043" y="4166480"/>
              <a:ext cx="2252421" cy="3409951"/>
            </a:xfrm>
            <a:prstGeom prst="rect">
              <a:avLst/>
            </a:prstGeom>
          </p:spPr>
        </p:pic>
      </p:grpSp>
      <p:grpSp>
        <p:nvGrpSpPr>
          <p:cNvPr id="63" name="object 27">
            <a:extLst>
              <a:ext uri="{FF2B5EF4-FFF2-40B4-BE49-F238E27FC236}">
                <a16:creationId xmlns:a16="http://schemas.microsoft.com/office/drawing/2014/main" id="{A63789F4-D421-41EA-898F-06E7280565EF}"/>
              </a:ext>
            </a:extLst>
          </p:cNvPr>
          <p:cNvGrpSpPr>
            <a:grpSpLocks noChangeAspect="1"/>
          </p:cNvGrpSpPr>
          <p:nvPr/>
        </p:nvGrpSpPr>
        <p:grpSpPr>
          <a:xfrm>
            <a:off x="10906845" y="6917796"/>
            <a:ext cx="1675321" cy="578373"/>
            <a:chOff x="11204133" y="2844880"/>
            <a:chExt cx="3148965" cy="1087120"/>
          </a:xfrm>
        </p:grpSpPr>
        <p:sp>
          <p:nvSpPr>
            <p:cNvPr id="64" name="object 28">
              <a:extLst>
                <a:ext uri="{FF2B5EF4-FFF2-40B4-BE49-F238E27FC236}">
                  <a16:creationId xmlns:a16="http://schemas.microsoft.com/office/drawing/2014/main" id="{FD836D55-35E4-4B77-A16D-CA8F8BE0BCB2}"/>
                </a:ext>
              </a:extLst>
            </p:cNvPr>
            <p:cNvSpPr/>
            <p:nvPr/>
          </p:nvSpPr>
          <p:spPr>
            <a:xfrm>
              <a:off x="11204133" y="3866502"/>
              <a:ext cx="3063875" cy="65405"/>
            </a:xfrm>
            <a:custGeom>
              <a:avLst/>
              <a:gdLst/>
              <a:ahLst/>
              <a:cxnLst/>
              <a:rect l="l" t="t" r="r" b="b"/>
              <a:pathLst>
                <a:path w="3063875" h="65404">
                  <a:moveTo>
                    <a:pt x="1613270" y="0"/>
                  </a:moveTo>
                  <a:lnTo>
                    <a:pt x="1370301" y="134"/>
                  </a:lnTo>
                  <a:lnTo>
                    <a:pt x="1137240" y="1047"/>
                  </a:lnTo>
                  <a:lnTo>
                    <a:pt x="917944" y="2680"/>
                  </a:lnTo>
                  <a:lnTo>
                    <a:pt x="715272" y="4972"/>
                  </a:lnTo>
                  <a:lnTo>
                    <a:pt x="532083" y="7862"/>
                  </a:lnTo>
                  <a:lnTo>
                    <a:pt x="422192" y="10090"/>
                  </a:lnTo>
                  <a:lnTo>
                    <a:pt x="323077" y="12539"/>
                  </a:lnTo>
                  <a:lnTo>
                    <a:pt x="235586" y="15191"/>
                  </a:lnTo>
                  <a:lnTo>
                    <a:pt x="160565" y="18027"/>
                  </a:lnTo>
                  <a:lnTo>
                    <a:pt x="98861" y="21030"/>
                  </a:lnTo>
                  <a:lnTo>
                    <a:pt x="51321" y="24182"/>
                  </a:lnTo>
                  <a:lnTo>
                    <a:pt x="8423" y="29148"/>
                  </a:lnTo>
                  <a:lnTo>
                    <a:pt x="0" y="32592"/>
                  </a:lnTo>
                  <a:lnTo>
                    <a:pt x="2123" y="34326"/>
                  </a:lnTo>
                  <a:lnTo>
                    <a:pt x="51321" y="41002"/>
                  </a:lnTo>
                  <a:lnTo>
                    <a:pt x="98861" y="44154"/>
                  </a:lnTo>
                  <a:lnTo>
                    <a:pt x="196463" y="48597"/>
                  </a:lnTo>
                  <a:lnTo>
                    <a:pt x="277825" y="51343"/>
                  </a:lnTo>
                  <a:lnTo>
                    <a:pt x="371234" y="53896"/>
                  </a:lnTo>
                  <a:lnTo>
                    <a:pt x="475843" y="56237"/>
                  </a:lnTo>
                  <a:lnTo>
                    <a:pt x="590805" y="58348"/>
                  </a:lnTo>
                  <a:lnTo>
                    <a:pt x="780806" y="61045"/>
                  </a:lnTo>
                  <a:lnTo>
                    <a:pt x="989337" y="63124"/>
                  </a:lnTo>
                  <a:lnTo>
                    <a:pt x="1213539" y="64524"/>
                  </a:lnTo>
                  <a:lnTo>
                    <a:pt x="1450553" y="65185"/>
                  </a:lnTo>
                  <a:lnTo>
                    <a:pt x="1693523" y="65050"/>
                  </a:lnTo>
                  <a:lnTo>
                    <a:pt x="1926586" y="64137"/>
                  </a:lnTo>
                  <a:lnTo>
                    <a:pt x="2145884" y="62504"/>
                  </a:lnTo>
                  <a:lnTo>
                    <a:pt x="2348557" y="60212"/>
                  </a:lnTo>
                  <a:lnTo>
                    <a:pt x="2531748" y="57322"/>
                  </a:lnTo>
                  <a:lnTo>
                    <a:pt x="2641639" y="55094"/>
                  </a:lnTo>
                  <a:lnTo>
                    <a:pt x="2740755" y="52645"/>
                  </a:lnTo>
                  <a:lnTo>
                    <a:pt x="2828246" y="49993"/>
                  </a:lnTo>
                  <a:lnTo>
                    <a:pt x="2903268" y="47157"/>
                  </a:lnTo>
                  <a:lnTo>
                    <a:pt x="2964972" y="44154"/>
                  </a:lnTo>
                  <a:lnTo>
                    <a:pt x="3012511" y="41002"/>
                  </a:lnTo>
                  <a:lnTo>
                    <a:pt x="3055410" y="36036"/>
                  </a:lnTo>
                  <a:lnTo>
                    <a:pt x="3063833" y="32592"/>
                  </a:lnTo>
                  <a:lnTo>
                    <a:pt x="3061709" y="30858"/>
                  </a:lnTo>
                  <a:lnTo>
                    <a:pt x="3012511" y="24182"/>
                  </a:lnTo>
                  <a:lnTo>
                    <a:pt x="2964972" y="21030"/>
                  </a:lnTo>
                  <a:lnTo>
                    <a:pt x="2867369" y="16587"/>
                  </a:lnTo>
                  <a:lnTo>
                    <a:pt x="2786006" y="13841"/>
                  </a:lnTo>
                  <a:lnTo>
                    <a:pt x="2692597" y="11288"/>
                  </a:lnTo>
                  <a:lnTo>
                    <a:pt x="2587988" y="8947"/>
                  </a:lnTo>
                  <a:lnTo>
                    <a:pt x="2473025" y="6836"/>
                  </a:lnTo>
                  <a:lnTo>
                    <a:pt x="2283023" y="4139"/>
                  </a:lnTo>
                  <a:lnTo>
                    <a:pt x="2074491" y="2060"/>
                  </a:lnTo>
                  <a:lnTo>
                    <a:pt x="1850287" y="660"/>
                  </a:lnTo>
                  <a:lnTo>
                    <a:pt x="1613270" y="0"/>
                  </a:lnTo>
                  <a:close/>
                </a:path>
              </a:pathLst>
            </a:custGeom>
            <a:solidFill>
              <a:srgbClr val="259CA6">
                <a:alpha val="39999"/>
              </a:srgbClr>
            </a:solidFill>
          </p:spPr>
          <p:txBody>
            <a:bodyPr wrap="square" lIns="0" tIns="0" rIns="0" bIns="0" rtlCol="0"/>
            <a:lstStyle/>
            <a:p>
              <a:endParaRPr/>
            </a:p>
          </p:txBody>
        </p:sp>
        <p:sp>
          <p:nvSpPr>
            <p:cNvPr id="65" name="object 29">
              <a:extLst>
                <a:ext uri="{FF2B5EF4-FFF2-40B4-BE49-F238E27FC236}">
                  <a16:creationId xmlns:a16="http://schemas.microsoft.com/office/drawing/2014/main" id="{DD930AFC-6DE3-4434-A67E-7FC33EA13CC9}"/>
                </a:ext>
              </a:extLst>
            </p:cNvPr>
            <p:cNvSpPr/>
            <p:nvPr/>
          </p:nvSpPr>
          <p:spPr>
            <a:xfrm>
              <a:off x="11274639" y="2844880"/>
              <a:ext cx="453390" cy="1052195"/>
            </a:xfrm>
            <a:custGeom>
              <a:avLst/>
              <a:gdLst/>
              <a:ahLst/>
              <a:cxnLst/>
              <a:rect l="l" t="t" r="r" b="b"/>
              <a:pathLst>
                <a:path w="453390" h="1052195">
                  <a:moveTo>
                    <a:pt x="425298" y="0"/>
                  </a:moveTo>
                  <a:lnTo>
                    <a:pt x="29423" y="111999"/>
                  </a:lnTo>
                  <a:lnTo>
                    <a:pt x="0" y="150176"/>
                  </a:lnTo>
                  <a:lnTo>
                    <a:pt x="0" y="1052033"/>
                  </a:lnTo>
                  <a:lnTo>
                    <a:pt x="453357" y="1052033"/>
                  </a:lnTo>
                  <a:lnTo>
                    <a:pt x="453357" y="32431"/>
                  </a:lnTo>
                  <a:lnTo>
                    <a:pt x="449538" y="17260"/>
                  </a:lnTo>
                  <a:lnTo>
                    <a:pt x="439484" y="5951"/>
                  </a:lnTo>
                  <a:lnTo>
                    <a:pt x="425298" y="0"/>
                  </a:lnTo>
                  <a:close/>
                </a:path>
              </a:pathLst>
            </a:custGeom>
            <a:solidFill>
              <a:srgbClr val="FFD231"/>
            </a:solidFill>
          </p:spPr>
          <p:txBody>
            <a:bodyPr wrap="square" lIns="0" tIns="0" rIns="0" bIns="0" rtlCol="0"/>
            <a:lstStyle/>
            <a:p>
              <a:endParaRPr/>
            </a:p>
          </p:txBody>
        </p:sp>
        <p:pic>
          <p:nvPicPr>
            <p:cNvPr id="66" name="object 30">
              <a:extLst>
                <a:ext uri="{FF2B5EF4-FFF2-40B4-BE49-F238E27FC236}">
                  <a16:creationId xmlns:a16="http://schemas.microsoft.com/office/drawing/2014/main" id="{07046A4F-6FB3-49BE-BAC7-417DA8133CEF}"/>
                </a:ext>
              </a:extLst>
            </p:cNvPr>
            <p:cNvPicPr/>
            <p:nvPr/>
          </p:nvPicPr>
          <p:blipFill>
            <a:blip r:embed="rId26" cstate="print"/>
            <a:stretch>
              <a:fillRect/>
            </a:stretch>
          </p:blipFill>
          <p:spPr>
            <a:xfrm>
              <a:off x="11366952" y="2859850"/>
              <a:ext cx="268724" cy="603646"/>
            </a:xfrm>
            <a:prstGeom prst="rect">
              <a:avLst/>
            </a:prstGeom>
          </p:spPr>
        </p:pic>
        <p:sp>
          <p:nvSpPr>
            <p:cNvPr id="67" name="object 31">
              <a:extLst>
                <a:ext uri="{FF2B5EF4-FFF2-40B4-BE49-F238E27FC236}">
                  <a16:creationId xmlns:a16="http://schemas.microsoft.com/office/drawing/2014/main" id="{0D69C8DC-E3D1-48FC-B587-26929DED3571}"/>
                </a:ext>
              </a:extLst>
            </p:cNvPr>
            <p:cNvSpPr/>
            <p:nvPr/>
          </p:nvSpPr>
          <p:spPr>
            <a:xfrm>
              <a:off x="11394266" y="3003644"/>
              <a:ext cx="214629" cy="117475"/>
            </a:xfrm>
            <a:custGeom>
              <a:avLst/>
              <a:gdLst/>
              <a:ahLst/>
              <a:cxnLst/>
              <a:rect l="l" t="t" r="r" b="b"/>
              <a:pathLst>
                <a:path w="214629" h="117475">
                  <a:moveTo>
                    <a:pt x="207271" y="0"/>
                  </a:moveTo>
                  <a:lnTo>
                    <a:pt x="198852" y="0"/>
                  </a:lnTo>
                  <a:lnTo>
                    <a:pt x="6827" y="0"/>
                  </a:lnTo>
                  <a:lnTo>
                    <a:pt x="0" y="6827"/>
                  </a:lnTo>
                  <a:lnTo>
                    <a:pt x="0" y="110101"/>
                  </a:lnTo>
                  <a:lnTo>
                    <a:pt x="6827" y="116928"/>
                  </a:lnTo>
                  <a:lnTo>
                    <a:pt x="207271" y="116928"/>
                  </a:lnTo>
                  <a:lnTo>
                    <a:pt x="214098" y="110101"/>
                  </a:lnTo>
                  <a:lnTo>
                    <a:pt x="214098" y="6827"/>
                  </a:lnTo>
                  <a:lnTo>
                    <a:pt x="207271" y="0"/>
                  </a:lnTo>
                  <a:close/>
                </a:path>
              </a:pathLst>
            </a:custGeom>
            <a:solidFill>
              <a:srgbClr val="0A133B"/>
            </a:solidFill>
          </p:spPr>
          <p:txBody>
            <a:bodyPr wrap="square" lIns="0" tIns="0" rIns="0" bIns="0" rtlCol="0"/>
            <a:lstStyle/>
            <a:p>
              <a:endParaRPr/>
            </a:p>
          </p:txBody>
        </p:sp>
        <p:pic>
          <p:nvPicPr>
            <p:cNvPr id="68" name="object 32">
              <a:extLst>
                <a:ext uri="{FF2B5EF4-FFF2-40B4-BE49-F238E27FC236}">
                  <a16:creationId xmlns:a16="http://schemas.microsoft.com/office/drawing/2014/main" id="{25B7C6FC-65C7-4717-9FC1-3F04E6538AC6}"/>
                </a:ext>
              </a:extLst>
            </p:cNvPr>
            <p:cNvPicPr/>
            <p:nvPr/>
          </p:nvPicPr>
          <p:blipFill>
            <a:blip r:embed="rId27" cstate="print"/>
            <a:stretch>
              <a:fillRect/>
            </a:stretch>
          </p:blipFill>
          <p:spPr>
            <a:xfrm>
              <a:off x="11457561" y="3206498"/>
              <a:ext cx="91630" cy="183460"/>
            </a:xfrm>
            <a:prstGeom prst="rect">
              <a:avLst/>
            </a:prstGeom>
          </p:spPr>
        </p:pic>
        <p:sp>
          <p:nvSpPr>
            <p:cNvPr id="69" name="object 33">
              <a:extLst>
                <a:ext uri="{FF2B5EF4-FFF2-40B4-BE49-F238E27FC236}">
                  <a16:creationId xmlns:a16="http://schemas.microsoft.com/office/drawing/2014/main" id="{C99478E3-6515-4DD6-8862-8A5CAAF55367}"/>
                </a:ext>
              </a:extLst>
            </p:cNvPr>
            <p:cNvSpPr/>
            <p:nvPr/>
          </p:nvSpPr>
          <p:spPr>
            <a:xfrm>
              <a:off x="11399542" y="3008718"/>
              <a:ext cx="203835" cy="107314"/>
            </a:xfrm>
            <a:custGeom>
              <a:avLst/>
              <a:gdLst/>
              <a:ahLst/>
              <a:cxnLst/>
              <a:rect l="l" t="t" r="r" b="b"/>
              <a:pathLst>
                <a:path w="203834" h="107314">
                  <a:moveTo>
                    <a:pt x="196716" y="0"/>
                  </a:moveTo>
                  <a:lnTo>
                    <a:pt x="188297" y="0"/>
                  </a:lnTo>
                  <a:lnTo>
                    <a:pt x="6827" y="0"/>
                  </a:lnTo>
                  <a:lnTo>
                    <a:pt x="0" y="6827"/>
                  </a:lnTo>
                  <a:lnTo>
                    <a:pt x="0" y="99955"/>
                  </a:lnTo>
                  <a:lnTo>
                    <a:pt x="6827" y="106782"/>
                  </a:lnTo>
                  <a:lnTo>
                    <a:pt x="196716" y="106782"/>
                  </a:lnTo>
                  <a:lnTo>
                    <a:pt x="203543" y="99955"/>
                  </a:lnTo>
                  <a:lnTo>
                    <a:pt x="203543" y="6827"/>
                  </a:lnTo>
                  <a:lnTo>
                    <a:pt x="196716" y="0"/>
                  </a:lnTo>
                  <a:close/>
                </a:path>
              </a:pathLst>
            </a:custGeom>
            <a:solidFill>
              <a:srgbClr val="86B934"/>
            </a:solidFill>
          </p:spPr>
          <p:txBody>
            <a:bodyPr wrap="square" lIns="0" tIns="0" rIns="0" bIns="0" rtlCol="0"/>
            <a:lstStyle/>
            <a:p>
              <a:endParaRPr/>
            </a:p>
          </p:txBody>
        </p:sp>
        <p:pic>
          <p:nvPicPr>
            <p:cNvPr id="71" name="object 34">
              <a:extLst>
                <a:ext uri="{FF2B5EF4-FFF2-40B4-BE49-F238E27FC236}">
                  <a16:creationId xmlns:a16="http://schemas.microsoft.com/office/drawing/2014/main" id="{AABD0B06-E9E9-4782-B98F-30FFAB68E059}"/>
                </a:ext>
              </a:extLst>
            </p:cNvPr>
            <p:cNvPicPr/>
            <p:nvPr/>
          </p:nvPicPr>
          <p:blipFill>
            <a:blip r:embed="rId28" cstate="print"/>
            <a:stretch>
              <a:fillRect/>
            </a:stretch>
          </p:blipFill>
          <p:spPr>
            <a:xfrm>
              <a:off x="11451405" y="3018293"/>
              <a:ext cx="2901616" cy="877073"/>
            </a:xfrm>
            <a:prstGeom prst="rect">
              <a:avLst/>
            </a:prstGeom>
          </p:spPr>
        </p:pic>
      </p:grpSp>
      <p:grpSp>
        <p:nvGrpSpPr>
          <p:cNvPr id="380" name="object 126">
            <a:extLst>
              <a:ext uri="{FF2B5EF4-FFF2-40B4-BE49-F238E27FC236}">
                <a16:creationId xmlns:a16="http://schemas.microsoft.com/office/drawing/2014/main" id="{6268789E-0272-490A-A102-92B779B5AB12}"/>
              </a:ext>
            </a:extLst>
          </p:cNvPr>
          <p:cNvGrpSpPr>
            <a:grpSpLocks noChangeAspect="1"/>
          </p:cNvGrpSpPr>
          <p:nvPr/>
        </p:nvGrpSpPr>
        <p:grpSpPr>
          <a:xfrm>
            <a:off x="6185768" y="6987369"/>
            <a:ext cx="174220" cy="391453"/>
            <a:chOff x="17655860" y="8733373"/>
            <a:chExt cx="766445" cy="1722120"/>
          </a:xfrm>
          <a:effectLst>
            <a:outerShdw blurRad="76200" dist="12700" dir="8100000" sy="-23000" kx="800400" algn="br" rotWithShape="0">
              <a:prstClr val="black">
                <a:alpha val="20000"/>
              </a:prstClr>
            </a:outerShdw>
          </a:effectLst>
        </p:grpSpPr>
        <p:sp>
          <p:nvSpPr>
            <p:cNvPr id="381" name="object 127">
              <a:extLst>
                <a:ext uri="{FF2B5EF4-FFF2-40B4-BE49-F238E27FC236}">
                  <a16:creationId xmlns:a16="http://schemas.microsoft.com/office/drawing/2014/main" id="{110534FD-CC14-465D-91AA-E171EA5A9605}"/>
                </a:ext>
              </a:extLst>
            </p:cNvPr>
            <p:cNvSpPr/>
            <p:nvPr/>
          </p:nvSpPr>
          <p:spPr>
            <a:xfrm>
              <a:off x="17655858" y="10064413"/>
              <a:ext cx="709295" cy="390525"/>
            </a:xfrm>
            <a:custGeom>
              <a:avLst/>
              <a:gdLst/>
              <a:ahLst/>
              <a:cxnLst/>
              <a:rect l="l" t="t" r="r" b="b"/>
              <a:pathLst>
                <a:path w="709294" h="390525">
                  <a:moveTo>
                    <a:pt x="709053" y="166128"/>
                  </a:moveTo>
                  <a:lnTo>
                    <a:pt x="703961" y="161048"/>
                  </a:lnTo>
                  <a:lnTo>
                    <a:pt x="697750" y="161048"/>
                  </a:lnTo>
                  <a:lnTo>
                    <a:pt x="73837" y="161048"/>
                  </a:lnTo>
                  <a:lnTo>
                    <a:pt x="73837" y="25768"/>
                  </a:lnTo>
                  <a:lnTo>
                    <a:pt x="71805" y="15760"/>
                  </a:lnTo>
                  <a:lnTo>
                    <a:pt x="66268" y="7569"/>
                  </a:lnTo>
                  <a:lnTo>
                    <a:pt x="58077" y="2032"/>
                  </a:lnTo>
                  <a:lnTo>
                    <a:pt x="48069" y="0"/>
                  </a:lnTo>
                  <a:lnTo>
                    <a:pt x="25755" y="0"/>
                  </a:lnTo>
                  <a:lnTo>
                    <a:pt x="15748" y="2032"/>
                  </a:lnTo>
                  <a:lnTo>
                    <a:pt x="7569" y="7569"/>
                  </a:lnTo>
                  <a:lnTo>
                    <a:pt x="2032" y="15760"/>
                  </a:lnTo>
                  <a:lnTo>
                    <a:pt x="0" y="25768"/>
                  </a:lnTo>
                  <a:lnTo>
                    <a:pt x="0" y="364744"/>
                  </a:lnTo>
                  <a:lnTo>
                    <a:pt x="2032" y="374751"/>
                  </a:lnTo>
                  <a:lnTo>
                    <a:pt x="7569" y="382943"/>
                  </a:lnTo>
                  <a:lnTo>
                    <a:pt x="15748" y="388480"/>
                  </a:lnTo>
                  <a:lnTo>
                    <a:pt x="25755" y="390512"/>
                  </a:lnTo>
                  <a:lnTo>
                    <a:pt x="48069" y="390512"/>
                  </a:lnTo>
                  <a:lnTo>
                    <a:pt x="58077" y="388480"/>
                  </a:lnTo>
                  <a:lnTo>
                    <a:pt x="66268" y="382943"/>
                  </a:lnTo>
                  <a:lnTo>
                    <a:pt x="71805" y="374751"/>
                  </a:lnTo>
                  <a:lnTo>
                    <a:pt x="73837" y="364744"/>
                  </a:lnTo>
                  <a:lnTo>
                    <a:pt x="73837" y="229463"/>
                  </a:lnTo>
                  <a:lnTo>
                    <a:pt x="703961" y="229463"/>
                  </a:lnTo>
                  <a:lnTo>
                    <a:pt x="709053" y="224383"/>
                  </a:lnTo>
                  <a:lnTo>
                    <a:pt x="709053" y="166128"/>
                  </a:lnTo>
                  <a:close/>
                </a:path>
              </a:pathLst>
            </a:custGeom>
            <a:solidFill>
              <a:srgbClr val="1B1B1E"/>
            </a:solidFill>
          </p:spPr>
          <p:txBody>
            <a:bodyPr wrap="square" lIns="0" tIns="0" rIns="0" bIns="0" rtlCol="0"/>
            <a:lstStyle/>
            <a:p>
              <a:endParaRPr/>
            </a:p>
          </p:txBody>
        </p:sp>
        <p:sp>
          <p:nvSpPr>
            <p:cNvPr id="382" name="object 128">
              <a:extLst>
                <a:ext uri="{FF2B5EF4-FFF2-40B4-BE49-F238E27FC236}">
                  <a16:creationId xmlns:a16="http://schemas.microsoft.com/office/drawing/2014/main" id="{8977BA62-B23B-4B0C-BC4A-C414BE210330}"/>
                </a:ext>
              </a:extLst>
            </p:cNvPr>
            <p:cNvSpPr/>
            <p:nvPr/>
          </p:nvSpPr>
          <p:spPr>
            <a:xfrm>
              <a:off x="17747260" y="10225462"/>
              <a:ext cx="583565" cy="27305"/>
            </a:xfrm>
            <a:custGeom>
              <a:avLst/>
              <a:gdLst/>
              <a:ahLst/>
              <a:cxnLst/>
              <a:rect l="l" t="t" r="r" b="b"/>
              <a:pathLst>
                <a:path w="583565" h="27304">
                  <a:moveTo>
                    <a:pt x="270751" y="4025"/>
                  </a:moveTo>
                  <a:lnTo>
                    <a:pt x="266712" y="0"/>
                  </a:lnTo>
                  <a:lnTo>
                    <a:pt x="261759" y="0"/>
                  </a:lnTo>
                  <a:lnTo>
                    <a:pt x="4038" y="0"/>
                  </a:lnTo>
                  <a:lnTo>
                    <a:pt x="0" y="4025"/>
                  </a:lnTo>
                  <a:lnTo>
                    <a:pt x="0" y="22669"/>
                  </a:lnTo>
                  <a:lnTo>
                    <a:pt x="4038" y="26695"/>
                  </a:lnTo>
                  <a:lnTo>
                    <a:pt x="266712" y="26695"/>
                  </a:lnTo>
                  <a:lnTo>
                    <a:pt x="270751" y="22669"/>
                  </a:lnTo>
                  <a:lnTo>
                    <a:pt x="270751" y="4025"/>
                  </a:lnTo>
                  <a:close/>
                </a:path>
                <a:path w="583565" h="27304">
                  <a:moveTo>
                    <a:pt x="583095" y="4025"/>
                  </a:moveTo>
                  <a:lnTo>
                    <a:pt x="579069" y="0"/>
                  </a:lnTo>
                  <a:lnTo>
                    <a:pt x="574103" y="0"/>
                  </a:lnTo>
                  <a:lnTo>
                    <a:pt x="316382" y="0"/>
                  </a:lnTo>
                  <a:lnTo>
                    <a:pt x="312356" y="4025"/>
                  </a:lnTo>
                  <a:lnTo>
                    <a:pt x="312356" y="22669"/>
                  </a:lnTo>
                  <a:lnTo>
                    <a:pt x="316382" y="26695"/>
                  </a:lnTo>
                  <a:lnTo>
                    <a:pt x="579069" y="26695"/>
                  </a:lnTo>
                  <a:lnTo>
                    <a:pt x="583095" y="22669"/>
                  </a:lnTo>
                  <a:lnTo>
                    <a:pt x="583095" y="4025"/>
                  </a:lnTo>
                  <a:close/>
                </a:path>
              </a:pathLst>
            </a:custGeom>
            <a:solidFill>
              <a:srgbClr val="2F2F36"/>
            </a:solidFill>
          </p:spPr>
          <p:txBody>
            <a:bodyPr wrap="square" lIns="0" tIns="0" rIns="0" bIns="0" rtlCol="0"/>
            <a:lstStyle/>
            <a:p>
              <a:endParaRPr/>
            </a:p>
          </p:txBody>
        </p:sp>
        <p:sp>
          <p:nvSpPr>
            <p:cNvPr id="383" name="object 129">
              <a:extLst>
                <a:ext uri="{FF2B5EF4-FFF2-40B4-BE49-F238E27FC236}">
                  <a16:creationId xmlns:a16="http://schemas.microsoft.com/office/drawing/2014/main" id="{8243EA2B-FA20-44A8-A763-AC5EBDCCDD40}"/>
                </a:ext>
              </a:extLst>
            </p:cNvPr>
            <p:cNvSpPr/>
            <p:nvPr/>
          </p:nvSpPr>
          <p:spPr>
            <a:xfrm>
              <a:off x="17776673" y="10238670"/>
              <a:ext cx="525145" cy="29845"/>
            </a:xfrm>
            <a:custGeom>
              <a:avLst/>
              <a:gdLst/>
              <a:ahLst/>
              <a:cxnLst/>
              <a:rect l="l" t="t" r="r" b="b"/>
              <a:pathLst>
                <a:path w="525144" h="29845">
                  <a:moveTo>
                    <a:pt x="180632" y="20993"/>
                  </a:moveTo>
                  <a:lnTo>
                    <a:pt x="46050" y="2120"/>
                  </a:lnTo>
                  <a:lnTo>
                    <a:pt x="27825" y="0"/>
                  </a:lnTo>
                  <a:lnTo>
                    <a:pt x="22542" y="139"/>
                  </a:lnTo>
                  <a:lnTo>
                    <a:pt x="16725" y="4178"/>
                  </a:lnTo>
                  <a:lnTo>
                    <a:pt x="8915" y="12446"/>
                  </a:lnTo>
                  <a:lnTo>
                    <a:pt x="2298" y="21018"/>
                  </a:lnTo>
                  <a:lnTo>
                    <a:pt x="0" y="26009"/>
                  </a:lnTo>
                  <a:lnTo>
                    <a:pt x="27724" y="27647"/>
                  </a:lnTo>
                  <a:lnTo>
                    <a:pt x="87477" y="28816"/>
                  </a:lnTo>
                  <a:lnTo>
                    <a:pt x="174015" y="29768"/>
                  </a:lnTo>
                  <a:lnTo>
                    <a:pt x="180416" y="24752"/>
                  </a:lnTo>
                  <a:lnTo>
                    <a:pt x="180632" y="20993"/>
                  </a:lnTo>
                  <a:close/>
                </a:path>
                <a:path w="525144" h="29845">
                  <a:moveTo>
                    <a:pt x="524586" y="26009"/>
                  </a:moveTo>
                  <a:lnTo>
                    <a:pt x="496773" y="0"/>
                  </a:lnTo>
                  <a:lnTo>
                    <a:pt x="478536" y="2120"/>
                  </a:lnTo>
                  <a:lnTo>
                    <a:pt x="343954" y="20993"/>
                  </a:lnTo>
                  <a:lnTo>
                    <a:pt x="344182" y="24752"/>
                  </a:lnTo>
                  <a:lnTo>
                    <a:pt x="350583" y="29768"/>
                  </a:lnTo>
                  <a:lnTo>
                    <a:pt x="437121" y="28816"/>
                  </a:lnTo>
                  <a:lnTo>
                    <a:pt x="496874" y="27647"/>
                  </a:lnTo>
                  <a:lnTo>
                    <a:pt x="524586" y="26009"/>
                  </a:lnTo>
                  <a:close/>
                </a:path>
              </a:pathLst>
            </a:custGeom>
            <a:solidFill>
              <a:srgbClr val="7FC241"/>
            </a:solidFill>
          </p:spPr>
          <p:txBody>
            <a:bodyPr wrap="square" lIns="0" tIns="0" rIns="0" bIns="0" rtlCol="0"/>
            <a:lstStyle/>
            <a:p>
              <a:endParaRPr/>
            </a:p>
          </p:txBody>
        </p:sp>
        <p:sp>
          <p:nvSpPr>
            <p:cNvPr id="384" name="object 130">
              <a:extLst>
                <a:ext uri="{FF2B5EF4-FFF2-40B4-BE49-F238E27FC236}">
                  <a16:creationId xmlns:a16="http://schemas.microsoft.com/office/drawing/2014/main" id="{628E3056-BFF5-4EE7-BE4F-F927538EA124}"/>
                </a:ext>
              </a:extLst>
            </p:cNvPr>
            <p:cNvSpPr/>
            <p:nvPr/>
          </p:nvSpPr>
          <p:spPr>
            <a:xfrm>
              <a:off x="17761661" y="10063715"/>
              <a:ext cx="660400" cy="390525"/>
            </a:xfrm>
            <a:custGeom>
              <a:avLst/>
              <a:gdLst/>
              <a:ahLst/>
              <a:cxnLst/>
              <a:rect l="l" t="t" r="r" b="b"/>
              <a:pathLst>
                <a:path w="660400" h="390525">
                  <a:moveTo>
                    <a:pt x="17767" y="215112"/>
                  </a:moveTo>
                  <a:lnTo>
                    <a:pt x="14287" y="211810"/>
                  </a:lnTo>
                  <a:lnTo>
                    <a:pt x="10033" y="211810"/>
                  </a:lnTo>
                  <a:lnTo>
                    <a:pt x="3479" y="211810"/>
                  </a:lnTo>
                  <a:lnTo>
                    <a:pt x="0" y="215112"/>
                  </a:lnTo>
                  <a:lnTo>
                    <a:pt x="0" y="232067"/>
                  </a:lnTo>
                  <a:lnTo>
                    <a:pt x="3479" y="235381"/>
                  </a:lnTo>
                  <a:lnTo>
                    <a:pt x="14287" y="235381"/>
                  </a:lnTo>
                  <a:lnTo>
                    <a:pt x="17767" y="232067"/>
                  </a:lnTo>
                  <a:lnTo>
                    <a:pt x="17767" y="215112"/>
                  </a:lnTo>
                  <a:close/>
                </a:path>
                <a:path w="660400" h="390525">
                  <a:moveTo>
                    <a:pt x="62852" y="215112"/>
                  </a:moveTo>
                  <a:lnTo>
                    <a:pt x="59372" y="211810"/>
                  </a:lnTo>
                  <a:lnTo>
                    <a:pt x="55118" y="211810"/>
                  </a:lnTo>
                  <a:lnTo>
                    <a:pt x="48564" y="211810"/>
                  </a:lnTo>
                  <a:lnTo>
                    <a:pt x="45085" y="215112"/>
                  </a:lnTo>
                  <a:lnTo>
                    <a:pt x="45085" y="232067"/>
                  </a:lnTo>
                  <a:lnTo>
                    <a:pt x="48564" y="235381"/>
                  </a:lnTo>
                  <a:lnTo>
                    <a:pt x="59372" y="235381"/>
                  </a:lnTo>
                  <a:lnTo>
                    <a:pt x="62852" y="232067"/>
                  </a:lnTo>
                  <a:lnTo>
                    <a:pt x="62852" y="215112"/>
                  </a:lnTo>
                  <a:close/>
                </a:path>
                <a:path w="660400" h="390525">
                  <a:moveTo>
                    <a:pt x="107937" y="215112"/>
                  </a:moveTo>
                  <a:lnTo>
                    <a:pt x="104457" y="211810"/>
                  </a:lnTo>
                  <a:lnTo>
                    <a:pt x="100203" y="211810"/>
                  </a:lnTo>
                  <a:lnTo>
                    <a:pt x="93649" y="211810"/>
                  </a:lnTo>
                  <a:lnTo>
                    <a:pt x="90170" y="215112"/>
                  </a:lnTo>
                  <a:lnTo>
                    <a:pt x="90170" y="232067"/>
                  </a:lnTo>
                  <a:lnTo>
                    <a:pt x="93649" y="235381"/>
                  </a:lnTo>
                  <a:lnTo>
                    <a:pt x="104457" y="235381"/>
                  </a:lnTo>
                  <a:lnTo>
                    <a:pt x="107937" y="232067"/>
                  </a:lnTo>
                  <a:lnTo>
                    <a:pt x="107937" y="215112"/>
                  </a:lnTo>
                  <a:close/>
                </a:path>
                <a:path w="660400" h="390525">
                  <a:moveTo>
                    <a:pt x="153035" y="215112"/>
                  </a:moveTo>
                  <a:lnTo>
                    <a:pt x="149542" y="211810"/>
                  </a:lnTo>
                  <a:lnTo>
                    <a:pt x="145288" y="211810"/>
                  </a:lnTo>
                  <a:lnTo>
                    <a:pt x="138734" y="211810"/>
                  </a:lnTo>
                  <a:lnTo>
                    <a:pt x="135255" y="215112"/>
                  </a:lnTo>
                  <a:lnTo>
                    <a:pt x="135255" y="232067"/>
                  </a:lnTo>
                  <a:lnTo>
                    <a:pt x="138734" y="235381"/>
                  </a:lnTo>
                  <a:lnTo>
                    <a:pt x="149542" y="235381"/>
                  </a:lnTo>
                  <a:lnTo>
                    <a:pt x="153035" y="232067"/>
                  </a:lnTo>
                  <a:lnTo>
                    <a:pt x="153035" y="215112"/>
                  </a:lnTo>
                  <a:close/>
                </a:path>
                <a:path w="660400" h="390525">
                  <a:moveTo>
                    <a:pt x="198120" y="215112"/>
                  </a:moveTo>
                  <a:lnTo>
                    <a:pt x="194627" y="211810"/>
                  </a:lnTo>
                  <a:lnTo>
                    <a:pt x="190385" y="211810"/>
                  </a:lnTo>
                  <a:lnTo>
                    <a:pt x="183819" y="211810"/>
                  </a:lnTo>
                  <a:lnTo>
                    <a:pt x="180352" y="215112"/>
                  </a:lnTo>
                  <a:lnTo>
                    <a:pt x="180352" y="232067"/>
                  </a:lnTo>
                  <a:lnTo>
                    <a:pt x="183819" y="235381"/>
                  </a:lnTo>
                  <a:lnTo>
                    <a:pt x="194627" y="235381"/>
                  </a:lnTo>
                  <a:lnTo>
                    <a:pt x="198120" y="232067"/>
                  </a:lnTo>
                  <a:lnTo>
                    <a:pt x="198120" y="215112"/>
                  </a:lnTo>
                  <a:close/>
                </a:path>
                <a:path w="660400" h="390525">
                  <a:moveTo>
                    <a:pt x="243205" y="215112"/>
                  </a:moveTo>
                  <a:lnTo>
                    <a:pt x="239712" y="211810"/>
                  </a:lnTo>
                  <a:lnTo>
                    <a:pt x="235470" y="211810"/>
                  </a:lnTo>
                  <a:lnTo>
                    <a:pt x="228917" y="211810"/>
                  </a:lnTo>
                  <a:lnTo>
                    <a:pt x="225437" y="215112"/>
                  </a:lnTo>
                  <a:lnTo>
                    <a:pt x="225437" y="232067"/>
                  </a:lnTo>
                  <a:lnTo>
                    <a:pt x="228917" y="235381"/>
                  </a:lnTo>
                  <a:lnTo>
                    <a:pt x="239712" y="235381"/>
                  </a:lnTo>
                  <a:lnTo>
                    <a:pt x="243205" y="232067"/>
                  </a:lnTo>
                  <a:lnTo>
                    <a:pt x="243205" y="215112"/>
                  </a:lnTo>
                  <a:close/>
                </a:path>
                <a:path w="660400" h="390525">
                  <a:moveTo>
                    <a:pt x="288290" y="215112"/>
                  </a:moveTo>
                  <a:lnTo>
                    <a:pt x="284810" y="211810"/>
                  </a:lnTo>
                  <a:lnTo>
                    <a:pt x="280555" y="211810"/>
                  </a:lnTo>
                  <a:lnTo>
                    <a:pt x="274002" y="211810"/>
                  </a:lnTo>
                  <a:lnTo>
                    <a:pt x="270522" y="215112"/>
                  </a:lnTo>
                  <a:lnTo>
                    <a:pt x="270522" y="232067"/>
                  </a:lnTo>
                  <a:lnTo>
                    <a:pt x="274002" y="235381"/>
                  </a:lnTo>
                  <a:lnTo>
                    <a:pt x="284810" y="235381"/>
                  </a:lnTo>
                  <a:lnTo>
                    <a:pt x="288290" y="232067"/>
                  </a:lnTo>
                  <a:lnTo>
                    <a:pt x="288290" y="215112"/>
                  </a:lnTo>
                  <a:close/>
                </a:path>
                <a:path w="660400" h="390525">
                  <a:moveTo>
                    <a:pt x="333375" y="215112"/>
                  </a:moveTo>
                  <a:lnTo>
                    <a:pt x="329895" y="211810"/>
                  </a:lnTo>
                  <a:lnTo>
                    <a:pt x="325640" y="211810"/>
                  </a:lnTo>
                  <a:lnTo>
                    <a:pt x="319087" y="211810"/>
                  </a:lnTo>
                  <a:lnTo>
                    <a:pt x="315607" y="215112"/>
                  </a:lnTo>
                  <a:lnTo>
                    <a:pt x="315607" y="232067"/>
                  </a:lnTo>
                  <a:lnTo>
                    <a:pt x="319087" y="235381"/>
                  </a:lnTo>
                  <a:lnTo>
                    <a:pt x="329895" y="235381"/>
                  </a:lnTo>
                  <a:lnTo>
                    <a:pt x="333375" y="232067"/>
                  </a:lnTo>
                  <a:lnTo>
                    <a:pt x="333375" y="215112"/>
                  </a:lnTo>
                  <a:close/>
                </a:path>
                <a:path w="660400" h="390525">
                  <a:moveTo>
                    <a:pt x="378460" y="215112"/>
                  </a:moveTo>
                  <a:lnTo>
                    <a:pt x="374980" y="211810"/>
                  </a:lnTo>
                  <a:lnTo>
                    <a:pt x="370725" y="211810"/>
                  </a:lnTo>
                  <a:lnTo>
                    <a:pt x="364172" y="211810"/>
                  </a:lnTo>
                  <a:lnTo>
                    <a:pt x="360692" y="215112"/>
                  </a:lnTo>
                  <a:lnTo>
                    <a:pt x="360692" y="232067"/>
                  </a:lnTo>
                  <a:lnTo>
                    <a:pt x="364172" y="235381"/>
                  </a:lnTo>
                  <a:lnTo>
                    <a:pt x="374980" y="235381"/>
                  </a:lnTo>
                  <a:lnTo>
                    <a:pt x="378460" y="232067"/>
                  </a:lnTo>
                  <a:lnTo>
                    <a:pt x="378460" y="215112"/>
                  </a:lnTo>
                  <a:close/>
                </a:path>
                <a:path w="660400" h="390525">
                  <a:moveTo>
                    <a:pt x="423557" y="215112"/>
                  </a:moveTo>
                  <a:lnTo>
                    <a:pt x="420065" y="211810"/>
                  </a:lnTo>
                  <a:lnTo>
                    <a:pt x="415810" y="211810"/>
                  </a:lnTo>
                  <a:lnTo>
                    <a:pt x="409257" y="211810"/>
                  </a:lnTo>
                  <a:lnTo>
                    <a:pt x="405790" y="215112"/>
                  </a:lnTo>
                  <a:lnTo>
                    <a:pt x="405790" y="232067"/>
                  </a:lnTo>
                  <a:lnTo>
                    <a:pt x="409257" y="235381"/>
                  </a:lnTo>
                  <a:lnTo>
                    <a:pt x="420065" y="235381"/>
                  </a:lnTo>
                  <a:lnTo>
                    <a:pt x="423557" y="232067"/>
                  </a:lnTo>
                  <a:lnTo>
                    <a:pt x="423557" y="215112"/>
                  </a:lnTo>
                  <a:close/>
                </a:path>
                <a:path w="660400" h="390525">
                  <a:moveTo>
                    <a:pt x="468642" y="215112"/>
                  </a:moveTo>
                  <a:lnTo>
                    <a:pt x="465150" y="211810"/>
                  </a:lnTo>
                  <a:lnTo>
                    <a:pt x="460895" y="211810"/>
                  </a:lnTo>
                  <a:lnTo>
                    <a:pt x="454342" y="211810"/>
                  </a:lnTo>
                  <a:lnTo>
                    <a:pt x="450875" y="215112"/>
                  </a:lnTo>
                  <a:lnTo>
                    <a:pt x="450875" y="232067"/>
                  </a:lnTo>
                  <a:lnTo>
                    <a:pt x="454342" y="235381"/>
                  </a:lnTo>
                  <a:lnTo>
                    <a:pt x="465150" y="235381"/>
                  </a:lnTo>
                  <a:lnTo>
                    <a:pt x="468642" y="232067"/>
                  </a:lnTo>
                  <a:lnTo>
                    <a:pt x="468642" y="215112"/>
                  </a:lnTo>
                  <a:close/>
                </a:path>
                <a:path w="660400" h="390525">
                  <a:moveTo>
                    <a:pt x="513727" y="215112"/>
                  </a:moveTo>
                  <a:lnTo>
                    <a:pt x="510235" y="211810"/>
                  </a:lnTo>
                  <a:lnTo>
                    <a:pt x="505993" y="211810"/>
                  </a:lnTo>
                  <a:lnTo>
                    <a:pt x="499440" y="211810"/>
                  </a:lnTo>
                  <a:lnTo>
                    <a:pt x="495960" y="215112"/>
                  </a:lnTo>
                  <a:lnTo>
                    <a:pt x="495960" y="232067"/>
                  </a:lnTo>
                  <a:lnTo>
                    <a:pt x="499440" y="235381"/>
                  </a:lnTo>
                  <a:lnTo>
                    <a:pt x="510235" y="235381"/>
                  </a:lnTo>
                  <a:lnTo>
                    <a:pt x="513727" y="232067"/>
                  </a:lnTo>
                  <a:lnTo>
                    <a:pt x="513727" y="215112"/>
                  </a:lnTo>
                  <a:close/>
                </a:path>
                <a:path w="660400" h="390525">
                  <a:moveTo>
                    <a:pt x="558812" y="215112"/>
                  </a:moveTo>
                  <a:lnTo>
                    <a:pt x="555332" y="211810"/>
                  </a:lnTo>
                  <a:lnTo>
                    <a:pt x="551078" y="211810"/>
                  </a:lnTo>
                  <a:lnTo>
                    <a:pt x="544525" y="211810"/>
                  </a:lnTo>
                  <a:lnTo>
                    <a:pt x="541045" y="215112"/>
                  </a:lnTo>
                  <a:lnTo>
                    <a:pt x="541045" y="232067"/>
                  </a:lnTo>
                  <a:lnTo>
                    <a:pt x="544525" y="235381"/>
                  </a:lnTo>
                  <a:lnTo>
                    <a:pt x="555332" y="235381"/>
                  </a:lnTo>
                  <a:lnTo>
                    <a:pt x="558812" y="232067"/>
                  </a:lnTo>
                  <a:lnTo>
                    <a:pt x="558812" y="215112"/>
                  </a:lnTo>
                  <a:close/>
                </a:path>
                <a:path w="660400" h="390525">
                  <a:moveTo>
                    <a:pt x="660323" y="25768"/>
                  </a:moveTo>
                  <a:lnTo>
                    <a:pt x="658291" y="15760"/>
                  </a:lnTo>
                  <a:lnTo>
                    <a:pt x="652754" y="7569"/>
                  </a:lnTo>
                  <a:lnTo>
                    <a:pt x="644563" y="2032"/>
                  </a:lnTo>
                  <a:lnTo>
                    <a:pt x="634555" y="0"/>
                  </a:lnTo>
                  <a:lnTo>
                    <a:pt x="612241" y="0"/>
                  </a:lnTo>
                  <a:lnTo>
                    <a:pt x="602234" y="2032"/>
                  </a:lnTo>
                  <a:lnTo>
                    <a:pt x="594042" y="7569"/>
                  </a:lnTo>
                  <a:lnTo>
                    <a:pt x="588505" y="15760"/>
                  </a:lnTo>
                  <a:lnTo>
                    <a:pt x="586473" y="25768"/>
                  </a:lnTo>
                  <a:lnTo>
                    <a:pt x="586473" y="364744"/>
                  </a:lnTo>
                  <a:lnTo>
                    <a:pt x="588505" y="374751"/>
                  </a:lnTo>
                  <a:lnTo>
                    <a:pt x="594042" y="382943"/>
                  </a:lnTo>
                  <a:lnTo>
                    <a:pt x="602234" y="388480"/>
                  </a:lnTo>
                  <a:lnTo>
                    <a:pt x="612241" y="390512"/>
                  </a:lnTo>
                  <a:lnTo>
                    <a:pt x="634555" y="390512"/>
                  </a:lnTo>
                  <a:lnTo>
                    <a:pt x="644563" y="388480"/>
                  </a:lnTo>
                  <a:lnTo>
                    <a:pt x="652754" y="382943"/>
                  </a:lnTo>
                  <a:lnTo>
                    <a:pt x="658291" y="374751"/>
                  </a:lnTo>
                  <a:lnTo>
                    <a:pt x="660323" y="364744"/>
                  </a:lnTo>
                  <a:lnTo>
                    <a:pt x="660323" y="25768"/>
                  </a:lnTo>
                  <a:close/>
                </a:path>
              </a:pathLst>
            </a:custGeom>
            <a:solidFill>
              <a:srgbClr val="1B1B1E"/>
            </a:solidFill>
          </p:spPr>
          <p:txBody>
            <a:bodyPr wrap="square" lIns="0" tIns="0" rIns="0" bIns="0" rtlCol="0"/>
            <a:lstStyle/>
            <a:p>
              <a:endParaRPr/>
            </a:p>
          </p:txBody>
        </p:sp>
        <p:sp>
          <p:nvSpPr>
            <p:cNvPr id="385" name="object 131">
              <a:extLst>
                <a:ext uri="{FF2B5EF4-FFF2-40B4-BE49-F238E27FC236}">
                  <a16:creationId xmlns:a16="http://schemas.microsoft.com/office/drawing/2014/main" id="{A3ABC3C1-613E-4FEB-A88D-9223AB1C1FB7}"/>
                </a:ext>
              </a:extLst>
            </p:cNvPr>
            <p:cNvSpPr/>
            <p:nvPr/>
          </p:nvSpPr>
          <p:spPr>
            <a:xfrm>
              <a:off x="17993253" y="9042845"/>
              <a:ext cx="87630" cy="1162685"/>
            </a:xfrm>
            <a:custGeom>
              <a:avLst/>
              <a:gdLst/>
              <a:ahLst/>
              <a:cxnLst/>
              <a:rect l="l" t="t" r="r" b="b"/>
              <a:pathLst>
                <a:path w="87630" h="1162684">
                  <a:moveTo>
                    <a:pt x="0" y="1162257"/>
                  </a:moveTo>
                  <a:lnTo>
                    <a:pt x="87630" y="1162257"/>
                  </a:lnTo>
                  <a:lnTo>
                    <a:pt x="87630" y="0"/>
                  </a:lnTo>
                  <a:lnTo>
                    <a:pt x="0" y="0"/>
                  </a:lnTo>
                  <a:lnTo>
                    <a:pt x="0" y="1162257"/>
                  </a:lnTo>
                  <a:close/>
                </a:path>
              </a:pathLst>
            </a:custGeom>
            <a:solidFill>
              <a:srgbClr val="A6A6B1"/>
            </a:solidFill>
          </p:spPr>
          <p:txBody>
            <a:bodyPr wrap="square" lIns="0" tIns="0" rIns="0" bIns="0" rtlCol="0"/>
            <a:lstStyle/>
            <a:p>
              <a:endParaRPr/>
            </a:p>
          </p:txBody>
        </p:sp>
        <p:sp>
          <p:nvSpPr>
            <p:cNvPr id="386" name="object 132">
              <a:extLst>
                <a:ext uri="{FF2B5EF4-FFF2-40B4-BE49-F238E27FC236}">
                  <a16:creationId xmlns:a16="http://schemas.microsoft.com/office/drawing/2014/main" id="{F3D1D5A3-1374-40D4-AADF-9DEDE207EE01}"/>
                </a:ext>
              </a:extLst>
            </p:cNvPr>
            <p:cNvSpPr/>
            <p:nvPr/>
          </p:nvSpPr>
          <p:spPr>
            <a:xfrm>
              <a:off x="18022079" y="9042845"/>
              <a:ext cx="29845" cy="1141730"/>
            </a:xfrm>
            <a:custGeom>
              <a:avLst/>
              <a:gdLst/>
              <a:ahLst/>
              <a:cxnLst/>
              <a:rect l="l" t="t" r="r" b="b"/>
              <a:pathLst>
                <a:path w="29844" h="1141729">
                  <a:moveTo>
                    <a:pt x="0" y="1141169"/>
                  </a:moveTo>
                  <a:lnTo>
                    <a:pt x="29454" y="1141169"/>
                  </a:lnTo>
                  <a:lnTo>
                    <a:pt x="29454" y="0"/>
                  </a:lnTo>
                  <a:lnTo>
                    <a:pt x="0" y="0"/>
                  </a:lnTo>
                  <a:lnTo>
                    <a:pt x="0" y="1141169"/>
                  </a:lnTo>
                  <a:close/>
                </a:path>
              </a:pathLst>
            </a:custGeom>
            <a:solidFill>
              <a:srgbClr val="BDBDCC"/>
            </a:solidFill>
          </p:spPr>
          <p:txBody>
            <a:bodyPr wrap="square" lIns="0" tIns="0" rIns="0" bIns="0" rtlCol="0"/>
            <a:lstStyle/>
            <a:p>
              <a:endParaRPr/>
            </a:p>
          </p:txBody>
        </p:sp>
        <p:pic>
          <p:nvPicPr>
            <p:cNvPr id="387" name="object 133">
              <a:extLst>
                <a:ext uri="{FF2B5EF4-FFF2-40B4-BE49-F238E27FC236}">
                  <a16:creationId xmlns:a16="http://schemas.microsoft.com/office/drawing/2014/main" id="{394CD1F4-46CB-4BE1-B453-EFCDD332CE92}"/>
                </a:ext>
              </a:extLst>
            </p:cNvPr>
            <p:cNvPicPr/>
            <p:nvPr/>
          </p:nvPicPr>
          <p:blipFill>
            <a:blip r:embed="rId29" cstate="print"/>
            <a:stretch>
              <a:fillRect/>
            </a:stretch>
          </p:blipFill>
          <p:spPr>
            <a:xfrm>
              <a:off x="17971826" y="10160223"/>
              <a:ext cx="130467" cy="130467"/>
            </a:xfrm>
            <a:prstGeom prst="rect">
              <a:avLst/>
            </a:prstGeom>
          </p:spPr>
        </p:pic>
        <p:sp>
          <p:nvSpPr>
            <p:cNvPr id="388" name="object 134">
              <a:extLst>
                <a:ext uri="{FF2B5EF4-FFF2-40B4-BE49-F238E27FC236}">
                  <a16:creationId xmlns:a16="http://schemas.microsoft.com/office/drawing/2014/main" id="{53C4328A-EBD0-4AEF-B832-278F661BEBDE}"/>
                </a:ext>
              </a:extLst>
            </p:cNvPr>
            <p:cNvSpPr/>
            <p:nvPr/>
          </p:nvSpPr>
          <p:spPr>
            <a:xfrm>
              <a:off x="17692777" y="10053491"/>
              <a:ext cx="692785" cy="215265"/>
            </a:xfrm>
            <a:custGeom>
              <a:avLst/>
              <a:gdLst/>
              <a:ahLst/>
              <a:cxnLst/>
              <a:rect l="l" t="t" r="r" b="b"/>
              <a:pathLst>
                <a:path w="692784" h="215265">
                  <a:moveTo>
                    <a:pt x="58877" y="49682"/>
                  </a:moveTo>
                  <a:lnTo>
                    <a:pt x="54965" y="30353"/>
                  </a:lnTo>
                  <a:lnTo>
                    <a:pt x="44323" y="14554"/>
                  </a:lnTo>
                  <a:lnTo>
                    <a:pt x="28524" y="3911"/>
                  </a:lnTo>
                  <a:lnTo>
                    <a:pt x="9182" y="0"/>
                  </a:lnTo>
                  <a:lnTo>
                    <a:pt x="0" y="0"/>
                  </a:lnTo>
                  <a:lnTo>
                    <a:pt x="0" y="171577"/>
                  </a:lnTo>
                  <a:lnTo>
                    <a:pt x="3149" y="187198"/>
                  </a:lnTo>
                  <a:lnTo>
                    <a:pt x="11747" y="199961"/>
                  </a:lnTo>
                  <a:lnTo>
                    <a:pt x="24511" y="208559"/>
                  </a:lnTo>
                  <a:lnTo>
                    <a:pt x="40132" y="211709"/>
                  </a:lnTo>
                  <a:lnTo>
                    <a:pt x="58877" y="211709"/>
                  </a:lnTo>
                  <a:lnTo>
                    <a:pt x="58877" y="49682"/>
                  </a:lnTo>
                  <a:close/>
                </a:path>
                <a:path w="692784" h="215265">
                  <a:moveTo>
                    <a:pt x="692378" y="3035"/>
                  </a:moveTo>
                  <a:lnTo>
                    <a:pt x="683183" y="3035"/>
                  </a:lnTo>
                  <a:lnTo>
                    <a:pt x="663841" y="6946"/>
                  </a:lnTo>
                  <a:lnTo>
                    <a:pt x="648055" y="17589"/>
                  </a:lnTo>
                  <a:lnTo>
                    <a:pt x="637400" y="33388"/>
                  </a:lnTo>
                  <a:lnTo>
                    <a:pt x="633488" y="52717"/>
                  </a:lnTo>
                  <a:lnTo>
                    <a:pt x="633488" y="214744"/>
                  </a:lnTo>
                  <a:lnTo>
                    <a:pt x="652233" y="214744"/>
                  </a:lnTo>
                  <a:lnTo>
                    <a:pt x="667854" y="211594"/>
                  </a:lnTo>
                  <a:lnTo>
                    <a:pt x="680618" y="202996"/>
                  </a:lnTo>
                  <a:lnTo>
                    <a:pt x="689216" y="190233"/>
                  </a:lnTo>
                  <a:lnTo>
                    <a:pt x="692378" y="174612"/>
                  </a:lnTo>
                  <a:lnTo>
                    <a:pt x="692378" y="3035"/>
                  </a:lnTo>
                  <a:close/>
                </a:path>
              </a:pathLst>
            </a:custGeom>
            <a:solidFill>
              <a:srgbClr val="37373C"/>
            </a:solidFill>
          </p:spPr>
          <p:txBody>
            <a:bodyPr wrap="square" lIns="0" tIns="0" rIns="0" bIns="0" rtlCol="0"/>
            <a:lstStyle/>
            <a:p>
              <a:endParaRPr/>
            </a:p>
          </p:txBody>
        </p:sp>
        <p:sp>
          <p:nvSpPr>
            <p:cNvPr id="389" name="object 135">
              <a:extLst>
                <a:ext uri="{FF2B5EF4-FFF2-40B4-BE49-F238E27FC236}">
                  <a16:creationId xmlns:a16="http://schemas.microsoft.com/office/drawing/2014/main" id="{6C74CF4B-01C9-402E-B055-0A3C11B40001}"/>
                </a:ext>
              </a:extLst>
            </p:cNvPr>
            <p:cNvSpPr/>
            <p:nvPr/>
          </p:nvSpPr>
          <p:spPr>
            <a:xfrm>
              <a:off x="17705756" y="8733377"/>
              <a:ext cx="662940" cy="309880"/>
            </a:xfrm>
            <a:custGeom>
              <a:avLst/>
              <a:gdLst/>
              <a:ahLst/>
              <a:cxnLst/>
              <a:rect l="l" t="t" r="r" b="b"/>
              <a:pathLst>
                <a:path w="662940" h="309879">
                  <a:moveTo>
                    <a:pt x="662622" y="51003"/>
                  </a:moveTo>
                  <a:lnTo>
                    <a:pt x="649033" y="41059"/>
                  </a:lnTo>
                  <a:lnTo>
                    <a:pt x="635292" y="35623"/>
                  </a:lnTo>
                  <a:lnTo>
                    <a:pt x="613105" y="32766"/>
                  </a:lnTo>
                  <a:lnTo>
                    <a:pt x="574167" y="30568"/>
                  </a:lnTo>
                  <a:lnTo>
                    <a:pt x="529107" y="26365"/>
                  </a:lnTo>
                  <a:lnTo>
                    <a:pt x="493750" y="19812"/>
                  </a:lnTo>
                  <a:lnTo>
                    <a:pt x="467626" y="12484"/>
                  </a:lnTo>
                  <a:lnTo>
                    <a:pt x="450265" y="5943"/>
                  </a:lnTo>
                  <a:lnTo>
                    <a:pt x="424294" y="2387"/>
                  </a:lnTo>
                  <a:lnTo>
                    <a:pt x="384213" y="1879"/>
                  </a:lnTo>
                  <a:lnTo>
                    <a:pt x="347433" y="2781"/>
                  </a:lnTo>
                  <a:lnTo>
                    <a:pt x="331304" y="3441"/>
                  </a:lnTo>
                  <a:lnTo>
                    <a:pt x="272389" y="673"/>
                  </a:lnTo>
                  <a:lnTo>
                    <a:pt x="240360" y="0"/>
                  </a:lnTo>
                  <a:lnTo>
                    <a:pt x="224066" y="1689"/>
                  </a:lnTo>
                  <a:lnTo>
                    <a:pt x="194983" y="12484"/>
                  </a:lnTo>
                  <a:lnTo>
                    <a:pt x="168846" y="19812"/>
                  </a:lnTo>
                  <a:lnTo>
                    <a:pt x="133502" y="26365"/>
                  </a:lnTo>
                  <a:lnTo>
                    <a:pt x="88442" y="30568"/>
                  </a:lnTo>
                  <a:lnTo>
                    <a:pt x="46469" y="35166"/>
                  </a:lnTo>
                  <a:lnTo>
                    <a:pt x="19189" y="42037"/>
                  </a:lnTo>
                  <a:lnTo>
                    <a:pt x="4432" y="48272"/>
                  </a:lnTo>
                  <a:lnTo>
                    <a:pt x="0" y="51003"/>
                  </a:lnTo>
                  <a:lnTo>
                    <a:pt x="8102" y="59728"/>
                  </a:lnTo>
                  <a:lnTo>
                    <a:pt x="12839" y="64414"/>
                  </a:lnTo>
                  <a:lnTo>
                    <a:pt x="16014" y="66675"/>
                  </a:lnTo>
                  <a:lnTo>
                    <a:pt x="19456" y="68110"/>
                  </a:lnTo>
                  <a:lnTo>
                    <a:pt x="48260" y="68224"/>
                  </a:lnTo>
                  <a:lnTo>
                    <a:pt x="173659" y="64528"/>
                  </a:lnTo>
                  <a:lnTo>
                    <a:pt x="216928" y="63931"/>
                  </a:lnTo>
                  <a:lnTo>
                    <a:pt x="239699" y="67233"/>
                  </a:lnTo>
                  <a:lnTo>
                    <a:pt x="260057" y="76034"/>
                  </a:lnTo>
                  <a:lnTo>
                    <a:pt x="276479" y="90551"/>
                  </a:lnTo>
                  <a:lnTo>
                    <a:pt x="284886" y="106184"/>
                  </a:lnTo>
                  <a:lnTo>
                    <a:pt x="276098" y="106184"/>
                  </a:lnTo>
                  <a:lnTo>
                    <a:pt x="276098" y="309473"/>
                  </a:lnTo>
                  <a:lnTo>
                    <a:pt x="386410" y="309473"/>
                  </a:lnTo>
                  <a:lnTo>
                    <a:pt x="386410" y="106184"/>
                  </a:lnTo>
                  <a:lnTo>
                    <a:pt x="377723" y="106184"/>
                  </a:lnTo>
                  <a:lnTo>
                    <a:pt x="386130" y="90551"/>
                  </a:lnTo>
                  <a:lnTo>
                    <a:pt x="402564" y="76034"/>
                  </a:lnTo>
                  <a:lnTo>
                    <a:pt x="422910" y="67233"/>
                  </a:lnTo>
                  <a:lnTo>
                    <a:pt x="445681" y="63931"/>
                  </a:lnTo>
                  <a:lnTo>
                    <a:pt x="488950" y="64528"/>
                  </a:lnTo>
                  <a:lnTo>
                    <a:pt x="614349" y="68224"/>
                  </a:lnTo>
                  <a:lnTo>
                    <a:pt x="643166" y="68110"/>
                  </a:lnTo>
                  <a:lnTo>
                    <a:pt x="648550" y="64554"/>
                  </a:lnTo>
                  <a:lnTo>
                    <a:pt x="654977" y="58775"/>
                  </a:lnTo>
                  <a:lnTo>
                    <a:pt x="662622" y="51003"/>
                  </a:lnTo>
                  <a:close/>
                </a:path>
              </a:pathLst>
            </a:custGeom>
            <a:solidFill>
              <a:srgbClr val="1B1B1E"/>
            </a:solidFill>
          </p:spPr>
          <p:txBody>
            <a:bodyPr wrap="square" lIns="0" tIns="0" rIns="0" bIns="0" rtlCol="0"/>
            <a:lstStyle/>
            <a:p>
              <a:endParaRPr/>
            </a:p>
          </p:txBody>
        </p:sp>
        <p:sp>
          <p:nvSpPr>
            <p:cNvPr id="390" name="object 136">
              <a:extLst>
                <a:ext uri="{FF2B5EF4-FFF2-40B4-BE49-F238E27FC236}">
                  <a16:creationId xmlns:a16="http://schemas.microsoft.com/office/drawing/2014/main" id="{05E2DC59-D057-4407-B63C-83F2CE3E9052}"/>
                </a:ext>
              </a:extLst>
            </p:cNvPr>
            <p:cNvSpPr/>
            <p:nvPr/>
          </p:nvSpPr>
          <p:spPr>
            <a:xfrm>
              <a:off x="17827295" y="8766143"/>
              <a:ext cx="415290" cy="5080"/>
            </a:xfrm>
            <a:custGeom>
              <a:avLst/>
              <a:gdLst/>
              <a:ahLst/>
              <a:cxnLst/>
              <a:rect l="l" t="t" r="r" b="b"/>
              <a:pathLst>
                <a:path w="415290" h="5079">
                  <a:moveTo>
                    <a:pt x="414959" y="1270"/>
                  </a:moveTo>
                  <a:lnTo>
                    <a:pt x="414439" y="1270"/>
                  </a:lnTo>
                  <a:lnTo>
                    <a:pt x="414439" y="0"/>
                  </a:lnTo>
                  <a:lnTo>
                    <a:pt x="520" y="0"/>
                  </a:lnTo>
                  <a:lnTo>
                    <a:pt x="520" y="1270"/>
                  </a:lnTo>
                  <a:lnTo>
                    <a:pt x="0" y="1270"/>
                  </a:lnTo>
                  <a:lnTo>
                    <a:pt x="0" y="3810"/>
                  </a:lnTo>
                  <a:lnTo>
                    <a:pt x="457" y="3810"/>
                  </a:lnTo>
                  <a:lnTo>
                    <a:pt x="457" y="5080"/>
                  </a:lnTo>
                  <a:lnTo>
                    <a:pt x="414502" y="5080"/>
                  </a:lnTo>
                  <a:lnTo>
                    <a:pt x="414502" y="3810"/>
                  </a:lnTo>
                  <a:lnTo>
                    <a:pt x="414959" y="3810"/>
                  </a:lnTo>
                  <a:lnTo>
                    <a:pt x="414959" y="1270"/>
                  </a:lnTo>
                  <a:close/>
                </a:path>
              </a:pathLst>
            </a:custGeom>
            <a:solidFill>
              <a:srgbClr val="393940"/>
            </a:solidFill>
          </p:spPr>
          <p:txBody>
            <a:bodyPr wrap="square" lIns="0" tIns="0" rIns="0" bIns="0" rtlCol="0"/>
            <a:lstStyle/>
            <a:p>
              <a:endParaRPr/>
            </a:p>
          </p:txBody>
        </p:sp>
        <p:sp>
          <p:nvSpPr>
            <p:cNvPr id="391" name="object 137">
              <a:extLst>
                <a:ext uri="{FF2B5EF4-FFF2-40B4-BE49-F238E27FC236}">
                  <a16:creationId xmlns:a16="http://schemas.microsoft.com/office/drawing/2014/main" id="{2842E1C2-BC1B-4174-A5E0-257C081271D5}"/>
                </a:ext>
              </a:extLst>
            </p:cNvPr>
            <p:cNvSpPr/>
            <p:nvPr/>
          </p:nvSpPr>
          <p:spPr>
            <a:xfrm>
              <a:off x="17790021" y="10245160"/>
              <a:ext cx="497205" cy="16510"/>
            </a:xfrm>
            <a:custGeom>
              <a:avLst/>
              <a:gdLst/>
              <a:ahLst/>
              <a:cxnLst/>
              <a:rect l="l" t="t" r="r" b="b"/>
              <a:pathLst>
                <a:path w="497205" h="16509">
                  <a:moveTo>
                    <a:pt x="81711" y="9309"/>
                  </a:moveTo>
                  <a:lnTo>
                    <a:pt x="76936" y="8153"/>
                  </a:lnTo>
                  <a:lnTo>
                    <a:pt x="65125" y="6388"/>
                  </a:lnTo>
                  <a:lnTo>
                    <a:pt x="14185" y="0"/>
                  </a:lnTo>
                  <a:lnTo>
                    <a:pt x="7924" y="330"/>
                  </a:lnTo>
                  <a:lnTo>
                    <a:pt x="0" y="9779"/>
                  </a:lnTo>
                  <a:lnTo>
                    <a:pt x="1676" y="13817"/>
                  </a:lnTo>
                  <a:lnTo>
                    <a:pt x="12903" y="15836"/>
                  </a:lnTo>
                  <a:lnTo>
                    <a:pt x="36296" y="16306"/>
                  </a:lnTo>
                  <a:lnTo>
                    <a:pt x="60121" y="15887"/>
                  </a:lnTo>
                  <a:lnTo>
                    <a:pt x="72707" y="15240"/>
                  </a:lnTo>
                  <a:lnTo>
                    <a:pt x="76758" y="14503"/>
                  </a:lnTo>
                  <a:lnTo>
                    <a:pt x="81711" y="9309"/>
                  </a:lnTo>
                  <a:close/>
                </a:path>
                <a:path w="497205" h="16509">
                  <a:moveTo>
                    <a:pt x="496836" y="9779"/>
                  </a:moveTo>
                  <a:lnTo>
                    <a:pt x="488911" y="330"/>
                  </a:lnTo>
                  <a:lnTo>
                    <a:pt x="482650" y="0"/>
                  </a:lnTo>
                  <a:lnTo>
                    <a:pt x="431723" y="6388"/>
                  </a:lnTo>
                  <a:lnTo>
                    <a:pt x="419900" y="8153"/>
                  </a:lnTo>
                  <a:lnTo>
                    <a:pt x="415137" y="9309"/>
                  </a:lnTo>
                  <a:lnTo>
                    <a:pt x="420077" y="14503"/>
                  </a:lnTo>
                  <a:lnTo>
                    <a:pt x="424141" y="15240"/>
                  </a:lnTo>
                  <a:lnTo>
                    <a:pt x="436714" y="15887"/>
                  </a:lnTo>
                  <a:lnTo>
                    <a:pt x="460552" y="16306"/>
                  </a:lnTo>
                  <a:lnTo>
                    <a:pt x="483933" y="15836"/>
                  </a:lnTo>
                  <a:lnTo>
                    <a:pt x="495173" y="13817"/>
                  </a:lnTo>
                  <a:lnTo>
                    <a:pt x="496836" y="9779"/>
                  </a:lnTo>
                  <a:close/>
                </a:path>
              </a:pathLst>
            </a:custGeom>
            <a:solidFill>
              <a:srgbClr val="90CA5A"/>
            </a:solidFill>
          </p:spPr>
          <p:txBody>
            <a:bodyPr wrap="square" lIns="0" tIns="0" rIns="0" bIns="0" rtlCol="0"/>
            <a:lstStyle/>
            <a:p>
              <a:endParaRPr/>
            </a:p>
          </p:txBody>
        </p:sp>
      </p:grpSp>
      <p:grpSp>
        <p:nvGrpSpPr>
          <p:cNvPr id="392" name="object 138">
            <a:extLst>
              <a:ext uri="{FF2B5EF4-FFF2-40B4-BE49-F238E27FC236}">
                <a16:creationId xmlns:a16="http://schemas.microsoft.com/office/drawing/2014/main" id="{511B8A9D-5DDE-4261-B3C7-0E0350767886}"/>
              </a:ext>
            </a:extLst>
          </p:cNvPr>
          <p:cNvGrpSpPr>
            <a:grpSpLocks noChangeAspect="1"/>
          </p:cNvGrpSpPr>
          <p:nvPr/>
        </p:nvGrpSpPr>
        <p:grpSpPr>
          <a:xfrm rot="20363886">
            <a:off x="6214599" y="7110181"/>
            <a:ext cx="133856" cy="417278"/>
            <a:chOff x="18648475" y="8752410"/>
            <a:chExt cx="551815" cy="1720214"/>
          </a:xfrm>
          <a:effectLst>
            <a:outerShdw blurRad="76200" dist="12700" dir="8100000" sy="-23000" kx="800400" algn="br" rotWithShape="0">
              <a:prstClr val="black">
                <a:alpha val="20000"/>
              </a:prstClr>
            </a:outerShdw>
          </a:effectLst>
        </p:grpSpPr>
        <p:sp>
          <p:nvSpPr>
            <p:cNvPr id="393" name="object 139">
              <a:extLst>
                <a:ext uri="{FF2B5EF4-FFF2-40B4-BE49-F238E27FC236}">
                  <a16:creationId xmlns:a16="http://schemas.microsoft.com/office/drawing/2014/main" id="{2AE2B8E1-CCBD-4BA2-B4E6-42AC975A5BBE}"/>
                </a:ext>
              </a:extLst>
            </p:cNvPr>
            <p:cNvSpPr/>
            <p:nvPr/>
          </p:nvSpPr>
          <p:spPr>
            <a:xfrm>
              <a:off x="18670174" y="9060079"/>
              <a:ext cx="87630" cy="1183640"/>
            </a:xfrm>
            <a:custGeom>
              <a:avLst/>
              <a:gdLst/>
              <a:ahLst/>
              <a:cxnLst/>
              <a:rect l="l" t="t" r="r" b="b"/>
              <a:pathLst>
                <a:path w="87630" h="1183640">
                  <a:moveTo>
                    <a:pt x="0" y="1183618"/>
                  </a:moveTo>
                  <a:lnTo>
                    <a:pt x="87630" y="1183618"/>
                  </a:lnTo>
                  <a:lnTo>
                    <a:pt x="87630" y="0"/>
                  </a:lnTo>
                  <a:lnTo>
                    <a:pt x="0" y="0"/>
                  </a:lnTo>
                  <a:lnTo>
                    <a:pt x="0" y="1183618"/>
                  </a:lnTo>
                  <a:close/>
                </a:path>
              </a:pathLst>
            </a:custGeom>
            <a:solidFill>
              <a:srgbClr val="A6A6B1"/>
            </a:solidFill>
          </p:spPr>
          <p:txBody>
            <a:bodyPr wrap="square" lIns="0" tIns="0" rIns="0" bIns="0" rtlCol="0"/>
            <a:lstStyle/>
            <a:p>
              <a:endParaRPr/>
            </a:p>
          </p:txBody>
        </p:sp>
        <p:sp>
          <p:nvSpPr>
            <p:cNvPr id="394" name="object 140">
              <a:extLst>
                <a:ext uri="{FF2B5EF4-FFF2-40B4-BE49-F238E27FC236}">
                  <a16:creationId xmlns:a16="http://schemas.microsoft.com/office/drawing/2014/main" id="{C8731EBF-EF4A-41A9-A6CF-E198BE22A7A3}"/>
                </a:ext>
              </a:extLst>
            </p:cNvPr>
            <p:cNvSpPr/>
            <p:nvPr/>
          </p:nvSpPr>
          <p:spPr>
            <a:xfrm>
              <a:off x="18699000" y="9060079"/>
              <a:ext cx="29845" cy="1183640"/>
            </a:xfrm>
            <a:custGeom>
              <a:avLst/>
              <a:gdLst/>
              <a:ahLst/>
              <a:cxnLst/>
              <a:rect l="l" t="t" r="r" b="b"/>
              <a:pathLst>
                <a:path w="29844" h="1183640">
                  <a:moveTo>
                    <a:pt x="0" y="1183178"/>
                  </a:moveTo>
                  <a:lnTo>
                    <a:pt x="29454" y="1183178"/>
                  </a:lnTo>
                  <a:lnTo>
                    <a:pt x="29454" y="0"/>
                  </a:lnTo>
                  <a:lnTo>
                    <a:pt x="0" y="0"/>
                  </a:lnTo>
                  <a:lnTo>
                    <a:pt x="0" y="1183178"/>
                  </a:lnTo>
                  <a:close/>
                </a:path>
              </a:pathLst>
            </a:custGeom>
            <a:solidFill>
              <a:srgbClr val="BDBDCC"/>
            </a:solidFill>
          </p:spPr>
          <p:txBody>
            <a:bodyPr wrap="square" lIns="0" tIns="0" rIns="0" bIns="0" rtlCol="0"/>
            <a:lstStyle/>
            <a:p>
              <a:endParaRPr/>
            </a:p>
          </p:txBody>
        </p:sp>
        <p:sp>
          <p:nvSpPr>
            <p:cNvPr id="395" name="object 141">
              <a:extLst>
                <a:ext uri="{FF2B5EF4-FFF2-40B4-BE49-F238E27FC236}">
                  <a16:creationId xmlns:a16="http://schemas.microsoft.com/office/drawing/2014/main" id="{024A0CFD-0F34-45E5-B224-CCCAA1962686}"/>
                </a:ext>
              </a:extLst>
            </p:cNvPr>
            <p:cNvSpPr/>
            <p:nvPr/>
          </p:nvSpPr>
          <p:spPr>
            <a:xfrm>
              <a:off x="18648480" y="10242676"/>
              <a:ext cx="551815" cy="68580"/>
            </a:xfrm>
            <a:custGeom>
              <a:avLst/>
              <a:gdLst/>
              <a:ahLst/>
              <a:cxnLst/>
              <a:rect l="l" t="t" r="r" b="b"/>
              <a:pathLst>
                <a:path w="551815" h="68579">
                  <a:moveTo>
                    <a:pt x="527544" y="0"/>
                  </a:moveTo>
                  <a:lnTo>
                    <a:pt x="23873" y="0"/>
                  </a:lnTo>
                  <a:lnTo>
                    <a:pt x="14603" y="1883"/>
                  </a:lnTo>
                  <a:lnTo>
                    <a:pt x="7012" y="7012"/>
                  </a:lnTo>
                  <a:lnTo>
                    <a:pt x="1883" y="14603"/>
                  </a:lnTo>
                  <a:lnTo>
                    <a:pt x="0" y="23873"/>
                  </a:lnTo>
                  <a:lnTo>
                    <a:pt x="0" y="44553"/>
                  </a:lnTo>
                  <a:lnTo>
                    <a:pt x="1883" y="53817"/>
                  </a:lnTo>
                  <a:lnTo>
                    <a:pt x="7012" y="61405"/>
                  </a:lnTo>
                  <a:lnTo>
                    <a:pt x="14603" y="66533"/>
                  </a:lnTo>
                  <a:lnTo>
                    <a:pt x="23873" y="68416"/>
                  </a:lnTo>
                  <a:lnTo>
                    <a:pt x="527544" y="68416"/>
                  </a:lnTo>
                  <a:lnTo>
                    <a:pt x="536813" y="66532"/>
                  </a:lnTo>
                  <a:lnTo>
                    <a:pt x="544404" y="61403"/>
                  </a:lnTo>
                  <a:lnTo>
                    <a:pt x="549533" y="53812"/>
                  </a:lnTo>
                  <a:lnTo>
                    <a:pt x="551417" y="44543"/>
                  </a:lnTo>
                  <a:lnTo>
                    <a:pt x="551417" y="23873"/>
                  </a:lnTo>
                  <a:lnTo>
                    <a:pt x="549533" y="14603"/>
                  </a:lnTo>
                  <a:lnTo>
                    <a:pt x="544404" y="7012"/>
                  </a:lnTo>
                  <a:lnTo>
                    <a:pt x="536813" y="1883"/>
                  </a:lnTo>
                  <a:lnTo>
                    <a:pt x="527544" y="0"/>
                  </a:lnTo>
                  <a:close/>
                </a:path>
              </a:pathLst>
            </a:custGeom>
            <a:solidFill>
              <a:srgbClr val="27272B"/>
            </a:solidFill>
          </p:spPr>
          <p:txBody>
            <a:bodyPr wrap="square" lIns="0" tIns="0" rIns="0" bIns="0" rtlCol="0"/>
            <a:lstStyle/>
            <a:p>
              <a:endParaRPr/>
            </a:p>
          </p:txBody>
        </p:sp>
        <p:sp>
          <p:nvSpPr>
            <p:cNvPr id="396" name="object 142">
              <a:extLst>
                <a:ext uri="{FF2B5EF4-FFF2-40B4-BE49-F238E27FC236}">
                  <a16:creationId xmlns:a16="http://schemas.microsoft.com/office/drawing/2014/main" id="{B9377D8C-E71B-4EE9-BFBA-4C57ECD16FF7}"/>
                </a:ext>
              </a:extLst>
            </p:cNvPr>
            <p:cNvSpPr/>
            <p:nvPr/>
          </p:nvSpPr>
          <p:spPr>
            <a:xfrm>
              <a:off x="18678211" y="10255881"/>
              <a:ext cx="41910" cy="29845"/>
            </a:xfrm>
            <a:custGeom>
              <a:avLst/>
              <a:gdLst/>
              <a:ahLst/>
              <a:cxnLst/>
              <a:rect l="l" t="t" r="r" b="b"/>
              <a:pathLst>
                <a:path w="41909" h="29845">
                  <a:moveTo>
                    <a:pt x="35180" y="0"/>
                  </a:moveTo>
                  <a:lnTo>
                    <a:pt x="30983" y="2124"/>
                  </a:lnTo>
                  <a:lnTo>
                    <a:pt x="20394" y="8473"/>
                  </a:lnTo>
                  <a:lnTo>
                    <a:pt x="0" y="21003"/>
                  </a:lnTo>
                  <a:lnTo>
                    <a:pt x="52" y="24762"/>
                  </a:lnTo>
                  <a:lnTo>
                    <a:pt x="1518" y="29767"/>
                  </a:lnTo>
                  <a:lnTo>
                    <a:pt x="7738" y="29531"/>
                  </a:lnTo>
                  <a:lnTo>
                    <a:pt x="21443" y="28826"/>
                  </a:lnTo>
                  <a:lnTo>
                    <a:pt x="35200" y="27651"/>
                  </a:lnTo>
                  <a:lnTo>
                    <a:pt x="41579" y="26008"/>
                  </a:lnTo>
                  <a:lnTo>
                    <a:pt x="41055" y="21029"/>
                  </a:lnTo>
                  <a:lnTo>
                    <a:pt x="39530" y="12452"/>
                  </a:lnTo>
                  <a:lnTo>
                    <a:pt x="37733" y="4187"/>
                  </a:lnTo>
                  <a:lnTo>
                    <a:pt x="36396" y="145"/>
                  </a:lnTo>
                  <a:lnTo>
                    <a:pt x="35180" y="0"/>
                  </a:lnTo>
                  <a:close/>
                </a:path>
              </a:pathLst>
            </a:custGeom>
            <a:solidFill>
              <a:srgbClr val="7FC241"/>
            </a:solidFill>
          </p:spPr>
          <p:txBody>
            <a:bodyPr wrap="square" lIns="0" tIns="0" rIns="0" bIns="0" rtlCol="0"/>
            <a:lstStyle/>
            <a:p>
              <a:endParaRPr/>
            </a:p>
          </p:txBody>
        </p:sp>
        <p:sp>
          <p:nvSpPr>
            <p:cNvPr id="397" name="object 143">
              <a:extLst>
                <a:ext uri="{FF2B5EF4-FFF2-40B4-BE49-F238E27FC236}">
                  <a16:creationId xmlns:a16="http://schemas.microsoft.com/office/drawing/2014/main" id="{5927704C-3DB8-4CEE-B1CC-77292CA6EDF2}"/>
                </a:ext>
              </a:extLst>
            </p:cNvPr>
            <p:cNvSpPr/>
            <p:nvPr/>
          </p:nvSpPr>
          <p:spPr>
            <a:xfrm>
              <a:off x="18697675" y="10262371"/>
              <a:ext cx="19050" cy="18415"/>
            </a:xfrm>
            <a:custGeom>
              <a:avLst/>
              <a:gdLst/>
              <a:ahLst/>
              <a:cxnLst/>
              <a:rect l="l" t="t" r="r" b="b"/>
              <a:pathLst>
                <a:path w="19050" h="18415">
                  <a:moveTo>
                    <a:pt x="15538" y="0"/>
                  </a:moveTo>
                  <a:lnTo>
                    <a:pt x="2188" y="7005"/>
                  </a:lnTo>
                  <a:lnTo>
                    <a:pt x="0" y="9319"/>
                  </a:lnTo>
                  <a:lnTo>
                    <a:pt x="1130" y="14512"/>
                  </a:lnTo>
                  <a:lnTo>
                    <a:pt x="3005" y="15968"/>
                  </a:lnTo>
                  <a:lnTo>
                    <a:pt x="18041" y="17852"/>
                  </a:lnTo>
                  <a:lnTo>
                    <a:pt x="18805" y="9779"/>
                  </a:lnTo>
                  <a:lnTo>
                    <a:pt x="16983" y="335"/>
                  </a:lnTo>
                  <a:lnTo>
                    <a:pt x="15538" y="0"/>
                  </a:lnTo>
                  <a:close/>
                </a:path>
              </a:pathLst>
            </a:custGeom>
            <a:solidFill>
              <a:srgbClr val="90CA5A"/>
            </a:solidFill>
          </p:spPr>
          <p:txBody>
            <a:bodyPr wrap="square" lIns="0" tIns="0" rIns="0" bIns="0" rtlCol="0"/>
            <a:lstStyle/>
            <a:p>
              <a:endParaRPr/>
            </a:p>
          </p:txBody>
        </p:sp>
        <p:sp>
          <p:nvSpPr>
            <p:cNvPr id="398" name="object 144">
              <a:extLst>
                <a:ext uri="{FF2B5EF4-FFF2-40B4-BE49-F238E27FC236}">
                  <a16:creationId xmlns:a16="http://schemas.microsoft.com/office/drawing/2014/main" id="{91D55DC6-684B-42E7-8418-EDB56B919A2D}"/>
                </a:ext>
              </a:extLst>
            </p:cNvPr>
            <p:cNvSpPr/>
            <p:nvPr/>
          </p:nvSpPr>
          <p:spPr>
            <a:xfrm>
              <a:off x="18773698" y="10081101"/>
              <a:ext cx="391160" cy="391160"/>
            </a:xfrm>
            <a:custGeom>
              <a:avLst/>
              <a:gdLst/>
              <a:ahLst/>
              <a:cxnLst/>
              <a:rect l="l" t="t" r="r" b="b"/>
              <a:pathLst>
                <a:path w="391159" h="391159">
                  <a:moveTo>
                    <a:pt x="195522" y="0"/>
                  </a:moveTo>
                  <a:lnTo>
                    <a:pt x="150693" y="5163"/>
                  </a:lnTo>
                  <a:lnTo>
                    <a:pt x="109540" y="19872"/>
                  </a:lnTo>
                  <a:lnTo>
                    <a:pt x="73236" y="42953"/>
                  </a:lnTo>
                  <a:lnTo>
                    <a:pt x="42956" y="73232"/>
                  </a:lnTo>
                  <a:lnTo>
                    <a:pt x="19874" y="109535"/>
                  </a:lnTo>
                  <a:lnTo>
                    <a:pt x="5164" y="150690"/>
                  </a:lnTo>
                  <a:lnTo>
                    <a:pt x="0" y="195522"/>
                  </a:lnTo>
                  <a:lnTo>
                    <a:pt x="5164" y="240355"/>
                  </a:lnTo>
                  <a:lnTo>
                    <a:pt x="19874" y="281509"/>
                  </a:lnTo>
                  <a:lnTo>
                    <a:pt x="42956" y="317813"/>
                  </a:lnTo>
                  <a:lnTo>
                    <a:pt x="73236" y="348092"/>
                  </a:lnTo>
                  <a:lnTo>
                    <a:pt x="109540" y="371172"/>
                  </a:lnTo>
                  <a:lnTo>
                    <a:pt x="150693" y="385881"/>
                  </a:lnTo>
                  <a:lnTo>
                    <a:pt x="195522" y="391045"/>
                  </a:lnTo>
                  <a:lnTo>
                    <a:pt x="240355" y="385881"/>
                  </a:lnTo>
                  <a:lnTo>
                    <a:pt x="281509" y="371172"/>
                  </a:lnTo>
                  <a:lnTo>
                    <a:pt x="317813" y="348092"/>
                  </a:lnTo>
                  <a:lnTo>
                    <a:pt x="348092" y="317813"/>
                  </a:lnTo>
                  <a:lnTo>
                    <a:pt x="371172" y="281509"/>
                  </a:lnTo>
                  <a:lnTo>
                    <a:pt x="385881" y="240355"/>
                  </a:lnTo>
                  <a:lnTo>
                    <a:pt x="391045" y="195522"/>
                  </a:lnTo>
                  <a:lnTo>
                    <a:pt x="385881" y="150690"/>
                  </a:lnTo>
                  <a:lnTo>
                    <a:pt x="371172" y="109535"/>
                  </a:lnTo>
                  <a:lnTo>
                    <a:pt x="348092" y="73232"/>
                  </a:lnTo>
                  <a:lnTo>
                    <a:pt x="317813" y="42953"/>
                  </a:lnTo>
                  <a:lnTo>
                    <a:pt x="281509" y="19872"/>
                  </a:lnTo>
                  <a:lnTo>
                    <a:pt x="240355" y="5163"/>
                  </a:lnTo>
                  <a:lnTo>
                    <a:pt x="195522" y="0"/>
                  </a:lnTo>
                  <a:close/>
                </a:path>
              </a:pathLst>
            </a:custGeom>
            <a:solidFill>
              <a:srgbClr val="1B1B1E"/>
            </a:solidFill>
          </p:spPr>
          <p:txBody>
            <a:bodyPr wrap="square" lIns="0" tIns="0" rIns="0" bIns="0" rtlCol="0"/>
            <a:lstStyle/>
            <a:p>
              <a:endParaRPr/>
            </a:p>
          </p:txBody>
        </p:sp>
        <p:sp>
          <p:nvSpPr>
            <p:cNvPr id="399" name="object 145">
              <a:extLst>
                <a:ext uri="{FF2B5EF4-FFF2-40B4-BE49-F238E27FC236}">
                  <a16:creationId xmlns:a16="http://schemas.microsoft.com/office/drawing/2014/main" id="{774AA307-A12A-419C-B6AE-03A73C6DD0BD}"/>
                </a:ext>
              </a:extLst>
            </p:cNvPr>
            <p:cNvSpPr/>
            <p:nvPr/>
          </p:nvSpPr>
          <p:spPr>
            <a:xfrm>
              <a:off x="18809969" y="10119443"/>
              <a:ext cx="318770" cy="318770"/>
            </a:xfrm>
            <a:custGeom>
              <a:avLst/>
              <a:gdLst/>
              <a:ahLst/>
              <a:cxnLst/>
              <a:rect l="l" t="t" r="r" b="b"/>
              <a:pathLst>
                <a:path w="318769" h="318770">
                  <a:moveTo>
                    <a:pt x="159251" y="0"/>
                  </a:moveTo>
                  <a:lnTo>
                    <a:pt x="108918" y="8119"/>
                  </a:lnTo>
                  <a:lnTo>
                    <a:pt x="65202" y="30728"/>
                  </a:lnTo>
                  <a:lnTo>
                    <a:pt x="30728" y="65202"/>
                  </a:lnTo>
                  <a:lnTo>
                    <a:pt x="8119" y="108918"/>
                  </a:lnTo>
                  <a:lnTo>
                    <a:pt x="0" y="159251"/>
                  </a:lnTo>
                  <a:lnTo>
                    <a:pt x="8119" y="209588"/>
                  </a:lnTo>
                  <a:lnTo>
                    <a:pt x="30728" y="253305"/>
                  </a:lnTo>
                  <a:lnTo>
                    <a:pt x="65202" y="287777"/>
                  </a:lnTo>
                  <a:lnTo>
                    <a:pt x="108918" y="310384"/>
                  </a:lnTo>
                  <a:lnTo>
                    <a:pt x="159251" y="318503"/>
                  </a:lnTo>
                  <a:lnTo>
                    <a:pt x="209588" y="310384"/>
                  </a:lnTo>
                  <a:lnTo>
                    <a:pt x="253305" y="287777"/>
                  </a:lnTo>
                  <a:lnTo>
                    <a:pt x="287777" y="253305"/>
                  </a:lnTo>
                  <a:lnTo>
                    <a:pt x="310384" y="209588"/>
                  </a:lnTo>
                  <a:lnTo>
                    <a:pt x="318503" y="159251"/>
                  </a:lnTo>
                  <a:lnTo>
                    <a:pt x="310384" y="108918"/>
                  </a:lnTo>
                  <a:lnTo>
                    <a:pt x="287777" y="65202"/>
                  </a:lnTo>
                  <a:lnTo>
                    <a:pt x="253305" y="30728"/>
                  </a:lnTo>
                  <a:lnTo>
                    <a:pt x="209588" y="8119"/>
                  </a:lnTo>
                  <a:lnTo>
                    <a:pt x="159251" y="0"/>
                  </a:lnTo>
                  <a:close/>
                </a:path>
              </a:pathLst>
            </a:custGeom>
            <a:solidFill>
              <a:srgbClr val="37373C"/>
            </a:solidFill>
          </p:spPr>
          <p:txBody>
            <a:bodyPr wrap="square" lIns="0" tIns="0" rIns="0" bIns="0" rtlCol="0"/>
            <a:lstStyle/>
            <a:p>
              <a:endParaRPr/>
            </a:p>
          </p:txBody>
        </p:sp>
        <p:sp>
          <p:nvSpPr>
            <p:cNvPr id="400" name="object 146">
              <a:extLst>
                <a:ext uri="{FF2B5EF4-FFF2-40B4-BE49-F238E27FC236}">
                  <a16:creationId xmlns:a16="http://schemas.microsoft.com/office/drawing/2014/main" id="{69AB2536-F3B2-42AF-8091-AE728726D1CE}"/>
                </a:ext>
              </a:extLst>
            </p:cNvPr>
            <p:cNvSpPr/>
            <p:nvPr/>
          </p:nvSpPr>
          <p:spPr>
            <a:xfrm>
              <a:off x="18814102" y="10123572"/>
              <a:ext cx="310515" cy="310515"/>
            </a:xfrm>
            <a:custGeom>
              <a:avLst/>
              <a:gdLst/>
              <a:ahLst/>
              <a:cxnLst/>
              <a:rect l="l" t="t" r="r" b="b"/>
              <a:pathLst>
                <a:path w="310515" h="310515">
                  <a:moveTo>
                    <a:pt x="121973" y="214506"/>
                  </a:moveTo>
                  <a:lnTo>
                    <a:pt x="106520" y="214506"/>
                  </a:lnTo>
                  <a:lnTo>
                    <a:pt x="115409" y="221194"/>
                  </a:lnTo>
                  <a:lnTo>
                    <a:pt x="125226" y="226474"/>
                  </a:lnTo>
                  <a:lnTo>
                    <a:pt x="135837" y="230200"/>
                  </a:lnTo>
                  <a:lnTo>
                    <a:pt x="147105" y="232223"/>
                  </a:lnTo>
                  <a:lnTo>
                    <a:pt x="146449" y="236505"/>
                  </a:lnTo>
                  <a:lnTo>
                    <a:pt x="146332" y="243133"/>
                  </a:lnTo>
                  <a:lnTo>
                    <a:pt x="148236" y="252358"/>
                  </a:lnTo>
                  <a:lnTo>
                    <a:pt x="148338" y="265244"/>
                  </a:lnTo>
                  <a:lnTo>
                    <a:pt x="144160" y="274962"/>
                  </a:lnTo>
                  <a:lnTo>
                    <a:pt x="138376" y="283860"/>
                  </a:lnTo>
                  <a:lnTo>
                    <a:pt x="133660" y="294284"/>
                  </a:lnTo>
                  <a:lnTo>
                    <a:pt x="129263" y="310241"/>
                  </a:lnTo>
                  <a:lnTo>
                    <a:pt x="131451" y="302734"/>
                  </a:lnTo>
                  <a:lnTo>
                    <a:pt x="178909" y="302734"/>
                  </a:lnTo>
                  <a:lnTo>
                    <a:pt x="176581" y="294284"/>
                  </a:lnTo>
                  <a:lnTo>
                    <a:pt x="171865" y="283860"/>
                  </a:lnTo>
                  <a:lnTo>
                    <a:pt x="166081" y="274962"/>
                  </a:lnTo>
                  <a:lnTo>
                    <a:pt x="161903" y="265244"/>
                  </a:lnTo>
                  <a:lnTo>
                    <a:pt x="162005" y="252358"/>
                  </a:lnTo>
                  <a:lnTo>
                    <a:pt x="163911" y="243133"/>
                  </a:lnTo>
                  <a:lnTo>
                    <a:pt x="163670" y="236505"/>
                  </a:lnTo>
                  <a:lnTo>
                    <a:pt x="162843" y="231992"/>
                  </a:lnTo>
                  <a:lnTo>
                    <a:pt x="174025" y="229682"/>
                  </a:lnTo>
                  <a:lnTo>
                    <a:pt x="184521" y="225693"/>
                  </a:lnTo>
                  <a:lnTo>
                    <a:pt x="186785" y="224401"/>
                  </a:lnTo>
                  <a:lnTo>
                    <a:pt x="154058" y="224401"/>
                  </a:lnTo>
                  <a:lnTo>
                    <a:pt x="128544" y="219077"/>
                  </a:lnTo>
                  <a:lnTo>
                    <a:pt x="121973" y="214506"/>
                  </a:lnTo>
                  <a:close/>
                </a:path>
                <a:path w="310515" h="310515">
                  <a:moveTo>
                    <a:pt x="178909" y="302734"/>
                  </a:moveTo>
                  <a:lnTo>
                    <a:pt x="180978" y="310241"/>
                  </a:lnTo>
                  <a:lnTo>
                    <a:pt x="178909" y="302734"/>
                  </a:lnTo>
                  <a:close/>
                </a:path>
                <a:path w="310515" h="310515">
                  <a:moveTo>
                    <a:pt x="178790" y="302734"/>
                  </a:moveTo>
                  <a:lnTo>
                    <a:pt x="131451" y="302734"/>
                  </a:lnTo>
                  <a:lnTo>
                    <a:pt x="154382" y="304388"/>
                  </a:lnTo>
                  <a:lnTo>
                    <a:pt x="155115" y="304440"/>
                  </a:lnTo>
                  <a:lnTo>
                    <a:pt x="155859" y="304440"/>
                  </a:lnTo>
                  <a:lnTo>
                    <a:pt x="178790" y="302734"/>
                  </a:lnTo>
                  <a:close/>
                </a:path>
                <a:path w="310515" h="310515">
                  <a:moveTo>
                    <a:pt x="155859" y="304440"/>
                  </a:moveTo>
                  <a:lnTo>
                    <a:pt x="155115" y="304440"/>
                  </a:lnTo>
                  <a:lnTo>
                    <a:pt x="155859" y="304503"/>
                  </a:lnTo>
                  <a:close/>
                </a:path>
                <a:path w="310515" h="310515">
                  <a:moveTo>
                    <a:pt x="74721" y="261196"/>
                  </a:moveTo>
                  <a:lnTo>
                    <a:pt x="50092" y="261196"/>
                  </a:lnTo>
                  <a:lnTo>
                    <a:pt x="67484" y="276232"/>
                  </a:lnTo>
                  <a:lnTo>
                    <a:pt x="63715" y="283090"/>
                  </a:lnTo>
                  <a:lnTo>
                    <a:pt x="71893" y="268703"/>
                  </a:lnTo>
                  <a:lnTo>
                    <a:pt x="74721" y="261196"/>
                  </a:lnTo>
                  <a:close/>
                </a:path>
                <a:path w="310515" h="310515">
                  <a:moveTo>
                    <a:pt x="224960" y="213260"/>
                  </a:moveTo>
                  <a:lnTo>
                    <a:pt x="202925" y="213260"/>
                  </a:lnTo>
                  <a:lnTo>
                    <a:pt x="205292" y="217208"/>
                  </a:lnTo>
                  <a:lnTo>
                    <a:pt x="209909" y="222757"/>
                  </a:lnTo>
                  <a:lnTo>
                    <a:pt x="219009" y="228746"/>
                  </a:lnTo>
                  <a:lnTo>
                    <a:pt x="228196" y="237786"/>
                  </a:lnTo>
                  <a:lnTo>
                    <a:pt x="232114" y="247614"/>
                  </a:lnTo>
                  <a:lnTo>
                    <a:pt x="234315" y="257997"/>
                  </a:lnTo>
                  <a:lnTo>
                    <a:pt x="238348" y="268703"/>
                  </a:lnTo>
                  <a:lnTo>
                    <a:pt x="246526" y="283090"/>
                  </a:lnTo>
                  <a:lnTo>
                    <a:pt x="242757" y="276232"/>
                  </a:lnTo>
                  <a:lnTo>
                    <a:pt x="260149" y="261196"/>
                  </a:lnTo>
                  <a:lnTo>
                    <a:pt x="260286" y="261196"/>
                  </a:lnTo>
                  <a:lnTo>
                    <a:pt x="260704" y="260714"/>
                  </a:lnTo>
                  <a:lnTo>
                    <a:pt x="261269" y="260232"/>
                  </a:lnTo>
                  <a:lnTo>
                    <a:pt x="276232" y="242757"/>
                  </a:lnTo>
                  <a:lnTo>
                    <a:pt x="276459" y="242757"/>
                  </a:lnTo>
                  <a:lnTo>
                    <a:pt x="268703" y="238348"/>
                  </a:lnTo>
                  <a:lnTo>
                    <a:pt x="257993" y="234315"/>
                  </a:lnTo>
                  <a:lnTo>
                    <a:pt x="247610" y="232114"/>
                  </a:lnTo>
                  <a:lnTo>
                    <a:pt x="237784" y="228196"/>
                  </a:lnTo>
                  <a:lnTo>
                    <a:pt x="228746" y="219009"/>
                  </a:lnTo>
                  <a:lnTo>
                    <a:pt x="224960" y="213260"/>
                  </a:lnTo>
                  <a:close/>
                </a:path>
                <a:path w="310515" h="310515">
                  <a:moveTo>
                    <a:pt x="80063" y="242757"/>
                  </a:moveTo>
                  <a:lnTo>
                    <a:pt x="34009" y="242757"/>
                  </a:lnTo>
                  <a:lnTo>
                    <a:pt x="49045" y="260149"/>
                  </a:lnTo>
                  <a:lnTo>
                    <a:pt x="49537" y="260714"/>
                  </a:lnTo>
                  <a:lnTo>
                    <a:pt x="50019" y="261269"/>
                  </a:lnTo>
                  <a:lnTo>
                    <a:pt x="74721" y="261196"/>
                  </a:lnTo>
                  <a:lnTo>
                    <a:pt x="75926" y="257997"/>
                  </a:lnTo>
                  <a:lnTo>
                    <a:pt x="78127" y="247614"/>
                  </a:lnTo>
                  <a:lnTo>
                    <a:pt x="80063" y="242757"/>
                  </a:lnTo>
                  <a:close/>
                </a:path>
                <a:path w="310515" h="310515">
                  <a:moveTo>
                    <a:pt x="260286" y="261196"/>
                  </a:moveTo>
                  <a:lnTo>
                    <a:pt x="260149" y="261196"/>
                  </a:lnTo>
                  <a:lnTo>
                    <a:pt x="260286" y="261196"/>
                  </a:lnTo>
                  <a:close/>
                </a:path>
                <a:path w="310515" h="310515">
                  <a:moveTo>
                    <a:pt x="89530" y="162277"/>
                  </a:moveTo>
                  <a:lnTo>
                    <a:pt x="80782" y="162277"/>
                  </a:lnTo>
                  <a:lnTo>
                    <a:pt x="82421" y="173604"/>
                  </a:lnTo>
                  <a:lnTo>
                    <a:pt x="85619" y="184318"/>
                  </a:lnTo>
                  <a:lnTo>
                    <a:pt x="90252" y="194295"/>
                  </a:lnTo>
                  <a:lnTo>
                    <a:pt x="96196" y="203407"/>
                  </a:lnTo>
                  <a:lnTo>
                    <a:pt x="92321" y="205899"/>
                  </a:lnTo>
                  <a:lnTo>
                    <a:pt x="87096" y="210506"/>
                  </a:lnTo>
                  <a:lnTo>
                    <a:pt x="81494" y="219009"/>
                  </a:lnTo>
                  <a:lnTo>
                    <a:pt x="72456" y="228196"/>
                  </a:lnTo>
                  <a:lnTo>
                    <a:pt x="62631" y="232114"/>
                  </a:lnTo>
                  <a:lnTo>
                    <a:pt x="52248" y="234315"/>
                  </a:lnTo>
                  <a:lnTo>
                    <a:pt x="41538" y="238348"/>
                  </a:lnTo>
                  <a:lnTo>
                    <a:pt x="27151" y="246526"/>
                  </a:lnTo>
                  <a:lnTo>
                    <a:pt x="34009" y="242757"/>
                  </a:lnTo>
                  <a:lnTo>
                    <a:pt x="80063" y="242757"/>
                  </a:lnTo>
                  <a:lnTo>
                    <a:pt x="82045" y="237786"/>
                  </a:lnTo>
                  <a:lnTo>
                    <a:pt x="91232" y="228746"/>
                  </a:lnTo>
                  <a:lnTo>
                    <a:pt x="99410" y="223364"/>
                  </a:lnTo>
                  <a:lnTo>
                    <a:pt x="103954" y="218338"/>
                  </a:lnTo>
                  <a:lnTo>
                    <a:pt x="106520" y="214506"/>
                  </a:lnTo>
                  <a:lnTo>
                    <a:pt x="121973" y="214506"/>
                  </a:lnTo>
                  <a:lnTo>
                    <a:pt x="107686" y="204567"/>
                  </a:lnTo>
                  <a:lnTo>
                    <a:pt x="93611" y="183063"/>
                  </a:lnTo>
                  <a:lnTo>
                    <a:pt x="89530" y="162277"/>
                  </a:lnTo>
                  <a:close/>
                </a:path>
                <a:path w="310515" h="310515">
                  <a:moveTo>
                    <a:pt x="276459" y="242757"/>
                  </a:moveTo>
                  <a:lnTo>
                    <a:pt x="276232" y="242757"/>
                  </a:lnTo>
                  <a:lnTo>
                    <a:pt x="283090" y="246526"/>
                  </a:lnTo>
                  <a:lnTo>
                    <a:pt x="276459" y="242757"/>
                  </a:lnTo>
                  <a:close/>
                </a:path>
                <a:path w="310515" h="310515">
                  <a:moveTo>
                    <a:pt x="186785" y="89117"/>
                  </a:moveTo>
                  <a:lnTo>
                    <a:pt x="154058" y="89117"/>
                  </a:lnTo>
                  <a:lnTo>
                    <a:pt x="179571" y="94441"/>
                  </a:lnTo>
                  <a:lnTo>
                    <a:pt x="200429" y="108952"/>
                  </a:lnTo>
                  <a:lnTo>
                    <a:pt x="214504" y="130455"/>
                  </a:lnTo>
                  <a:lnTo>
                    <a:pt x="219668" y="156759"/>
                  </a:lnTo>
                  <a:lnTo>
                    <a:pt x="214504" y="183063"/>
                  </a:lnTo>
                  <a:lnTo>
                    <a:pt x="200429" y="204567"/>
                  </a:lnTo>
                  <a:lnTo>
                    <a:pt x="179571" y="219077"/>
                  </a:lnTo>
                  <a:lnTo>
                    <a:pt x="154058" y="224401"/>
                  </a:lnTo>
                  <a:lnTo>
                    <a:pt x="186785" y="224401"/>
                  </a:lnTo>
                  <a:lnTo>
                    <a:pt x="194199" y="220170"/>
                  </a:lnTo>
                  <a:lnTo>
                    <a:pt x="202925" y="213260"/>
                  </a:lnTo>
                  <a:lnTo>
                    <a:pt x="224960" y="213260"/>
                  </a:lnTo>
                  <a:lnTo>
                    <a:pt x="222401" y="209375"/>
                  </a:lnTo>
                  <a:lnTo>
                    <a:pt x="216527" y="204737"/>
                  </a:lnTo>
                  <a:lnTo>
                    <a:pt x="212558" y="202517"/>
                  </a:lnTo>
                  <a:lnTo>
                    <a:pt x="218325" y="193420"/>
                  </a:lnTo>
                  <a:lnTo>
                    <a:pt x="222792" y="183487"/>
                  </a:lnTo>
                  <a:lnTo>
                    <a:pt x="225845" y="172842"/>
                  </a:lnTo>
                  <a:lnTo>
                    <a:pt x="227364" y="161607"/>
                  </a:lnTo>
                  <a:lnTo>
                    <a:pt x="303973" y="161607"/>
                  </a:lnTo>
                  <a:lnTo>
                    <a:pt x="304388" y="155859"/>
                  </a:lnTo>
                  <a:lnTo>
                    <a:pt x="303979" y="148707"/>
                  </a:lnTo>
                  <a:lnTo>
                    <a:pt x="227176" y="148707"/>
                  </a:lnTo>
                  <a:lnTo>
                    <a:pt x="225217" y="137628"/>
                  </a:lnTo>
                  <a:lnTo>
                    <a:pt x="221760" y="127168"/>
                  </a:lnTo>
                  <a:lnTo>
                    <a:pt x="216925" y="117455"/>
                  </a:lnTo>
                  <a:lnTo>
                    <a:pt x="210831" y="108614"/>
                  </a:lnTo>
                  <a:lnTo>
                    <a:pt x="214684" y="106855"/>
                  </a:lnTo>
                  <a:lnTo>
                    <a:pt x="221385" y="102405"/>
                  </a:lnTo>
                  <a:lnTo>
                    <a:pt x="223531" y="99148"/>
                  </a:lnTo>
                  <a:lnTo>
                    <a:pt x="201753" y="99148"/>
                  </a:lnTo>
                  <a:lnTo>
                    <a:pt x="193061" y="92551"/>
                  </a:lnTo>
                  <a:lnTo>
                    <a:pt x="186785" y="89117"/>
                  </a:lnTo>
                  <a:close/>
                </a:path>
                <a:path w="310515" h="310515">
                  <a:moveTo>
                    <a:pt x="0" y="129263"/>
                  </a:moveTo>
                  <a:lnTo>
                    <a:pt x="7507" y="131451"/>
                  </a:lnTo>
                  <a:lnTo>
                    <a:pt x="5748" y="155859"/>
                  </a:lnTo>
                  <a:lnTo>
                    <a:pt x="7507" y="178790"/>
                  </a:lnTo>
                  <a:lnTo>
                    <a:pt x="0" y="180978"/>
                  </a:lnTo>
                  <a:lnTo>
                    <a:pt x="15957" y="176591"/>
                  </a:lnTo>
                  <a:lnTo>
                    <a:pt x="26381" y="171869"/>
                  </a:lnTo>
                  <a:lnTo>
                    <a:pt x="35279" y="166083"/>
                  </a:lnTo>
                  <a:lnTo>
                    <a:pt x="44997" y="161908"/>
                  </a:lnTo>
                  <a:lnTo>
                    <a:pt x="89458" y="161908"/>
                  </a:lnTo>
                  <a:lnTo>
                    <a:pt x="88447" y="156759"/>
                  </a:lnTo>
                  <a:lnTo>
                    <a:pt x="90100" y="148339"/>
                  </a:lnTo>
                  <a:lnTo>
                    <a:pt x="44997" y="148339"/>
                  </a:lnTo>
                  <a:lnTo>
                    <a:pt x="35279" y="144164"/>
                  </a:lnTo>
                  <a:lnTo>
                    <a:pt x="26381" y="138381"/>
                  </a:lnTo>
                  <a:lnTo>
                    <a:pt x="15957" y="133660"/>
                  </a:lnTo>
                  <a:lnTo>
                    <a:pt x="0" y="129263"/>
                  </a:lnTo>
                  <a:close/>
                </a:path>
                <a:path w="310515" h="310515">
                  <a:moveTo>
                    <a:pt x="303952" y="161908"/>
                  </a:moveTo>
                  <a:lnTo>
                    <a:pt x="265244" y="161908"/>
                  </a:lnTo>
                  <a:lnTo>
                    <a:pt x="274962" y="166083"/>
                  </a:lnTo>
                  <a:lnTo>
                    <a:pt x="283860" y="171869"/>
                  </a:lnTo>
                  <a:lnTo>
                    <a:pt x="294284" y="176591"/>
                  </a:lnTo>
                  <a:lnTo>
                    <a:pt x="310241" y="180978"/>
                  </a:lnTo>
                  <a:lnTo>
                    <a:pt x="302734" y="178790"/>
                  </a:lnTo>
                  <a:lnTo>
                    <a:pt x="303952" y="161908"/>
                  </a:lnTo>
                  <a:close/>
                </a:path>
                <a:path w="310515" h="310515">
                  <a:moveTo>
                    <a:pt x="89458" y="161908"/>
                  </a:moveTo>
                  <a:lnTo>
                    <a:pt x="44997" y="161908"/>
                  </a:lnTo>
                  <a:lnTo>
                    <a:pt x="57883" y="162016"/>
                  </a:lnTo>
                  <a:lnTo>
                    <a:pt x="69024" y="164298"/>
                  </a:lnTo>
                  <a:lnTo>
                    <a:pt x="76385" y="163481"/>
                  </a:lnTo>
                  <a:lnTo>
                    <a:pt x="80782" y="162277"/>
                  </a:lnTo>
                  <a:lnTo>
                    <a:pt x="89530" y="162277"/>
                  </a:lnTo>
                  <a:lnTo>
                    <a:pt x="89458" y="161908"/>
                  </a:lnTo>
                  <a:close/>
                </a:path>
                <a:path w="310515" h="310515">
                  <a:moveTo>
                    <a:pt x="303973" y="161607"/>
                  </a:moveTo>
                  <a:lnTo>
                    <a:pt x="227364" y="161607"/>
                  </a:lnTo>
                  <a:lnTo>
                    <a:pt x="231090" y="162678"/>
                  </a:lnTo>
                  <a:lnTo>
                    <a:pt x="236414" y="163382"/>
                  </a:lnTo>
                  <a:lnTo>
                    <a:pt x="243461" y="163300"/>
                  </a:lnTo>
                  <a:lnTo>
                    <a:pt x="252358" y="162016"/>
                  </a:lnTo>
                  <a:lnTo>
                    <a:pt x="303952" y="161908"/>
                  </a:lnTo>
                  <a:lnTo>
                    <a:pt x="303973" y="161607"/>
                  </a:lnTo>
                  <a:close/>
                </a:path>
                <a:path w="310515" h="310515">
                  <a:moveTo>
                    <a:pt x="236214" y="146881"/>
                  </a:moveTo>
                  <a:lnTo>
                    <a:pt x="230871" y="147616"/>
                  </a:lnTo>
                  <a:lnTo>
                    <a:pt x="227176" y="148707"/>
                  </a:lnTo>
                  <a:lnTo>
                    <a:pt x="303979" y="148707"/>
                  </a:lnTo>
                  <a:lnTo>
                    <a:pt x="303952" y="148339"/>
                  </a:lnTo>
                  <a:lnTo>
                    <a:pt x="265244" y="148339"/>
                  </a:lnTo>
                  <a:lnTo>
                    <a:pt x="252358" y="148236"/>
                  </a:lnTo>
                  <a:lnTo>
                    <a:pt x="243333" y="146942"/>
                  </a:lnTo>
                  <a:lnTo>
                    <a:pt x="236214" y="146881"/>
                  </a:lnTo>
                  <a:close/>
                </a:path>
                <a:path w="310515" h="310515">
                  <a:moveTo>
                    <a:pt x="69233" y="145901"/>
                  </a:moveTo>
                  <a:lnTo>
                    <a:pt x="57883" y="148236"/>
                  </a:lnTo>
                  <a:lnTo>
                    <a:pt x="44997" y="148339"/>
                  </a:lnTo>
                  <a:lnTo>
                    <a:pt x="90100" y="148339"/>
                  </a:lnTo>
                  <a:lnTo>
                    <a:pt x="90162" y="148026"/>
                  </a:lnTo>
                  <a:lnTo>
                    <a:pt x="81044" y="148026"/>
                  </a:lnTo>
                  <a:lnTo>
                    <a:pt x="76667" y="146791"/>
                  </a:lnTo>
                  <a:lnTo>
                    <a:pt x="69233" y="145901"/>
                  </a:lnTo>
                  <a:close/>
                </a:path>
                <a:path w="310515" h="310515">
                  <a:moveTo>
                    <a:pt x="310241" y="129263"/>
                  </a:moveTo>
                  <a:lnTo>
                    <a:pt x="294284" y="133660"/>
                  </a:lnTo>
                  <a:lnTo>
                    <a:pt x="283860" y="138381"/>
                  </a:lnTo>
                  <a:lnTo>
                    <a:pt x="274962" y="144164"/>
                  </a:lnTo>
                  <a:lnTo>
                    <a:pt x="265244" y="148339"/>
                  </a:lnTo>
                  <a:lnTo>
                    <a:pt x="303952" y="148339"/>
                  </a:lnTo>
                  <a:lnTo>
                    <a:pt x="302734" y="131451"/>
                  </a:lnTo>
                  <a:lnTo>
                    <a:pt x="310241" y="129263"/>
                  </a:lnTo>
                  <a:close/>
                </a:path>
                <a:path w="310515" h="310515">
                  <a:moveTo>
                    <a:pt x="27151" y="63725"/>
                  </a:moveTo>
                  <a:lnTo>
                    <a:pt x="41538" y="71893"/>
                  </a:lnTo>
                  <a:lnTo>
                    <a:pt x="52248" y="75927"/>
                  </a:lnTo>
                  <a:lnTo>
                    <a:pt x="62631" y="78131"/>
                  </a:lnTo>
                  <a:lnTo>
                    <a:pt x="72456" y="82050"/>
                  </a:lnTo>
                  <a:lnTo>
                    <a:pt x="81494" y="91232"/>
                  </a:lnTo>
                  <a:lnTo>
                    <a:pt x="87976" y="101075"/>
                  </a:lnTo>
                  <a:lnTo>
                    <a:pt x="93965" y="105703"/>
                  </a:lnTo>
                  <a:lnTo>
                    <a:pt x="97934" y="107871"/>
                  </a:lnTo>
                  <a:lnTo>
                    <a:pt x="91686" y="116698"/>
                  </a:lnTo>
                  <a:lnTo>
                    <a:pt x="86705" y="126417"/>
                  </a:lnTo>
                  <a:lnTo>
                    <a:pt x="83116" y="136902"/>
                  </a:lnTo>
                  <a:lnTo>
                    <a:pt x="81044" y="148026"/>
                  </a:lnTo>
                  <a:lnTo>
                    <a:pt x="90162" y="148026"/>
                  </a:lnTo>
                  <a:lnTo>
                    <a:pt x="93611" y="130455"/>
                  </a:lnTo>
                  <a:lnTo>
                    <a:pt x="107686" y="108952"/>
                  </a:lnTo>
                  <a:lnTo>
                    <a:pt x="123629" y="97860"/>
                  </a:lnTo>
                  <a:lnTo>
                    <a:pt x="107829" y="97860"/>
                  </a:lnTo>
                  <a:lnTo>
                    <a:pt x="105651" y="93892"/>
                  </a:lnTo>
                  <a:lnTo>
                    <a:pt x="101012" y="87944"/>
                  </a:lnTo>
                  <a:lnTo>
                    <a:pt x="91232" y="81494"/>
                  </a:lnTo>
                  <a:lnTo>
                    <a:pt x="82045" y="72457"/>
                  </a:lnTo>
                  <a:lnTo>
                    <a:pt x="80062" y="67484"/>
                  </a:lnTo>
                  <a:lnTo>
                    <a:pt x="34009" y="67484"/>
                  </a:lnTo>
                  <a:lnTo>
                    <a:pt x="27151" y="63725"/>
                  </a:lnTo>
                  <a:close/>
                </a:path>
                <a:path w="310515" h="310515">
                  <a:moveTo>
                    <a:pt x="246526" y="27151"/>
                  </a:moveTo>
                  <a:lnTo>
                    <a:pt x="238348" y="41548"/>
                  </a:lnTo>
                  <a:lnTo>
                    <a:pt x="234315" y="52253"/>
                  </a:lnTo>
                  <a:lnTo>
                    <a:pt x="232114" y="62632"/>
                  </a:lnTo>
                  <a:lnTo>
                    <a:pt x="228196" y="72457"/>
                  </a:lnTo>
                  <a:lnTo>
                    <a:pt x="219009" y="81494"/>
                  </a:lnTo>
                  <a:lnTo>
                    <a:pt x="208098" y="88677"/>
                  </a:lnTo>
                  <a:lnTo>
                    <a:pt x="203595" y="95253"/>
                  </a:lnTo>
                  <a:lnTo>
                    <a:pt x="201753" y="99148"/>
                  </a:lnTo>
                  <a:lnTo>
                    <a:pt x="223531" y="99148"/>
                  </a:lnTo>
                  <a:lnTo>
                    <a:pt x="228746" y="91232"/>
                  </a:lnTo>
                  <a:lnTo>
                    <a:pt x="237784" y="82050"/>
                  </a:lnTo>
                  <a:lnTo>
                    <a:pt x="247610" y="78131"/>
                  </a:lnTo>
                  <a:lnTo>
                    <a:pt x="257993" y="75927"/>
                  </a:lnTo>
                  <a:lnTo>
                    <a:pt x="268703" y="71893"/>
                  </a:lnTo>
                  <a:lnTo>
                    <a:pt x="276469" y="67484"/>
                  </a:lnTo>
                  <a:lnTo>
                    <a:pt x="276232" y="67484"/>
                  </a:lnTo>
                  <a:lnTo>
                    <a:pt x="261185" y="50092"/>
                  </a:lnTo>
                  <a:lnTo>
                    <a:pt x="260704" y="49537"/>
                  </a:lnTo>
                  <a:lnTo>
                    <a:pt x="260293" y="49056"/>
                  </a:lnTo>
                  <a:lnTo>
                    <a:pt x="260149" y="49056"/>
                  </a:lnTo>
                  <a:lnTo>
                    <a:pt x="242757" y="34009"/>
                  </a:lnTo>
                  <a:lnTo>
                    <a:pt x="246526" y="27151"/>
                  </a:lnTo>
                  <a:close/>
                </a:path>
                <a:path w="310515" h="310515">
                  <a:moveTo>
                    <a:pt x="178909" y="7507"/>
                  </a:moveTo>
                  <a:lnTo>
                    <a:pt x="131332" y="7507"/>
                  </a:lnTo>
                  <a:lnTo>
                    <a:pt x="133660" y="15957"/>
                  </a:lnTo>
                  <a:lnTo>
                    <a:pt x="138376" y="26381"/>
                  </a:lnTo>
                  <a:lnTo>
                    <a:pt x="144160" y="35279"/>
                  </a:lnTo>
                  <a:lnTo>
                    <a:pt x="148338" y="44997"/>
                  </a:lnTo>
                  <a:lnTo>
                    <a:pt x="148236" y="57883"/>
                  </a:lnTo>
                  <a:lnTo>
                    <a:pt x="145859" y="69411"/>
                  </a:lnTo>
                  <a:lnTo>
                    <a:pt x="146812" y="76908"/>
                  </a:lnTo>
                  <a:lnTo>
                    <a:pt x="148089" y="81243"/>
                  </a:lnTo>
                  <a:lnTo>
                    <a:pt x="136967" y="83059"/>
                  </a:lnTo>
                  <a:lnTo>
                    <a:pt x="126463" y="86520"/>
                  </a:lnTo>
                  <a:lnTo>
                    <a:pt x="116707" y="91497"/>
                  </a:lnTo>
                  <a:lnTo>
                    <a:pt x="107829" y="97860"/>
                  </a:lnTo>
                  <a:lnTo>
                    <a:pt x="123629" y="97860"/>
                  </a:lnTo>
                  <a:lnTo>
                    <a:pt x="128544" y="94441"/>
                  </a:lnTo>
                  <a:lnTo>
                    <a:pt x="154058" y="89117"/>
                  </a:lnTo>
                  <a:lnTo>
                    <a:pt x="186785" y="89117"/>
                  </a:lnTo>
                  <a:lnTo>
                    <a:pt x="183469" y="87303"/>
                  </a:lnTo>
                  <a:lnTo>
                    <a:pt x="173106" y="83543"/>
                  </a:lnTo>
                  <a:lnTo>
                    <a:pt x="162099" y="81411"/>
                  </a:lnTo>
                  <a:lnTo>
                    <a:pt x="163398" y="77097"/>
                  </a:lnTo>
                  <a:lnTo>
                    <a:pt x="164413" y="69568"/>
                  </a:lnTo>
                  <a:lnTo>
                    <a:pt x="162005" y="57883"/>
                  </a:lnTo>
                  <a:lnTo>
                    <a:pt x="161903" y="44997"/>
                  </a:lnTo>
                  <a:lnTo>
                    <a:pt x="166081" y="35279"/>
                  </a:lnTo>
                  <a:lnTo>
                    <a:pt x="171865" y="26381"/>
                  </a:lnTo>
                  <a:lnTo>
                    <a:pt x="176581" y="15957"/>
                  </a:lnTo>
                  <a:lnTo>
                    <a:pt x="178909" y="7507"/>
                  </a:lnTo>
                  <a:close/>
                </a:path>
                <a:path w="310515" h="310515">
                  <a:moveTo>
                    <a:pt x="63715" y="27151"/>
                  </a:moveTo>
                  <a:lnTo>
                    <a:pt x="67484" y="34009"/>
                  </a:lnTo>
                  <a:lnTo>
                    <a:pt x="50092" y="49056"/>
                  </a:lnTo>
                  <a:lnTo>
                    <a:pt x="49948" y="49056"/>
                  </a:lnTo>
                  <a:lnTo>
                    <a:pt x="49537" y="49537"/>
                  </a:lnTo>
                  <a:lnTo>
                    <a:pt x="48972" y="50019"/>
                  </a:lnTo>
                  <a:lnTo>
                    <a:pt x="34009" y="67484"/>
                  </a:lnTo>
                  <a:lnTo>
                    <a:pt x="80062" y="67484"/>
                  </a:lnTo>
                  <a:lnTo>
                    <a:pt x="78127" y="62632"/>
                  </a:lnTo>
                  <a:lnTo>
                    <a:pt x="75926" y="52253"/>
                  </a:lnTo>
                  <a:lnTo>
                    <a:pt x="74721" y="49056"/>
                  </a:lnTo>
                  <a:lnTo>
                    <a:pt x="50092" y="49056"/>
                  </a:lnTo>
                  <a:lnTo>
                    <a:pt x="74690" y="48972"/>
                  </a:lnTo>
                  <a:lnTo>
                    <a:pt x="71893" y="41548"/>
                  </a:lnTo>
                  <a:lnTo>
                    <a:pt x="63715" y="27151"/>
                  </a:lnTo>
                  <a:close/>
                </a:path>
                <a:path w="310515" h="310515">
                  <a:moveTo>
                    <a:pt x="283090" y="63725"/>
                  </a:moveTo>
                  <a:lnTo>
                    <a:pt x="276232" y="67484"/>
                  </a:lnTo>
                  <a:lnTo>
                    <a:pt x="276469" y="67484"/>
                  </a:lnTo>
                  <a:lnTo>
                    <a:pt x="283090" y="63725"/>
                  </a:lnTo>
                  <a:close/>
                </a:path>
                <a:path w="310515" h="310515">
                  <a:moveTo>
                    <a:pt x="260222" y="48972"/>
                  </a:moveTo>
                  <a:close/>
                </a:path>
                <a:path w="310515" h="310515">
                  <a:moveTo>
                    <a:pt x="129263" y="0"/>
                  </a:moveTo>
                  <a:lnTo>
                    <a:pt x="131332" y="7507"/>
                  </a:lnTo>
                  <a:lnTo>
                    <a:pt x="129263" y="0"/>
                  </a:lnTo>
                  <a:close/>
                </a:path>
                <a:path w="310515" h="310515">
                  <a:moveTo>
                    <a:pt x="154382" y="5748"/>
                  </a:moveTo>
                  <a:lnTo>
                    <a:pt x="131451" y="7507"/>
                  </a:lnTo>
                  <a:lnTo>
                    <a:pt x="178790" y="7507"/>
                  </a:lnTo>
                  <a:lnTo>
                    <a:pt x="155859" y="5853"/>
                  </a:lnTo>
                  <a:lnTo>
                    <a:pt x="155115" y="5800"/>
                  </a:lnTo>
                  <a:lnTo>
                    <a:pt x="154382" y="5748"/>
                  </a:lnTo>
                  <a:close/>
                </a:path>
                <a:path w="310515" h="310515">
                  <a:moveTo>
                    <a:pt x="180978" y="0"/>
                  </a:moveTo>
                  <a:lnTo>
                    <a:pt x="178790" y="7507"/>
                  </a:lnTo>
                  <a:lnTo>
                    <a:pt x="180978" y="0"/>
                  </a:lnTo>
                  <a:close/>
                </a:path>
                <a:path w="310515" h="310515">
                  <a:moveTo>
                    <a:pt x="155859" y="5748"/>
                  </a:moveTo>
                  <a:lnTo>
                    <a:pt x="155115" y="5800"/>
                  </a:lnTo>
                  <a:lnTo>
                    <a:pt x="155859" y="5800"/>
                  </a:lnTo>
                  <a:close/>
                </a:path>
              </a:pathLst>
            </a:custGeom>
            <a:solidFill>
              <a:srgbClr val="A6A6B1"/>
            </a:solidFill>
          </p:spPr>
          <p:txBody>
            <a:bodyPr wrap="square" lIns="0" tIns="0" rIns="0" bIns="0" rtlCol="0"/>
            <a:lstStyle/>
            <a:p>
              <a:endParaRPr/>
            </a:p>
          </p:txBody>
        </p:sp>
        <p:sp>
          <p:nvSpPr>
            <p:cNvPr id="401" name="object 147">
              <a:extLst>
                <a:ext uri="{FF2B5EF4-FFF2-40B4-BE49-F238E27FC236}">
                  <a16:creationId xmlns:a16="http://schemas.microsoft.com/office/drawing/2014/main" id="{1398D008-69D8-46EE-9CBB-16253125CBBC}"/>
                </a:ext>
              </a:extLst>
            </p:cNvPr>
            <p:cNvSpPr/>
            <p:nvPr/>
          </p:nvSpPr>
          <p:spPr>
            <a:xfrm>
              <a:off x="18809971" y="10119105"/>
              <a:ext cx="318770" cy="319405"/>
            </a:xfrm>
            <a:custGeom>
              <a:avLst/>
              <a:gdLst/>
              <a:ahLst/>
              <a:cxnLst/>
              <a:rect l="l" t="t" r="r" b="b"/>
              <a:pathLst>
                <a:path w="318769" h="319404">
                  <a:moveTo>
                    <a:pt x="159251" y="0"/>
                  </a:moveTo>
                  <a:lnTo>
                    <a:pt x="108970" y="8140"/>
                  </a:lnTo>
                  <a:lnTo>
                    <a:pt x="65261" y="30799"/>
                  </a:lnTo>
                  <a:lnTo>
                    <a:pt x="30767" y="65329"/>
                  </a:lnTo>
                  <a:lnTo>
                    <a:pt x="8132" y="109084"/>
                  </a:lnTo>
                  <a:lnTo>
                    <a:pt x="0" y="159419"/>
                  </a:lnTo>
                  <a:lnTo>
                    <a:pt x="8132" y="209753"/>
                  </a:lnTo>
                  <a:lnTo>
                    <a:pt x="30767" y="253508"/>
                  </a:lnTo>
                  <a:lnTo>
                    <a:pt x="65261" y="288038"/>
                  </a:lnTo>
                  <a:lnTo>
                    <a:pt x="108970" y="310697"/>
                  </a:lnTo>
                  <a:lnTo>
                    <a:pt x="159251" y="318838"/>
                  </a:lnTo>
                  <a:lnTo>
                    <a:pt x="209532" y="310697"/>
                  </a:lnTo>
                  <a:lnTo>
                    <a:pt x="227014" y="301634"/>
                  </a:lnTo>
                  <a:lnTo>
                    <a:pt x="159251" y="301634"/>
                  </a:lnTo>
                  <a:lnTo>
                    <a:pt x="114396" y="294372"/>
                  </a:lnTo>
                  <a:lnTo>
                    <a:pt x="75403" y="274158"/>
                  </a:lnTo>
                  <a:lnTo>
                    <a:pt x="44631" y="243355"/>
                  </a:lnTo>
                  <a:lnTo>
                    <a:pt x="24437" y="204321"/>
                  </a:lnTo>
                  <a:lnTo>
                    <a:pt x="17182" y="159419"/>
                  </a:lnTo>
                  <a:lnTo>
                    <a:pt x="24437" y="114516"/>
                  </a:lnTo>
                  <a:lnTo>
                    <a:pt x="44631" y="75483"/>
                  </a:lnTo>
                  <a:lnTo>
                    <a:pt x="75403" y="44679"/>
                  </a:lnTo>
                  <a:lnTo>
                    <a:pt x="114396" y="24466"/>
                  </a:lnTo>
                  <a:lnTo>
                    <a:pt x="159251" y="17203"/>
                  </a:lnTo>
                  <a:lnTo>
                    <a:pt x="227014" y="17203"/>
                  </a:lnTo>
                  <a:lnTo>
                    <a:pt x="209532" y="8140"/>
                  </a:lnTo>
                  <a:lnTo>
                    <a:pt x="159251" y="0"/>
                  </a:lnTo>
                  <a:close/>
                </a:path>
                <a:path w="318769" h="319404">
                  <a:moveTo>
                    <a:pt x="227014" y="17203"/>
                  </a:moveTo>
                  <a:lnTo>
                    <a:pt x="159251" y="17203"/>
                  </a:lnTo>
                  <a:lnTo>
                    <a:pt x="204106" y="24466"/>
                  </a:lnTo>
                  <a:lnTo>
                    <a:pt x="243099" y="44679"/>
                  </a:lnTo>
                  <a:lnTo>
                    <a:pt x="273872" y="75483"/>
                  </a:lnTo>
                  <a:lnTo>
                    <a:pt x="294065" y="114516"/>
                  </a:lnTo>
                  <a:lnTo>
                    <a:pt x="301320" y="159419"/>
                  </a:lnTo>
                  <a:lnTo>
                    <a:pt x="294065" y="204321"/>
                  </a:lnTo>
                  <a:lnTo>
                    <a:pt x="273872" y="243355"/>
                  </a:lnTo>
                  <a:lnTo>
                    <a:pt x="243099" y="274158"/>
                  </a:lnTo>
                  <a:lnTo>
                    <a:pt x="204106" y="294372"/>
                  </a:lnTo>
                  <a:lnTo>
                    <a:pt x="159251" y="301634"/>
                  </a:lnTo>
                  <a:lnTo>
                    <a:pt x="227014" y="301634"/>
                  </a:lnTo>
                  <a:lnTo>
                    <a:pt x="253241" y="288038"/>
                  </a:lnTo>
                  <a:lnTo>
                    <a:pt x="287735" y="253508"/>
                  </a:lnTo>
                  <a:lnTo>
                    <a:pt x="310370" y="209753"/>
                  </a:lnTo>
                  <a:lnTo>
                    <a:pt x="318503" y="159419"/>
                  </a:lnTo>
                  <a:lnTo>
                    <a:pt x="310370" y="109084"/>
                  </a:lnTo>
                  <a:lnTo>
                    <a:pt x="287735" y="65329"/>
                  </a:lnTo>
                  <a:lnTo>
                    <a:pt x="253241" y="30799"/>
                  </a:lnTo>
                  <a:lnTo>
                    <a:pt x="227014" y="17203"/>
                  </a:lnTo>
                  <a:close/>
                </a:path>
              </a:pathLst>
            </a:custGeom>
            <a:solidFill>
              <a:srgbClr val="6F6F78"/>
            </a:solidFill>
          </p:spPr>
          <p:txBody>
            <a:bodyPr wrap="square" lIns="0" tIns="0" rIns="0" bIns="0" rtlCol="0"/>
            <a:lstStyle/>
            <a:p>
              <a:endParaRPr/>
            </a:p>
          </p:txBody>
        </p:sp>
        <p:pic>
          <p:nvPicPr>
            <p:cNvPr id="402" name="object 148">
              <a:extLst>
                <a:ext uri="{FF2B5EF4-FFF2-40B4-BE49-F238E27FC236}">
                  <a16:creationId xmlns:a16="http://schemas.microsoft.com/office/drawing/2014/main" id="{8B54BAA0-FC41-4CCF-AC71-137EB435FEEA}"/>
                </a:ext>
              </a:extLst>
            </p:cNvPr>
            <p:cNvPicPr/>
            <p:nvPr/>
          </p:nvPicPr>
          <p:blipFill>
            <a:blip r:embed="rId30" cstate="print"/>
            <a:stretch>
              <a:fillRect/>
            </a:stretch>
          </p:blipFill>
          <p:spPr>
            <a:xfrm>
              <a:off x="18918795" y="10232008"/>
              <a:ext cx="98729" cy="96646"/>
            </a:xfrm>
            <a:prstGeom prst="rect">
              <a:avLst/>
            </a:prstGeom>
          </p:spPr>
        </p:pic>
        <p:sp>
          <p:nvSpPr>
            <p:cNvPr id="403" name="object 149">
              <a:extLst>
                <a:ext uri="{FF2B5EF4-FFF2-40B4-BE49-F238E27FC236}">
                  <a16:creationId xmlns:a16="http://schemas.microsoft.com/office/drawing/2014/main" id="{D42FBBBC-F6BE-4832-9EF5-A91D6505E5C9}"/>
                </a:ext>
              </a:extLst>
            </p:cNvPr>
            <p:cNvSpPr/>
            <p:nvPr/>
          </p:nvSpPr>
          <p:spPr>
            <a:xfrm>
              <a:off x="18758654" y="10056451"/>
              <a:ext cx="422909" cy="214629"/>
            </a:xfrm>
            <a:custGeom>
              <a:avLst/>
              <a:gdLst/>
              <a:ahLst/>
              <a:cxnLst/>
              <a:rect l="l" t="t" r="r" b="b"/>
              <a:pathLst>
                <a:path w="422909" h="214629">
                  <a:moveTo>
                    <a:pt x="211291" y="0"/>
                  </a:moveTo>
                  <a:lnTo>
                    <a:pt x="162846" y="5533"/>
                  </a:lnTo>
                  <a:lnTo>
                    <a:pt x="118373" y="21294"/>
                  </a:lnTo>
                  <a:lnTo>
                    <a:pt x="79142" y="46025"/>
                  </a:lnTo>
                  <a:lnTo>
                    <a:pt x="46420" y="78469"/>
                  </a:lnTo>
                  <a:lnTo>
                    <a:pt x="21476" y="117368"/>
                  </a:lnTo>
                  <a:lnTo>
                    <a:pt x="5580" y="161465"/>
                  </a:lnTo>
                  <a:lnTo>
                    <a:pt x="0" y="209501"/>
                  </a:lnTo>
                  <a:lnTo>
                    <a:pt x="125" y="214077"/>
                  </a:lnTo>
                  <a:lnTo>
                    <a:pt x="35988" y="214077"/>
                  </a:lnTo>
                  <a:lnTo>
                    <a:pt x="42203" y="168212"/>
                  </a:lnTo>
                  <a:lnTo>
                    <a:pt x="59744" y="126998"/>
                  </a:lnTo>
                  <a:lnTo>
                    <a:pt x="86951" y="92080"/>
                  </a:lnTo>
                  <a:lnTo>
                    <a:pt x="122166" y="65103"/>
                  </a:lnTo>
                  <a:lnTo>
                    <a:pt x="163729" y="47711"/>
                  </a:lnTo>
                  <a:lnTo>
                    <a:pt x="209983" y="41548"/>
                  </a:lnTo>
                  <a:lnTo>
                    <a:pt x="256240" y="47711"/>
                  </a:lnTo>
                  <a:lnTo>
                    <a:pt x="297804" y="65103"/>
                  </a:lnTo>
                  <a:lnTo>
                    <a:pt x="333018" y="92080"/>
                  </a:lnTo>
                  <a:lnTo>
                    <a:pt x="360224" y="126998"/>
                  </a:lnTo>
                  <a:lnTo>
                    <a:pt x="377763" y="168212"/>
                  </a:lnTo>
                  <a:lnTo>
                    <a:pt x="383977" y="214077"/>
                  </a:lnTo>
                  <a:lnTo>
                    <a:pt x="422447" y="214077"/>
                  </a:lnTo>
                  <a:lnTo>
                    <a:pt x="416982" y="161465"/>
                  </a:lnTo>
                  <a:lnTo>
                    <a:pt x="401088" y="117368"/>
                  </a:lnTo>
                  <a:lnTo>
                    <a:pt x="376147" y="78469"/>
                  </a:lnTo>
                  <a:lnTo>
                    <a:pt x="343429" y="46025"/>
                  </a:lnTo>
                  <a:lnTo>
                    <a:pt x="304201" y="21294"/>
                  </a:lnTo>
                  <a:lnTo>
                    <a:pt x="259733" y="5533"/>
                  </a:lnTo>
                  <a:lnTo>
                    <a:pt x="211291" y="0"/>
                  </a:lnTo>
                  <a:close/>
                </a:path>
              </a:pathLst>
            </a:custGeom>
            <a:solidFill>
              <a:srgbClr val="37373C"/>
            </a:solidFill>
          </p:spPr>
          <p:txBody>
            <a:bodyPr wrap="square" lIns="0" tIns="0" rIns="0" bIns="0" rtlCol="0"/>
            <a:lstStyle/>
            <a:p>
              <a:endParaRPr/>
            </a:p>
          </p:txBody>
        </p:sp>
        <p:sp>
          <p:nvSpPr>
            <p:cNvPr id="404" name="object 150">
              <a:extLst>
                <a:ext uri="{FF2B5EF4-FFF2-40B4-BE49-F238E27FC236}">
                  <a16:creationId xmlns:a16="http://schemas.microsoft.com/office/drawing/2014/main" id="{C442490B-EBF3-4CD7-ACDE-A3FA22EF4AF3}"/>
                </a:ext>
              </a:extLst>
            </p:cNvPr>
            <p:cNvSpPr/>
            <p:nvPr/>
          </p:nvSpPr>
          <p:spPr>
            <a:xfrm>
              <a:off x="18658834" y="8856787"/>
              <a:ext cx="110489" cy="203835"/>
            </a:xfrm>
            <a:custGeom>
              <a:avLst/>
              <a:gdLst/>
              <a:ahLst/>
              <a:cxnLst/>
              <a:rect l="l" t="t" r="r" b="b"/>
              <a:pathLst>
                <a:path w="110490" h="203834">
                  <a:moveTo>
                    <a:pt x="110310" y="0"/>
                  </a:moveTo>
                  <a:lnTo>
                    <a:pt x="0" y="0"/>
                  </a:lnTo>
                  <a:lnTo>
                    <a:pt x="0" y="203292"/>
                  </a:lnTo>
                  <a:lnTo>
                    <a:pt x="110310" y="203292"/>
                  </a:lnTo>
                  <a:lnTo>
                    <a:pt x="110310" y="0"/>
                  </a:lnTo>
                  <a:close/>
                </a:path>
              </a:pathLst>
            </a:custGeom>
            <a:solidFill>
              <a:srgbClr val="1B1B1E"/>
            </a:solidFill>
          </p:spPr>
          <p:txBody>
            <a:bodyPr wrap="square" lIns="0" tIns="0" rIns="0" bIns="0" rtlCol="0"/>
            <a:lstStyle/>
            <a:p>
              <a:endParaRPr/>
            </a:p>
          </p:txBody>
        </p:sp>
        <p:sp>
          <p:nvSpPr>
            <p:cNvPr id="405" name="object 151">
              <a:extLst>
                <a:ext uri="{FF2B5EF4-FFF2-40B4-BE49-F238E27FC236}">
                  <a16:creationId xmlns:a16="http://schemas.microsoft.com/office/drawing/2014/main" id="{9C3BE4C5-C14E-4831-896B-117A330D0ABB}"/>
                </a:ext>
              </a:extLst>
            </p:cNvPr>
            <p:cNvSpPr/>
            <p:nvPr/>
          </p:nvSpPr>
          <p:spPr>
            <a:xfrm>
              <a:off x="18648475" y="10179468"/>
              <a:ext cx="29845" cy="128905"/>
            </a:xfrm>
            <a:custGeom>
              <a:avLst/>
              <a:gdLst/>
              <a:ahLst/>
              <a:cxnLst/>
              <a:rect l="l" t="t" r="r" b="b"/>
              <a:pathLst>
                <a:path w="29844" h="128904">
                  <a:moveTo>
                    <a:pt x="23046" y="0"/>
                  </a:moveTo>
                  <a:lnTo>
                    <a:pt x="14868" y="0"/>
                  </a:lnTo>
                  <a:lnTo>
                    <a:pt x="6690" y="0"/>
                  </a:lnTo>
                  <a:lnTo>
                    <a:pt x="0" y="6690"/>
                  </a:lnTo>
                  <a:lnTo>
                    <a:pt x="0" y="121755"/>
                  </a:lnTo>
                  <a:lnTo>
                    <a:pt x="6690" y="128446"/>
                  </a:lnTo>
                  <a:lnTo>
                    <a:pt x="23046" y="128446"/>
                  </a:lnTo>
                  <a:lnTo>
                    <a:pt x="29737" y="121755"/>
                  </a:lnTo>
                  <a:lnTo>
                    <a:pt x="29737" y="6690"/>
                  </a:lnTo>
                  <a:lnTo>
                    <a:pt x="23046" y="0"/>
                  </a:lnTo>
                  <a:close/>
                </a:path>
              </a:pathLst>
            </a:custGeom>
            <a:solidFill>
              <a:srgbClr val="5C5C66"/>
            </a:solidFill>
          </p:spPr>
          <p:txBody>
            <a:bodyPr wrap="square" lIns="0" tIns="0" rIns="0" bIns="0" rtlCol="0"/>
            <a:lstStyle/>
            <a:p>
              <a:endParaRPr/>
            </a:p>
          </p:txBody>
        </p:sp>
        <p:sp>
          <p:nvSpPr>
            <p:cNvPr id="406" name="object 152">
              <a:extLst>
                <a:ext uri="{FF2B5EF4-FFF2-40B4-BE49-F238E27FC236}">
                  <a16:creationId xmlns:a16="http://schemas.microsoft.com/office/drawing/2014/main" id="{7A864407-5EFC-4B5B-BF99-2119D7D5FD3C}"/>
                </a:ext>
              </a:extLst>
            </p:cNvPr>
            <p:cNvSpPr/>
            <p:nvPr/>
          </p:nvSpPr>
          <p:spPr>
            <a:xfrm>
              <a:off x="18653900" y="8752414"/>
              <a:ext cx="104139" cy="1555750"/>
            </a:xfrm>
            <a:custGeom>
              <a:avLst/>
              <a:gdLst/>
              <a:ahLst/>
              <a:cxnLst/>
              <a:rect l="l" t="t" r="r" b="b"/>
              <a:pathLst>
                <a:path w="104140" h="1555750">
                  <a:moveTo>
                    <a:pt x="10845" y="1429499"/>
                  </a:moveTo>
                  <a:lnTo>
                    <a:pt x="8407" y="1427060"/>
                  </a:lnTo>
                  <a:lnTo>
                    <a:pt x="5422" y="1427060"/>
                  </a:lnTo>
                  <a:lnTo>
                    <a:pt x="2438" y="1427060"/>
                  </a:lnTo>
                  <a:lnTo>
                    <a:pt x="0" y="1429499"/>
                  </a:lnTo>
                  <a:lnTo>
                    <a:pt x="0" y="1553070"/>
                  </a:lnTo>
                  <a:lnTo>
                    <a:pt x="2438" y="1555508"/>
                  </a:lnTo>
                  <a:lnTo>
                    <a:pt x="8407" y="1555508"/>
                  </a:lnTo>
                  <a:lnTo>
                    <a:pt x="10845" y="1553070"/>
                  </a:lnTo>
                  <a:lnTo>
                    <a:pt x="10845" y="1429499"/>
                  </a:lnTo>
                  <a:close/>
                </a:path>
                <a:path w="104140" h="1555750">
                  <a:moveTo>
                    <a:pt x="103898" y="34531"/>
                  </a:moveTo>
                  <a:lnTo>
                    <a:pt x="101180" y="21132"/>
                  </a:lnTo>
                  <a:lnTo>
                    <a:pt x="93751" y="10147"/>
                  </a:lnTo>
                  <a:lnTo>
                    <a:pt x="82778" y="2730"/>
                  </a:lnTo>
                  <a:lnTo>
                    <a:pt x="69367" y="0"/>
                  </a:lnTo>
                  <a:lnTo>
                    <a:pt x="39458" y="0"/>
                  </a:lnTo>
                  <a:lnTo>
                    <a:pt x="26060" y="2730"/>
                  </a:lnTo>
                  <a:lnTo>
                    <a:pt x="15074" y="10147"/>
                  </a:lnTo>
                  <a:lnTo>
                    <a:pt x="7658" y="21132"/>
                  </a:lnTo>
                  <a:lnTo>
                    <a:pt x="4927" y="34531"/>
                  </a:lnTo>
                  <a:lnTo>
                    <a:pt x="4927" y="86334"/>
                  </a:lnTo>
                  <a:lnTo>
                    <a:pt x="7658" y="99745"/>
                  </a:lnTo>
                  <a:lnTo>
                    <a:pt x="15074" y="110718"/>
                  </a:lnTo>
                  <a:lnTo>
                    <a:pt x="26060" y="118148"/>
                  </a:lnTo>
                  <a:lnTo>
                    <a:pt x="39458" y="120865"/>
                  </a:lnTo>
                  <a:lnTo>
                    <a:pt x="69367" y="120865"/>
                  </a:lnTo>
                  <a:lnTo>
                    <a:pt x="82778" y="118148"/>
                  </a:lnTo>
                  <a:lnTo>
                    <a:pt x="93751" y="110718"/>
                  </a:lnTo>
                  <a:lnTo>
                    <a:pt x="101180" y="99745"/>
                  </a:lnTo>
                  <a:lnTo>
                    <a:pt x="103898" y="86334"/>
                  </a:lnTo>
                  <a:lnTo>
                    <a:pt x="103898" y="34531"/>
                  </a:lnTo>
                  <a:close/>
                </a:path>
              </a:pathLst>
            </a:custGeom>
            <a:solidFill>
              <a:srgbClr val="1B1B1E"/>
            </a:solidFill>
          </p:spPr>
          <p:txBody>
            <a:bodyPr wrap="square" lIns="0" tIns="0" rIns="0" bIns="0" rtlCol="0"/>
            <a:lstStyle/>
            <a:p>
              <a:endParaRPr/>
            </a:p>
          </p:txBody>
        </p:sp>
        <p:sp>
          <p:nvSpPr>
            <p:cNvPr id="407" name="object 153">
              <a:extLst>
                <a:ext uri="{FF2B5EF4-FFF2-40B4-BE49-F238E27FC236}">
                  <a16:creationId xmlns:a16="http://schemas.microsoft.com/office/drawing/2014/main" id="{A1B65B51-3FBF-4040-BC40-6FB1AD0E2C51}"/>
                </a:ext>
              </a:extLst>
            </p:cNvPr>
            <p:cNvSpPr/>
            <p:nvPr/>
          </p:nvSpPr>
          <p:spPr>
            <a:xfrm>
              <a:off x="18670172" y="8772150"/>
              <a:ext cx="77470" cy="53340"/>
            </a:xfrm>
            <a:custGeom>
              <a:avLst/>
              <a:gdLst/>
              <a:ahLst/>
              <a:cxnLst/>
              <a:rect l="l" t="t" r="r" b="b"/>
              <a:pathLst>
                <a:path w="77469" h="53340">
                  <a:moveTo>
                    <a:pt x="42299" y="0"/>
                  </a:moveTo>
                  <a:lnTo>
                    <a:pt x="16652" y="2324"/>
                  </a:lnTo>
                  <a:lnTo>
                    <a:pt x="0" y="17830"/>
                  </a:lnTo>
                  <a:lnTo>
                    <a:pt x="3025" y="28223"/>
                  </a:lnTo>
                  <a:lnTo>
                    <a:pt x="14945" y="38013"/>
                  </a:lnTo>
                  <a:lnTo>
                    <a:pt x="28929" y="45816"/>
                  </a:lnTo>
                  <a:lnTo>
                    <a:pt x="38145" y="50248"/>
                  </a:lnTo>
                  <a:lnTo>
                    <a:pt x="44218" y="53285"/>
                  </a:lnTo>
                  <a:lnTo>
                    <a:pt x="59862" y="50248"/>
                  </a:lnTo>
                  <a:lnTo>
                    <a:pt x="70174" y="41319"/>
                  </a:lnTo>
                  <a:lnTo>
                    <a:pt x="75372" y="34966"/>
                  </a:lnTo>
                  <a:lnTo>
                    <a:pt x="77039" y="28149"/>
                  </a:lnTo>
                  <a:lnTo>
                    <a:pt x="76762" y="17830"/>
                  </a:lnTo>
                  <a:lnTo>
                    <a:pt x="65987" y="6591"/>
                  </a:lnTo>
                  <a:lnTo>
                    <a:pt x="42299" y="0"/>
                  </a:lnTo>
                  <a:close/>
                </a:path>
              </a:pathLst>
            </a:custGeom>
            <a:solidFill>
              <a:srgbClr val="393940"/>
            </a:solidFill>
          </p:spPr>
          <p:txBody>
            <a:bodyPr wrap="square" lIns="0" tIns="0" rIns="0" bIns="0" rtlCol="0"/>
            <a:lstStyle/>
            <a:p>
              <a:endParaRPr/>
            </a:p>
          </p:txBody>
        </p:sp>
      </p:grpSp>
      <p:grpSp>
        <p:nvGrpSpPr>
          <p:cNvPr id="462" name="Group 461">
            <a:extLst>
              <a:ext uri="{FF2B5EF4-FFF2-40B4-BE49-F238E27FC236}">
                <a16:creationId xmlns:a16="http://schemas.microsoft.com/office/drawing/2014/main" id="{535EEBF6-2F4B-4B6D-B0F4-91D0EAE8A2FF}"/>
              </a:ext>
            </a:extLst>
          </p:cNvPr>
          <p:cNvGrpSpPr>
            <a:grpSpLocks noChangeAspect="1"/>
          </p:cNvGrpSpPr>
          <p:nvPr/>
        </p:nvGrpSpPr>
        <p:grpSpPr>
          <a:xfrm>
            <a:off x="7339697" y="5995777"/>
            <a:ext cx="1337026" cy="678998"/>
            <a:chOff x="8271789" y="6100585"/>
            <a:chExt cx="1130647" cy="574190"/>
          </a:xfrm>
        </p:grpSpPr>
        <p:grpSp>
          <p:nvGrpSpPr>
            <p:cNvPr id="437" name="Group 436">
              <a:extLst>
                <a:ext uri="{FF2B5EF4-FFF2-40B4-BE49-F238E27FC236}">
                  <a16:creationId xmlns:a16="http://schemas.microsoft.com/office/drawing/2014/main" id="{17894DE8-5E24-4CF9-94C4-72349F0ACB18}"/>
                </a:ext>
              </a:extLst>
            </p:cNvPr>
            <p:cNvGrpSpPr>
              <a:grpSpLocks noChangeAspect="1"/>
            </p:cNvGrpSpPr>
            <p:nvPr/>
          </p:nvGrpSpPr>
          <p:grpSpPr>
            <a:xfrm>
              <a:off x="8943689" y="6136245"/>
              <a:ext cx="458747" cy="324553"/>
              <a:chOff x="4758420" y="3105149"/>
              <a:chExt cx="2193791" cy="1552058"/>
            </a:xfrm>
          </p:grpSpPr>
          <p:sp>
            <p:nvSpPr>
              <p:cNvPr id="419" name="object 212">
                <a:extLst>
                  <a:ext uri="{FF2B5EF4-FFF2-40B4-BE49-F238E27FC236}">
                    <a16:creationId xmlns:a16="http://schemas.microsoft.com/office/drawing/2014/main" id="{10786065-1F23-4555-BA77-0504846DA579}"/>
                  </a:ext>
                </a:extLst>
              </p:cNvPr>
              <p:cNvSpPr/>
              <p:nvPr/>
            </p:nvSpPr>
            <p:spPr>
              <a:xfrm>
                <a:off x="4808333" y="4536557"/>
                <a:ext cx="2067560" cy="120650"/>
              </a:xfrm>
              <a:custGeom>
                <a:avLst/>
                <a:gdLst/>
                <a:ahLst/>
                <a:cxnLst/>
                <a:rect l="l" t="t" r="r" b="b"/>
                <a:pathLst>
                  <a:path w="2067559" h="120650">
                    <a:moveTo>
                      <a:pt x="2011163" y="0"/>
                    </a:moveTo>
                    <a:lnTo>
                      <a:pt x="56082" y="0"/>
                    </a:lnTo>
                    <a:lnTo>
                      <a:pt x="34248" y="4736"/>
                    </a:lnTo>
                    <a:lnTo>
                      <a:pt x="16422" y="17651"/>
                    </a:lnTo>
                    <a:lnTo>
                      <a:pt x="4405" y="36805"/>
                    </a:lnTo>
                    <a:lnTo>
                      <a:pt x="0" y="60259"/>
                    </a:lnTo>
                    <a:lnTo>
                      <a:pt x="4405" y="83714"/>
                    </a:lnTo>
                    <a:lnTo>
                      <a:pt x="16422" y="102868"/>
                    </a:lnTo>
                    <a:lnTo>
                      <a:pt x="34248" y="115783"/>
                    </a:lnTo>
                    <a:lnTo>
                      <a:pt x="56082" y="120519"/>
                    </a:lnTo>
                    <a:lnTo>
                      <a:pt x="2011163" y="120519"/>
                    </a:lnTo>
                    <a:lnTo>
                      <a:pt x="2032987" y="115783"/>
                    </a:lnTo>
                    <a:lnTo>
                      <a:pt x="2050810" y="102868"/>
                    </a:lnTo>
                    <a:lnTo>
                      <a:pt x="2062828" y="83714"/>
                    </a:lnTo>
                    <a:lnTo>
                      <a:pt x="2067235" y="60259"/>
                    </a:lnTo>
                    <a:lnTo>
                      <a:pt x="2062828" y="36805"/>
                    </a:lnTo>
                    <a:lnTo>
                      <a:pt x="2050810" y="17651"/>
                    </a:lnTo>
                    <a:lnTo>
                      <a:pt x="2032987" y="4736"/>
                    </a:lnTo>
                    <a:lnTo>
                      <a:pt x="2011163" y="0"/>
                    </a:lnTo>
                    <a:close/>
                  </a:path>
                </a:pathLst>
              </a:custGeom>
              <a:solidFill>
                <a:srgbClr val="000000">
                  <a:alpha val="9999"/>
                </a:srgbClr>
              </a:solidFill>
            </p:spPr>
            <p:txBody>
              <a:bodyPr wrap="square" lIns="0" tIns="0" rIns="0" bIns="0" rtlCol="0"/>
              <a:lstStyle/>
              <a:p>
                <a:endParaRPr lang="en-GB"/>
              </a:p>
            </p:txBody>
          </p:sp>
          <p:pic>
            <p:nvPicPr>
              <p:cNvPr id="420" name="object 213">
                <a:extLst>
                  <a:ext uri="{FF2B5EF4-FFF2-40B4-BE49-F238E27FC236}">
                    <a16:creationId xmlns:a16="http://schemas.microsoft.com/office/drawing/2014/main" id="{6E608E6E-9557-4F7E-8EB2-2205E00DBB86}"/>
                  </a:ext>
                </a:extLst>
              </p:cNvPr>
              <p:cNvPicPr/>
              <p:nvPr/>
            </p:nvPicPr>
            <p:blipFill>
              <a:blip r:embed="rId31" cstate="print">
                <a:extLst>
                  <a:ext uri="{BEBA8EAE-BF5A-486C-A8C5-ECC9F3942E4B}">
                    <a14:imgProps xmlns:a14="http://schemas.microsoft.com/office/drawing/2010/main">
                      <a14:imgLayer r:embed="rId32">
                        <a14:imgEffect>
                          <a14:saturation sat="0"/>
                        </a14:imgEffect>
                      </a14:imgLayer>
                    </a14:imgProps>
                  </a:ext>
                </a:extLst>
              </a:blip>
              <a:stretch>
                <a:fillRect/>
              </a:stretch>
            </p:blipFill>
            <p:spPr>
              <a:xfrm>
                <a:off x="6656960" y="3450015"/>
                <a:ext cx="295251" cy="170437"/>
              </a:xfrm>
              <a:prstGeom prst="rect">
                <a:avLst/>
              </a:prstGeom>
            </p:spPr>
          </p:pic>
          <p:sp>
            <p:nvSpPr>
              <p:cNvPr id="421" name="object 214">
                <a:extLst>
                  <a:ext uri="{FF2B5EF4-FFF2-40B4-BE49-F238E27FC236}">
                    <a16:creationId xmlns:a16="http://schemas.microsoft.com/office/drawing/2014/main" id="{43888069-0A54-4A44-B84E-7D26FF8043A3}"/>
                  </a:ext>
                </a:extLst>
              </p:cNvPr>
              <p:cNvSpPr/>
              <p:nvPr/>
            </p:nvSpPr>
            <p:spPr>
              <a:xfrm>
                <a:off x="4873218" y="4293497"/>
                <a:ext cx="1964689" cy="298450"/>
              </a:xfrm>
              <a:custGeom>
                <a:avLst/>
                <a:gdLst/>
                <a:ahLst/>
                <a:cxnLst/>
                <a:rect l="l" t="t" r="r" b="b"/>
                <a:pathLst>
                  <a:path w="1964690" h="298450">
                    <a:moveTo>
                      <a:pt x="276593" y="171246"/>
                    </a:moveTo>
                    <a:lnTo>
                      <a:pt x="150215" y="51193"/>
                    </a:lnTo>
                    <a:lnTo>
                      <a:pt x="80048" y="8890"/>
                    </a:lnTo>
                    <a:lnTo>
                      <a:pt x="38569" y="0"/>
                    </a:lnTo>
                    <a:lnTo>
                      <a:pt x="0" y="12725"/>
                    </a:lnTo>
                    <a:lnTo>
                      <a:pt x="0" y="218706"/>
                    </a:lnTo>
                    <a:lnTo>
                      <a:pt x="10871" y="264744"/>
                    </a:lnTo>
                    <a:lnTo>
                      <a:pt x="22783" y="288378"/>
                    </a:lnTo>
                    <a:lnTo>
                      <a:pt x="43218" y="297091"/>
                    </a:lnTo>
                    <a:lnTo>
                      <a:pt x="79629" y="298335"/>
                    </a:lnTo>
                    <a:lnTo>
                      <a:pt x="220472" y="298335"/>
                    </a:lnTo>
                    <a:lnTo>
                      <a:pt x="264909" y="283883"/>
                    </a:lnTo>
                    <a:lnTo>
                      <a:pt x="274828" y="215798"/>
                    </a:lnTo>
                    <a:lnTo>
                      <a:pt x="276593" y="171246"/>
                    </a:lnTo>
                    <a:close/>
                  </a:path>
                  <a:path w="1964690" h="298450">
                    <a:moveTo>
                      <a:pt x="1964182" y="12725"/>
                    </a:moveTo>
                    <a:lnTo>
                      <a:pt x="1925624" y="0"/>
                    </a:lnTo>
                    <a:lnTo>
                      <a:pt x="1884133" y="8890"/>
                    </a:lnTo>
                    <a:lnTo>
                      <a:pt x="1813966" y="51193"/>
                    </a:lnTo>
                    <a:lnTo>
                      <a:pt x="1689341" y="138734"/>
                    </a:lnTo>
                    <a:lnTo>
                      <a:pt x="1688757" y="139941"/>
                    </a:lnTo>
                    <a:lnTo>
                      <a:pt x="1687779" y="148374"/>
                    </a:lnTo>
                    <a:lnTo>
                      <a:pt x="1687588" y="171246"/>
                    </a:lnTo>
                    <a:lnTo>
                      <a:pt x="1689341" y="215798"/>
                    </a:lnTo>
                    <a:lnTo>
                      <a:pt x="1692541" y="260413"/>
                    </a:lnTo>
                    <a:lnTo>
                      <a:pt x="1699272" y="283883"/>
                    </a:lnTo>
                    <a:lnTo>
                      <a:pt x="1714627" y="293941"/>
                    </a:lnTo>
                    <a:lnTo>
                      <a:pt x="1743710" y="298335"/>
                    </a:lnTo>
                    <a:lnTo>
                      <a:pt x="1884553" y="298335"/>
                    </a:lnTo>
                    <a:lnTo>
                      <a:pt x="1920963" y="297091"/>
                    </a:lnTo>
                    <a:lnTo>
                      <a:pt x="1941398" y="288378"/>
                    </a:lnTo>
                    <a:lnTo>
                      <a:pt x="1953310" y="264744"/>
                    </a:lnTo>
                    <a:lnTo>
                      <a:pt x="1964182" y="218706"/>
                    </a:lnTo>
                    <a:lnTo>
                      <a:pt x="1964182" y="12725"/>
                    </a:lnTo>
                    <a:close/>
                  </a:path>
                </a:pathLst>
              </a:custGeom>
              <a:solidFill>
                <a:srgbClr val="58575A"/>
              </a:solidFill>
            </p:spPr>
            <p:txBody>
              <a:bodyPr wrap="square" lIns="0" tIns="0" rIns="0" bIns="0" rtlCol="0"/>
              <a:lstStyle/>
              <a:p>
                <a:endParaRPr lang="en-GB"/>
              </a:p>
            </p:txBody>
          </p:sp>
          <p:pic>
            <p:nvPicPr>
              <p:cNvPr id="422" name="object 215">
                <a:extLst>
                  <a:ext uri="{FF2B5EF4-FFF2-40B4-BE49-F238E27FC236}">
                    <a16:creationId xmlns:a16="http://schemas.microsoft.com/office/drawing/2014/main" id="{19C37FC9-F2F2-44F6-8262-0C5AD63DA230}"/>
                  </a:ext>
                </a:extLst>
              </p:cNvPr>
              <p:cNvPicPr/>
              <p:nvPr/>
            </p:nvPicPr>
            <p:blipFill>
              <a:blip r:embed="rId33" cstate="print">
                <a:duotone>
                  <a:prstClr val="black"/>
                  <a:schemeClr val="tx2">
                    <a:tint val="45000"/>
                    <a:satMod val="400000"/>
                  </a:schemeClr>
                </a:duotone>
              </a:blip>
              <a:stretch>
                <a:fillRect/>
              </a:stretch>
            </p:blipFill>
            <p:spPr>
              <a:xfrm>
                <a:off x="4758420" y="3449583"/>
                <a:ext cx="295251" cy="170438"/>
              </a:xfrm>
              <a:prstGeom prst="rect">
                <a:avLst/>
              </a:prstGeom>
            </p:spPr>
          </p:pic>
          <p:sp>
            <p:nvSpPr>
              <p:cNvPr id="423" name="object 216">
                <a:extLst>
                  <a:ext uri="{FF2B5EF4-FFF2-40B4-BE49-F238E27FC236}">
                    <a16:creationId xmlns:a16="http://schemas.microsoft.com/office/drawing/2014/main" id="{7A2C5F5D-3012-4C66-B8C0-2559B25B7CDE}"/>
                  </a:ext>
                </a:extLst>
              </p:cNvPr>
              <p:cNvSpPr/>
              <p:nvPr/>
            </p:nvSpPr>
            <p:spPr>
              <a:xfrm>
                <a:off x="4857597" y="3105149"/>
                <a:ext cx="1995170" cy="1349375"/>
              </a:xfrm>
              <a:custGeom>
                <a:avLst/>
                <a:gdLst/>
                <a:ahLst/>
                <a:cxnLst/>
                <a:rect l="l" t="t" r="r" b="b"/>
                <a:pathLst>
                  <a:path w="1995169" h="1349375">
                    <a:moveTo>
                      <a:pt x="1994838" y="927647"/>
                    </a:moveTo>
                    <a:lnTo>
                      <a:pt x="526" y="927647"/>
                    </a:lnTo>
                    <a:lnTo>
                      <a:pt x="65" y="945485"/>
                    </a:lnTo>
                    <a:lnTo>
                      <a:pt x="0" y="963646"/>
                    </a:lnTo>
                    <a:lnTo>
                      <a:pt x="346" y="982128"/>
                    </a:lnTo>
                    <a:lnTo>
                      <a:pt x="1123" y="1000932"/>
                    </a:lnTo>
                    <a:lnTo>
                      <a:pt x="3103" y="1053357"/>
                    </a:lnTo>
                    <a:lnTo>
                      <a:pt x="4508" y="1102101"/>
                    </a:lnTo>
                    <a:lnTo>
                      <a:pt x="7101" y="1146991"/>
                    </a:lnTo>
                    <a:lnTo>
                      <a:pt x="12644" y="1187856"/>
                    </a:lnTo>
                    <a:lnTo>
                      <a:pt x="39635" y="1256823"/>
                    </a:lnTo>
                    <a:lnTo>
                      <a:pt x="99583" y="1307623"/>
                    </a:lnTo>
                    <a:lnTo>
                      <a:pt x="146322" y="1325781"/>
                    </a:lnTo>
                    <a:lnTo>
                      <a:pt x="226178" y="1341624"/>
                    </a:lnTo>
                    <a:lnTo>
                      <a:pt x="275581" y="1346320"/>
                    </a:lnTo>
                    <a:lnTo>
                      <a:pt x="331922" y="1348806"/>
                    </a:lnTo>
                    <a:lnTo>
                      <a:pt x="395665" y="1349037"/>
                    </a:lnTo>
                    <a:lnTo>
                      <a:pt x="1731643" y="1345238"/>
                    </a:lnTo>
                    <a:lnTo>
                      <a:pt x="1794624" y="1337956"/>
                    </a:lnTo>
                    <a:lnTo>
                      <a:pt x="1840921" y="1328093"/>
                    </a:lnTo>
                    <a:lnTo>
                      <a:pt x="1879195" y="1315273"/>
                    </a:lnTo>
                    <a:lnTo>
                      <a:pt x="1934801" y="1281067"/>
                    </a:lnTo>
                    <a:lnTo>
                      <a:pt x="1967699" y="1235950"/>
                    </a:lnTo>
                    <a:lnTo>
                      <a:pt x="1984143" y="1180532"/>
                    </a:lnTo>
                    <a:lnTo>
                      <a:pt x="1990388" y="1115424"/>
                    </a:lnTo>
                    <a:lnTo>
                      <a:pt x="1992691" y="1041239"/>
                    </a:lnTo>
                    <a:lnTo>
                      <a:pt x="1994318" y="1000932"/>
                    </a:lnTo>
                    <a:lnTo>
                      <a:pt x="1995005" y="929837"/>
                    </a:lnTo>
                    <a:lnTo>
                      <a:pt x="1994838" y="927647"/>
                    </a:lnTo>
                    <a:close/>
                  </a:path>
                  <a:path w="1995169" h="1349375">
                    <a:moveTo>
                      <a:pt x="1731643" y="1345238"/>
                    </a:moveTo>
                    <a:lnTo>
                      <a:pt x="981609" y="1345238"/>
                    </a:lnTo>
                    <a:lnTo>
                      <a:pt x="1599775" y="1349037"/>
                    </a:lnTo>
                    <a:lnTo>
                      <a:pt x="1674833" y="1348504"/>
                    </a:lnTo>
                    <a:lnTo>
                      <a:pt x="1731643" y="1345238"/>
                    </a:lnTo>
                    <a:close/>
                  </a:path>
                  <a:path w="1995169" h="1349375">
                    <a:moveTo>
                      <a:pt x="1032054" y="0"/>
                    </a:moveTo>
                    <a:lnTo>
                      <a:pt x="569620" y="5874"/>
                    </a:lnTo>
                    <a:lnTo>
                      <a:pt x="515049" y="14434"/>
                    </a:lnTo>
                    <a:lnTo>
                      <a:pt x="455738" y="35647"/>
                    </a:lnTo>
                    <a:lnTo>
                      <a:pt x="416372" y="58597"/>
                    </a:lnTo>
                    <a:lnTo>
                      <a:pt x="379635" y="88499"/>
                    </a:lnTo>
                    <a:lnTo>
                      <a:pt x="345840" y="125707"/>
                    </a:lnTo>
                    <a:lnTo>
                      <a:pt x="315300" y="170573"/>
                    </a:lnTo>
                    <a:lnTo>
                      <a:pt x="288328" y="223448"/>
                    </a:lnTo>
                    <a:lnTo>
                      <a:pt x="262376" y="283143"/>
                    </a:lnTo>
                    <a:lnTo>
                      <a:pt x="238053" y="339553"/>
                    </a:lnTo>
                    <a:lnTo>
                      <a:pt x="214923" y="392148"/>
                    </a:lnTo>
                    <a:lnTo>
                      <a:pt x="192550" y="440397"/>
                    </a:lnTo>
                    <a:lnTo>
                      <a:pt x="170499" y="483770"/>
                    </a:lnTo>
                    <a:lnTo>
                      <a:pt x="148335" y="521735"/>
                    </a:lnTo>
                    <a:lnTo>
                      <a:pt x="125621" y="553763"/>
                    </a:lnTo>
                    <a:lnTo>
                      <a:pt x="121087" y="559386"/>
                    </a:lnTo>
                    <a:lnTo>
                      <a:pt x="102253" y="585038"/>
                    </a:lnTo>
                    <a:lnTo>
                      <a:pt x="63415" y="654721"/>
                    </a:lnTo>
                    <a:lnTo>
                      <a:pt x="45171" y="698346"/>
                    </a:lnTo>
                    <a:lnTo>
                      <a:pt x="28883" y="747555"/>
                    </a:lnTo>
                    <a:lnTo>
                      <a:pt x="15432" y="802144"/>
                    </a:lnTo>
                    <a:lnTo>
                      <a:pt x="5697" y="861911"/>
                    </a:lnTo>
                    <a:lnTo>
                      <a:pt x="557" y="926652"/>
                    </a:lnTo>
                    <a:lnTo>
                      <a:pt x="515" y="927657"/>
                    </a:lnTo>
                    <a:lnTo>
                      <a:pt x="1994838" y="927647"/>
                    </a:lnTo>
                    <a:lnTo>
                      <a:pt x="1989964" y="863685"/>
                    </a:lnTo>
                    <a:lnTo>
                      <a:pt x="1980126" y="802691"/>
                    </a:lnTo>
                    <a:lnTo>
                      <a:pt x="1966421" y="747069"/>
                    </a:lnTo>
                    <a:lnTo>
                      <a:pt x="1949781" y="697035"/>
                    </a:lnTo>
                    <a:lnTo>
                      <a:pt x="1931135" y="652803"/>
                    </a:lnTo>
                    <a:lnTo>
                      <a:pt x="1911414" y="614589"/>
                    </a:lnTo>
                    <a:lnTo>
                      <a:pt x="1872469" y="557072"/>
                    </a:lnTo>
                    <a:lnTo>
                      <a:pt x="1849300" y="525191"/>
                    </a:lnTo>
                    <a:lnTo>
                      <a:pt x="1826742" y="487120"/>
                    </a:lnTo>
                    <a:lnTo>
                      <a:pt x="1814962" y="464142"/>
                    </a:lnTo>
                    <a:lnTo>
                      <a:pt x="230330" y="464142"/>
                    </a:lnTo>
                    <a:lnTo>
                      <a:pt x="230529" y="463671"/>
                    </a:lnTo>
                    <a:lnTo>
                      <a:pt x="1814721" y="463671"/>
                    </a:lnTo>
                    <a:lnTo>
                      <a:pt x="1804337" y="443416"/>
                    </a:lnTo>
                    <a:lnTo>
                      <a:pt x="1781629" y="394639"/>
                    </a:lnTo>
                    <a:lnTo>
                      <a:pt x="1758160" y="341346"/>
                    </a:lnTo>
                    <a:lnTo>
                      <a:pt x="1733474" y="284096"/>
                    </a:lnTo>
                    <a:lnTo>
                      <a:pt x="1707112" y="223448"/>
                    </a:lnTo>
                    <a:lnTo>
                      <a:pt x="1681454" y="172813"/>
                    </a:lnTo>
                    <a:lnTo>
                      <a:pt x="1652532" y="129486"/>
                    </a:lnTo>
                    <a:lnTo>
                      <a:pt x="1620620" y="93161"/>
                    </a:lnTo>
                    <a:lnTo>
                      <a:pt x="1585988" y="63533"/>
                    </a:lnTo>
                    <a:lnTo>
                      <a:pt x="1548909" y="40296"/>
                    </a:lnTo>
                    <a:lnTo>
                      <a:pt x="1509654" y="23144"/>
                    </a:lnTo>
                    <a:lnTo>
                      <a:pt x="1468497" y="11772"/>
                    </a:lnTo>
                    <a:lnTo>
                      <a:pt x="1425707" y="5874"/>
                    </a:lnTo>
                    <a:lnTo>
                      <a:pt x="1368179" y="3427"/>
                    </a:lnTo>
                    <a:lnTo>
                      <a:pt x="1032054" y="0"/>
                    </a:lnTo>
                    <a:close/>
                  </a:path>
                  <a:path w="1995169" h="1349375">
                    <a:moveTo>
                      <a:pt x="1814721" y="463671"/>
                    </a:moveTo>
                    <a:lnTo>
                      <a:pt x="230529" y="463671"/>
                    </a:lnTo>
                    <a:lnTo>
                      <a:pt x="230330" y="464142"/>
                    </a:lnTo>
                    <a:lnTo>
                      <a:pt x="1814962" y="464142"/>
                    </a:lnTo>
                    <a:lnTo>
                      <a:pt x="1814721" y="463671"/>
                    </a:lnTo>
                    <a:close/>
                  </a:path>
                </a:pathLst>
              </a:custGeom>
              <a:solidFill>
                <a:schemeClr val="bg1"/>
              </a:solidFill>
            </p:spPr>
            <p:txBody>
              <a:bodyPr wrap="square" lIns="0" tIns="0" rIns="0" bIns="0" rtlCol="0"/>
              <a:lstStyle/>
              <a:p>
                <a:endParaRPr lang="en-GB"/>
              </a:p>
            </p:txBody>
          </p:sp>
          <p:pic>
            <p:nvPicPr>
              <p:cNvPr id="424" name="object 217">
                <a:extLst>
                  <a:ext uri="{FF2B5EF4-FFF2-40B4-BE49-F238E27FC236}">
                    <a16:creationId xmlns:a16="http://schemas.microsoft.com/office/drawing/2014/main" id="{C41B8446-43E6-4770-BD67-AF186E710A7B}"/>
                  </a:ext>
                </a:extLst>
              </p:cNvPr>
              <p:cNvPicPr/>
              <p:nvPr/>
            </p:nvPicPr>
            <p:blipFill>
              <a:blip r:embed="rId34" cstate="print"/>
              <a:stretch>
                <a:fillRect/>
              </a:stretch>
            </p:blipFill>
            <p:spPr>
              <a:xfrm>
                <a:off x="4858104" y="3926109"/>
                <a:ext cx="182497" cy="106698"/>
              </a:xfrm>
              <a:prstGeom prst="rect">
                <a:avLst/>
              </a:prstGeom>
            </p:spPr>
          </p:pic>
          <p:sp>
            <p:nvSpPr>
              <p:cNvPr id="425" name="object 218">
                <a:extLst>
                  <a:ext uri="{FF2B5EF4-FFF2-40B4-BE49-F238E27FC236}">
                    <a16:creationId xmlns:a16="http://schemas.microsoft.com/office/drawing/2014/main" id="{937BFB85-F02C-4371-8C52-1F468E25AAE6}"/>
                  </a:ext>
                </a:extLst>
              </p:cNvPr>
              <p:cNvSpPr/>
              <p:nvPr/>
            </p:nvSpPr>
            <p:spPr>
              <a:xfrm>
                <a:off x="4981259" y="3691327"/>
                <a:ext cx="438150" cy="374650"/>
              </a:xfrm>
              <a:custGeom>
                <a:avLst/>
                <a:gdLst/>
                <a:ahLst/>
                <a:cxnLst/>
                <a:rect l="l" t="t" r="r" b="b"/>
                <a:pathLst>
                  <a:path w="438150" h="374650">
                    <a:moveTo>
                      <a:pt x="40145" y="0"/>
                    </a:moveTo>
                    <a:lnTo>
                      <a:pt x="32543" y="21513"/>
                    </a:lnTo>
                    <a:lnTo>
                      <a:pt x="21403" y="55468"/>
                    </a:lnTo>
                    <a:lnTo>
                      <a:pt x="9599" y="96056"/>
                    </a:lnTo>
                    <a:lnTo>
                      <a:pt x="0" y="137472"/>
                    </a:lnTo>
                    <a:lnTo>
                      <a:pt x="391" y="164471"/>
                    </a:lnTo>
                    <a:lnTo>
                      <a:pt x="27513" y="214766"/>
                    </a:lnTo>
                    <a:lnTo>
                      <a:pt x="59348" y="241720"/>
                    </a:lnTo>
                    <a:lnTo>
                      <a:pt x="128042" y="269850"/>
                    </a:lnTo>
                    <a:lnTo>
                      <a:pt x="333220" y="336644"/>
                    </a:lnTo>
                    <a:lnTo>
                      <a:pt x="386324" y="355057"/>
                    </a:lnTo>
                    <a:lnTo>
                      <a:pt x="437557" y="374218"/>
                    </a:lnTo>
                    <a:lnTo>
                      <a:pt x="400697" y="326002"/>
                    </a:lnTo>
                    <a:lnTo>
                      <a:pt x="399994" y="325162"/>
                    </a:lnTo>
                    <a:lnTo>
                      <a:pt x="369674" y="325162"/>
                    </a:lnTo>
                    <a:lnTo>
                      <a:pt x="229969" y="283679"/>
                    </a:lnTo>
                    <a:lnTo>
                      <a:pt x="152436" y="259595"/>
                    </a:lnTo>
                    <a:lnTo>
                      <a:pt x="109208" y="243680"/>
                    </a:lnTo>
                    <a:lnTo>
                      <a:pt x="72416" y="226705"/>
                    </a:lnTo>
                    <a:lnTo>
                      <a:pt x="40531" y="199072"/>
                    </a:lnTo>
                    <a:lnTo>
                      <a:pt x="22396" y="136149"/>
                    </a:lnTo>
                    <a:lnTo>
                      <a:pt x="22658" y="123954"/>
                    </a:lnTo>
                    <a:lnTo>
                      <a:pt x="203933" y="123954"/>
                    </a:lnTo>
                    <a:lnTo>
                      <a:pt x="180197" y="103790"/>
                    </a:lnTo>
                    <a:lnTo>
                      <a:pt x="149189" y="78793"/>
                    </a:lnTo>
                    <a:lnTo>
                      <a:pt x="117473" y="54468"/>
                    </a:lnTo>
                    <a:lnTo>
                      <a:pt x="88392" y="33180"/>
                    </a:lnTo>
                    <a:lnTo>
                      <a:pt x="62449" y="15001"/>
                    </a:lnTo>
                    <a:lnTo>
                      <a:pt x="40145" y="0"/>
                    </a:lnTo>
                    <a:close/>
                  </a:path>
                  <a:path w="438150" h="374650">
                    <a:moveTo>
                      <a:pt x="203933" y="123954"/>
                    </a:moveTo>
                    <a:lnTo>
                      <a:pt x="22658" y="123954"/>
                    </a:lnTo>
                    <a:lnTo>
                      <a:pt x="41262" y="167888"/>
                    </a:lnTo>
                    <a:lnTo>
                      <a:pt x="59485" y="193660"/>
                    </a:lnTo>
                    <a:lnTo>
                      <a:pt x="73341" y="205801"/>
                    </a:lnTo>
                    <a:lnTo>
                      <a:pt x="78845" y="208841"/>
                    </a:lnTo>
                    <a:lnTo>
                      <a:pt x="369674" y="325162"/>
                    </a:lnTo>
                    <a:lnTo>
                      <a:pt x="399994" y="325162"/>
                    </a:lnTo>
                    <a:lnTo>
                      <a:pt x="362863" y="280827"/>
                    </a:lnTo>
                    <a:lnTo>
                      <a:pt x="324658" y="238786"/>
                    </a:lnTo>
                    <a:lnTo>
                      <a:pt x="286686" y="199970"/>
                    </a:lnTo>
                    <a:lnTo>
                      <a:pt x="249549" y="164471"/>
                    </a:lnTo>
                    <a:lnTo>
                      <a:pt x="213852" y="132380"/>
                    </a:lnTo>
                    <a:lnTo>
                      <a:pt x="203933" y="123954"/>
                    </a:lnTo>
                    <a:close/>
                  </a:path>
                </a:pathLst>
              </a:custGeom>
              <a:solidFill>
                <a:srgbClr val="162C30"/>
              </a:solidFill>
            </p:spPr>
            <p:txBody>
              <a:bodyPr wrap="square" lIns="0" tIns="0" rIns="0" bIns="0" rtlCol="0"/>
              <a:lstStyle/>
              <a:p>
                <a:endParaRPr lang="en-GB"/>
              </a:p>
            </p:txBody>
          </p:sp>
          <p:sp>
            <p:nvSpPr>
              <p:cNvPr id="426" name="object 219">
                <a:extLst>
                  <a:ext uri="{FF2B5EF4-FFF2-40B4-BE49-F238E27FC236}">
                    <a16:creationId xmlns:a16="http://schemas.microsoft.com/office/drawing/2014/main" id="{C3A854DB-6F85-4A81-A08A-4B3EBA4CC219}"/>
                  </a:ext>
                </a:extLst>
              </p:cNvPr>
              <p:cNvSpPr/>
              <p:nvPr/>
            </p:nvSpPr>
            <p:spPr>
              <a:xfrm>
                <a:off x="4978691" y="3656527"/>
                <a:ext cx="1754505" cy="487680"/>
              </a:xfrm>
              <a:custGeom>
                <a:avLst/>
                <a:gdLst/>
                <a:ahLst/>
                <a:cxnLst/>
                <a:rect l="l" t="t" r="r" b="b"/>
                <a:pathLst>
                  <a:path w="1754505" h="487679">
                    <a:moveTo>
                      <a:pt x="1747559" y="0"/>
                    </a:moveTo>
                    <a:lnTo>
                      <a:pt x="1709125" y="22511"/>
                    </a:lnTo>
                    <a:lnTo>
                      <a:pt x="1647658" y="65407"/>
                    </a:lnTo>
                    <a:lnTo>
                      <a:pt x="1596255" y="105588"/>
                    </a:lnTo>
                    <a:lnTo>
                      <a:pt x="1564503" y="131187"/>
                    </a:lnTo>
                    <a:lnTo>
                      <a:pt x="1530010" y="160517"/>
                    </a:lnTo>
                    <a:lnTo>
                      <a:pt x="1493412" y="193484"/>
                    </a:lnTo>
                    <a:lnTo>
                      <a:pt x="1455347" y="229992"/>
                    </a:lnTo>
                    <a:lnTo>
                      <a:pt x="1416450" y="269946"/>
                    </a:lnTo>
                    <a:lnTo>
                      <a:pt x="1377359" y="313250"/>
                    </a:lnTo>
                    <a:lnTo>
                      <a:pt x="1338711" y="359809"/>
                    </a:lnTo>
                    <a:lnTo>
                      <a:pt x="1301143" y="409526"/>
                    </a:lnTo>
                    <a:lnTo>
                      <a:pt x="1293666" y="421986"/>
                    </a:lnTo>
                    <a:lnTo>
                      <a:pt x="1272254" y="444855"/>
                    </a:lnTo>
                    <a:lnTo>
                      <a:pt x="1232929" y="467213"/>
                    </a:lnTo>
                    <a:lnTo>
                      <a:pt x="1172205" y="477283"/>
                    </a:lnTo>
                    <a:lnTo>
                      <a:pt x="581814" y="477283"/>
                    </a:lnTo>
                    <a:lnTo>
                      <a:pt x="521088" y="467213"/>
                    </a:lnTo>
                    <a:lnTo>
                      <a:pt x="481761" y="444855"/>
                    </a:lnTo>
                    <a:lnTo>
                      <a:pt x="460349" y="421986"/>
                    </a:lnTo>
                    <a:lnTo>
                      <a:pt x="452865" y="409526"/>
                    </a:lnTo>
                    <a:lnTo>
                      <a:pt x="415300" y="359809"/>
                    </a:lnTo>
                    <a:lnTo>
                      <a:pt x="376654" y="313250"/>
                    </a:lnTo>
                    <a:lnTo>
                      <a:pt x="337564" y="269946"/>
                    </a:lnTo>
                    <a:lnTo>
                      <a:pt x="298667" y="229992"/>
                    </a:lnTo>
                    <a:lnTo>
                      <a:pt x="260601" y="193484"/>
                    </a:lnTo>
                    <a:lnTo>
                      <a:pt x="224004" y="160517"/>
                    </a:lnTo>
                    <a:lnTo>
                      <a:pt x="189512" y="131187"/>
                    </a:lnTo>
                    <a:lnTo>
                      <a:pt x="157764" y="105588"/>
                    </a:lnTo>
                    <a:lnTo>
                      <a:pt x="97344" y="60191"/>
                    </a:lnTo>
                    <a:lnTo>
                      <a:pt x="49419" y="27106"/>
                    </a:lnTo>
                    <a:lnTo>
                      <a:pt x="6460" y="0"/>
                    </a:lnTo>
                    <a:lnTo>
                      <a:pt x="0" y="7999"/>
                    </a:lnTo>
                    <a:lnTo>
                      <a:pt x="11546" y="14927"/>
                    </a:lnTo>
                    <a:lnTo>
                      <a:pt x="24914" y="23282"/>
                    </a:lnTo>
                    <a:lnTo>
                      <a:pt x="65015" y="49805"/>
                    </a:lnTo>
                    <a:lnTo>
                      <a:pt x="120043" y="89268"/>
                    </a:lnTo>
                    <a:lnTo>
                      <a:pt x="151754" y="113598"/>
                    </a:lnTo>
                    <a:lnTo>
                      <a:pt x="182763" y="138596"/>
                    </a:lnTo>
                    <a:lnTo>
                      <a:pt x="216419" y="167186"/>
                    </a:lnTo>
                    <a:lnTo>
                      <a:pt x="252117" y="199276"/>
                    </a:lnTo>
                    <a:lnTo>
                      <a:pt x="289255" y="234775"/>
                    </a:lnTo>
                    <a:lnTo>
                      <a:pt x="327228" y="273591"/>
                    </a:lnTo>
                    <a:lnTo>
                      <a:pt x="365433" y="315633"/>
                    </a:lnTo>
                    <a:lnTo>
                      <a:pt x="403265" y="360807"/>
                    </a:lnTo>
                    <a:lnTo>
                      <a:pt x="440122" y="409024"/>
                    </a:lnTo>
                    <a:lnTo>
                      <a:pt x="453215" y="429174"/>
                    </a:lnTo>
                    <a:lnTo>
                      <a:pt x="476789" y="453707"/>
                    </a:lnTo>
                    <a:lnTo>
                      <a:pt x="518539" y="476958"/>
                    </a:lnTo>
                    <a:lnTo>
                      <a:pt x="581814" y="487294"/>
                    </a:lnTo>
                    <a:lnTo>
                      <a:pt x="1172205" y="487294"/>
                    </a:lnTo>
                    <a:lnTo>
                      <a:pt x="1235480" y="476958"/>
                    </a:lnTo>
                    <a:lnTo>
                      <a:pt x="1277230" y="453707"/>
                    </a:lnTo>
                    <a:lnTo>
                      <a:pt x="1300804" y="429174"/>
                    </a:lnTo>
                    <a:lnTo>
                      <a:pt x="1309551" y="414992"/>
                    </a:lnTo>
                    <a:lnTo>
                      <a:pt x="1313897" y="409024"/>
                    </a:lnTo>
                    <a:lnTo>
                      <a:pt x="1350754" y="360807"/>
                    </a:lnTo>
                    <a:lnTo>
                      <a:pt x="1388586" y="315633"/>
                    </a:lnTo>
                    <a:lnTo>
                      <a:pt x="1426791" y="273591"/>
                    </a:lnTo>
                    <a:lnTo>
                      <a:pt x="1464764" y="234775"/>
                    </a:lnTo>
                    <a:lnTo>
                      <a:pt x="1501901" y="199276"/>
                    </a:lnTo>
                    <a:lnTo>
                      <a:pt x="1537600" y="167186"/>
                    </a:lnTo>
                    <a:lnTo>
                      <a:pt x="1571256" y="138596"/>
                    </a:lnTo>
                    <a:lnTo>
                      <a:pt x="1602265" y="113598"/>
                    </a:lnTo>
                    <a:lnTo>
                      <a:pt x="1633975" y="89268"/>
                    </a:lnTo>
                    <a:lnTo>
                      <a:pt x="1688999" y="49805"/>
                    </a:lnTo>
                    <a:lnTo>
                      <a:pt x="1729105" y="23282"/>
                    </a:lnTo>
                    <a:lnTo>
                      <a:pt x="1754019" y="7999"/>
                    </a:lnTo>
                    <a:lnTo>
                      <a:pt x="1747559" y="0"/>
                    </a:lnTo>
                    <a:close/>
                  </a:path>
                </a:pathLst>
              </a:custGeom>
              <a:solidFill>
                <a:srgbClr val="E1E1E1"/>
              </a:solidFill>
            </p:spPr>
            <p:txBody>
              <a:bodyPr wrap="square" lIns="0" tIns="0" rIns="0" bIns="0" rtlCol="0"/>
              <a:lstStyle/>
              <a:p>
                <a:endParaRPr lang="en-GB"/>
              </a:p>
            </p:txBody>
          </p:sp>
          <p:sp>
            <p:nvSpPr>
              <p:cNvPr id="427" name="object 220">
                <a:extLst>
                  <a:ext uri="{FF2B5EF4-FFF2-40B4-BE49-F238E27FC236}">
                    <a16:creationId xmlns:a16="http://schemas.microsoft.com/office/drawing/2014/main" id="{CB4CD0AE-AF5C-42A0-A516-30BFA534451B}"/>
                  </a:ext>
                </a:extLst>
              </p:cNvPr>
              <p:cNvSpPr/>
              <p:nvPr/>
            </p:nvSpPr>
            <p:spPr>
              <a:xfrm>
                <a:off x="4909953" y="4076590"/>
                <a:ext cx="335915" cy="296545"/>
              </a:xfrm>
              <a:custGeom>
                <a:avLst/>
                <a:gdLst/>
                <a:ahLst/>
                <a:cxnLst/>
                <a:rect l="l" t="t" r="r" b="b"/>
                <a:pathLst>
                  <a:path w="335915" h="296545">
                    <a:moveTo>
                      <a:pt x="64638" y="0"/>
                    </a:moveTo>
                    <a:lnTo>
                      <a:pt x="30546" y="44513"/>
                    </a:lnTo>
                    <a:lnTo>
                      <a:pt x="11548" y="96015"/>
                    </a:lnTo>
                    <a:lnTo>
                      <a:pt x="2303" y="149819"/>
                    </a:lnTo>
                    <a:lnTo>
                      <a:pt x="0" y="178683"/>
                    </a:lnTo>
                    <a:lnTo>
                      <a:pt x="1308" y="207228"/>
                    </a:lnTo>
                    <a:lnTo>
                      <a:pt x="14937" y="244029"/>
                    </a:lnTo>
                    <a:lnTo>
                      <a:pt x="43888" y="270415"/>
                    </a:lnTo>
                    <a:lnTo>
                      <a:pt x="77789" y="288739"/>
                    </a:lnTo>
                    <a:lnTo>
                      <a:pt x="98530" y="296216"/>
                    </a:lnTo>
                    <a:lnTo>
                      <a:pt x="112389" y="295535"/>
                    </a:lnTo>
                    <a:lnTo>
                      <a:pt x="335576" y="162523"/>
                    </a:lnTo>
                    <a:lnTo>
                      <a:pt x="101625" y="20496"/>
                    </a:lnTo>
                    <a:lnTo>
                      <a:pt x="78370" y="5124"/>
                    </a:lnTo>
                    <a:lnTo>
                      <a:pt x="64638" y="0"/>
                    </a:lnTo>
                    <a:close/>
                  </a:path>
                </a:pathLst>
              </a:custGeom>
              <a:solidFill>
                <a:srgbClr val="ECECEC"/>
              </a:solidFill>
            </p:spPr>
            <p:txBody>
              <a:bodyPr wrap="square" lIns="0" tIns="0" rIns="0" bIns="0" rtlCol="0"/>
              <a:lstStyle/>
              <a:p>
                <a:endParaRPr lang="en-GB"/>
              </a:p>
            </p:txBody>
          </p:sp>
          <p:sp>
            <p:nvSpPr>
              <p:cNvPr id="428" name="object 221">
                <a:extLst>
                  <a:ext uri="{FF2B5EF4-FFF2-40B4-BE49-F238E27FC236}">
                    <a16:creationId xmlns:a16="http://schemas.microsoft.com/office/drawing/2014/main" id="{A35010DF-BF50-4DB8-A0E6-E02174195FCA}"/>
                  </a:ext>
                </a:extLst>
              </p:cNvPr>
              <p:cNvSpPr/>
              <p:nvPr/>
            </p:nvSpPr>
            <p:spPr>
              <a:xfrm>
                <a:off x="5000537" y="3815279"/>
                <a:ext cx="350520" cy="201295"/>
              </a:xfrm>
              <a:custGeom>
                <a:avLst/>
                <a:gdLst/>
                <a:ahLst/>
                <a:cxnLst/>
                <a:rect l="l" t="t" r="r" b="b"/>
                <a:pathLst>
                  <a:path w="350519" h="201295">
                    <a:moveTo>
                      <a:pt x="3386" y="0"/>
                    </a:moveTo>
                    <a:lnTo>
                      <a:pt x="0" y="43971"/>
                    </a:lnTo>
                    <a:lnTo>
                      <a:pt x="20209" y="85713"/>
                    </a:lnTo>
                    <a:lnTo>
                      <a:pt x="123695" y="129712"/>
                    </a:lnTo>
                    <a:lnTo>
                      <a:pt x="223198" y="162271"/>
                    </a:lnTo>
                    <a:lnTo>
                      <a:pt x="311983" y="189683"/>
                    </a:lnTo>
                    <a:lnTo>
                      <a:pt x="350391" y="201208"/>
                    </a:lnTo>
                    <a:lnTo>
                      <a:pt x="59563" y="84897"/>
                    </a:lnTo>
                    <a:lnTo>
                      <a:pt x="40179" y="76715"/>
                    </a:lnTo>
                    <a:lnTo>
                      <a:pt x="27866" y="65144"/>
                    </a:lnTo>
                    <a:lnTo>
                      <a:pt x="17357" y="42225"/>
                    </a:lnTo>
                    <a:lnTo>
                      <a:pt x="3386" y="0"/>
                    </a:lnTo>
                    <a:close/>
                  </a:path>
                </a:pathLst>
              </a:custGeom>
              <a:solidFill>
                <a:srgbClr val="EEEEEE"/>
              </a:solidFill>
            </p:spPr>
            <p:txBody>
              <a:bodyPr wrap="square" lIns="0" tIns="0" rIns="0" bIns="0" rtlCol="0"/>
              <a:lstStyle/>
              <a:p>
                <a:endParaRPr lang="en-GB"/>
              </a:p>
            </p:txBody>
          </p:sp>
          <p:sp>
            <p:nvSpPr>
              <p:cNvPr id="429" name="object 222">
                <a:extLst>
                  <a:ext uri="{FF2B5EF4-FFF2-40B4-BE49-F238E27FC236}">
                    <a16:creationId xmlns:a16="http://schemas.microsoft.com/office/drawing/2014/main" id="{4C1CF731-CF9E-45B4-A4DE-1471506A6F53}"/>
                  </a:ext>
                </a:extLst>
              </p:cNvPr>
              <p:cNvSpPr/>
              <p:nvPr/>
            </p:nvSpPr>
            <p:spPr>
              <a:xfrm>
                <a:off x="5003914" y="3105158"/>
                <a:ext cx="1703705" cy="1349375"/>
              </a:xfrm>
              <a:custGeom>
                <a:avLst/>
                <a:gdLst/>
                <a:ahLst/>
                <a:cxnLst/>
                <a:rect l="l" t="t" r="r" b="b"/>
                <a:pathLst>
                  <a:path w="1703705" h="1349375">
                    <a:moveTo>
                      <a:pt x="1640052" y="514019"/>
                    </a:moveTo>
                    <a:lnTo>
                      <a:pt x="1619364" y="463689"/>
                    </a:lnTo>
                    <a:lnTo>
                      <a:pt x="1600746" y="416534"/>
                    </a:lnTo>
                    <a:lnTo>
                      <a:pt x="1582559" y="368503"/>
                    </a:lnTo>
                    <a:lnTo>
                      <a:pt x="1564055" y="320243"/>
                    </a:lnTo>
                    <a:lnTo>
                      <a:pt x="1544472" y="272415"/>
                    </a:lnTo>
                    <a:lnTo>
                      <a:pt x="1523085" y="225653"/>
                    </a:lnTo>
                    <a:lnTo>
                      <a:pt x="1499108" y="180619"/>
                    </a:lnTo>
                    <a:lnTo>
                      <a:pt x="1471803" y="137960"/>
                    </a:lnTo>
                    <a:lnTo>
                      <a:pt x="1440408" y="98323"/>
                    </a:lnTo>
                    <a:lnTo>
                      <a:pt x="1404175" y="62369"/>
                    </a:lnTo>
                    <a:lnTo>
                      <a:pt x="1365338" y="26454"/>
                    </a:lnTo>
                    <a:lnTo>
                      <a:pt x="1316901" y="10591"/>
                    </a:lnTo>
                    <a:lnTo>
                      <a:pt x="885736" y="863"/>
                    </a:lnTo>
                    <a:lnTo>
                      <a:pt x="885736" y="0"/>
                    </a:lnTo>
                    <a:lnTo>
                      <a:pt x="851776" y="431"/>
                    </a:lnTo>
                    <a:lnTo>
                      <a:pt x="817829" y="0"/>
                    </a:lnTo>
                    <a:lnTo>
                      <a:pt x="817829" y="863"/>
                    </a:lnTo>
                    <a:lnTo>
                      <a:pt x="423392" y="5867"/>
                    </a:lnTo>
                    <a:lnTo>
                      <a:pt x="368731" y="14439"/>
                    </a:lnTo>
                    <a:lnTo>
                      <a:pt x="324294" y="38315"/>
                    </a:lnTo>
                    <a:lnTo>
                      <a:pt x="263156" y="98323"/>
                    </a:lnTo>
                    <a:lnTo>
                      <a:pt x="231762" y="137960"/>
                    </a:lnTo>
                    <a:lnTo>
                      <a:pt x="204457" y="180619"/>
                    </a:lnTo>
                    <a:lnTo>
                      <a:pt x="180479" y="225653"/>
                    </a:lnTo>
                    <a:lnTo>
                      <a:pt x="159080" y="272415"/>
                    </a:lnTo>
                    <a:lnTo>
                      <a:pt x="139509" y="320243"/>
                    </a:lnTo>
                    <a:lnTo>
                      <a:pt x="121018" y="368503"/>
                    </a:lnTo>
                    <a:lnTo>
                      <a:pt x="102831" y="416534"/>
                    </a:lnTo>
                    <a:lnTo>
                      <a:pt x="84201" y="463689"/>
                    </a:lnTo>
                    <a:lnTo>
                      <a:pt x="63512" y="514019"/>
                    </a:lnTo>
                    <a:lnTo>
                      <a:pt x="267423" y="533501"/>
                    </a:lnTo>
                    <a:lnTo>
                      <a:pt x="413969" y="543864"/>
                    </a:lnTo>
                    <a:lnTo>
                      <a:pt x="573862" y="548563"/>
                    </a:lnTo>
                    <a:lnTo>
                      <a:pt x="817829" y="551078"/>
                    </a:lnTo>
                    <a:lnTo>
                      <a:pt x="817829" y="551370"/>
                    </a:lnTo>
                    <a:lnTo>
                      <a:pt x="885736" y="551370"/>
                    </a:lnTo>
                    <a:lnTo>
                      <a:pt x="885736" y="551078"/>
                    </a:lnTo>
                    <a:lnTo>
                      <a:pt x="1177734" y="543839"/>
                    </a:lnTo>
                    <a:lnTo>
                      <a:pt x="1417675" y="531253"/>
                    </a:lnTo>
                    <a:lnTo>
                      <a:pt x="1580235" y="519328"/>
                    </a:lnTo>
                    <a:lnTo>
                      <a:pt x="1640052" y="514019"/>
                    </a:lnTo>
                    <a:close/>
                  </a:path>
                  <a:path w="1703705" h="1349375">
                    <a:moveTo>
                      <a:pt x="1703565" y="1325778"/>
                    </a:moveTo>
                    <a:lnTo>
                      <a:pt x="1684756" y="1319034"/>
                    </a:lnTo>
                    <a:lnTo>
                      <a:pt x="1655762" y="1299667"/>
                    </a:lnTo>
                    <a:lnTo>
                      <a:pt x="1626882" y="1278026"/>
                    </a:lnTo>
                    <a:lnTo>
                      <a:pt x="1608404" y="1264450"/>
                    </a:lnTo>
                    <a:lnTo>
                      <a:pt x="1570736" y="1246657"/>
                    </a:lnTo>
                    <a:lnTo>
                      <a:pt x="1511261" y="1235748"/>
                    </a:lnTo>
                    <a:lnTo>
                      <a:pt x="1461706" y="1234236"/>
                    </a:lnTo>
                    <a:lnTo>
                      <a:pt x="1363700" y="1236662"/>
                    </a:lnTo>
                    <a:lnTo>
                      <a:pt x="851789" y="1237564"/>
                    </a:lnTo>
                    <a:lnTo>
                      <a:pt x="339852" y="1236662"/>
                    </a:lnTo>
                    <a:lnTo>
                      <a:pt x="241846" y="1234236"/>
                    </a:lnTo>
                    <a:lnTo>
                      <a:pt x="192303" y="1235748"/>
                    </a:lnTo>
                    <a:lnTo>
                      <a:pt x="144983" y="1243139"/>
                    </a:lnTo>
                    <a:lnTo>
                      <a:pt x="108000" y="1257173"/>
                    </a:lnTo>
                    <a:lnTo>
                      <a:pt x="47802" y="1299667"/>
                    </a:lnTo>
                    <a:lnTo>
                      <a:pt x="18808" y="1319034"/>
                    </a:lnTo>
                    <a:lnTo>
                      <a:pt x="79857" y="1341615"/>
                    </a:lnTo>
                    <a:lnTo>
                      <a:pt x="129260" y="1346314"/>
                    </a:lnTo>
                    <a:lnTo>
                      <a:pt x="185597" y="1348803"/>
                    </a:lnTo>
                    <a:lnTo>
                      <a:pt x="249351" y="1349044"/>
                    </a:lnTo>
                    <a:lnTo>
                      <a:pt x="449618" y="1346873"/>
                    </a:lnTo>
                    <a:lnTo>
                      <a:pt x="658964" y="1345603"/>
                    </a:lnTo>
                    <a:lnTo>
                      <a:pt x="884491" y="1345247"/>
                    </a:lnTo>
                    <a:lnTo>
                      <a:pt x="1097521" y="1345831"/>
                    </a:lnTo>
                    <a:lnTo>
                      <a:pt x="1305052" y="1347330"/>
                    </a:lnTo>
                    <a:lnTo>
                      <a:pt x="1454226" y="1349044"/>
                    </a:lnTo>
                    <a:lnTo>
                      <a:pt x="1517954" y="1348803"/>
                    </a:lnTo>
                    <a:lnTo>
                      <a:pt x="1574304" y="1346314"/>
                    </a:lnTo>
                    <a:lnTo>
                      <a:pt x="1623707" y="1341615"/>
                    </a:lnTo>
                    <a:lnTo>
                      <a:pt x="1666633" y="1334757"/>
                    </a:lnTo>
                    <a:lnTo>
                      <a:pt x="1703565" y="1325778"/>
                    </a:lnTo>
                    <a:close/>
                  </a:path>
                </a:pathLst>
              </a:custGeom>
              <a:solidFill>
                <a:srgbClr val="162C30"/>
              </a:solidFill>
            </p:spPr>
            <p:txBody>
              <a:bodyPr wrap="square" lIns="0" tIns="0" rIns="0" bIns="0" rtlCol="0"/>
              <a:lstStyle/>
              <a:p>
                <a:endParaRPr lang="en-GB"/>
              </a:p>
            </p:txBody>
          </p:sp>
          <p:pic>
            <p:nvPicPr>
              <p:cNvPr id="430" name="object 223">
                <a:extLst>
                  <a:ext uri="{FF2B5EF4-FFF2-40B4-BE49-F238E27FC236}">
                    <a16:creationId xmlns:a16="http://schemas.microsoft.com/office/drawing/2014/main" id="{C99DC5FA-EEC8-4921-A489-4D33C78B14C7}"/>
                  </a:ext>
                </a:extLst>
              </p:cNvPr>
              <p:cNvPicPr/>
              <p:nvPr/>
            </p:nvPicPr>
            <p:blipFill>
              <a:blip r:embed="rId35" cstate="print"/>
              <a:stretch>
                <a:fillRect/>
              </a:stretch>
            </p:blipFill>
            <p:spPr>
              <a:xfrm>
                <a:off x="6670794" y="3926105"/>
                <a:ext cx="182497" cy="106698"/>
              </a:xfrm>
              <a:prstGeom prst="rect">
                <a:avLst/>
              </a:prstGeom>
            </p:spPr>
          </p:pic>
          <p:sp>
            <p:nvSpPr>
              <p:cNvPr id="431" name="object 224">
                <a:extLst>
                  <a:ext uri="{FF2B5EF4-FFF2-40B4-BE49-F238E27FC236}">
                    <a16:creationId xmlns:a16="http://schemas.microsoft.com/office/drawing/2014/main" id="{6EC45CD6-3F26-44FF-A807-0DE3ED1C5F13}"/>
                  </a:ext>
                </a:extLst>
              </p:cNvPr>
              <p:cNvSpPr/>
              <p:nvPr/>
            </p:nvSpPr>
            <p:spPr>
              <a:xfrm>
                <a:off x="6292581" y="3691323"/>
                <a:ext cx="438150" cy="374650"/>
              </a:xfrm>
              <a:custGeom>
                <a:avLst/>
                <a:gdLst/>
                <a:ahLst/>
                <a:cxnLst/>
                <a:rect l="l" t="t" r="r" b="b"/>
                <a:pathLst>
                  <a:path w="438150" h="374650">
                    <a:moveTo>
                      <a:pt x="397422" y="0"/>
                    </a:moveTo>
                    <a:lnTo>
                      <a:pt x="349167" y="33180"/>
                    </a:lnTo>
                    <a:lnTo>
                      <a:pt x="288378" y="78793"/>
                    </a:lnTo>
                    <a:lnTo>
                      <a:pt x="257366" y="103794"/>
                    </a:lnTo>
                    <a:lnTo>
                      <a:pt x="223709" y="132386"/>
                    </a:lnTo>
                    <a:lnTo>
                      <a:pt x="188010" y="164479"/>
                    </a:lnTo>
                    <a:lnTo>
                      <a:pt x="150872" y="199979"/>
                    </a:lnTo>
                    <a:lnTo>
                      <a:pt x="112899" y="238796"/>
                    </a:lnTo>
                    <a:lnTo>
                      <a:pt x="74694" y="280838"/>
                    </a:lnTo>
                    <a:lnTo>
                      <a:pt x="36859" y="326013"/>
                    </a:lnTo>
                    <a:lnTo>
                      <a:pt x="0" y="374229"/>
                    </a:lnTo>
                    <a:lnTo>
                      <a:pt x="51236" y="355067"/>
                    </a:lnTo>
                    <a:lnTo>
                      <a:pt x="104341" y="336655"/>
                    </a:lnTo>
                    <a:lnTo>
                      <a:pt x="139205" y="325162"/>
                    </a:lnTo>
                    <a:lnTo>
                      <a:pt x="67893" y="325162"/>
                    </a:lnTo>
                    <a:lnTo>
                      <a:pt x="358711" y="208852"/>
                    </a:lnTo>
                    <a:lnTo>
                      <a:pt x="378095" y="200669"/>
                    </a:lnTo>
                    <a:lnTo>
                      <a:pt x="390409" y="189098"/>
                    </a:lnTo>
                    <a:lnTo>
                      <a:pt x="400921" y="166180"/>
                    </a:lnTo>
                    <a:lnTo>
                      <a:pt x="414898" y="123954"/>
                    </a:lnTo>
                    <a:lnTo>
                      <a:pt x="434422" y="123954"/>
                    </a:lnTo>
                    <a:lnTo>
                      <a:pt x="427958" y="96060"/>
                    </a:lnTo>
                    <a:lnTo>
                      <a:pt x="416154" y="55469"/>
                    </a:lnTo>
                    <a:lnTo>
                      <a:pt x="405018" y="21514"/>
                    </a:lnTo>
                    <a:lnTo>
                      <a:pt x="397422" y="0"/>
                    </a:lnTo>
                    <a:close/>
                  </a:path>
                  <a:path w="438150" h="374650">
                    <a:moveTo>
                      <a:pt x="434422" y="123954"/>
                    </a:moveTo>
                    <a:lnTo>
                      <a:pt x="414898" y="123954"/>
                    </a:lnTo>
                    <a:lnTo>
                      <a:pt x="418285" y="167925"/>
                    </a:lnTo>
                    <a:lnTo>
                      <a:pt x="414230" y="193285"/>
                    </a:lnTo>
                    <a:lnTo>
                      <a:pt x="365140" y="226705"/>
                    </a:lnTo>
                    <a:lnTo>
                      <a:pt x="294585" y="253667"/>
                    </a:lnTo>
                    <a:lnTo>
                      <a:pt x="195085" y="286225"/>
                    </a:lnTo>
                    <a:lnTo>
                      <a:pt x="67893" y="325162"/>
                    </a:lnTo>
                    <a:lnTo>
                      <a:pt x="139205" y="325162"/>
                    </a:lnTo>
                    <a:lnTo>
                      <a:pt x="309515" y="269861"/>
                    </a:lnTo>
                    <a:lnTo>
                      <a:pt x="352512" y="254714"/>
                    </a:lnTo>
                    <a:lnTo>
                      <a:pt x="388155" y="234788"/>
                    </a:lnTo>
                    <a:lnTo>
                      <a:pt x="427184" y="191024"/>
                    </a:lnTo>
                    <a:lnTo>
                      <a:pt x="437557" y="137482"/>
                    </a:lnTo>
                    <a:lnTo>
                      <a:pt x="434422" y="123954"/>
                    </a:lnTo>
                    <a:close/>
                  </a:path>
                </a:pathLst>
              </a:custGeom>
              <a:solidFill>
                <a:srgbClr val="162C30"/>
              </a:solidFill>
            </p:spPr>
            <p:txBody>
              <a:bodyPr wrap="square" lIns="0" tIns="0" rIns="0" bIns="0" rtlCol="0"/>
              <a:lstStyle/>
              <a:p>
                <a:endParaRPr lang="en-GB"/>
              </a:p>
            </p:txBody>
          </p:sp>
          <p:sp>
            <p:nvSpPr>
              <p:cNvPr id="432" name="object 225">
                <a:extLst>
                  <a:ext uri="{FF2B5EF4-FFF2-40B4-BE49-F238E27FC236}">
                    <a16:creationId xmlns:a16="http://schemas.microsoft.com/office/drawing/2014/main" id="{B7A2F5CD-663F-43D8-A6CA-393F39D94BCB}"/>
                  </a:ext>
                </a:extLst>
              </p:cNvPr>
              <p:cNvSpPr/>
              <p:nvPr/>
            </p:nvSpPr>
            <p:spPr>
              <a:xfrm>
                <a:off x="6465871" y="4085554"/>
                <a:ext cx="335915" cy="287655"/>
              </a:xfrm>
              <a:custGeom>
                <a:avLst/>
                <a:gdLst/>
                <a:ahLst/>
                <a:cxnLst/>
                <a:rect l="l" t="t" r="r" b="b"/>
                <a:pathLst>
                  <a:path w="335915" h="287654">
                    <a:moveTo>
                      <a:pt x="274940" y="0"/>
                    </a:moveTo>
                    <a:lnTo>
                      <a:pt x="256032" y="1281"/>
                    </a:lnTo>
                    <a:lnTo>
                      <a:pt x="240437" y="7686"/>
                    </a:lnTo>
                    <a:lnTo>
                      <a:pt x="0" y="153556"/>
                    </a:lnTo>
                    <a:lnTo>
                      <a:pt x="223186" y="286568"/>
                    </a:lnTo>
                    <a:lnTo>
                      <a:pt x="237045" y="287249"/>
                    </a:lnTo>
                    <a:lnTo>
                      <a:pt x="257785" y="279772"/>
                    </a:lnTo>
                    <a:lnTo>
                      <a:pt x="291676" y="261448"/>
                    </a:lnTo>
                    <a:lnTo>
                      <a:pt x="320634" y="235063"/>
                    </a:lnTo>
                    <a:lnTo>
                      <a:pt x="334264" y="198261"/>
                    </a:lnTo>
                    <a:lnTo>
                      <a:pt x="335576" y="169715"/>
                    </a:lnTo>
                    <a:lnTo>
                      <a:pt x="333275" y="140851"/>
                    </a:lnTo>
                    <a:lnTo>
                      <a:pt x="324028" y="87049"/>
                    </a:lnTo>
                    <a:lnTo>
                      <a:pt x="305029" y="35550"/>
                    </a:lnTo>
                    <a:lnTo>
                      <a:pt x="274940" y="0"/>
                    </a:lnTo>
                    <a:close/>
                  </a:path>
                </a:pathLst>
              </a:custGeom>
              <a:solidFill>
                <a:srgbClr val="ECECEC"/>
              </a:solidFill>
            </p:spPr>
            <p:txBody>
              <a:bodyPr wrap="square" lIns="0" tIns="0" rIns="0" bIns="0" rtlCol="0"/>
              <a:lstStyle/>
              <a:p>
                <a:endParaRPr lang="en-GB"/>
              </a:p>
            </p:txBody>
          </p:sp>
          <p:sp>
            <p:nvSpPr>
              <p:cNvPr id="433" name="object 226">
                <a:extLst>
                  <a:ext uri="{FF2B5EF4-FFF2-40B4-BE49-F238E27FC236}">
                    <a16:creationId xmlns:a16="http://schemas.microsoft.com/office/drawing/2014/main" id="{42DEC09C-4275-4BFF-83A8-51CEE198850F}"/>
                  </a:ext>
                </a:extLst>
              </p:cNvPr>
              <p:cNvSpPr/>
              <p:nvPr/>
            </p:nvSpPr>
            <p:spPr>
              <a:xfrm>
                <a:off x="5374043" y="4201704"/>
                <a:ext cx="963930" cy="85090"/>
              </a:xfrm>
              <a:custGeom>
                <a:avLst/>
                <a:gdLst/>
                <a:ahLst/>
                <a:cxnLst/>
                <a:rect l="l" t="t" r="r" b="b"/>
                <a:pathLst>
                  <a:path w="963930" h="85090">
                    <a:moveTo>
                      <a:pt x="707179" y="0"/>
                    </a:moveTo>
                    <a:lnTo>
                      <a:pt x="481660" y="242"/>
                    </a:lnTo>
                    <a:lnTo>
                      <a:pt x="256136" y="0"/>
                    </a:lnTo>
                    <a:lnTo>
                      <a:pt x="169356" y="326"/>
                    </a:lnTo>
                    <a:lnTo>
                      <a:pt x="115258" y="13840"/>
                    </a:lnTo>
                    <a:lnTo>
                      <a:pt x="60113" y="42826"/>
                    </a:lnTo>
                    <a:lnTo>
                      <a:pt x="17250" y="71669"/>
                    </a:lnTo>
                    <a:lnTo>
                      <a:pt x="0" y="84753"/>
                    </a:lnTo>
                    <a:lnTo>
                      <a:pt x="963321" y="84753"/>
                    </a:lnTo>
                    <a:lnTo>
                      <a:pt x="902259" y="36374"/>
                    </a:lnTo>
                    <a:lnTo>
                      <a:pt x="864262" y="11453"/>
                    </a:lnTo>
                    <a:lnTo>
                      <a:pt x="833454" y="2075"/>
                    </a:lnTo>
                    <a:lnTo>
                      <a:pt x="793954" y="326"/>
                    </a:lnTo>
                    <a:lnTo>
                      <a:pt x="707179" y="0"/>
                    </a:lnTo>
                    <a:close/>
                  </a:path>
                </a:pathLst>
              </a:custGeom>
              <a:solidFill>
                <a:srgbClr val="E1E1E1"/>
              </a:solidFill>
            </p:spPr>
            <p:txBody>
              <a:bodyPr wrap="square" lIns="0" tIns="0" rIns="0" bIns="0" rtlCol="0"/>
              <a:lstStyle/>
              <a:p>
                <a:endParaRPr lang="en-GB"/>
              </a:p>
            </p:txBody>
          </p:sp>
          <p:sp>
            <p:nvSpPr>
              <p:cNvPr id="434" name="object 227">
                <a:extLst>
                  <a:ext uri="{FF2B5EF4-FFF2-40B4-BE49-F238E27FC236}">
                    <a16:creationId xmlns:a16="http://schemas.microsoft.com/office/drawing/2014/main" id="{7FD4EE6E-E9CE-4004-A1C3-4D57CED92FC9}"/>
                  </a:ext>
                </a:extLst>
              </p:cNvPr>
              <p:cNvSpPr/>
              <p:nvPr/>
            </p:nvSpPr>
            <p:spPr>
              <a:xfrm>
                <a:off x="6360472" y="3815279"/>
                <a:ext cx="347345" cy="201295"/>
              </a:xfrm>
              <a:custGeom>
                <a:avLst/>
                <a:gdLst/>
                <a:ahLst/>
                <a:cxnLst/>
                <a:rect l="l" t="t" r="r" b="b"/>
                <a:pathLst>
                  <a:path w="347344" h="201295">
                    <a:moveTo>
                      <a:pt x="347005" y="0"/>
                    </a:moveTo>
                    <a:lnTo>
                      <a:pt x="328403" y="43939"/>
                    </a:lnTo>
                    <a:lnTo>
                      <a:pt x="296331" y="81857"/>
                    </a:lnTo>
                    <a:lnTo>
                      <a:pt x="0" y="201208"/>
                    </a:lnTo>
                    <a:lnTo>
                      <a:pt x="139699" y="159725"/>
                    </a:lnTo>
                    <a:lnTo>
                      <a:pt x="217230" y="135641"/>
                    </a:lnTo>
                    <a:lnTo>
                      <a:pt x="260460" y="119726"/>
                    </a:lnTo>
                    <a:lnTo>
                      <a:pt x="297257" y="102750"/>
                    </a:lnTo>
                    <a:lnTo>
                      <a:pt x="329141" y="75122"/>
                    </a:lnTo>
                    <a:lnTo>
                      <a:pt x="347268" y="12196"/>
                    </a:lnTo>
                    <a:lnTo>
                      <a:pt x="347005" y="0"/>
                    </a:lnTo>
                    <a:close/>
                  </a:path>
                </a:pathLst>
              </a:custGeom>
              <a:solidFill>
                <a:srgbClr val="EEEEEE"/>
              </a:solidFill>
            </p:spPr>
            <p:txBody>
              <a:bodyPr wrap="square" lIns="0" tIns="0" rIns="0" bIns="0" rtlCol="0"/>
              <a:lstStyle/>
              <a:p>
                <a:endParaRPr lang="en-GB"/>
              </a:p>
            </p:txBody>
          </p:sp>
          <p:sp>
            <p:nvSpPr>
              <p:cNvPr id="435" name="object 228">
                <a:extLst>
                  <a:ext uri="{FF2B5EF4-FFF2-40B4-BE49-F238E27FC236}">
                    <a16:creationId xmlns:a16="http://schemas.microsoft.com/office/drawing/2014/main" id="{239CB689-C84E-4158-A1BC-491D9B26262A}"/>
                  </a:ext>
                </a:extLst>
              </p:cNvPr>
              <p:cNvSpPr/>
              <p:nvPr/>
            </p:nvSpPr>
            <p:spPr>
              <a:xfrm>
                <a:off x="5126046" y="3105151"/>
                <a:ext cx="1007744" cy="487045"/>
              </a:xfrm>
              <a:custGeom>
                <a:avLst/>
                <a:gdLst/>
                <a:ahLst/>
                <a:cxnLst/>
                <a:rect l="l" t="t" r="r" b="b"/>
                <a:pathLst>
                  <a:path w="1007744" h="487045">
                    <a:moveTo>
                      <a:pt x="763610" y="0"/>
                    </a:moveTo>
                    <a:lnTo>
                      <a:pt x="729653" y="429"/>
                    </a:lnTo>
                    <a:lnTo>
                      <a:pt x="695696" y="0"/>
                    </a:lnTo>
                    <a:lnTo>
                      <a:pt x="695696" y="858"/>
                    </a:lnTo>
                    <a:lnTo>
                      <a:pt x="301268" y="5863"/>
                    </a:lnTo>
                    <a:lnTo>
                      <a:pt x="293519" y="6544"/>
                    </a:lnTo>
                    <a:lnTo>
                      <a:pt x="262615" y="37869"/>
                    </a:lnTo>
                    <a:lnTo>
                      <a:pt x="215563" y="81372"/>
                    </a:lnTo>
                    <a:lnTo>
                      <a:pt x="180826" y="119371"/>
                    </a:lnTo>
                    <a:lnTo>
                      <a:pt x="150657" y="158974"/>
                    </a:lnTo>
                    <a:lnTo>
                      <a:pt x="124092" y="200998"/>
                    </a:lnTo>
                    <a:lnTo>
                      <a:pt x="100166" y="246265"/>
                    </a:lnTo>
                    <a:lnTo>
                      <a:pt x="77913" y="295593"/>
                    </a:lnTo>
                    <a:lnTo>
                      <a:pt x="58024" y="343259"/>
                    </a:lnTo>
                    <a:lnTo>
                      <a:pt x="38422" y="391049"/>
                    </a:lnTo>
                    <a:lnTo>
                      <a:pt x="19088" y="438948"/>
                    </a:lnTo>
                    <a:lnTo>
                      <a:pt x="0" y="486938"/>
                    </a:lnTo>
                    <a:lnTo>
                      <a:pt x="297320" y="282587"/>
                    </a:lnTo>
                    <a:lnTo>
                      <a:pt x="501340" y="164158"/>
                    </a:lnTo>
                    <a:lnTo>
                      <a:pt x="706484" y="86372"/>
                    </a:lnTo>
                    <a:lnTo>
                      <a:pt x="1007173" y="3947"/>
                    </a:lnTo>
                    <a:lnTo>
                      <a:pt x="763610" y="858"/>
                    </a:lnTo>
                    <a:lnTo>
                      <a:pt x="763610" y="0"/>
                    </a:lnTo>
                    <a:close/>
                  </a:path>
                </a:pathLst>
              </a:custGeom>
              <a:solidFill>
                <a:srgbClr val="515151"/>
              </a:solidFill>
            </p:spPr>
            <p:txBody>
              <a:bodyPr wrap="square" lIns="0" tIns="0" rIns="0" bIns="0" rtlCol="0"/>
              <a:lstStyle/>
              <a:p>
                <a:endParaRPr lang="en-GB"/>
              </a:p>
            </p:txBody>
          </p:sp>
        </p:grpSp>
        <p:sp>
          <p:nvSpPr>
            <p:cNvPr id="438" name="Rectangle 437">
              <a:extLst>
                <a:ext uri="{FF2B5EF4-FFF2-40B4-BE49-F238E27FC236}">
                  <a16:creationId xmlns:a16="http://schemas.microsoft.com/office/drawing/2014/main" id="{F27A929C-1A2A-4590-AFA8-46C990B7EE99}"/>
                </a:ext>
              </a:extLst>
            </p:cNvPr>
            <p:cNvSpPr>
              <a:spLocks noChangeAspect="1"/>
            </p:cNvSpPr>
            <p:nvPr/>
          </p:nvSpPr>
          <p:spPr>
            <a:xfrm>
              <a:off x="9116833" y="6100585"/>
              <a:ext cx="101574" cy="38969"/>
            </a:xfrm>
            <a:prstGeom prst="rect">
              <a:avLst/>
            </a:prstGeom>
            <a:solidFill>
              <a:srgbClr val="515151"/>
            </a:solidFill>
          </p:spPr>
          <p:txBody>
            <a:bodyPr wrap="square" lIns="0" tIns="0" rIns="0" bIns="0" rtlCol="0" anchor="ctr">
              <a:normAutofit/>
            </a:bodyPr>
            <a:lstStyle/>
            <a:p>
              <a:pPr algn="ctr"/>
              <a:r>
                <a:rPr lang="en-GB" sz="200" b="1">
                  <a:solidFill>
                    <a:schemeClr val="bg1"/>
                  </a:solidFill>
                  <a:latin typeface="Yu Gothic Medium" panose="020B0500000000000000" pitchFamily="34" charset="-128"/>
                  <a:ea typeface="Yu Gothic Medium" panose="020B0500000000000000" pitchFamily="34" charset="-128"/>
                  <a:cs typeface="Lato Medium" panose="020F0502020204030203" pitchFamily="34" charset="0"/>
                </a:rPr>
                <a:t>TAXI</a:t>
              </a:r>
            </a:p>
          </p:txBody>
        </p:sp>
        <p:sp>
          <p:nvSpPr>
            <p:cNvPr id="440" name="object 179">
              <a:extLst>
                <a:ext uri="{FF2B5EF4-FFF2-40B4-BE49-F238E27FC236}">
                  <a16:creationId xmlns:a16="http://schemas.microsoft.com/office/drawing/2014/main" id="{80A4955B-1A16-4E52-8B59-0CFCFA7D43B9}"/>
                </a:ext>
              </a:extLst>
            </p:cNvPr>
            <p:cNvSpPr/>
            <p:nvPr/>
          </p:nvSpPr>
          <p:spPr>
            <a:xfrm>
              <a:off x="8271789" y="6338855"/>
              <a:ext cx="921856" cy="291933"/>
            </a:xfrm>
            <a:custGeom>
              <a:avLst/>
              <a:gdLst/>
              <a:ahLst/>
              <a:cxnLst/>
              <a:rect l="l" t="t" r="r" b="b"/>
              <a:pathLst>
                <a:path w="4206875" h="1332229">
                  <a:moveTo>
                    <a:pt x="2212361" y="0"/>
                  </a:moveTo>
                  <a:lnTo>
                    <a:pt x="2166287" y="681"/>
                  </a:lnTo>
                  <a:lnTo>
                    <a:pt x="2121547" y="2691"/>
                  </a:lnTo>
                  <a:lnTo>
                    <a:pt x="2078050" y="5973"/>
                  </a:lnTo>
                  <a:lnTo>
                    <a:pt x="2035704" y="10476"/>
                  </a:lnTo>
                  <a:lnTo>
                    <a:pt x="1994419" y="16143"/>
                  </a:lnTo>
                  <a:lnTo>
                    <a:pt x="1954102" y="22922"/>
                  </a:lnTo>
                  <a:lnTo>
                    <a:pt x="1914661" y="30758"/>
                  </a:lnTo>
                  <a:lnTo>
                    <a:pt x="1876006" y="39597"/>
                  </a:lnTo>
                  <a:lnTo>
                    <a:pt x="1838044" y="49386"/>
                  </a:lnTo>
                  <a:lnTo>
                    <a:pt x="1800685" y="60070"/>
                  </a:lnTo>
                  <a:lnTo>
                    <a:pt x="1763835" y="71594"/>
                  </a:lnTo>
                  <a:lnTo>
                    <a:pt x="1727405" y="83906"/>
                  </a:lnTo>
                  <a:lnTo>
                    <a:pt x="1691302" y="96950"/>
                  </a:lnTo>
                  <a:lnTo>
                    <a:pt x="1655434" y="110674"/>
                  </a:lnTo>
                  <a:lnTo>
                    <a:pt x="1619710" y="125022"/>
                  </a:lnTo>
                  <a:lnTo>
                    <a:pt x="1584039" y="139941"/>
                  </a:lnTo>
                  <a:lnTo>
                    <a:pt x="1548328" y="155377"/>
                  </a:lnTo>
                  <a:lnTo>
                    <a:pt x="1512486" y="171275"/>
                  </a:lnTo>
                  <a:lnTo>
                    <a:pt x="1289562" y="273355"/>
                  </a:lnTo>
                  <a:lnTo>
                    <a:pt x="1210055" y="308633"/>
                  </a:lnTo>
                  <a:lnTo>
                    <a:pt x="1168914" y="326263"/>
                  </a:lnTo>
                  <a:lnTo>
                    <a:pt x="1126727" y="343815"/>
                  </a:lnTo>
                  <a:lnTo>
                    <a:pt x="1083401" y="361235"/>
                  </a:lnTo>
                  <a:lnTo>
                    <a:pt x="1038846" y="378470"/>
                  </a:lnTo>
                  <a:lnTo>
                    <a:pt x="992969" y="395464"/>
                  </a:lnTo>
                  <a:lnTo>
                    <a:pt x="945678" y="412164"/>
                  </a:lnTo>
                  <a:lnTo>
                    <a:pt x="896883" y="428516"/>
                  </a:lnTo>
                  <a:lnTo>
                    <a:pt x="846492" y="444466"/>
                  </a:lnTo>
                  <a:lnTo>
                    <a:pt x="794413" y="459960"/>
                  </a:lnTo>
                  <a:lnTo>
                    <a:pt x="740554" y="474943"/>
                  </a:lnTo>
                  <a:lnTo>
                    <a:pt x="684824" y="489362"/>
                  </a:lnTo>
                  <a:lnTo>
                    <a:pt x="627132" y="503163"/>
                  </a:lnTo>
                  <a:lnTo>
                    <a:pt x="567385" y="516291"/>
                  </a:lnTo>
                  <a:lnTo>
                    <a:pt x="505492" y="528693"/>
                  </a:lnTo>
                  <a:lnTo>
                    <a:pt x="441361" y="540314"/>
                  </a:lnTo>
                  <a:lnTo>
                    <a:pt x="374902" y="551100"/>
                  </a:lnTo>
                  <a:lnTo>
                    <a:pt x="306022" y="560998"/>
                  </a:lnTo>
                  <a:lnTo>
                    <a:pt x="265043" y="569022"/>
                  </a:lnTo>
                  <a:lnTo>
                    <a:pt x="227902" y="581407"/>
                  </a:lnTo>
                  <a:lnTo>
                    <a:pt x="164319" y="616996"/>
                  </a:lnTo>
                  <a:lnTo>
                    <a:pt x="121171" y="655548"/>
                  </a:lnTo>
                  <a:lnTo>
                    <a:pt x="86279" y="699527"/>
                  </a:lnTo>
                  <a:lnTo>
                    <a:pt x="58777" y="746571"/>
                  </a:lnTo>
                  <a:lnTo>
                    <a:pt x="37797" y="794314"/>
                  </a:lnTo>
                  <a:lnTo>
                    <a:pt x="22469" y="840392"/>
                  </a:lnTo>
                  <a:lnTo>
                    <a:pt x="11927" y="882440"/>
                  </a:lnTo>
                  <a:lnTo>
                    <a:pt x="1727" y="944986"/>
                  </a:lnTo>
                  <a:lnTo>
                    <a:pt x="0" y="964148"/>
                  </a:lnTo>
                  <a:lnTo>
                    <a:pt x="142142" y="1331980"/>
                  </a:lnTo>
                  <a:lnTo>
                    <a:pt x="388721" y="1331980"/>
                  </a:lnTo>
                  <a:lnTo>
                    <a:pt x="365021" y="1290560"/>
                  </a:lnTo>
                  <a:lnTo>
                    <a:pt x="346067" y="1246378"/>
                  </a:lnTo>
                  <a:lnTo>
                    <a:pt x="332158" y="1199778"/>
                  </a:lnTo>
                  <a:lnTo>
                    <a:pt x="323592" y="1151100"/>
                  </a:lnTo>
                  <a:lnTo>
                    <a:pt x="320670" y="1100688"/>
                  </a:lnTo>
                  <a:lnTo>
                    <a:pt x="323174" y="1054203"/>
                  </a:lnTo>
                  <a:lnTo>
                    <a:pt x="330511" y="1009161"/>
                  </a:lnTo>
                  <a:lnTo>
                    <a:pt x="342421" y="965825"/>
                  </a:lnTo>
                  <a:lnTo>
                    <a:pt x="358644" y="924456"/>
                  </a:lnTo>
                  <a:lnTo>
                    <a:pt x="378920" y="885314"/>
                  </a:lnTo>
                  <a:lnTo>
                    <a:pt x="402988" y="848661"/>
                  </a:lnTo>
                  <a:lnTo>
                    <a:pt x="430587" y="814758"/>
                  </a:lnTo>
                  <a:lnTo>
                    <a:pt x="461458" y="783865"/>
                  </a:lnTo>
                  <a:lnTo>
                    <a:pt x="495340" y="756245"/>
                  </a:lnTo>
                  <a:lnTo>
                    <a:pt x="531973" y="732158"/>
                  </a:lnTo>
                  <a:lnTo>
                    <a:pt x="571096" y="711864"/>
                  </a:lnTo>
                  <a:lnTo>
                    <a:pt x="612449" y="695626"/>
                  </a:lnTo>
                  <a:lnTo>
                    <a:pt x="655772" y="683704"/>
                  </a:lnTo>
                  <a:lnTo>
                    <a:pt x="700804" y="676360"/>
                  </a:lnTo>
                  <a:lnTo>
                    <a:pt x="747286" y="673853"/>
                  </a:lnTo>
                  <a:lnTo>
                    <a:pt x="4183826" y="673853"/>
                  </a:lnTo>
                  <a:lnTo>
                    <a:pt x="4177723" y="661347"/>
                  </a:lnTo>
                  <a:lnTo>
                    <a:pt x="4153892" y="617725"/>
                  </a:lnTo>
                  <a:lnTo>
                    <a:pt x="4122965" y="564544"/>
                  </a:lnTo>
                  <a:lnTo>
                    <a:pt x="4087905" y="507644"/>
                  </a:lnTo>
                  <a:lnTo>
                    <a:pt x="4051674" y="452863"/>
                  </a:lnTo>
                  <a:lnTo>
                    <a:pt x="4017236" y="406043"/>
                  </a:lnTo>
                  <a:lnTo>
                    <a:pt x="3987552" y="373023"/>
                  </a:lnTo>
                  <a:lnTo>
                    <a:pt x="3913873" y="353621"/>
                  </a:lnTo>
                  <a:lnTo>
                    <a:pt x="3865417" y="345727"/>
                  </a:lnTo>
                  <a:lnTo>
                    <a:pt x="3819752" y="336107"/>
                  </a:lnTo>
                  <a:lnTo>
                    <a:pt x="3776412" y="324904"/>
                  </a:lnTo>
                  <a:lnTo>
                    <a:pt x="3734933" y="312262"/>
                  </a:lnTo>
                  <a:lnTo>
                    <a:pt x="3697502" y="299392"/>
                  </a:lnTo>
                  <a:lnTo>
                    <a:pt x="3660887" y="285568"/>
                  </a:lnTo>
                  <a:lnTo>
                    <a:pt x="3624706" y="270918"/>
                  </a:lnTo>
                  <a:lnTo>
                    <a:pt x="3588577" y="255571"/>
                  </a:lnTo>
                  <a:lnTo>
                    <a:pt x="3476680" y="206632"/>
                  </a:lnTo>
                  <a:lnTo>
                    <a:pt x="3436937" y="189781"/>
                  </a:lnTo>
                  <a:lnTo>
                    <a:pt x="3395336" y="172874"/>
                  </a:lnTo>
                  <a:lnTo>
                    <a:pt x="3351493" y="156041"/>
                  </a:lnTo>
                  <a:lnTo>
                    <a:pt x="3305027" y="139409"/>
                  </a:lnTo>
                  <a:lnTo>
                    <a:pt x="3255556" y="123106"/>
                  </a:lnTo>
                  <a:lnTo>
                    <a:pt x="3202697" y="107262"/>
                  </a:lnTo>
                  <a:lnTo>
                    <a:pt x="3146068" y="92004"/>
                  </a:lnTo>
                  <a:lnTo>
                    <a:pt x="3085288" y="77462"/>
                  </a:lnTo>
                  <a:lnTo>
                    <a:pt x="3019973" y="63762"/>
                  </a:lnTo>
                  <a:lnTo>
                    <a:pt x="2949742" y="51035"/>
                  </a:lnTo>
                  <a:lnTo>
                    <a:pt x="2912050" y="45019"/>
                  </a:lnTo>
                  <a:lnTo>
                    <a:pt x="2872935" y="39303"/>
                  </a:lnTo>
                  <a:lnTo>
                    <a:pt x="2832348" y="33902"/>
                  </a:lnTo>
                  <a:lnTo>
                    <a:pt x="2790239" y="28834"/>
                  </a:lnTo>
                  <a:lnTo>
                    <a:pt x="2746558" y="24117"/>
                  </a:lnTo>
                  <a:lnTo>
                    <a:pt x="2701256" y="19767"/>
                  </a:lnTo>
                  <a:lnTo>
                    <a:pt x="2654283" y="15802"/>
                  </a:lnTo>
                  <a:lnTo>
                    <a:pt x="2605588" y="12239"/>
                  </a:lnTo>
                  <a:lnTo>
                    <a:pt x="2555123" y="9095"/>
                  </a:lnTo>
                  <a:lnTo>
                    <a:pt x="2502838" y="6388"/>
                  </a:lnTo>
                  <a:lnTo>
                    <a:pt x="2392606" y="2351"/>
                  </a:lnTo>
                  <a:lnTo>
                    <a:pt x="2274496" y="266"/>
                  </a:lnTo>
                  <a:lnTo>
                    <a:pt x="2212361" y="0"/>
                  </a:lnTo>
                  <a:close/>
                </a:path>
                <a:path w="4206875" h="1332229">
                  <a:moveTo>
                    <a:pt x="3508374" y="673853"/>
                  </a:moveTo>
                  <a:lnTo>
                    <a:pt x="747286" y="673853"/>
                  </a:lnTo>
                  <a:lnTo>
                    <a:pt x="793810" y="676360"/>
                  </a:lnTo>
                  <a:lnTo>
                    <a:pt x="838880" y="683704"/>
                  </a:lnTo>
                  <a:lnTo>
                    <a:pt x="882235" y="695626"/>
                  </a:lnTo>
                  <a:lnTo>
                    <a:pt x="923615" y="711864"/>
                  </a:lnTo>
                  <a:lnTo>
                    <a:pt x="962761" y="732158"/>
                  </a:lnTo>
                  <a:lnTo>
                    <a:pt x="999412" y="756245"/>
                  </a:lnTo>
                  <a:lnTo>
                    <a:pt x="1033309" y="783865"/>
                  </a:lnTo>
                  <a:lnTo>
                    <a:pt x="1064191" y="814758"/>
                  </a:lnTo>
                  <a:lnTo>
                    <a:pt x="1091799" y="848661"/>
                  </a:lnTo>
                  <a:lnTo>
                    <a:pt x="1115873" y="885314"/>
                  </a:lnTo>
                  <a:lnTo>
                    <a:pt x="1136153" y="924456"/>
                  </a:lnTo>
                  <a:lnTo>
                    <a:pt x="1152379" y="965825"/>
                  </a:lnTo>
                  <a:lnTo>
                    <a:pt x="1164290" y="1009161"/>
                  </a:lnTo>
                  <a:lnTo>
                    <a:pt x="1171628" y="1054203"/>
                  </a:lnTo>
                  <a:lnTo>
                    <a:pt x="1174131" y="1100688"/>
                  </a:lnTo>
                  <a:lnTo>
                    <a:pt x="1171188" y="1151100"/>
                  </a:lnTo>
                  <a:lnTo>
                    <a:pt x="1162580" y="1199778"/>
                  </a:lnTo>
                  <a:lnTo>
                    <a:pt x="1148637" y="1246378"/>
                  </a:lnTo>
                  <a:lnTo>
                    <a:pt x="1129691" y="1290560"/>
                  </a:lnTo>
                  <a:lnTo>
                    <a:pt x="1106071" y="1331980"/>
                  </a:lnTo>
                  <a:lnTo>
                    <a:pt x="3149809" y="1331980"/>
                  </a:lnTo>
                  <a:lnTo>
                    <a:pt x="3126194" y="1290560"/>
                  </a:lnTo>
                  <a:lnTo>
                    <a:pt x="3107251" y="1246378"/>
                  </a:lnTo>
                  <a:lnTo>
                    <a:pt x="3093310" y="1199778"/>
                  </a:lnTo>
                  <a:lnTo>
                    <a:pt x="3084702" y="1151100"/>
                  </a:lnTo>
                  <a:lnTo>
                    <a:pt x="3081759" y="1100688"/>
                  </a:lnTo>
                  <a:lnTo>
                    <a:pt x="3084263" y="1054203"/>
                  </a:lnTo>
                  <a:lnTo>
                    <a:pt x="3091600" y="1009161"/>
                  </a:lnTo>
                  <a:lnTo>
                    <a:pt x="3103510" y="965825"/>
                  </a:lnTo>
                  <a:lnTo>
                    <a:pt x="3119733" y="924456"/>
                  </a:lnTo>
                  <a:lnTo>
                    <a:pt x="3140009" y="885314"/>
                  </a:lnTo>
                  <a:lnTo>
                    <a:pt x="3164076" y="848661"/>
                  </a:lnTo>
                  <a:lnTo>
                    <a:pt x="3191676" y="814758"/>
                  </a:lnTo>
                  <a:lnTo>
                    <a:pt x="3222547" y="783865"/>
                  </a:lnTo>
                  <a:lnTo>
                    <a:pt x="3256429" y="756245"/>
                  </a:lnTo>
                  <a:lnTo>
                    <a:pt x="3293062" y="732158"/>
                  </a:lnTo>
                  <a:lnTo>
                    <a:pt x="3332185" y="711864"/>
                  </a:lnTo>
                  <a:lnTo>
                    <a:pt x="3373538" y="695626"/>
                  </a:lnTo>
                  <a:lnTo>
                    <a:pt x="3416861" y="683704"/>
                  </a:lnTo>
                  <a:lnTo>
                    <a:pt x="3461893" y="676360"/>
                  </a:lnTo>
                  <a:lnTo>
                    <a:pt x="3508374" y="673853"/>
                  </a:lnTo>
                  <a:close/>
                </a:path>
                <a:path w="4206875" h="1332229">
                  <a:moveTo>
                    <a:pt x="4183826" y="673853"/>
                  </a:moveTo>
                  <a:lnTo>
                    <a:pt x="3508374" y="673853"/>
                  </a:lnTo>
                  <a:lnTo>
                    <a:pt x="3554897" y="676360"/>
                  </a:lnTo>
                  <a:lnTo>
                    <a:pt x="3599965" y="683704"/>
                  </a:lnTo>
                  <a:lnTo>
                    <a:pt x="3643319" y="695626"/>
                  </a:lnTo>
                  <a:lnTo>
                    <a:pt x="3684699" y="711864"/>
                  </a:lnTo>
                  <a:lnTo>
                    <a:pt x="3723845" y="732158"/>
                  </a:lnTo>
                  <a:lnTo>
                    <a:pt x="3760496" y="756245"/>
                  </a:lnTo>
                  <a:lnTo>
                    <a:pt x="3794393" y="783865"/>
                  </a:lnTo>
                  <a:lnTo>
                    <a:pt x="3825276" y="814758"/>
                  </a:lnTo>
                  <a:lnTo>
                    <a:pt x="3852885" y="848661"/>
                  </a:lnTo>
                  <a:lnTo>
                    <a:pt x="3876960" y="885314"/>
                  </a:lnTo>
                  <a:lnTo>
                    <a:pt x="3897240" y="924456"/>
                  </a:lnTo>
                  <a:lnTo>
                    <a:pt x="3913466" y="965825"/>
                  </a:lnTo>
                  <a:lnTo>
                    <a:pt x="3925378" y="1009161"/>
                  </a:lnTo>
                  <a:lnTo>
                    <a:pt x="3932716" y="1054203"/>
                  </a:lnTo>
                  <a:lnTo>
                    <a:pt x="3935220" y="1100688"/>
                  </a:lnTo>
                  <a:lnTo>
                    <a:pt x="3931814" y="1155016"/>
                  </a:lnTo>
                  <a:lnTo>
                    <a:pt x="3921867" y="1207262"/>
                  </a:lnTo>
                  <a:lnTo>
                    <a:pt x="3905782" y="1257045"/>
                  </a:lnTo>
                  <a:lnTo>
                    <a:pt x="3883965" y="1303981"/>
                  </a:lnTo>
                  <a:lnTo>
                    <a:pt x="3937796" y="1294295"/>
                  </a:lnTo>
                  <a:lnTo>
                    <a:pt x="3976696" y="1279431"/>
                  </a:lnTo>
                  <a:lnTo>
                    <a:pt x="4013327" y="1251026"/>
                  </a:lnTo>
                  <a:lnTo>
                    <a:pt x="4047277" y="1212274"/>
                  </a:lnTo>
                  <a:lnTo>
                    <a:pt x="4078134" y="1166370"/>
                  </a:lnTo>
                  <a:lnTo>
                    <a:pt x="4105489" y="1116509"/>
                  </a:lnTo>
                  <a:lnTo>
                    <a:pt x="4128928" y="1065886"/>
                  </a:lnTo>
                  <a:lnTo>
                    <a:pt x="4148041" y="1017695"/>
                  </a:lnTo>
                  <a:lnTo>
                    <a:pt x="4162417" y="975132"/>
                  </a:lnTo>
                  <a:lnTo>
                    <a:pt x="4181666" y="909384"/>
                  </a:lnTo>
                  <a:lnTo>
                    <a:pt x="4195656" y="853146"/>
                  </a:lnTo>
                  <a:lnTo>
                    <a:pt x="4204010" y="804732"/>
                  </a:lnTo>
                  <a:lnTo>
                    <a:pt x="4206352" y="762455"/>
                  </a:lnTo>
                  <a:lnTo>
                    <a:pt x="4202306" y="724630"/>
                  </a:lnTo>
                  <a:lnTo>
                    <a:pt x="4191495" y="689570"/>
                  </a:lnTo>
                  <a:lnTo>
                    <a:pt x="4183826" y="673853"/>
                  </a:lnTo>
                  <a:close/>
                </a:path>
              </a:pathLst>
            </a:custGeom>
            <a:solidFill>
              <a:schemeClr val="bg1"/>
            </a:solidFill>
            <a:ln>
              <a:noFill/>
            </a:ln>
          </p:spPr>
          <p:txBody>
            <a:bodyPr wrap="square" lIns="0" tIns="0" rIns="0" bIns="0" rtlCol="0"/>
            <a:lstStyle/>
            <a:p>
              <a:endParaRPr lang="en-GB"/>
            </a:p>
          </p:txBody>
        </p:sp>
        <p:sp>
          <p:nvSpPr>
            <p:cNvPr id="441" name="object 180">
              <a:extLst>
                <a:ext uri="{FF2B5EF4-FFF2-40B4-BE49-F238E27FC236}">
                  <a16:creationId xmlns:a16="http://schemas.microsoft.com/office/drawing/2014/main" id="{893CAF55-FF45-4CCF-947A-76AC84AB8A9D}"/>
                </a:ext>
              </a:extLst>
            </p:cNvPr>
            <p:cNvSpPr/>
            <p:nvPr/>
          </p:nvSpPr>
          <p:spPr>
            <a:xfrm>
              <a:off x="8293217" y="6605608"/>
              <a:ext cx="668885" cy="25186"/>
            </a:xfrm>
            <a:custGeom>
              <a:avLst/>
              <a:gdLst/>
              <a:ahLst/>
              <a:cxnLst/>
              <a:rect l="l" t="t" r="r" b="b"/>
              <a:pathLst>
                <a:path w="3052445" h="114934">
                  <a:moveTo>
                    <a:pt x="290830" y="114655"/>
                  </a:moveTo>
                  <a:lnTo>
                    <a:pt x="274828" y="87757"/>
                  </a:lnTo>
                  <a:lnTo>
                    <a:pt x="260819" y="59601"/>
                  </a:lnTo>
                  <a:lnTo>
                    <a:pt x="248881" y="30314"/>
                  </a:lnTo>
                  <a:lnTo>
                    <a:pt x="239064" y="0"/>
                  </a:lnTo>
                  <a:lnTo>
                    <a:pt x="0" y="0"/>
                  </a:lnTo>
                  <a:lnTo>
                    <a:pt x="44246" y="114655"/>
                  </a:lnTo>
                  <a:lnTo>
                    <a:pt x="290830" y="114655"/>
                  </a:lnTo>
                  <a:close/>
                </a:path>
                <a:path w="3052445" h="114934">
                  <a:moveTo>
                    <a:pt x="3051962" y="114655"/>
                  </a:moveTo>
                  <a:lnTo>
                    <a:pt x="3035960" y="87757"/>
                  </a:lnTo>
                  <a:lnTo>
                    <a:pt x="3021952" y="59601"/>
                  </a:lnTo>
                  <a:lnTo>
                    <a:pt x="3010014" y="30314"/>
                  </a:lnTo>
                  <a:lnTo>
                    <a:pt x="3000210" y="0"/>
                  </a:lnTo>
                  <a:lnTo>
                    <a:pt x="1060043" y="0"/>
                  </a:lnTo>
                  <a:lnTo>
                    <a:pt x="1050213" y="30314"/>
                  </a:lnTo>
                  <a:lnTo>
                    <a:pt x="1038250" y="59601"/>
                  </a:lnTo>
                  <a:lnTo>
                    <a:pt x="1024216" y="87757"/>
                  </a:lnTo>
                  <a:lnTo>
                    <a:pt x="1008176" y="114655"/>
                  </a:lnTo>
                  <a:lnTo>
                    <a:pt x="3051962" y="114655"/>
                  </a:lnTo>
                  <a:close/>
                </a:path>
              </a:pathLst>
            </a:custGeom>
            <a:solidFill>
              <a:schemeClr val="tx1"/>
            </a:solidFill>
            <a:effectLst>
              <a:outerShdw blurRad="76200" dist="12700" dir="2700000" sy="-23000" kx="-800400" algn="bl" rotWithShape="0">
                <a:prstClr val="black">
                  <a:alpha val="20000"/>
                </a:prstClr>
              </a:outerShdw>
            </a:effectLst>
          </p:spPr>
          <p:txBody>
            <a:bodyPr wrap="square" lIns="0" tIns="0" rIns="0" bIns="0" rtlCol="0"/>
            <a:lstStyle/>
            <a:p>
              <a:endParaRPr lang="en-GB"/>
            </a:p>
          </p:txBody>
        </p:sp>
        <p:pic>
          <p:nvPicPr>
            <p:cNvPr id="442" name="object 181">
              <a:extLst>
                <a:ext uri="{FF2B5EF4-FFF2-40B4-BE49-F238E27FC236}">
                  <a16:creationId xmlns:a16="http://schemas.microsoft.com/office/drawing/2014/main" id="{60CA698F-CA98-4168-88AB-1375364E694F}"/>
                </a:ext>
              </a:extLst>
            </p:cNvPr>
            <p:cNvPicPr/>
            <p:nvPr/>
          </p:nvPicPr>
          <p:blipFill>
            <a:blip r:embed="rId36" cstate="print">
              <a:biLevel thresh="75000"/>
            </a:blip>
            <a:stretch>
              <a:fillRect/>
            </a:stretch>
          </p:blipFill>
          <p:spPr>
            <a:xfrm>
              <a:off x="9122875" y="6605606"/>
              <a:ext cx="34929" cy="18985"/>
            </a:xfrm>
            <a:prstGeom prst="rect">
              <a:avLst/>
            </a:prstGeom>
            <a:noFill/>
          </p:spPr>
        </p:pic>
        <p:sp>
          <p:nvSpPr>
            <p:cNvPr id="443" name="object 182">
              <a:extLst>
                <a:ext uri="{FF2B5EF4-FFF2-40B4-BE49-F238E27FC236}">
                  <a16:creationId xmlns:a16="http://schemas.microsoft.com/office/drawing/2014/main" id="{FEAB0C13-684D-4084-9D31-5BAD2355F72E}"/>
                </a:ext>
              </a:extLst>
            </p:cNvPr>
            <p:cNvSpPr/>
            <p:nvPr/>
          </p:nvSpPr>
          <p:spPr>
            <a:xfrm>
              <a:off x="8342033" y="6354215"/>
              <a:ext cx="792170" cy="265634"/>
            </a:xfrm>
            <a:custGeom>
              <a:avLst/>
              <a:gdLst/>
              <a:ahLst/>
              <a:cxnLst/>
              <a:rect l="l" t="t" r="r" b="b"/>
              <a:pathLst>
                <a:path w="3615054" h="1212215">
                  <a:moveTo>
                    <a:pt x="853567" y="1030643"/>
                  </a:moveTo>
                  <a:lnTo>
                    <a:pt x="851065" y="984135"/>
                  </a:lnTo>
                  <a:lnTo>
                    <a:pt x="843724" y="939076"/>
                  </a:lnTo>
                  <a:lnTo>
                    <a:pt x="831811" y="895731"/>
                  </a:lnTo>
                  <a:lnTo>
                    <a:pt x="815581" y="854367"/>
                  </a:lnTo>
                  <a:lnTo>
                    <a:pt x="795286" y="815213"/>
                  </a:lnTo>
                  <a:lnTo>
                    <a:pt x="771207" y="778560"/>
                  </a:lnTo>
                  <a:lnTo>
                    <a:pt x="743597" y="744664"/>
                  </a:lnTo>
                  <a:lnTo>
                    <a:pt x="712711" y="713778"/>
                  </a:lnTo>
                  <a:lnTo>
                    <a:pt x="678815" y="686168"/>
                  </a:lnTo>
                  <a:lnTo>
                    <a:pt x="642162" y="662089"/>
                  </a:lnTo>
                  <a:lnTo>
                    <a:pt x="603008" y="641807"/>
                  </a:lnTo>
                  <a:lnTo>
                    <a:pt x="561644" y="625563"/>
                  </a:lnTo>
                  <a:lnTo>
                    <a:pt x="518299" y="613651"/>
                  </a:lnTo>
                  <a:lnTo>
                    <a:pt x="473240" y="606310"/>
                  </a:lnTo>
                  <a:lnTo>
                    <a:pt x="426732" y="603808"/>
                  </a:lnTo>
                  <a:lnTo>
                    <a:pt x="380238" y="606310"/>
                  </a:lnTo>
                  <a:lnTo>
                    <a:pt x="335178" y="613651"/>
                  </a:lnTo>
                  <a:lnTo>
                    <a:pt x="291846" y="625563"/>
                  </a:lnTo>
                  <a:lnTo>
                    <a:pt x="250482" y="641807"/>
                  </a:lnTo>
                  <a:lnTo>
                    <a:pt x="211340" y="662089"/>
                  </a:lnTo>
                  <a:lnTo>
                    <a:pt x="174701" y="686168"/>
                  </a:lnTo>
                  <a:lnTo>
                    <a:pt x="140804" y="713778"/>
                  </a:lnTo>
                  <a:lnTo>
                    <a:pt x="109931" y="744664"/>
                  </a:lnTo>
                  <a:lnTo>
                    <a:pt x="82334" y="778560"/>
                  </a:lnTo>
                  <a:lnTo>
                    <a:pt x="58254" y="815213"/>
                  </a:lnTo>
                  <a:lnTo>
                    <a:pt x="37985" y="854367"/>
                  </a:lnTo>
                  <a:lnTo>
                    <a:pt x="21755" y="895731"/>
                  </a:lnTo>
                  <a:lnTo>
                    <a:pt x="9842" y="939076"/>
                  </a:lnTo>
                  <a:lnTo>
                    <a:pt x="2514" y="984135"/>
                  </a:lnTo>
                  <a:lnTo>
                    <a:pt x="0" y="1030643"/>
                  </a:lnTo>
                  <a:lnTo>
                    <a:pt x="2692" y="1078674"/>
                  </a:lnTo>
                  <a:lnTo>
                    <a:pt x="10528" y="1125131"/>
                  </a:lnTo>
                  <a:lnTo>
                    <a:pt x="23253" y="1169746"/>
                  </a:lnTo>
                  <a:lnTo>
                    <a:pt x="40538" y="1212215"/>
                  </a:lnTo>
                  <a:lnTo>
                    <a:pt x="812990" y="1212215"/>
                  </a:lnTo>
                  <a:lnTo>
                    <a:pt x="830300" y="1169746"/>
                  </a:lnTo>
                  <a:lnTo>
                    <a:pt x="843038" y="1125131"/>
                  </a:lnTo>
                  <a:lnTo>
                    <a:pt x="850887" y="1078674"/>
                  </a:lnTo>
                  <a:lnTo>
                    <a:pt x="853567" y="1030643"/>
                  </a:lnTo>
                  <a:close/>
                </a:path>
                <a:path w="3615054" h="1212215">
                  <a:moveTo>
                    <a:pt x="2951416" y="278853"/>
                  </a:moveTo>
                  <a:lnTo>
                    <a:pt x="2922295" y="248653"/>
                  </a:lnTo>
                  <a:lnTo>
                    <a:pt x="2883827" y="216877"/>
                  </a:lnTo>
                  <a:lnTo>
                    <a:pt x="2835808" y="184416"/>
                  </a:lnTo>
                  <a:lnTo>
                    <a:pt x="2778087" y="152082"/>
                  </a:lnTo>
                  <a:lnTo>
                    <a:pt x="2710446" y="120751"/>
                  </a:lnTo>
                  <a:lnTo>
                    <a:pt x="2672854" y="105727"/>
                  </a:lnTo>
                  <a:lnTo>
                    <a:pt x="2632722" y="91262"/>
                  </a:lnTo>
                  <a:lnTo>
                    <a:pt x="2590012" y="77470"/>
                  </a:lnTo>
                  <a:lnTo>
                    <a:pt x="2544724" y="64465"/>
                  </a:lnTo>
                  <a:lnTo>
                    <a:pt x="2496807" y="52349"/>
                  </a:lnTo>
                  <a:lnTo>
                    <a:pt x="2446261" y="41211"/>
                  </a:lnTo>
                  <a:lnTo>
                    <a:pt x="2393048" y="31178"/>
                  </a:lnTo>
                  <a:lnTo>
                    <a:pt x="2337155" y="22352"/>
                  </a:lnTo>
                  <a:lnTo>
                    <a:pt x="2278557" y="14833"/>
                  </a:lnTo>
                  <a:lnTo>
                    <a:pt x="2217229" y="8737"/>
                  </a:lnTo>
                  <a:lnTo>
                    <a:pt x="2153145" y="4152"/>
                  </a:lnTo>
                  <a:lnTo>
                    <a:pt x="2086279" y="1206"/>
                  </a:lnTo>
                  <a:lnTo>
                    <a:pt x="2016620" y="0"/>
                  </a:lnTo>
                  <a:lnTo>
                    <a:pt x="1944141" y="635"/>
                  </a:lnTo>
                  <a:lnTo>
                    <a:pt x="1868817" y="3213"/>
                  </a:lnTo>
                  <a:lnTo>
                    <a:pt x="1790623" y="7835"/>
                  </a:lnTo>
                  <a:lnTo>
                    <a:pt x="1709534" y="14630"/>
                  </a:lnTo>
                  <a:lnTo>
                    <a:pt x="1671040" y="20421"/>
                  </a:lnTo>
                  <a:lnTo>
                    <a:pt x="1630540" y="30365"/>
                  </a:lnTo>
                  <a:lnTo>
                    <a:pt x="1588363" y="44094"/>
                  </a:lnTo>
                  <a:lnTo>
                    <a:pt x="1544802" y="61226"/>
                  </a:lnTo>
                  <a:lnTo>
                    <a:pt x="1500149" y="81368"/>
                  </a:lnTo>
                  <a:lnTo>
                    <a:pt x="1454721" y="104165"/>
                  </a:lnTo>
                  <a:lnTo>
                    <a:pt x="1408798" y="129222"/>
                  </a:lnTo>
                  <a:lnTo>
                    <a:pt x="1362710" y="156159"/>
                  </a:lnTo>
                  <a:lnTo>
                    <a:pt x="1316723" y="184619"/>
                  </a:lnTo>
                  <a:lnTo>
                    <a:pt x="1271168" y="214198"/>
                  </a:lnTo>
                  <a:lnTo>
                    <a:pt x="1226337" y="244525"/>
                  </a:lnTo>
                  <a:lnTo>
                    <a:pt x="1182509" y="275221"/>
                  </a:lnTo>
                  <a:lnTo>
                    <a:pt x="1140028" y="305917"/>
                  </a:lnTo>
                  <a:lnTo>
                    <a:pt x="1099159" y="336219"/>
                  </a:lnTo>
                  <a:lnTo>
                    <a:pt x="1060208" y="365772"/>
                  </a:lnTo>
                  <a:lnTo>
                    <a:pt x="1023493" y="394169"/>
                  </a:lnTo>
                  <a:lnTo>
                    <a:pt x="989304" y="421043"/>
                  </a:lnTo>
                  <a:lnTo>
                    <a:pt x="957935" y="446024"/>
                  </a:lnTo>
                  <a:lnTo>
                    <a:pt x="2688958" y="446024"/>
                  </a:lnTo>
                  <a:lnTo>
                    <a:pt x="2733713" y="442036"/>
                  </a:lnTo>
                  <a:lnTo>
                    <a:pt x="2776982" y="430339"/>
                  </a:lnTo>
                  <a:lnTo>
                    <a:pt x="2818117" y="411289"/>
                  </a:lnTo>
                  <a:lnTo>
                    <a:pt x="2856433" y="385292"/>
                  </a:lnTo>
                  <a:lnTo>
                    <a:pt x="2891256" y="352704"/>
                  </a:lnTo>
                  <a:lnTo>
                    <a:pt x="2921939" y="313918"/>
                  </a:lnTo>
                  <a:lnTo>
                    <a:pt x="2951416" y="278853"/>
                  </a:lnTo>
                  <a:close/>
                </a:path>
                <a:path w="3615054" h="1212215">
                  <a:moveTo>
                    <a:pt x="3614699" y="1030643"/>
                  </a:moveTo>
                  <a:lnTo>
                    <a:pt x="3612197" y="984135"/>
                  </a:lnTo>
                  <a:lnTo>
                    <a:pt x="3604857" y="939076"/>
                  </a:lnTo>
                  <a:lnTo>
                    <a:pt x="3592944" y="895731"/>
                  </a:lnTo>
                  <a:lnTo>
                    <a:pt x="3576713" y="854367"/>
                  </a:lnTo>
                  <a:lnTo>
                    <a:pt x="3556419" y="815213"/>
                  </a:lnTo>
                  <a:lnTo>
                    <a:pt x="3532340" y="778560"/>
                  </a:lnTo>
                  <a:lnTo>
                    <a:pt x="3504730" y="744664"/>
                  </a:lnTo>
                  <a:lnTo>
                    <a:pt x="3473843" y="713778"/>
                  </a:lnTo>
                  <a:lnTo>
                    <a:pt x="3439947" y="686168"/>
                  </a:lnTo>
                  <a:lnTo>
                    <a:pt x="3403295" y="662089"/>
                  </a:lnTo>
                  <a:lnTo>
                    <a:pt x="3364153" y="641807"/>
                  </a:lnTo>
                  <a:lnTo>
                    <a:pt x="3322777" y="625563"/>
                  </a:lnTo>
                  <a:lnTo>
                    <a:pt x="3279432" y="613651"/>
                  </a:lnTo>
                  <a:lnTo>
                    <a:pt x="3234385" y="606310"/>
                  </a:lnTo>
                  <a:lnTo>
                    <a:pt x="3187877" y="603808"/>
                  </a:lnTo>
                  <a:lnTo>
                    <a:pt x="3141370" y="606310"/>
                  </a:lnTo>
                  <a:lnTo>
                    <a:pt x="3096323" y="613651"/>
                  </a:lnTo>
                  <a:lnTo>
                    <a:pt x="3052991" y="625563"/>
                  </a:lnTo>
                  <a:lnTo>
                    <a:pt x="3011614" y="641807"/>
                  </a:lnTo>
                  <a:lnTo>
                    <a:pt x="2972485" y="662089"/>
                  </a:lnTo>
                  <a:lnTo>
                    <a:pt x="2935846" y="686168"/>
                  </a:lnTo>
                  <a:lnTo>
                    <a:pt x="2901950" y="713778"/>
                  </a:lnTo>
                  <a:lnTo>
                    <a:pt x="2871076" y="744664"/>
                  </a:lnTo>
                  <a:lnTo>
                    <a:pt x="2843466" y="778560"/>
                  </a:lnTo>
                  <a:lnTo>
                    <a:pt x="2819400" y="815213"/>
                  </a:lnTo>
                  <a:lnTo>
                    <a:pt x="2799118" y="854367"/>
                  </a:lnTo>
                  <a:lnTo>
                    <a:pt x="2782900" y="895731"/>
                  </a:lnTo>
                  <a:lnTo>
                    <a:pt x="2770987" y="939076"/>
                  </a:lnTo>
                  <a:lnTo>
                    <a:pt x="2763647" y="984135"/>
                  </a:lnTo>
                  <a:lnTo>
                    <a:pt x="2761145" y="1030643"/>
                  </a:lnTo>
                  <a:lnTo>
                    <a:pt x="2763824" y="1078674"/>
                  </a:lnTo>
                  <a:lnTo>
                    <a:pt x="2771673" y="1125131"/>
                  </a:lnTo>
                  <a:lnTo>
                    <a:pt x="2784398" y="1169746"/>
                  </a:lnTo>
                  <a:lnTo>
                    <a:pt x="2801683" y="1212215"/>
                  </a:lnTo>
                  <a:lnTo>
                    <a:pt x="3574237" y="1212215"/>
                  </a:lnTo>
                  <a:lnTo>
                    <a:pt x="3591509" y="1169733"/>
                  </a:lnTo>
                  <a:lnTo>
                    <a:pt x="3604196" y="1125118"/>
                  </a:lnTo>
                  <a:lnTo>
                    <a:pt x="3612032" y="1078661"/>
                  </a:lnTo>
                  <a:lnTo>
                    <a:pt x="3614699" y="1030643"/>
                  </a:lnTo>
                  <a:close/>
                </a:path>
              </a:pathLst>
            </a:custGeom>
            <a:solidFill>
              <a:srgbClr val="232323"/>
            </a:solidFill>
            <a:effectLst>
              <a:outerShdw blurRad="152400" dist="317500" dir="5400000" sx="90000" sy="-19000" rotWithShape="0">
                <a:prstClr val="black">
                  <a:alpha val="15000"/>
                </a:prstClr>
              </a:outerShdw>
            </a:effectLst>
          </p:spPr>
          <p:txBody>
            <a:bodyPr wrap="square" lIns="0" tIns="0" rIns="0" bIns="0" rtlCol="0"/>
            <a:lstStyle/>
            <a:p>
              <a:endParaRPr lang="en-GB"/>
            </a:p>
          </p:txBody>
        </p:sp>
        <p:pic>
          <p:nvPicPr>
            <p:cNvPr id="444" name="object 183">
              <a:extLst>
                <a:ext uri="{FF2B5EF4-FFF2-40B4-BE49-F238E27FC236}">
                  <a16:creationId xmlns:a16="http://schemas.microsoft.com/office/drawing/2014/main" id="{B46D9969-A752-445A-BE8E-23EFAC8E6338}"/>
                </a:ext>
              </a:extLst>
            </p:cNvPr>
            <p:cNvPicPr/>
            <p:nvPr/>
          </p:nvPicPr>
          <p:blipFill>
            <a:blip r:embed="rId37" cstate="print"/>
            <a:stretch>
              <a:fillRect/>
            </a:stretch>
          </p:blipFill>
          <p:spPr>
            <a:xfrm>
              <a:off x="8616837" y="6360066"/>
              <a:ext cx="359109" cy="50772"/>
            </a:xfrm>
            <a:prstGeom prst="rect">
              <a:avLst/>
            </a:prstGeom>
          </p:spPr>
        </p:pic>
        <p:sp>
          <p:nvSpPr>
            <p:cNvPr id="445" name="object 184">
              <a:extLst>
                <a:ext uri="{FF2B5EF4-FFF2-40B4-BE49-F238E27FC236}">
                  <a16:creationId xmlns:a16="http://schemas.microsoft.com/office/drawing/2014/main" id="{6DEA9B36-2A59-469C-9C04-FC44BC20052B}"/>
                </a:ext>
              </a:extLst>
            </p:cNvPr>
            <p:cNvSpPr/>
            <p:nvPr/>
          </p:nvSpPr>
          <p:spPr>
            <a:xfrm>
              <a:off x="8355350" y="6352197"/>
              <a:ext cx="310439" cy="308074"/>
            </a:xfrm>
            <a:custGeom>
              <a:avLst/>
              <a:gdLst/>
              <a:ahLst/>
              <a:cxnLst/>
              <a:rect l="l" t="t" r="r" b="b"/>
              <a:pathLst>
                <a:path w="1416684" h="1405890">
                  <a:moveTo>
                    <a:pt x="732002" y="1039799"/>
                  </a:moveTo>
                  <a:lnTo>
                    <a:pt x="729157" y="993889"/>
                  </a:lnTo>
                  <a:lnTo>
                    <a:pt x="720826" y="949680"/>
                  </a:lnTo>
                  <a:lnTo>
                    <a:pt x="707377" y="907516"/>
                  </a:lnTo>
                  <a:lnTo>
                    <a:pt x="689127" y="867740"/>
                  </a:lnTo>
                  <a:lnTo>
                    <a:pt x="666432" y="830694"/>
                  </a:lnTo>
                  <a:lnTo>
                    <a:pt x="639635" y="796734"/>
                  </a:lnTo>
                  <a:lnTo>
                    <a:pt x="609079" y="766178"/>
                  </a:lnTo>
                  <a:lnTo>
                    <a:pt x="575106" y="739381"/>
                  </a:lnTo>
                  <a:lnTo>
                    <a:pt x="538060" y="716686"/>
                  </a:lnTo>
                  <a:lnTo>
                    <a:pt x="498284" y="698436"/>
                  </a:lnTo>
                  <a:lnTo>
                    <a:pt x="456120" y="684987"/>
                  </a:lnTo>
                  <a:lnTo>
                    <a:pt x="411911" y="676656"/>
                  </a:lnTo>
                  <a:lnTo>
                    <a:pt x="366014" y="673811"/>
                  </a:lnTo>
                  <a:lnTo>
                    <a:pt x="320103" y="676656"/>
                  </a:lnTo>
                  <a:lnTo>
                    <a:pt x="275882" y="684987"/>
                  </a:lnTo>
                  <a:lnTo>
                    <a:pt x="233718" y="698436"/>
                  </a:lnTo>
                  <a:lnTo>
                    <a:pt x="193941" y="716686"/>
                  </a:lnTo>
                  <a:lnTo>
                    <a:pt x="156895" y="739381"/>
                  </a:lnTo>
                  <a:lnTo>
                    <a:pt x="122923" y="766178"/>
                  </a:lnTo>
                  <a:lnTo>
                    <a:pt x="92367" y="796734"/>
                  </a:lnTo>
                  <a:lnTo>
                    <a:pt x="65570" y="830694"/>
                  </a:lnTo>
                  <a:lnTo>
                    <a:pt x="42887" y="867740"/>
                  </a:lnTo>
                  <a:lnTo>
                    <a:pt x="24638" y="907516"/>
                  </a:lnTo>
                  <a:lnTo>
                    <a:pt x="11176" y="949680"/>
                  </a:lnTo>
                  <a:lnTo>
                    <a:pt x="2844" y="993889"/>
                  </a:lnTo>
                  <a:lnTo>
                    <a:pt x="0" y="1039799"/>
                  </a:lnTo>
                  <a:lnTo>
                    <a:pt x="2844" y="1085710"/>
                  </a:lnTo>
                  <a:lnTo>
                    <a:pt x="11176" y="1129919"/>
                  </a:lnTo>
                  <a:lnTo>
                    <a:pt x="24638" y="1172083"/>
                  </a:lnTo>
                  <a:lnTo>
                    <a:pt x="42887" y="1211859"/>
                  </a:lnTo>
                  <a:lnTo>
                    <a:pt x="65570" y="1248905"/>
                  </a:lnTo>
                  <a:lnTo>
                    <a:pt x="92367" y="1282877"/>
                  </a:lnTo>
                  <a:lnTo>
                    <a:pt x="122923" y="1313434"/>
                  </a:lnTo>
                  <a:lnTo>
                    <a:pt x="156895" y="1340231"/>
                  </a:lnTo>
                  <a:lnTo>
                    <a:pt x="193941" y="1362925"/>
                  </a:lnTo>
                  <a:lnTo>
                    <a:pt x="233718" y="1381163"/>
                  </a:lnTo>
                  <a:lnTo>
                    <a:pt x="275882" y="1394625"/>
                  </a:lnTo>
                  <a:lnTo>
                    <a:pt x="320103" y="1402956"/>
                  </a:lnTo>
                  <a:lnTo>
                    <a:pt x="366014" y="1405801"/>
                  </a:lnTo>
                  <a:lnTo>
                    <a:pt x="411911" y="1402956"/>
                  </a:lnTo>
                  <a:lnTo>
                    <a:pt x="456120" y="1394625"/>
                  </a:lnTo>
                  <a:lnTo>
                    <a:pt x="498284" y="1381163"/>
                  </a:lnTo>
                  <a:lnTo>
                    <a:pt x="538060" y="1362925"/>
                  </a:lnTo>
                  <a:lnTo>
                    <a:pt x="575106" y="1340231"/>
                  </a:lnTo>
                  <a:lnTo>
                    <a:pt x="609079" y="1313434"/>
                  </a:lnTo>
                  <a:lnTo>
                    <a:pt x="639635" y="1282877"/>
                  </a:lnTo>
                  <a:lnTo>
                    <a:pt x="666432" y="1248905"/>
                  </a:lnTo>
                  <a:lnTo>
                    <a:pt x="689127" y="1211859"/>
                  </a:lnTo>
                  <a:lnTo>
                    <a:pt x="707377" y="1172083"/>
                  </a:lnTo>
                  <a:lnTo>
                    <a:pt x="720826" y="1129919"/>
                  </a:lnTo>
                  <a:lnTo>
                    <a:pt x="729157" y="1085710"/>
                  </a:lnTo>
                  <a:lnTo>
                    <a:pt x="732002" y="1039799"/>
                  </a:lnTo>
                  <a:close/>
                </a:path>
                <a:path w="1416684" h="1405890">
                  <a:moveTo>
                    <a:pt x="1416621" y="0"/>
                  </a:moveTo>
                  <a:lnTo>
                    <a:pt x="1373771" y="13576"/>
                  </a:lnTo>
                  <a:lnTo>
                    <a:pt x="1331442" y="28206"/>
                  </a:lnTo>
                  <a:lnTo>
                    <a:pt x="1289507" y="43802"/>
                  </a:lnTo>
                  <a:lnTo>
                    <a:pt x="1247825" y="60274"/>
                  </a:lnTo>
                  <a:lnTo>
                    <a:pt x="1206246" y="77546"/>
                  </a:lnTo>
                  <a:lnTo>
                    <a:pt x="1164615" y="95529"/>
                  </a:lnTo>
                  <a:lnTo>
                    <a:pt x="1122807" y="114122"/>
                  </a:lnTo>
                  <a:lnTo>
                    <a:pt x="1080668" y="133261"/>
                  </a:lnTo>
                  <a:lnTo>
                    <a:pt x="950810" y="193052"/>
                  </a:lnTo>
                  <a:lnTo>
                    <a:pt x="905891" y="213487"/>
                  </a:lnTo>
                  <a:lnTo>
                    <a:pt x="859917" y="234035"/>
                  </a:lnTo>
                  <a:lnTo>
                    <a:pt x="812749" y="254596"/>
                  </a:lnTo>
                  <a:lnTo>
                    <a:pt x="764235" y="275107"/>
                  </a:lnTo>
                  <a:lnTo>
                    <a:pt x="714222" y="295465"/>
                  </a:lnTo>
                  <a:lnTo>
                    <a:pt x="662584" y="315595"/>
                  </a:lnTo>
                  <a:lnTo>
                    <a:pt x="609168" y="335407"/>
                  </a:lnTo>
                  <a:lnTo>
                    <a:pt x="553821" y="354812"/>
                  </a:lnTo>
                  <a:lnTo>
                    <a:pt x="496417" y="373735"/>
                  </a:lnTo>
                  <a:lnTo>
                    <a:pt x="436791" y="392074"/>
                  </a:lnTo>
                  <a:lnTo>
                    <a:pt x="555713" y="425589"/>
                  </a:lnTo>
                  <a:lnTo>
                    <a:pt x="605396" y="433781"/>
                  </a:lnTo>
                  <a:lnTo>
                    <a:pt x="655066" y="430885"/>
                  </a:lnTo>
                  <a:lnTo>
                    <a:pt x="702894" y="417207"/>
                  </a:lnTo>
                  <a:lnTo>
                    <a:pt x="747064" y="393052"/>
                  </a:lnTo>
                  <a:lnTo>
                    <a:pt x="774979" y="373595"/>
                  </a:lnTo>
                  <a:lnTo>
                    <a:pt x="806208" y="352158"/>
                  </a:lnTo>
                  <a:lnTo>
                    <a:pt x="840536" y="328993"/>
                  </a:lnTo>
                  <a:lnTo>
                    <a:pt x="877747" y="304304"/>
                  </a:lnTo>
                  <a:lnTo>
                    <a:pt x="917638" y="278345"/>
                  </a:lnTo>
                  <a:lnTo>
                    <a:pt x="959993" y="251333"/>
                  </a:lnTo>
                  <a:lnTo>
                    <a:pt x="1004582" y="223520"/>
                  </a:lnTo>
                  <a:lnTo>
                    <a:pt x="1051204" y="195135"/>
                  </a:lnTo>
                  <a:lnTo>
                    <a:pt x="1099654" y="166408"/>
                  </a:lnTo>
                  <a:lnTo>
                    <a:pt x="1149718" y="137579"/>
                  </a:lnTo>
                  <a:lnTo>
                    <a:pt x="1201166" y="108877"/>
                  </a:lnTo>
                  <a:lnTo>
                    <a:pt x="1253794" y="80530"/>
                  </a:lnTo>
                  <a:lnTo>
                    <a:pt x="1307388" y="52781"/>
                  </a:lnTo>
                  <a:lnTo>
                    <a:pt x="1361732" y="25857"/>
                  </a:lnTo>
                  <a:lnTo>
                    <a:pt x="1416621" y="0"/>
                  </a:lnTo>
                  <a:close/>
                </a:path>
              </a:pathLst>
            </a:custGeom>
            <a:solidFill>
              <a:srgbClr val="232323"/>
            </a:solidFill>
          </p:spPr>
          <p:txBody>
            <a:bodyPr wrap="square" lIns="0" tIns="0" rIns="0" bIns="0" rtlCol="0"/>
            <a:lstStyle/>
            <a:p>
              <a:endParaRPr lang="en-GB"/>
            </a:p>
          </p:txBody>
        </p:sp>
        <p:sp>
          <p:nvSpPr>
            <p:cNvPr id="446" name="object 185">
              <a:extLst>
                <a:ext uri="{FF2B5EF4-FFF2-40B4-BE49-F238E27FC236}">
                  <a16:creationId xmlns:a16="http://schemas.microsoft.com/office/drawing/2014/main" id="{F18205DC-1F54-4D38-86F1-6C33A76EA779}"/>
                </a:ext>
              </a:extLst>
            </p:cNvPr>
            <p:cNvSpPr/>
            <p:nvPr/>
          </p:nvSpPr>
          <p:spPr>
            <a:xfrm>
              <a:off x="8374708" y="6519204"/>
              <a:ext cx="121755" cy="121755"/>
            </a:xfrm>
            <a:custGeom>
              <a:avLst/>
              <a:gdLst/>
              <a:ahLst/>
              <a:cxnLst/>
              <a:rect l="l" t="t" r="r" b="b"/>
              <a:pathLst>
                <a:path w="555625" h="555625">
                  <a:moveTo>
                    <a:pt x="277666" y="0"/>
                  </a:moveTo>
                  <a:lnTo>
                    <a:pt x="227757" y="4473"/>
                  </a:lnTo>
                  <a:lnTo>
                    <a:pt x="180782" y="17372"/>
                  </a:lnTo>
                  <a:lnTo>
                    <a:pt x="137525" y="37910"/>
                  </a:lnTo>
                  <a:lnTo>
                    <a:pt x="98771" y="65305"/>
                  </a:lnTo>
                  <a:lnTo>
                    <a:pt x="65305" y="98771"/>
                  </a:lnTo>
                  <a:lnTo>
                    <a:pt x="37910" y="137525"/>
                  </a:lnTo>
                  <a:lnTo>
                    <a:pt x="17372" y="180782"/>
                  </a:lnTo>
                  <a:lnTo>
                    <a:pt x="4473" y="227757"/>
                  </a:lnTo>
                  <a:lnTo>
                    <a:pt x="0" y="277666"/>
                  </a:lnTo>
                  <a:lnTo>
                    <a:pt x="4473" y="327576"/>
                  </a:lnTo>
                  <a:lnTo>
                    <a:pt x="17372" y="374551"/>
                  </a:lnTo>
                  <a:lnTo>
                    <a:pt x="37910" y="417808"/>
                  </a:lnTo>
                  <a:lnTo>
                    <a:pt x="65305" y="456562"/>
                  </a:lnTo>
                  <a:lnTo>
                    <a:pt x="98771" y="490028"/>
                  </a:lnTo>
                  <a:lnTo>
                    <a:pt x="137525" y="517423"/>
                  </a:lnTo>
                  <a:lnTo>
                    <a:pt x="180782" y="537961"/>
                  </a:lnTo>
                  <a:lnTo>
                    <a:pt x="227757" y="550860"/>
                  </a:lnTo>
                  <a:lnTo>
                    <a:pt x="277666" y="555333"/>
                  </a:lnTo>
                  <a:lnTo>
                    <a:pt x="327579" y="550860"/>
                  </a:lnTo>
                  <a:lnTo>
                    <a:pt x="374556" y="537961"/>
                  </a:lnTo>
                  <a:lnTo>
                    <a:pt x="417813" y="517423"/>
                  </a:lnTo>
                  <a:lnTo>
                    <a:pt x="456566" y="490028"/>
                  </a:lnTo>
                  <a:lnTo>
                    <a:pt x="490031" y="456562"/>
                  </a:lnTo>
                  <a:lnTo>
                    <a:pt x="517425" y="417808"/>
                  </a:lnTo>
                  <a:lnTo>
                    <a:pt x="537962" y="374551"/>
                  </a:lnTo>
                  <a:lnTo>
                    <a:pt x="550860" y="327576"/>
                  </a:lnTo>
                  <a:lnTo>
                    <a:pt x="555333" y="277666"/>
                  </a:lnTo>
                  <a:lnTo>
                    <a:pt x="550860" y="227757"/>
                  </a:lnTo>
                  <a:lnTo>
                    <a:pt x="537962" y="180782"/>
                  </a:lnTo>
                  <a:lnTo>
                    <a:pt x="517425" y="137525"/>
                  </a:lnTo>
                  <a:lnTo>
                    <a:pt x="490031" y="98771"/>
                  </a:lnTo>
                  <a:lnTo>
                    <a:pt x="456566" y="65305"/>
                  </a:lnTo>
                  <a:lnTo>
                    <a:pt x="417813" y="37910"/>
                  </a:lnTo>
                  <a:lnTo>
                    <a:pt x="374556" y="17372"/>
                  </a:lnTo>
                  <a:lnTo>
                    <a:pt x="327579" y="4473"/>
                  </a:lnTo>
                  <a:lnTo>
                    <a:pt x="277666" y="0"/>
                  </a:lnTo>
                  <a:close/>
                </a:path>
              </a:pathLst>
            </a:custGeom>
            <a:solidFill>
              <a:srgbClr val="FFFFFF"/>
            </a:solidFill>
          </p:spPr>
          <p:txBody>
            <a:bodyPr wrap="square" lIns="0" tIns="0" rIns="0" bIns="0" rtlCol="0"/>
            <a:lstStyle/>
            <a:p>
              <a:endParaRPr lang="en-GB"/>
            </a:p>
          </p:txBody>
        </p:sp>
        <p:sp>
          <p:nvSpPr>
            <p:cNvPr id="447" name="object 186">
              <a:extLst>
                <a:ext uri="{FF2B5EF4-FFF2-40B4-BE49-F238E27FC236}">
                  <a16:creationId xmlns:a16="http://schemas.microsoft.com/office/drawing/2014/main" id="{8E57508A-41F3-495B-B3E6-2DF5D608E27D}"/>
                </a:ext>
              </a:extLst>
            </p:cNvPr>
            <p:cNvSpPr/>
            <p:nvPr/>
          </p:nvSpPr>
          <p:spPr>
            <a:xfrm>
              <a:off x="8382684" y="6499850"/>
              <a:ext cx="739294" cy="160438"/>
            </a:xfrm>
            <a:custGeom>
              <a:avLst/>
              <a:gdLst/>
              <a:ahLst/>
              <a:cxnLst/>
              <a:rect l="l" t="t" r="r" b="b"/>
              <a:pathLst>
                <a:path w="3373754" h="732154">
                  <a:moveTo>
                    <a:pt x="380555" y="365988"/>
                  </a:moveTo>
                  <a:lnTo>
                    <a:pt x="373456" y="321970"/>
                  </a:lnTo>
                  <a:lnTo>
                    <a:pt x="353682" y="283730"/>
                  </a:lnTo>
                  <a:lnTo>
                    <a:pt x="323532" y="253580"/>
                  </a:lnTo>
                  <a:lnTo>
                    <a:pt x="285292" y="233807"/>
                  </a:lnTo>
                  <a:lnTo>
                    <a:pt x="241261" y="226695"/>
                  </a:lnTo>
                  <a:lnTo>
                    <a:pt x="197231" y="233807"/>
                  </a:lnTo>
                  <a:lnTo>
                    <a:pt x="159004" y="253580"/>
                  </a:lnTo>
                  <a:lnTo>
                    <a:pt x="128841" y="283730"/>
                  </a:lnTo>
                  <a:lnTo>
                    <a:pt x="109067" y="321970"/>
                  </a:lnTo>
                  <a:lnTo>
                    <a:pt x="101968" y="365988"/>
                  </a:lnTo>
                  <a:lnTo>
                    <a:pt x="109067" y="410019"/>
                  </a:lnTo>
                  <a:lnTo>
                    <a:pt x="128841" y="448259"/>
                  </a:lnTo>
                  <a:lnTo>
                    <a:pt x="159004" y="478409"/>
                  </a:lnTo>
                  <a:lnTo>
                    <a:pt x="197231" y="498182"/>
                  </a:lnTo>
                  <a:lnTo>
                    <a:pt x="241261" y="505282"/>
                  </a:lnTo>
                  <a:lnTo>
                    <a:pt x="285292" y="498182"/>
                  </a:lnTo>
                  <a:lnTo>
                    <a:pt x="323532" y="478409"/>
                  </a:lnTo>
                  <a:lnTo>
                    <a:pt x="353682" y="448259"/>
                  </a:lnTo>
                  <a:lnTo>
                    <a:pt x="373456" y="410019"/>
                  </a:lnTo>
                  <a:lnTo>
                    <a:pt x="380555" y="365988"/>
                  </a:lnTo>
                  <a:close/>
                </a:path>
                <a:path w="3373754" h="732154">
                  <a:moveTo>
                    <a:pt x="482523" y="366001"/>
                  </a:moveTo>
                  <a:lnTo>
                    <a:pt x="477621" y="317373"/>
                  </a:lnTo>
                  <a:lnTo>
                    <a:pt x="465251" y="277533"/>
                  </a:lnTo>
                  <a:lnTo>
                    <a:pt x="465251" y="366001"/>
                  </a:lnTo>
                  <a:lnTo>
                    <a:pt x="460692" y="411137"/>
                  </a:lnTo>
                  <a:lnTo>
                    <a:pt x="447649" y="453186"/>
                  </a:lnTo>
                  <a:lnTo>
                    <a:pt x="426999" y="491236"/>
                  </a:lnTo>
                  <a:lnTo>
                    <a:pt x="399643" y="524383"/>
                  </a:lnTo>
                  <a:lnTo>
                    <a:pt x="366496" y="551726"/>
                  </a:lnTo>
                  <a:lnTo>
                    <a:pt x="328447" y="572376"/>
                  </a:lnTo>
                  <a:lnTo>
                    <a:pt x="286410" y="585431"/>
                  </a:lnTo>
                  <a:lnTo>
                    <a:pt x="241261" y="589978"/>
                  </a:lnTo>
                  <a:lnTo>
                    <a:pt x="196126" y="585431"/>
                  </a:lnTo>
                  <a:lnTo>
                    <a:pt x="154076" y="572376"/>
                  </a:lnTo>
                  <a:lnTo>
                    <a:pt x="116039" y="551726"/>
                  </a:lnTo>
                  <a:lnTo>
                    <a:pt x="82880" y="524383"/>
                  </a:lnTo>
                  <a:lnTo>
                    <a:pt x="55537" y="491236"/>
                  </a:lnTo>
                  <a:lnTo>
                    <a:pt x="34886" y="453186"/>
                  </a:lnTo>
                  <a:lnTo>
                    <a:pt x="21831" y="411137"/>
                  </a:lnTo>
                  <a:lnTo>
                    <a:pt x="17284" y="366001"/>
                  </a:lnTo>
                  <a:lnTo>
                    <a:pt x="21831" y="320852"/>
                  </a:lnTo>
                  <a:lnTo>
                    <a:pt x="34886" y="278803"/>
                  </a:lnTo>
                  <a:lnTo>
                    <a:pt x="55537" y="240753"/>
                  </a:lnTo>
                  <a:lnTo>
                    <a:pt x="82880" y="207606"/>
                  </a:lnTo>
                  <a:lnTo>
                    <a:pt x="116039" y="180263"/>
                  </a:lnTo>
                  <a:lnTo>
                    <a:pt x="154076" y="159613"/>
                  </a:lnTo>
                  <a:lnTo>
                    <a:pt x="196126" y="146558"/>
                  </a:lnTo>
                  <a:lnTo>
                    <a:pt x="241261" y="142011"/>
                  </a:lnTo>
                  <a:lnTo>
                    <a:pt x="286410" y="146558"/>
                  </a:lnTo>
                  <a:lnTo>
                    <a:pt x="328447" y="159613"/>
                  </a:lnTo>
                  <a:lnTo>
                    <a:pt x="366496" y="180263"/>
                  </a:lnTo>
                  <a:lnTo>
                    <a:pt x="399643" y="207606"/>
                  </a:lnTo>
                  <a:lnTo>
                    <a:pt x="426999" y="240753"/>
                  </a:lnTo>
                  <a:lnTo>
                    <a:pt x="447649" y="278803"/>
                  </a:lnTo>
                  <a:lnTo>
                    <a:pt x="460692" y="320852"/>
                  </a:lnTo>
                  <a:lnTo>
                    <a:pt x="465251" y="366001"/>
                  </a:lnTo>
                  <a:lnTo>
                    <a:pt x="465251" y="277533"/>
                  </a:lnTo>
                  <a:lnTo>
                    <a:pt x="441325" y="231101"/>
                  </a:lnTo>
                  <a:lnTo>
                    <a:pt x="411861" y="195389"/>
                  </a:lnTo>
                  <a:lnTo>
                    <a:pt x="376161" y="165938"/>
                  </a:lnTo>
                  <a:lnTo>
                    <a:pt x="335178" y="143687"/>
                  </a:lnTo>
                  <a:lnTo>
                    <a:pt x="329755" y="142011"/>
                  </a:lnTo>
                  <a:lnTo>
                    <a:pt x="289890" y="129628"/>
                  </a:lnTo>
                  <a:lnTo>
                    <a:pt x="241261" y="124726"/>
                  </a:lnTo>
                  <a:lnTo>
                    <a:pt x="192646" y="129628"/>
                  </a:lnTo>
                  <a:lnTo>
                    <a:pt x="147358" y="143687"/>
                  </a:lnTo>
                  <a:lnTo>
                    <a:pt x="106375" y="165938"/>
                  </a:lnTo>
                  <a:lnTo>
                    <a:pt x="70675" y="195389"/>
                  </a:lnTo>
                  <a:lnTo>
                    <a:pt x="41211" y="231101"/>
                  </a:lnTo>
                  <a:lnTo>
                    <a:pt x="18961" y="272084"/>
                  </a:lnTo>
                  <a:lnTo>
                    <a:pt x="4902" y="317373"/>
                  </a:lnTo>
                  <a:lnTo>
                    <a:pt x="0" y="366001"/>
                  </a:lnTo>
                  <a:lnTo>
                    <a:pt x="4902" y="414616"/>
                  </a:lnTo>
                  <a:lnTo>
                    <a:pt x="18961" y="459905"/>
                  </a:lnTo>
                  <a:lnTo>
                    <a:pt x="41211" y="500888"/>
                  </a:lnTo>
                  <a:lnTo>
                    <a:pt x="70675" y="536600"/>
                  </a:lnTo>
                  <a:lnTo>
                    <a:pt x="106375" y="566051"/>
                  </a:lnTo>
                  <a:lnTo>
                    <a:pt x="147358" y="588302"/>
                  </a:lnTo>
                  <a:lnTo>
                    <a:pt x="192646" y="602361"/>
                  </a:lnTo>
                  <a:lnTo>
                    <a:pt x="241261" y="607263"/>
                  </a:lnTo>
                  <a:lnTo>
                    <a:pt x="289890" y="602361"/>
                  </a:lnTo>
                  <a:lnTo>
                    <a:pt x="329755" y="589978"/>
                  </a:lnTo>
                  <a:lnTo>
                    <a:pt x="335178" y="588302"/>
                  </a:lnTo>
                  <a:lnTo>
                    <a:pt x="376161" y="566051"/>
                  </a:lnTo>
                  <a:lnTo>
                    <a:pt x="411861" y="536600"/>
                  </a:lnTo>
                  <a:lnTo>
                    <a:pt x="441325" y="500888"/>
                  </a:lnTo>
                  <a:lnTo>
                    <a:pt x="463562" y="459905"/>
                  </a:lnTo>
                  <a:lnTo>
                    <a:pt x="477621" y="414616"/>
                  </a:lnTo>
                  <a:lnTo>
                    <a:pt x="482523" y="366001"/>
                  </a:lnTo>
                  <a:close/>
                </a:path>
                <a:path w="3373754" h="732154">
                  <a:moveTo>
                    <a:pt x="3373183" y="365988"/>
                  </a:moveTo>
                  <a:lnTo>
                    <a:pt x="3370338" y="320078"/>
                  </a:lnTo>
                  <a:lnTo>
                    <a:pt x="3362007" y="275869"/>
                  </a:lnTo>
                  <a:lnTo>
                    <a:pt x="3348545" y="233705"/>
                  </a:lnTo>
                  <a:lnTo>
                    <a:pt x="3330308" y="193929"/>
                  </a:lnTo>
                  <a:lnTo>
                    <a:pt x="3307613" y="156883"/>
                  </a:lnTo>
                  <a:lnTo>
                    <a:pt x="3280816" y="122923"/>
                  </a:lnTo>
                  <a:lnTo>
                    <a:pt x="3250260" y="92367"/>
                  </a:lnTo>
                  <a:lnTo>
                    <a:pt x="3216287" y="65570"/>
                  </a:lnTo>
                  <a:lnTo>
                    <a:pt x="3179241" y="42875"/>
                  </a:lnTo>
                  <a:lnTo>
                    <a:pt x="3139465" y="24625"/>
                  </a:lnTo>
                  <a:lnTo>
                    <a:pt x="3097301" y="11176"/>
                  </a:lnTo>
                  <a:lnTo>
                    <a:pt x="3053092" y="2844"/>
                  </a:lnTo>
                  <a:lnTo>
                    <a:pt x="3007182" y="0"/>
                  </a:lnTo>
                  <a:lnTo>
                    <a:pt x="2961271" y="2844"/>
                  </a:lnTo>
                  <a:lnTo>
                    <a:pt x="2917063" y="11176"/>
                  </a:lnTo>
                  <a:lnTo>
                    <a:pt x="2874899" y="24625"/>
                  </a:lnTo>
                  <a:lnTo>
                    <a:pt x="2835122" y="42875"/>
                  </a:lnTo>
                  <a:lnTo>
                    <a:pt x="2798076" y="65570"/>
                  </a:lnTo>
                  <a:lnTo>
                    <a:pt x="2764104" y="92367"/>
                  </a:lnTo>
                  <a:lnTo>
                    <a:pt x="2733548" y="122923"/>
                  </a:lnTo>
                  <a:lnTo>
                    <a:pt x="2706751" y="156883"/>
                  </a:lnTo>
                  <a:lnTo>
                    <a:pt x="2684068" y="193929"/>
                  </a:lnTo>
                  <a:lnTo>
                    <a:pt x="2665819" y="233705"/>
                  </a:lnTo>
                  <a:lnTo>
                    <a:pt x="2652357" y="275869"/>
                  </a:lnTo>
                  <a:lnTo>
                    <a:pt x="2644025" y="320078"/>
                  </a:lnTo>
                  <a:lnTo>
                    <a:pt x="2641181" y="365988"/>
                  </a:lnTo>
                  <a:lnTo>
                    <a:pt x="2644025" y="411899"/>
                  </a:lnTo>
                  <a:lnTo>
                    <a:pt x="2652357" y="456107"/>
                  </a:lnTo>
                  <a:lnTo>
                    <a:pt x="2665819" y="498271"/>
                  </a:lnTo>
                  <a:lnTo>
                    <a:pt x="2684068" y="538048"/>
                  </a:lnTo>
                  <a:lnTo>
                    <a:pt x="2706751" y="575094"/>
                  </a:lnTo>
                  <a:lnTo>
                    <a:pt x="2733548" y="609066"/>
                  </a:lnTo>
                  <a:lnTo>
                    <a:pt x="2764104" y="639622"/>
                  </a:lnTo>
                  <a:lnTo>
                    <a:pt x="2798076" y="666419"/>
                  </a:lnTo>
                  <a:lnTo>
                    <a:pt x="2835122" y="689114"/>
                  </a:lnTo>
                  <a:lnTo>
                    <a:pt x="2874899" y="707351"/>
                  </a:lnTo>
                  <a:lnTo>
                    <a:pt x="2917063" y="720813"/>
                  </a:lnTo>
                  <a:lnTo>
                    <a:pt x="2961271" y="729145"/>
                  </a:lnTo>
                  <a:lnTo>
                    <a:pt x="3007182" y="731989"/>
                  </a:lnTo>
                  <a:lnTo>
                    <a:pt x="3053092" y="729145"/>
                  </a:lnTo>
                  <a:lnTo>
                    <a:pt x="3097301" y="720813"/>
                  </a:lnTo>
                  <a:lnTo>
                    <a:pt x="3139465" y="707351"/>
                  </a:lnTo>
                  <a:lnTo>
                    <a:pt x="3179241" y="689114"/>
                  </a:lnTo>
                  <a:lnTo>
                    <a:pt x="3216287" y="666419"/>
                  </a:lnTo>
                  <a:lnTo>
                    <a:pt x="3250260" y="639622"/>
                  </a:lnTo>
                  <a:lnTo>
                    <a:pt x="3280816" y="609066"/>
                  </a:lnTo>
                  <a:lnTo>
                    <a:pt x="3307613" y="575094"/>
                  </a:lnTo>
                  <a:lnTo>
                    <a:pt x="3330308" y="538048"/>
                  </a:lnTo>
                  <a:lnTo>
                    <a:pt x="3348545" y="498271"/>
                  </a:lnTo>
                  <a:lnTo>
                    <a:pt x="3362007" y="456107"/>
                  </a:lnTo>
                  <a:lnTo>
                    <a:pt x="3370338" y="411899"/>
                  </a:lnTo>
                  <a:lnTo>
                    <a:pt x="3373183" y="365988"/>
                  </a:lnTo>
                  <a:close/>
                </a:path>
              </a:pathLst>
            </a:custGeom>
            <a:solidFill>
              <a:srgbClr val="232323"/>
            </a:solidFill>
          </p:spPr>
          <p:txBody>
            <a:bodyPr wrap="square" lIns="0" tIns="0" rIns="0" bIns="0" rtlCol="0"/>
            <a:lstStyle/>
            <a:p>
              <a:endParaRPr lang="en-GB"/>
            </a:p>
          </p:txBody>
        </p:sp>
        <p:sp>
          <p:nvSpPr>
            <p:cNvPr id="448" name="object 187">
              <a:extLst>
                <a:ext uri="{FF2B5EF4-FFF2-40B4-BE49-F238E27FC236}">
                  <a16:creationId xmlns:a16="http://schemas.microsoft.com/office/drawing/2014/main" id="{D25EB6A7-EC08-4E6F-ABC3-FD75BAC03D83}"/>
                </a:ext>
              </a:extLst>
            </p:cNvPr>
            <p:cNvSpPr/>
            <p:nvPr/>
          </p:nvSpPr>
          <p:spPr>
            <a:xfrm>
              <a:off x="8980806" y="6519204"/>
              <a:ext cx="121755" cy="121755"/>
            </a:xfrm>
            <a:custGeom>
              <a:avLst/>
              <a:gdLst/>
              <a:ahLst/>
              <a:cxnLst/>
              <a:rect l="l" t="t" r="r" b="b"/>
              <a:pathLst>
                <a:path w="555625" h="555625">
                  <a:moveTo>
                    <a:pt x="277666" y="0"/>
                  </a:moveTo>
                  <a:lnTo>
                    <a:pt x="227757" y="4473"/>
                  </a:lnTo>
                  <a:lnTo>
                    <a:pt x="180782" y="17372"/>
                  </a:lnTo>
                  <a:lnTo>
                    <a:pt x="137525" y="37910"/>
                  </a:lnTo>
                  <a:lnTo>
                    <a:pt x="98771" y="65305"/>
                  </a:lnTo>
                  <a:lnTo>
                    <a:pt x="65305" y="98771"/>
                  </a:lnTo>
                  <a:lnTo>
                    <a:pt x="37910" y="137525"/>
                  </a:lnTo>
                  <a:lnTo>
                    <a:pt x="17372" y="180782"/>
                  </a:lnTo>
                  <a:lnTo>
                    <a:pt x="4473" y="227757"/>
                  </a:lnTo>
                  <a:lnTo>
                    <a:pt x="0" y="277666"/>
                  </a:lnTo>
                  <a:lnTo>
                    <a:pt x="4473" y="327576"/>
                  </a:lnTo>
                  <a:lnTo>
                    <a:pt x="17372" y="374551"/>
                  </a:lnTo>
                  <a:lnTo>
                    <a:pt x="37910" y="417808"/>
                  </a:lnTo>
                  <a:lnTo>
                    <a:pt x="65305" y="456562"/>
                  </a:lnTo>
                  <a:lnTo>
                    <a:pt x="98771" y="490028"/>
                  </a:lnTo>
                  <a:lnTo>
                    <a:pt x="137525" y="517423"/>
                  </a:lnTo>
                  <a:lnTo>
                    <a:pt x="180782" y="537961"/>
                  </a:lnTo>
                  <a:lnTo>
                    <a:pt x="227757" y="550860"/>
                  </a:lnTo>
                  <a:lnTo>
                    <a:pt x="277666" y="555333"/>
                  </a:lnTo>
                  <a:lnTo>
                    <a:pt x="327579" y="550860"/>
                  </a:lnTo>
                  <a:lnTo>
                    <a:pt x="374556" y="537961"/>
                  </a:lnTo>
                  <a:lnTo>
                    <a:pt x="417813" y="517423"/>
                  </a:lnTo>
                  <a:lnTo>
                    <a:pt x="456566" y="490028"/>
                  </a:lnTo>
                  <a:lnTo>
                    <a:pt x="490031" y="456562"/>
                  </a:lnTo>
                  <a:lnTo>
                    <a:pt x="517425" y="417808"/>
                  </a:lnTo>
                  <a:lnTo>
                    <a:pt x="537962" y="374551"/>
                  </a:lnTo>
                  <a:lnTo>
                    <a:pt x="550860" y="327576"/>
                  </a:lnTo>
                  <a:lnTo>
                    <a:pt x="555333" y="277666"/>
                  </a:lnTo>
                  <a:lnTo>
                    <a:pt x="550860" y="227757"/>
                  </a:lnTo>
                  <a:lnTo>
                    <a:pt x="537962" y="180782"/>
                  </a:lnTo>
                  <a:lnTo>
                    <a:pt x="517425" y="137525"/>
                  </a:lnTo>
                  <a:lnTo>
                    <a:pt x="490031" y="98771"/>
                  </a:lnTo>
                  <a:lnTo>
                    <a:pt x="456566" y="65305"/>
                  </a:lnTo>
                  <a:lnTo>
                    <a:pt x="417813" y="37910"/>
                  </a:lnTo>
                  <a:lnTo>
                    <a:pt x="374556" y="17372"/>
                  </a:lnTo>
                  <a:lnTo>
                    <a:pt x="327579" y="4473"/>
                  </a:lnTo>
                  <a:lnTo>
                    <a:pt x="277666" y="0"/>
                  </a:lnTo>
                  <a:close/>
                </a:path>
              </a:pathLst>
            </a:custGeom>
            <a:solidFill>
              <a:srgbClr val="FFFFFF"/>
            </a:solidFill>
          </p:spPr>
          <p:txBody>
            <a:bodyPr wrap="square" lIns="0" tIns="0" rIns="0" bIns="0" rtlCol="0"/>
            <a:lstStyle/>
            <a:p>
              <a:endParaRPr lang="en-GB"/>
            </a:p>
          </p:txBody>
        </p:sp>
        <p:sp>
          <p:nvSpPr>
            <p:cNvPr id="449" name="object 188">
              <a:extLst>
                <a:ext uri="{FF2B5EF4-FFF2-40B4-BE49-F238E27FC236}">
                  <a16:creationId xmlns:a16="http://schemas.microsoft.com/office/drawing/2014/main" id="{E851985C-1D12-4D57-8198-D3DA44F040F1}"/>
                </a:ext>
              </a:extLst>
            </p:cNvPr>
            <p:cNvSpPr/>
            <p:nvPr/>
          </p:nvSpPr>
          <p:spPr>
            <a:xfrm>
              <a:off x="8551946" y="6415332"/>
              <a:ext cx="542677" cy="217628"/>
            </a:xfrm>
            <a:custGeom>
              <a:avLst/>
              <a:gdLst/>
              <a:ahLst/>
              <a:cxnLst/>
              <a:rect l="l" t="t" r="r" b="b"/>
              <a:pathLst>
                <a:path w="2476500" h="993140">
                  <a:moveTo>
                    <a:pt x="69126" y="219481"/>
                  </a:moveTo>
                  <a:lnTo>
                    <a:pt x="63169" y="209511"/>
                  </a:lnTo>
                  <a:lnTo>
                    <a:pt x="47510" y="186042"/>
                  </a:lnTo>
                  <a:lnTo>
                    <a:pt x="33451" y="167119"/>
                  </a:lnTo>
                  <a:lnTo>
                    <a:pt x="0" y="167119"/>
                  </a:lnTo>
                  <a:lnTo>
                    <a:pt x="69126" y="219481"/>
                  </a:lnTo>
                  <a:close/>
                </a:path>
                <a:path w="2476500" h="993140">
                  <a:moveTo>
                    <a:pt x="167081" y="458901"/>
                  </a:moveTo>
                  <a:lnTo>
                    <a:pt x="166966" y="457403"/>
                  </a:lnTo>
                  <a:lnTo>
                    <a:pt x="141668" y="316420"/>
                  </a:lnTo>
                  <a:lnTo>
                    <a:pt x="91795" y="236651"/>
                  </a:lnTo>
                  <a:lnTo>
                    <a:pt x="69126" y="219481"/>
                  </a:lnTo>
                  <a:lnTo>
                    <a:pt x="79946" y="237578"/>
                  </a:lnTo>
                  <a:lnTo>
                    <a:pt x="97409" y="270319"/>
                  </a:lnTo>
                  <a:lnTo>
                    <a:pt x="115074" y="307822"/>
                  </a:lnTo>
                  <a:lnTo>
                    <a:pt x="132499" y="350139"/>
                  </a:lnTo>
                  <a:lnTo>
                    <a:pt x="149225" y="397344"/>
                  </a:lnTo>
                  <a:lnTo>
                    <a:pt x="164782" y="449516"/>
                  </a:lnTo>
                  <a:lnTo>
                    <a:pt x="167081" y="458901"/>
                  </a:lnTo>
                  <a:close/>
                </a:path>
                <a:path w="2476500" h="993140">
                  <a:moveTo>
                    <a:pt x="1993480" y="0"/>
                  </a:moveTo>
                  <a:lnTo>
                    <a:pt x="1969757" y="28168"/>
                  </a:lnTo>
                  <a:lnTo>
                    <a:pt x="1949437" y="94589"/>
                  </a:lnTo>
                  <a:lnTo>
                    <a:pt x="1928139" y="157480"/>
                  </a:lnTo>
                  <a:lnTo>
                    <a:pt x="1906041" y="216903"/>
                  </a:lnTo>
                  <a:lnTo>
                    <a:pt x="1883283" y="272935"/>
                  </a:lnTo>
                  <a:lnTo>
                    <a:pt x="1860054" y="325628"/>
                  </a:lnTo>
                  <a:lnTo>
                    <a:pt x="1836496" y="375056"/>
                  </a:lnTo>
                  <a:lnTo>
                    <a:pt x="1812785" y="421271"/>
                  </a:lnTo>
                  <a:lnTo>
                    <a:pt x="1789074" y="464350"/>
                  </a:lnTo>
                  <a:lnTo>
                    <a:pt x="1765554" y="504355"/>
                  </a:lnTo>
                  <a:lnTo>
                    <a:pt x="1742351" y="541350"/>
                  </a:lnTo>
                  <a:lnTo>
                    <a:pt x="1719656" y="575398"/>
                  </a:lnTo>
                  <a:lnTo>
                    <a:pt x="1697621" y="606564"/>
                  </a:lnTo>
                  <a:lnTo>
                    <a:pt x="1656207" y="660514"/>
                  </a:lnTo>
                  <a:lnTo>
                    <a:pt x="1597139" y="721156"/>
                  </a:lnTo>
                  <a:lnTo>
                    <a:pt x="1550530" y="749071"/>
                  </a:lnTo>
                  <a:lnTo>
                    <a:pt x="1499006" y="766381"/>
                  </a:lnTo>
                  <a:lnTo>
                    <a:pt x="1444282" y="772337"/>
                  </a:lnTo>
                  <a:lnTo>
                    <a:pt x="273685" y="772337"/>
                  </a:lnTo>
                  <a:lnTo>
                    <a:pt x="227444" y="754049"/>
                  </a:lnTo>
                  <a:lnTo>
                    <a:pt x="206248" y="709218"/>
                  </a:lnTo>
                  <a:lnTo>
                    <a:pt x="199923" y="636498"/>
                  </a:lnTo>
                  <a:lnTo>
                    <a:pt x="190588" y="569023"/>
                  </a:lnTo>
                  <a:lnTo>
                    <a:pt x="178727" y="506717"/>
                  </a:lnTo>
                  <a:lnTo>
                    <a:pt x="167081" y="458901"/>
                  </a:lnTo>
                  <a:lnTo>
                    <a:pt x="185051" y="710526"/>
                  </a:lnTo>
                  <a:lnTo>
                    <a:pt x="193548" y="743204"/>
                  </a:lnTo>
                  <a:lnTo>
                    <a:pt x="212902" y="769556"/>
                  </a:lnTo>
                  <a:lnTo>
                    <a:pt x="240499" y="787158"/>
                  </a:lnTo>
                  <a:lnTo>
                    <a:pt x="273672" y="793572"/>
                  </a:lnTo>
                  <a:lnTo>
                    <a:pt x="1444282" y="793572"/>
                  </a:lnTo>
                  <a:lnTo>
                    <a:pt x="1491907" y="789419"/>
                  </a:lnTo>
                  <a:lnTo>
                    <a:pt x="1537576" y="777278"/>
                  </a:lnTo>
                  <a:lnTo>
                    <a:pt x="1580349" y="757567"/>
                  </a:lnTo>
                  <a:lnTo>
                    <a:pt x="1619250" y="730732"/>
                  </a:lnTo>
                  <a:lnTo>
                    <a:pt x="1653311" y="697217"/>
                  </a:lnTo>
                  <a:lnTo>
                    <a:pt x="1692351" y="648982"/>
                  </a:lnTo>
                  <a:lnTo>
                    <a:pt x="1735035" y="590283"/>
                  </a:lnTo>
                  <a:lnTo>
                    <a:pt x="1757324" y="556907"/>
                  </a:lnTo>
                  <a:lnTo>
                    <a:pt x="1780032" y="520788"/>
                  </a:lnTo>
                  <a:lnTo>
                    <a:pt x="1802993" y="481901"/>
                  </a:lnTo>
                  <a:lnTo>
                    <a:pt x="1826031" y="440182"/>
                  </a:lnTo>
                  <a:lnTo>
                    <a:pt x="1848980" y="395605"/>
                  </a:lnTo>
                  <a:lnTo>
                    <a:pt x="1871700" y="348132"/>
                  </a:lnTo>
                  <a:lnTo>
                    <a:pt x="1893989" y="297700"/>
                  </a:lnTo>
                  <a:lnTo>
                    <a:pt x="1915706" y="244297"/>
                  </a:lnTo>
                  <a:lnTo>
                    <a:pt x="1936686" y="187871"/>
                  </a:lnTo>
                  <a:lnTo>
                    <a:pt x="1956739" y="128358"/>
                  </a:lnTo>
                  <a:lnTo>
                    <a:pt x="1975739" y="65760"/>
                  </a:lnTo>
                  <a:lnTo>
                    <a:pt x="1993480" y="0"/>
                  </a:lnTo>
                  <a:close/>
                </a:path>
                <a:path w="2476500" h="993140">
                  <a:moveTo>
                    <a:pt x="2374049" y="751687"/>
                  </a:moveTo>
                  <a:lnTo>
                    <a:pt x="2366949" y="707669"/>
                  </a:lnTo>
                  <a:lnTo>
                    <a:pt x="2347176" y="669429"/>
                  </a:lnTo>
                  <a:lnTo>
                    <a:pt x="2317026" y="639279"/>
                  </a:lnTo>
                  <a:lnTo>
                    <a:pt x="2278786" y="619506"/>
                  </a:lnTo>
                  <a:lnTo>
                    <a:pt x="2234755" y="612394"/>
                  </a:lnTo>
                  <a:lnTo>
                    <a:pt x="2190724" y="619506"/>
                  </a:lnTo>
                  <a:lnTo>
                    <a:pt x="2152497" y="639279"/>
                  </a:lnTo>
                  <a:lnTo>
                    <a:pt x="2122347" y="669429"/>
                  </a:lnTo>
                  <a:lnTo>
                    <a:pt x="2102573" y="707669"/>
                  </a:lnTo>
                  <a:lnTo>
                    <a:pt x="2095474" y="751687"/>
                  </a:lnTo>
                  <a:lnTo>
                    <a:pt x="2102573" y="795718"/>
                  </a:lnTo>
                  <a:lnTo>
                    <a:pt x="2122347" y="833958"/>
                  </a:lnTo>
                  <a:lnTo>
                    <a:pt x="2152497" y="864108"/>
                  </a:lnTo>
                  <a:lnTo>
                    <a:pt x="2190724" y="883881"/>
                  </a:lnTo>
                  <a:lnTo>
                    <a:pt x="2234755" y="890981"/>
                  </a:lnTo>
                  <a:lnTo>
                    <a:pt x="2278786" y="883881"/>
                  </a:lnTo>
                  <a:lnTo>
                    <a:pt x="2317026" y="864108"/>
                  </a:lnTo>
                  <a:lnTo>
                    <a:pt x="2347176" y="833958"/>
                  </a:lnTo>
                  <a:lnTo>
                    <a:pt x="2366949" y="795718"/>
                  </a:lnTo>
                  <a:lnTo>
                    <a:pt x="2374049" y="751687"/>
                  </a:lnTo>
                  <a:close/>
                </a:path>
                <a:path w="2476500" h="993140">
                  <a:moveTo>
                    <a:pt x="2476017" y="751700"/>
                  </a:moveTo>
                  <a:lnTo>
                    <a:pt x="2471115" y="703072"/>
                  </a:lnTo>
                  <a:lnTo>
                    <a:pt x="2458745" y="663232"/>
                  </a:lnTo>
                  <a:lnTo>
                    <a:pt x="2458745" y="751700"/>
                  </a:lnTo>
                  <a:lnTo>
                    <a:pt x="2454186" y="796836"/>
                  </a:lnTo>
                  <a:lnTo>
                    <a:pt x="2441143" y="838885"/>
                  </a:lnTo>
                  <a:lnTo>
                    <a:pt x="2420493" y="876935"/>
                  </a:lnTo>
                  <a:lnTo>
                    <a:pt x="2393137" y="910082"/>
                  </a:lnTo>
                  <a:lnTo>
                    <a:pt x="2359990" y="937425"/>
                  </a:lnTo>
                  <a:lnTo>
                    <a:pt x="2321941" y="958075"/>
                  </a:lnTo>
                  <a:lnTo>
                    <a:pt x="2279904" y="971130"/>
                  </a:lnTo>
                  <a:lnTo>
                    <a:pt x="2234755" y="975677"/>
                  </a:lnTo>
                  <a:lnTo>
                    <a:pt x="2189619" y="971130"/>
                  </a:lnTo>
                  <a:lnTo>
                    <a:pt x="2147570" y="958075"/>
                  </a:lnTo>
                  <a:lnTo>
                    <a:pt x="2109533" y="937425"/>
                  </a:lnTo>
                  <a:lnTo>
                    <a:pt x="2076373" y="910082"/>
                  </a:lnTo>
                  <a:lnTo>
                    <a:pt x="2049030" y="876935"/>
                  </a:lnTo>
                  <a:lnTo>
                    <a:pt x="2028380" y="838885"/>
                  </a:lnTo>
                  <a:lnTo>
                    <a:pt x="2015324" y="796836"/>
                  </a:lnTo>
                  <a:lnTo>
                    <a:pt x="2010778" y="751700"/>
                  </a:lnTo>
                  <a:lnTo>
                    <a:pt x="2015324" y="706551"/>
                  </a:lnTo>
                  <a:lnTo>
                    <a:pt x="2028380" y="664502"/>
                  </a:lnTo>
                  <a:lnTo>
                    <a:pt x="2049030" y="626452"/>
                  </a:lnTo>
                  <a:lnTo>
                    <a:pt x="2076373" y="593305"/>
                  </a:lnTo>
                  <a:lnTo>
                    <a:pt x="2109533" y="565962"/>
                  </a:lnTo>
                  <a:lnTo>
                    <a:pt x="2147570" y="545312"/>
                  </a:lnTo>
                  <a:lnTo>
                    <a:pt x="2189619" y="532257"/>
                  </a:lnTo>
                  <a:lnTo>
                    <a:pt x="2234755" y="527710"/>
                  </a:lnTo>
                  <a:lnTo>
                    <a:pt x="2279904" y="532257"/>
                  </a:lnTo>
                  <a:lnTo>
                    <a:pt x="2321941" y="545312"/>
                  </a:lnTo>
                  <a:lnTo>
                    <a:pt x="2359990" y="565962"/>
                  </a:lnTo>
                  <a:lnTo>
                    <a:pt x="2393137" y="593305"/>
                  </a:lnTo>
                  <a:lnTo>
                    <a:pt x="2420493" y="626452"/>
                  </a:lnTo>
                  <a:lnTo>
                    <a:pt x="2441143" y="664502"/>
                  </a:lnTo>
                  <a:lnTo>
                    <a:pt x="2454186" y="706551"/>
                  </a:lnTo>
                  <a:lnTo>
                    <a:pt x="2458745" y="751700"/>
                  </a:lnTo>
                  <a:lnTo>
                    <a:pt x="2458745" y="663232"/>
                  </a:lnTo>
                  <a:lnTo>
                    <a:pt x="2434818" y="616800"/>
                  </a:lnTo>
                  <a:lnTo>
                    <a:pt x="2405354" y="581088"/>
                  </a:lnTo>
                  <a:lnTo>
                    <a:pt x="2369642" y="551637"/>
                  </a:lnTo>
                  <a:lnTo>
                    <a:pt x="2328672" y="529386"/>
                  </a:lnTo>
                  <a:lnTo>
                    <a:pt x="2323249" y="527710"/>
                  </a:lnTo>
                  <a:lnTo>
                    <a:pt x="2283383" y="515327"/>
                  </a:lnTo>
                  <a:lnTo>
                    <a:pt x="2234755" y="510425"/>
                  </a:lnTo>
                  <a:lnTo>
                    <a:pt x="2186140" y="515327"/>
                  </a:lnTo>
                  <a:lnTo>
                    <a:pt x="2140851" y="529386"/>
                  </a:lnTo>
                  <a:lnTo>
                    <a:pt x="2099868" y="551637"/>
                  </a:lnTo>
                  <a:lnTo>
                    <a:pt x="2064156" y="581088"/>
                  </a:lnTo>
                  <a:lnTo>
                    <a:pt x="2034692" y="616800"/>
                  </a:lnTo>
                  <a:lnTo>
                    <a:pt x="2012454" y="657783"/>
                  </a:lnTo>
                  <a:lnTo>
                    <a:pt x="1998395" y="703072"/>
                  </a:lnTo>
                  <a:lnTo>
                    <a:pt x="1993493" y="751700"/>
                  </a:lnTo>
                  <a:lnTo>
                    <a:pt x="1998395" y="800315"/>
                  </a:lnTo>
                  <a:lnTo>
                    <a:pt x="2012454" y="845604"/>
                  </a:lnTo>
                  <a:lnTo>
                    <a:pt x="2034692" y="886587"/>
                  </a:lnTo>
                  <a:lnTo>
                    <a:pt x="2064156" y="922299"/>
                  </a:lnTo>
                  <a:lnTo>
                    <a:pt x="2099868" y="951750"/>
                  </a:lnTo>
                  <a:lnTo>
                    <a:pt x="2140851" y="974001"/>
                  </a:lnTo>
                  <a:lnTo>
                    <a:pt x="2186140" y="988060"/>
                  </a:lnTo>
                  <a:lnTo>
                    <a:pt x="2234755" y="992962"/>
                  </a:lnTo>
                  <a:lnTo>
                    <a:pt x="2283383" y="988060"/>
                  </a:lnTo>
                  <a:lnTo>
                    <a:pt x="2323249" y="975677"/>
                  </a:lnTo>
                  <a:lnTo>
                    <a:pt x="2328672" y="974001"/>
                  </a:lnTo>
                  <a:lnTo>
                    <a:pt x="2369642" y="951750"/>
                  </a:lnTo>
                  <a:lnTo>
                    <a:pt x="2405354" y="922299"/>
                  </a:lnTo>
                  <a:lnTo>
                    <a:pt x="2434818" y="886587"/>
                  </a:lnTo>
                  <a:lnTo>
                    <a:pt x="2457056" y="845604"/>
                  </a:lnTo>
                  <a:lnTo>
                    <a:pt x="2471115" y="800315"/>
                  </a:lnTo>
                  <a:lnTo>
                    <a:pt x="2476017" y="751700"/>
                  </a:lnTo>
                  <a:close/>
                </a:path>
              </a:pathLst>
            </a:custGeom>
            <a:solidFill>
              <a:srgbClr val="232323"/>
            </a:solidFill>
          </p:spPr>
          <p:txBody>
            <a:bodyPr wrap="square" lIns="0" tIns="0" rIns="0" bIns="0" rtlCol="0"/>
            <a:lstStyle/>
            <a:p>
              <a:endParaRPr lang="en-GB"/>
            </a:p>
          </p:txBody>
        </p:sp>
        <p:sp>
          <p:nvSpPr>
            <p:cNvPr id="450" name="object 189">
              <a:extLst>
                <a:ext uri="{FF2B5EF4-FFF2-40B4-BE49-F238E27FC236}">
                  <a16:creationId xmlns:a16="http://schemas.microsoft.com/office/drawing/2014/main" id="{4EA0D53B-E6AC-4551-A732-7078E126341B}"/>
                </a:ext>
              </a:extLst>
            </p:cNvPr>
            <p:cNvSpPr/>
            <p:nvPr/>
          </p:nvSpPr>
          <p:spPr>
            <a:xfrm>
              <a:off x="8272165" y="6474047"/>
              <a:ext cx="95455" cy="71940"/>
            </a:xfrm>
            <a:custGeom>
              <a:avLst/>
              <a:gdLst/>
              <a:ahLst/>
              <a:cxnLst/>
              <a:rect l="l" t="t" r="r" b="b"/>
              <a:pathLst>
                <a:path w="435609" h="328295">
                  <a:moveTo>
                    <a:pt x="435285" y="0"/>
                  </a:moveTo>
                  <a:lnTo>
                    <a:pt x="162550" y="0"/>
                  </a:lnTo>
                  <a:lnTo>
                    <a:pt x="119404" y="38563"/>
                  </a:lnTo>
                  <a:lnTo>
                    <a:pt x="84525" y="82551"/>
                  </a:lnTo>
                  <a:lnTo>
                    <a:pt x="57041" y="129602"/>
                  </a:lnTo>
                  <a:lnTo>
                    <a:pt x="36080" y="177351"/>
                  </a:lnTo>
                  <a:lnTo>
                    <a:pt x="20767" y="223439"/>
                  </a:lnTo>
                  <a:lnTo>
                    <a:pt x="10232" y="265502"/>
                  </a:lnTo>
                  <a:lnTo>
                    <a:pt x="0" y="328105"/>
                  </a:lnTo>
                  <a:lnTo>
                    <a:pt x="39367" y="313624"/>
                  </a:lnTo>
                  <a:lnTo>
                    <a:pt x="80395" y="296622"/>
                  </a:lnTo>
                  <a:lnTo>
                    <a:pt x="122543" y="276917"/>
                  </a:lnTo>
                  <a:lnTo>
                    <a:pt x="165272" y="254326"/>
                  </a:lnTo>
                  <a:lnTo>
                    <a:pt x="208041" y="228665"/>
                  </a:lnTo>
                  <a:lnTo>
                    <a:pt x="250312" y="199752"/>
                  </a:lnTo>
                  <a:lnTo>
                    <a:pt x="291543" y="167404"/>
                  </a:lnTo>
                  <a:lnTo>
                    <a:pt x="331196" y="131437"/>
                  </a:lnTo>
                  <a:lnTo>
                    <a:pt x="368730" y="91670"/>
                  </a:lnTo>
                  <a:lnTo>
                    <a:pt x="403607" y="47918"/>
                  </a:lnTo>
                  <a:lnTo>
                    <a:pt x="435285" y="0"/>
                  </a:lnTo>
                  <a:close/>
                </a:path>
              </a:pathLst>
            </a:custGeom>
            <a:solidFill>
              <a:srgbClr val="FFFFFF"/>
            </a:solidFill>
          </p:spPr>
          <p:txBody>
            <a:bodyPr wrap="square" lIns="0" tIns="0" rIns="0" bIns="0" rtlCol="0"/>
            <a:lstStyle/>
            <a:p>
              <a:endParaRPr lang="en-GB"/>
            </a:p>
          </p:txBody>
        </p:sp>
        <p:sp>
          <p:nvSpPr>
            <p:cNvPr id="451" name="object 190">
              <a:extLst>
                <a:ext uri="{FF2B5EF4-FFF2-40B4-BE49-F238E27FC236}">
                  <a16:creationId xmlns:a16="http://schemas.microsoft.com/office/drawing/2014/main" id="{0F3FC8D8-6136-4E46-B94C-96B8DCD3769A}"/>
                </a:ext>
              </a:extLst>
            </p:cNvPr>
            <p:cNvSpPr/>
            <p:nvPr/>
          </p:nvSpPr>
          <p:spPr>
            <a:xfrm>
              <a:off x="9115092" y="6424735"/>
              <a:ext cx="75975" cy="67348"/>
            </a:xfrm>
            <a:custGeom>
              <a:avLst/>
              <a:gdLst/>
              <a:ahLst/>
              <a:cxnLst/>
              <a:rect l="l" t="t" r="r" b="b"/>
              <a:pathLst>
                <a:path w="346709" h="307340">
                  <a:moveTo>
                    <a:pt x="157070" y="0"/>
                  </a:moveTo>
                  <a:lnTo>
                    <a:pt x="57115" y="0"/>
                  </a:lnTo>
                  <a:lnTo>
                    <a:pt x="28576" y="7555"/>
                  </a:lnTo>
                  <a:lnTo>
                    <a:pt x="8558" y="27033"/>
                  </a:lnTo>
                  <a:lnTo>
                    <a:pt x="0" y="53653"/>
                  </a:lnTo>
                  <a:lnTo>
                    <a:pt x="5839" y="82636"/>
                  </a:lnTo>
                  <a:lnTo>
                    <a:pt x="32519" y="126409"/>
                  </a:lnTo>
                  <a:lnTo>
                    <a:pt x="65737" y="164709"/>
                  </a:lnTo>
                  <a:lnTo>
                    <a:pt x="103891" y="197866"/>
                  </a:lnTo>
                  <a:lnTo>
                    <a:pt x="145377" y="226212"/>
                  </a:lnTo>
                  <a:lnTo>
                    <a:pt x="188591" y="250076"/>
                  </a:lnTo>
                  <a:lnTo>
                    <a:pt x="231931" y="269791"/>
                  </a:lnTo>
                  <a:lnTo>
                    <a:pt x="273793" y="285686"/>
                  </a:lnTo>
                  <a:lnTo>
                    <a:pt x="312572" y="298092"/>
                  </a:lnTo>
                  <a:lnTo>
                    <a:pt x="346666" y="307341"/>
                  </a:lnTo>
                  <a:lnTo>
                    <a:pt x="344384" y="300922"/>
                  </a:lnTo>
                  <a:lnTo>
                    <a:pt x="310329" y="234528"/>
                  </a:lnTo>
                  <a:lnTo>
                    <a:pt x="283372" y="187560"/>
                  </a:lnTo>
                  <a:lnTo>
                    <a:pt x="252332" y="136222"/>
                  </a:lnTo>
                  <a:lnTo>
                    <a:pt x="219444" y="84915"/>
                  </a:lnTo>
                  <a:lnTo>
                    <a:pt x="186945" y="38041"/>
                  </a:lnTo>
                  <a:lnTo>
                    <a:pt x="157070" y="0"/>
                  </a:lnTo>
                  <a:close/>
                </a:path>
              </a:pathLst>
            </a:custGeom>
            <a:solidFill>
              <a:srgbClr val="A42713"/>
            </a:solidFill>
          </p:spPr>
          <p:txBody>
            <a:bodyPr wrap="square" lIns="0" tIns="0" rIns="0" bIns="0" rtlCol="0"/>
            <a:lstStyle/>
            <a:p>
              <a:endParaRPr lang="en-GB"/>
            </a:p>
          </p:txBody>
        </p:sp>
        <p:pic>
          <p:nvPicPr>
            <p:cNvPr id="452" name="object 191">
              <a:extLst>
                <a:ext uri="{FF2B5EF4-FFF2-40B4-BE49-F238E27FC236}">
                  <a16:creationId xmlns:a16="http://schemas.microsoft.com/office/drawing/2014/main" id="{57532396-C6A3-45BD-A157-1B0A457B6945}"/>
                </a:ext>
              </a:extLst>
            </p:cNvPr>
            <p:cNvPicPr/>
            <p:nvPr/>
          </p:nvPicPr>
          <p:blipFill>
            <a:blip r:embed="rId38" cstate="print"/>
            <a:stretch>
              <a:fillRect/>
            </a:stretch>
          </p:blipFill>
          <p:spPr>
            <a:xfrm>
              <a:off x="8306058" y="6480467"/>
              <a:ext cx="49530" cy="35631"/>
            </a:xfrm>
            <a:prstGeom prst="rect">
              <a:avLst/>
            </a:prstGeom>
          </p:spPr>
        </p:pic>
        <p:sp>
          <p:nvSpPr>
            <p:cNvPr id="457" name="Parallelogram 456">
              <a:extLst>
                <a:ext uri="{FF2B5EF4-FFF2-40B4-BE49-F238E27FC236}">
                  <a16:creationId xmlns:a16="http://schemas.microsoft.com/office/drawing/2014/main" id="{E2C4341E-9BAE-4E20-8320-5AB1ED4F747B}"/>
                </a:ext>
              </a:extLst>
            </p:cNvPr>
            <p:cNvSpPr/>
            <p:nvPr/>
          </p:nvSpPr>
          <p:spPr>
            <a:xfrm rot="1433066">
              <a:off x="8543845" y="6520857"/>
              <a:ext cx="421611" cy="20272"/>
            </a:xfrm>
            <a:prstGeom prst="parallelogram">
              <a:avLst/>
            </a:prstGeom>
            <a:solidFill>
              <a:srgbClr val="C00000"/>
            </a:solidFill>
          </p:spPr>
          <p:txBody>
            <a:bodyPr wrap="square" rtlCol="0" anchor="ctr">
              <a:noAutofit/>
            </a:bodyPr>
            <a:lstStyle/>
            <a:p>
              <a:pPr algn="ctr"/>
              <a:endParaRPr lang="en-GB" sz="100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453" name="object 192">
              <a:extLst>
                <a:ext uri="{FF2B5EF4-FFF2-40B4-BE49-F238E27FC236}">
                  <a16:creationId xmlns:a16="http://schemas.microsoft.com/office/drawing/2014/main" id="{01DEB359-636A-4460-A4B2-C7CC602AD2F8}"/>
                </a:ext>
              </a:extLst>
            </p:cNvPr>
            <p:cNvSpPr/>
            <p:nvPr/>
          </p:nvSpPr>
          <p:spPr>
            <a:xfrm>
              <a:off x="8918168" y="6350039"/>
              <a:ext cx="172126" cy="71383"/>
            </a:xfrm>
            <a:custGeom>
              <a:avLst/>
              <a:gdLst/>
              <a:ahLst/>
              <a:cxnLst/>
              <a:rect l="l" t="t" r="r" b="b"/>
              <a:pathLst>
                <a:path w="785495" h="325754">
                  <a:moveTo>
                    <a:pt x="0" y="0"/>
                  </a:moveTo>
                  <a:lnTo>
                    <a:pt x="56365" y="20582"/>
                  </a:lnTo>
                  <a:lnTo>
                    <a:pt x="112480" y="43280"/>
                  </a:lnTo>
                  <a:lnTo>
                    <a:pt x="167940" y="67662"/>
                  </a:lnTo>
                  <a:lnTo>
                    <a:pt x="222341" y="93296"/>
                  </a:lnTo>
                  <a:lnTo>
                    <a:pt x="275279" y="119752"/>
                  </a:lnTo>
                  <a:lnTo>
                    <a:pt x="326349" y="146599"/>
                  </a:lnTo>
                  <a:lnTo>
                    <a:pt x="375149" y="173405"/>
                  </a:lnTo>
                  <a:lnTo>
                    <a:pt x="421272" y="199739"/>
                  </a:lnTo>
                  <a:lnTo>
                    <a:pt x="464316" y="225171"/>
                  </a:lnTo>
                  <a:lnTo>
                    <a:pt x="503876" y="249268"/>
                  </a:lnTo>
                  <a:lnTo>
                    <a:pt x="539549" y="271601"/>
                  </a:lnTo>
                  <a:lnTo>
                    <a:pt x="597615" y="309247"/>
                  </a:lnTo>
                  <a:lnTo>
                    <a:pt x="623014" y="321272"/>
                  </a:lnTo>
                  <a:lnTo>
                    <a:pt x="650270" y="325643"/>
                  </a:lnTo>
                  <a:lnTo>
                    <a:pt x="677688" y="322300"/>
                  </a:lnTo>
                  <a:lnTo>
                    <a:pt x="703570" y="311184"/>
                  </a:lnTo>
                  <a:lnTo>
                    <a:pt x="785190" y="261227"/>
                  </a:lnTo>
                  <a:lnTo>
                    <a:pt x="747759" y="248357"/>
                  </a:lnTo>
                  <a:lnTo>
                    <a:pt x="711144" y="234533"/>
                  </a:lnTo>
                  <a:lnTo>
                    <a:pt x="674963" y="219883"/>
                  </a:lnTo>
                  <a:lnTo>
                    <a:pt x="638834" y="204536"/>
                  </a:lnTo>
                  <a:lnTo>
                    <a:pt x="526938" y="155597"/>
                  </a:lnTo>
                  <a:lnTo>
                    <a:pt x="487195" y="138746"/>
                  </a:lnTo>
                  <a:lnTo>
                    <a:pt x="445593" y="121839"/>
                  </a:lnTo>
                  <a:lnTo>
                    <a:pt x="401750" y="105006"/>
                  </a:lnTo>
                  <a:lnTo>
                    <a:pt x="355284" y="88373"/>
                  </a:lnTo>
                  <a:lnTo>
                    <a:pt x="305813" y="72071"/>
                  </a:lnTo>
                  <a:lnTo>
                    <a:pt x="252954" y="56227"/>
                  </a:lnTo>
                  <a:lnTo>
                    <a:pt x="196326" y="40969"/>
                  </a:lnTo>
                  <a:lnTo>
                    <a:pt x="135545" y="26427"/>
                  </a:lnTo>
                  <a:lnTo>
                    <a:pt x="70230" y="12727"/>
                  </a:lnTo>
                  <a:lnTo>
                    <a:pt x="0" y="0"/>
                  </a:lnTo>
                  <a:close/>
                </a:path>
              </a:pathLst>
            </a:custGeom>
            <a:solidFill>
              <a:srgbClr val="232323"/>
            </a:solidFill>
          </p:spPr>
          <p:txBody>
            <a:bodyPr wrap="square" lIns="0" tIns="0" rIns="0" bIns="0" rtlCol="0"/>
            <a:lstStyle/>
            <a:p>
              <a:endParaRPr lang="en-GB"/>
            </a:p>
          </p:txBody>
        </p:sp>
        <p:pic>
          <p:nvPicPr>
            <p:cNvPr id="454" name="object 193">
              <a:extLst>
                <a:ext uri="{FF2B5EF4-FFF2-40B4-BE49-F238E27FC236}">
                  <a16:creationId xmlns:a16="http://schemas.microsoft.com/office/drawing/2014/main" id="{74AE6411-836F-428B-AE8A-B90B1DE5DCEA}"/>
                </a:ext>
              </a:extLst>
            </p:cNvPr>
            <p:cNvPicPr/>
            <p:nvPr/>
          </p:nvPicPr>
          <p:blipFill>
            <a:blip r:embed="rId39" cstate="print"/>
            <a:stretch>
              <a:fillRect/>
            </a:stretch>
          </p:blipFill>
          <p:spPr>
            <a:xfrm>
              <a:off x="9120102" y="6431029"/>
              <a:ext cx="46594" cy="46291"/>
            </a:xfrm>
            <a:prstGeom prst="rect">
              <a:avLst/>
            </a:prstGeom>
          </p:spPr>
        </p:pic>
        <p:pic>
          <p:nvPicPr>
            <p:cNvPr id="455" name="object 194">
              <a:extLst>
                <a:ext uri="{FF2B5EF4-FFF2-40B4-BE49-F238E27FC236}">
                  <a16:creationId xmlns:a16="http://schemas.microsoft.com/office/drawing/2014/main" id="{D1DB94DA-EB20-4ED9-B46D-281EA4F97A36}"/>
                </a:ext>
              </a:extLst>
            </p:cNvPr>
            <p:cNvPicPr/>
            <p:nvPr/>
          </p:nvPicPr>
          <p:blipFill>
            <a:blip r:embed="rId40" cstate="print"/>
            <a:stretch>
              <a:fillRect/>
            </a:stretch>
          </p:blipFill>
          <p:spPr>
            <a:xfrm>
              <a:off x="9005948" y="6431103"/>
              <a:ext cx="47416" cy="47413"/>
            </a:xfrm>
            <a:prstGeom prst="rect">
              <a:avLst/>
            </a:prstGeom>
          </p:spPr>
        </p:pic>
        <p:sp>
          <p:nvSpPr>
            <p:cNvPr id="459" name="Rectangle 458">
              <a:extLst>
                <a:ext uri="{FF2B5EF4-FFF2-40B4-BE49-F238E27FC236}">
                  <a16:creationId xmlns:a16="http://schemas.microsoft.com/office/drawing/2014/main" id="{2DD86B42-55E0-4D93-9618-9551C2781215}"/>
                </a:ext>
              </a:extLst>
            </p:cNvPr>
            <p:cNvSpPr>
              <a:spLocks noChangeAspect="1"/>
            </p:cNvSpPr>
            <p:nvPr/>
          </p:nvSpPr>
          <p:spPr>
            <a:xfrm>
              <a:off x="8742247" y="6297031"/>
              <a:ext cx="101574" cy="38969"/>
            </a:xfrm>
            <a:prstGeom prst="rect">
              <a:avLst/>
            </a:prstGeom>
            <a:solidFill>
              <a:srgbClr val="515151"/>
            </a:solidFill>
          </p:spPr>
          <p:txBody>
            <a:bodyPr wrap="square" lIns="0" tIns="0" rIns="0" bIns="0" rtlCol="0" anchor="ctr">
              <a:normAutofit/>
            </a:bodyPr>
            <a:lstStyle/>
            <a:p>
              <a:pPr algn="ctr"/>
              <a:r>
                <a:rPr lang="en-GB" sz="200" b="1">
                  <a:solidFill>
                    <a:schemeClr val="bg1"/>
                  </a:solidFill>
                  <a:latin typeface="Yu Gothic Medium" panose="020B0500000000000000" pitchFamily="34" charset="-128"/>
                  <a:ea typeface="Yu Gothic Medium" panose="020B0500000000000000" pitchFamily="34" charset="-128"/>
                  <a:cs typeface="Lato Medium" panose="020F0502020204030203" pitchFamily="34" charset="0"/>
                </a:rPr>
                <a:t>TAXI</a:t>
              </a:r>
            </a:p>
          </p:txBody>
        </p:sp>
        <p:sp>
          <p:nvSpPr>
            <p:cNvPr id="461" name="object 212">
              <a:extLst>
                <a:ext uri="{FF2B5EF4-FFF2-40B4-BE49-F238E27FC236}">
                  <a16:creationId xmlns:a16="http://schemas.microsoft.com/office/drawing/2014/main" id="{65F568EE-0EC5-4F26-B7CD-5590F678C821}"/>
                </a:ext>
              </a:extLst>
            </p:cNvPr>
            <p:cNvSpPr/>
            <p:nvPr/>
          </p:nvSpPr>
          <p:spPr>
            <a:xfrm>
              <a:off x="8366659" y="6649546"/>
              <a:ext cx="756000" cy="25229"/>
            </a:xfrm>
            <a:custGeom>
              <a:avLst/>
              <a:gdLst/>
              <a:ahLst/>
              <a:cxnLst/>
              <a:rect l="l" t="t" r="r" b="b"/>
              <a:pathLst>
                <a:path w="2067559" h="120650">
                  <a:moveTo>
                    <a:pt x="2011163" y="0"/>
                  </a:moveTo>
                  <a:lnTo>
                    <a:pt x="56082" y="0"/>
                  </a:lnTo>
                  <a:lnTo>
                    <a:pt x="34248" y="4736"/>
                  </a:lnTo>
                  <a:lnTo>
                    <a:pt x="16422" y="17651"/>
                  </a:lnTo>
                  <a:lnTo>
                    <a:pt x="4405" y="36805"/>
                  </a:lnTo>
                  <a:lnTo>
                    <a:pt x="0" y="60259"/>
                  </a:lnTo>
                  <a:lnTo>
                    <a:pt x="4405" y="83714"/>
                  </a:lnTo>
                  <a:lnTo>
                    <a:pt x="16422" y="102868"/>
                  </a:lnTo>
                  <a:lnTo>
                    <a:pt x="34248" y="115783"/>
                  </a:lnTo>
                  <a:lnTo>
                    <a:pt x="56082" y="120519"/>
                  </a:lnTo>
                  <a:lnTo>
                    <a:pt x="2011163" y="120519"/>
                  </a:lnTo>
                  <a:lnTo>
                    <a:pt x="2032987" y="115783"/>
                  </a:lnTo>
                  <a:lnTo>
                    <a:pt x="2050810" y="102868"/>
                  </a:lnTo>
                  <a:lnTo>
                    <a:pt x="2062828" y="83714"/>
                  </a:lnTo>
                  <a:lnTo>
                    <a:pt x="2067235" y="60259"/>
                  </a:lnTo>
                  <a:lnTo>
                    <a:pt x="2062828" y="36805"/>
                  </a:lnTo>
                  <a:lnTo>
                    <a:pt x="2050810" y="17651"/>
                  </a:lnTo>
                  <a:lnTo>
                    <a:pt x="2032987" y="4736"/>
                  </a:lnTo>
                  <a:lnTo>
                    <a:pt x="2011163" y="0"/>
                  </a:lnTo>
                  <a:close/>
                </a:path>
              </a:pathLst>
            </a:custGeom>
            <a:solidFill>
              <a:srgbClr val="000000">
                <a:alpha val="9999"/>
              </a:srgbClr>
            </a:solidFill>
          </p:spPr>
          <p:txBody>
            <a:bodyPr wrap="square" lIns="0" tIns="0" rIns="0" bIns="0" rtlCol="0"/>
            <a:lstStyle/>
            <a:p>
              <a:endParaRPr lang="en-GB"/>
            </a:p>
          </p:txBody>
        </p:sp>
      </p:grpSp>
      <p:pic>
        <p:nvPicPr>
          <p:cNvPr id="464" name="object 123">
            <a:extLst>
              <a:ext uri="{FF2B5EF4-FFF2-40B4-BE49-F238E27FC236}">
                <a16:creationId xmlns:a16="http://schemas.microsoft.com/office/drawing/2014/main" id="{7D139382-AFAE-44EA-8E87-299EE00FF019}"/>
              </a:ext>
            </a:extLst>
          </p:cNvPr>
          <p:cNvPicPr>
            <a:picLocks noChangeAspect="1"/>
          </p:cNvPicPr>
          <p:nvPr/>
        </p:nvPicPr>
        <p:blipFill>
          <a:blip r:embed="rId41" cstate="print"/>
          <a:stretch>
            <a:fillRect/>
          </a:stretch>
        </p:blipFill>
        <p:spPr>
          <a:xfrm>
            <a:off x="3603515" y="6388101"/>
            <a:ext cx="1088424" cy="776459"/>
          </a:xfrm>
          <a:prstGeom prst="rect">
            <a:avLst/>
          </a:prstGeom>
        </p:spPr>
      </p:pic>
      <p:grpSp>
        <p:nvGrpSpPr>
          <p:cNvPr id="476" name="Group 475">
            <a:extLst>
              <a:ext uri="{FF2B5EF4-FFF2-40B4-BE49-F238E27FC236}">
                <a16:creationId xmlns:a16="http://schemas.microsoft.com/office/drawing/2014/main" id="{B7FE5BA3-F99F-4B07-94CF-926B3E70FB50}"/>
              </a:ext>
            </a:extLst>
          </p:cNvPr>
          <p:cNvGrpSpPr>
            <a:grpSpLocks noChangeAspect="1"/>
          </p:cNvGrpSpPr>
          <p:nvPr/>
        </p:nvGrpSpPr>
        <p:grpSpPr>
          <a:xfrm>
            <a:off x="4110097" y="6880752"/>
            <a:ext cx="217416" cy="368944"/>
            <a:chOff x="7729510" y="7978825"/>
            <a:chExt cx="1196975" cy="2031205"/>
          </a:xfrm>
        </p:grpSpPr>
        <p:sp>
          <p:nvSpPr>
            <p:cNvPr id="465" name="object 83">
              <a:extLst>
                <a:ext uri="{FF2B5EF4-FFF2-40B4-BE49-F238E27FC236}">
                  <a16:creationId xmlns:a16="http://schemas.microsoft.com/office/drawing/2014/main" id="{AF25E140-F30C-4750-85B9-34557F0D5BD0}"/>
                </a:ext>
              </a:extLst>
            </p:cNvPr>
            <p:cNvSpPr/>
            <p:nvPr/>
          </p:nvSpPr>
          <p:spPr>
            <a:xfrm>
              <a:off x="8166620" y="7978825"/>
              <a:ext cx="330835" cy="71755"/>
            </a:xfrm>
            <a:custGeom>
              <a:avLst/>
              <a:gdLst/>
              <a:ahLst/>
              <a:cxnLst/>
              <a:rect l="l" t="t" r="r" b="b"/>
              <a:pathLst>
                <a:path w="330834" h="71754">
                  <a:moveTo>
                    <a:pt x="330482" y="0"/>
                  </a:moveTo>
                  <a:lnTo>
                    <a:pt x="0" y="0"/>
                  </a:lnTo>
                  <a:lnTo>
                    <a:pt x="0" y="71359"/>
                  </a:lnTo>
                  <a:lnTo>
                    <a:pt x="330482" y="71359"/>
                  </a:lnTo>
                  <a:lnTo>
                    <a:pt x="330482" y="0"/>
                  </a:lnTo>
                  <a:close/>
                </a:path>
              </a:pathLst>
            </a:custGeom>
            <a:solidFill>
              <a:srgbClr val="BEBEBE">
                <a:alpha val="44999"/>
              </a:srgbClr>
            </a:solidFill>
          </p:spPr>
          <p:txBody>
            <a:bodyPr wrap="square" lIns="0" tIns="0" rIns="0" bIns="0" rtlCol="0"/>
            <a:lstStyle/>
            <a:p>
              <a:endParaRPr/>
            </a:p>
          </p:txBody>
        </p:sp>
        <p:grpSp>
          <p:nvGrpSpPr>
            <p:cNvPr id="466" name="object 317">
              <a:extLst>
                <a:ext uri="{FF2B5EF4-FFF2-40B4-BE49-F238E27FC236}">
                  <a16:creationId xmlns:a16="http://schemas.microsoft.com/office/drawing/2014/main" id="{708C0738-1499-4617-9947-AD7870FC5841}"/>
                </a:ext>
              </a:extLst>
            </p:cNvPr>
            <p:cNvGrpSpPr/>
            <p:nvPr/>
          </p:nvGrpSpPr>
          <p:grpSpPr>
            <a:xfrm>
              <a:off x="8117680" y="8879361"/>
              <a:ext cx="755015" cy="1080135"/>
              <a:chOff x="8117680" y="8879361"/>
              <a:chExt cx="755015" cy="1080135"/>
            </a:xfrm>
          </p:grpSpPr>
          <p:sp>
            <p:nvSpPr>
              <p:cNvPr id="467" name="object 318">
                <a:extLst>
                  <a:ext uri="{FF2B5EF4-FFF2-40B4-BE49-F238E27FC236}">
                    <a16:creationId xmlns:a16="http://schemas.microsoft.com/office/drawing/2014/main" id="{BAD5FC6C-B30E-4ED9-AD3D-8B0589DA19F4}"/>
                  </a:ext>
                </a:extLst>
              </p:cNvPr>
              <p:cNvSpPr/>
              <p:nvPr/>
            </p:nvSpPr>
            <p:spPr>
              <a:xfrm>
                <a:off x="8117680" y="8879361"/>
                <a:ext cx="755015" cy="1080135"/>
              </a:xfrm>
              <a:custGeom>
                <a:avLst/>
                <a:gdLst/>
                <a:ahLst/>
                <a:cxnLst/>
                <a:rect l="l" t="t" r="r" b="b"/>
                <a:pathLst>
                  <a:path w="755015" h="1080134">
                    <a:moveTo>
                      <a:pt x="2481" y="0"/>
                    </a:moveTo>
                    <a:lnTo>
                      <a:pt x="0" y="1078197"/>
                    </a:lnTo>
                    <a:lnTo>
                      <a:pt x="752301" y="1079925"/>
                    </a:lnTo>
                    <a:lnTo>
                      <a:pt x="754783" y="1727"/>
                    </a:lnTo>
                    <a:lnTo>
                      <a:pt x="2481" y="0"/>
                    </a:lnTo>
                    <a:close/>
                  </a:path>
                </a:pathLst>
              </a:custGeom>
              <a:solidFill>
                <a:srgbClr val="EDB584"/>
              </a:solidFill>
            </p:spPr>
            <p:txBody>
              <a:bodyPr wrap="square" lIns="0" tIns="0" rIns="0" bIns="0" rtlCol="0"/>
              <a:lstStyle/>
              <a:p>
                <a:endParaRPr/>
              </a:p>
            </p:txBody>
          </p:sp>
          <p:sp>
            <p:nvSpPr>
              <p:cNvPr id="468" name="object 319">
                <a:extLst>
                  <a:ext uri="{FF2B5EF4-FFF2-40B4-BE49-F238E27FC236}">
                    <a16:creationId xmlns:a16="http://schemas.microsoft.com/office/drawing/2014/main" id="{CB77496F-9DAF-406A-9E65-9467AACD9C8B}"/>
                  </a:ext>
                </a:extLst>
              </p:cNvPr>
              <p:cNvSpPr/>
              <p:nvPr/>
            </p:nvSpPr>
            <p:spPr>
              <a:xfrm>
                <a:off x="8251650" y="9060926"/>
                <a:ext cx="171450" cy="263525"/>
              </a:xfrm>
              <a:custGeom>
                <a:avLst/>
                <a:gdLst/>
                <a:ahLst/>
                <a:cxnLst/>
                <a:rect l="l" t="t" r="r" b="b"/>
                <a:pathLst>
                  <a:path w="171450" h="263525">
                    <a:moveTo>
                      <a:pt x="67055" y="0"/>
                    </a:moveTo>
                    <a:lnTo>
                      <a:pt x="0" y="233594"/>
                    </a:lnTo>
                    <a:lnTo>
                      <a:pt x="104059" y="263468"/>
                    </a:lnTo>
                    <a:lnTo>
                      <a:pt x="171115" y="29862"/>
                    </a:lnTo>
                    <a:lnTo>
                      <a:pt x="67055" y="0"/>
                    </a:lnTo>
                    <a:close/>
                  </a:path>
                </a:pathLst>
              </a:custGeom>
              <a:solidFill>
                <a:srgbClr val="F4EBE2"/>
              </a:solidFill>
            </p:spPr>
            <p:txBody>
              <a:bodyPr wrap="square" lIns="0" tIns="0" rIns="0" bIns="0" rtlCol="0"/>
              <a:lstStyle/>
              <a:p>
                <a:endParaRPr/>
              </a:p>
            </p:txBody>
          </p:sp>
          <p:sp>
            <p:nvSpPr>
              <p:cNvPr id="469" name="object 320">
                <a:extLst>
                  <a:ext uri="{FF2B5EF4-FFF2-40B4-BE49-F238E27FC236}">
                    <a16:creationId xmlns:a16="http://schemas.microsoft.com/office/drawing/2014/main" id="{BEC8C884-7B57-49D3-AE23-7918EC36E685}"/>
                  </a:ext>
                </a:extLst>
              </p:cNvPr>
              <p:cNvSpPr/>
              <p:nvPr/>
            </p:nvSpPr>
            <p:spPr>
              <a:xfrm>
                <a:off x="8117680" y="8879361"/>
                <a:ext cx="16510" cy="1078230"/>
              </a:xfrm>
              <a:custGeom>
                <a:avLst/>
                <a:gdLst/>
                <a:ahLst/>
                <a:cxnLst/>
                <a:rect l="l" t="t" r="r" b="b"/>
                <a:pathLst>
                  <a:path w="16509" h="1078229">
                    <a:moveTo>
                      <a:pt x="16407" y="31"/>
                    </a:moveTo>
                    <a:lnTo>
                      <a:pt x="2481" y="0"/>
                    </a:lnTo>
                    <a:lnTo>
                      <a:pt x="0" y="1078197"/>
                    </a:lnTo>
                    <a:lnTo>
                      <a:pt x="13926" y="1078228"/>
                    </a:lnTo>
                    <a:lnTo>
                      <a:pt x="16407" y="31"/>
                    </a:lnTo>
                    <a:close/>
                  </a:path>
                </a:pathLst>
              </a:custGeom>
              <a:solidFill>
                <a:srgbClr val="CD8867">
                  <a:alpha val="50000"/>
                </a:srgbClr>
              </a:solidFill>
            </p:spPr>
            <p:txBody>
              <a:bodyPr wrap="square" lIns="0" tIns="0" rIns="0" bIns="0" rtlCol="0"/>
              <a:lstStyle/>
              <a:p>
                <a:endParaRPr/>
              </a:p>
            </p:txBody>
          </p:sp>
        </p:grpSp>
        <p:grpSp>
          <p:nvGrpSpPr>
            <p:cNvPr id="470" name="object 321">
              <a:extLst>
                <a:ext uri="{FF2B5EF4-FFF2-40B4-BE49-F238E27FC236}">
                  <a16:creationId xmlns:a16="http://schemas.microsoft.com/office/drawing/2014/main" id="{C19C0891-B154-4377-BE2E-724C0F3C65E4}"/>
                </a:ext>
              </a:extLst>
            </p:cNvPr>
            <p:cNvGrpSpPr/>
            <p:nvPr/>
          </p:nvGrpSpPr>
          <p:grpSpPr>
            <a:xfrm>
              <a:off x="7729510" y="7989460"/>
              <a:ext cx="1196975" cy="2020570"/>
              <a:chOff x="7729510" y="7989460"/>
              <a:chExt cx="1196975" cy="2020570"/>
            </a:xfrm>
          </p:grpSpPr>
          <p:sp>
            <p:nvSpPr>
              <p:cNvPr id="471" name="object 322">
                <a:extLst>
                  <a:ext uri="{FF2B5EF4-FFF2-40B4-BE49-F238E27FC236}">
                    <a16:creationId xmlns:a16="http://schemas.microsoft.com/office/drawing/2014/main" id="{7A42FCF9-C33F-4FF0-BC26-49F5054A592B}"/>
                  </a:ext>
                </a:extLst>
              </p:cNvPr>
              <p:cNvSpPr/>
              <p:nvPr/>
            </p:nvSpPr>
            <p:spPr>
              <a:xfrm>
                <a:off x="7729510" y="9685434"/>
                <a:ext cx="313055" cy="313055"/>
              </a:xfrm>
              <a:custGeom>
                <a:avLst/>
                <a:gdLst/>
                <a:ahLst/>
                <a:cxnLst/>
                <a:rect l="l" t="t" r="r" b="b"/>
                <a:pathLst>
                  <a:path w="313054" h="313054">
                    <a:moveTo>
                      <a:pt x="158140" y="0"/>
                    </a:moveTo>
                    <a:lnTo>
                      <a:pt x="108623" y="7532"/>
                    </a:lnTo>
                    <a:lnTo>
                      <a:pt x="63986" y="30249"/>
                    </a:lnTo>
                    <a:lnTo>
                      <a:pt x="29893" y="64524"/>
                    </a:lnTo>
                    <a:lnTo>
                      <a:pt x="8010" y="107118"/>
                    </a:lnTo>
                    <a:lnTo>
                      <a:pt x="0" y="154791"/>
                    </a:lnTo>
                    <a:lnTo>
                      <a:pt x="7527" y="204301"/>
                    </a:lnTo>
                    <a:lnTo>
                      <a:pt x="30245" y="248934"/>
                    </a:lnTo>
                    <a:lnTo>
                      <a:pt x="64523" y="283023"/>
                    </a:lnTo>
                    <a:lnTo>
                      <a:pt x="107122" y="304903"/>
                    </a:lnTo>
                    <a:lnTo>
                      <a:pt x="154800" y="312909"/>
                    </a:lnTo>
                    <a:lnTo>
                      <a:pt x="204317" y="305377"/>
                    </a:lnTo>
                    <a:lnTo>
                      <a:pt x="248954" y="282659"/>
                    </a:lnTo>
                    <a:lnTo>
                      <a:pt x="283047" y="248381"/>
                    </a:lnTo>
                    <a:lnTo>
                      <a:pt x="304930" y="205784"/>
                    </a:lnTo>
                    <a:lnTo>
                      <a:pt x="312941" y="158109"/>
                    </a:lnTo>
                    <a:lnTo>
                      <a:pt x="305413" y="108597"/>
                    </a:lnTo>
                    <a:lnTo>
                      <a:pt x="282695" y="63970"/>
                    </a:lnTo>
                    <a:lnTo>
                      <a:pt x="248417" y="29884"/>
                    </a:lnTo>
                    <a:lnTo>
                      <a:pt x="205818" y="8005"/>
                    </a:lnTo>
                    <a:lnTo>
                      <a:pt x="158140" y="0"/>
                    </a:lnTo>
                    <a:close/>
                  </a:path>
                </a:pathLst>
              </a:custGeom>
              <a:solidFill>
                <a:srgbClr val="064F57"/>
              </a:solidFill>
            </p:spPr>
            <p:txBody>
              <a:bodyPr wrap="square" lIns="0" tIns="0" rIns="0" bIns="0" rtlCol="0"/>
              <a:lstStyle/>
              <a:p>
                <a:endParaRPr/>
              </a:p>
            </p:txBody>
          </p:sp>
          <p:pic>
            <p:nvPicPr>
              <p:cNvPr id="472" name="object 323">
                <a:extLst>
                  <a:ext uri="{FF2B5EF4-FFF2-40B4-BE49-F238E27FC236}">
                    <a16:creationId xmlns:a16="http://schemas.microsoft.com/office/drawing/2014/main" id="{887556B8-DC53-40BD-A8B5-54386A849ED7}"/>
                  </a:ext>
                </a:extLst>
              </p:cNvPr>
              <p:cNvPicPr/>
              <p:nvPr/>
            </p:nvPicPr>
            <p:blipFill>
              <a:blip r:embed="rId42" cstate="print"/>
              <a:stretch>
                <a:fillRect/>
              </a:stretch>
            </p:blipFill>
            <p:spPr>
              <a:xfrm>
                <a:off x="7822311" y="9778274"/>
                <a:ext cx="127270" cy="127276"/>
              </a:xfrm>
              <a:prstGeom prst="rect">
                <a:avLst/>
              </a:prstGeom>
            </p:spPr>
          </p:pic>
          <p:sp>
            <p:nvSpPr>
              <p:cNvPr id="473" name="object 324">
                <a:extLst>
                  <a:ext uri="{FF2B5EF4-FFF2-40B4-BE49-F238E27FC236}">
                    <a16:creationId xmlns:a16="http://schemas.microsoft.com/office/drawing/2014/main" id="{A45C43D9-5D44-42B4-A592-94426A5F495C}"/>
                  </a:ext>
                </a:extLst>
              </p:cNvPr>
              <p:cNvSpPr/>
              <p:nvPr/>
            </p:nvSpPr>
            <p:spPr>
              <a:xfrm>
                <a:off x="7864559" y="8447686"/>
                <a:ext cx="1062355" cy="1562735"/>
              </a:xfrm>
              <a:custGeom>
                <a:avLst/>
                <a:gdLst/>
                <a:ahLst/>
                <a:cxnLst/>
                <a:rect l="l" t="t" r="r" b="b"/>
                <a:pathLst>
                  <a:path w="1062354" h="1562734">
                    <a:moveTo>
                      <a:pt x="253461" y="1190340"/>
                    </a:moveTo>
                    <a:lnTo>
                      <a:pt x="202894" y="1190340"/>
                    </a:lnTo>
                    <a:lnTo>
                      <a:pt x="202109" y="1529314"/>
                    </a:lnTo>
                    <a:lnTo>
                      <a:pt x="232359" y="1559732"/>
                    </a:lnTo>
                    <a:lnTo>
                      <a:pt x="1036387" y="1562339"/>
                    </a:lnTo>
                    <a:lnTo>
                      <a:pt x="1046238" y="1560380"/>
                    </a:lnTo>
                    <a:lnTo>
                      <a:pt x="1054293" y="1554982"/>
                    </a:lnTo>
                    <a:lnTo>
                      <a:pt x="1059736" y="1546959"/>
                    </a:lnTo>
                    <a:lnTo>
                      <a:pt x="1061747" y="1537125"/>
                    </a:lnTo>
                    <a:lnTo>
                      <a:pt x="1059784" y="1527284"/>
                    </a:lnTo>
                    <a:lnTo>
                      <a:pt x="1054386" y="1519239"/>
                    </a:lnTo>
                    <a:lnTo>
                      <a:pt x="1046366" y="1513805"/>
                    </a:lnTo>
                    <a:lnTo>
                      <a:pt x="1036533" y="1511796"/>
                    </a:lnTo>
                    <a:lnTo>
                      <a:pt x="252725" y="1509985"/>
                    </a:lnTo>
                    <a:lnTo>
                      <a:pt x="253461" y="1190340"/>
                    </a:lnTo>
                    <a:close/>
                  </a:path>
                  <a:path w="1062354" h="1562734">
                    <a:moveTo>
                      <a:pt x="71516" y="565"/>
                    </a:moveTo>
                    <a:lnTo>
                      <a:pt x="21528" y="21127"/>
                    </a:lnTo>
                    <a:lnTo>
                      <a:pt x="722" y="71013"/>
                    </a:lnTo>
                    <a:lnTo>
                      <a:pt x="0" y="374930"/>
                    </a:lnTo>
                    <a:lnTo>
                      <a:pt x="5490" y="402434"/>
                    </a:lnTo>
                    <a:lnTo>
                      <a:pt x="20576" y="424918"/>
                    </a:lnTo>
                    <a:lnTo>
                      <a:pt x="42991" y="440108"/>
                    </a:lnTo>
                    <a:lnTo>
                      <a:pt x="70469" y="445724"/>
                    </a:lnTo>
                    <a:lnTo>
                      <a:pt x="186109" y="445986"/>
                    </a:lnTo>
                    <a:lnTo>
                      <a:pt x="193308" y="447460"/>
                    </a:lnTo>
                    <a:lnTo>
                      <a:pt x="199178" y="451437"/>
                    </a:lnTo>
                    <a:lnTo>
                      <a:pt x="203126" y="457325"/>
                    </a:lnTo>
                    <a:lnTo>
                      <a:pt x="204559" y="464530"/>
                    </a:lnTo>
                    <a:lnTo>
                      <a:pt x="203019" y="1136740"/>
                    </a:lnTo>
                    <a:lnTo>
                      <a:pt x="100415" y="1267102"/>
                    </a:lnTo>
                    <a:lnTo>
                      <a:pt x="126394" y="1287541"/>
                    </a:lnTo>
                    <a:lnTo>
                      <a:pt x="202894" y="1190340"/>
                    </a:lnTo>
                    <a:lnTo>
                      <a:pt x="253461" y="1190340"/>
                    </a:lnTo>
                    <a:lnTo>
                      <a:pt x="255251" y="412940"/>
                    </a:lnTo>
                    <a:lnTo>
                      <a:pt x="186182" y="412940"/>
                    </a:lnTo>
                    <a:lnTo>
                      <a:pt x="71212" y="412678"/>
                    </a:lnTo>
                    <a:lnTo>
                      <a:pt x="36054" y="389254"/>
                    </a:lnTo>
                    <a:lnTo>
                      <a:pt x="33087" y="374376"/>
                    </a:lnTo>
                    <a:lnTo>
                      <a:pt x="33779" y="71736"/>
                    </a:lnTo>
                    <a:lnTo>
                      <a:pt x="57203" y="36583"/>
                    </a:lnTo>
                    <a:lnTo>
                      <a:pt x="256124" y="33611"/>
                    </a:lnTo>
                    <a:lnTo>
                      <a:pt x="256199" y="869"/>
                    </a:lnTo>
                    <a:lnTo>
                      <a:pt x="205627" y="869"/>
                    </a:lnTo>
                    <a:lnTo>
                      <a:pt x="71516" y="565"/>
                    </a:lnTo>
                    <a:close/>
                  </a:path>
                  <a:path w="1062354" h="1562734">
                    <a:moveTo>
                      <a:pt x="256124" y="33611"/>
                    </a:moveTo>
                    <a:lnTo>
                      <a:pt x="72081" y="33611"/>
                    </a:lnTo>
                    <a:lnTo>
                      <a:pt x="187062" y="33883"/>
                    </a:lnTo>
                    <a:lnTo>
                      <a:pt x="194255" y="35351"/>
                    </a:lnTo>
                    <a:lnTo>
                      <a:pt x="200123" y="39326"/>
                    </a:lnTo>
                    <a:lnTo>
                      <a:pt x="204073" y="45212"/>
                    </a:lnTo>
                    <a:lnTo>
                      <a:pt x="205512" y="52417"/>
                    </a:lnTo>
                    <a:lnTo>
                      <a:pt x="204726" y="394480"/>
                    </a:lnTo>
                    <a:lnTo>
                      <a:pt x="203253" y="401678"/>
                    </a:lnTo>
                    <a:lnTo>
                      <a:pt x="199275" y="407550"/>
                    </a:lnTo>
                    <a:lnTo>
                      <a:pt x="193387" y="411501"/>
                    </a:lnTo>
                    <a:lnTo>
                      <a:pt x="186182" y="412940"/>
                    </a:lnTo>
                    <a:lnTo>
                      <a:pt x="255251" y="412940"/>
                    </a:lnTo>
                    <a:lnTo>
                      <a:pt x="256124" y="33611"/>
                    </a:lnTo>
                    <a:close/>
                  </a:path>
                  <a:path w="1062354" h="1562734">
                    <a:moveTo>
                      <a:pt x="205627" y="0"/>
                    </a:moveTo>
                    <a:lnTo>
                      <a:pt x="205627" y="869"/>
                    </a:lnTo>
                    <a:lnTo>
                      <a:pt x="256199" y="869"/>
                    </a:lnTo>
                    <a:lnTo>
                      <a:pt x="256201" y="115"/>
                    </a:lnTo>
                    <a:lnTo>
                      <a:pt x="205627" y="0"/>
                    </a:lnTo>
                    <a:close/>
                  </a:path>
                </a:pathLst>
              </a:custGeom>
              <a:solidFill>
                <a:srgbClr val="25880D"/>
              </a:solidFill>
            </p:spPr>
            <p:txBody>
              <a:bodyPr wrap="square" lIns="0" tIns="0" rIns="0" bIns="0" rtlCol="0"/>
              <a:lstStyle/>
              <a:p>
                <a:endParaRPr/>
              </a:p>
            </p:txBody>
          </p:sp>
          <p:sp>
            <p:nvSpPr>
              <p:cNvPr id="474" name="object 325">
                <a:extLst>
                  <a:ext uri="{FF2B5EF4-FFF2-40B4-BE49-F238E27FC236}">
                    <a16:creationId xmlns:a16="http://schemas.microsoft.com/office/drawing/2014/main" id="{B756822C-F39D-4B31-A0D4-C063A32E2675}"/>
                  </a:ext>
                </a:extLst>
              </p:cNvPr>
              <p:cNvSpPr/>
              <p:nvPr/>
            </p:nvSpPr>
            <p:spPr>
              <a:xfrm>
                <a:off x="8119249" y="7989460"/>
                <a:ext cx="516255" cy="890269"/>
              </a:xfrm>
              <a:custGeom>
                <a:avLst/>
                <a:gdLst/>
                <a:ahLst/>
                <a:cxnLst/>
                <a:rect l="l" t="t" r="r" b="b"/>
                <a:pathLst>
                  <a:path w="516254" h="890270">
                    <a:moveTo>
                      <a:pt x="515178" y="0"/>
                    </a:moveTo>
                    <a:lnTo>
                      <a:pt x="0" y="534"/>
                    </a:lnTo>
                    <a:lnTo>
                      <a:pt x="931" y="890088"/>
                    </a:lnTo>
                    <a:lnTo>
                      <a:pt x="516109" y="889554"/>
                    </a:lnTo>
                    <a:lnTo>
                      <a:pt x="515178" y="0"/>
                    </a:lnTo>
                    <a:close/>
                  </a:path>
                </a:pathLst>
              </a:custGeom>
              <a:solidFill>
                <a:srgbClr val="CD8867"/>
              </a:solidFill>
            </p:spPr>
            <p:txBody>
              <a:bodyPr wrap="square" lIns="0" tIns="0" rIns="0" bIns="0" rtlCol="0"/>
              <a:lstStyle/>
              <a:p>
                <a:endParaRPr/>
              </a:p>
            </p:txBody>
          </p:sp>
          <p:sp>
            <p:nvSpPr>
              <p:cNvPr id="475" name="object 326">
                <a:extLst>
                  <a:ext uri="{FF2B5EF4-FFF2-40B4-BE49-F238E27FC236}">
                    <a16:creationId xmlns:a16="http://schemas.microsoft.com/office/drawing/2014/main" id="{D3387C63-63BA-45F0-B272-E8CAC8B771EF}"/>
                  </a:ext>
                </a:extLst>
              </p:cNvPr>
              <p:cNvSpPr/>
              <p:nvPr/>
            </p:nvSpPr>
            <p:spPr>
              <a:xfrm>
                <a:off x="8535834" y="8667853"/>
                <a:ext cx="64769" cy="172720"/>
              </a:xfrm>
              <a:custGeom>
                <a:avLst/>
                <a:gdLst/>
                <a:ahLst/>
                <a:cxnLst/>
                <a:rect l="l" t="t" r="r" b="b"/>
                <a:pathLst>
                  <a:path w="64770" h="172720">
                    <a:moveTo>
                      <a:pt x="64259" y="0"/>
                    </a:moveTo>
                    <a:lnTo>
                      <a:pt x="0" y="62"/>
                    </a:lnTo>
                    <a:lnTo>
                      <a:pt x="178" y="172455"/>
                    </a:lnTo>
                    <a:lnTo>
                      <a:pt x="64448" y="172392"/>
                    </a:lnTo>
                    <a:lnTo>
                      <a:pt x="64259" y="0"/>
                    </a:lnTo>
                    <a:close/>
                  </a:path>
                </a:pathLst>
              </a:custGeom>
              <a:solidFill>
                <a:srgbClr val="F4EBE2"/>
              </a:solidFill>
            </p:spPr>
            <p:txBody>
              <a:bodyPr wrap="square" lIns="0" tIns="0" rIns="0" bIns="0" rtlCol="0"/>
              <a:lstStyle/>
              <a:p>
                <a:endParaRPr/>
              </a:p>
            </p:txBody>
          </p:sp>
        </p:grpSp>
      </p:grpSp>
      <p:sp>
        <p:nvSpPr>
          <p:cNvPr id="226" name="TextBox 225">
            <a:extLst>
              <a:ext uri="{FF2B5EF4-FFF2-40B4-BE49-F238E27FC236}">
                <a16:creationId xmlns:a16="http://schemas.microsoft.com/office/drawing/2014/main" id="{08D108A9-28C5-499E-9325-8ADAA69103E7}"/>
              </a:ext>
            </a:extLst>
          </p:cNvPr>
          <p:cNvSpPr txBox="1"/>
          <p:nvPr/>
        </p:nvSpPr>
        <p:spPr>
          <a:xfrm>
            <a:off x="10887282" y="3508190"/>
            <a:ext cx="1821680" cy="861774"/>
          </a:xfrm>
          <a:prstGeom prst="rect">
            <a:avLst/>
          </a:prstGeom>
          <a:noFill/>
          <a:ln>
            <a:noFill/>
          </a:ln>
        </p:spPr>
        <p:txBody>
          <a:bodyPr wrap="square" rtlCol="0">
            <a:spAutoFit/>
          </a:bodyPr>
          <a:lstStyle/>
          <a:p>
            <a:pPr algn="ctr"/>
            <a:r>
              <a:rPr lang="en-GB" sz="1200" b="1" dirty="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Charging infrastructure</a:t>
            </a:r>
          </a:p>
          <a:p>
            <a:pPr algn="ctr">
              <a:spcBef>
                <a:spcPts val="1200"/>
              </a:spcBef>
            </a:pPr>
            <a:r>
              <a:rPr lang="en-GB" sz="1600" b="1" dirty="0">
                <a:solidFill>
                  <a:srgbClr val="00B0D1"/>
                </a:solidFill>
                <a:latin typeface="Open Sans" panose="020B0606030504020204" pitchFamily="34" charset="0"/>
                <a:ea typeface="Open Sans" panose="020B0606030504020204" pitchFamily="34" charset="0"/>
                <a:cs typeface="Open Sans" panose="020B0606030504020204" pitchFamily="34" charset="0"/>
              </a:rPr>
              <a:t>3 M€</a:t>
            </a:r>
          </a:p>
        </p:txBody>
      </p:sp>
      <p:sp>
        <p:nvSpPr>
          <p:cNvPr id="227" name="TextBox 226">
            <a:extLst>
              <a:ext uri="{FF2B5EF4-FFF2-40B4-BE49-F238E27FC236}">
                <a16:creationId xmlns:a16="http://schemas.microsoft.com/office/drawing/2014/main" id="{BB4F2EFB-ED9B-434B-B322-E3C5129BDB08}"/>
              </a:ext>
            </a:extLst>
          </p:cNvPr>
          <p:cNvSpPr txBox="1"/>
          <p:nvPr/>
        </p:nvSpPr>
        <p:spPr>
          <a:xfrm>
            <a:off x="2914596" y="3379233"/>
            <a:ext cx="2927383" cy="856800"/>
          </a:xfrm>
          <a:prstGeom prst="rect">
            <a:avLst/>
          </a:prstGeom>
          <a:noFill/>
          <a:ln>
            <a:noFill/>
          </a:ln>
        </p:spPr>
        <p:txBody>
          <a:bodyPr wrap="square" rtlCol="0">
            <a:noAutofit/>
          </a:bodyPr>
          <a:lstStyle/>
          <a:p>
            <a:pPr algn="ctr"/>
            <a:r>
              <a:rPr lang="en-GB" sz="1200" b="1" dirty="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Renewal of the Urban Distribution of Goods fleet</a:t>
            </a:r>
          </a:p>
          <a:p>
            <a:pPr algn="ctr">
              <a:spcBef>
                <a:spcPts val="1200"/>
              </a:spcBef>
            </a:pPr>
            <a:r>
              <a:rPr lang="en-GB" sz="1600" b="1" dirty="0">
                <a:solidFill>
                  <a:srgbClr val="00B0D1"/>
                </a:solidFill>
                <a:latin typeface="Open Sans" panose="020B0606030504020204" pitchFamily="34" charset="0"/>
                <a:ea typeface="Open Sans" panose="020B0606030504020204" pitchFamily="34" charset="0"/>
                <a:cs typeface="Open Sans" panose="020B0606030504020204" pitchFamily="34" charset="0"/>
              </a:rPr>
              <a:t>4 M€</a:t>
            </a:r>
          </a:p>
        </p:txBody>
      </p:sp>
      <p:sp>
        <p:nvSpPr>
          <p:cNvPr id="228" name="TextBox 227">
            <a:extLst>
              <a:ext uri="{FF2B5EF4-FFF2-40B4-BE49-F238E27FC236}">
                <a16:creationId xmlns:a16="http://schemas.microsoft.com/office/drawing/2014/main" id="{B00ECD3C-1192-4A87-B103-73EF13D95599}"/>
              </a:ext>
            </a:extLst>
          </p:cNvPr>
          <p:cNvSpPr txBox="1"/>
          <p:nvPr/>
        </p:nvSpPr>
        <p:spPr>
          <a:xfrm>
            <a:off x="4819194" y="4817301"/>
            <a:ext cx="2529748" cy="659956"/>
          </a:xfrm>
          <a:prstGeom prst="rect">
            <a:avLst/>
          </a:prstGeom>
          <a:noFill/>
          <a:ln>
            <a:noFill/>
          </a:ln>
        </p:spPr>
        <p:txBody>
          <a:bodyPr wrap="square" rtlCol="0">
            <a:noAutofit/>
          </a:bodyPr>
          <a:lstStyle/>
          <a:p>
            <a:pPr algn="ctr"/>
            <a:r>
              <a:rPr lang="en-GB" sz="1200" b="1" dirty="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Micromobility promotion</a:t>
            </a:r>
          </a:p>
          <a:p>
            <a:pPr algn="ctr">
              <a:spcBef>
                <a:spcPts val="1200"/>
              </a:spcBef>
            </a:pPr>
            <a:r>
              <a:rPr lang="en-GB" sz="1600" b="1" dirty="0">
                <a:solidFill>
                  <a:srgbClr val="00B0D1"/>
                </a:solidFill>
                <a:latin typeface="Open Sans" panose="020B0606030504020204" pitchFamily="34" charset="0"/>
                <a:ea typeface="Open Sans" panose="020B0606030504020204" pitchFamily="34" charset="0"/>
                <a:cs typeface="Open Sans" panose="020B0606030504020204" pitchFamily="34" charset="0"/>
              </a:rPr>
              <a:t>1 M€</a:t>
            </a:r>
          </a:p>
        </p:txBody>
      </p:sp>
      <p:sp>
        <p:nvSpPr>
          <p:cNvPr id="229" name="TextBox 228">
            <a:extLst>
              <a:ext uri="{FF2B5EF4-FFF2-40B4-BE49-F238E27FC236}">
                <a16:creationId xmlns:a16="http://schemas.microsoft.com/office/drawing/2014/main" id="{273C83F0-8506-4C43-B444-B271BD9C211F}"/>
              </a:ext>
            </a:extLst>
          </p:cNvPr>
          <p:cNvSpPr txBox="1"/>
          <p:nvPr/>
        </p:nvSpPr>
        <p:spPr>
          <a:xfrm>
            <a:off x="8630074" y="4644301"/>
            <a:ext cx="2267474" cy="677108"/>
          </a:xfrm>
          <a:prstGeom prst="rect">
            <a:avLst/>
          </a:prstGeom>
          <a:noFill/>
          <a:ln>
            <a:noFill/>
          </a:ln>
        </p:spPr>
        <p:txBody>
          <a:bodyPr wrap="square" rtlCol="0">
            <a:spAutoFit/>
          </a:bodyPr>
          <a:lstStyle/>
          <a:p>
            <a:pPr algn="ctr"/>
            <a:r>
              <a:rPr lang="en-GB" sz="1200" b="1" dirty="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Private vehicles renewal</a:t>
            </a:r>
          </a:p>
          <a:p>
            <a:pPr algn="ctr">
              <a:spcBef>
                <a:spcPts val="1200"/>
              </a:spcBef>
            </a:pPr>
            <a:r>
              <a:rPr lang="en-GB" sz="1600" b="1" dirty="0">
                <a:solidFill>
                  <a:srgbClr val="00B0D1"/>
                </a:solidFill>
                <a:latin typeface="Open Sans" panose="020B0606030504020204" pitchFamily="34" charset="0"/>
                <a:ea typeface="Open Sans" panose="020B0606030504020204" pitchFamily="34" charset="0"/>
                <a:cs typeface="Open Sans" panose="020B0606030504020204" pitchFamily="34" charset="0"/>
              </a:rPr>
              <a:t>19,8 M€</a:t>
            </a:r>
          </a:p>
        </p:txBody>
      </p:sp>
      <p:sp>
        <p:nvSpPr>
          <p:cNvPr id="230" name="TextBox 229">
            <a:extLst>
              <a:ext uri="{FF2B5EF4-FFF2-40B4-BE49-F238E27FC236}">
                <a16:creationId xmlns:a16="http://schemas.microsoft.com/office/drawing/2014/main" id="{A57627EA-2E02-46C9-9C5E-6CAEF43CB7BB}"/>
              </a:ext>
            </a:extLst>
          </p:cNvPr>
          <p:cNvSpPr txBox="1"/>
          <p:nvPr/>
        </p:nvSpPr>
        <p:spPr>
          <a:xfrm>
            <a:off x="7170615" y="3980916"/>
            <a:ext cx="1378714" cy="861774"/>
          </a:xfrm>
          <a:prstGeom prst="rect">
            <a:avLst/>
          </a:prstGeom>
          <a:noFill/>
          <a:ln>
            <a:noFill/>
          </a:ln>
        </p:spPr>
        <p:txBody>
          <a:bodyPr wrap="square" rtlCol="0">
            <a:spAutoFit/>
          </a:bodyPr>
          <a:lstStyle/>
          <a:p>
            <a:pPr algn="ctr"/>
            <a:r>
              <a:rPr lang="en-GB" sz="1200" b="1" dirty="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Taxi fleet renewal</a:t>
            </a:r>
          </a:p>
          <a:p>
            <a:pPr algn="ctr">
              <a:spcBef>
                <a:spcPts val="1200"/>
              </a:spcBef>
            </a:pPr>
            <a:r>
              <a:rPr lang="en-GB" sz="1600" b="1" dirty="0">
                <a:solidFill>
                  <a:srgbClr val="00B0D1"/>
                </a:solidFill>
                <a:latin typeface="Open Sans" panose="020B0606030504020204" pitchFamily="34" charset="0"/>
                <a:ea typeface="Open Sans" panose="020B0606030504020204" pitchFamily="34" charset="0"/>
                <a:cs typeface="Open Sans" panose="020B0606030504020204" pitchFamily="34" charset="0"/>
              </a:rPr>
              <a:t>9,4 M€</a:t>
            </a:r>
          </a:p>
        </p:txBody>
      </p:sp>
      <p:sp>
        <p:nvSpPr>
          <p:cNvPr id="231" name="TextBox 230">
            <a:extLst>
              <a:ext uri="{FF2B5EF4-FFF2-40B4-BE49-F238E27FC236}">
                <a16:creationId xmlns:a16="http://schemas.microsoft.com/office/drawing/2014/main" id="{E0F5292E-6A19-4099-859F-D5F89996F1CE}"/>
              </a:ext>
            </a:extLst>
          </p:cNvPr>
          <p:cNvSpPr txBox="1"/>
          <p:nvPr/>
        </p:nvSpPr>
        <p:spPr>
          <a:xfrm>
            <a:off x="429642" y="4129308"/>
            <a:ext cx="3488973" cy="707886"/>
          </a:xfrm>
          <a:prstGeom prst="rect">
            <a:avLst/>
          </a:prstGeom>
          <a:noFill/>
          <a:ln>
            <a:noFill/>
          </a:ln>
        </p:spPr>
        <p:txBody>
          <a:bodyPr wrap="square" rtlCol="0">
            <a:spAutoFit/>
          </a:bodyPr>
          <a:lstStyle/>
          <a:p>
            <a:pPr algn="ctr"/>
            <a:r>
              <a:rPr lang="en-GB" sz="1200" b="1" dirty="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Renewal of heating and climatization installations </a:t>
            </a:r>
            <a:r>
              <a:rPr lang="en-GB" sz="1200" dirty="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(including balconies without emissions) </a:t>
            </a:r>
            <a:r>
              <a:rPr lang="en-GB" sz="1600" b="1" dirty="0">
                <a:solidFill>
                  <a:srgbClr val="00B0D1"/>
                </a:solidFill>
                <a:latin typeface="Open Sans" panose="020B0606030504020204" pitchFamily="34" charset="0"/>
                <a:ea typeface="Open Sans" panose="020B0606030504020204" pitchFamily="34" charset="0"/>
                <a:cs typeface="Open Sans" panose="020B0606030504020204" pitchFamily="34" charset="0"/>
              </a:rPr>
              <a:t>31,3 M€</a:t>
            </a:r>
          </a:p>
        </p:txBody>
      </p:sp>
      <p:cxnSp>
        <p:nvCxnSpPr>
          <p:cNvPr id="39" name="Straight Connector 38">
            <a:extLst>
              <a:ext uri="{FF2B5EF4-FFF2-40B4-BE49-F238E27FC236}">
                <a16:creationId xmlns:a16="http://schemas.microsoft.com/office/drawing/2014/main" id="{E5E295E9-8387-4C94-9B38-17F9671C4A21}"/>
              </a:ext>
            </a:extLst>
          </p:cNvPr>
          <p:cNvCxnSpPr>
            <a:cxnSpLocks/>
            <a:stCxn id="231" idx="2"/>
          </p:cNvCxnSpPr>
          <p:nvPr/>
        </p:nvCxnSpPr>
        <p:spPr>
          <a:xfrm>
            <a:off x="2174129" y="4837194"/>
            <a:ext cx="0" cy="746659"/>
          </a:xfrm>
          <a:prstGeom prst="line">
            <a:avLst/>
          </a:prstGeom>
          <a:ln w="9525">
            <a:solidFill>
              <a:srgbClr val="CED0DC"/>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34" name="Straight Connector 233">
            <a:extLst>
              <a:ext uri="{FF2B5EF4-FFF2-40B4-BE49-F238E27FC236}">
                <a16:creationId xmlns:a16="http://schemas.microsoft.com/office/drawing/2014/main" id="{D3D326BE-0527-45B0-8D8B-451D4F47E1C3}"/>
              </a:ext>
            </a:extLst>
          </p:cNvPr>
          <p:cNvCxnSpPr>
            <a:cxnSpLocks/>
            <a:stCxn id="227" idx="2"/>
          </p:cNvCxnSpPr>
          <p:nvPr/>
        </p:nvCxnSpPr>
        <p:spPr>
          <a:xfrm>
            <a:off x="4378288" y="4236033"/>
            <a:ext cx="0" cy="2527037"/>
          </a:xfrm>
          <a:prstGeom prst="line">
            <a:avLst/>
          </a:prstGeom>
          <a:ln w="9525">
            <a:solidFill>
              <a:srgbClr val="CED0DC"/>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35" name="Straight Connector 234">
            <a:extLst>
              <a:ext uri="{FF2B5EF4-FFF2-40B4-BE49-F238E27FC236}">
                <a16:creationId xmlns:a16="http://schemas.microsoft.com/office/drawing/2014/main" id="{3FE6F394-0DAB-4528-8D39-0382CEFC1A76}"/>
              </a:ext>
            </a:extLst>
          </p:cNvPr>
          <p:cNvCxnSpPr>
            <a:cxnSpLocks/>
            <a:stCxn id="228" idx="2"/>
          </p:cNvCxnSpPr>
          <p:nvPr/>
        </p:nvCxnSpPr>
        <p:spPr>
          <a:xfrm flipH="1">
            <a:off x="6080886" y="5477257"/>
            <a:ext cx="3182" cy="1462441"/>
          </a:xfrm>
          <a:prstGeom prst="line">
            <a:avLst/>
          </a:prstGeom>
          <a:ln w="9525">
            <a:solidFill>
              <a:srgbClr val="CED0DC"/>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36" name="Straight Connector 235">
            <a:extLst>
              <a:ext uri="{FF2B5EF4-FFF2-40B4-BE49-F238E27FC236}">
                <a16:creationId xmlns:a16="http://schemas.microsoft.com/office/drawing/2014/main" id="{441C85D2-5806-4DCE-8C95-A578BE294C6D}"/>
              </a:ext>
            </a:extLst>
          </p:cNvPr>
          <p:cNvCxnSpPr>
            <a:cxnSpLocks/>
            <a:stCxn id="230" idx="2"/>
          </p:cNvCxnSpPr>
          <p:nvPr/>
        </p:nvCxnSpPr>
        <p:spPr>
          <a:xfrm>
            <a:off x="7859972" y="4842690"/>
            <a:ext cx="0" cy="1397606"/>
          </a:xfrm>
          <a:prstGeom prst="line">
            <a:avLst/>
          </a:prstGeom>
          <a:ln w="9525">
            <a:solidFill>
              <a:srgbClr val="CED0DC"/>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38" name="Straight Connector 237">
            <a:extLst>
              <a:ext uri="{FF2B5EF4-FFF2-40B4-BE49-F238E27FC236}">
                <a16:creationId xmlns:a16="http://schemas.microsoft.com/office/drawing/2014/main" id="{3D631870-8A6D-4088-A10B-EB9314AD9B23}"/>
              </a:ext>
            </a:extLst>
          </p:cNvPr>
          <p:cNvCxnSpPr>
            <a:cxnSpLocks/>
            <a:stCxn id="226" idx="2"/>
            <a:endCxn id="71" idx="0"/>
          </p:cNvCxnSpPr>
          <p:nvPr/>
        </p:nvCxnSpPr>
        <p:spPr>
          <a:xfrm>
            <a:off x="11798122" y="4369964"/>
            <a:ext cx="12140" cy="2640092"/>
          </a:xfrm>
          <a:prstGeom prst="line">
            <a:avLst/>
          </a:prstGeom>
          <a:ln w="9525">
            <a:solidFill>
              <a:srgbClr val="CED0DC"/>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290" name="object 27">
            <a:extLst>
              <a:ext uri="{FF2B5EF4-FFF2-40B4-BE49-F238E27FC236}">
                <a16:creationId xmlns:a16="http://schemas.microsoft.com/office/drawing/2014/main" id="{7ED6C854-9A16-4691-8005-30117FB1465D}"/>
              </a:ext>
            </a:extLst>
          </p:cNvPr>
          <p:cNvPicPr>
            <a:picLocks noChangeAspect="1"/>
          </p:cNvPicPr>
          <p:nvPr/>
        </p:nvPicPr>
        <p:blipFill rotWithShape="1">
          <a:blip r:embed="rId43" cstate="print">
            <a:clrChange>
              <a:clrFrom>
                <a:srgbClr val="9D9D9C"/>
              </a:clrFrom>
              <a:clrTo>
                <a:srgbClr val="9D9D9C">
                  <a:alpha val="0"/>
                </a:srgbClr>
              </a:clrTo>
            </a:clrChange>
            <a:duotone>
              <a:prstClr val="black"/>
              <a:srgbClr val="75787B">
                <a:tint val="45000"/>
                <a:satMod val="400000"/>
              </a:srgbClr>
            </a:duotone>
          </a:blip>
          <a:srcRect l="33887" t="28416" r="11864"/>
          <a:stretch/>
        </p:blipFill>
        <p:spPr>
          <a:xfrm>
            <a:off x="9296270" y="6954668"/>
            <a:ext cx="1120985" cy="541166"/>
          </a:xfrm>
          <a:prstGeom prst="rect">
            <a:avLst/>
          </a:prstGeom>
          <a:effectLst>
            <a:outerShdw blurRad="76200" dir="13500000" sy="23000" kx="1200000" algn="br" rotWithShape="0">
              <a:prstClr val="black">
                <a:alpha val="20000"/>
              </a:prstClr>
            </a:outerShdw>
          </a:effectLst>
        </p:spPr>
      </p:pic>
      <p:cxnSp>
        <p:nvCxnSpPr>
          <p:cNvPr id="237" name="Straight Connector 236">
            <a:extLst>
              <a:ext uri="{FF2B5EF4-FFF2-40B4-BE49-F238E27FC236}">
                <a16:creationId xmlns:a16="http://schemas.microsoft.com/office/drawing/2014/main" id="{A5FFF48F-5BF6-4D6C-8349-B585438E3418}"/>
              </a:ext>
            </a:extLst>
          </p:cNvPr>
          <p:cNvCxnSpPr>
            <a:cxnSpLocks/>
            <a:stCxn id="229" idx="2"/>
          </p:cNvCxnSpPr>
          <p:nvPr/>
        </p:nvCxnSpPr>
        <p:spPr>
          <a:xfrm flipH="1">
            <a:off x="9744075" y="5321409"/>
            <a:ext cx="19736" cy="1696625"/>
          </a:xfrm>
          <a:prstGeom prst="line">
            <a:avLst/>
          </a:prstGeom>
          <a:ln w="9525">
            <a:solidFill>
              <a:srgbClr val="CED0DC"/>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239" name="object 20">
            <a:extLst>
              <a:ext uri="{FF2B5EF4-FFF2-40B4-BE49-F238E27FC236}">
                <a16:creationId xmlns:a16="http://schemas.microsoft.com/office/drawing/2014/main" id="{B6C06A04-A783-4141-9D79-EDB0CD70930F}"/>
              </a:ext>
            </a:extLst>
          </p:cNvPr>
          <p:cNvPicPr/>
          <p:nvPr/>
        </p:nvPicPr>
        <p:blipFill>
          <a:blip r:embed="rId2" cstate="print"/>
          <a:stretch>
            <a:fillRect/>
          </a:stretch>
        </p:blipFill>
        <p:spPr>
          <a:xfrm>
            <a:off x="-170678" y="5930250"/>
            <a:ext cx="825847" cy="1249167"/>
          </a:xfrm>
          <a:prstGeom prst="rect">
            <a:avLst/>
          </a:prstGeom>
        </p:spPr>
      </p:pic>
      <p:sp>
        <p:nvSpPr>
          <p:cNvPr id="241" name="Text Placeholder 2">
            <a:extLst>
              <a:ext uri="{FF2B5EF4-FFF2-40B4-BE49-F238E27FC236}">
                <a16:creationId xmlns:a16="http://schemas.microsoft.com/office/drawing/2014/main" id="{2E5135D2-EC79-4B2E-92FA-4F640EF85451}"/>
              </a:ext>
            </a:extLst>
          </p:cNvPr>
          <p:cNvSpPr txBox="1">
            <a:spLocks/>
          </p:cNvSpPr>
          <p:nvPr/>
        </p:nvSpPr>
        <p:spPr>
          <a:xfrm>
            <a:off x="644562" y="523688"/>
            <a:ext cx="12131669" cy="36828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000" b="1" kern="1200" dirty="0">
                <a:solidFill>
                  <a:srgbClr val="00B0D1"/>
                </a:solidFill>
                <a:latin typeface="Open Sans" panose="020B0606030504020204" pitchFamily="34" charset="0"/>
                <a:ea typeface="Open Sans" panose="020B0606030504020204" pitchFamily="34" charset="0"/>
                <a:cs typeface="Open Sans" panose="020B06060305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r>
              <a:rPr lang="en-GB" sz="2200">
                <a:latin typeface="Open Sans Extrabold" panose="020B0906030804020204" pitchFamily="34" charset="0"/>
                <a:ea typeface="Open Sans Extrabold" panose="020B0906030804020204" pitchFamily="34" charset="0"/>
                <a:cs typeface="Open Sans Extrabold" panose="020B0906030804020204" pitchFamily="34" charset="0"/>
              </a:rPr>
              <a:t>02. Madrid 360 Strategy Summary</a:t>
            </a:r>
          </a:p>
          <a:p>
            <a:endParaRPr lang="en-GB" sz="220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43" name="Title 1">
            <a:extLst>
              <a:ext uri="{FF2B5EF4-FFF2-40B4-BE49-F238E27FC236}">
                <a16:creationId xmlns:a16="http://schemas.microsoft.com/office/drawing/2014/main" id="{D0068EFC-07FE-4661-A464-1431FD36A48A}"/>
              </a:ext>
            </a:extLst>
          </p:cNvPr>
          <p:cNvSpPr txBox="1">
            <a:spLocks/>
          </p:cNvSpPr>
          <p:nvPr/>
        </p:nvSpPr>
        <p:spPr bwMode="gray">
          <a:xfrm>
            <a:off x="644562" y="930106"/>
            <a:ext cx="12310670" cy="462829"/>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rPr>
              <a:t>Main implemented actions: Historical Grants for Energy Transition</a:t>
            </a:r>
          </a:p>
        </p:txBody>
      </p:sp>
      <p:sp>
        <p:nvSpPr>
          <p:cNvPr id="244" name="TextBox 243">
            <a:extLst>
              <a:ext uri="{FF2B5EF4-FFF2-40B4-BE49-F238E27FC236}">
                <a16:creationId xmlns:a16="http://schemas.microsoft.com/office/drawing/2014/main" id="{E042209F-9764-412D-934E-E380E2CF69AE}"/>
              </a:ext>
            </a:extLst>
          </p:cNvPr>
          <p:cNvSpPr txBox="1"/>
          <p:nvPr/>
        </p:nvSpPr>
        <p:spPr>
          <a:xfrm>
            <a:off x="644562" y="1650236"/>
            <a:ext cx="12131668" cy="565091"/>
          </a:xfrm>
          <a:prstGeom prst="rect">
            <a:avLst/>
          </a:prstGeom>
          <a:noFill/>
        </p:spPr>
        <p:txBody>
          <a:bodyPr wrap="square" lIns="0">
            <a:spAutoFit/>
          </a:bodyPr>
          <a:lstStyle/>
          <a:p>
            <a:pPr algn="justLow">
              <a:lnSpc>
                <a:spcPts val="1900"/>
              </a:lnSpc>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Through the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Strategic Grants Plan</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the Madrid City Council wants to offer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111,5 millions of euros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from 2020 to 2023 by </a:t>
            </a:r>
            <a:r>
              <a:rPr lang="en-GB" sz="1400" b="1" dirty="0" err="1">
                <a:latin typeface="Open Sans Light" panose="020B0306030504020204" pitchFamily="34" charset="0"/>
                <a:ea typeface="Open Sans Light" panose="020B0306030504020204" pitchFamily="34" charset="0"/>
                <a:cs typeface="Open Sans Light" panose="020B0306030504020204" pitchFamily="34" charset="0"/>
              </a:rPr>
              <a:t>Ayudas</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 Cambia 360.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This Plan</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divides the grants in two main lines: One to encourage sustainable mobility and another one for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urban regeneration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and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energy efficiency</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a:t>
            </a:r>
          </a:p>
        </p:txBody>
      </p:sp>
      <p:grpSp>
        <p:nvGrpSpPr>
          <p:cNvPr id="439" name="Group 438">
            <a:extLst>
              <a:ext uri="{FF2B5EF4-FFF2-40B4-BE49-F238E27FC236}">
                <a16:creationId xmlns:a16="http://schemas.microsoft.com/office/drawing/2014/main" id="{06F2B40A-4909-4809-BB73-9234980146FF}"/>
              </a:ext>
            </a:extLst>
          </p:cNvPr>
          <p:cNvGrpSpPr>
            <a:grpSpLocks noChangeAspect="1"/>
          </p:cNvGrpSpPr>
          <p:nvPr/>
        </p:nvGrpSpPr>
        <p:grpSpPr>
          <a:xfrm>
            <a:off x="11080174" y="555708"/>
            <a:ext cx="1696056" cy="451937"/>
            <a:chOff x="11354823" y="557803"/>
            <a:chExt cx="1354985" cy="361054"/>
          </a:xfrm>
        </p:grpSpPr>
        <p:sp>
          <p:nvSpPr>
            <p:cNvPr id="456" name="TextBox 455">
              <a:extLst>
                <a:ext uri="{FF2B5EF4-FFF2-40B4-BE49-F238E27FC236}">
                  <a16:creationId xmlns:a16="http://schemas.microsoft.com/office/drawing/2014/main" id="{CD603050-2848-4DAB-B4AB-71EE9903BD2F}"/>
                </a:ext>
              </a:extLst>
            </p:cNvPr>
            <p:cNvSpPr txBox="1"/>
            <p:nvPr/>
          </p:nvSpPr>
          <p:spPr>
            <a:xfrm>
              <a:off x="12524030"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58" name="TextBox 457">
              <a:extLst>
                <a:ext uri="{FF2B5EF4-FFF2-40B4-BE49-F238E27FC236}">
                  <a16:creationId xmlns:a16="http://schemas.microsoft.com/office/drawing/2014/main" id="{3BF438E9-F776-47FF-BD8F-CA16E7C0986D}"/>
                </a:ext>
              </a:extLst>
            </p:cNvPr>
            <p:cNvSpPr txBox="1"/>
            <p:nvPr/>
          </p:nvSpPr>
          <p:spPr>
            <a:xfrm>
              <a:off x="12329162"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60" name="TextBox 459">
              <a:extLst>
                <a:ext uri="{FF2B5EF4-FFF2-40B4-BE49-F238E27FC236}">
                  <a16:creationId xmlns:a16="http://schemas.microsoft.com/office/drawing/2014/main" id="{C7BC9536-F9D9-4CDC-ADE1-248CBAD16AFA}"/>
                </a:ext>
              </a:extLst>
            </p:cNvPr>
            <p:cNvSpPr txBox="1"/>
            <p:nvPr/>
          </p:nvSpPr>
          <p:spPr>
            <a:xfrm>
              <a:off x="12134294"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63" name="TextBox 462">
              <a:extLst>
                <a:ext uri="{FF2B5EF4-FFF2-40B4-BE49-F238E27FC236}">
                  <a16:creationId xmlns:a16="http://schemas.microsoft.com/office/drawing/2014/main" id="{B717139A-572F-4073-9CC3-ACD195F402D7}"/>
                </a:ext>
              </a:extLst>
            </p:cNvPr>
            <p:cNvSpPr txBox="1"/>
            <p:nvPr/>
          </p:nvSpPr>
          <p:spPr>
            <a:xfrm>
              <a:off x="11939427"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77" name="TextBox 476">
              <a:extLst>
                <a:ext uri="{FF2B5EF4-FFF2-40B4-BE49-F238E27FC236}">
                  <a16:creationId xmlns:a16="http://schemas.microsoft.com/office/drawing/2014/main" id="{247AB284-7F31-4419-A207-A8B0CCFC1806}"/>
                </a:ext>
              </a:extLst>
            </p:cNvPr>
            <p:cNvSpPr txBox="1"/>
            <p:nvPr/>
          </p:nvSpPr>
          <p:spPr>
            <a:xfrm>
              <a:off x="11744559"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78" name="TextBox 477">
              <a:extLst>
                <a:ext uri="{FF2B5EF4-FFF2-40B4-BE49-F238E27FC236}">
                  <a16:creationId xmlns:a16="http://schemas.microsoft.com/office/drawing/2014/main" id="{9BBC0140-C563-4963-B9C9-740FE6F503C6}"/>
                </a:ext>
              </a:extLst>
            </p:cNvPr>
            <p:cNvSpPr txBox="1"/>
            <p:nvPr/>
          </p:nvSpPr>
          <p:spPr>
            <a:xfrm>
              <a:off x="11549691"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79" name="TextBox 478">
              <a:extLst>
                <a:ext uri="{FF2B5EF4-FFF2-40B4-BE49-F238E27FC236}">
                  <a16:creationId xmlns:a16="http://schemas.microsoft.com/office/drawing/2014/main" id="{7B219FAD-53E2-46DF-AEC9-3F32CB3868B1}"/>
                </a:ext>
              </a:extLst>
            </p:cNvPr>
            <p:cNvSpPr txBox="1"/>
            <p:nvPr/>
          </p:nvSpPr>
          <p:spPr>
            <a:xfrm>
              <a:off x="11354823"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80" name="TextBox 479">
              <a:extLst>
                <a:ext uri="{FF2B5EF4-FFF2-40B4-BE49-F238E27FC236}">
                  <a16:creationId xmlns:a16="http://schemas.microsoft.com/office/drawing/2014/main" id="{CCB9B222-8AF9-4C41-B57E-FF64DFBD84F0}"/>
                </a:ext>
              </a:extLst>
            </p:cNvPr>
            <p:cNvSpPr txBox="1"/>
            <p:nvPr/>
          </p:nvSpPr>
          <p:spPr>
            <a:xfrm>
              <a:off x="12524030"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81" name="TextBox 480">
              <a:extLst>
                <a:ext uri="{FF2B5EF4-FFF2-40B4-BE49-F238E27FC236}">
                  <a16:creationId xmlns:a16="http://schemas.microsoft.com/office/drawing/2014/main" id="{2A9B5587-F146-4B90-ADA9-C9520A263ED9}"/>
                </a:ext>
              </a:extLst>
            </p:cNvPr>
            <p:cNvSpPr txBox="1"/>
            <p:nvPr/>
          </p:nvSpPr>
          <p:spPr>
            <a:xfrm>
              <a:off x="12329162"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82" name="TextBox 481">
              <a:extLst>
                <a:ext uri="{FF2B5EF4-FFF2-40B4-BE49-F238E27FC236}">
                  <a16:creationId xmlns:a16="http://schemas.microsoft.com/office/drawing/2014/main" id="{981E059F-7412-4F80-BA15-7F9994AD7676}"/>
                </a:ext>
              </a:extLst>
            </p:cNvPr>
            <p:cNvSpPr txBox="1"/>
            <p:nvPr/>
          </p:nvSpPr>
          <p:spPr>
            <a:xfrm>
              <a:off x="12134294"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83" name="TextBox 482">
              <a:extLst>
                <a:ext uri="{FF2B5EF4-FFF2-40B4-BE49-F238E27FC236}">
                  <a16:creationId xmlns:a16="http://schemas.microsoft.com/office/drawing/2014/main" id="{FC377FF1-0E13-42B8-B220-E4BCD1777F38}"/>
                </a:ext>
              </a:extLst>
            </p:cNvPr>
            <p:cNvSpPr txBox="1"/>
            <p:nvPr/>
          </p:nvSpPr>
          <p:spPr>
            <a:xfrm>
              <a:off x="11939427"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84" name="TextBox 483">
              <a:extLst>
                <a:ext uri="{FF2B5EF4-FFF2-40B4-BE49-F238E27FC236}">
                  <a16:creationId xmlns:a16="http://schemas.microsoft.com/office/drawing/2014/main" id="{7AF59AED-B48F-4BB8-95A6-FDAD7AF89C17}"/>
                </a:ext>
              </a:extLst>
            </p:cNvPr>
            <p:cNvSpPr txBox="1"/>
            <p:nvPr/>
          </p:nvSpPr>
          <p:spPr>
            <a:xfrm>
              <a:off x="11744559"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85" name="TextBox 484">
              <a:extLst>
                <a:ext uri="{FF2B5EF4-FFF2-40B4-BE49-F238E27FC236}">
                  <a16:creationId xmlns:a16="http://schemas.microsoft.com/office/drawing/2014/main" id="{7FED7BB3-12FD-4F65-90B3-388AEFA1B03A}"/>
                </a:ext>
              </a:extLst>
            </p:cNvPr>
            <p:cNvSpPr txBox="1"/>
            <p:nvPr/>
          </p:nvSpPr>
          <p:spPr>
            <a:xfrm>
              <a:off x="11549691" y="557803"/>
              <a:ext cx="185778" cy="176746"/>
            </a:xfrm>
            <a:prstGeom prst="rect">
              <a:avLst/>
            </a:prstGeom>
            <a:solidFill>
              <a:srgbClr val="17618C"/>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486" name="Graphic 4">
              <a:extLst>
                <a:ext uri="{FF2B5EF4-FFF2-40B4-BE49-F238E27FC236}">
                  <a16:creationId xmlns:a16="http://schemas.microsoft.com/office/drawing/2014/main" id="{083BD80A-7904-45E9-AB03-EEF6C0105C55}"/>
                </a:ext>
              </a:extLst>
            </p:cNvPr>
            <p:cNvGrpSpPr>
              <a:grpSpLocks noChangeAspect="1"/>
            </p:cNvGrpSpPr>
            <p:nvPr/>
          </p:nvGrpSpPr>
          <p:grpSpPr>
            <a:xfrm>
              <a:off x="11772106" y="767204"/>
              <a:ext cx="37357" cy="35885"/>
              <a:chOff x="8908530" y="3895668"/>
              <a:chExt cx="226843" cy="218332"/>
            </a:xfrm>
            <a:solidFill>
              <a:schemeClr val="bg1"/>
            </a:solidFill>
            <a:effectLst/>
          </p:grpSpPr>
          <p:sp>
            <p:nvSpPr>
              <p:cNvPr id="538" name="Graphic 4">
                <a:extLst>
                  <a:ext uri="{FF2B5EF4-FFF2-40B4-BE49-F238E27FC236}">
                    <a16:creationId xmlns:a16="http://schemas.microsoft.com/office/drawing/2014/main" id="{EE051382-2AEC-4F67-AF1F-5FD606C617EB}"/>
                  </a:ext>
                </a:extLst>
              </p:cNvPr>
              <p:cNvSpPr/>
              <p:nvPr/>
            </p:nvSpPr>
            <p:spPr>
              <a:xfrm>
                <a:off x="8969754" y="3895668"/>
                <a:ext cx="111083" cy="82353"/>
              </a:xfrm>
              <a:custGeom>
                <a:avLst/>
                <a:gdLst>
                  <a:gd name="connsiteX0" fmla="*/ 68812 w 111083"/>
                  <a:gd name="connsiteY0" fmla="*/ 63840 h 82353"/>
                  <a:gd name="connsiteX1" fmla="*/ 61144 w 111083"/>
                  <a:gd name="connsiteY1" fmla="*/ 68947 h 82353"/>
                  <a:gd name="connsiteX2" fmla="*/ 61144 w 111083"/>
                  <a:gd name="connsiteY2" fmla="*/ 68947 h 82353"/>
                  <a:gd name="connsiteX3" fmla="*/ 66256 w 111083"/>
                  <a:gd name="connsiteY3" fmla="*/ 76608 h 82353"/>
                  <a:gd name="connsiteX4" fmla="*/ 66256 w 111083"/>
                  <a:gd name="connsiteY4" fmla="*/ 76608 h 82353"/>
                  <a:gd name="connsiteX5" fmla="*/ 97566 w 111083"/>
                  <a:gd name="connsiteY5" fmla="*/ 82354 h 82353"/>
                  <a:gd name="connsiteX6" fmla="*/ 98844 w 111083"/>
                  <a:gd name="connsiteY6" fmla="*/ 82354 h 82353"/>
                  <a:gd name="connsiteX7" fmla="*/ 102679 w 111083"/>
                  <a:gd name="connsiteY7" fmla="*/ 81077 h 82353"/>
                  <a:gd name="connsiteX8" fmla="*/ 105234 w 111083"/>
                  <a:gd name="connsiteY8" fmla="*/ 77246 h 82353"/>
                  <a:gd name="connsiteX9" fmla="*/ 110985 w 111083"/>
                  <a:gd name="connsiteY9" fmla="*/ 45965 h 82353"/>
                  <a:gd name="connsiteX10" fmla="*/ 105874 w 111083"/>
                  <a:gd name="connsiteY10" fmla="*/ 38304 h 82353"/>
                  <a:gd name="connsiteX11" fmla="*/ 98205 w 111083"/>
                  <a:gd name="connsiteY11" fmla="*/ 43411 h 82353"/>
                  <a:gd name="connsiteX12" fmla="*/ 98205 w 111083"/>
                  <a:gd name="connsiteY12" fmla="*/ 43411 h 82353"/>
                  <a:gd name="connsiteX13" fmla="*/ 95649 w 111083"/>
                  <a:gd name="connsiteY13" fmla="*/ 58094 h 82353"/>
                  <a:gd name="connsiteX14" fmla="*/ 63700 w 111083"/>
                  <a:gd name="connsiteY14" fmla="*/ 3192 h 82353"/>
                  <a:gd name="connsiteX15" fmla="*/ 57949 w 111083"/>
                  <a:gd name="connsiteY15" fmla="*/ 0 h 82353"/>
                  <a:gd name="connsiteX16" fmla="*/ 45169 w 111083"/>
                  <a:gd name="connsiteY16" fmla="*/ 0 h 82353"/>
                  <a:gd name="connsiteX17" fmla="*/ 39418 w 111083"/>
                  <a:gd name="connsiteY17" fmla="*/ 3192 h 82353"/>
                  <a:gd name="connsiteX18" fmla="*/ 1079 w 111083"/>
                  <a:gd name="connsiteY18" fmla="*/ 68947 h 82353"/>
                  <a:gd name="connsiteX19" fmla="*/ 2995 w 111083"/>
                  <a:gd name="connsiteY19" fmla="*/ 77885 h 82353"/>
                  <a:gd name="connsiteX20" fmla="*/ 11941 w 111083"/>
                  <a:gd name="connsiteY20" fmla="*/ 75970 h 82353"/>
                  <a:gd name="connsiteX21" fmla="*/ 11941 w 111083"/>
                  <a:gd name="connsiteY21" fmla="*/ 75331 h 82353"/>
                  <a:gd name="connsiteX22" fmla="*/ 48364 w 111083"/>
                  <a:gd name="connsiteY22" fmla="*/ 12768 h 82353"/>
                  <a:gd name="connsiteX23" fmla="*/ 54115 w 111083"/>
                  <a:gd name="connsiteY23" fmla="*/ 12768 h 82353"/>
                  <a:gd name="connsiteX24" fmla="*/ 85425 w 111083"/>
                  <a:gd name="connsiteY24" fmla="*/ 67032 h 82353"/>
                  <a:gd name="connsiteX25" fmla="*/ 68812 w 111083"/>
                  <a:gd name="connsiteY25" fmla="*/ 63840 h 8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083" h="82353">
                    <a:moveTo>
                      <a:pt x="68812" y="63840"/>
                    </a:moveTo>
                    <a:cubicBezTo>
                      <a:pt x="65617" y="63202"/>
                      <a:pt x="61783" y="65755"/>
                      <a:pt x="61144" y="68947"/>
                    </a:cubicBezTo>
                    <a:cubicBezTo>
                      <a:pt x="61144" y="68947"/>
                      <a:pt x="61144" y="68947"/>
                      <a:pt x="61144" y="68947"/>
                    </a:cubicBezTo>
                    <a:cubicBezTo>
                      <a:pt x="60505" y="72139"/>
                      <a:pt x="63061" y="75970"/>
                      <a:pt x="66256" y="76608"/>
                    </a:cubicBezTo>
                    <a:cubicBezTo>
                      <a:pt x="66256" y="76608"/>
                      <a:pt x="66256" y="76608"/>
                      <a:pt x="66256" y="76608"/>
                    </a:cubicBezTo>
                    <a:lnTo>
                      <a:pt x="97566" y="82354"/>
                    </a:lnTo>
                    <a:lnTo>
                      <a:pt x="98844" y="82354"/>
                    </a:lnTo>
                    <a:cubicBezTo>
                      <a:pt x="100123" y="82354"/>
                      <a:pt x="101400" y="81715"/>
                      <a:pt x="102679" y="81077"/>
                    </a:cubicBezTo>
                    <a:cubicBezTo>
                      <a:pt x="103956" y="79800"/>
                      <a:pt x="105234" y="78523"/>
                      <a:pt x="105234" y="77246"/>
                    </a:cubicBezTo>
                    <a:lnTo>
                      <a:pt x="110985" y="45965"/>
                    </a:lnTo>
                    <a:cubicBezTo>
                      <a:pt x="111624" y="42135"/>
                      <a:pt x="109069" y="38943"/>
                      <a:pt x="105874" y="38304"/>
                    </a:cubicBezTo>
                    <a:cubicBezTo>
                      <a:pt x="102039" y="37666"/>
                      <a:pt x="98844" y="40219"/>
                      <a:pt x="98205" y="43411"/>
                    </a:cubicBezTo>
                    <a:lnTo>
                      <a:pt x="98205" y="43411"/>
                    </a:lnTo>
                    <a:lnTo>
                      <a:pt x="95649" y="58094"/>
                    </a:lnTo>
                    <a:lnTo>
                      <a:pt x="63700" y="3192"/>
                    </a:lnTo>
                    <a:cubicBezTo>
                      <a:pt x="62422" y="1277"/>
                      <a:pt x="60505" y="0"/>
                      <a:pt x="57949" y="0"/>
                    </a:cubicBezTo>
                    <a:lnTo>
                      <a:pt x="45169" y="0"/>
                    </a:lnTo>
                    <a:cubicBezTo>
                      <a:pt x="42613" y="0"/>
                      <a:pt x="40696" y="1277"/>
                      <a:pt x="39418" y="3192"/>
                    </a:cubicBezTo>
                    <a:lnTo>
                      <a:pt x="1079" y="68947"/>
                    </a:lnTo>
                    <a:cubicBezTo>
                      <a:pt x="-839" y="72139"/>
                      <a:pt x="-200" y="75970"/>
                      <a:pt x="2995" y="77885"/>
                    </a:cubicBezTo>
                    <a:cubicBezTo>
                      <a:pt x="6190" y="79800"/>
                      <a:pt x="10025" y="79162"/>
                      <a:pt x="11941" y="75970"/>
                    </a:cubicBezTo>
                    <a:cubicBezTo>
                      <a:pt x="11941" y="75970"/>
                      <a:pt x="11941" y="75970"/>
                      <a:pt x="11941" y="75331"/>
                    </a:cubicBezTo>
                    <a:lnTo>
                      <a:pt x="48364" y="12768"/>
                    </a:lnTo>
                    <a:lnTo>
                      <a:pt x="54115" y="12768"/>
                    </a:lnTo>
                    <a:lnTo>
                      <a:pt x="85425" y="67032"/>
                    </a:lnTo>
                    <a:lnTo>
                      <a:pt x="68812" y="6384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39" name="Graphic 4">
                <a:extLst>
                  <a:ext uri="{FF2B5EF4-FFF2-40B4-BE49-F238E27FC236}">
                    <a16:creationId xmlns:a16="http://schemas.microsoft.com/office/drawing/2014/main" id="{6759FDFB-1503-42B2-9316-300C1A87BFFA}"/>
                  </a:ext>
                </a:extLst>
              </p:cNvPr>
              <p:cNvSpPr/>
              <p:nvPr/>
            </p:nvSpPr>
            <p:spPr>
              <a:xfrm>
                <a:off x="8908530" y="3997333"/>
                <a:ext cx="96807" cy="94961"/>
              </a:xfrm>
              <a:custGeom>
                <a:avLst/>
                <a:gdLst>
                  <a:gd name="connsiteX0" fmla="*/ 91696 w 96807"/>
                  <a:gd name="connsiteY0" fmla="*/ 80917 h 94961"/>
                  <a:gd name="connsiteX1" fmla="*/ 16934 w 96807"/>
                  <a:gd name="connsiteY1" fmla="*/ 80917 h 94961"/>
                  <a:gd name="connsiteX2" fmla="*/ 14378 w 96807"/>
                  <a:gd name="connsiteY2" fmla="*/ 76448 h 94961"/>
                  <a:gd name="connsiteX3" fmla="*/ 46327 w 96807"/>
                  <a:gd name="connsiteY3" fmla="*/ 22184 h 94961"/>
                  <a:gd name="connsiteX4" fmla="*/ 52078 w 96807"/>
                  <a:gd name="connsiteY4" fmla="*/ 38783 h 94961"/>
                  <a:gd name="connsiteX5" fmla="*/ 57829 w 96807"/>
                  <a:gd name="connsiteY5" fmla="*/ 43251 h 94961"/>
                  <a:gd name="connsiteX6" fmla="*/ 59746 w 96807"/>
                  <a:gd name="connsiteY6" fmla="*/ 42613 h 94961"/>
                  <a:gd name="connsiteX7" fmla="*/ 63580 w 96807"/>
                  <a:gd name="connsiteY7" fmla="*/ 34314 h 94961"/>
                  <a:gd name="connsiteX8" fmla="*/ 52717 w 96807"/>
                  <a:gd name="connsiteY8" fmla="*/ 4309 h 94961"/>
                  <a:gd name="connsiteX9" fmla="*/ 49522 w 96807"/>
                  <a:gd name="connsiteY9" fmla="*/ 479 h 94961"/>
                  <a:gd name="connsiteX10" fmla="*/ 44410 w 96807"/>
                  <a:gd name="connsiteY10" fmla="*/ 479 h 94961"/>
                  <a:gd name="connsiteX11" fmla="*/ 14378 w 96807"/>
                  <a:gd name="connsiteY11" fmla="*/ 11332 h 94961"/>
                  <a:gd name="connsiteX12" fmla="*/ 11183 w 96807"/>
                  <a:gd name="connsiteY12" fmla="*/ 19631 h 94961"/>
                  <a:gd name="connsiteX13" fmla="*/ 18850 w 96807"/>
                  <a:gd name="connsiteY13" fmla="*/ 23461 h 94961"/>
                  <a:gd name="connsiteX14" fmla="*/ 33547 w 96807"/>
                  <a:gd name="connsiteY14" fmla="*/ 18354 h 94961"/>
                  <a:gd name="connsiteX15" fmla="*/ 959 w 96807"/>
                  <a:gd name="connsiteY15" fmla="*/ 73894 h 94961"/>
                  <a:gd name="connsiteX16" fmla="*/ 959 w 96807"/>
                  <a:gd name="connsiteY16" fmla="*/ 80278 h 94961"/>
                  <a:gd name="connsiteX17" fmla="*/ 6709 w 96807"/>
                  <a:gd name="connsiteY17" fmla="*/ 91770 h 94961"/>
                  <a:gd name="connsiteX18" fmla="*/ 12460 w 96807"/>
                  <a:gd name="connsiteY18" fmla="*/ 94962 h 94961"/>
                  <a:gd name="connsiteX19" fmla="*/ 90418 w 96807"/>
                  <a:gd name="connsiteY19" fmla="*/ 94962 h 94961"/>
                  <a:gd name="connsiteX20" fmla="*/ 96808 w 96807"/>
                  <a:gd name="connsiteY20" fmla="*/ 88578 h 94961"/>
                  <a:gd name="connsiteX21" fmla="*/ 91696 w 96807"/>
                  <a:gd name="connsiteY21" fmla="*/ 80917 h 94961"/>
                  <a:gd name="connsiteX22" fmla="*/ 91696 w 96807"/>
                  <a:gd name="connsiteY22" fmla="*/ 80917 h 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6807" h="94961">
                    <a:moveTo>
                      <a:pt x="91696" y="80917"/>
                    </a:moveTo>
                    <a:lnTo>
                      <a:pt x="16934" y="80917"/>
                    </a:lnTo>
                    <a:lnTo>
                      <a:pt x="14378" y="76448"/>
                    </a:lnTo>
                    <a:lnTo>
                      <a:pt x="46327" y="22184"/>
                    </a:lnTo>
                    <a:lnTo>
                      <a:pt x="52078" y="38783"/>
                    </a:lnTo>
                    <a:cubicBezTo>
                      <a:pt x="52717" y="41336"/>
                      <a:pt x="55273" y="43251"/>
                      <a:pt x="57829" y="43251"/>
                    </a:cubicBezTo>
                    <a:cubicBezTo>
                      <a:pt x="58468" y="43251"/>
                      <a:pt x="59107" y="43251"/>
                      <a:pt x="59746" y="42613"/>
                    </a:cubicBezTo>
                    <a:cubicBezTo>
                      <a:pt x="62941" y="41336"/>
                      <a:pt x="64858" y="37506"/>
                      <a:pt x="63580" y="34314"/>
                    </a:cubicBezTo>
                    <a:lnTo>
                      <a:pt x="52717" y="4309"/>
                    </a:lnTo>
                    <a:cubicBezTo>
                      <a:pt x="52078" y="3032"/>
                      <a:pt x="50800" y="1117"/>
                      <a:pt x="49522" y="479"/>
                    </a:cubicBezTo>
                    <a:cubicBezTo>
                      <a:pt x="48244" y="-160"/>
                      <a:pt x="46327" y="-160"/>
                      <a:pt x="44410" y="479"/>
                    </a:cubicBezTo>
                    <a:lnTo>
                      <a:pt x="14378" y="11332"/>
                    </a:lnTo>
                    <a:cubicBezTo>
                      <a:pt x="11183" y="12608"/>
                      <a:pt x="9904" y="16439"/>
                      <a:pt x="11183" y="19631"/>
                    </a:cubicBezTo>
                    <a:cubicBezTo>
                      <a:pt x="12460" y="22823"/>
                      <a:pt x="15655" y="24099"/>
                      <a:pt x="18850" y="23461"/>
                    </a:cubicBezTo>
                    <a:lnTo>
                      <a:pt x="33547" y="18354"/>
                    </a:lnTo>
                    <a:lnTo>
                      <a:pt x="959" y="73894"/>
                    </a:lnTo>
                    <a:cubicBezTo>
                      <a:pt x="-320" y="75810"/>
                      <a:pt x="-320" y="78363"/>
                      <a:pt x="959" y="80278"/>
                    </a:cubicBezTo>
                    <a:lnTo>
                      <a:pt x="6709" y="91770"/>
                    </a:lnTo>
                    <a:cubicBezTo>
                      <a:pt x="7988" y="93685"/>
                      <a:pt x="9904" y="94962"/>
                      <a:pt x="12460" y="94962"/>
                    </a:cubicBezTo>
                    <a:lnTo>
                      <a:pt x="90418" y="94962"/>
                    </a:lnTo>
                    <a:cubicBezTo>
                      <a:pt x="94252" y="94962"/>
                      <a:pt x="96808" y="92408"/>
                      <a:pt x="96808" y="88578"/>
                    </a:cubicBezTo>
                    <a:cubicBezTo>
                      <a:pt x="96808" y="84747"/>
                      <a:pt x="95529" y="81555"/>
                      <a:pt x="91696" y="80917"/>
                    </a:cubicBezTo>
                    <a:lnTo>
                      <a:pt x="91696" y="80917"/>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40" name="Graphic 4">
                <a:extLst>
                  <a:ext uri="{FF2B5EF4-FFF2-40B4-BE49-F238E27FC236}">
                    <a16:creationId xmlns:a16="http://schemas.microsoft.com/office/drawing/2014/main" id="{8BA10745-AE02-4704-A05F-CF1A84F66D30}"/>
                  </a:ext>
                </a:extLst>
              </p:cNvPr>
              <p:cNvSpPr/>
              <p:nvPr/>
            </p:nvSpPr>
            <p:spPr>
              <a:xfrm>
                <a:off x="9030259" y="4001153"/>
                <a:ext cx="105114" cy="112847"/>
              </a:xfrm>
              <a:custGeom>
                <a:avLst/>
                <a:gdLst>
                  <a:gd name="connsiteX0" fmla="*/ 64539 w 105114"/>
                  <a:gd name="connsiteY0" fmla="*/ 3681 h 112847"/>
                  <a:gd name="connsiteX1" fmla="*/ 56232 w 105114"/>
                  <a:gd name="connsiteY1" fmla="*/ 489 h 112847"/>
                  <a:gd name="connsiteX2" fmla="*/ 53037 w 105114"/>
                  <a:gd name="connsiteY2" fmla="*/ 8788 h 112847"/>
                  <a:gd name="connsiteX3" fmla="*/ 53675 w 105114"/>
                  <a:gd name="connsiteY3" fmla="*/ 10065 h 112847"/>
                  <a:gd name="connsiteX4" fmla="*/ 90737 w 105114"/>
                  <a:gd name="connsiteY4" fmla="*/ 72628 h 112847"/>
                  <a:gd name="connsiteX5" fmla="*/ 88820 w 105114"/>
                  <a:gd name="connsiteY5" fmla="*/ 77097 h 112847"/>
                  <a:gd name="connsiteX6" fmla="*/ 22365 w 105114"/>
                  <a:gd name="connsiteY6" fmla="*/ 77097 h 112847"/>
                  <a:gd name="connsiteX7" fmla="*/ 33228 w 105114"/>
                  <a:gd name="connsiteY7" fmla="*/ 66244 h 112847"/>
                  <a:gd name="connsiteX8" fmla="*/ 32589 w 105114"/>
                  <a:gd name="connsiteY8" fmla="*/ 57307 h 112847"/>
                  <a:gd name="connsiteX9" fmla="*/ 24282 w 105114"/>
                  <a:gd name="connsiteY9" fmla="*/ 57307 h 112847"/>
                  <a:gd name="connsiteX10" fmla="*/ 1917 w 105114"/>
                  <a:gd name="connsiteY10" fmla="*/ 79650 h 112847"/>
                  <a:gd name="connsiteX11" fmla="*/ 1917 w 105114"/>
                  <a:gd name="connsiteY11" fmla="*/ 88588 h 112847"/>
                  <a:gd name="connsiteX12" fmla="*/ 24282 w 105114"/>
                  <a:gd name="connsiteY12" fmla="*/ 110932 h 112847"/>
                  <a:gd name="connsiteX13" fmla="*/ 33228 w 105114"/>
                  <a:gd name="connsiteY13" fmla="*/ 110932 h 112847"/>
                  <a:gd name="connsiteX14" fmla="*/ 33228 w 105114"/>
                  <a:gd name="connsiteY14" fmla="*/ 101994 h 112847"/>
                  <a:gd name="connsiteX15" fmla="*/ 33228 w 105114"/>
                  <a:gd name="connsiteY15" fmla="*/ 101994 h 112847"/>
                  <a:gd name="connsiteX16" fmla="*/ 20448 w 105114"/>
                  <a:gd name="connsiteY16" fmla="*/ 89226 h 112847"/>
                  <a:gd name="connsiteX17" fmla="*/ 92654 w 105114"/>
                  <a:gd name="connsiteY17" fmla="*/ 89226 h 112847"/>
                  <a:gd name="connsiteX18" fmla="*/ 98405 w 105114"/>
                  <a:gd name="connsiteY18" fmla="*/ 86034 h 112847"/>
                  <a:gd name="connsiteX19" fmla="*/ 104156 w 105114"/>
                  <a:gd name="connsiteY19" fmla="*/ 74543 h 112847"/>
                  <a:gd name="connsiteX20" fmla="*/ 104156 w 105114"/>
                  <a:gd name="connsiteY20" fmla="*/ 68159 h 112847"/>
                  <a:gd name="connsiteX21" fmla="*/ 64539 w 105114"/>
                  <a:gd name="connsiteY21" fmla="*/ 3681 h 1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114" h="112847">
                    <a:moveTo>
                      <a:pt x="64539" y="3681"/>
                    </a:moveTo>
                    <a:cubicBezTo>
                      <a:pt x="63260" y="489"/>
                      <a:pt x="59427" y="-788"/>
                      <a:pt x="56232" y="489"/>
                    </a:cubicBezTo>
                    <a:cubicBezTo>
                      <a:pt x="53037" y="1766"/>
                      <a:pt x="51759" y="5596"/>
                      <a:pt x="53037" y="8788"/>
                    </a:cubicBezTo>
                    <a:cubicBezTo>
                      <a:pt x="53037" y="9427"/>
                      <a:pt x="53675" y="9427"/>
                      <a:pt x="53675" y="10065"/>
                    </a:cubicBezTo>
                    <a:lnTo>
                      <a:pt x="90737" y="72628"/>
                    </a:lnTo>
                    <a:lnTo>
                      <a:pt x="88820" y="77097"/>
                    </a:lnTo>
                    <a:lnTo>
                      <a:pt x="22365" y="77097"/>
                    </a:lnTo>
                    <a:lnTo>
                      <a:pt x="33228" y="66244"/>
                    </a:lnTo>
                    <a:cubicBezTo>
                      <a:pt x="35784" y="63690"/>
                      <a:pt x="35144" y="59222"/>
                      <a:pt x="32589" y="57307"/>
                    </a:cubicBezTo>
                    <a:cubicBezTo>
                      <a:pt x="30033" y="55391"/>
                      <a:pt x="26838" y="55391"/>
                      <a:pt x="24282" y="57307"/>
                    </a:cubicBezTo>
                    <a:lnTo>
                      <a:pt x="1917" y="79650"/>
                    </a:lnTo>
                    <a:cubicBezTo>
                      <a:pt x="-639" y="82204"/>
                      <a:pt x="-639" y="86034"/>
                      <a:pt x="1917" y="88588"/>
                    </a:cubicBezTo>
                    <a:lnTo>
                      <a:pt x="24282" y="110932"/>
                    </a:lnTo>
                    <a:cubicBezTo>
                      <a:pt x="26838" y="113486"/>
                      <a:pt x="30672" y="113486"/>
                      <a:pt x="33228" y="110932"/>
                    </a:cubicBezTo>
                    <a:cubicBezTo>
                      <a:pt x="35784" y="108378"/>
                      <a:pt x="35784" y="104548"/>
                      <a:pt x="33228" y="101994"/>
                    </a:cubicBezTo>
                    <a:lnTo>
                      <a:pt x="33228" y="101994"/>
                    </a:lnTo>
                    <a:lnTo>
                      <a:pt x="20448" y="89226"/>
                    </a:lnTo>
                    <a:lnTo>
                      <a:pt x="92654" y="89226"/>
                    </a:lnTo>
                    <a:cubicBezTo>
                      <a:pt x="95210" y="89226"/>
                      <a:pt x="97127" y="87950"/>
                      <a:pt x="98405" y="86034"/>
                    </a:cubicBezTo>
                    <a:lnTo>
                      <a:pt x="104156" y="74543"/>
                    </a:lnTo>
                    <a:cubicBezTo>
                      <a:pt x="105434" y="72628"/>
                      <a:pt x="105434" y="70074"/>
                      <a:pt x="104156" y="68159"/>
                    </a:cubicBezTo>
                    <a:lnTo>
                      <a:pt x="64539" y="36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487" name="Graphic 4">
              <a:extLst>
                <a:ext uri="{FF2B5EF4-FFF2-40B4-BE49-F238E27FC236}">
                  <a16:creationId xmlns:a16="http://schemas.microsoft.com/office/drawing/2014/main" id="{540861F2-762E-43B0-96EA-DEB380451B4F}"/>
                </a:ext>
              </a:extLst>
            </p:cNvPr>
            <p:cNvSpPr/>
            <p:nvPr/>
          </p:nvSpPr>
          <p:spPr>
            <a:xfrm>
              <a:off x="11381802" y="770300"/>
              <a:ext cx="41478" cy="27452"/>
            </a:xfrm>
            <a:custGeom>
              <a:avLst/>
              <a:gdLst>
                <a:gd name="connsiteX0" fmla="*/ 188503 w 232974"/>
                <a:gd name="connsiteY0" fmla="*/ 62563 h 154492"/>
                <a:gd name="connsiteX1" fmla="*/ 171889 w 232974"/>
                <a:gd name="connsiteY1" fmla="*/ 65755 h 154492"/>
                <a:gd name="connsiteX2" fmla="*/ 154636 w 232974"/>
                <a:gd name="connsiteY2" fmla="*/ 35112 h 154492"/>
                <a:gd name="connsiteX3" fmla="*/ 161026 w 232974"/>
                <a:gd name="connsiteY3" fmla="*/ 20429 h 154492"/>
                <a:gd name="connsiteX4" fmla="*/ 172528 w 232974"/>
                <a:gd name="connsiteY4" fmla="*/ 20429 h 154492"/>
                <a:gd name="connsiteX5" fmla="*/ 178918 w 232974"/>
                <a:gd name="connsiteY5" fmla="*/ 14045 h 154492"/>
                <a:gd name="connsiteX6" fmla="*/ 172528 w 232974"/>
                <a:gd name="connsiteY6" fmla="*/ 7661 h 154492"/>
                <a:gd name="connsiteX7" fmla="*/ 141217 w 232974"/>
                <a:gd name="connsiteY7" fmla="*/ 7661 h 154492"/>
                <a:gd name="connsiteX8" fmla="*/ 134828 w 232974"/>
                <a:gd name="connsiteY8" fmla="*/ 14045 h 154492"/>
                <a:gd name="connsiteX9" fmla="*/ 141217 w 232974"/>
                <a:gd name="connsiteY9" fmla="*/ 20429 h 154492"/>
                <a:gd name="connsiteX10" fmla="*/ 147607 w 232974"/>
                <a:gd name="connsiteY10" fmla="*/ 20429 h 154492"/>
                <a:gd name="connsiteX11" fmla="*/ 143134 w 232974"/>
                <a:gd name="connsiteY11" fmla="*/ 31282 h 154492"/>
                <a:gd name="connsiteX12" fmla="*/ 77318 w 232974"/>
                <a:gd name="connsiteY12" fmla="*/ 31282 h 154492"/>
                <a:gd name="connsiteX13" fmla="*/ 83069 w 232974"/>
                <a:gd name="connsiteY13" fmla="*/ 12768 h 154492"/>
                <a:gd name="connsiteX14" fmla="*/ 93932 w 232974"/>
                <a:gd name="connsiteY14" fmla="*/ 12768 h 154492"/>
                <a:gd name="connsiteX15" fmla="*/ 100322 w 232974"/>
                <a:gd name="connsiteY15" fmla="*/ 6384 h 154492"/>
                <a:gd name="connsiteX16" fmla="*/ 93932 w 232974"/>
                <a:gd name="connsiteY16" fmla="*/ 0 h 154492"/>
                <a:gd name="connsiteX17" fmla="*/ 77957 w 232974"/>
                <a:gd name="connsiteY17" fmla="*/ 0 h 154492"/>
                <a:gd name="connsiteX18" fmla="*/ 71567 w 232974"/>
                <a:gd name="connsiteY18" fmla="*/ 4469 h 154492"/>
                <a:gd name="connsiteX19" fmla="*/ 53675 w 232974"/>
                <a:gd name="connsiteY19" fmla="*/ 63201 h 154492"/>
                <a:gd name="connsiteX20" fmla="*/ 46646 w 232974"/>
                <a:gd name="connsiteY20" fmla="*/ 62563 h 154492"/>
                <a:gd name="connsiteX21" fmla="*/ 0 w 232974"/>
                <a:gd name="connsiteY21" fmla="*/ 107889 h 154492"/>
                <a:gd name="connsiteX22" fmla="*/ 45368 w 232974"/>
                <a:gd name="connsiteY22" fmla="*/ 154492 h 154492"/>
                <a:gd name="connsiteX23" fmla="*/ 92015 w 232974"/>
                <a:gd name="connsiteY23" fmla="*/ 109166 h 154492"/>
                <a:gd name="connsiteX24" fmla="*/ 65816 w 232974"/>
                <a:gd name="connsiteY24" fmla="*/ 67032 h 154492"/>
                <a:gd name="connsiteX25" fmla="*/ 70928 w 232974"/>
                <a:gd name="connsiteY25" fmla="*/ 50434 h 154492"/>
                <a:gd name="connsiteX26" fmla="*/ 111824 w 232974"/>
                <a:gd name="connsiteY26" fmla="*/ 111720 h 154492"/>
                <a:gd name="connsiteX27" fmla="*/ 112463 w 232974"/>
                <a:gd name="connsiteY27" fmla="*/ 112358 h 154492"/>
                <a:gd name="connsiteX28" fmla="*/ 112463 w 232974"/>
                <a:gd name="connsiteY28" fmla="*/ 112358 h 154492"/>
                <a:gd name="connsiteX29" fmla="*/ 112463 w 232974"/>
                <a:gd name="connsiteY29" fmla="*/ 112358 h 154492"/>
                <a:gd name="connsiteX30" fmla="*/ 114380 w 232974"/>
                <a:gd name="connsiteY30" fmla="*/ 113635 h 154492"/>
                <a:gd name="connsiteX31" fmla="*/ 114380 w 232974"/>
                <a:gd name="connsiteY31" fmla="*/ 113635 h 154492"/>
                <a:gd name="connsiteX32" fmla="*/ 114380 w 232974"/>
                <a:gd name="connsiteY32" fmla="*/ 113635 h 154492"/>
                <a:gd name="connsiteX33" fmla="*/ 116297 w 232974"/>
                <a:gd name="connsiteY33" fmla="*/ 114273 h 154492"/>
                <a:gd name="connsiteX34" fmla="*/ 141856 w 232974"/>
                <a:gd name="connsiteY34" fmla="*/ 114273 h 154492"/>
                <a:gd name="connsiteX35" fmla="*/ 193615 w 232974"/>
                <a:gd name="connsiteY35" fmla="*/ 153216 h 154492"/>
                <a:gd name="connsiteX36" fmla="*/ 232593 w 232974"/>
                <a:gd name="connsiteY36" fmla="*/ 101505 h 154492"/>
                <a:gd name="connsiteX37" fmla="*/ 187225 w 232974"/>
                <a:gd name="connsiteY37" fmla="*/ 62563 h 154492"/>
                <a:gd name="connsiteX38" fmla="*/ 188503 w 232974"/>
                <a:gd name="connsiteY38" fmla="*/ 62563 h 154492"/>
                <a:gd name="connsiteX39" fmla="*/ 79874 w 232974"/>
                <a:gd name="connsiteY39" fmla="*/ 107889 h 154492"/>
                <a:gd name="connsiteX40" fmla="*/ 46646 w 232974"/>
                <a:gd name="connsiteY40" fmla="*/ 141086 h 154492"/>
                <a:gd name="connsiteX41" fmla="*/ 13419 w 232974"/>
                <a:gd name="connsiteY41" fmla="*/ 107889 h 154492"/>
                <a:gd name="connsiteX42" fmla="*/ 46646 w 232974"/>
                <a:gd name="connsiteY42" fmla="*/ 74693 h 154492"/>
                <a:gd name="connsiteX43" fmla="*/ 46646 w 232974"/>
                <a:gd name="connsiteY43" fmla="*/ 74693 h 154492"/>
                <a:gd name="connsiteX44" fmla="*/ 49841 w 232974"/>
                <a:gd name="connsiteY44" fmla="*/ 75331 h 154492"/>
                <a:gd name="connsiteX45" fmla="*/ 40257 w 232974"/>
                <a:gd name="connsiteY45" fmla="*/ 105974 h 154492"/>
                <a:gd name="connsiteX46" fmla="*/ 44730 w 232974"/>
                <a:gd name="connsiteY46" fmla="*/ 113635 h 154492"/>
                <a:gd name="connsiteX47" fmla="*/ 46646 w 232974"/>
                <a:gd name="connsiteY47" fmla="*/ 113635 h 154492"/>
                <a:gd name="connsiteX48" fmla="*/ 53036 w 232974"/>
                <a:gd name="connsiteY48" fmla="*/ 109166 h 154492"/>
                <a:gd name="connsiteX49" fmla="*/ 62621 w 232974"/>
                <a:gd name="connsiteY49" fmla="*/ 78523 h 154492"/>
                <a:gd name="connsiteX50" fmla="*/ 79874 w 232974"/>
                <a:gd name="connsiteY50" fmla="*/ 107889 h 154492"/>
                <a:gd name="connsiteX51" fmla="*/ 79874 w 232974"/>
                <a:gd name="connsiteY51" fmla="*/ 107889 h 154492"/>
                <a:gd name="connsiteX52" fmla="*/ 161026 w 232974"/>
                <a:gd name="connsiteY52" fmla="*/ 71501 h 154492"/>
                <a:gd name="connsiteX53" fmla="*/ 143134 w 232974"/>
                <a:gd name="connsiteY53" fmla="*/ 101505 h 154492"/>
                <a:gd name="connsiteX54" fmla="*/ 127160 w 232974"/>
                <a:gd name="connsiteY54" fmla="*/ 101505 h 154492"/>
                <a:gd name="connsiteX55" fmla="*/ 148885 w 232974"/>
                <a:gd name="connsiteY55" fmla="*/ 49795 h 154492"/>
                <a:gd name="connsiteX56" fmla="*/ 161026 w 232974"/>
                <a:gd name="connsiteY56" fmla="*/ 71501 h 154492"/>
                <a:gd name="connsiteX57" fmla="*/ 177640 w 232974"/>
                <a:gd name="connsiteY57" fmla="*/ 101505 h 154492"/>
                <a:gd name="connsiteX58" fmla="*/ 155914 w 232974"/>
                <a:gd name="connsiteY58" fmla="*/ 101505 h 154492"/>
                <a:gd name="connsiteX59" fmla="*/ 166777 w 232974"/>
                <a:gd name="connsiteY59" fmla="*/ 82992 h 154492"/>
                <a:gd name="connsiteX60" fmla="*/ 177640 w 232974"/>
                <a:gd name="connsiteY60" fmla="*/ 101505 h 154492"/>
                <a:gd name="connsiteX61" fmla="*/ 116297 w 232974"/>
                <a:gd name="connsiteY61" fmla="*/ 94483 h 154492"/>
                <a:gd name="connsiteX62" fmla="*/ 82430 w 232974"/>
                <a:gd name="connsiteY62" fmla="*/ 43411 h 154492"/>
                <a:gd name="connsiteX63" fmla="*/ 137384 w 232974"/>
                <a:gd name="connsiteY63" fmla="*/ 43411 h 154492"/>
                <a:gd name="connsiteX64" fmla="*/ 116297 w 232974"/>
                <a:gd name="connsiteY64" fmla="*/ 94483 h 154492"/>
                <a:gd name="connsiteX65" fmla="*/ 188503 w 232974"/>
                <a:gd name="connsiteY65" fmla="*/ 141086 h 154492"/>
                <a:gd name="connsiteX66" fmla="*/ 155914 w 232974"/>
                <a:gd name="connsiteY66" fmla="*/ 114912 h 154492"/>
                <a:gd name="connsiteX67" fmla="*/ 188503 w 232974"/>
                <a:gd name="connsiteY67" fmla="*/ 114912 h 154492"/>
                <a:gd name="connsiteX68" fmla="*/ 194893 w 232974"/>
                <a:gd name="connsiteY68" fmla="*/ 108528 h 154492"/>
                <a:gd name="connsiteX69" fmla="*/ 194254 w 232974"/>
                <a:gd name="connsiteY69" fmla="*/ 105336 h 154492"/>
                <a:gd name="connsiteX70" fmla="*/ 178918 w 232974"/>
                <a:gd name="connsiteY70" fmla="*/ 77246 h 154492"/>
                <a:gd name="connsiteX71" fmla="*/ 189142 w 232974"/>
                <a:gd name="connsiteY71" fmla="*/ 75331 h 154492"/>
                <a:gd name="connsiteX72" fmla="*/ 220453 w 232974"/>
                <a:gd name="connsiteY72" fmla="*/ 109805 h 154492"/>
                <a:gd name="connsiteX73" fmla="*/ 188503 w 232974"/>
                <a:gd name="connsiteY73" fmla="*/ 141086 h 15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32974" h="154492">
                  <a:moveTo>
                    <a:pt x="188503" y="62563"/>
                  </a:moveTo>
                  <a:cubicBezTo>
                    <a:pt x="182752" y="62563"/>
                    <a:pt x="177640" y="63840"/>
                    <a:pt x="171889" y="65755"/>
                  </a:cubicBezTo>
                  <a:lnTo>
                    <a:pt x="154636" y="35112"/>
                  </a:lnTo>
                  <a:lnTo>
                    <a:pt x="161026" y="20429"/>
                  </a:lnTo>
                  <a:lnTo>
                    <a:pt x="172528" y="20429"/>
                  </a:lnTo>
                  <a:cubicBezTo>
                    <a:pt x="176362" y="20429"/>
                    <a:pt x="178918" y="17875"/>
                    <a:pt x="178918" y="14045"/>
                  </a:cubicBezTo>
                  <a:cubicBezTo>
                    <a:pt x="178918" y="10214"/>
                    <a:pt x="176362" y="7661"/>
                    <a:pt x="172528" y="7661"/>
                  </a:cubicBezTo>
                  <a:lnTo>
                    <a:pt x="141217" y="7661"/>
                  </a:lnTo>
                  <a:cubicBezTo>
                    <a:pt x="137384" y="7661"/>
                    <a:pt x="134828" y="10214"/>
                    <a:pt x="134828" y="14045"/>
                  </a:cubicBezTo>
                  <a:cubicBezTo>
                    <a:pt x="134828" y="17875"/>
                    <a:pt x="137384" y="20429"/>
                    <a:pt x="141217" y="20429"/>
                  </a:cubicBezTo>
                  <a:lnTo>
                    <a:pt x="147607" y="20429"/>
                  </a:lnTo>
                  <a:lnTo>
                    <a:pt x="143134" y="31282"/>
                  </a:lnTo>
                  <a:lnTo>
                    <a:pt x="77318" y="31282"/>
                  </a:lnTo>
                  <a:lnTo>
                    <a:pt x="83069" y="12768"/>
                  </a:lnTo>
                  <a:lnTo>
                    <a:pt x="93932" y="12768"/>
                  </a:lnTo>
                  <a:cubicBezTo>
                    <a:pt x="97766" y="12768"/>
                    <a:pt x="100322" y="10214"/>
                    <a:pt x="100322" y="6384"/>
                  </a:cubicBezTo>
                  <a:cubicBezTo>
                    <a:pt x="100322" y="2554"/>
                    <a:pt x="97766" y="0"/>
                    <a:pt x="93932" y="0"/>
                  </a:cubicBezTo>
                  <a:lnTo>
                    <a:pt x="77957" y="0"/>
                  </a:lnTo>
                  <a:cubicBezTo>
                    <a:pt x="74762" y="0"/>
                    <a:pt x="72206" y="1915"/>
                    <a:pt x="71567" y="4469"/>
                  </a:cubicBezTo>
                  <a:lnTo>
                    <a:pt x="53675" y="63201"/>
                  </a:lnTo>
                  <a:cubicBezTo>
                    <a:pt x="51119" y="62563"/>
                    <a:pt x="48563" y="62563"/>
                    <a:pt x="46646" y="62563"/>
                  </a:cubicBezTo>
                  <a:cubicBezTo>
                    <a:pt x="21087" y="62563"/>
                    <a:pt x="639" y="82353"/>
                    <a:pt x="0" y="107889"/>
                  </a:cubicBezTo>
                  <a:cubicBezTo>
                    <a:pt x="0" y="133425"/>
                    <a:pt x="19809" y="153854"/>
                    <a:pt x="45368" y="154492"/>
                  </a:cubicBezTo>
                  <a:cubicBezTo>
                    <a:pt x="70928" y="154492"/>
                    <a:pt x="91376" y="134702"/>
                    <a:pt x="92015" y="109166"/>
                  </a:cubicBezTo>
                  <a:cubicBezTo>
                    <a:pt x="92015" y="91291"/>
                    <a:pt x="81791" y="74693"/>
                    <a:pt x="65816" y="67032"/>
                  </a:cubicBezTo>
                  <a:lnTo>
                    <a:pt x="70928" y="50434"/>
                  </a:lnTo>
                  <a:lnTo>
                    <a:pt x="111824" y="111720"/>
                  </a:lnTo>
                  <a:lnTo>
                    <a:pt x="112463" y="112358"/>
                  </a:lnTo>
                  <a:lnTo>
                    <a:pt x="112463" y="112358"/>
                  </a:lnTo>
                  <a:lnTo>
                    <a:pt x="112463" y="112358"/>
                  </a:lnTo>
                  <a:cubicBezTo>
                    <a:pt x="113102" y="112997"/>
                    <a:pt x="113741" y="112997"/>
                    <a:pt x="114380" y="113635"/>
                  </a:cubicBezTo>
                  <a:lnTo>
                    <a:pt x="114380" y="113635"/>
                  </a:lnTo>
                  <a:lnTo>
                    <a:pt x="114380" y="113635"/>
                  </a:lnTo>
                  <a:cubicBezTo>
                    <a:pt x="115019" y="113635"/>
                    <a:pt x="115658" y="114273"/>
                    <a:pt x="116297" y="114273"/>
                  </a:cubicBezTo>
                  <a:lnTo>
                    <a:pt x="141856" y="114273"/>
                  </a:lnTo>
                  <a:cubicBezTo>
                    <a:pt x="145690" y="139171"/>
                    <a:pt x="168694" y="156408"/>
                    <a:pt x="193615" y="153216"/>
                  </a:cubicBezTo>
                  <a:cubicBezTo>
                    <a:pt x="218536" y="149385"/>
                    <a:pt x="235788" y="126403"/>
                    <a:pt x="232593" y="101505"/>
                  </a:cubicBezTo>
                  <a:cubicBezTo>
                    <a:pt x="229399" y="79161"/>
                    <a:pt x="210229" y="62563"/>
                    <a:pt x="187225" y="62563"/>
                  </a:cubicBezTo>
                  <a:lnTo>
                    <a:pt x="188503" y="62563"/>
                  </a:lnTo>
                  <a:close/>
                  <a:moveTo>
                    <a:pt x="79874" y="107889"/>
                  </a:moveTo>
                  <a:cubicBezTo>
                    <a:pt x="79874" y="125765"/>
                    <a:pt x="65177" y="141086"/>
                    <a:pt x="46646" y="141086"/>
                  </a:cubicBezTo>
                  <a:cubicBezTo>
                    <a:pt x="28755" y="141086"/>
                    <a:pt x="13419" y="126403"/>
                    <a:pt x="13419" y="107889"/>
                  </a:cubicBezTo>
                  <a:cubicBezTo>
                    <a:pt x="13419" y="90014"/>
                    <a:pt x="28115" y="74693"/>
                    <a:pt x="46646" y="74693"/>
                  </a:cubicBezTo>
                  <a:lnTo>
                    <a:pt x="46646" y="74693"/>
                  </a:lnTo>
                  <a:cubicBezTo>
                    <a:pt x="47925" y="74693"/>
                    <a:pt x="48563" y="74693"/>
                    <a:pt x="49841" y="75331"/>
                  </a:cubicBezTo>
                  <a:lnTo>
                    <a:pt x="40257" y="105974"/>
                  </a:lnTo>
                  <a:cubicBezTo>
                    <a:pt x="38978" y="109166"/>
                    <a:pt x="40895" y="112997"/>
                    <a:pt x="44730" y="113635"/>
                  </a:cubicBezTo>
                  <a:cubicBezTo>
                    <a:pt x="45368" y="113635"/>
                    <a:pt x="46007" y="113635"/>
                    <a:pt x="46646" y="113635"/>
                  </a:cubicBezTo>
                  <a:cubicBezTo>
                    <a:pt x="49841" y="113635"/>
                    <a:pt x="52397" y="111720"/>
                    <a:pt x="53036" y="109166"/>
                  </a:cubicBezTo>
                  <a:lnTo>
                    <a:pt x="62621" y="78523"/>
                  </a:lnTo>
                  <a:cubicBezTo>
                    <a:pt x="73484" y="84269"/>
                    <a:pt x="79874" y="95760"/>
                    <a:pt x="79874" y="107889"/>
                  </a:cubicBezTo>
                  <a:lnTo>
                    <a:pt x="79874" y="107889"/>
                  </a:lnTo>
                  <a:close/>
                  <a:moveTo>
                    <a:pt x="161026" y="71501"/>
                  </a:moveTo>
                  <a:cubicBezTo>
                    <a:pt x="151441" y="78523"/>
                    <a:pt x="145051" y="89376"/>
                    <a:pt x="143134" y="101505"/>
                  </a:cubicBezTo>
                  <a:lnTo>
                    <a:pt x="127160" y="101505"/>
                  </a:lnTo>
                  <a:lnTo>
                    <a:pt x="148885" y="49795"/>
                  </a:lnTo>
                  <a:lnTo>
                    <a:pt x="161026" y="71501"/>
                  </a:lnTo>
                  <a:close/>
                  <a:moveTo>
                    <a:pt x="177640" y="101505"/>
                  </a:moveTo>
                  <a:lnTo>
                    <a:pt x="155914" y="101505"/>
                  </a:lnTo>
                  <a:cubicBezTo>
                    <a:pt x="157192" y="94483"/>
                    <a:pt x="161026" y="87461"/>
                    <a:pt x="166777" y="82992"/>
                  </a:cubicBezTo>
                  <a:lnTo>
                    <a:pt x="177640" y="101505"/>
                  </a:lnTo>
                  <a:close/>
                  <a:moveTo>
                    <a:pt x="116297" y="94483"/>
                  </a:moveTo>
                  <a:lnTo>
                    <a:pt x="82430" y="43411"/>
                  </a:lnTo>
                  <a:lnTo>
                    <a:pt x="137384" y="43411"/>
                  </a:lnTo>
                  <a:lnTo>
                    <a:pt x="116297" y="94483"/>
                  </a:lnTo>
                  <a:close/>
                  <a:moveTo>
                    <a:pt x="188503" y="141086"/>
                  </a:moveTo>
                  <a:cubicBezTo>
                    <a:pt x="172528" y="141086"/>
                    <a:pt x="159109" y="130233"/>
                    <a:pt x="155914" y="114912"/>
                  </a:cubicBezTo>
                  <a:lnTo>
                    <a:pt x="188503" y="114912"/>
                  </a:lnTo>
                  <a:cubicBezTo>
                    <a:pt x="192337" y="114912"/>
                    <a:pt x="194893" y="112358"/>
                    <a:pt x="194893" y="108528"/>
                  </a:cubicBezTo>
                  <a:cubicBezTo>
                    <a:pt x="194893" y="107251"/>
                    <a:pt x="194893" y="106613"/>
                    <a:pt x="194254" y="105336"/>
                  </a:cubicBezTo>
                  <a:lnTo>
                    <a:pt x="178918" y="77246"/>
                  </a:lnTo>
                  <a:cubicBezTo>
                    <a:pt x="182113" y="75969"/>
                    <a:pt x="185308" y="75331"/>
                    <a:pt x="189142" y="75331"/>
                  </a:cubicBezTo>
                  <a:cubicBezTo>
                    <a:pt x="207034" y="75969"/>
                    <a:pt x="221731" y="91291"/>
                    <a:pt x="220453" y="109805"/>
                  </a:cubicBezTo>
                  <a:cubicBezTo>
                    <a:pt x="219175" y="126403"/>
                    <a:pt x="205756" y="140448"/>
                    <a:pt x="188503" y="141086"/>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488" name="Graphic 4">
              <a:extLst>
                <a:ext uri="{FF2B5EF4-FFF2-40B4-BE49-F238E27FC236}">
                  <a16:creationId xmlns:a16="http://schemas.microsoft.com/office/drawing/2014/main" id="{FEB191B7-1A77-4959-B7E9-C98431415C6B}"/>
                </a:ext>
              </a:extLst>
            </p:cNvPr>
            <p:cNvSpPr/>
            <p:nvPr/>
          </p:nvSpPr>
          <p:spPr>
            <a:xfrm>
              <a:off x="12550083" y="582642"/>
              <a:ext cx="39935" cy="34248"/>
            </a:xfrm>
            <a:custGeom>
              <a:avLst/>
              <a:gdLst>
                <a:gd name="connsiteX0" fmla="*/ 181595 w 229577"/>
                <a:gd name="connsiteY0" fmla="*/ 1915 h 197265"/>
                <a:gd name="connsiteX1" fmla="*/ 181595 w 229577"/>
                <a:gd name="connsiteY1" fmla="*/ 1915 h 197265"/>
                <a:gd name="connsiteX2" fmla="*/ 181595 w 229577"/>
                <a:gd name="connsiteY2" fmla="*/ 1915 h 197265"/>
                <a:gd name="connsiteX3" fmla="*/ 179678 w 229577"/>
                <a:gd name="connsiteY3" fmla="*/ 638 h 197265"/>
                <a:gd name="connsiteX4" fmla="*/ 179039 w 229577"/>
                <a:gd name="connsiteY4" fmla="*/ 638 h 197265"/>
                <a:gd name="connsiteX5" fmla="*/ 177122 w 229577"/>
                <a:gd name="connsiteY5" fmla="*/ 0 h 197265"/>
                <a:gd name="connsiteX6" fmla="*/ 177122 w 229577"/>
                <a:gd name="connsiteY6" fmla="*/ 0 h 197265"/>
                <a:gd name="connsiteX7" fmla="*/ 175205 w 229577"/>
                <a:gd name="connsiteY7" fmla="*/ 638 h 197265"/>
                <a:gd name="connsiteX8" fmla="*/ 5233 w 229577"/>
                <a:gd name="connsiteY8" fmla="*/ 54902 h 197265"/>
                <a:gd name="connsiteX9" fmla="*/ 121 w 229577"/>
                <a:gd name="connsiteY9" fmla="*/ 62563 h 197265"/>
                <a:gd name="connsiteX10" fmla="*/ 7789 w 229577"/>
                <a:gd name="connsiteY10" fmla="*/ 67670 h 197265"/>
                <a:gd name="connsiteX11" fmla="*/ 32071 w 229577"/>
                <a:gd name="connsiteY11" fmla="*/ 67670 h 197265"/>
                <a:gd name="connsiteX12" fmla="*/ 32071 w 229577"/>
                <a:gd name="connsiteY12" fmla="*/ 99590 h 197265"/>
                <a:gd name="connsiteX13" fmla="*/ 32071 w 229577"/>
                <a:gd name="connsiteY13" fmla="*/ 100867 h 197265"/>
                <a:gd name="connsiteX14" fmla="*/ 7150 w 229577"/>
                <a:gd name="connsiteY14" fmla="*/ 100867 h 197265"/>
                <a:gd name="connsiteX15" fmla="*/ 760 w 229577"/>
                <a:gd name="connsiteY15" fmla="*/ 107251 h 197265"/>
                <a:gd name="connsiteX16" fmla="*/ 760 w 229577"/>
                <a:gd name="connsiteY16" fmla="*/ 145555 h 197265"/>
                <a:gd name="connsiteX17" fmla="*/ 7150 w 229577"/>
                <a:gd name="connsiteY17" fmla="*/ 151939 h 197265"/>
                <a:gd name="connsiteX18" fmla="*/ 69132 w 229577"/>
                <a:gd name="connsiteY18" fmla="*/ 151939 h 197265"/>
                <a:gd name="connsiteX19" fmla="*/ 75522 w 229577"/>
                <a:gd name="connsiteY19" fmla="*/ 145555 h 197265"/>
                <a:gd name="connsiteX20" fmla="*/ 75522 w 229577"/>
                <a:gd name="connsiteY20" fmla="*/ 107251 h 197265"/>
                <a:gd name="connsiteX21" fmla="*/ 69132 w 229577"/>
                <a:gd name="connsiteY21" fmla="*/ 100867 h 197265"/>
                <a:gd name="connsiteX22" fmla="*/ 44211 w 229577"/>
                <a:gd name="connsiteY22" fmla="*/ 100867 h 197265"/>
                <a:gd name="connsiteX23" fmla="*/ 44211 w 229577"/>
                <a:gd name="connsiteY23" fmla="*/ 99590 h 197265"/>
                <a:gd name="connsiteX24" fmla="*/ 44211 w 229577"/>
                <a:gd name="connsiteY24" fmla="*/ 67670 h 197265"/>
                <a:gd name="connsiteX25" fmla="*/ 155397 w 229577"/>
                <a:gd name="connsiteY25" fmla="*/ 67670 h 197265"/>
                <a:gd name="connsiteX26" fmla="*/ 155397 w 229577"/>
                <a:gd name="connsiteY26" fmla="*/ 184497 h 197265"/>
                <a:gd name="connsiteX27" fmla="*/ 22486 w 229577"/>
                <a:gd name="connsiteY27" fmla="*/ 184497 h 197265"/>
                <a:gd name="connsiteX28" fmla="*/ 16096 w 229577"/>
                <a:gd name="connsiteY28" fmla="*/ 190881 h 197265"/>
                <a:gd name="connsiteX29" fmla="*/ 22486 w 229577"/>
                <a:gd name="connsiteY29" fmla="*/ 197265 h 197265"/>
                <a:gd name="connsiteX30" fmla="*/ 207794 w 229577"/>
                <a:gd name="connsiteY30" fmla="*/ 197265 h 197265"/>
                <a:gd name="connsiteX31" fmla="*/ 214184 w 229577"/>
                <a:gd name="connsiteY31" fmla="*/ 190881 h 197265"/>
                <a:gd name="connsiteX32" fmla="*/ 207794 w 229577"/>
                <a:gd name="connsiteY32" fmla="*/ 184497 h 197265"/>
                <a:gd name="connsiteX33" fmla="*/ 206516 w 229577"/>
                <a:gd name="connsiteY33" fmla="*/ 184497 h 197265"/>
                <a:gd name="connsiteX34" fmla="*/ 206516 w 229577"/>
                <a:gd name="connsiteY34" fmla="*/ 66393 h 197265"/>
                <a:gd name="connsiteX35" fmla="*/ 223130 w 229577"/>
                <a:gd name="connsiteY35" fmla="*/ 66393 h 197265"/>
                <a:gd name="connsiteX36" fmla="*/ 228881 w 229577"/>
                <a:gd name="connsiteY36" fmla="*/ 62563 h 197265"/>
                <a:gd name="connsiteX37" fmla="*/ 228242 w 229577"/>
                <a:gd name="connsiteY37" fmla="*/ 55541 h 197265"/>
                <a:gd name="connsiteX38" fmla="*/ 181595 w 229577"/>
                <a:gd name="connsiteY38" fmla="*/ 1915 h 197265"/>
                <a:gd name="connsiteX39" fmla="*/ 62742 w 229577"/>
                <a:gd name="connsiteY39" fmla="*/ 138532 h 197265"/>
                <a:gd name="connsiteX40" fmla="*/ 13540 w 229577"/>
                <a:gd name="connsiteY40" fmla="*/ 138532 h 197265"/>
                <a:gd name="connsiteX41" fmla="*/ 13540 w 229577"/>
                <a:gd name="connsiteY41" fmla="*/ 112996 h 197265"/>
                <a:gd name="connsiteX42" fmla="*/ 62742 w 229577"/>
                <a:gd name="connsiteY42" fmla="*/ 112996 h 197265"/>
                <a:gd name="connsiteX43" fmla="*/ 62742 w 229577"/>
                <a:gd name="connsiteY43" fmla="*/ 138532 h 197265"/>
                <a:gd name="connsiteX44" fmla="*/ 170733 w 229577"/>
                <a:gd name="connsiteY44" fmla="*/ 14683 h 197265"/>
                <a:gd name="connsiteX45" fmla="*/ 170733 w 229577"/>
                <a:gd name="connsiteY45" fmla="*/ 52349 h 197265"/>
                <a:gd name="connsiteX46" fmla="*/ 170733 w 229577"/>
                <a:gd name="connsiteY46" fmla="*/ 53625 h 197265"/>
                <a:gd name="connsiteX47" fmla="*/ 48046 w 229577"/>
                <a:gd name="connsiteY47" fmla="*/ 53625 h 197265"/>
                <a:gd name="connsiteX48" fmla="*/ 170733 w 229577"/>
                <a:gd name="connsiteY48" fmla="*/ 14683 h 197265"/>
                <a:gd name="connsiteX49" fmla="*/ 193736 w 229577"/>
                <a:gd name="connsiteY49" fmla="*/ 127041 h 197265"/>
                <a:gd name="connsiteX50" fmla="*/ 168176 w 229577"/>
                <a:gd name="connsiteY50" fmla="*/ 158323 h 197265"/>
                <a:gd name="connsiteX51" fmla="*/ 168176 w 229577"/>
                <a:gd name="connsiteY51" fmla="*/ 124488 h 197265"/>
                <a:gd name="connsiteX52" fmla="*/ 193736 w 229577"/>
                <a:gd name="connsiteY52" fmla="*/ 93206 h 197265"/>
                <a:gd name="connsiteX53" fmla="*/ 193736 w 229577"/>
                <a:gd name="connsiteY53" fmla="*/ 127041 h 197265"/>
                <a:gd name="connsiteX54" fmla="*/ 168176 w 229577"/>
                <a:gd name="connsiteY54" fmla="*/ 184497 h 197265"/>
                <a:gd name="connsiteX55" fmla="*/ 168176 w 229577"/>
                <a:gd name="connsiteY55" fmla="*/ 178113 h 197265"/>
                <a:gd name="connsiteX56" fmla="*/ 193736 w 229577"/>
                <a:gd name="connsiteY56" fmla="*/ 146832 h 197265"/>
                <a:gd name="connsiteX57" fmla="*/ 193736 w 229577"/>
                <a:gd name="connsiteY57" fmla="*/ 184497 h 197265"/>
                <a:gd name="connsiteX58" fmla="*/ 168176 w 229577"/>
                <a:gd name="connsiteY58" fmla="*/ 184497 h 197265"/>
                <a:gd name="connsiteX59" fmla="*/ 193736 w 229577"/>
                <a:gd name="connsiteY59" fmla="*/ 72777 h 197265"/>
                <a:gd name="connsiteX60" fmla="*/ 168176 w 229577"/>
                <a:gd name="connsiteY60" fmla="*/ 104059 h 197265"/>
                <a:gd name="connsiteX61" fmla="*/ 168176 w 229577"/>
                <a:gd name="connsiteY61" fmla="*/ 66393 h 197265"/>
                <a:gd name="connsiteX62" fmla="*/ 193736 w 229577"/>
                <a:gd name="connsiteY62" fmla="*/ 66393 h 197265"/>
                <a:gd name="connsiteX63" fmla="*/ 193736 w 229577"/>
                <a:gd name="connsiteY63" fmla="*/ 72777 h 197265"/>
                <a:gd name="connsiteX64" fmla="*/ 200126 w 229577"/>
                <a:gd name="connsiteY64" fmla="*/ 52987 h 197265"/>
                <a:gd name="connsiteX65" fmla="*/ 182873 w 229577"/>
                <a:gd name="connsiteY65" fmla="*/ 52987 h 197265"/>
                <a:gd name="connsiteX66" fmla="*/ 182873 w 229577"/>
                <a:gd name="connsiteY66" fmla="*/ 51710 h 197265"/>
                <a:gd name="connsiteX67" fmla="*/ 182873 w 229577"/>
                <a:gd name="connsiteY67" fmla="*/ 22344 h 197265"/>
                <a:gd name="connsiteX68" fmla="*/ 209072 w 229577"/>
                <a:gd name="connsiteY68" fmla="*/ 52987 h 197265"/>
                <a:gd name="connsiteX69" fmla="*/ 200126 w 229577"/>
                <a:gd name="connsiteY69" fmla="*/ 52987 h 19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29577" h="197265">
                  <a:moveTo>
                    <a:pt x="181595" y="1915"/>
                  </a:moveTo>
                  <a:lnTo>
                    <a:pt x="181595" y="1915"/>
                  </a:lnTo>
                  <a:lnTo>
                    <a:pt x="181595" y="1915"/>
                  </a:lnTo>
                  <a:cubicBezTo>
                    <a:pt x="180956" y="1277"/>
                    <a:pt x="180317" y="638"/>
                    <a:pt x="179678" y="638"/>
                  </a:cubicBezTo>
                  <a:lnTo>
                    <a:pt x="179039" y="638"/>
                  </a:lnTo>
                  <a:cubicBezTo>
                    <a:pt x="178400" y="638"/>
                    <a:pt x="177761" y="0"/>
                    <a:pt x="177122" y="0"/>
                  </a:cubicBezTo>
                  <a:lnTo>
                    <a:pt x="177122" y="0"/>
                  </a:lnTo>
                  <a:cubicBezTo>
                    <a:pt x="176483" y="0"/>
                    <a:pt x="175844" y="0"/>
                    <a:pt x="175205" y="638"/>
                  </a:cubicBezTo>
                  <a:lnTo>
                    <a:pt x="5233" y="54902"/>
                  </a:lnTo>
                  <a:cubicBezTo>
                    <a:pt x="1399" y="55541"/>
                    <a:pt x="-518" y="58733"/>
                    <a:pt x="121" y="62563"/>
                  </a:cubicBezTo>
                  <a:cubicBezTo>
                    <a:pt x="760" y="66393"/>
                    <a:pt x="3955" y="68309"/>
                    <a:pt x="7789" y="67670"/>
                  </a:cubicBezTo>
                  <a:lnTo>
                    <a:pt x="32071" y="67670"/>
                  </a:lnTo>
                  <a:lnTo>
                    <a:pt x="32071" y="99590"/>
                  </a:lnTo>
                  <a:cubicBezTo>
                    <a:pt x="32071" y="100229"/>
                    <a:pt x="32071" y="100229"/>
                    <a:pt x="32071" y="100867"/>
                  </a:cubicBezTo>
                  <a:lnTo>
                    <a:pt x="7150" y="100867"/>
                  </a:lnTo>
                  <a:cubicBezTo>
                    <a:pt x="3316" y="100867"/>
                    <a:pt x="760" y="103420"/>
                    <a:pt x="760" y="107251"/>
                  </a:cubicBezTo>
                  <a:lnTo>
                    <a:pt x="760" y="145555"/>
                  </a:lnTo>
                  <a:cubicBezTo>
                    <a:pt x="760" y="149385"/>
                    <a:pt x="3316" y="151939"/>
                    <a:pt x="7150" y="151939"/>
                  </a:cubicBezTo>
                  <a:lnTo>
                    <a:pt x="69132" y="151939"/>
                  </a:lnTo>
                  <a:cubicBezTo>
                    <a:pt x="72966" y="151939"/>
                    <a:pt x="75522" y="149385"/>
                    <a:pt x="75522" y="145555"/>
                  </a:cubicBezTo>
                  <a:lnTo>
                    <a:pt x="75522" y="107251"/>
                  </a:lnTo>
                  <a:cubicBezTo>
                    <a:pt x="75522" y="103420"/>
                    <a:pt x="72966" y="100867"/>
                    <a:pt x="69132" y="100867"/>
                  </a:cubicBezTo>
                  <a:lnTo>
                    <a:pt x="44211" y="100867"/>
                  </a:lnTo>
                  <a:cubicBezTo>
                    <a:pt x="44211" y="100229"/>
                    <a:pt x="44211" y="100229"/>
                    <a:pt x="44211" y="99590"/>
                  </a:cubicBezTo>
                  <a:lnTo>
                    <a:pt x="44211" y="67670"/>
                  </a:lnTo>
                  <a:lnTo>
                    <a:pt x="155397" y="67670"/>
                  </a:lnTo>
                  <a:lnTo>
                    <a:pt x="155397" y="184497"/>
                  </a:lnTo>
                  <a:lnTo>
                    <a:pt x="22486" y="184497"/>
                  </a:lnTo>
                  <a:cubicBezTo>
                    <a:pt x="18652" y="184497"/>
                    <a:pt x="16096" y="187051"/>
                    <a:pt x="16096" y="190881"/>
                  </a:cubicBezTo>
                  <a:cubicBezTo>
                    <a:pt x="16096" y="194711"/>
                    <a:pt x="18652" y="197265"/>
                    <a:pt x="22486" y="197265"/>
                  </a:cubicBezTo>
                  <a:lnTo>
                    <a:pt x="207794" y="197265"/>
                  </a:lnTo>
                  <a:cubicBezTo>
                    <a:pt x="211628" y="197265"/>
                    <a:pt x="214184" y="194711"/>
                    <a:pt x="214184" y="190881"/>
                  </a:cubicBezTo>
                  <a:cubicBezTo>
                    <a:pt x="214184" y="187051"/>
                    <a:pt x="211628" y="184497"/>
                    <a:pt x="207794" y="184497"/>
                  </a:cubicBezTo>
                  <a:lnTo>
                    <a:pt x="206516" y="184497"/>
                  </a:lnTo>
                  <a:lnTo>
                    <a:pt x="206516" y="66393"/>
                  </a:lnTo>
                  <a:lnTo>
                    <a:pt x="223130" y="66393"/>
                  </a:lnTo>
                  <a:cubicBezTo>
                    <a:pt x="225686" y="66393"/>
                    <a:pt x="227603" y="65117"/>
                    <a:pt x="228881" y="62563"/>
                  </a:cubicBezTo>
                  <a:cubicBezTo>
                    <a:pt x="230159" y="60009"/>
                    <a:pt x="229520" y="57456"/>
                    <a:pt x="228242" y="55541"/>
                  </a:cubicBezTo>
                  <a:lnTo>
                    <a:pt x="181595" y="1915"/>
                  </a:lnTo>
                  <a:close/>
                  <a:moveTo>
                    <a:pt x="62742" y="138532"/>
                  </a:moveTo>
                  <a:lnTo>
                    <a:pt x="13540" y="138532"/>
                  </a:lnTo>
                  <a:lnTo>
                    <a:pt x="13540" y="112996"/>
                  </a:lnTo>
                  <a:lnTo>
                    <a:pt x="62742" y="112996"/>
                  </a:lnTo>
                  <a:lnTo>
                    <a:pt x="62742" y="138532"/>
                  </a:lnTo>
                  <a:close/>
                  <a:moveTo>
                    <a:pt x="170733" y="14683"/>
                  </a:moveTo>
                  <a:lnTo>
                    <a:pt x="170733" y="52349"/>
                  </a:lnTo>
                  <a:cubicBezTo>
                    <a:pt x="170733" y="52987"/>
                    <a:pt x="170733" y="52987"/>
                    <a:pt x="170733" y="53625"/>
                  </a:cubicBezTo>
                  <a:lnTo>
                    <a:pt x="48046" y="53625"/>
                  </a:lnTo>
                  <a:lnTo>
                    <a:pt x="170733" y="14683"/>
                  </a:lnTo>
                  <a:close/>
                  <a:moveTo>
                    <a:pt x="193736" y="127041"/>
                  </a:moveTo>
                  <a:lnTo>
                    <a:pt x="168176" y="158323"/>
                  </a:lnTo>
                  <a:lnTo>
                    <a:pt x="168176" y="124488"/>
                  </a:lnTo>
                  <a:lnTo>
                    <a:pt x="193736" y="93206"/>
                  </a:lnTo>
                  <a:lnTo>
                    <a:pt x="193736" y="127041"/>
                  </a:lnTo>
                  <a:close/>
                  <a:moveTo>
                    <a:pt x="168176" y="184497"/>
                  </a:moveTo>
                  <a:lnTo>
                    <a:pt x="168176" y="178113"/>
                  </a:lnTo>
                  <a:lnTo>
                    <a:pt x="193736" y="146832"/>
                  </a:lnTo>
                  <a:lnTo>
                    <a:pt x="193736" y="184497"/>
                  </a:lnTo>
                  <a:lnTo>
                    <a:pt x="168176" y="184497"/>
                  </a:lnTo>
                  <a:close/>
                  <a:moveTo>
                    <a:pt x="193736" y="72777"/>
                  </a:moveTo>
                  <a:lnTo>
                    <a:pt x="168176" y="104059"/>
                  </a:lnTo>
                  <a:lnTo>
                    <a:pt x="168176" y="66393"/>
                  </a:lnTo>
                  <a:lnTo>
                    <a:pt x="193736" y="66393"/>
                  </a:lnTo>
                  <a:lnTo>
                    <a:pt x="193736" y="72777"/>
                  </a:lnTo>
                  <a:close/>
                  <a:moveTo>
                    <a:pt x="200126" y="52987"/>
                  </a:moveTo>
                  <a:lnTo>
                    <a:pt x="182873" y="52987"/>
                  </a:lnTo>
                  <a:cubicBezTo>
                    <a:pt x="182873" y="52349"/>
                    <a:pt x="182873" y="52349"/>
                    <a:pt x="182873" y="51710"/>
                  </a:cubicBezTo>
                  <a:lnTo>
                    <a:pt x="182873" y="22344"/>
                  </a:lnTo>
                  <a:lnTo>
                    <a:pt x="209072" y="52987"/>
                  </a:lnTo>
                  <a:lnTo>
                    <a:pt x="200126" y="52987"/>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489" name="Graphic 4">
              <a:extLst>
                <a:ext uri="{FF2B5EF4-FFF2-40B4-BE49-F238E27FC236}">
                  <a16:creationId xmlns:a16="http://schemas.microsoft.com/office/drawing/2014/main" id="{C3191DD1-54C9-4FCD-902B-29DF9E751193}"/>
                </a:ext>
              </a:extLst>
            </p:cNvPr>
            <p:cNvSpPr/>
            <p:nvPr/>
          </p:nvSpPr>
          <p:spPr>
            <a:xfrm>
              <a:off x="11766244" y="584970"/>
              <a:ext cx="46792" cy="31014"/>
            </a:xfrm>
            <a:custGeom>
              <a:avLst/>
              <a:gdLst>
                <a:gd name="connsiteX0" fmla="*/ 182113 w 203199"/>
                <a:gd name="connsiteY0" fmla="*/ 40857 h 134945"/>
                <a:gd name="connsiteX1" fmla="*/ 147607 w 203199"/>
                <a:gd name="connsiteY1" fmla="*/ 40857 h 134945"/>
                <a:gd name="connsiteX2" fmla="*/ 147607 w 203199"/>
                <a:gd name="connsiteY2" fmla="*/ 6384 h 134945"/>
                <a:gd name="connsiteX3" fmla="*/ 141217 w 203199"/>
                <a:gd name="connsiteY3" fmla="*/ 0 h 134945"/>
                <a:gd name="connsiteX4" fmla="*/ 6390 w 203199"/>
                <a:gd name="connsiteY4" fmla="*/ 0 h 134945"/>
                <a:gd name="connsiteX5" fmla="*/ 0 w 203199"/>
                <a:gd name="connsiteY5" fmla="*/ 6384 h 134945"/>
                <a:gd name="connsiteX6" fmla="*/ 0 w 203199"/>
                <a:gd name="connsiteY6" fmla="*/ 114912 h 134945"/>
                <a:gd name="connsiteX7" fmla="*/ 6390 w 203199"/>
                <a:gd name="connsiteY7" fmla="*/ 121296 h 134945"/>
                <a:gd name="connsiteX8" fmla="*/ 21726 w 203199"/>
                <a:gd name="connsiteY8" fmla="*/ 121296 h 134945"/>
                <a:gd name="connsiteX9" fmla="*/ 46646 w 203199"/>
                <a:gd name="connsiteY9" fmla="*/ 134064 h 134945"/>
                <a:gd name="connsiteX10" fmla="*/ 59426 w 203199"/>
                <a:gd name="connsiteY10" fmla="*/ 121296 h 134945"/>
                <a:gd name="connsiteX11" fmla="*/ 137384 w 203199"/>
                <a:gd name="connsiteY11" fmla="*/ 121296 h 134945"/>
                <a:gd name="connsiteX12" fmla="*/ 162305 w 203199"/>
                <a:gd name="connsiteY12" fmla="*/ 134064 h 134945"/>
                <a:gd name="connsiteX13" fmla="*/ 175084 w 203199"/>
                <a:gd name="connsiteY13" fmla="*/ 121296 h 134945"/>
                <a:gd name="connsiteX14" fmla="*/ 196810 w 203199"/>
                <a:gd name="connsiteY14" fmla="*/ 121296 h 134945"/>
                <a:gd name="connsiteX15" fmla="*/ 203200 w 203199"/>
                <a:gd name="connsiteY15" fmla="*/ 114912 h 134945"/>
                <a:gd name="connsiteX16" fmla="*/ 203200 w 203199"/>
                <a:gd name="connsiteY16" fmla="*/ 60648 h 134945"/>
                <a:gd name="connsiteX17" fmla="*/ 182113 w 203199"/>
                <a:gd name="connsiteY17" fmla="*/ 40857 h 134945"/>
                <a:gd name="connsiteX18" fmla="*/ 182113 w 203199"/>
                <a:gd name="connsiteY18" fmla="*/ 40857 h 134945"/>
                <a:gd name="connsiteX19" fmla="*/ 53676 w 203199"/>
                <a:gd name="connsiteY19" fmla="*/ 40219 h 134945"/>
                <a:gd name="connsiteX20" fmla="*/ 53676 w 203199"/>
                <a:gd name="connsiteY20" fmla="*/ 54264 h 134945"/>
                <a:gd name="connsiteX21" fmla="*/ 39618 w 203199"/>
                <a:gd name="connsiteY21" fmla="*/ 54264 h 134945"/>
                <a:gd name="connsiteX22" fmla="*/ 39618 w 203199"/>
                <a:gd name="connsiteY22" fmla="*/ 40219 h 134945"/>
                <a:gd name="connsiteX23" fmla="*/ 53676 w 203199"/>
                <a:gd name="connsiteY23" fmla="*/ 40219 h 134945"/>
                <a:gd name="connsiteX24" fmla="*/ 81152 w 203199"/>
                <a:gd name="connsiteY24" fmla="*/ 40219 h 134945"/>
                <a:gd name="connsiteX25" fmla="*/ 81152 w 203199"/>
                <a:gd name="connsiteY25" fmla="*/ 54264 h 134945"/>
                <a:gd name="connsiteX26" fmla="*/ 67094 w 203199"/>
                <a:gd name="connsiteY26" fmla="*/ 54264 h 134945"/>
                <a:gd name="connsiteX27" fmla="*/ 67094 w 203199"/>
                <a:gd name="connsiteY27" fmla="*/ 40219 h 134945"/>
                <a:gd name="connsiteX28" fmla="*/ 81152 w 203199"/>
                <a:gd name="connsiteY28" fmla="*/ 40219 h 134945"/>
                <a:gd name="connsiteX29" fmla="*/ 107990 w 203199"/>
                <a:gd name="connsiteY29" fmla="*/ 40219 h 134945"/>
                <a:gd name="connsiteX30" fmla="*/ 107990 w 203199"/>
                <a:gd name="connsiteY30" fmla="*/ 54264 h 134945"/>
                <a:gd name="connsiteX31" fmla="*/ 93932 w 203199"/>
                <a:gd name="connsiteY31" fmla="*/ 54264 h 134945"/>
                <a:gd name="connsiteX32" fmla="*/ 93932 w 203199"/>
                <a:gd name="connsiteY32" fmla="*/ 40219 h 134945"/>
                <a:gd name="connsiteX33" fmla="*/ 107990 w 203199"/>
                <a:gd name="connsiteY33" fmla="*/ 40219 h 134945"/>
                <a:gd name="connsiteX34" fmla="*/ 26838 w 203199"/>
                <a:gd name="connsiteY34" fmla="*/ 54264 h 134945"/>
                <a:gd name="connsiteX35" fmla="*/ 12780 w 203199"/>
                <a:gd name="connsiteY35" fmla="*/ 54264 h 134945"/>
                <a:gd name="connsiteX36" fmla="*/ 12780 w 203199"/>
                <a:gd name="connsiteY36" fmla="*/ 40219 h 134945"/>
                <a:gd name="connsiteX37" fmla="*/ 26838 w 203199"/>
                <a:gd name="connsiteY37" fmla="*/ 40219 h 134945"/>
                <a:gd name="connsiteX38" fmla="*/ 26838 w 203199"/>
                <a:gd name="connsiteY38" fmla="*/ 54264 h 134945"/>
                <a:gd name="connsiteX39" fmla="*/ 12780 w 203199"/>
                <a:gd name="connsiteY39" fmla="*/ 67032 h 134945"/>
                <a:gd name="connsiteX40" fmla="*/ 115019 w 203199"/>
                <a:gd name="connsiteY40" fmla="*/ 67032 h 134945"/>
                <a:gd name="connsiteX41" fmla="*/ 121409 w 203199"/>
                <a:gd name="connsiteY41" fmla="*/ 60648 h 134945"/>
                <a:gd name="connsiteX42" fmla="*/ 121409 w 203199"/>
                <a:gd name="connsiteY42" fmla="*/ 33835 h 134945"/>
                <a:gd name="connsiteX43" fmla="*/ 115019 w 203199"/>
                <a:gd name="connsiteY43" fmla="*/ 27451 h 134945"/>
                <a:gd name="connsiteX44" fmla="*/ 12780 w 203199"/>
                <a:gd name="connsiteY44" fmla="*/ 27451 h 134945"/>
                <a:gd name="connsiteX45" fmla="*/ 12780 w 203199"/>
                <a:gd name="connsiteY45" fmla="*/ 13406 h 134945"/>
                <a:gd name="connsiteX46" fmla="*/ 135467 w 203199"/>
                <a:gd name="connsiteY46" fmla="*/ 13406 h 134945"/>
                <a:gd name="connsiteX47" fmla="*/ 135467 w 203199"/>
                <a:gd name="connsiteY47" fmla="*/ 109166 h 134945"/>
                <a:gd name="connsiteX48" fmla="*/ 58788 w 203199"/>
                <a:gd name="connsiteY48" fmla="*/ 109166 h 134945"/>
                <a:gd name="connsiteX49" fmla="*/ 33867 w 203199"/>
                <a:gd name="connsiteY49" fmla="*/ 96398 h 134945"/>
                <a:gd name="connsiteX50" fmla="*/ 21087 w 203199"/>
                <a:gd name="connsiteY50" fmla="*/ 109166 h 134945"/>
                <a:gd name="connsiteX51" fmla="*/ 12780 w 203199"/>
                <a:gd name="connsiteY51" fmla="*/ 109166 h 134945"/>
                <a:gd name="connsiteX52" fmla="*/ 12780 w 203199"/>
                <a:gd name="connsiteY52" fmla="*/ 67032 h 134945"/>
                <a:gd name="connsiteX53" fmla="*/ 40257 w 203199"/>
                <a:gd name="connsiteY53" fmla="*/ 121934 h 134945"/>
                <a:gd name="connsiteX54" fmla="*/ 33228 w 203199"/>
                <a:gd name="connsiteY54" fmla="*/ 114912 h 134945"/>
                <a:gd name="connsiteX55" fmla="*/ 40257 w 203199"/>
                <a:gd name="connsiteY55" fmla="*/ 107889 h 134945"/>
                <a:gd name="connsiteX56" fmla="*/ 47286 w 203199"/>
                <a:gd name="connsiteY56" fmla="*/ 114912 h 134945"/>
                <a:gd name="connsiteX57" fmla="*/ 47286 w 203199"/>
                <a:gd name="connsiteY57" fmla="*/ 114912 h 134945"/>
                <a:gd name="connsiteX58" fmla="*/ 40257 w 203199"/>
                <a:gd name="connsiteY58" fmla="*/ 121934 h 134945"/>
                <a:gd name="connsiteX59" fmla="*/ 40257 w 203199"/>
                <a:gd name="connsiteY59" fmla="*/ 121934 h 134945"/>
                <a:gd name="connsiteX60" fmla="*/ 155275 w 203199"/>
                <a:gd name="connsiteY60" fmla="*/ 121934 h 134945"/>
                <a:gd name="connsiteX61" fmla="*/ 148247 w 203199"/>
                <a:gd name="connsiteY61" fmla="*/ 114912 h 134945"/>
                <a:gd name="connsiteX62" fmla="*/ 155275 w 203199"/>
                <a:gd name="connsiteY62" fmla="*/ 107889 h 134945"/>
                <a:gd name="connsiteX63" fmla="*/ 162305 w 203199"/>
                <a:gd name="connsiteY63" fmla="*/ 114912 h 134945"/>
                <a:gd name="connsiteX64" fmla="*/ 162305 w 203199"/>
                <a:gd name="connsiteY64" fmla="*/ 114912 h 134945"/>
                <a:gd name="connsiteX65" fmla="*/ 155275 w 203199"/>
                <a:gd name="connsiteY65" fmla="*/ 121934 h 134945"/>
                <a:gd name="connsiteX66" fmla="*/ 155275 w 203199"/>
                <a:gd name="connsiteY66" fmla="*/ 121934 h 134945"/>
                <a:gd name="connsiteX67" fmla="*/ 189142 w 203199"/>
                <a:gd name="connsiteY67" fmla="*/ 108528 h 134945"/>
                <a:gd name="connsiteX68" fmla="*/ 173806 w 203199"/>
                <a:gd name="connsiteY68" fmla="*/ 108528 h 134945"/>
                <a:gd name="connsiteX69" fmla="*/ 155275 w 203199"/>
                <a:gd name="connsiteY69" fmla="*/ 95121 h 134945"/>
                <a:gd name="connsiteX70" fmla="*/ 148247 w 203199"/>
                <a:gd name="connsiteY70" fmla="*/ 96398 h 134945"/>
                <a:gd name="connsiteX71" fmla="*/ 148247 w 203199"/>
                <a:gd name="connsiteY71" fmla="*/ 53625 h 134945"/>
                <a:gd name="connsiteX72" fmla="*/ 182752 w 203199"/>
                <a:gd name="connsiteY72" fmla="*/ 53625 h 134945"/>
                <a:gd name="connsiteX73" fmla="*/ 189781 w 203199"/>
                <a:gd name="connsiteY73" fmla="*/ 60648 h 134945"/>
                <a:gd name="connsiteX74" fmla="*/ 189781 w 203199"/>
                <a:gd name="connsiteY74" fmla="*/ 108528 h 13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03199" h="134945">
                  <a:moveTo>
                    <a:pt x="182113" y="40857"/>
                  </a:moveTo>
                  <a:lnTo>
                    <a:pt x="147607" y="40857"/>
                  </a:lnTo>
                  <a:lnTo>
                    <a:pt x="147607" y="6384"/>
                  </a:lnTo>
                  <a:cubicBezTo>
                    <a:pt x="147607" y="2553"/>
                    <a:pt x="145052" y="0"/>
                    <a:pt x="141217" y="0"/>
                  </a:cubicBezTo>
                  <a:lnTo>
                    <a:pt x="6390" y="0"/>
                  </a:lnTo>
                  <a:cubicBezTo>
                    <a:pt x="2556" y="0"/>
                    <a:pt x="0" y="2553"/>
                    <a:pt x="0" y="6384"/>
                  </a:cubicBezTo>
                  <a:lnTo>
                    <a:pt x="0" y="114912"/>
                  </a:lnTo>
                  <a:cubicBezTo>
                    <a:pt x="0" y="118742"/>
                    <a:pt x="2556" y="121296"/>
                    <a:pt x="6390" y="121296"/>
                  </a:cubicBezTo>
                  <a:lnTo>
                    <a:pt x="21726" y="121296"/>
                  </a:lnTo>
                  <a:cubicBezTo>
                    <a:pt x="24921" y="131510"/>
                    <a:pt x="36423" y="137256"/>
                    <a:pt x="46646" y="134064"/>
                  </a:cubicBezTo>
                  <a:cubicBezTo>
                    <a:pt x="52398" y="132149"/>
                    <a:pt x="56871" y="127680"/>
                    <a:pt x="59426" y="121296"/>
                  </a:cubicBezTo>
                  <a:lnTo>
                    <a:pt x="137384" y="121296"/>
                  </a:lnTo>
                  <a:cubicBezTo>
                    <a:pt x="140579" y="131510"/>
                    <a:pt x="152080" y="137256"/>
                    <a:pt x="162305" y="134064"/>
                  </a:cubicBezTo>
                  <a:cubicBezTo>
                    <a:pt x="168055" y="132149"/>
                    <a:pt x="172528" y="127680"/>
                    <a:pt x="175084" y="121296"/>
                  </a:cubicBezTo>
                  <a:lnTo>
                    <a:pt x="196810" y="121296"/>
                  </a:lnTo>
                  <a:cubicBezTo>
                    <a:pt x="200644" y="121296"/>
                    <a:pt x="203200" y="118742"/>
                    <a:pt x="203200" y="114912"/>
                  </a:cubicBezTo>
                  <a:lnTo>
                    <a:pt x="203200" y="60648"/>
                  </a:lnTo>
                  <a:cubicBezTo>
                    <a:pt x="202561" y="49795"/>
                    <a:pt x="193615" y="40857"/>
                    <a:pt x="182113" y="40857"/>
                  </a:cubicBezTo>
                  <a:cubicBezTo>
                    <a:pt x="182752" y="40857"/>
                    <a:pt x="182752" y="40857"/>
                    <a:pt x="182113" y="40857"/>
                  </a:cubicBezTo>
                  <a:close/>
                  <a:moveTo>
                    <a:pt x="53676" y="40219"/>
                  </a:moveTo>
                  <a:lnTo>
                    <a:pt x="53676" y="54264"/>
                  </a:lnTo>
                  <a:lnTo>
                    <a:pt x="39618" y="54264"/>
                  </a:lnTo>
                  <a:lnTo>
                    <a:pt x="39618" y="40219"/>
                  </a:lnTo>
                  <a:lnTo>
                    <a:pt x="53676" y="40219"/>
                  </a:lnTo>
                  <a:close/>
                  <a:moveTo>
                    <a:pt x="81152" y="40219"/>
                  </a:moveTo>
                  <a:lnTo>
                    <a:pt x="81152" y="54264"/>
                  </a:lnTo>
                  <a:lnTo>
                    <a:pt x="67094" y="54264"/>
                  </a:lnTo>
                  <a:lnTo>
                    <a:pt x="67094" y="40219"/>
                  </a:lnTo>
                  <a:lnTo>
                    <a:pt x="81152" y="40219"/>
                  </a:lnTo>
                  <a:close/>
                  <a:moveTo>
                    <a:pt x="107990" y="40219"/>
                  </a:moveTo>
                  <a:lnTo>
                    <a:pt x="107990" y="54264"/>
                  </a:lnTo>
                  <a:lnTo>
                    <a:pt x="93932" y="54264"/>
                  </a:lnTo>
                  <a:lnTo>
                    <a:pt x="93932" y="40219"/>
                  </a:lnTo>
                  <a:lnTo>
                    <a:pt x="107990" y="40219"/>
                  </a:lnTo>
                  <a:close/>
                  <a:moveTo>
                    <a:pt x="26838" y="54264"/>
                  </a:moveTo>
                  <a:lnTo>
                    <a:pt x="12780" y="54264"/>
                  </a:lnTo>
                  <a:lnTo>
                    <a:pt x="12780" y="40219"/>
                  </a:lnTo>
                  <a:lnTo>
                    <a:pt x="26838" y="40219"/>
                  </a:lnTo>
                  <a:lnTo>
                    <a:pt x="26838" y="54264"/>
                  </a:lnTo>
                  <a:close/>
                  <a:moveTo>
                    <a:pt x="12780" y="67032"/>
                  </a:moveTo>
                  <a:lnTo>
                    <a:pt x="115019" y="67032"/>
                  </a:lnTo>
                  <a:cubicBezTo>
                    <a:pt x="118853" y="67032"/>
                    <a:pt x="121409" y="64478"/>
                    <a:pt x="121409" y="60648"/>
                  </a:cubicBezTo>
                  <a:lnTo>
                    <a:pt x="121409" y="33835"/>
                  </a:lnTo>
                  <a:cubicBezTo>
                    <a:pt x="121409" y="30005"/>
                    <a:pt x="118853" y="27451"/>
                    <a:pt x="115019" y="27451"/>
                  </a:cubicBezTo>
                  <a:lnTo>
                    <a:pt x="12780" y="27451"/>
                  </a:lnTo>
                  <a:lnTo>
                    <a:pt x="12780" y="13406"/>
                  </a:lnTo>
                  <a:lnTo>
                    <a:pt x="135467" y="13406"/>
                  </a:lnTo>
                  <a:lnTo>
                    <a:pt x="135467" y="109166"/>
                  </a:lnTo>
                  <a:lnTo>
                    <a:pt x="58788" y="109166"/>
                  </a:lnTo>
                  <a:cubicBezTo>
                    <a:pt x="55593" y="98952"/>
                    <a:pt x="44091" y="93206"/>
                    <a:pt x="33867" y="96398"/>
                  </a:cubicBezTo>
                  <a:cubicBezTo>
                    <a:pt x="28116" y="98313"/>
                    <a:pt x="23004" y="102782"/>
                    <a:pt x="21087" y="109166"/>
                  </a:cubicBezTo>
                  <a:lnTo>
                    <a:pt x="12780" y="109166"/>
                  </a:lnTo>
                  <a:lnTo>
                    <a:pt x="12780" y="67032"/>
                  </a:lnTo>
                  <a:close/>
                  <a:moveTo>
                    <a:pt x="40257" y="121934"/>
                  </a:moveTo>
                  <a:cubicBezTo>
                    <a:pt x="36423" y="121934"/>
                    <a:pt x="33228" y="118742"/>
                    <a:pt x="33228" y="114912"/>
                  </a:cubicBezTo>
                  <a:cubicBezTo>
                    <a:pt x="33228" y="111081"/>
                    <a:pt x="36423" y="107889"/>
                    <a:pt x="40257" y="107889"/>
                  </a:cubicBezTo>
                  <a:cubicBezTo>
                    <a:pt x="44091" y="107889"/>
                    <a:pt x="47286" y="111081"/>
                    <a:pt x="47286" y="114912"/>
                  </a:cubicBezTo>
                  <a:cubicBezTo>
                    <a:pt x="47286" y="114912"/>
                    <a:pt x="47286" y="114912"/>
                    <a:pt x="47286" y="114912"/>
                  </a:cubicBezTo>
                  <a:cubicBezTo>
                    <a:pt x="47286" y="118742"/>
                    <a:pt x="44091" y="121934"/>
                    <a:pt x="40257" y="121934"/>
                  </a:cubicBezTo>
                  <a:lnTo>
                    <a:pt x="40257" y="121934"/>
                  </a:lnTo>
                  <a:close/>
                  <a:moveTo>
                    <a:pt x="155275" y="121934"/>
                  </a:moveTo>
                  <a:cubicBezTo>
                    <a:pt x="151442" y="121934"/>
                    <a:pt x="148247" y="118742"/>
                    <a:pt x="148247" y="114912"/>
                  </a:cubicBezTo>
                  <a:cubicBezTo>
                    <a:pt x="148247" y="111081"/>
                    <a:pt x="151442" y="107889"/>
                    <a:pt x="155275" y="107889"/>
                  </a:cubicBezTo>
                  <a:cubicBezTo>
                    <a:pt x="159110" y="107889"/>
                    <a:pt x="162305" y="111081"/>
                    <a:pt x="162305" y="114912"/>
                  </a:cubicBezTo>
                  <a:cubicBezTo>
                    <a:pt x="162305" y="114912"/>
                    <a:pt x="162305" y="114912"/>
                    <a:pt x="162305" y="114912"/>
                  </a:cubicBezTo>
                  <a:cubicBezTo>
                    <a:pt x="162305" y="118742"/>
                    <a:pt x="159110" y="121934"/>
                    <a:pt x="155275" y="121934"/>
                  </a:cubicBezTo>
                  <a:lnTo>
                    <a:pt x="155275" y="121934"/>
                  </a:lnTo>
                  <a:close/>
                  <a:moveTo>
                    <a:pt x="189142" y="108528"/>
                  </a:moveTo>
                  <a:lnTo>
                    <a:pt x="173806" y="108528"/>
                  </a:lnTo>
                  <a:cubicBezTo>
                    <a:pt x="171250" y="100229"/>
                    <a:pt x="163582" y="95121"/>
                    <a:pt x="155275" y="95121"/>
                  </a:cubicBezTo>
                  <a:cubicBezTo>
                    <a:pt x="152720" y="95121"/>
                    <a:pt x="150164" y="95760"/>
                    <a:pt x="148247" y="96398"/>
                  </a:cubicBezTo>
                  <a:lnTo>
                    <a:pt x="148247" y="53625"/>
                  </a:lnTo>
                  <a:lnTo>
                    <a:pt x="182752" y="53625"/>
                  </a:lnTo>
                  <a:cubicBezTo>
                    <a:pt x="186586" y="53625"/>
                    <a:pt x="189781" y="56817"/>
                    <a:pt x="189781" y="60648"/>
                  </a:cubicBezTo>
                  <a:lnTo>
                    <a:pt x="189781" y="108528"/>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490" name="TextBox 489">
              <a:extLst>
                <a:ext uri="{FF2B5EF4-FFF2-40B4-BE49-F238E27FC236}">
                  <a16:creationId xmlns:a16="http://schemas.microsoft.com/office/drawing/2014/main" id="{313AB63A-0A58-4BBD-B7D7-36A723D4BC55}"/>
                </a:ext>
              </a:extLst>
            </p:cNvPr>
            <p:cNvSpPr txBox="1"/>
            <p:nvPr/>
          </p:nvSpPr>
          <p:spPr>
            <a:xfrm>
              <a:off x="11354823" y="557803"/>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492" name="Graphic 4">
              <a:extLst>
                <a:ext uri="{FF2B5EF4-FFF2-40B4-BE49-F238E27FC236}">
                  <a16:creationId xmlns:a16="http://schemas.microsoft.com/office/drawing/2014/main" id="{ED900603-4196-4EB1-9038-CEC76207D0B8}"/>
                </a:ext>
              </a:extLst>
            </p:cNvPr>
            <p:cNvGrpSpPr>
              <a:grpSpLocks noChangeAspect="1"/>
            </p:cNvGrpSpPr>
            <p:nvPr/>
          </p:nvGrpSpPr>
          <p:grpSpPr>
            <a:xfrm>
              <a:off x="11380896" y="581206"/>
              <a:ext cx="40399" cy="35847"/>
              <a:chOff x="8914601" y="1481884"/>
              <a:chExt cx="214702" cy="190881"/>
            </a:xfrm>
            <a:solidFill>
              <a:schemeClr val="bg1"/>
            </a:solidFill>
            <a:effectLst/>
          </p:grpSpPr>
          <p:sp>
            <p:nvSpPr>
              <p:cNvPr id="536" name="Graphic 4">
                <a:extLst>
                  <a:ext uri="{FF2B5EF4-FFF2-40B4-BE49-F238E27FC236}">
                    <a16:creationId xmlns:a16="http://schemas.microsoft.com/office/drawing/2014/main" id="{4C9D8A74-8A4E-4184-AFDE-D5F3622FF1D9}"/>
                  </a:ext>
                </a:extLst>
              </p:cNvPr>
              <p:cNvSpPr/>
              <p:nvPr/>
            </p:nvSpPr>
            <p:spPr>
              <a:xfrm>
                <a:off x="8914601" y="1659997"/>
                <a:ext cx="113741" cy="1276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37" name="Graphic 4">
                <a:extLst>
                  <a:ext uri="{FF2B5EF4-FFF2-40B4-BE49-F238E27FC236}">
                    <a16:creationId xmlns:a16="http://schemas.microsoft.com/office/drawing/2014/main" id="{AB835033-E823-4FDE-ACAF-23BF69665F4F}"/>
                  </a:ext>
                </a:extLst>
              </p:cNvPr>
              <p:cNvSpPr/>
              <p:nvPr/>
            </p:nvSpPr>
            <p:spPr>
              <a:xfrm>
                <a:off x="8938883" y="1481884"/>
                <a:ext cx="190420" cy="190881"/>
              </a:xfrm>
              <a:custGeom>
                <a:avLst/>
                <a:gdLst>
                  <a:gd name="connsiteX0" fmla="*/ 111185 w 190420"/>
                  <a:gd name="connsiteY0" fmla="*/ 101505 h 190881"/>
                  <a:gd name="connsiteX1" fmla="*/ 143774 w 190420"/>
                  <a:gd name="connsiteY1" fmla="*/ 68947 h 190881"/>
                  <a:gd name="connsiteX2" fmla="*/ 145051 w 190420"/>
                  <a:gd name="connsiteY2" fmla="*/ 70224 h 190881"/>
                  <a:gd name="connsiteX3" fmla="*/ 149525 w 190420"/>
                  <a:gd name="connsiteY3" fmla="*/ 72139 h 190881"/>
                  <a:gd name="connsiteX4" fmla="*/ 153997 w 190420"/>
                  <a:gd name="connsiteY4" fmla="*/ 70224 h 190881"/>
                  <a:gd name="connsiteX5" fmla="*/ 153997 w 190420"/>
                  <a:gd name="connsiteY5" fmla="*/ 61286 h 190881"/>
                  <a:gd name="connsiteX6" fmla="*/ 148246 w 190420"/>
                  <a:gd name="connsiteY6" fmla="*/ 55541 h 190881"/>
                  <a:gd name="connsiteX7" fmla="*/ 148246 w 190420"/>
                  <a:gd name="connsiteY7" fmla="*/ 55541 h 190881"/>
                  <a:gd name="connsiteX8" fmla="*/ 100322 w 190420"/>
                  <a:gd name="connsiteY8" fmla="*/ 7661 h 190881"/>
                  <a:gd name="connsiteX9" fmla="*/ 100322 w 190420"/>
                  <a:gd name="connsiteY9" fmla="*/ 7661 h 190881"/>
                  <a:gd name="connsiteX10" fmla="*/ 94571 w 190420"/>
                  <a:gd name="connsiteY10" fmla="*/ 1915 h 190881"/>
                  <a:gd name="connsiteX11" fmla="*/ 85625 w 190420"/>
                  <a:gd name="connsiteY11" fmla="*/ 1915 h 190881"/>
                  <a:gd name="connsiteX12" fmla="*/ 85625 w 190420"/>
                  <a:gd name="connsiteY12" fmla="*/ 10853 h 190881"/>
                  <a:gd name="connsiteX13" fmla="*/ 85625 w 190420"/>
                  <a:gd name="connsiteY13" fmla="*/ 10853 h 190881"/>
                  <a:gd name="connsiteX14" fmla="*/ 86903 w 190420"/>
                  <a:gd name="connsiteY14" fmla="*/ 12130 h 190881"/>
                  <a:gd name="connsiteX15" fmla="*/ 12141 w 190420"/>
                  <a:gd name="connsiteY15" fmla="*/ 86184 h 190881"/>
                  <a:gd name="connsiteX16" fmla="*/ 10863 w 190420"/>
                  <a:gd name="connsiteY16" fmla="*/ 84907 h 190881"/>
                  <a:gd name="connsiteX17" fmla="*/ 1917 w 190420"/>
                  <a:gd name="connsiteY17" fmla="*/ 84907 h 190881"/>
                  <a:gd name="connsiteX18" fmla="*/ 1917 w 190420"/>
                  <a:gd name="connsiteY18" fmla="*/ 93845 h 190881"/>
                  <a:gd name="connsiteX19" fmla="*/ 61343 w 190420"/>
                  <a:gd name="connsiteY19" fmla="*/ 153216 h 190881"/>
                  <a:gd name="connsiteX20" fmla="*/ 70289 w 190420"/>
                  <a:gd name="connsiteY20" fmla="*/ 153216 h 190881"/>
                  <a:gd name="connsiteX21" fmla="*/ 70289 w 190420"/>
                  <a:gd name="connsiteY21" fmla="*/ 144278 h 190881"/>
                  <a:gd name="connsiteX22" fmla="*/ 69011 w 190420"/>
                  <a:gd name="connsiteY22" fmla="*/ 143001 h 190881"/>
                  <a:gd name="connsiteX23" fmla="*/ 101600 w 190420"/>
                  <a:gd name="connsiteY23" fmla="*/ 110443 h 190881"/>
                  <a:gd name="connsiteX24" fmla="*/ 179557 w 190420"/>
                  <a:gd name="connsiteY24" fmla="*/ 188966 h 190881"/>
                  <a:gd name="connsiteX25" fmla="*/ 188503 w 190420"/>
                  <a:gd name="connsiteY25" fmla="*/ 188966 h 190881"/>
                  <a:gd name="connsiteX26" fmla="*/ 188503 w 190420"/>
                  <a:gd name="connsiteY26" fmla="*/ 180028 h 190881"/>
                  <a:gd name="connsiteX27" fmla="*/ 111185 w 190420"/>
                  <a:gd name="connsiteY27" fmla="*/ 101505 h 190881"/>
                  <a:gd name="connsiteX28" fmla="*/ 60066 w 190420"/>
                  <a:gd name="connsiteY28" fmla="*/ 134064 h 190881"/>
                  <a:gd name="connsiteX29" fmla="*/ 21726 w 190420"/>
                  <a:gd name="connsiteY29" fmla="*/ 95121 h 190881"/>
                  <a:gd name="connsiteX30" fmla="*/ 96488 w 190420"/>
                  <a:gd name="connsiteY30" fmla="*/ 21067 h 190881"/>
                  <a:gd name="connsiteX31" fmla="*/ 134828 w 190420"/>
                  <a:gd name="connsiteY31" fmla="*/ 59371 h 190881"/>
                  <a:gd name="connsiteX32" fmla="*/ 60066 w 190420"/>
                  <a:gd name="connsiteY32" fmla="*/ 134064 h 19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0420" h="190881">
                    <a:moveTo>
                      <a:pt x="111185" y="101505"/>
                    </a:moveTo>
                    <a:lnTo>
                      <a:pt x="143774" y="68947"/>
                    </a:lnTo>
                    <a:lnTo>
                      <a:pt x="145051" y="70224"/>
                    </a:lnTo>
                    <a:cubicBezTo>
                      <a:pt x="146330" y="71501"/>
                      <a:pt x="147607" y="72139"/>
                      <a:pt x="149525" y="72139"/>
                    </a:cubicBezTo>
                    <a:cubicBezTo>
                      <a:pt x="151441" y="72139"/>
                      <a:pt x="152720" y="71501"/>
                      <a:pt x="153997" y="70224"/>
                    </a:cubicBezTo>
                    <a:cubicBezTo>
                      <a:pt x="156553" y="67670"/>
                      <a:pt x="156553" y="63840"/>
                      <a:pt x="153997" y="61286"/>
                    </a:cubicBezTo>
                    <a:lnTo>
                      <a:pt x="148246" y="55541"/>
                    </a:lnTo>
                    <a:lnTo>
                      <a:pt x="148246" y="55541"/>
                    </a:lnTo>
                    <a:lnTo>
                      <a:pt x="100322" y="7661"/>
                    </a:lnTo>
                    <a:lnTo>
                      <a:pt x="100322" y="7661"/>
                    </a:lnTo>
                    <a:lnTo>
                      <a:pt x="94571" y="1915"/>
                    </a:lnTo>
                    <a:cubicBezTo>
                      <a:pt x="92015" y="-638"/>
                      <a:pt x="88181" y="-638"/>
                      <a:pt x="85625" y="1915"/>
                    </a:cubicBezTo>
                    <a:cubicBezTo>
                      <a:pt x="83069" y="4469"/>
                      <a:pt x="83069" y="8299"/>
                      <a:pt x="85625" y="10853"/>
                    </a:cubicBezTo>
                    <a:cubicBezTo>
                      <a:pt x="85625" y="10853"/>
                      <a:pt x="85625" y="10853"/>
                      <a:pt x="85625" y="10853"/>
                    </a:cubicBezTo>
                    <a:lnTo>
                      <a:pt x="86903" y="12130"/>
                    </a:lnTo>
                    <a:lnTo>
                      <a:pt x="12141" y="86184"/>
                    </a:lnTo>
                    <a:lnTo>
                      <a:pt x="10863" y="84907"/>
                    </a:lnTo>
                    <a:cubicBezTo>
                      <a:pt x="8306" y="82353"/>
                      <a:pt x="4473" y="82353"/>
                      <a:pt x="1917" y="84907"/>
                    </a:cubicBezTo>
                    <a:cubicBezTo>
                      <a:pt x="-639" y="87461"/>
                      <a:pt x="-639" y="91291"/>
                      <a:pt x="1917" y="93845"/>
                    </a:cubicBezTo>
                    <a:lnTo>
                      <a:pt x="61343" y="153216"/>
                    </a:lnTo>
                    <a:cubicBezTo>
                      <a:pt x="63899" y="155769"/>
                      <a:pt x="67733" y="155769"/>
                      <a:pt x="70289" y="153216"/>
                    </a:cubicBezTo>
                    <a:cubicBezTo>
                      <a:pt x="72845" y="150662"/>
                      <a:pt x="72845" y="146832"/>
                      <a:pt x="70289" y="144278"/>
                    </a:cubicBezTo>
                    <a:lnTo>
                      <a:pt x="69011" y="143001"/>
                    </a:lnTo>
                    <a:lnTo>
                      <a:pt x="101600" y="110443"/>
                    </a:lnTo>
                    <a:lnTo>
                      <a:pt x="179557" y="188966"/>
                    </a:lnTo>
                    <a:cubicBezTo>
                      <a:pt x="182113" y="191520"/>
                      <a:pt x="185947" y="191520"/>
                      <a:pt x="188503" y="188966"/>
                    </a:cubicBezTo>
                    <a:cubicBezTo>
                      <a:pt x="191059" y="186412"/>
                      <a:pt x="191059" y="182582"/>
                      <a:pt x="188503" y="180028"/>
                    </a:cubicBezTo>
                    <a:lnTo>
                      <a:pt x="111185" y="101505"/>
                    </a:lnTo>
                    <a:close/>
                    <a:moveTo>
                      <a:pt x="60066" y="134064"/>
                    </a:moveTo>
                    <a:lnTo>
                      <a:pt x="21726" y="95121"/>
                    </a:lnTo>
                    <a:lnTo>
                      <a:pt x="96488" y="21067"/>
                    </a:lnTo>
                    <a:lnTo>
                      <a:pt x="134828" y="59371"/>
                    </a:lnTo>
                    <a:lnTo>
                      <a:pt x="60066" y="13406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493" name="Graphic 4">
              <a:extLst>
                <a:ext uri="{FF2B5EF4-FFF2-40B4-BE49-F238E27FC236}">
                  <a16:creationId xmlns:a16="http://schemas.microsoft.com/office/drawing/2014/main" id="{5130BD3A-D90A-4956-AB36-490EFC97D334}"/>
                </a:ext>
              </a:extLst>
            </p:cNvPr>
            <p:cNvSpPr/>
            <p:nvPr/>
          </p:nvSpPr>
          <p:spPr>
            <a:xfrm>
              <a:off x="12355236" y="798962"/>
              <a:ext cx="21402" cy="239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nvGrpSpPr>
            <p:cNvPr id="494" name="Graphic 4">
              <a:extLst>
                <a:ext uri="{FF2B5EF4-FFF2-40B4-BE49-F238E27FC236}">
                  <a16:creationId xmlns:a16="http://schemas.microsoft.com/office/drawing/2014/main" id="{4221288E-38FB-4211-96E0-90F8D03A3D9D}"/>
                </a:ext>
              </a:extLst>
            </p:cNvPr>
            <p:cNvGrpSpPr>
              <a:grpSpLocks noChangeAspect="1"/>
            </p:cNvGrpSpPr>
            <p:nvPr/>
          </p:nvGrpSpPr>
          <p:grpSpPr>
            <a:xfrm>
              <a:off x="11571242" y="579517"/>
              <a:ext cx="44416" cy="44211"/>
              <a:chOff x="6821896" y="1470393"/>
              <a:chExt cx="226203" cy="225992"/>
            </a:xfrm>
            <a:solidFill>
              <a:schemeClr val="bg1"/>
            </a:solidFill>
            <a:effectLst/>
          </p:grpSpPr>
          <p:sp>
            <p:nvSpPr>
              <p:cNvPr id="526" name="Graphic 4">
                <a:extLst>
                  <a:ext uri="{FF2B5EF4-FFF2-40B4-BE49-F238E27FC236}">
                    <a16:creationId xmlns:a16="http://schemas.microsoft.com/office/drawing/2014/main" id="{70E1173A-3174-438F-9D0D-D6E4AE431292}"/>
                  </a:ext>
                </a:extLst>
              </p:cNvPr>
              <p:cNvSpPr/>
              <p:nvPr/>
            </p:nvSpPr>
            <p:spPr>
              <a:xfrm>
                <a:off x="6860236" y="1506144"/>
                <a:ext cx="150802" cy="150661"/>
              </a:xfrm>
              <a:custGeom>
                <a:avLst/>
                <a:gdLst>
                  <a:gd name="connsiteX0" fmla="*/ 75402 w 150802"/>
                  <a:gd name="connsiteY0" fmla="*/ 0 h 150661"/>
                  <a:gd name="connsiteX1" fmla="*/ 0 w 150802"/>
                  <a:gd name="connsiteY1" fmla="*/ 75331 h 150661"/>
                  <a:gd name="connsiteX2" fmla="*/ 75402 w 150802"/>
                  <a:gd name="connsiteY2" fmla="*/ 150662 h 150661"/>
                  <a:gd name="connsiteX3" fmla="*/ 150802 w 150802"/>
                  <a:gd name="connsiteY3" fmla="*/ 75331 h 150661"/>
                  <a:gd name="connsiteX4" fmla="*/ 150802 w 150802"/>
                  <a:gd name="connsiteY4" fmla="*/ 75331 h 150661"/>
                  <a:gd name="connsiteX5" fmla="*/ 75402 w 150802"/>
                  <a:gd name="connsiteY5" fmla="*/ 0 h 150661"/>
                  <a:gd name="connsiteX6" fmla="*/ 75402 w 150802"/>
                  <a:gd name="connsiteY6" fmla="*/ 138532 h 150661"/>
                  <a:gd name="connsiteX7" fmla="*/ 12780 w 150802"/>
                  <a:gd name="connsiteY7" fmla="*/ 75969 h 150661"/>
                  <a:gd name="connsiteX8" fmla="*/ 75402 w 150802"/>
                  <a:gd name="connsiteY8" fmla="*/ 13406 h 150661"/>
                  <a:gd name="connsiteX9" fmla="*/ 138022 w 150802"/>
                  <a:gd name="connsiteY9" fmla="*/ 75969 h 150661"/>
                  <a:gd name="connsiteX10" fmla="*/ 138022 w 150802"/>
                  <a:gd name="connsiteY10" fmla="*/ 75969 h 150661"/>
                  <a:gd name="connsiteX11" fmla="*/ 75402 w 150802"/>
                  <a:gd name="connsiteY11" fmla="*/ 138532 h 150661"/>
                  <a:gd name="connsiteX12" fmla="*/ 75402 w 150802"/>
                  <a:gd name="connsiteY12" fmla="*/ 138532 h 150661"/>
                  <a:gd name="connsiteX13" fmla="*/ 75402 w 150802"/>
                  <a:gd name="connsiteY13" fmla="*/ 138532 h 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802" h="150661">
                    <a:moveTo>
                      <a:pt x="75402" y="0"/>
                    </a:moveTo>
                    <a:cubicBezTo>
                      <a:pt x="33867" y="0"/>
                      <a:pt x="0" y="33835"/>
                      <a:pt x="0" y="75331"/>
                    </a:cubicBezTo>
                    <a:cubicBezTo>
                      <a:pt x="0" y="116827"/>
                      <a:pt x="33867" y="150662"/>
                      <a:pt x="75402" y="150662"/>
                    </a:cubicBezTo>
                    <a:cubicBezTo>
                      <a:pt x="116936" y="150662"/>
                      <a:pt x="150802" y="116827"/>
                      <a:pt x="150802" y="75331"/>
                    </a:cubicBezTo>
                    <a:cubicBezTo>
                      <a:pt x="150802" y="75331"/>
                      <a:pt x="150802" y="75331"/>
                      <a:pt x="150802" y="75331"/>
                    </a:cubicBezTo>
                    <a:cubicBezTo>
                      <a:pt x="150802" y="33835"/>
                      <a:pt x="116936" y="0"/>
                      <a:pt x="75402" y="0"/>
                    </a:cubicBezTo>
                    <a:close/>
                    <a:moveTo>
                      <a:pt x="75402" y="138532"/>
                    </a:moveTo>
                    <a:cubicBezTo>
                      <a:pt x="40896" y="138532"/>
                      <a:pt x="12780" y="110443"/>
                      <a:pt x="12780" y="75969"/>
                    </a:cubicBezTo>
                    <a:cubicBezTo>
                      <a:pt x="12780" y="41496"/>
                      <a:pt x="40896" y="13406"/>
                      <a:pt x="75402" y="13406"/>
                    </a:cubicBezTo>
                    <a:cubicBezTo>
                      <a:pt x="109907" y="13406"/>
                      <a:pt x="138022" y="41496"/>
                      <a:pt x="138022" y="75969"/>
                    </a:cubicBezTo>
                    <a:cubicBezTo>
                      <a:pt x="138022" y="75969"/>
                      <a:pt x="138022" y="75969"/>
                      <a:pt x="138022" y="75969"/>
                    </a:cubicBezTo>
                    <a:cubicBezTo>
                      <a:pt x="138022" y="110443"/>
                      <a:pt x="109907" y="138532"/>
                      <a:pt x="75402" y="138532"/>
                    </a:cubicBezTo>
                    <a:cubicBezTo>
                      <a:pt x="75402" y="138532"/>
                      <a:pt x="75402" y="138532"/>
                      <a:pt x="75402" y="138532"/>
                    </a:cubicBezTo>
                    <a:lnTo>
                      <a:pt x="75402" y="138532"/>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27" name="Graphic 4">
                <a:extLst>
                  <a:ext uri="{FF2B5EF4-FFF2-40B4-BE49-F238E27FC236}">
                    <a16:creationId xmlns:a16="http://schemas.microsoft.com/office/drawing/2014/main" id="{0D99BC42-9516-491B-B4D4-687CC7473225}"/>
                  </a:ext>
                </a:extLst>
              </p:cNvPr>
              <p:cNvSpPr/>
              <p:nvPr/>
            </p:nvSpPr>
            <p:spPr>
              <a:xfrm>
                <a:off x="6990591" y="1637654"/>
                <a:ext cx="26837" cy="26812"/>
              </a:xfrm>
              <a:custGeom>
                <a:avLst/>
                <a:gdLst>
                  <a:gd name="connsiteX0" fmla="*/ 10862 w 26837"/>
                  <a:gd name="connsiteY0" fmla="*/ 1915 h 26812"/>
                  <a:gd name="connsiteX1" fmla="*/ 1917 w 26837"/>
                  <a:gd name="connsiteY1" fmla="*/ 1915 h 26812"/>
                  <a:gd name="connsiteX2" fmla="*/ 1917 w 26837"/>
                  <a:gd name="connsiteY2" fmla="*/ 10853 h 26812"/>
                  <a:gd name="connsiteX3" fmla="*/ 1917 w 26837"/>
                  <a:gd name="connsiteY3" fmla="*/ 10853 h 26812"/>
                  <a:gd name="connsiteX4" fmla="*/ 15975 w 26837"/>
                  <a:gd name="connsiteY4" fmla="*/ 24897 h 26812"/>
                  <a:gd name="connsiteX5" fmla="*/ 24921 w 26837"/>
                  <a:gd name="connsiteY5" fmla="*/ 24897 h 26812"/>
                  <a:gd name="connsiteX6" fmla="*/ 24921 w 26837"/>
                  <a:gd name="connsiteY6" fmla="*/ 15960 h 26812"/>
                  <a:gd name="connsiteX7" fmla="*/ 24921 w 26837"/>
                  <a:gd name="connsiteY7" fmla="*/ 15960 h 26812"/>
                  <a:gd name="connsiteX8" fmla="*/ 10862 w 26837"/>
                  <a:gd name="connsiteY8" fmla="*/ 1915 h 2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812">
                    <a:moveTo>
                      <a:pt x="10862" y="1915"/>
                    </a:moveTo>
                    <a:cubicBezTo>
                      <a:pt x="8307" y="-638"/>
                      <a:pt x="4472" y="-638"/>
                      <a:pt x="1917" y="1915"/>
                    </a:cubicBezTo>
                    <a:cubicBezTo>
                      <a:pt x="-639" y="4469"/>
                      <a:pt x="-639" y="8299"/>
                      <a:pt x="1917" y="10853"/>
                    </a:cubicBezTo>
                    <a:cubicBezTo>
                      <a:pt x="1917" y="10853"/>
                      <a:pt x="1917" y="10853"/>
                      <a:pt x="1917" y="10853"/>
                    </a:cubicBezTo>
                    <a:lnTo>
                      <a:pt x="15975" y="24897"/>
                    </a:lnTo>
                    <a:cubicBezTo>
                      <a:pt x="18531" y="27451"/>
                      <a:pt x="22365" y="27451"/>
                      <a:pt x="24921" y="24897"/>
                    </a:cubicBezTo>
                    <a:cubicBezTo>
                      <a:pt x="27477" y="22344"/>
                      <a:pt x="27477" y="18513"/>
                      <a:pt x="24921" y="15960"/>
                    </a:cubicBezTo>
                    <a:lnTo>
                      <a:pt x="24921" y="15960"/>
                    </a:lnTo>
                    <a:lnTo>
                      <a:pt x="10862"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28" name="Graphic 4">
                <a:extLst>
                  <a:ext uri="{FF2B5EF4-FFF2-40B4-BE49-F238E27FC236}">
                    <a16:creationId xmlns:a16="http://schemas.microsoft.com/office/drawing/2014/main" id="{FAD6930F-1E8D-455A-8197-41DCB1ECAA29}"/>
                  </a:ext>
                </a:extLst>
              </p:cNvPr>
              <p:cNvSpPr/>
              <p:nvPr/>
            </p:nvSpPr>
            <p:spPr>
              <a:xfrm>
                <a:off x="6852858" y="1500688"/>
                <a:ext cx="25269" cy="25246"/>
              </a:xfrm>
              <a:custGeom>
                <a:avLst/>
                <a:gdLst>
                  <a:gd name="connsiteX0" fmla="*/ 14407 w 25269"/>
                  <a:gd name="connsiteY0" fmla="*/ 23331 h 25246"/>
                  <a:gd name="connsiteX1" fmla="*/ 18880 w 25269"/>
                  <a:gd name="connsiteY1" fmla="*/ 25246 h 25246"/>
                  <a:gd name="connsiteX2" fmla="*/ 23353 w 25269"/>
                  <a:gd name="connsiteY2" fmla="*/ 23331 h 25246"/>
                  <a:gd name="connsiteX3" fmla="*/ 23353 w 25269"/>
                  <a:gd name="connsiteY3" fmla="*/ 14394 h 25246"/>
                  <a:gd name="connsiteX4" fmla="*/ 23353 w 25269"/>
                  <a:gd name="connsiteY4" fmla="*/ 14394 h 25246"/>
                  <a:gd name="connsiteX5" fmla="*/ 11212 w 25269"/>
                  <a:gd name="connsiteY5" fmla="*/ 2264 h 25246"/>
                  <a:gd name="connsiteX6" fmla="*/ 2266 w 25269"/>
                  <a:gd name="connsiteY6" fmla="*/ 1626 h 25246"/>
                  <a:gd name="connsiteX7" fmla="*/ 1627 w 25269"/>
                  <a:gd name="connsiteY7" fmla="*/ 10563 h 25246"/>
                  <a:gd name="connsiteX8" fmla="*/ 2266 w 25269"/>
                  <a:gd name="connsiteY8" fmla="*/ 11202 h 25246"/>
                  <a:gd name="connsiteX9" fmla="*/ 14407 w 25269"/>
                  <a:gd name="connsiteY9" fmla="*/ 23331 h 25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69" h="25246">
                    <a:moveTo>
                      <a:pt x="14407" y="23331"/>
                    </a:moveTo>
                    <a:cubicBezTo>
                      <a:pt x="15685" y="24608"/>
                      <a:pt x="16963" y="25246"/>
                      <a:pt x="18880" y="25246"/>
                    </a:cubicBezTo>
                    <a:cubicBezTo>
                      <a:pt x="20796" y="25246"/>
                      <a:pt x="22075" y="24608"/>
                      <a:pt x="23353" y="23331"/>
                    </a:cubicBezTo>
                    <a:cubicBezTo>
                      <a:pt x="25909" y="20778"/>
                      <a:pt x="25909" y="16947"/>
                      <a:pt x="23353" y="14394"/>
                    </a:cubicBezTo>
                    <a:cubicBezTo>
                      <a:pt x="23353" y="14394"/>
                      <a:pt x="23353" y="14394"/>
                      <a:pt x="23353" y="14394"/>
                    </a:cubicBezTo>
                    <a:lnTo>
                      <a:pt x="11212" y="2264"/>
                    </a:lnTo>
                    <a:cubicBezTo>
                      <a:pt x="8656" y="-290"/>
                      <a:pt x="4822" y="-928"/>
                      <a:pt x="2266" y="1626"/>
                    </a:cubicBezTo>
                    <a:cubicBezTo>
                      <a:pt x="-290" y="4179"/>
                      <a:pt x="-929" y="8010"/>
                      <a:pt x="1627" y="10563"/>
                    </a:cubicBezTo>
                    <a:cubicBezTo>
                      <a:pt x="1627" y="10563"/>
                      <a:pt x="2266" y="11202"/>
                      <a:pt x="2266" y="11202"/>
                    </a:cubicBezTo>
                    <a:lnTo>
                      <a:pt x="14407" y="23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29" name="Graphic 4">
                <a:extLst>
                  <a:ext uri="{FF2B5EF4-FFF2-40B4-BE49-F238E27FC236}">
                    <a16:creationId xmlns:a16="http://schemas.microsoft.com/office/drawing/2014/main" id="{39995F37-D087-4068-8368-5BF9EF2AD7B2}"/>
                  </a:ext>
                </a:extLst>
              </p:cNvPr>
              <p:cNvSpPr/>
              <p:nvPr/>
            </p:nvSpPr>
            <p:spPr>
              <a:xfrm>
                <a:off x="6851290" y="1637727"/>
                <a:ext cx="26837" cy="26739"/>
              </a:xfrm>
              <a:custGeom>
                <a:avLst/>
                <a:gdLst>
                  <a:gd name="connsiteX0" fmla="*/ 15975 w 26837"/>
                  <a:gd name="connsiteY0" fmla="*/ 1842 h 26739"/>
                  <a:gd name="connsiteX1" fmla="*/ 1917 w 26837"/>
                  <a:gd name="connsiteY1" fmla="*/ 15887 h 26739"/>
                  <a:gd name="connsiteX2" fmla="*/ 1917 w 26837"/>
                  <a:gd name="connsiteY2" fmla="*/ 24824 h 26739"/>
                  <a:gd name="connsiteX3" fmla="*/ 10863 w 26837"/>
                  <a:gd name="connsiteY3" fmla="*/ 24824 h 26739"/>
                  <a:gd name="connsiteX4" fmla="*/ 10863 w 26837"/>
                  <a:gd name="connsiteY4" fmla="*/ 24824 h 26739"/>
                  <a:gd name="connsiteX5" fmla="*/ 24921 w 26837"/>
                  <a:gd name="connsiteY5" fmla="*/ 11418 h 26739"/>
                  <a:gd name="connsiteX6" fmla="*/ 24921 w 26837"/>
                  <a:gd name="connsiteY6" fmla="*/ 2480 h 26739"/>
                  <a:gd name="connsiteX7" fmla="*/ 24921 w 26837"/>
                  <a:gd name="connsiteY7" fmla="*/ 2480 h 26739"/>
                  <a:gd name="connsiteX8" fmla="*/ 15975 w 26837"/>
                  <a:gd name="connsiteY8" fmla="*/ 1842 h 2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739">
                    <a:moveTo>
                      <a:pt x="15975" y="1842"/>
                    </a:moveTo>
                    <a:lnTo>
                      <a:pt x="1917" y="15887"/>
                    </a:lnTo>
                    <a:cubicBezTo>
                      <a:pt x="-639" y="18440"/>
                      <a:pt x="-639" y="22271"/>
                      <a:pt x="1917" y="24824"/>
                    </a:cubicBezTo>
                    <a:cubicBezTo>
                      <a:pt x="4473" y="27378"/>
                      <a:pt x="8307" y="27378"/>
                      <a:pt x="10863" y="24824"/>
                    </a:cubicBezTo>
                    <a:cubicBezTo>
                      <a:pt x="10863" y="24824"/>
                      <a:pt x="10863" y="24824"/>
                      <a:pt x="10863" y="24824"/>
                    </a:cubicBezTo>
                    <a:lnTo>
                      <a:pt x="24921" y="11418"/>
                    </a:lnTo>
                    <a:cubicBezTo>
                      <a:pt x="27477" y="8864"/>
                      <a:pt x="27477" y="5034"/>
                      <a:pt x="24921" y="2480"/>
                    </a:cubicBezTo>
                    <a:cubicBezTo>
                      <a:pt x="24921" y="2480"/>
                      <a:pt x="24921" y="2480"/>
                      <a:pt x="24921" y="2480"/>
                    </a:cubicBezTo>
                    <a:cubicBezTo>
                      <a:pt x="22365" y="-712"/>
                      <a:pt x="18531" y="-712"/>
                      <a:pt x="15975" y="184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30" name="Graphic 4">
                <a:extLst>
                  <a:ext uri="{FF2B5EF4-FFF2-40B4-BE49-F238E27FC236}">
                    <a16:creationId xmlns:a16="http://schemas.microsoft.com/office/drawing/2014/main" id="{1D50B7A7-9EF7-4770-9F05-BEEE0B10969B}"/>
                  </a:ext>
                </a:extLst>
              </p:cNvPr>
              <p:cNvSpPr/>
              <p:nvPr/>
            </p:nvSpPr>
            <p:spPr>
              <a:xfrm>
                <a:off x="6990591" y="1500398"/>
                <a:ext cx="24920" cy="24897"/>
              </a:xfrm>
              <a:custGeom>
                <a:avLst/>
                <a:gdLst>
                  <a:gd name="connsiteX0" fmla="*/ 6390 w 24920"/>
                  <a:gd name="connsiteY0" fmla="*/ 24898 h 24897"/>
                  <a:gd name="connsiteX1" fmla="*/ 10862 w 24920"/>
                  <a:gd name="connsiteY1" fmla="*/ 22982 h 24897"/>
                  <a:gd name="connsiteX2" fmla="*/ 23003 w 24920"/>
                  <a:gd name="connsiteY2" fmla="*/ 10853 h 24897"/>
                  <a:gd name="connsiteX3" fmla="*/ 23003 w 24920"/>
                  <a:gd name="connsiteY3" fmla="*/ 1915 h 24897"/>
                  <a:gd name="connsiteX4" fmla="*/ 23003 w 24920"/>
                  <a:gd name="connsiteY4" fmla="*/ 1915 h 24897"/>
                  <a:gd name="connsiteX5" fmla="*/ 14057 w 24920"/>
                  <a:gd name="connsiteY5" fmla="*/ 1915 h 24897"/>
                  <a:gd name="connsiteX6" fmla="*/ 1917 w 24920"/>
                  <a:gd name="connsiteY6" fmla="*/ 14045 h 24897"/>
                  <a:gd name="connsiteX7" fmla="*/ 1917 w 24920"/>
                  <a:gd name="connsiteY7" fmla="*/ 22982 h 24897"/>
                  <a:gd name="connsiteX8" fmla="*/ 6390 w 24920"/>
                  <a:gd name="connsiteY8" fmla="*/ 24898 h 24897"/>
                  <a:gd name="connsiteX9" fmla="*/ 6390 w 24920"/>
                  <a:gd name="connsiteY9" fmla="*/ 24898 h 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20" h="24897">
                    <a:moveTo>
                      <a:pt x="6390" y="24898"/>
                    </a:moveTo>
                    <a:cubicBezTo>
                      <a:pt x="8307" y="24898"/>
                      <a:pt x="9585" y="24259"/>
                      <a:pt x="10862" y="22982"/>
                    </a:cubicBezTo>
                    <a:lnTo>
                      <a:pt x="23003" y="10853"/>
                    </a:lnTo>
                    <a:cubicBezTo>
                      <a:pt x="25560" y="8299"/>
                      <a:pt x="25560" y="4469"/>
                      <a:pt x="23003" y="1915"/>
                    </a:cubicBezTo>
                    <a:cubicBezTo>
                      <a:pt x="23003" y="1915"/>
                      <a:pt x="23003" y="1915"/>
                      <a:pt x="23003" y="1915"/>
                    </a:cubicBezTo>
                    <a:cubicBezTo>
                      <a:pt x="20447" y="-638"/>
                      <a:pt x="16613" y="-638"/>
                      <a:pt x="14057" y="1915"/>
                    </a:cubicBezTo>
                    <a:lnTo>
                      <a:pt x="1917" y="14045"/>
                    </a:lnTo>
                    <a:cubicBezTo>
                      <a:pt x="-639" y="16598"/>
                      <a:pt x="-639" y="20429"/>
                      <a:pt x="1917" y="22982"/>
                    </a:cubicBezTo>
                    <a:cubicBezTo>
                      <a:pt x="3195" y="24259"/>
                      <a:pt x="4472" y="24898"/>
                      <a:pt x="6390" y="24898"/>
                    </a:cubicBezTo>
                    <a:lnTo>
                      <a:pt x="6390" y="2489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31" name="Graphic 4">
                <a:extLst>
                  <a:ext uri="{FF2B5EF4-FFF2-40B4-BE49-F238E27FC236}">
                    <a16:creationId xmlns:a16="http://schemas.microsoft.com/office/drawing/2014/main" id="{A6F2CE5A-61A4-4D88-8DCD-0D7611B7D45D}"/>
                  </a:ext>
                </a:extLst>
              </p:cNvPr>
              <p:cNvSpPr/>
              <p:nvPr/>
            </p:nvSpPr>
            <p:spPr>
              <a:xfrm>
                <a:off x="7016150" y="1575729"/>
                <a:ext cx="31949" cy="12767"/>
              </a:xfrm>
              <a:custGeom>
                <a:avLst/>
                <a:gdLst>
                  <a:gd name="connsiteX0" fmla="*/ 25560 w 31949"/>
                  <a:gd name="connsiteY0" fmla="*/ 0 h 12767"/>
                  <a:gd name="connsiteX1" fmla="*/ 6390 w 31949"/>
                  <a:gd name="connsiteY1" fmla="*/ 0 h 12767"/>
                  <a:gd name="connsiteX2" fmla="*/ 0 w 31949"/>
                  <a:gd name="connsiteY2" fmla="*/ 6384 h 12767"/>
                  <a:gd name="connsiteX3" fmla="*/ 6390 w 31949"/>
                  <a:gd name="connsiteY3" fmla="*/ 12768 h 12767"/>
                  <a:gd name="connsiteX4" fmla="*/ 25560 w 31949"/>
                  <a:gd name="connsiteY4" fmla="*/ 12768 h 12767"/>
                  <a:gd name="connsiteX5" fmla="*/ 31950 w 31949"/>
                  <a:gd name="connsiteY5" fmla="*/ 6384 h 12767"/>
                  <a:gd name="connsiteX6" fmla="*/ 25560 w 31949"/>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49" h="12767">
                    <a:moveTo>
                      <a:pt x="25560" y="0"/>
                    </a:moveTo>
                    <a:lnTo>
                      <a:pt x="6390" y="0"/>
                    </a:lnTo>
                    <a:cubicBezTo>
                      <a:pt x="2556" y="0"/>
                      <a:pt x="0" y="2554"/>
                      <a:pt x="0" y="6384"/>
                    </a:cubicBezTo>
                    <a:cubicBezTo>
                      <a:pt x="0" y="10214"/>
                      <a:pt x="2556" y="12768"/>
                      <a:pt x="6390" y="12768"/>
                    </a:cubicBezTo>
                    <a:lnTo>
                      <a:pt x="25560" y="12768"/>
                    </a:lnTo>
                    <a:cubicBezTo>
                      <a:pt x="29394" y="12768"/>
                      <a:pt x="31950" y="10214"/>
                      <a:pt x="31950" y="6384"/>
                    </a:cubicBezTo>
                    <a:cubicBezTo>
                      <a:pt x="31950" y="2554"/>
                      <a:pt x="29394" y="0"/>
                      <a:pt x="2556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32" name="Graphic 4">
                <a:extLst>
                  <a:ext uri="{FF2B5EF4-FFF2-40B4-BE49-F238E27FC236}">
                    <a16:creationId xmlns:a16="http://schemas.microsoft.com/office/drawing/2014/main" id="{997059EF-0AF2-45BF-A9B9-86E9C6176298}"/>
                  </a:ext>
                </a:extLst>
              </p:cNvPr>
              <p:cNvSpPr/>
              <p:nvPr/>
            </p:nvSpPr>
            <p:spPr>
              <a:xfrm>
                <a:off x="6821896" y="1575729"/>
                <a:ext cx="30672" cy="12767"/>
              </a:xfrm>
              <a:custGeom>
                <a:avLst/>
                <a:gdLst>
                  <a:gd name="connsiteX0" fmla="*/ 24282 w 30672"/>
                  <a:gd name="connsiteY0" fmla="*/ 0 h 12767"/>
                  <a:gd name="connsiteX1" fmla="*/ 6390 w 30672"/>
                  <a:gd name="connsiteY1" fmla="*/ 0 h 12767"/>
                  <a:gd name="connsiteX2" fmla="*/ 0 w 30672"/>
                  <a:gd name="connsiteY2" fmla="*/ 6384 h 12767"/>
                  <a:gd name="connsiteX3" fmla="*/ 6390 w 30672"/>
                  <a:gd name="connsiteY3" fmla="*/ 12768 h 12767"/>
                  <a:gd name="connsiteX4" fmla="*/ 24282 w 30672"/>
                  <a:gd name="connsiteY4" fmla="*/ 12768 h 12767"/>
                  <a:gd name="connsiteX5" fmla="*/ 30672 w 30672"/>
                  <a:gd name="connsiteY5" fmla="*/ 6384 h 12767"/>
                  <a:gd name="connsiteX6" fmla="*/ 24282 w 30672"/>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72" h="12767">
                    <a:moveTo>
                      <a:pt x="24282" y="0"/>
                    </a:moveTo>
                    <a:lnTo>
                      <a:pt x="6390" y="0"/>
                    </a:lnTo>
                    <a:cubicBezTo>
                      <a:pt x="2556" y="0"/>
                      <a:pt x="0" y="2554"/>
                      <a:pt x="0" y="6384"/>
                    </a:cubicBezTo>
                    <a:cubicBezTo>
                      <a:pt x="0" y="10214"/>
                      <a:pt x="2556" y="12768"/>
                      <a:pt x="6390" y="12768"/>
                    </a:cubicBezTo>
                    <a:lnTo>
                      <a:pt x="24282" y="12768"/>
                    </a:lnTo>
                    <a:cubicBezTo>
                      <a:pt x="28116" y="12768"/>
                      <a:pt x="30672" y="10214"/>
                      <a:pt x="30672" y="6384"/>
                    </a:cubicBezTo>
                    <a:cubicBezTo>
                      <a:pt x="30672" y="2554"/>
                      <a:pt x="27477" y="0"/>
                      <a:pt x="24282"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33" name="Graphic 4">
                <a:extLst>
                  <a:ext uri="{FF2B5EF4-FFF2-40B4-BE49-F238E27FC236}">
                    <a16:creationId xmlns:a16="http://schemas.microsoft.com/office/drawing/2014/main" id="{EC1EC6A8-77F1-45AD-A04B-9C1C6CBA787A}"/>
                  </a:ext>
                </a:extLst>
              </p:cNvPr>
              <p:cNvSpPr/>
              <p:nvPr/>
            </p:nvSpPr>
            <p:spPr>
              <a:xfrm>
                <a:off x="6926691" y="1663189"/>
                <a:ext cx="12779" cy="33196"/>
              </a:xfrm>
              <a:custGeom>
                <a:avLst/>
                <a:gdLst>
                  <a:gd name="connsiteX0" fmla="*/ 6390 w 12779"/>
                  <a:gd name="connsiteY0" fmla="*/ 0 h 33196"/>
                  <a:gd name="connsiteX1" fmla="*/ 0 w 12779"/>
                  <a:gd name="connsiteY1" fmla="*/ 6384 h 33196"/>
                  <a:gd name="connsiteX2" fmla="*/ 0 w 12779"/>
                  <a:gd name="connsiteY2" fmla="*/ 26813 h 33196"/>
                  <a:gd name="connsiteX3" fmla="*/ 6390 w 12779"/>
                  <a:gd name="connsiteY3" fmla="*/ 33197 h 33196"/>
                  <a:gd name="connsiteX4" fmla="*/ 12780 w 12779"/>
                  <a:gd name="connsiteY4" fmla="*/ 26813 h 33196"/>
                  <a:gd name="connsiteX5" fmla="*/ 12780 w 12779"/>
                  <a:gd name="connsiteY5" fmla="*/ 6384 h 33196"/>
                  <a:gd name="connsiteX6" fmla="*/ 6390 w 12779"/>
                  <a:gd name="connsiteY6" fmla="*/ 0 h 3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33196">
                    <a:moveTo>
                      <a:pt x="6390" y="0"/>
                    </a:moveTo>
                    <a:cubicBezTo>
                      <a:pt x="2556" y="0"/>
                      <a:pt x="0" y="2554"/>
                      <a:pt x="0" y="6384"/>
                    </a:cubicBezTo>
                    <a:lnTo>
                      <a:pt x="0" y="26813"/>
                    </a:lnTo>
                    <a:cubicBezTo>
                      <a:pt x="0" y="30643"/>
                      <a:pt x="2556" y="33197"/>
                      <a:pt x="6390" y="33197"/>
                    </a:cubicBezTo>
                    <a:cubicBezTo>
                      <a:pt x="10224" y="33197"/>
                      <a:pt x="12780" y="30643"/>
                      <a:pt x="12780" y="26813"/>
                    </a:cubicBezTo>
                    <a:lnTo>
                      <a:pt x="12780" y="6384"/>
                    </a:lnTo>
                    <a:cubicBezTo>
                      <a:pt x="12780" y="3192"/>
                      <a:pt x="10224" y="0"/>
                      <a:pt x="639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34" name="Graphic 4">
                <a:extLst>
                  <a:ext uri="{FF2B5EF4-FFF2-40B4-BE49-F238E27FC236}">
                    <a16:creationId xmlns:a16="http://schemas.microsoft.com/office/drawing/2014/main" id="{579BAF07-24D2-48E3-8D30-E72764867AC3}"/>
                  </a:ext>
                </a:extLst>
              </p:cNvPr>
              <p:cNvSpPr/>
              <p:nvPr/>
            </p:nvSpPr>
            <p:spPr>
              <a:xfrm>
                <a:off x="6926691" y="1470393"/>
                <a:ext cx="12779" cy="29366"/>
              </a:xfrm>
              <a:custGeom>
                <a:avLst/>
                <a:gdLst>
                  <a:gd name="connsiteX0" fmla="*/ 6390 w 12779"/>
                  <a:gd name="connsiteY0" fmla="*/ 29366 h 29366"/>
                  <a:gd name="connsiteX1" fmla="*/ 12780 w 12779"/>
                  <a:gd name="connsiteY1" fmla="*/ 22982 h 29366"/>
                  <a:gd name="connsiteX2" fmla="*/ 12780 w 12779"/>
                  <a:gd name="connsiteY2" fmla="*/ 6384 h 29366"/>
                  <a:gd name="connsiteX3" fmla="*/ 6390 w 12779"/>
                  <a:gd name="connsiteY3" fmla="*/ 0 h 29366"/>
                  <a:gd name="connsiteX4" fmla="*/ 0 w 12779"/>
                  <a:gd name="connsiteY4" fmla="*/ 6384 h 29366"/>
                  <a:gd name="connsiteX5" fmla="*/ 0 w 12779"/>
                  <a:gd name="connsiteY5" fmla="*/ 22982 h 29366"/>
                  <a:gd name="connsiteX6" fmla="*/ 6390 w 12779"/>
                  <a:gd name="connsiteY6" fmla="*/ 29366 h 2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29366">
                    <a:moveTo>
                      <a:pt x="6390" y="29366"/>
                    </a:moveTo>
                    <a:cubicBezTo>
                      <a:pt x="10224" y="29366"/>
                      <a:pt x="12780" y="26813"/>
                      <a:pt x="12780" y="22982"/>
                    </a:cubicBezTo>
                    <a:lnTo>
                      <a:pt x="12780" y="6384"/>
                    </a:lnTo>
                    <a:cubicBezTo>
                      <a:pt x="12780" y="2554"/>
                      <a:pt x="10224" y="0"/>
                      <a:pt x="6390" y="0"/>
                    </a:cubicBezTo>
                    <a:cubicBezTo>
                      <a:pt x="2556" y="0"/>
                      <a:pt x="0" y="2554"/>
                      <a:pt x="0" y="6384"/>
                    </a:cubicBezTo>
                    <a:lnTo>
                      <a:pt x="0" y="22982"/>
                    </a:lnTo>
                    <a:cubicBezTo>
                      <a:pt x="0" y="26174"/>
                      <a:pt x="2556" y="29366"/>
                      <a:pt x="6390" y="293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35" name="Graphic 4">
                <a:extLst>
                  <a:ext uri="{FF2B5EF4-FFF2-40B4-BE49-F238E27FC236}">
                    <a16:creationId xmlns:a16="http://schemas.microsoft.com/office/drawing/2014/main" id="{530900A7-D890-4D17-B6C6-8CCEA6F99B34}"/>
                  </a:ext>
                </a:extLst>
              </p:cNvPr>
              <p:cNvSpPr/>
              <p:nvPr/>
            </p:nvSpPr>
            <p:spPr>
              <a:xfrm>
                <a:off x="6911873" y="1532318"/>
                <a:ext cx="59228" cy="106612"/>
              </a:xfrm>
              <a:custGeom>
                <a:avLst/>
                <a:gdLst>
                  <a:gd name="connsiteX0" fmla="*/ 52519 w 59228"/>
                  <a:gd name="connsiteY0" fmla="*/ 33835 h 106612"/>
                  <a:gd name="connsiteX1" fmla="*/ 43573 w 59228"/>
                  <a:gd name="connsiteY1" fmla="*/ 33835 h 106612"/>
                  <a:gd name="connsiteX2" fmla="*/ 48685 w 59228"/>
                  <a:gd name="connsiteY2" fmla="*/ 7661 h 106612"/>
                  <a:gd name="connsiteX3" fmla="*/ 47407 w 59228"/>
                  <a:gd name="connsiteY3" fmla="*/ 2554 h 106612"/>
                  <a:gd name="connsiteX4" fmla="*/ 42295 w 59228"/>
                  <a:gd name="connsiteY4" fmla="*/ 0 h 106612"/>
                  <a:gd name="connsiteX5" fmla="*/ 16735 w 59228"/>
                  <a:gd name="connsiteY5" fmla="*/ 0 h 106612"/>
                  <a:gd name="connsiteX6" fmla="*/ 10346 w 59228"/>
                  <a:gd name="connsiteY6" fmla="*/ 5107 h 106612"/>
                  <a:gd name="connsiteX7" fmla="*/ 121 w 59228"/>
                  <a:gd name="connsiteY7" fmla="*/ 50434 h 106612"/>
                  <a:gd name="connsiteX8" fmla="*/ 5233 w 59228"/>
                  <a:gd name="connsiteY8" fmla="*/ 58094 h 106612"/>
                  <a:gd name="connsiteX9" fmla="*/ 6511 w 59228"/>
                  <a:gd name="connsiteY9" fmla="*/ 58094 h 106612"/>
                  <a:gd name="connsiteX10" fmla="*/ 16096 w 59228"/>
                  <a:gd name="connsiteY10" fmla="*/ 58094 h 106612"/>
                  <a:gd name="connsiteX11" fmla="*/ 10346 w 59228"/>
                  <a:gd name="connsiteY11" fmla="*/ 98952 h 106612"/>
                  <a:gd name="connsiteX12" fmla="*/ 14818 w 59228"/>
                  <a:gd name="connsiteY12" fmla="*/ 105974 h 106612"/>
                  <a:gd name="connsiteX13" fmla="*/ 16735 w 59228"/>
                  <a:gd name="connsiteY13" fmla="*/ 106613 h 106612"/>
                  <a:gd name="connsiteX14" fmla="*/ 22486 w 59228"/>
                  <a:gd name="connsiteY14" fmla="*/ 103421 h 106612"/>
                  <a:gd name="connsiteX15" fmla="*/ 58270 w 59228"/>
                  <a:gd name="connsiteY15" fmla="*/ 44050 h 106612"/>
                  <a:gd name="connsiteX16" fmla="*/ 58270 w 59228"/>
                  <a:gd name="connsiteY16" fmla="*/ 37666 h 106612"/>
                  <a:gd name="connsiteX17" fmla="*/ 52519 w 59228"/>
                  <a:gd name="connsiteY17" fmla="*/ 33835 h 106612"/>
                  <a:gd name="connsiteX18" fmla="*/ 27598 w 59228"/>
                  <a:gd name="connsiteY18" fmla="*/ 69585 h 106612"/>
                  <a:gd name="connsiteX19" fmla="*/ 30154 w 59228"/>
                  <a:gd name="connsiteY19" fmla="*/ 52349 h 106612"/>
                  <a:gd name="connsiteX20" fmla="*/ 28876 w 59228"/>
                  <a:gd name="connsiteY20" fmla="*/ 47242 h 106612"/>
                  <a:gd name="connsiteX21" fmla="*/ 23764 w 59228"/>
                  <a:gd name="connsiteY21" fmla="*/ 44688 h 106612"/>
                  <a:gd name="connsiteX22" fmla="*/ 14818 w 59228"/>
                  <a:gd name="connsiteY22" fmla="*/ 44688 h 106612"/>
                  <a:gd name="connsiteX23" fmla="*/ 22486 w 59228"/>
                  <a:gd name="connsiteY23" fmla="*/ 12130 h 106612"/>
                  <a:gd name="connsiteX24" fmla="*/ 35266 w 59228"/>
                  <a:gd name="connsiteY24" fmla="*/ 12130 h 106612"/>
                  <a:gd name="connsiteX25" fmla="*/ 30154 w 59228"/>
                  <a:gd name="connsiteY25" fmla="*/ 38304 h 106612"/>
                  <a:gd name="connsiteX26" fmla="*/ 35266 w 59228"/>
                  <a:gd name="connsiteY26" fmla="*/ 45965 h 106612"/>
                  <a:gd name="connsiteX27" fmla="*/ 36544 w 59228"/>
                  <a:gd name="connsiteY27" fmla="*/ 45965 h 106612"/>
                  <a:gd name="connsiteX28" fmla="*/ 41656 w 59228"/>
                  <a:gd name="connsiteY28" fmla="*/ 45965 h 106612"/>
                  <a:gd name="connsiteX29" fmla="*/ 27598 w 59228"/>
                  <a:gd name="connsiteY29" fmla="*/ 69585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9228" h="106612">
                    <a:moveTo>
                      <a:pt x="52519" y="33835"/>
                    </a:moveTo>
                    <a:lnTo>
                      <a:pt x="43573" y="33835"/>
                    </a:lnTo>
                    <a:lnTo>
                      <a:pt x="48685" y="7661"/>
                    </a:lnTo>
                    <a:cubicBezTo>
                      <a:pt x="49324" y="5746"/>
                      <a:pt x="48685" y="3830"/>
                      <a:pt x="47407" y="2554"/>
                    </a:cubicBezTo>
                    <a:cubicBezTo>
                      <a:pt x="46129" y="1277"/>
                      <a:pt x="44212" y="0"/>
                      <a:pt x="42295" y="0"/>
                    </a:cubicBezTo>
                    <a:lnTo>
                      <a:pt x="16735" y="0"/>
                    </a:lnTo>
                    <a:cubicBezTo>
                      <a:pt x="13541" y="0"/>
                      <a:pt x="10984" y="1915"/>
                      <a:pt x="10346" y="5107"/>
                    </a:cubicBezTo>
                    <a:lnTo>
                      <a:pt x="121" y="50434"/>
                    </a:lnTo>
                    <a:cubicBezTo>
                      <a:pt x="-518" y="53626"/>
                      <a:pt x="1399" y="57456"/>
                      <a:pt x="5233" y="58094"/>
                    </a:cubicBezTo>
                    <a:cubicBezTo>
                      <a:pt x="5872" y="58094"/>
                      <a:pt x="6511" y="58094"/>
                      <a:pt x="6511" y="58094"/>
                    </a:cubicBezTo>
                    <a:lnTo>
                      <a:pt x="16096" y="58094"/>
                    </a:lnTo>
                    <a:lnTo>
                      <a:pt x="10346" y="98952"/>
                    </a:lnTo>
                    <a:cubicBezTo>
                      <a:pt x="9706" y="102144"/>
                      <a:pt x="11623" y="105336"/>
                      <a:pt x="14818" y="105974"/>
                    </a:cubicBezTo>
                    <a:cubicBezTo>
                      <a:pt x="15457" y="105974"/>
                      <a:pt x="16096" y="106613"/>
                      <a:pt x="16735" y="106613"/>
                    </a:cubicBezTo>
                    <a:cubicBezTo>
                      <a:pt x="19291" y="106613"/>
                      <a:pt x="21208" y="105336"/>
                      <a:pt x="22486" y="103421"/>
                    </a:cubicBezTo>
                    <a:lnTo>
                      <a:pt x="58270" y="44050"/>
                    </a:lnTo>
                    <a:cubicBezTo>
                      <a:pt x="59548" y="42134"/>
                      <a:pt x="59548" y="39581"/>
                      <a:pt x="58270" y="37666"/>
                    </a:cubicBezTo>
                    <a:cubicBezTo>
                      <a:pt x="56992" y="35112"/>
                      <a:pt x="55075" y="33835"/>
                      <a:pt x="52519" y="33835"/>
                    </a:cubicBezTo>
                    <a:close/>
                    <a:moveTo>
                      <a:pt x="27598" y="69585"/>
                    </a:moveTo>
                    <a:lnTo>
                      <a:pt x="30154" y="52349"/>
                    </a:lnTo>
                    <a:cubicBezTo>
                      <a:pt x="30154" y="50434"/>
                      <a:pt x="30154" y="48518"/>
                      <a:pt x="28876" y="47242"/>
                    </a:cubicBezTo>
                    <a:cubicBezTo>
                      <a:pt x="27598" y="45965"/>
                      <a:pt x="25681" y="44688"/>
                      <a:pt x="23764" y="44688"/>
                    </a:cubicBezTo>
                    <a:lnTo>
                      <a:pt x="14818" y="44688"/>
                    </a:lnTo>
                    <a:lnTo>
                      <a:pt x="22486" y="12130"/>
                    </a:lnTo>
                    <a:lnTo>
                      <a:pt x="35266" y="12130"/>
                    </a:lnTo>
                    <a:lnTo>
                      <a:pt x="30154" y="38304"/>
                    </a:lnTo>
                    <a:cubicBezTo>
                      <a:pt x="29515" y="41496"/>
                      <a:pt x="32071" y="45326"/>
                      <a:pt x="35266" y="45965"/>
                    </a:cubicBezTo>
                    <a:cubicBezTo>
                      <a:pt x="35905" y="45965"/>
                      <a:pt x="35905" y="45965"/>
                      <a:pt x="36544" y="45965"/>
                    </a:cubicBezTo>
                    <a:lnTo>
                      <a:pt x="41656" y="45965"/>
                    </a:lnTo>
                    <a:lnTo>
                      <a:pt x="27598" y="6958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495" name="Graphic 4">
              <a:extLst>
                <a:ext uri="{FF2B5EF4-FFF2-40B4-BE49-F238E27FC236}">
                  <a16:creationId xmlns:a16="http://schemas.microsoft.com/office/drawing/2014/main" id="{74C6F4C3-9FB6-4CBC-99AD-031F0E9C7B81}"/>
                </a:ext>
              </a:extLst>
            </p:cNvPr>
            <p:cNvGrpSpPr>
              <a:grpSpLocks noChangeAspect="1"/>
            </p:cNvGrpSpPr>
            <p:nvPr/>
          </p:nvGrpSpPr>
          <p:grpSpPr>
            <a:xfrm>
              <a:off x="11961907" y="582032"/>
              <a:ext cx="36256" cy="35846"/>
              <a:chOff x="548895" y="2936794"/>
              <a:chExt cx="200354" cy="199179"/>
            </a:xfrm>
            <a:solidFill>
              <a:schemeClr val="bg1"/>
            </a:solidFill>
            <a:effectLst/>
          </p:grpSpPr>
          <p:sp>
            <p:nvSpPr>
              <p:cNvPr id="522" name="Graphic 4">
                <a:extLst>
                  <a:ext uri="{FF2B5EF4-FFF2-40B4-BE49-F238E27FC236}">
                    <a16:creationId xmlns:a16="http://schemas.microsoft.com/office/drawing/2014/main" id="{CF9B4362-F90E-4F58-B5BB-DFD43E03BA41}"/>
                  </a:ext>
                </a:extLst>
              </p:cNvPr>
              <p:cNvSpPr/>
              <p:nvPr/>
            </p:nvSpPr>
            <p:spPr>
              <a:xfrm>
                <a:off x="668387" y="2937084"/>
                <a:ext cx="80862" cy="80148"/>
              </a:xfrm>
              <a:custGeom>
                <a:avLst/>
                <a:gdLst>
                  <a:gd name="connsiteX0" fmla="*/ 69011 w 80862"/>
                  <a:gd name="connsiteY0" fmla="*/ 1626 h 80148"/>
                  <a:gd name="connsiteX1" fmla="*/ 12780 w 80862"/>
                  <a:gd name="connsiteY1" fmla="*/ 57805 h 80148"/>
                  <a:gd name="connsiteX2" fmla="*/ 12780 w 80862"/>
                  <a:gd name="connsiteY2" fmla="*/ 25246 h 80148"/>
                  <a:gd name="connsiteX3" fmla="*/ 6390 w 80862"/>
                  <a:gd name="connsiteY3" fmla="*/ 18862 h 80148"/>
                  <a:gd name="connsiteX4" fmla="*/ 0 w 80862"/>
                  <a:gd name="connsiteY4" fmla="*/ 25246 h 80148"/>
                  <a:gd name="connsiteX5" fmla="*/ 0 w 80862"/>
                  <a:gd name="connsiteY5" fmla="*/ 73126 h 80148"/>
                  <a:gd name="connsiteX6" fmla="*/ 639 w 80862"/>
                  <a:gd name="connsiteY6" fmla="*/ 75680 h 80148"/>
                  <a:gd name="connsiteX7" fmla="*/ 639 w 80862"/>
                  <a:gd name="connsiteY7" fmla="*/ 76318 h 80148"/>
                  <a:gd name="connsiteX8" fmla="*/ 1278 w 80862"/>
                  <a:gd name="connsiteY8" fmla="*/ 77595 h 80148"/>
                  <a:gd name="connsiteX9" fmla="*/ 1917 w 80862"/>
                  <a:gd name="connsiteY9" fmla="*/ 78234 h 80148"/>
                  <a:gd name="connsiteX10" fmla="*/ 3834 w 80862"/>
                  <a:gd name="connsiteY10" fmla="*/ 79510 h 80148"/>
                  <a:gd name="connsiteX11" fmla="*/ 3834 w 80862"/>
                  <a:gd name="connsiteY11" fmla="*/ 79510 h 80148"/>
                  <a:gd name="connsiteX12" fmla="*/ 3834 w 80862"/>
                  <a:gd name="connsiteY12" fmla="*/ 79510 h 80148"/>
                  <a:gd name="connsiteX13" fmla="*/ 6390 w 80862"/>
                  <a:gd name="connsiteY13" fmla="*/ 80149 h 80148"/>
                  <a:gd name="connsiteX14" fmla="*/ 54314 w 80862"/>
                  <a:gd name="connsiteY14" fmla="*/ 80149 h 80148"/>
                  <a:gd name="connsiteX15" fmla="*/ 60704 w 80862"/>
                  <a:gd name="connsiteY15" fmla="*/ 73765 h 80148"/>
                  <a:gd name="connsiteX16" fmla="*/ 54314 w 80862"/>
                  <a:gd name="connsiteY16" fmla="*/ 67381 h 80148"/>
                  <a:gd name="connsiteX17" fmla="*/ 22365 w 80862"/>
                  <a:gd name="connsiteY17" fmla="*/ 67381 h 80148"/>
                  <a:gd name="connsiteX18" fmla="*/ 78596 w 80862"/>
                  <a:gd name="connsiteY18" fmla="*/ 11202 h 80148"/>
                  <a:gd name="connsiteX19" fmla="*/ 79235 w 80862"/>
                  <a:gd name="connsiteY19" fmla="*/ 2264 h 80148"/>
                  <a:gd name="connsiteX20" fmla="*/ 70289 w 80862"/>
                  <a:gd name="connsiteY20" fmla="*/ 1626 h 80148"/>
                  <a:gd name="connsiteX21" fmla="*/ 69011 w 80862"/>
                  <a:gd name="connsiteY21" fmla="*/ 1626 h 80148"/>
                  <a:gd name="connsiteX22" fmla="*/ 69011 w 80862"/>
                  <a:gd name="connsiteY22" fmla="*/ 1626 h 8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0862" h="80148">
                    <a:moveTo>
                      <a:pt x="69011" y="1626"/>
                    </a:moveTo>
                    <a:lnTo>
                      <a:pt x="12780" y="57805"/>
                    </a:lnTo>
                    <a:lnTo>
                      <a:pt x="12780" y="25246"/>
                    </a:lnTo>
                    <a:cubicBezTo>
                      <a:pt x="12780" y="21416"/>
                      <a:pt x="10224" y="18862"/>
                      <a:pt x="6390" y="18862"/>
                    </a:cubicBezTo>
                    <a:cubicBezTo>
                      <a:pt x="2556" y="18862"/>
                      <a:pt x="0" y="21416"/>
                      <a:pt x="0" y="25246"/>
                    </a:cubicBezTo>
                    <a:lnTo>
                      <a:pt x="0" y="73126"/>
                    </a:lnTo>
                    <a:cubicBezTo>
                      <a:pt x="0" y="73765"/>
                      <a:pt x="0" y="74403"/>
                      <a:pt x="639" y="75680"/>
                    </a:cubicBezTo>
                    <a:cubicBezTo>
                      <a:pt x="639" y="75680"/>
                      <a:pt x="639" y="76318"/>
                      <a:pt x="639" y="76318"/>
                    </a:cubicBezTo>
                    <a:lnTo>
                      <a:pt x="1278" y="77595"/>
                    </a:lnTo>
                    <a:lnTo>
                      <a:pt x="1917" y="78234"/>
                    </a:lnTo>
                    <a:cubicBezTo>
                      <a:pt x="2556" y="78872"/>
                      <a:pt x="3195" y="78872"/>
                      <a:pt x="3834" y="79510"/>
                    </a:cubicBezTo>
                    <a:lnTo>
                      <a:pt x="3834" y="79510"/>
                    </a:lnTo>
                    <a:lnTo>
                      <a:pt x="3834" y="79510"/>
                    </a:lnTo>
                    <a:cubicBezTo>
                      <a:pt x="4473" y="79510"/>
                      <a:pt x="5112" y="80149"/>
                      <a:pt x="6390" y="80149"/>
                    </a:cubicBezTo>
                    <a:lnTo>
                      <a:pt x="54314" y="80149"/>
                    </a:lnTo>
                    <a:cubicBezTo>
                      <a:pt x="58148" y="80149"/>
                      <a:pt x="60704" y="77595"/>
                      <a:pt x="60704" y="73765"/>
                    </a:cubicBezTo>
                    <a:cubicBezTo>
                      <a:pt x="60704" y="69934"/>
                      <a:pt x="58148" y="67381"/>
                      <a:pt x="54314" y="67381"/>
                    </a:cubicBezTo>
                    <a:lnTo>
                      <a:pt x="22365" y="67381"/>
                    </a:lnTo>
                    <a:lnTo>
                      <a:pt x="78596" y="11202"/>
                    </a:lnTo>
                    <a:cubicBezTo>
                      <a:pt x="81152" y="8648"/>
                      <a:pt x="81791" y="4818"/>
                      <a:pt x="79235" y="2264"/>
                    </a:cubicBezTo>
                    <a:cubicBezTo>
                      <a:pt x="76679" y="-290"/>
                      <a:pt x="72845" y="-928"/>
                      <a:pt x="70289" y="1626"/>
                    </a:cubicBezTo>
                    <a:cubicBezTo>
                      <a:pt x="69650" y="987"/>
                      <a:pt x="69650" y="987"/>
                      <a:pt x="69011" y="1626"/>
                    </a:cubicBezTo>
                    <a:lnTo>
                      <a:pt x="69011" y="162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23" name="Graphic 4">
                <a:extLst>
                  <a:ext uri="{FF2B5EF4-FFF2-40B4-BE49-F238E27FC236}">
                    <a16:creationId xmlns:a16="http://schemas.microsoft.com/office/drawing/2014/main" id="{B6775262-BD4F-4D97-A346-3619A9CC544D}"/>
                  </a:ext>
                </a:extLst>
              </p:cNvPr>
              <p:cNvSpPr/>
              <p:nvPr/>
            </p:nvSpPr>
            <p:spPr>
              <a:xfrm>
                <a:off x="548895" y="3056174"/>
                <a:ext cx="79874" cy="79799"/>
              </a:xfrm>
              <a:custGeom>
                <a:avLst/>
                <a:gdLst>
                  <a:gd name="connsiteX0" fmla="*/ 79235 w 79874"/>
                  <a:gd name="connsiteY0" fmla="*/ 3830 h 79799"/>
                  <a:gd name="connsiteX1" fmla="*/ 79235 w 79874"/>
                  <a:gd name="connsiteY1" fmla="*/ 3830 h 79799"/>
                  <a:gd name="connsiteX2" fmla="*/ 79235 w 79874"/>
                  <a:gd name="connsiteY2" fmla="*/ 3830 h 79799"/>
                  <a:gd name="connsiteX3" fmla="*/ 77957 w 79874"/>
                  <a:gd name="connsiteY3" fmla="*/ 1915 h 79799"/>
                  <a:gd name="connsiteX4" fmla="*/ 77318 w 79874"/>
                  <a:gd name="connsiteY4" fmla="*/ 1277 h 79799"/>
                  <a:gd name="connsiteX5" fmla="*/ 76040 w 79874"/>
                  <a:gd name="connsiteY5" fmla="*/ 638 h 79799"/>
                  <a:gd name="connsiteX6" fmla="*/ 75401 w 79874"/>
                  <a:gd name="connsiteY6" fmla="*/ 638 h 79799"/>
                  <a:gd name="connsiteX7" fmla="*/ 73484 w 79874"/>
                  <a:gd name="connsiteY7" fmla="*/ 0 h 79799"/>
                  <a:gd name="connsiteX8" fmla="*/ 25560 w 79874"/>
                  <a:gd name="connsiteY8" fmla="*/ 0 h 79799"/>
                  <a:gd name="connsiteX9" fmla="*/ 19170 w 79874"/>
                  <a:gd name="connsiteY9" fmla="*/ 6384 h 79799"/>
                  <a:gd name="connsiteX10" fmla="*/ 25560 w 79874"/>
                  <a:gd name="connsiteY10" fmla="*/ 12768 h 79799"/>
                  <a:gd name="connsiteX11" fmla="*/ 58148 w 79874"/>
                  <a:gd name="connsiteY11" fmla="*/ 12768 h 79799"/>
                  <a:gd name="connsiteX12" fmla="*/ 1917 w 79874"/>
                  <a:gd name="connsiteY12" fmla="*/ 68947 h 79799"/>
                  <a:gd name="connsiteX13" fmla="*/ 1917 w 79874"/>
                  <a:gd name="connsiteY13" fmla="*/ 77884 h 79799"/>
                  <a:gd name="connsiteX14" fmla="*/ 1917 w 79874"/>
                  <a:gd name="connsiteY14" fmla="*/ 77884 h 79799"/>
                  <a:gd name="connsiteX15" fmla="*/ 6390 w 79874"/>
                  <a:gd name="connsiteY15" fmla="*/ 79800 h 79799"/>
                  <a:gd name="connsiteX16" fmla="*/ 10863 w 79874"/>
                  <a:gd name="connsiteY16" fmla="*/ 77884 h 79799"/>
                  <a:gd name="connsiteX17" fmla="*/ 67094 w 79874"/>
                  <a:gd name="connsiteY17" fmla="*/ 21706 h 79799"/>
                  <a:gd name="connsiteX18" fmla="*/ 67094 w 79874"/>
                  <a:gd name="connsiteY18" fmla="*/ 54264 h 79799"/>
                  <a:gd name="connsiteX19" fmla="*/ 73484 w 79874"/>
                  <a:gd name="connsiteY19" fmla="*/ 60648 h 79799"/>
                  <a:gd name="connsiteX20" fmla="*/ 79874 w 79874"/>
                  <a:gd name="connsiteY20" fmla="*/ 54264 h 79799"/>
                  <a:gd name="connsiteX21" fmla="*/ 79874 w 79874"/>
                  <a:gd name="connsiteY21" fmla="*/ 5746 h 79799"/>
                  <a:gd name="connsiteX22" fmla="*/ 79235 w 79874"/>
                  <a:gd name="connsiteY22" fmla="*/ 3830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874" h="79799">
                    <a:moveTo>
                      <a:pt x="79235" y="3830"/>
                    </a:moveTo>
                    <a:lnTo>
                      <a:pt x="79235" y="3830"/>
                    </a:lnTo>
                    <a:lnTo>
                      <a:pt x="79235" y="3830"/>
                    </a:lnTo>
                    <a:cubicBezTo>
                      <a:pt x="79235" y="3192"/>
                      <a:pt x="78596" y="2554"/>
                      <a:pt x="77957" y="1915"/>
                    </a:cubicBezTo>
                    <a:lnTo>
                      <a:pt x="77318" y="1277"/>
                    </a:lnTo>
                    <a:cubicBezTo>
                      <a:pt x="76679" y="638"/>
                      <a:pt x="76679" y="638"/>
                      <a:pt x="76040" y="638"/>
                    </a:cubicBezTo>
                    <a:lnTo>
                      <a:pt x="75401" y="638"/>
                    </a:lnTo>
                    <a:cubicBezTo>
                      <a:pt x="74762" y="638"/>
                      <a:pt x="74123" y="0"/>
                      <a:pt x="73484" y="0"/>
                    </a:cubicBezTo>
                    <a:lnTo>
                      <a:pt x="25560" y="0"/>
                    </a:lnTo>
                    <a:cubicBezTo>
                      <a:pt x="21726" y="0"/>
                      <a:pt x="19170" y="2554"/>
                      <a:pt x="19170" y="6384"/>
                    </a:cubicBezTo>
                    <a:cubicBezTo>
                      <a:pt x="19170" y="10214"/>
                      <a:pt x="21726" y="12768"/>
                      <a:pt x="25560" y="12768"/>
                    </a:cubicBezTo>
                    <a:lnTo>
                      <a:pt x="58148" y="12768"/>
                    </a:lnTo>
                    <a:lnTo>
                      <a:pt x="1917" y="68947"/>
                    </a:lnTo>
                    <a:cubicBezTo>
                      <a:pt x="-639" y="71500"/>
                      <a:pt x="-639" y="75331"/>
                      <a:pt x="1917" y="77884"/>
                    </a:cubicBezTo>
                    <a:cubicBezTo>
                      <a:pt x="1917" y="77884"/>
                      <a:pt x="1917" y="77884"/>
                      <a:pt x="1917" y="77884"/>
                    </a:cubicBezTo>
                    <a:cubicBezTo>
                      <a:pt x="3195" y="79161"/>
                      <a:pt x="4473" y="79800"/>
                      <a:pt x="6390" y="79800"/>
                    </a:cubicBezTo>
                    <a:cubicBezTo>
                      <a:pt x="8307" y="79800"/>
                      <a:pt x="9585" y="79161"/>
                      <a:pt x="10863" y="77884"/>
                    </a:cubicBezTo>
                    <a:lnTo>
                      <a:pt x="67094" y="21706"/>
                    </a:lnTo>
                    <a:lnTo>
                      <a:pt x="67094" y="54264"/>
                    </a:lnTo>
                    <a:cubicBezTo>
                      <a:pt x="67094" y="58094"/>
                      <a:pt x="69650" y="60648"/>
                      <a:pt x="73484" y="60648"/>
                    </a:cubicBezTo>
                    <a:cubicBezTo>
                      <a:pt x="77318" y="60648"/>
                      <a:pt x="79874" y="58094"/>
                      <a:pt x="79874" y="54264"/>
                    </a:cubicBezTo>
                    <a:lnTo>
                      <a:pt x="79874" y="5746"/>
                    </a:lnTo>
                    <a:cubicBezTo>
                      <a:pt x="79874" y="5746"/>
                      <a:pt x="79874" y="4469"/>
                      <a:pt x="79235" y="383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24" name="Graphic 4">
                <a:extLst>
                  <a:ext uri="{FF2B5EF4-FFF2-40B4-BE49-F238E27FC236}">
                    <a16:creationId xmlns:a16="http://schemas.microsoft.com/office/drawing/2014/main" id="{10860AE2-BD70-45CF-9930-2CEC9F1A892E}"/>
                  </a:ext>
                </a:extLst>
              </p:cNvPr>
              <p:cNvSpPr/>
              <p:nvPr/>
            </p:nvSpPr>
            <p:spPr>
              <a:xfrm>
                <a:off x="668387" y="3056174"/>
                <a:ext cx="79874" cy="79799"/>
              </a:xfrm>
              <a:custGeom>
                <a:avLst/>
                <a:gdLst>
                  <a:gd name="connsiteX0" fmla="*/ 21726 w 79874"/>
                  <a:gd name="connsiteY0" fmla="*/ 12768 h 79799"/>
                  <a:gd name="connsiteX1" fmla="*/ 54314 w 79874"/>
                  <a:gd name="connsiteY1" fmla="*/ 12768 h 79799"/>
                  <a:gd name="connsiteX2" fmla="*/ 60704 w 79874"/>
                  <a:gd name="connsiteY2" fmla="*/ 6384 h 79799"/>
                  <a:gd name="connsiteX3" fmla="*/ 54314 w 79874"/>
                  <a:gd name="connsiteY3" fmla="*/ 0 h 79799"/>
                  <a:gd name="connsiteX4" fmla="*/ 6390 w 79874"/>
                  <a:gd name="connsiteY4" fmla="*/ 0 h 79799"/>
                  <a:gd name="connsiteX5" fmla="*/ 4473 w 79874"/>
                  <a:gd name="connsiteY5" fmla="*/ 638 h 79799"/>
                  <a:gd name="connsiteX6" fmla="*/ 3834 w 79874"/>
                  <a:gd name="connsiteY6" fmla="*/ 638 h 79799"/>
                  <a:gd name="connsiteX7" fmla="*/ 2556 w 79874"/>
                  <a:gd name="connsiteY7" fmla="*/ 1277 h 79799"/>
                  <a:gd name="connsiteX8" fmla="*/ 1917 w 79874"/>
                  <a:gd name="connsiteY8" fmla="*/ 1915 h 79799"/>
                  <a:gd name="connsiteX9" fmla="*/ 639 w 79874"/>
                  <a:gd name="connsiteY9" fmla="*/ 3830 h 79799"/>
                  <a:gd name="connsiteX10" fmla="*/ 639 w 79874"/>
                  <a:gd name="connsiteY10" fmla="*/ 3830 h 79799"/>
                  <a:gd name="connsiteX11" fmla="*/ 639 w 79874"/>
                  <a:gd name="connsiteY11" fmla="*/ 3830 h 79799"/>
                  <a:gd name="connsiteX12" fmla="*/ 0 w 79874"/>
                  <a:gd name="connsiteY12" fmla="*/ 6384 h 79799"/>
                  <a:gd name="connsiteX13" fmla="*/ 0 w 79874"/>
                  <a:gd name="connsiteY13" fmla="*/ 6384 h 79799"/>
                  <a:gd name="connsiteX14" fmla="*/ 0 w 79874"/>
                  <a:gd name="connsiteY14" fmla="*/ 54264 h 79799"/>
                  <a:gd name="connsiteX15" fmla="*/ 6390 w 79874"/>
                  <a:gd name="connsiteY15" fmla="*/ 60648 h 79799"/>
                  <a:gd name="connsiteX16" fmla="*/ 12780 w 79874"/>
                  <a:gd name="connsiteY16" fmla="*/ 54264 h 79799"/>
                  <a:gd name="connsiteX17" fmla="*/ 12780 w 79874"/>
                  <a:gd name="connsiteY17" fmla="*/ 21706 h 79799"/>
                  <a:gd name="connsiteX18" fmla="*/ 69011 w 79874"/>
                  <a:gd name="connsiteY18" fmla="*/ 77884 h 79799"/>
                  <a:gd name="connsiteX19" fmla="*/ 77957 w 79874"/>
                  <a:gd name="connsiteY19" fmla="*/ 77884 h 79799"/>
                  <a:gd name="connsiteX20" fmla="*/ 77957 w 79874"/>
                  <a:gd name="connsiteY20" fmla="*/ 68947 h 79799"/>
                  <a:gd name="connsiteX21" fmla="*/ 21726 w 79874"/>
                  <a:gd name="connsiteY21" fmla="*/ 12768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21726" y="12768"/>
                    </a:moveTo>
                    <a:lnTo>
                      <a:pt x="54314" y="12768"/>
                    </a:lnTo>
                    <a:cubicBezTo>
                      <a:pt x="58148" y="12768"/>
                      <a:pt x="60704" y="10214"/>
                      <a:pt x="60704" y="6384"/>
                    </a:cubicBezTo>
                    <a:cubicBezTo>
                      <a:pt x="60704" y="2554"/>
                      <a:pt x="58148" y="0"/>
                      <a:pt x="54314" y="0"/>
                    </a:cubicBezTo>
                    <a:lnTo>
                      <a:pt x="6390" y="0"/>
                    </a:lnTo>
                    <a:cubicBezTo>
                      <a:pt x="5751" y="0"/>
                      <a:pt x="5112" y="0"/>
                      <a:pt x="4473" y="638"/>
                    </a:cubicBezTo>
                    <a:lnTo>
                      <a:pt x="3834" y="638"/>
                    </a:lnTo>
                    <a:cubicBezTo>
                      <a:pt x="3195" y="638"/>
                      <a:pt x="3195" y="1277"/>
                      <a:pt x="2556" y="1277"/>
                    </a:cubicBezTo>
                    <a:cubicBezTo>
                      <a:pt x="2556" y="1277"/>
                      <a:pt x="1917" y="1277"/>
                      <a:pt x="1917" y="1915"/>
                    </a:cubicBezTo>
                    <a:cubicBezTo>
                      <a:pt x="1278" y="2554"/>
                      <a:pt x="1278" y="3192"/>
                      <a:pt x="639" y="3830"/>
                    </a:cubicBezTo>
                    <a:lnTo>
                      <a:pt x="639" y="3830"/>
                    </a:lnTo>
                    <a:lnTo>
                      <a:pt x="639" y="3830"/>
                    </a:lnTo>
                    <a:cubicBezTo>
                      <a:pt x="639" y="4469"/>
                      <a:pt x="0" y="5107"/>
                      <a:pt x="0" y="6384"/>
                    </a:cubicBezTo>
                    <a:lnTo>
                      <a:pt x="0" y="6384"/>
                    </a:lnTo>
                    <a:lnTo>
                      <a:pt x="0" y="54264"/>
                    </a:lnTo>
                    <a:cubicBezTo>
                      <a:pt x="0" y="58094"/>
                      <a:pt x="2556" y="60648"/>
                      <a:pt x="6390" y="60648"/>
                    </a:cubicBezTo>
                    <a:cubicBezTo>
                      <a:pt x="10224" y="60648"/>
                      <a:pt x="12780" y="58094"/>
                      <a:pt x="12780" y="54264"/>
                    </a:cubicBezTo>
                    <a:lnTo>
                      <a:pt x="12780" y="21706"/>
                    </a:lnTo>
                    <a:lnTo>
                      <a:pt x="69011" y="77884"/>
                    </a:lnTo>
                    <a:cubicBezTo>
                      <a:pt x="71567" y="80438"/>
                      <a:pt x="75401" y="80438"/>
                      <a:pt x="77957" y="77884"/>
                    </a:cubicBezTo>
                    <a:cubicBezTo>
                      <a:pt x="80513" y="75331"/>
                      <a:pt x="80513" y="71500"/>
                      <a:pt x="77957" y="68947"/>
                    </a:cubicBezTo>
                    <a:lnTo>
                      <a:pt x="21726"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25" name="Graphic 4">
                <a:extLst>
                  <a:ext uri="{FF2B5EF4-FFF2-40B4-BE49-F238E27FC236}">
                    <a16:creationId xmlns:a16="http://schemas.microsoft.com/office/drawing/2014/main" id="{9CEF3BFF-D274-45CF-B30D-364DE9E28312}"/>
                  </a:ext>
                </a:extLst>
              </p:cNvPr>
              <p:cNvSpPr/>
              <p:nvPr/>
            </p:nvSpPr>
            <p:spPr>
              <a:xfrm>
                <a:off x="548895" y="2936794"/>
                <a:ext cx="79874" cy="79799"/>
              </a:xfrm>
              <a:custGeom>
                <a:avLst/>
                <a:gdLst>
                  <a:gd name="connsiteX0" fmla="*/ 73484 w 79874"/>
                  <a:gd name="connsiteY0" fmla="*/ 19152 h 79799"/>
                  <a:gd name="connsiteX1" fmla="*/ 67094 w 79874"/>
                  <a:gd name="connsiteY1" fmla="*/ 25536 h 79799"/>
                  <a:gd name="connsiteX2" fmla="*/ 67094 w 79874"/>
                  <a:gd name="connsiteY2" fmla="*/ 58094 h 79799"/>
                  <a:gd name="connsiteX3" fmla="*/ 10863 w 79874"/>
                  <a:gd name="connsiteY3" fmla="*/ 1915 h 79799"/>
                  <a:gd name="connsiteX4" fmla="*/ 1917 w 79874"/>
                  <a:gd name="connsiteY4" fmla="*/ 1915 h 79799"/>
                  <a:gd name="connsiteX5" fmla="*/ 1917 w 79874"/>
                  <a:gd name="connsiteY5" fmla="*/ 1915 h 79799"/>
                  <a:gd name="connsiteX6" fmla="*/ 1917 w 79874"/>
                  <a:gd name="connsiteY6" fmla="*/ 10853 h 79799"/>
                  <a:gd name="connsiteX7" fmla="*/ 58148 w 79874"/>
                  <a:gd name="connsiteY7" fmla="*/ 67032 h 79799"/>
                  <a:gd name="connsiteX8" fmla="*/ 25560 w 79874"/>
                  <a:gd name="connsiteY8" fmla="*/ 67032 h 79799"/>
                  <a:gd name="connsiteX9" fmla="*/ 19170 w 79874"/>
                  <a:gd name="connsiteY9" fmla="*/ 73416 h 79799"/>
                  <a:gd name="connsiteX10" fmla="*/ 25560 w 79874"/>
                  <a:gd name="connsiteY10" fmla="*/ 79800 h 79799"/>
                  <a:gd name="connsiteX11" fmla="*/ 73484 w 79874"/>
                  <a:gd name="connsiteY11" fmla="*/ 79800 h 79799"/>
                  <a:gd name="connsiteX12" fmla="*/ 76040 w 79874"/>
                  <a:gd name="connsiteY12" fmla="*/ 79161 h 79799"/>
                  <a:gd name="connsiteX13" fmla="*/ 76040 w 79874"/>
                  <a:gd name="connsiteY13" fmla="*/ 79161 h 79799"/>
                  <a:gd name="connsiteX14" fmla="*/ 76040 w 79874"/>
                  <a:gd name="connsiteY14" fmla="*/ 79161 h 79799"/>
                  <a:gd name="connsiteX15" fmla="*/ 77957 w 79874"/>
                  <a:gd name="connsiteY15" fmla="*/ 77885 h 79799"/>
                  <a:gd name="connsiteX16" fmla="*/ 78596 w 79874"/>
                  <a:gd name="connsiteY16" fmla="*/ 77246 h 79799"/>
                  <a:gd name="connsiteX17" fmla="*/ 79235 w 79874"/>
                  <a:gd name="connsiteY17" fmla="*/ 75969 h 79799"/>
                  <a:gd name="connsiteX18" fmla="*/ 79235 w 79874"/>
                  <a:gd name="connsiteY18" fmla="*/ 75331 h 79799"/>
                  <a:gd name="connsiteX19" fmla="*/ 79874 w 79874"/>
                  <a:gd name="connsiteY19" fmla="*/ 72777 h 79799"/>
                  <a:gd name="connsiteX20" fmla="*/ 79874 w 79874"/>
                  <a:gd name="connsiteY20" fmla="*/ 24897 h 79799"/>
                  <a:gd name="connsiteX21" fmla="*/ 73484 w 79874"/>
                  <a:gd name="connsiteY21" fmla="*/ 19152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73484" y="19152"/>
                    </a:moveTo>
                    <a:cubicBezTo>
                      <a:pt x="69650" y="19152"/>
                      <a:pt x="67094" y="21706"/>
                      <a:pt x="67094" y="25536"/>
                    </a:cubicBezTo>
                    <a:lnTo>
                      <a:pt x="67094" y="58094"/>
                    </a:lnTo>
                    <a:lnTo>
                      <a:pt x="10863" y="1915"/>
                    </a:lnTo>
                    <a:cubicBezTo>
                      <a:pt x="8307" y="-638"/>
                      <a:pt x="4473" y="-638"/>
                      <a:pt x="1917" y="1915"/>
                    </a:cubicBezTo>
                    <a:cubicBezTo>
                      <a:pt x="1917" y="1915"/>
                      <a:pt x="1917" y="1915"/>
                      <a:pt x="1917" y="1915"/>
                    </a:cubicBezTo>
                    <a:cubicBezTo>
                      <a:pt x="-639" y="4469"/>
                      <a:pt x="-639" y="8299"/>
                      <a:pt x="1917" y="10853"/>
                    </a:cubicBezTo>
                    <a:lnTo>
                      <a:pt x="58148" y="67032"/>
                    </a:lnTo>
                    <a:lnTo>
                      <a:pt x="25560" y="67032"/>
                    </a:lnTo>
                    <a:cubicBezTo>
                      <a:pt x="21726" y="67032"/>
                      <a:pt x="19170" y="69585"/>
                      <a:pt x="19170" y="73416"/>
                    </a:cubicBezTo>
                    <a:cubicBezTo>
                      <a:pt x="19170" y="77246"/>
                      <a:pt x="21726" y="79800"/>
                      <a:pt x="25560" y="79800"/>
                    </a:cubicBezTo>
                    <a:lnTo>
                      <a:pt x="73484" y="79800"/>
                    </a:lnTo>
                    <a:cubicBezTo>
                      <a:pt x="74123" y="79800"/>
                      <a:pt x="75401" y="79800"/>
                      <a:pt x="76040" y="79161"/>
                    </a:cubicBezTo>
                    <a:lnTo>
                      <a:pt x="76040" y="79161"/>
                    </a:lnTo>
                    <a:lnTo>
                      <a:pt x="76040" y="79161"/>
                    </a:lnTo>
                    <a:cubicBezTo>
                      <a:pt x="76679" y="79161"/>
                      <a:pt x="77318" y="78523"/>
                      <a:pt x="77957" y="77885"/>
                    </a:cubicBezTo>
                    <a:lnTo>
                      <a:pt x="78596" y="77246"/>
                    </a:lnTo>
                    <a:cubicBezTo>
                      <a:pt x="79235" y="76608"/>
                      <a:pt x="79235" y="76608"/>
                      <a:pt x="79235" y="75969"/>
                    </a:cubicBezTo>
                    <a:cubicBezTo>
                      <a:pt x="79235" y="75969"/>
                      <a:pt x="79235" y="75331"/>
                      <a:pt x="79235" y="75331"/>
                    </a:cubicBezTo>
                    <a:cubicBezTo>
                      <a:pt x="79235" y="74693"/>
                      <a:pt x="79874" y="74054"/>
                      <a:pt x="79874" y="72777"/>
                    </a:cubicBezTo>
                    <a:lnTo>
                      <a:pt x="79874" y="24897"/>
                    </a:lnTo>
                    <a:cubicBezTo>
                      <a:pt x="79235" y="22344"/>
                      <a:pt x="76679" y="19152"/>
                      <a:pt x="73484" y="1915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496" name="Graphic 4">
              <a:extLst>
                <a:ext uri="{FF2B5EF4-FFF2-40B4-BE49-F238E27FC236}">
                  <a16:creationId xmlns:a16="http://schemas.microsoft.com/office/drawing/2014/main" id="{35CC88B6-2931-4C3B-804B-FB2FA46228DB}"/>
                </a:ext>
              </a:extLst>
            </p:cNvPr>
            <p:cNvSpPr/>
            <p:nvPr/>
          </p:nvSpPr>
          <p:spPr>
            <a:xfrm>
              <a:off x="12165545" y="582376"/>
              <a:ext cx="25314" cy="36227"/>
            </a:xfrm>
            <a:custGeom>
              <a:avLst/>
              <a:gdLst>
                <a:gd name="connsiteX0" fmla="*/ 21507 w 153778"/>
                <a:gd name="connsiteY0" fmla="*/ 220886 h 220885"/>
                <a:gd name="connsiteX1" fmla="*/ 18312 w 153778"/>
                <a:gd name="connsiteY1" fmla="*/ 220247 h 220885"/>
                <a:gd name="connsiteX2" fmla="*/ 15117 w 153778"/>
                <a:gd name="connsiteY2" fmla="*/ 212587 h 220885"/>
                <a:gd name="connsiteX3" fmla="*/ 42594 w 153778"/>
                <a:gd name="connsiteY3" fmla="*/ 116827 h 220885"/>
                <a:gd name="connsiteX4" fmla="*/ 6171 w 153778"/>
                <a:gd name="connsiteY4" fmla="*/ 116827 h 220885"/>
                <a:gd name="connsiteX5" fmla="*/ 1059 w 153778"/>
                <a:gd name="connsiteY5" fmla="*/ 113635 h 220885"/>
                <a:gd name="connsiteX6" fmla="*/ 420 w 153778"/>
                <a:gd name="connsiteY6" fmla="*/ 107251 h 220885"/>
                <a:gd name="connsiteX7" fmla="*/ 45150 w 153778"/>
                <a:gd name="connsiteY7" fmla="*/ 3830 h 220885"/>
                <a:gd name="connsiteX8" fmla="*/ 50900 w 153778"/>
                <a:gd name="connsiteY8" fmla="*/ 0 h 220885"/>
                <a:gd name="connsiteX9" fmla="*/ 125024 w 153778"/>
                <a:gd name="connsiteY9" fmla="*/ 0 h 220885"/>
                <a:gd name="connsiteX10" fmla="*/ 131414 w 153778"/>
                <a:gd name="connsiteY10" fmla="*/ 6384 h 220885"/>
                <a:gd name="connsiteX11" fmla="*/ 130774 w 153778"/>
                <a:gd name="connsiteY11" fmla="*/ 8938 h 220885"/>
                <a:gd name="connsiteX12" fmla="*/ 105215 w 153778"/>
                <a:gd name="connsiteY12" fmla="*/ 66394 h 220885"/>
                <a:gd name="connsiteX13" fmla="*/ 147389 w 153778"/>
                <a:gd name="connsiteY13" fmla="*/ 66394 h 220885"/>
                <a:gd name="connsiteX14" fmla="*/ 153779 w 153778"/>
                <a:gd name="connsiteY14" fmla="*/ 72778 h 220885"/>
                <a:gd name="connsiteX15" fmla="*/ 151861 w 153778"/>
                <a:gd name="connsiteY15" fmla="*/ 77246 h 220885"/>
                <a:gd name="connsiteX16" fmla="*/ 25980 w 153778"/>
                <a:gd name="connsiteY16" fmla="*/ 217694 h 220885"/>
                <a:gd name="connsiteX17" fmla="*/ 21507 w 153778"/>
                <a:gd name="connsiteY17" fmla="*/ 220886 h 220885"/>
                <a:gd name="connsiteX18" fmla="*/ 15755 w 153778"/>
                <a:gd name="connsiteY18" fmla="*/ 104059 h 220885"/>
                <a:gd name="connsiteX19" fmla="*/ 51540 w 153778"/>
                <a:gd name="connsiteY19" fmla="*/ 104059 h 220885"/>
                <a:gd name="connsiteX20" fmla="*/ 57930 w 153778"/>
                <a:gd name="connsiteY20" fmla="*/ 110443 h 220885"/>
                <a:gd name="connsiteX21" fmla="*/ 57930 w 153778"/>
                <a:gd name="connsiteY21" fmla="*/ 112358 h 220885"/>
                <a:gd name="connsiteX22" fmla="*/ 35565 w 153778"/>
                <a:gd name="connsiteY22" fmla="*/ 188966 h 220885"/>
                <a:gd name="connsiteX23" fmla="*/ 133330 w 153778"/>
                <a:gd name="connsiteY23" fmla="*/ 79800 h 220885"/>
                <a:gd name="connsiteX24" fmla="*/ 95630 w 153778"/>
                <a:gd name="connsiteY24" fmla="*/ 79800 h 220885"/>
                <a:gd name="connsiteX25" fmla="*/ 89240 w 153778"/>
                <a:gd name="connsiteY25" fmla="*/ 73416 h 220885"/>
                <a:gd name="connsiteX26" fmla="*/ 89879 w 153778"/>
                <a:gd name="connsiteY26" fmla="*/ 70862 h 220885"/>
                <a:gd name="connsiteX27" fmla="*/ 115439 w 153778"/>
                <a:gd name="connsiteY27" fmla="*/ 13406 h 220885"/>
                <a:gd name="connsiteX28" fmla="*/ 56012 w 153778"/>
                <a:gd name="connsiteY28" fmla="*/ 13406 h 220885"/>
                <a:gd name="connsiteX29" fmla="*/ 15755 w 153778"/>
                <a:gd name="connsiteY29" fmla="*/ 104059 h 22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778" h="220885">
                  <a:moveTo>
                    <a:pt x="21507" y="220886"/>
                  </a:moveTo>
                  <a:cubicBezTo>
                    <a:pt x="20229" y="220886"/>
                    <a:pt x="19590" y="220886"/>
                    <a:pt x="18312" y="220247"/>
                  </a:cubicBezTo>
                  <a:cubicBezTo>
                    <a:pt x="15755" y="218971"/>
                    <a:pt x="14478" y="215779"/>
                    <a:pt x="15117" y="212587"/>
                  </a:cubicBezTo>
                  <a:lnTo>
                    <a:pt x="42594" y="116827"/>
                  </a:lnTo>
                  <a:lnTo>
                    <a:pt x="6171" y="116827"/>
                  </a:lnTo>
                  <a:cubicBezTo>
                    <a:pt x="4254" y="116827"/>
                    <a:pt x="1698" y="115550"/>
                    <a:pt x="1059" y="113635"/>
                  </a:cubicBezTo>
                  <a:cubicBezTo>
                    <a:pt x="-219" y="111720"/>
                    <a:pt x="-219" y="109805"/>
                    <a:pt x="420" y="107251"/>
                  </a:cubicBezTo>
                  <a:lnTo>
                    <a:pt x="45150" y="3830"/>
                  </a:lnTo>
                  <a:cubicBezTo>
                    <a:pt x="46427" y="1277"/>
                    <a:pt x="48345" y="0"/>
                    <a:pt x="50900" y="0"/>
                  </a:cubicBezTo>
                  <a:lnTo>
                    <a:pt x="125024" y="0"/>
                  </a:lnTo>
                  <a:cubicBezTo>
                    <a:pt x="128858" y="0"/>
                    <a:pt x="131414" y="3192"/>
                    <a:pt x="131414" y="6384"/>
                  </a:cubicBezTo>
                  <a:cubicBezTo>
                    <a:pt x="131414" y="7022"/>
                    <a:pt x="131414" y="8299"/>
                    <a:pt x="130774" y="8938"/>
                  </a:cubicBezTo>
                  <a:lnTo>
                    <a:pt x="105215" y="66394"/>
                  </a:lnTo>
                  <a:lnTo>
                    <a:pt x="147389" y="66394"/>
                  </a:lnTo>
                  <a:cubicBezTo>
                    <a:pt x="151223" y="66394"/>
                    <a:pt x="153779" y="68947"/>
                    <a:pt x="153779" y="72778"/>
                  </a:cubicBezTo>
                  <a:cubicBezTo>
                    <a:pt x="153779" y="74693"/>
                    <a:pt x="153139" y="75970"/>
                    <a:pt x="151861" y="77246"/>
                  </a:cubicBezTo>
                  <a:lnTo>
                    <a:pt x="25980" y="217694"/>
                  </a:lnTo>
                  <a:cubicBezTo>
                    <a:pt x="24701" y="219609"/>
                    <a:pt x="23424" y="220247"/>
                    <a:pt x="21507" y="220886"/>
                  </a:cubicBezTo>
                  <a:close/>
                  <a:moveTo>
                    <a:pt x="15755" y="104059"/>
                  </a:moveTo>
                  <a:lnTo>
                    <a:pt x="51540" y="104059"/>
                  </a:lnTo>
                  <a:cubicBezTo>
                    <a:pt x="55373" y="104059"/>
                    <a:pt x="57930" y="106613"/>
                    <a:pt x="57930" y="110443"/>
                  </a:cubicBezTo>
                  <a:cubicBezTo>
                    <a:pt x="57930" y="111081"/>
                    <a:pt x="57930" y="111720"/>
                    <a:pt x="57930" y="112358"/>
                  </a:cubicBezTo>
                  <a:lnTo>
                    <a:pt x="35565" y="188966"/>
                  </a:lnTo>
                  <a:lnTo>
                    <a:pt x="133330" y="79800"/>
                  </a:lnTo>
                  <a:lnTo>
                    <a:pt x="95630" y="79800"/>
                  </a:lnTo>
                  <a:cubicBezTo>
                    <a:pt x="91796" y="79800"/>
                    <a:pt x="89240" y="77246"/>
                    <a:pt x="89240" y="73416"/>
                  </a:cubicBezTo>
                  <a:cubicBezTo>
                    <a:pt x="89240" y="72778"/>
                    <a:pt x="89240" y="71501"/>
                    <a:pt x="89879" y="70862"/>
                  </a:cubicBezTo>
                  <a:lnTo>
                    <a:pt x="115439" y="13406"/>
                  </a:lnTo>
                  <a:lnTo>
                    <a:pt x="56012" y="13406"/>
                  </a:lnTo>
                  <a:lnTo>
                    <a:pt x="15755" y="104059"/>
                  </a:lnTo>
                  <a:close/>
                </a:path>
              </a:pathLst>
            </a:custGeom>
            <a:solidFill>
              <a:schemeClr val="bg1"/>
            </a:solidFill>
            <a:ln w="6390" cap="flat">
              <a:noFill/>
              <a:prstDash val="solid"/>
              <a:miter/>
            </a:ln>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nvGrpSpPr>
            <p:cNvPr id="497" name="Group 496">
              <a:extLst>
                <a:ext uri="{FF2B5EF4-FFF2-40B4-BE49-F238E27FC236}">
                  <a16:creationId xmlns:a16="http://schemas.microsoft.com/office/drawing/2014/main" id="{58DD0F16-F88D-4C98-9EAE-BE1E920E074E}"/>
                </a:ext>
              </a:extLst>
            </p:cNvPr>
            <p:cNvGrpSpPr/>
            <p:nvPr/>
          </p:nvGrpSpPr>
          <p:grpSpPr>
            <a:xfrm>
              <a:off x="12355399" y="579131"/>
              <a:ext cx="24953" cy="37920"/>
              <a:chOff x="9403655" y="3579409"/>
              <a:chExt cx="212845" cy="323456"/>
            </a:xfrm>
            <a:effectLst/>
          </p:grpSpPr>
          <p:sp>
            <p:nvSpPr>
              <p:cNvPr id="520" name="Graphic 4">
                <a:extLst>
                  <a:ext uri="{FF2B5EF4-FFF2-40B4-BE49-F238E27FC236}">
                    <a16:creationId xmlns:a16="http://schemas.microsoft.com/office/drawing/2014/main" id="{CC8ABF66-CFBA-4D64-9784-43EF2F86B0C6}"/>
                  </a:ext>
                </a:extLst>
              </p:cNvPr>
              <p:cNvSpPr/>
              <p:nvPr/>
            </p:nvSpPr>
            <p:spPr>
              <a:xfrm>
                <a:off x="9415318" y="3882414"/>
                <a:ext cx="182550" cy="20451"/>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21" name="Graphic 4">
                <a:extLst>
                  <a:ext uri="{FF2B5EF4-FFF2-40B4-BE49-F238E27FC236}">
                    <a16:creationId xmlns:a16="http://schemas.microsoft.com/office/drawing/2014/main" id="{436DC3CC-8220-48B9-A038-AE744C98C53C}"/>
                  </a:ext>
                </a:extLst>
              </p:cNvPr>
              <p:cNvSpPr/>
              <p:nvPr/>
            </p:nvSpPr>
            <p:spPr>
              <a:xfrm>
                <a:off x="9403655" y="3579409"/>
                <a:ext cx="212845" cy="316811"/>
              </a:xfrm>
              <a:custGeom>
                <a:avLst/>
                <a:gdLst>
                  <a:gd name="connsiteX0" fmla="*/ 119784 w 157744"/>
                  <a:gd name="connsiteY0" fmla="*/ 78842 h 235249"/>
                  <a:gd name="connsiteX1" fmla="*/ 111477 w 157744"/>
                  <a:gd name="connsiteY1" fmla="*/ 82034 h 235249"/>
                  <a:gd name="connsiteX2" fmla="*/ 110838 w 157744"/>
                  <a:gd name="connsiteY2" fmla="*/ 85226 h 235249"/>
                  <a:gd name="connsiteX3" fmla="*/ 109560 w 157744"/>
                  <a:gd name="connsiteY3" fmla="*/ 103740 h 235249"/>
                  <a:gd name="connsiteX4" fmla="*/ 109560 w 157744"/>
                  <a:gd name="connsiteY4" fmla="*/ 104378 h 235249"/>
                  <a:gd name="connsiteX5" fmla="*/ 105726 w 157744"/>
                  <a:gd name="connsiteY5" fmla="*/ 73735 h 235249"/>
                  <a:gd name="connsiteX6" fmla="*/ 68664 w 157744"/>
                  <a:gd name="connsiteY6" fmla="*/ 958 h 235249"/>
                  <a:gd name="connsiteX7" fmla="*/ 61635 w 157744"/>
                  <a:gd name="connsiteY7" fmla="*/ 958 h 235249"/>
                  <a:gd name="connsiteX8" fmla="*/ 58440 w 157744"/>
                  <a:gd name="connsiteY8" fmla="*/ 7342 h 235249"/>
                  <a:gd name="connsiteX9" fmla="*/ 46938 w 157744"/>
                  <a:gd name="connsiteY9" fmla="*/ 64797 h 235249"/>
                  <a:gd name="connsiteX10" fmla="*/ 26490 w 157744"/>
                  <a:gd name="connsiteY10" fmla="*/ 98633 h 235249"/>
                  <a:gd name="connsiteX11" fmla="*/ 292 w 157744"/>
                  <a:gd name="connsiteY11" fmla="*/ 170772 h 235249"/>
                  <a:gd name="connsiteX12" fmla="*/ 45660 w 157744"/>
                  <a:gd name="connsiteY12" fmla="*/ 233973 h 235249"/>
                  <a:gd name="connsiteX13" fmla="*/ 46938 w 157744"/>
                  <a:gd name="connsiteY13" fmla="*/ 233973 h 235249"/>
                  <a:gd name="connsiteX14" fmla="*/ 52050 w 157744"/>
                  <a:gd name="connsiteY14" fmla="*/ 231420 h 235249"/>
                  <a:gd name="connsiteX15" fmla="*/ 52050 w 157744"/>
                  <a:gd name="connsiteY15" fmla="*/ 224397 h 235249"/>
                  <a:gd name="connsiteX16" fmla="*/ 56523 w 157744"/>
                  <a:gd name="connsiteY16" fmla="*/ 157365 h 235249"/>
                  <a:gd name="connsiteX17" fmla="*/ 72498 w 157744"/>
                  <a:gd name="connsiteY17" fmla="*/ 126722 h 235249"/>
                  <a:gd name="connsiteX18" fmla="*/ 98058 w 157744"/>
                  <a:gd name="connsiteY18" fmla="*/ 166303 h 235249"/>
                  <a:gd name="connsiteX19" fmla="*/ 103170 w 157744"/>
                  <a:gd name="connsiteY19" fmla="*/ 225674 h 235249"/>
                  <a:gd name="connsiteX20" fmla="*/ 103809 w 157744"/>
                  <a:gd name="connsiteY20" fmla="*/ 232058 h 235249"/>
                  <a:gd name="connsiteX21" fmla="*/ 109560 w 157744"/>
                  <a:gd name="connsiteY21" fmla="*/ 235250 h 235249"/>
                  <a:gd name="connsiteX22" fmla="*/ 139592 w 157744"/>
                  <a:gd name="connsiteY22" fmla="*/ 215460 h 235249"/>
                  <a:gd name="connsiteX23" fmla="*/ 155567 w 157744"/>
                  <a:gd name="connsiteY23" fmla="*/ 143959 h 235249"/>
                  <a:gd name="connsiteX24" fmla="*/ 119784 w 157744"/>
                  <a:gd name="connsiteY24" fmla="*/ 78842 h 235249"/>
                  <a:gd name="connsiteX25" fmla="*/ 130007 w 157744"/>
                  <a:gd name="connsiteY25" fmla="*/ 207799 h 235249"/>
                  <a:gd name="connsiteX26" fmla="*/ 120422 w 157744"/>
                  <a:gd name="connsiteY26" fmla="*/ 217375 h 235249"/>
                  <a:gd name="connsiteX27" fmla="*/ 108921 w 157744"/>
                  <a:gd name="connsiteY27" fmla="*/ 159280 h 235249"/>
                  <a:gd name="connsiteX28" fmla="*/ 81444 w 157744"/>
                  <a:gd name="connsiteY28" fmla="*/ 110124 h 235249"/>
                  <a:gd name="connsiteX29" fmla="*/ 76332 w 157744"/>
                  <a:gd name="connsiteY29" fmla="*/ 103740 h 235249"/>
                  <a:gd name="connsiteX30" fmla="*/ 68664 w 157744"/>
                  <a:gd name="connsiteY30" fmla="*/ 106932 h 235249"/>
                  <a:gd name="connsiteX31" fmla="*/ 46299 w 157744"/>
                  <a:gd name="connsiteY31" fmla="*/ 152258 h 235249"/>
                  <a:gd name="connsiteX32" fmla="*/ 33520 w 157744"/>
                  <a:gd name="connsiteY32" fmla="*/ 214183 h 235249"/>
                  <a:gd name="connsiteX33" fmla="*/ 13072 w 157744"/>
                  <a:gd name="connsiteY33" fmla="*/ 170772 h 235249"/>
                  <a:gd name="connsiteX34" fmla="*/ 36714 w 157744"/>
                  <a:gd name="connsiteY34" fmla="*/ 106932 h 235249"/>
                  <a:gd name="connsiteX35" fmla="*/ 59079 w 157744"/>
                  <a:gd name="connsiteY35" fmla="*/ 69905 h 235249"/>
                  <a:gd name="connsiteX36" fmla="*/ 71220 w 157744"/>
                  <a:gd name="connsiteY36" fmla="*/ 20748 h 235249"/>
                  <a:gd name="connsiteX37" fmla="*/ 92946 w 157744"/>
                  <a:gd name="connsiteY37" fmla="*/ 73097 h 235249"/>
                  <a:gd name="connsiteX38" fmla="*/ 108282 w 157744"/>
                  <a:gd name="connsiteY38" fmla="*/ 117784 h 235249"/>
                  <a:gd name="connsiteX39" fmla="*/ 122339 w 157744"/>
                  <a:gd name="connsiteY39" fmla="*/ 106932 h 235249"/>
                  <a:gd name="connsiteX40" fmla="*/ 123617 w 157744"/>
                  <a:gd name="connsiteY40" fmla="*/ 98633 h 235249"/>
                  <a:gd name="connsiteX41" fmla="*/ 143427 w 157744"/>
                  <a:gd name="connsiteY41" fmla="*/ 146512 h 235249"/>
                  <a:gd name="connsiteX42" fmla="*/ 130007 w 157744"/>
                  <a:gd name="connsiteY42" fmla="*/ 207799 h 235249"/>
                  <a:gd name="connsiteX43" fmla="*/ 130007 w 157744"/>
                  <a:gd name="connsiteY43" fmla="*/ 207799 h 23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7744" h="235249">
                    <a:moveTo>
                      <a:pt x="119784" y="78842"/>
                    </a:moveTo>
                    <a:cubicBezTo>
                      <a:pt x="116589" y="77565"/>
                      <a:pt x="112754" y="78842"/>
                      <a:pt x="111477" y="82034"/>
                    </a:cubicBezTo>
                    <a:cubicBezTo>
                      <a:pt x="110838" y="83311"/>
                      <a:pt x="110838" y="83949"/>
                      <a:pt x="110838" y="85226"/>
                    </a:cubicBezTo>
                    <a:cubicBezTo>
                      <a:pt x="111477" y="91610"/>
                      <a:pt x="110838" y="97994"/>
                      <a:pt x="109560" y="103740"/>
                    </a:cubicBezTo>
                    <a:lnTo>
                      <a:pt x="109560" y="104378"/>
                    </a:lnTo>
                    <a:cubicBezTo>
                      <a:pt x="107643" y="101825"/>
                      <a:pt x="104448" y="92887"/>
                      <a:pt x="105726" y="73735"/>
                    </a:cubicBezTo>
                    <a:cubicBezTo>
                      <a:pt x="107643" y="27770"/>
                      <a:pt x="69942" y="2235"/>
                      <a:pt x="68664" y="958"/>
                    </a:cubicBezTo>
                    <a:cubicBezTo>
                      <a:pt x="66747" y="-319"/>
                      <a:pt x="63552" y="-319"/>
                      <a:pt x="61635" y="958"/>
                    </a:cubicBezTo>
                    <a:cubicBezTo>
                      <a:pt x="59718" y="2235"/>
                      <a:pt x="58440" y="4788"/>
                      <a:pt x="58440" y="7342"/>
                    </a:cubicBezTo>
                    <a:cubicBezTo>
                      <a:pt x="58440" y="7342"/>
                      <a:pt x="60996" y="29686"/>
                      <a:pt x="46938" y="64797"/>
                    </a:cubicBezTo>
                    <a:cubicBezTo>
                      <a:pt x="41826" y="76927"/>
                      <a:pt x="34798" y="88418"/>
                      <a:pt x="26490" y="98633"/>
                    </a:cubicBezTo>
                    <a:cubicBezTo>
                      <a:pt x="12433" y="117784"/>
                      <a:pt x="-2264" y="137575"/>
                      <a:pt x="292" y="170772"/>
                    </a:cubicBezTo>
                    <a:cubicBezTo>
                      <a:pt x="4126" y="223120"/>
                      <a:pt x="45660" y="233973"/>
                      <a:pt x="45660" y="233973"/>
                    </a:cubicBezTo>
                    <a:lnTo>
                      <a:pt x="46938" y="233973"/>
                    </a:lnTo>
                    <a:cubicBezTo>
                      <a:pt x="48855" y="233973"/>
                      <a:pt x="50772" y="232696"/>
                      <a:pt x="52050" y="231420"/>
                    </a:cubicBezTo>
                    <a:cubicBezTo>
                      <a:pt x="53328" y="229504"/>
                      <a:pt x="53328" y="226312"/>
                      <a:pt x="52050" y="224397"/>
                    </a:cubicBezTo>
                    <a:cubicBezTo>
                      <a:pt x="39909" y="206522"/>
                      <a:pt x="41188" y="184178"/>
                      <a:pt x="56523" y="157365"/>
                    </a:cubicBezTo>
                    <a:cubicBezTo>
                      <a:pt x="59718" y="152258"/>
                      <a:pt x="66747" y="137575"/>
                      <a:pt x="72498" y="126722"/>
                    </a:cubicBezTo>
                    <a:cubicBezTo>
                      <a:pt x="79527" y="140767"/>
                      <a:pt x="87834" y="154173"/>
                      <a:pt x="98058" y="166303"/>
                    </a:cubicBezTo>
                    <a:cubicBezTo>
                      <a:pt x="118506" y="191839"/>
                      <a:pt x="103809" y="225036"/>
                      <a:pt x="103170" y="225674"/>
                    </a:cubicBezTo>
                    <a:cubicBezTo>
                      <a:pt x="101892" y="227589"/>
                      <a:pt x="102531" y="230143"/>
                      <a:pt x="103809" y="232058"/>
                    </a:cubicBezTo>
                    <a:cubicBezTo>
                      <a:pt x="105087" y="233973"/>
                      <a:pt x="107004" y="235250"/>
                      <a:pt x="109560" y="235250"/>
                    </a:cubicBezTo>
                    <a:cubicBezTo>
                      <a:pt x="118506" y="235250"/>
                      <a:pt x="130007" y="227589"/>
                      <a:pt x="139592" y="215460"/>
                    </a:cubicBezTo>
                    <a:cubicBezTo>
                      <a:pt x="155567" y="195031"/>
                      <a:pt x="161318" y="168856"/>
                      <a:pt x="155567" y="143959"/>
                    </a:cubicBezTo>
                    <a:cubicBezTo>
                      <a:pt x="145343" y="91610"/>
                      <a:pt x="121062" y="79481"/>
                      <a:pt x="119784" y="78842"/>
                    </a:cubicBezTo>
                    <a:close/>
                    <a:moveTo>
                      <a:pt x="130007" y="207799"/>
                    </a:moveTo>
                    <a:cubicBezTo>
                      <a:pt x="127452" y="211629"/>
                      <a:pt x="123617" y="214821"/>
                      <a:pt x="120422" y="217375"/>
                    </a:cubicBezTo>
                    <a:cubicBezTo>
                      <a:pt x="125534" y="196946"/>
                      <a:pt x="121701" y="175879"/>
                      <a:pt x="108921" y="159280"/>
                    </a:cubicBezTo>
                    <a:cubicBezTo>
                      <a:pt x="85278" y="129276"/>
                      <a:pt x="81444" y="112677"/>
                      <a:pt x="81444" y="110124"/>
                    </a:cubicBezTo>
                    <a:cubicBezTo>
                      <a:pt x="81444" y="106932"/>
                      <a:pt x="79527" y="104378"/>
                      <a:pt x="76332" y="103740"/>
                    </a:cubicBezTo>
                    <a:cubicBezTo>
                      <a:pt x="73137" y="103101"/>
                      <a:pt x="70581" y="104378"/>
                      <a:pt x="68664" y="106932"/>
                    </a:cubicBezTo>
                    <a:cubicBezTo>
                      <a:pt x="68664" y="107570"/>
                      <a:pt x="51411" y="143320"/>
                      <a:pt x="46299" y="152258"/>
                    </a:cubicBezTo>
                    <a:cubicBezTo>
                      <a:pt x="32880" y="175240"/>
                      <a:pt x="29046" y="196308"/>
                      <a:pt x="33520" y="214183"/>
                    </a:cubicBezTo>
                    <a:cubicBezTo>
                      <a:pt x="20740" y="203330"/>
                      <a:pt x="13072" y="187370"/>
                      <a:pt x="13072" y="170772"/>
                    </a:cubicBezTo>
                    <a:cubicBezTo>
                      <a:pt x="11155" y="142044"/>
                      <a:pt x="22657" y="126084"/>
                      <a:pt x="36714" y="106932"/>
                    </a:cubicBezTo>
                    <a:cubicBezTo>
                      <a:pt x="45660" y="95441"/>
                      <a:pt x="53328" y="83311"/>
                      <a:pt x="59079" y="69905"/>
                    </a:cubicBezTo>
                    <a:cubicBezTo>
                      <a:pt x="65469" y="53945"/>
                      <a:pt x="69303" y="37985"/>
                      <a:pt x="71220" y="20748"/>
                    </a:cubicBezTo>
                    <a:cubicBezTo>
                      <a:pt x="85278" y="34793"/>
                      <a:pt x="92946" y="53945"/>
                      <a:pt x="92946" y="73097"/>
                    </a:cubicBezTo>
                    <a:cubicBezTo>
                      <a:pt x="91668" y="109485"/>
                      <a:pt x="101892" y="116508"/>
                      <a:pt x="108282" y="117784"/>
                    </a:cubicBezTo>
                    <a:cubicBezTo>
                      <a:pt x="115311" y="118423"/>
                      <a:pt x="121062" y="113954"/>
                      <a:pt x="122339" y="106932"/>
                    </a:cubicBezTo>
                    <a:cubicBezTo>
                      <a:pt x="122979" y="104378"/>
                      <a:pt x="123617" y="101186"/>
                      <a:pt x="123617" y="98633"/>
                    </a:cubicBezTo>
                    <a:cubicBezTo>
                      <a:pt x="133842" y="112677"/>
                      <a:pt x="140870" y="129276"/>
                      <a:pt x="143427" y="146512"/>
                    </a:cubicBezTo>
                    <a:cubicBezTo>
                      <a:pt x="147899" y="167580"/>
                      <a:pt x="143427" y="190562"/>
                      <a:pt x="130007" y="207799"/>
                    </a:cubicBezTo>
                    <a:lnTo>
                      <a:pt x="130007" y="207799"/>
                    </a:ln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498" name="Graphic 4">
              <a:extLst>
                <a:ext uri="{FF2B5EF4-FFF2-40B4-BE49-F238E27FC236}">
                  <a16:creationId xmlns:a16="http://schemas.microsoft.com/office/drawing/2014/main" id="{1005764A-C13E-4BDB-920A-47F8A30557D6}"/>
                </a:ext>
              </a:extLst>
            </p:cNvPr>
            <p:cNvGrpSpPr>
              <a:grpSpLocks noChangeAspect="1"/>
            </p:cNvGrpSpPr>
            <p:nvPr/>
          </p:nvGrpSpPr>
          <p:grpSpPr>
            <a:xfrm>
              <a:off x="11578771" y="763519"/>
              <a:ext cx="16609" cy="38562"/>
              <a:chOff x="4795172" y="2926580"/>
              <a:chExt cx="94407" cy="219609"/>
            </a:xfrm>
            <a:solidFill>
              <a:schemeClr val="bg1"/>
            </a:solidFill>
            <a:effectLst/>
          </p:grpSpPr>
          <p:sp>
            <p:nvSpPr>
              <p:cNvPr id="516" name="Graphic 4">
                <a:extLst>
                  <a:ext uri="{FF2B5EF4-FFF2-40B4-BE49-F238E27FC236}">
                    <a16:creationId xmlns:a16="http://schemas.microsoft.com/office/drawing/2014/main" id="{94332BC9-FB18-4DAE-BF44-DF95A5468F01}"/>
                  </a:ext>
                </a:extLst>
              </p:cNvPr>
              <p:cNvSpPr/>
              <p:nvPr/>
            </p:nvSpPr>
            <p:spPr>
              <a:xfrm>
                <a:off x="4825041" y="2926580"/>
                <a:ext cx="42173" cy="42134"/>
              </a:xfrm>
              <a:custGeom>
                <a:avLst/>
                <a:gdLst>
                  <a:gd name="connsiteX0" fmla="*/ 21087 w 42173"/>
                  <a:gd name="connsiteY0" fmla="*/ 42134 h 42134"/>
                  <a:gd name="connsiteX1" fmla="*/ 42174 w 42173"/>
                  <a:gd name="connsiteY1" fmla="*/ 21067 h 42134"/>
                  <a:gd name="connsiteX2" fmla="*/ 21087 w 42173"/>
                  <a:gd name="connsiteY2" fmla="*/ 0 h 42134"/>
                  <a:gd name="connsiteX3" fmla="*/ 0 w 42173"/>
                  <a:gd name="connsiteY3" fmla="*/ 21067 h 42134"/>
                  <a:gd name="connsiteX4" fmla="*/ 0 w 42173"/>
                  <a:gd name="connsiteY4" fmla="*/ 21067 h 42134"/>
                  <a:gd name="connsiteX5" fmla="*/ 21087 w 42173"/>
                  <a:gd name="connsiteY5" fmla="*/ 42134 h 42134"/>
                  <a:gd name="connsiteX6" fmla="*/ 21087 w 42173"/>
                  <a:gd name="connsiteY6" fmla="*/ 12768 h 42134"/>
                  <a:gd name="connsiteX7" fmla="*/ 29394 w 42173"/>
                  <a:gd name="connsiteY7" fmla="*/ 21067 h 42134"/>
                  <a:gd name="connsiteX8" fmla="*/ 21087 w 42173"/>
                  <a:gd name="connsiteY8" fmla="*/ 29366 h 42134"/>
                  <a:gd name="connsiteX9" fmla="*/ 12780 w 42173"/>
                  <a:gd name="connsiteY9" fmla="*/ 21067 h 42134"/>
                  <a:gd name="connsiteX10" fmla="*/ 12780 w 42173"/>
                  <a:gd name="connsiteY10" fmla="*/ 21067 h 42134"/>
                  <a:gd name="connsiteX11" fmla="*/ 21087 w 42173"/>
                  <a:gd name="connsiteY11" fmla="*/ 12768 h 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73" h="42134">
                    <a:moveTo>
                      <a:pt x="21087" y="42134"/>
                    </a:moveTo>
                    <a:cubicBezTo>
                      <a:pt x="32589" y="42134"/>
                      <a:pt x="42174" y="32558"/>
                      <a:pt x="42174" y="21067"/>
                    </a:cubicBezTo>
                    <a:cubicBezTo>
                      <a:pt x="42174" y="9576"/>
                      <a:pt x="32589" y="0"/>
                      <a:pt x="21087" y="0"/>
                    </a:cubicBezTo>
                    <a:cubicBezTo>
                      <a:pt x="9585" y="0"/>
                      <a:pt x="0" y="9576"/>
                      <a:pt x="0" y="21067"/>
                    </a:cubicBezTo>
                    <a:cubicBezTo>
                      <a:pt x="0" y="21067"/>
                      <a:pt x="0" y="21067"/>
                      <a:pt x="0" y="21067"/>
                    </a:cubicBezTo>
                    <a:cubicBezTo>
                      <a:pt x="0" y="32558"/>
                      <a:pt x="9585" y="42134"/>
                      <a:pt x="21087" y="42134"/>
                    </a:cubicBezTo>
                    <a:close/>
                    <a:moveTo>
                      <a:pt x="21087" y="12768"/>
                    </a:moveTo>
                    <a:cubicBezTo>
                      <a:pt x="25560" y="12768"/>
                      <a:pt x="29394" y="16598"/>
                      <a:pt x="29394" y="21067"/>
                    </a:cubicBezTo>
                    <a:cubicBezTo>
                      <a:pt x="29394" y="25536"/>
                      <a:pt x="25560" y="29366"/>
                      <a:pt x="21087" y="29366"/>
                    </a:cubicBezTo>
                    <a:cubicBezTo>
                      <a:pt x="16614" y="29366"/>
                      <a:pt x="12780" y="25536"/>
                      <a:pt x="12780" y="21067"/>
                    </a:cubicBezTo>
                    <a:cubicBezTo>
                      <a:pt x="12780" y="21067"/>
                      <a:pt x="12780" y="21067"/>
                      <a:pt x="12780" y="21067"/>
                    </a:cubicBezTo>
                    <a:cubicBezTo>
                      <a:pt x="12780" y="16598"/>
                      <a:pt x="16614" y="12768"/>
                      <a:pt x="21087" y="1276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17" name="Graphic 4">
                <a:extLst>
                  <a:ext uri="{FF2B5EF4-FFF2-40B4-BE49-F238E27FC236}">
                    <a16:creationId xmlns:a16="http://schemas.microsoft.com/office/drawing/2014/main" id="{3072EA7E-A734-4E8E-835E-23216AA52322}"/>
                  </a:ext>
                </a:extLst>
              </p:cNvPr>
              <p:cNvSpPr/>
              <p:nvPr/>
            </p:nvSpPr>
            <p:spPr>
              <a:xfrm>
                <a:off x="4810344" y="2978290"/>
                <a:ext cx="78694" cy="167898"/>
              </a:xfrm>
              <a:custGeom>
                <a:avLst/>
                <a:gdLst>
                  <a:gd name="connsiteX0" fmla="*/ 70289 w 78694"/>
                  <a:gd name="connsiteY0" fmla="*/ 105974 h 167898"/>
                  <a:gd name="connsiteX1" fmla="*/ 42174 w 78694"/>
                  <a:gd name="connsiteY1" fmla="*/ 70862 h 167898"/>
                  <a:gd name="connsiteX2" fmla="*/ 42174 w 78694"/>
                  <a:gd name="connsiteY2" fmla="*/ 6384 h 167898"/>
                  <a:gd name="connsiteX3" fmla="*/ 35784 w 78694"/>
                  <a:gd name="connsiteY3" fmla="*/ 0 h 167898"/>
                  <a:gd name="connsiteX4" fmla="*/ 31950 w 78694"/>
                  <a:gd name="connsiteY4" fmla="*/ 1277 h 167898"/>
                  <a:gd name="connsiteX5" fmla="*/ 2556 w 78694"/>
                  <a:gd name="connsiteY5" fmla="*/ 23621 h 167898"/>
                  <a:gd name="connsiteX6" fmla="*/ 0 w 78694"/>
                  <a:gd name="connsiteY6" fmla="*/ 28728 h 167898"/>
                  <a:gd name="connsiteX7" fmla="*/ 0 w 78694"/>
                  <a:gd name="connsiteY7" fmla="*/ 80438 h 167898"/>
                  <a:gd name="connsiteX8" fmla="*/ 6390 w 78694"/>
                  <a:gd name="connsiteY8" fmla="*/ 86822 h 167898"/>
                  <a:gd name="connsiteX9" fmla="*/ 12780 w 78694"/>
                  <a:gd name="connsiteY9" fmla="*/ 80438 h 167898"/>
                  <a:gd name="connsiteX10" fmla="*/ 12780 w 78694"/>
                  <a:gd name="connsiteY10" fmla="*/ 31920 h 167898"/>
                  <a:gd name="connsiteX11" fmla="*/ 29394 w 78694"/>
                  <a:gd name="connsiteY11" fmla="*/ 19152 h 167898"/>
                  <a:gd name="connsiteX12" fmla="*/ 29394 w 78694"/>
                  <a:gd name="connsiteY12" fmla="*/ 72777 h 167898"/>
                  <a:gd name="connsiteX13" fmla="*/ 30672 w 78694"/>
                  <a:gd name="connsiteY13" fmla="*/ 76608 h 167898"/>
                  <a:gd name="connsiteX14" fmla="*/ 59426 w 78694"/>
                  <a:gd name="connsiteY14" fmla="*/ 112358 h 167898"/>
                  <a:gd name="connsiteX15" fmla="*/ 66456 w 78694"/>
                  <a:gd name="connsiteY15" fmla="*/ 162153 h 167898"/>
                  <a:gd name="connsiteX16" fmla="*/ 72845 w 78694"/>
                  <a:gd name="connsiteY16" fmla="*/ 167899 h 167898"/>
                  <a:gd name="connsiteX17" fmla="*/ 73484 w 78694"/>
                  <a:gd name="connsiteY17" fmla="*/ 167899 h 167898"/>
                  <a:gd name="connsiteX18" fmla="*/ 78596 w 78694"/>
                  <a:gd name="connsiteY18" fmla="*/ 160876 h 167898"/>
                  <a:gd name="connsiteX19" fmla="*/ 71567 w 78694"/>
                  <a:gd name="connsiteY19" fmla="*/ 109166 h 167898"/>
                  <a:gd name="connsiteX20" fmla="*/ 70289 w 78694"/>
                  <a:gd name="connsiteY20" fmla="*/ 105974 h 16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8694" h="167898">
                    <a:moveTo>
                      <a:pt x="70289" y="105974"/>
                    </a:moveTo>
                    <a:lnTo>
                      <a:pt x="42174" y="70862"/>
                    </a:lnTo>
                    <a:lnTo>
                      <a:pt x="42174" y="6384"/>
                    </a:lnTo>
                    <a:cubicBezTo>
                      <a:pt x="42174" y="2554"/>
                      <a:pt x="38979" y="0"/>
                      <a:pt x="35784" y="0"/>
                    </a:cubicBezTo>
                    <a:cubicBezTo>
                      <a:pt x="34506" y="0"/>
                      <a:pt x="33228" y="638"/>
                      <a:pt x="31950" y="1277"/>
                    </a:cubicBezTo>
                    <a:lnTo>
                      <a:pt x="2556" y="23621"/>
                    </a:lnTo>
                    <a:cubicBezTo>
                      <a:pt x="639" y="24897"/>
                      <a:pt x="0" y="26813"/>
                      <a:pt x="0" y="28728"/>
                    </a:cubicBezTo>
                    <a:lnTo>
                      <a:pt x="0" y="80438"/>
                    </a:lnTo>
                    <a:cubicBezTo>
                      <a:pt x="0" y="84269"/>
                      <a:pt x="2556" y="86822"/>
                      <a:pt x="6390" y="86822"/>
                    </a:cubicBezTo>
                    <a:cubicBezTo>
                      <a:pt x="10224" y="86822"/>
                      <a:pt x="12780" y="84269"/>
                      <a:pt x="12780" y="80438"/>
                    </a:cubicBezTo>
                    <a:lnTo>
                      <a:pt x="12780" y="31920"/>
                    </a:lnTo>
                    <a:lnTo>
                      <a:pt x="29394" y="19152"/>
                    </a:lnTo>
                    <a:lnTo>
                      <a:pt x="29394" y="72777"/>
                    </a:lnTo>
                    <a:cubicBezTo>
                      <a:pt x="29394" y="74054"/>
                      <a:pt x="30033" y="75331"/>
                      <a:pt x="30672" y="76608"/>
                    </a:cubicBezTo>
                    <a:lnTo>
                      <a:pt x="59426" y="112358"/>
                    </a:lnTo>
                    <a:lnTo>
                      <a:pt x="66456" y="162153"/>
                    </a:lnTo>
                    <a:cubicBezTo>
                      <a:pt x="67094" y="165345"/>
                      <a:pt x="69650" y="167899"/>
                      <a:pt x="72845" y="167899"/>
                    </a:cubicBezTo>
                    <a:lnTo>
                      <a:pt x="73484" y="167899"/>
                    </a:lnTo>
                    <a:cubicBezTo>
                      <a:pt x="76679" y="167260"/>
                      <a:pt x="79235" y="164068"/>
                      <a:pt x="78596" y="160876"/>
                    </a:cubicBezTo>
                    <a:lnTo>
                      <a:pt x="71567" y="109166"/>
                    </a:lnTo>
                    <a:cubicBezTo>
                      <a:pt x="71567" y="107889"/>
                      <a:pt x="70929" y="106613"/>
                      <a:pt x="70289" y="10597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18" name="Graphic 4">
                <a:extLst>
                  <a:ext uri="{FF2B5EF4-FFF2-40B4-BE49-F238E27FC236}">
                    <a16:creationId xmlns:a16="http://schemas.microsoft.com/office/drawing/2014/main" id="{9847EF37-997F-48C3-91D4-9F71781636B9}"/>
                  </a:ext>
                </a:extLst>
              </p:cNvPr>
              <p:cNvSpPr/>
              <p:nvPr/>
            </p:nvSpPr>
            <p:spPr>
              <a:xfrm>
                <a:off x="4795172" y="3081874"/>
                <a:ext cx="49514" cy="64315"/>
              </a:xfrm>
              <a:custGeom>
                <a:avLst/>
                <a:gdLst>
                  <a:gd name="connsiteX0" fmla="*/ 38176 w 49514"/>
                  <a:gd name="connsiteY0" fmla="*/ 2390 h 64315"/>
                  <a:gd name="connsiteX1" fmla="*/ 1114 w 49514"/>
                  <a:gd name="connsiteY1" fmla="*/ 54101 h 64315"/>
                  <a:gd name="connsiteX2" fmla="*/ 2393 w 49514"/>
                  <a:gd name="connsiteY2" fmla="*/ 63038 h 64315"/>
                  <a:gd name="connsiteX3" fmla="*/ 6227 w 49514"/>
                  <a:gd name="connsiteY3" fmla="*/ 64315 h 64315"/>
                  <a:gd name="connsiteX4" fmla="*/ 11339 w 49514"/>
                  <a:gd name="connsiteY4" fmla="*/ 61761 h 64315"/>
                  <a:gd name="connsiteX5" fmla="*/ 48400 w 49514"/>
                  <a:gd name="connsiteY5" fmla="*/ 10051 h 64315"/>
                  <a:gd name="connsiteX6" fmla="*/ 47122 w 49514"/>
                  <a:gd name="connsiteY6" fmla="*/ 1114 h 64315"/>
                  <a:gd name="connsiteX7" fmla="*/ 38176 w 49514"/>
                  <a:gd name="connsiteY7" fmla="*/ 2390 h 64315"/>
                  <a:gd name="connsiteX8" fmla="*/ 38176 w 49514"/>
                  <a:gd name="connsiteY8" fmla="*/ 2390 h 6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14" h="64315">
                    <a:moveTo>
                      <a:pt x="38176" y="2390"/>
                    </a:moveTo>
                    <a:lnTo>
                      <a:pt x="1114" y="54101"/>
                    </a:lnTo>
                    <a:cubicBezTo>
                      <a:pt x="-802" y="56654"/>
                      <a:pt x="-163" y="61123"/>
                      <a:pt x="2393" y="63038"/>
                    </a:cubicBezTo>
                    <a:cubicBezTo>
                      <a:pt x="3671" y="63677"/>
                      <a:pt x="4949" y="64315"/>
                      <a:pt x="6227" y="64315"/>
                    </a:cubicBezTo>
                    <a:cubicBezTo>
                      <a:pt x="8144" y="64315"/>
                      <a:pt x="10061" y="63038"/>
                      <a:pt x="11339" y="61761"/>
                    </a:cubicBezTo>
                    <a:lnTo>
                      <a:pt x="48400" y="10051"/>
                    </a:lnTo>
                    <a:cubicBezTo>
                      <a:pt x="50317" y="6859"/>
                      <a:pt x="49678" y="3029"/>
                      <a:pt x="47122" y="1114"/>
                    </a:cubicBezTo>
                    <a:cubicBezTo>
                      <a:pt x="44566" y="-802"/>
                      <a:pt x="40093" y="-163"/>
                      <a:pt x="38176" y="2390"/>
                    </a:cubicBezTo>
                    <a:lnTo>
                      <a:pt x="38176"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19" name="Graphic 4">
                <a:extLst>
                  <a:ext uri="{FF2B5EF4-FFF2-40B4-BE49-F238E27FC236}">
                    <a16:creationId xmlns:a16="http://schemas.microsoft.com/office/drawing/2014/main" id="{15A36BCF-AE54-4244-8EA3-AAA4E5925678}"/>
                  </a:ext>
                </a:extLst>
              </p:cNvPr>
              <p:cNvSpPr/>
              <p:nvPr/>
            </p:nvSpPr>
            <p:spPr>
              <a:xfrm>
                <a:off x="4869132" y="3030000"/>
                <a:ext cx="20447" cy="20428"/>
              </a:xfrm>
              <a:custGeom>
                <a:avLst/>
                <a:gdLst>
                  <a:gd name="connsiteX0" fmla="*/ 10863 w 20447"/>
                  <a:gd name="connsiteY0" fmla="*/ 1915 h 20428"/>
                  <a:gd name="connsiteX1" fmla="*/ 1917 w 20447"/>
                  <a:gd name="connsiteY1" fmla="*/ 1915 h 20428"/>
                  <a:gd name="connsiteX2" fmla="*/ 1917 w 20447"/>
                  <a:gd name="connsiteY2" fmla="*/ 1915 h 20428"/>
                  <a:gd name="connsiteX3" fmla="*/ 1917 w 20447"/>
                  <a:gd name="connsiteY3" fmla="*/ 10853 h 20428"/>
                  <a:gd name="connsiteX4" fmla="*/ 9585 w 20447"/>
                  <a:gd name="connsiteY4" fmla="*/ 18514 h 20428"/>
                  <a:gd name="connsiteX5" fmla="*/ 14058 w 20447"/>
                  <a:gd name="connsiteY5" fmla="*/ 20429 h 20428"/>
                  <a:gd name="connsiteX6" fmla="*/ 18531 w 20447"/>
                  <a:gd name="connsiteY6" fmla="*/ 18514 h 20428"/>
                  <a:gd name="connsiteX7" fmla="*/ 18531 w 20447"/>
                  <a:gd name="connsiteY7" fmla="*/ 9576 h 20428"/>
                  <a:gd name="connsiteX8" fmla="*/ 10863 w 20447"/>
                  <a:gd name="connsiteY8" fmla="*/ 1915 h 20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7" h="20428">
                    <a:moveTo>
                      <a:pt x="10863" y="1915"/>
                    </a:moveTo>
                    <a:cubicBezTo>
                      <a:pt x="8307" y="-638"/>
                      <a:pt x="4473" y="-638"/>
                      <a:pt x="1917" y="1915"/>
                    </a:cubicBezTo>
                    <a:cubicBezTo>
                      <a:pt x="1917" y="1915"/>
                      <a:pt x="1917" y="1915"/>
                      <a:pt x="1917" y="1915"/>
                    </a:cubicBezTo>
                    <a:cubicBezTo>
                      <a:pt x="-639" y="4469"/>
                      <a:pt x="-639" y="8299"/>
                      <a:pt x="1917" y="10853"/>
                    </a:cubicBezTo>
                    <a:lnTo>
                      <a:pt x="9585" y="18514"/>
                    </a:lnTo>
                    <a:cubicBezTo>
                      <a:pt x="10863" y="19790"/>
                      <a:pt x="12141" y="20429"/>
                      <a:pt x="14058" y="20429"/>
                    </a:cubicBezTo>
                    <a:cubicBezTo>
                      <a:pt x="15975" y="20429"/>
                      <a:pt x="17253" y="19790"/>
                      <a:pt x="18531" y="18514"/>
                    </a:cubicBezTo>
                    <a:cubicBezTo>
                      <a:pt x="21087" y="15960"/>
                      <a:pt x="21087" y="12130"/>
                      <a:pt x="18531" y="9576"/>
                    </a:cubicBezTo>
                    <a:lnTo>
                      <a:pt x="10863"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499" name="Graphic 4">
              <a:extLst>
                <a:ext uri="{FF2B5EF4-FFF2-40B4-BE49-F238E27FC236}">
                  <a16:creationId xmlns:a16="http://schemas.microsoft.com/office/drawing/2014/main" id="{9519E113-152A-40D4-B1BB-078884D87F66}"/>
                </a:ext>
              </a:extLst>
            </p:cNvPr>
            <p:cNvGrpSpPr>
              <a:grpSpLocks noChangeAspect="1"/>
            </p:cNvGrpSpPr>
            <p:nvPr/>
          </p:nvGrpSpPr>
          <p:grpSpPr>
            <a:xfrm>
              <a:off x="11962898" y="763519"/>
              <a:ext cx="39672" cy="37485"/>
              <a:chOff x="6828286" y="997340"/>
              <a:chExt cx="214062" cy="203010"/>
            </a:xfrm>
            <a:solidFill>
              <a:schemeClr val="bg1"/>
            </a:solidFill>
            <a:effectLst/>
          </p:grpSpPr>
          <p:sp>
            <p:nvSpPr>
              <p:cNvPr id="514" name="Graphic 4">
                <a:extLst>
                  <a:ext uri="{FF2B5EF4-FFF2-40B4-BE49-F238E27FC236}">
                    <a16:creationId xmlns:a16="http://schemas.microsoft.com/office/drawing/2014/main" id="{0A941F04-5094-4220-949A-4007495B0B9E}"/>
                  </a:ext>
                </a:extLst>
              </p:cNvPr>
              <p:cNvSpPr/>
              <p:nvPr/>
            </p:nvSpPr>
            <p:spPr>
              <a:xfrm>
                <a:off x="6828286" y="997340"/>
                <a:ext cx="214062" cy="203010"/>
              </a:xfrm>
              <a:custGeom>
                <a:avLst/>
                <a:gdLst>
                  <a:gd name="connsiteX0" fmla="*/ 112463 w 214062"/>
                  <a:gd name="connsiteY0" fmla="*/ 1915 h 203010"/>
                  <a:gd name="connsiteX1" fmla="*/ 103517 w 214062"/>
                  <a:gd name="connsiteY1" fmla="*/ 1915 h 203010"/>
                  <a:gd name="connsiteX2" fmla="*/ 72206 w 214062"/>
                  <a:gd name="connsiteY2" fmla="*/ 31920 h 203010"/>
                  <a:gd name="connsiteX3" fmla="*/ 72206 w 214062"/>
                  <a:gd name="connsiteY3" fmla="*/ 21067 h 203010"/>
                  <a:gd name="connsiteX4" fmla="*/ 65816 w 214062"/>
                  <a:gd name="connsiteY4" fmla="*/ 14683 h 203010"/>
                  <a:gd name="connsiteX5" fmla="*/ 40896 w 214062"/>
                  <a:gd name="connsiteY5" fmla="*/ 14683 h 203010"/>
                  <a:gd name="connsiteX6" fmla="*/ 34506 w 214062"/>
                  <a:gd name="connsiteY6" fmla="*/ 21067 h 203010"/>
                  <a:gd name="connsiteX7" fmla="*/ 34506 w 214062"/>
                  <a:gd name="connsiteY7" fmla="*/ 65117 h 203010"/>
                  <a:gd name="connsiteX8" fmla="*/ 35144 w 214062"/>
                  <a:gd name="connsiteY8" fmla="*/ 67032 h 203010"/>
                  <a:gd name="connsiteX9" fmla="*/ 1917 w 214062"/>
                  <a:gd name="connsiteY9" fmla="*/ 98952 h 203010"/>
                  <a:gd name="connsiteX10" fmla="*/ 1917 w 214062"/>
                  <a:gd name="connsiteY10" fmla="*/ 107889 h 203010"/>
                  <a:gd name="connsiteX11" fmla="*/ 10863 w 214062"/>
                  <a:gd name="connsiteY11" fmla="*/ 107889 h 203010"/>
                  <a:gd name="connsiteX12" fmla="*/ 10863 w 214062"/>
                  <a:gd name="connsiteY12" fmla="*/ 107889 h 203010"/>
                  <a:gd name="connsiteX13" fmla="*/ 26198 w 214062"/>
                  <a:gd name="connsiteY13" fmla="*/ 93206 h 203010"/>
                  <a:gd name="connsiteX14" fmla="*/ 26198 w 214062"/>
                  <a:gd name="connsiteY14" fmla="*/ 196627 h 203010"/>
                  <a:gd name="connsiteX15" fmla="*/ 32588 w 214062"/>
                  <a:gd name="connsiteY15" fmla="*/ 203011 h 203010"/>
                  <a:gd name="connsiteX16" fmla="*/ 182113 w 214062"/>
                  <a:gd name="connsiteY16" fmla="*/ 203011 h 203010"/>
                  <a:gd name="connsiteX17" fmla="*/ 188503 w 214062"/>
                  <a:gd name="connsiteY17" fmla="*/ 196627 h 203010"/>
                  <a:gd name="connsiteX18" fmla="*/ 188503 w 214062"/>
                  <a:gd name="connsiteY18" fmla="*/ 97037 h 203010"/>
                  <a:gd name="connsiteX19" fmla="*/ 203200 w 214062"/>
                  <a:gd name="connsiteY19" fmla="*/ 112358 h 203010"/>
                  <a:gd name="connsiteX20" fmla="*/ 207673 w 214062"/>
                  <a:gd name="connsiteY20" fmla="*/ 114273 h 203010"/>
                  <a:gd name="connsiteX21" fmla="*/ 212146 w 214062"/>
                  <a:gd name="connsiteY21" fmla="*/ 112358 h 203010"/>
                  <a:gd name="connsiteX22" fmla="*/ 212146 w 214062"/>
                  <a:gd name="connsiteY22" fmla="*/ 103421 h 203010"/>
                  <a:gd name="connsiteX23" fmla="*/ 112463 w 214062"/>
                  <a:gd name="connsiteY23" fmla="*/ 1915 h 203010"/>
                  <a:gd name="connsiteX24" fmla="*/ 47285 w 214062"/>
                  <a:gd name="connsiteY24" fmla="*/ 27451 h 203010"/>
                  <a:gd name="connsiteX25" fmla="*/ 59427 w 214062"/>
                  <a:gd name="connsiteY25" fmla="*/ 27451 h 203010"/>
                  <a:gd name="connsiteX26" fmla="*/ 59427 w 214062"/>
                  <a:gd name="connsiteY26" fmla="*/ 44049 h 203010"/>
                  <a:gd name="connsiteX27" fmla="*/ 47285 w 214062"/>
                  <a:gd name="connsiteY27" fmla="*/ 55541 h 203010"/>
                  <a:gd name="connsiteX28" fmla="*/ 47285 w 214062"/>
                  <a:gd name="connsiteY28" fmla="*/ 27451 h 203010"/>
                  <a:gd name="connsiteX29" fmla="*/ 175084 w 214062"/>
                  <a:gd name="connsiteY29" fmla="*/ 190881 h 203010"/>
                  <a:gd name="connsiteX30" fmla="*/ 38339 w 214062"/>
                  <a:gd name="connsiteY30" fmla="*/ 190881 h 203010"/>
                  <a:gd name="connsiteX31" fmla="*/ 38339 w 214062"/>
                  <a:gd name="connsiteY31" fmla="*/ 81715 h 203010"/>
                  <a:gd name="connsiteX32" fmla="*/ 70289 w 214062"/>
                  <a:gd name="connsiteY32" fmla="*/ 51072 h 203010"/>
                  <a:gd name="connsiteX33" fmla="*/ 70289 w 214062"/>
                  <a:gd name="connsiteY33" fmla="*/ 51072 h 203010"/>
                  <a:gd name="connsiteX34" fmla="*/ 107990 w 214062"/>
                  <a:gd name="connsiteY34" fmla="*/ 15322 h 203010"/>
                  <a:gd name="connsiteX35" fmla="*/ 175084 w 214062"/>
                  <a:gd name="connsiteY35" fmla="*/ 84907 h 203010"/>
                  <a:gd name="connsiteX36" fmla="*/ 175084 w 214062"/>
                  <a:gd name="connsiteY36" fmla="*/ 190881 h 20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4062" h="203010">
                    <a:moveTo>
                      <a:pt x="112463" y="1915"/>
                    </a:moveTo>
                    <a:cubicBezTo>
                      <a:pt x="109907" y="-638"/>
                      <a:pt x="106073" y="-638"/>
                      <a:pt x="103517" y="1915"/>
                    </a:cubicBezTo>
                    <a:lnTo>
                      <a:pt x="72206" y="31920"/>
                    </a:lnTo>
                    <a:lnTo>
                      <a:pt x="72206" y="21067"/>
                    </a:lnTo>
                    <a:cubicBezTo>
                      <a:pt x="72206" y="17237"/>
                      <a:pt x="69650" y="14683"/>
                      <a:pt x="65816" y="14683"/>
                    </a:cubicBezTo>
                    <a:lnTo>
                      <a:pt x="40896" y="14683"/>
                    </a:lnTo>
                    <a:cubicBezTo>
                      <a:pt x="37062" y="14683"/>
                      <a:pt x="34506" y="17237"/>
                      <a:pt x="34506" y="21067"/>
                    </a:cubicBezTo>
                    <a:lnTo>
                      <a:pt x="34506" y="65117"/>
                    </a:lnTo>
                    <a:cubicBezTo>
                      <a:pt x="34506" y="65755"/>
                      <a:pt x="34506" y="66393"/>
                      <a:pt x="35144" y="67032"/>
                    </a:cubicBezTo>
                    <a:lnTo>
                      <a:pt x="1917" y="98952"/>
                    </a:lnTo>
                    <a:cubicBezTo>
                      <a:pt x="-639" y="101505"/>
                      <a:pt x="-639" y="105336"/>
                      <a:pt x="1917" y="107889"/>
                    </a:cubicBezTo>
                    <a:cubicBezTo>
                      <a:pt x="4473" y="110443"/>
                      <a:pt x="8307" y="110443"/>
                      <a:pt x="10863" y="107889"/>
                    </a:cubicBezTo>
                    <a:lnTo>
                      <a:pt x="10863" y="107889"/>
                    </a:lnTo>
                    <a:lnTo>
                      <a:pt x="26198" y="93206"/>
                    </a:lnTo>
                    <a:lnTo>
                      <a:pt x="26198" y="196627"/>
                    </a:lnTo>
                    <a:cubicBezTo>
                      <a:pt x="26198" y="200457"/>
                      <a:pt x="28755" y="203011"/>
                      <a:pt x="32588" y="203011"/>
                    </a:cubicBezTo>
                    <a:lnTo>
                      <a:pt x="182113" y="203011"/>
                    </a:lnTo>
                    <a:cubicBezTo>
                      <a:pt x="185947" y="203011"/>
                      <a:pt x="188503" y="200457"/>
                      <a:pt x="188503" y="196627"/>
                    </a:cubicBezTo>
                    <a:lnTo>
                      <a:pt x="188503" y="97037"/>
                    </a:lnTo>
                    <a:lnTo>
                      <a:pt x="203200" y="112358"/>
                    </a:lnTo>
                    <a:cubicBezTo>
                      <a:pt x="204478" y="113635"/>
                      <a:pt x="205756" y="114273"/>
                      <a:pt x="207673" y="114273"/>
                    </a:cubicBezTo>
                    <a:cubicBezTo>
                      <a:pt x="209590" y="114273"/>
                      <a:pt x="210868" y="113635"/>
                      <a:pt x="212146" y="112358"/>
                    </a:cubicBezTo>
                    <a:cubicBezTo>
                      <a:pt x="214702" y="109805"/>
                      <a:pt x="214702" y="105974"/>
                      <a:pt x="212146" y="103421"/>
                    </a:cubicBezTo>
                    <a:lnTo>
                      <a:pt x="112463" y="1915"/>
                    </a:lnTo>
                    <a:close/>
                    <a:moveTo>
                      <a:pt x="47285" y="27451"/>
                    </a:moveTo>
                    <a:lnTo>
                      <a:pt x="59427" y="27451"/>
                    </a:lnTo>
                    <a:lnTo>
                      <a:pt x="59427" y="44049"/>
                    </a:lnTo>
                    <a:lnTo>
                      <a:pt x="47285" y="55541"/>
                    </a:lnTo>
                    <a:lnTo>
                      <a:pt x="47285" y="27451"/>
                    </a:lnTo>
                    <a:close/>
                    <a:moveTo>
                      <a:pt x="175084" y="190881"/>
                    </a:moveTo>
                    <a:lnTo>
                      <a:pt x="38339" y="190881"/>
                    </a:lnTo>
                    <a:lnTo>
                      <a:pt x="38339" y="81715"/>
                    </a:lnTo>
                    <a:lnTo>
                      <a:pt x="70289" y="51072"/>
                    </a:lnTo>
                    <a:lnTo>
                      <a:pt x="70289" y="51072"/>
                    </a:lnTo>
                    <a:lnTo>
                      <a:pt x="107990" y="15322"/>
                    </a:lnTo>
                    <a:lnTo>
                      <a:pt x="175084" y="84907"/>
                    </a:lnTo>
                    <a:lnTo>
                      <a:pt x="175084" y="1908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15" name="Graphic 4">
                <a:extLst>
                  <a:ext uri="{FF2B5EF4-FFF2-40B4-BE49-F238E27FC236}">
                    <a16:creationId xmlns:a16="http://schemas.microsoft.com/office/drawing/2014/main" id="{7F5B4A16-EAD7-4EB4-890A-435598ACB823}"/>
                  </a:ext>
                </a:extLst>
              </p:cNvPr>
              <p:cNvSpPr/>
              <p:nvPr/>
            </p:nvSpPr>
            <p:spPr>
              <a:xfrm>
                <a:off x="6896128" y="1081063"/>
                <a:ext cx="91048" cy="98858"/>
              </a:xfrm>
              <a:custGeom>
                <a:avLst/>
                <a:gdLst>
                  <a:gd name="connsiteX0" fmla="*/ 7560 w 91048"/>
                  <a:gd name="connsiteY0" fmla="*/ 71408 h 98858"/>
                  <a:gd name="connsiteX1" fmla="*/ 8837 w 91048"/>
                  <a:gd name="connsiteY1" fmla="*/ 72685 h 98858"/>
                  <a:gd name="connsiteX2" fmla="*/ 3086 w 91048"/>
                  <a:gd name="connsiteY2" fmla="*/ 91198 h 98858"/>
                  <a:gd name="connsiteX3" fmla="*/ 8198 w 91048"/>
                  <a:gd name="connsiteY3" fmla="*/ 98859 h 98858"/>
                  <a:gd name="connsiteX4" fmla="*/ 8198 w 91048"/>
                  <a:gd name="connsiteY4" fmla="*/ 98859 h 98858"/>
                  <a:gd name="connsiteX5" fmla="*/ 9476 w 91048"/>
                  <a:gd name="connsiteY5" fmla="*/ 98859 h 98858"/>
                  <a:gd name="connsiteX6" fmla="*/ 15866 w 91048"/>
                  <a:gd name="connsiteY6" fmla="*/ 93752 h 98858"/>
                  <a:gd name="connsiteX7" fmla="*/ 19701 w 91048"/>
                  <a:gd name="connsiteY7" fmla="*/ 80345 h 98858"/>
                  <a:gd name="connsiteX8" fmla="*/ 36314 w 91048"/>
                  <a:gd name="connsiteY8" fmla="*/ 84176 h 98858"/>
                  <a:gd name="connsiteX9" fmla="*/ 36953 w 91048"/>
                  <a:gd name="connsiteY9" fmla="*/ 84176 h 98858"/>
                  <a:gd name="connsiteX10" fmla="*/ 66347 w 91048"/>
                  <a:gd name="connsiteY10" fmla="*/ 73962 h 98858"/>
                  <a:gd name="connsiteX11" fmla="*/ 81044 w 91048"/>
                  <a:gd name="connsiteY11" fmla="*/ 39488 h 98858"/>
                  <a:gd name="connsiteX12" fmla="*/ 89990 w 91048"/>
                  <a:gd name="connsiteY12" fmla="*/ 11398 h 98858"/>
                  <a:gd name="connsiteX13" fmla="*/ 90629 w 91048"/>
                  <a:gd name="connsiteY13" fmla="*/ 5014 h 98858"/>
                  <a:gd name="connsiteX14" fmla="*/ 85517 w 91048"/>
                  <a:gd name="connsiteY14" fmla="*/ 1184 h 98858"/>
                  <a:gd name="connsiteX15" fmla="*/ 16506 w 91048"/>
                  <a:gd name="connsiteY15" fmla="*/ 12675 h 98858"/>
                  <a:gd name="connsiteX16" fmla="*/ 7560 w 91048"/>
                  <a:gd name="connsiteY16" fmla="*/ 71408 h 98858"/>
                  <a:gd name="connsiteX17" fmla="*/ 24812 w 91048"/>
                  <a:gd name="connsiteY17" fmla="*/ 23528 h 98858"/>
                  <a:gd name="connsiteX18" fmla="*/ 63152 w 91048"/>
                  <a:gd name="connsiteY18" fmla="*/ 13952 h 98858"/>
                  <a:gd name="connsiteX19" fmla="*/ 74654 w 91048"/>
                  <a:gd name="connsiteY19" fmla="*/ 14590 h 98858"/>
                  <a:gd name="connsiteX20" fmla="*/ 68264 w 91048"/>
                  <a:gd name="connsiteY20" fmla="*/ 37573 h 98858"/>
                  <a:gd name="connsiteX21" fmla="*/ 58040 w 91048"/>
                  <a:gd name="connsiteY21" fmla="*/ 64386 h 98858"/>
                  <a:gd name="connsiteX22" fmla="*/ 36314 w 91048"/>
                  <a:gd name="connsiteY22" fmla="*/ 71408 h 98858"/>
                  <a:gd name="connsiteX23" fmla="*/ 24173 w 91048"/>
                  <a:gd name="connsiteY23" fmla="*/ 68854 h 98858"/>
                  <a:gd name="connsiteX24" fmla="*/ 28007 w 91048"/>
                  <a:gd name="connsiteY24" fmla="*/ 61194 h 98858"/>
                  <a:gd name="connsiteX25" fmla="*/ 48455 w 91048"/>
                  <a:gd name="connsiteY25" fmla="*/ 59917 h 98858"/>
                  <a:gd name="connsiteX26" fmla="*/ 56123 w 91048"/>
                  <a:gd name="connsiteY26" fmla="*/ 55448 h 98858"/>
                  <a:gd name="connsiteX27" fmla="*/ 56123 w 91048"/>
                  <a:gd name="connsiteY27" fmla="*/ 55448 h 98858"/>
                  <a:gd name="connsiteX28" fmla="*/ 51650 w 91048"/>
                  <a:gd name="connsiteY28" fmla="*/ 47787 h 98858"/>
                  <a:gd name="connsiteX29" fmla="*/ 37592 w 91048"/>
                  <a:gd name="connsiteY29" fmla="*/ 47149 h 98858"/>
                  <a:gd name="connsiteX30" fmla="*/ 54206 w 91048"/>
                  <a:gd name="connsiteY30" fmla="*/ 32466 h 98858"/>
                  <a:gd name="connsiteX31" fmla="*/ 56762 w 91048"/>
                  <a:gd name="connsiteY31" fmla="*/ 23528 h 98858"/>
                  <a:gd name="connsiteX32" fmla="*/ 47816 w 91048"/>
                  <a:gd name="connsiteY32" fmla="*/ 20974 h 98858"/>
                  <a:gd name="connsiteX33" fmla="*/ 13950 w 91048"/>
                  <a:gd name="connsiteY33" fmla="*/ 59278 h 98858"/>
                  <a:gd name="connsiteX34" fmla="*/ 24812 w 91048"/>
                  <a:gd name="connsiteY34" fmla="*/ 23528 h 9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1048" h="98858">
                    <a:moveTo>
                      <a:pt x="7560" y="71408"/>
                    </a:moveTo>
                    <a:cubicBezTo>
                      <a:pt x="8198" y="72046"/>
                      <a:pt x="8198" y="72685"/>
                      <a:pt x="8837" y="72685"/>
                    </a:cubicBezTo>
                    <a:cubicBezTo>
                      <a:pt x="6281" y="79069"/>
                      <a:pt x="4365" y="84814"/>
                      <a:pt x="3086" y="91198"/>
                    </a:cubicBezTo>
                    <a:cubicBezTo>
                      <a:pt x="2447" y="94390"/>
                      <a:pt x="4365" y="98221"/>
                      <a:pt x="8198" y="98859"/>
                    </a:cubicBezTo>
                    <a:cubicBezTo>
                      <a:pt x="8198" y="98859"/>
                      <a:pt x="8198" y="98859"/>
                      <a:pt x="8198" y="98859"/>
                    </a:cubicBezTo>
                    <a:cubicBezTo>
                      <a:pt x="8837" y="98859"/>
                      <a:pt x="8837" y="98859"/>
                      <a:pt x="9476" y="98859"/>
                    </a:cubicBezTo>
                    <a:cubicBezTo>
                      <a:pt x="12671" y="98859"/>
                      <a:pt x="15227" y="96944"/>
                      <a:pt x="15866" y="93752"/>
                    </a:cubicBezTo>
                    <a:cubicBezTo>
                      <a:pt x="17145" y="89283"/>
                      <a:pt x="18422" y="84814"/>
                      <a:pt x="19701" y="80345"/>
                    </a:cubicBezTo>
                    <a:cubicBezTo>
                      <a:pt x="24812" y="82899"/>
                      <a:pt x="30563" y="84176"/>
                      <a:pt x="36314" y="84176"/>
                    </a:cubicBezTo>
                    <a:lnTo>
                      <a:pt x="36953" y="84176"/>
                    </a:lnTo>
                    <a:cubicBezTo>
                      <a:pt x="47816" y="84176"/>
                      <a:pt x="58040" y="80984"/>
                      <a:pt x="66347" y="73962"/>
                    </a:cubicBezTo>
                    <a:cubicBezTo>
                      <a:pt x="75932" y="66301"/>
                      <a:pt x="78488" y="52894"/>
                      <a:pt x="81044" y="39488"/>
                    </a:cubicBezTo>
                    <a:cubicBezTo>
                      <a:pt x="82322" y="29912"/>
                      <a:pt x="85517" y="20336"/>
                      <a:pt x="89990" y="11398"/>
                    </a:cubicBezTo>
                    <a:cubicBezTo>
                      <a:pt x="91268" y="9483"/>
                      <a:pt x="91268" y="6930"/>
                      <a:pt x="90629" y="5014"/>
                    </a:cubicBezTo>
                    <a:cubicBezTo>
                      <a:pt x="89350" y="3099"/>
                      <a:pt x="87434" y="1822"/>
                      <a:pt x="85517" y="1184"/>
                    </a:cubicBezTo>
                    <a:cubicBezTo>
                      <a:pt x="55484" y="-1370"/>
                      <a:pt x="32481" y="-731"/>
                      <a:pt x="16506" y="12675"/>
                    </a:cubicBezTo>
                    <a:cubicBezTo>
                      <a:pt x="531" y="26082"/>
                      <a:pt x="-6499" y="53533"/>
                      <a:pt x="7560" y="71408"/>
                    </a:cubicBezTo>
                    <a:close/>
                    <a:moveTo>
                      <a:pt x="24812" y="23528"/>
                    </a:moveTo>
                    <a:cubicBezTo>
                      <a:pt x="33119" y="17144"/>
                      <a:pt x="44621" y="13952"/>
                      <a:pt x="63152" y="13952"/>
                    </a:cubicBezTo>
                    <a:cubicBezTo>
                      <a:pt x="66986" y="13952"/>
                      <a:pt x="70820" y="13952"/>
                      <a:pt x="74654" y="14590"/>
                    </a:cubicBezTo>
                    <a:cubicBezTo>
                      <a:pt x="72098" y="22251"/>
                      <a:pt x="69542" y="29912"/>
                      <a:pt x="68264" y="37573"/>
                    </a:cubicBezTo>
                    <a:cubicBezTo>
                      <a:pt x="65708" y="49064"/>
                      <a:pt x="63791" y="59917"/>
                      <a:pt x="58040" y="64386"/>
                    </a:cubicBezTo>
                    <a:cubicBezTo>
                      <a:pt x="51650" y="68854"/>
                      <a:pt x="43982" y="71408"/>
                      <a:pt x="36314" y="71408"/>
                    </a:cubicBezTo>
                    <a:cubicBezTo>
                      <a:pt x="31841" y="71408"/>
                      <a:pt x="28007" y="70131"/>
                      <a:pt x="24173" y="68854"/>
                    </a:cubicBezTo>
                    <a:cubicBezTo>
                      <a:pt x="25451" y="66301"/>
                      <a:pt x="26729" y="63747"/>
                      <a:pt x="28007" y="61194"/>
                    </a:cubicBezTo>
                    <a:cubicBezTo>
                      <a:pt x="34397" y="59278"/>
                      <a:pt x="41426" y="59278"/>
                      <a:pt x="48455" y="59917"/>
                    </a:cubicBezTo>
                    <a:cubicBezTo>
                      <a:pt x="51650" y="60555"/>
                      <a:pt x="55484" y="58640"/>
                      <a:pt x="56123" y="55448"/>
                    </a:cubicBezTo>
                    <a:cubicBezTo>
                      <a:pt x="56123" y="55448"/>
                      <a:pt x="56123" y="55448"/>
                      <a:pt x="56123" y="55448"/>
                    </a:cubicBezTo>
                    <a:cubicBezTo>
                      <a:pt x="56762" y="52256"/>
                      <a:pt x="54845" y="48426"/>
                      <a:pt x="51650" y="47787"/>
                    </a:cubicBezTo>
                    <a:cubicBezTo>
                      <a:pt x="47177" y="46510"/>
                      <a:pt x="42065" y="46510"/>
                      <a:pt x="37592" y="47149"/>
                    </a:cubicBezTo>
                    <a:cubicBezTo>
                      <a:pt x="42065" y="41403"/>
                      <a:pt x="47816" y="36296"/>
                      <a:pt x="54206" y="32466"/>
                    </a:cubicBezTo>
                    <a:cubicBezTo>
                      <a:pt x="57401" y="30550"/>
                      <a:pt x="58040" y="26720"/>
                      <a:pt x="56762" y="23528"/>
                    </a:cubicBezTo>
                    <a:cubicBezTo>
                      <a:pt x="54845" y="20336"/>
                      <a:pt x="51011" y="19698"/>
                      <a:pt x="47816" y="20974"/>
                    </a:cubicBezTo>
                    <a:cubicBezTo>
                      <a:pt x="33119" y="29912"/>
                      <a:pt x="20978" y="43318"/>
                      <a:pt x="13950" y="59278"/>
                    </a:cubicBezTo>
                    <a:cubicBezTo>
                      <a:pt x="10116" y="45872"/>
                      <a:pt x="14588" y="31827"/>
                      <a:pt x="24812" y="2352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500" name="Graphic 4">
              <a:extLst>
                <a:ext uri="{FF2B5EF4-FFF2-40B4-BE49-F238E27FC236}">
                  <a16:creationId xmlns:a16="http://schemas.microsoft.com/office/drawing/2014/main" id="{847FC752-4B01-4A22-87C9-79E4A62E489E}"/>
                </a:ext>
              </a:extLst>
            </p:cNvPr>
            <p:cNvGrpSpPr>
              <a:grpSpLocks noChangeAspect="1"/>
            </p:cNvGrpSpPr>
            <p:nvPr/>
          </p:nvGrpSpPr>
          <p:grpSpPr>
            <a:xfrm>
              <a:off x="12158104" y="763519"/>
              <a:ext cx="37581" cy="39990"/>
              <a:chOff x="6828925" y="3884078"/>
              <a:chExt cx="212883" cy="227369"/>
            </a:xfrm>
            <a:solidFill>
              <a:schemeClr val="bg1"/>
            </a:solidFill>
            <a:effectLst/>
          </p:grpSpPr>
          <p:sp>
            <p:nvSpPr>
              <p:cNvPr id="505" name="Graphic 4">
                <a:extLst>
                  <a:ext uri="{FF2B5EF4-FFF2-40B4-BE49-F238E27FC236}">
                    <a16:creationId xmlns:a16="http://schemas.microsoft.com/office/drawing/2014/main" id="{56389AE1-2E05-4E79-8073-92EB8B8B2B55}"/>
                  </a:ext>
                </a:extLst>
              </p:cNvPr>
              <p:cNvSpPr/>
              <p:nvPr/>
            </p:nvSpPr>
            <p:spPr>
              <a:xfrm>
                <a:off x="6828925" y="3959426"/>
                <a:ext cx="165499" cy="152021"/>
              </a:xfrm>
              <a:custGeom>
                <a:avLst/>
                <a:gdLst>
                  <a:gd name="connsiteX0" fmla="*/ 149525 w 165499"/>
                  <a:gd name="connsiteY0" fmla="*/ 82 h 152021"/>
                  <a:gd name="connsiteX1" fmla="*/ 58788 w 165499"/>
                  <a:gd name="connsiteY1" fmla="*/ 82 h 152021"/>
                  <a:gd name="connsiteX2" fmla="*/ 52398 w 165499"/>
                  <a:gd name="connsiteY2" fmla="*/ 6466 h 152021"/>
                  <a:gd name="connsiteX3" fmla="*/ 58788 w 165499"/>
                  <a:gd name="connsiteY3" fmla="*/ 12850 h 152021"/>
                  <a:gd name="connsiteX4" fmla="*/ 143774 w 165499"/>
                  <a:gd name="connsiteY4" fmla="*/ 12850 h 152021"/>
                  <a:gd name="connsiteX5" fmla="*/ 151442 w 165499"/>
                  <a:gd name="connsiteY5" fmla="*/ 102864 h 152021"/>
                  <a:gd name="connsiteX6" fmla="*/ 12780 w 165499"/>
                  <a:gd name="connsiteY6" fmla="*/ 102864 h 152021"/>
                  <a:gd name="connsiteX7" fmla="*/ 20448 w 165499"/>
                  <a:gd name="connsiteY7" fmla="*/ 12850 h 152021"/>
                  <a:gd name="connsiteX8" fmla="*/ 41535 w 165499"/>
                  <a:gd name="connsiteY8" fmla="*/ 12850 h 152021"/>
                  <a:gd name="connsiteX9" fmla="*/ 47925 w 165499"/>
                  <a:gd name="connsiteY9" fmla="*/ 6466 h 152021"/>
                  <a:gd name="connsiteX10" fmla="*/ 41535 w 165499"/>
                  <a:gd name="connsiteY10" fmla="*/ 82 h 152021"/>
                  <a:gd name="connsiteX11" fmla="*/ 14697 w 165499"/>
                  <a:gd name="connsiteY11" fmla="*/ 82 h 152021"/>
                  <a:gd name="connsiteX12" fmla="*/ 8307 w 165499"/>
                  <a:gd name="connsiteY12" fmla="*/ 5828 h 152021"/>
                  <a:gd name="connsiteX13" fmla="*/ 0 w 165499"/>
                  <a:gd name="connsiteY13" fmla="*/ 108610 h 152021"/>
                  <a:gd name="connsiteX14" fmla="*/ 1917 w 165499"/>
                  <a:gd name="connsiteY14" fmla="*/ 113717 h 152021"/>
                  <a:gd name="connsiteX15" fmla="*/ 6390 w 165499"/>
                  <a:gd name="connsiteY15" fmla="*/ 115632 h 152021"/>
                  <a:gd name="connsiteX16" fmla="*/ 67094 w 165499"/>
                  <a:gd name="connsiteY16" fmla="*/ 115632 h 152021"/>
                  <a:gd name="connsiteX17" fmla="*/ 61983 w 165499"/>
                  <a:gd name="connsiteY17" fmla="*/ 122016 h 152021"/>
                  <a:gd name="connsiteX18" fmla="*/ 61983 w 165499"/>
                  <a:gd name="connsiteY18" fmla="*/ 139253 h 152021"/>
                  <a:gd name="connsiteX19" fmla="*/ 46008 w 165499"/>
                  <a:gd name="connsiteY19" fmla="*/ 139253 h 152021"/>
                  <a:gd name="connsiteX20" fmla="*/ 39618 w 165499"/>
                  <a:gd name="connsiteY20" fmla="*/ 145637 h 152021"/>
                  <a:gd name="connsiteX21" fmla="*/ 46008 w 165499"/>
                  <a:gd name="connsiteY21" fmla="*/ 152021 h 152021"/>
                  <a:gd name="connsiteX22" fmla="*/ 119492 w 165499"/>
                  <a:gd name="connsiteY22" fmla="*/ 152021 h 152021"/>
                  <a:gd name="connsiteX23" fmla="*/ 125882 w 165499"/>
                  <a:gd name="connsiteY23" fmla="*/ 145637 h 152021"/>
                  <a:gd name="connsiteX24" fmla="*/ 119492 w 165499"/>
                  <a:gd name="connsiteY24" fmla="*/ 139253 h 152021"/>
                  <a:gd name="connsiteX25" fmla="*/ 104156 w 165499"/>
                  <a:gd name="connsiteY25" fmla="*/ 139253 h 152021"/>
                  <a:gd name="connsiteX26" fmla="*/ 104156 w 165499"/>
                  <a:gd name="connsiteY26" fmla="*/ 115632 h 152021"/>
                  <a:gd name="connsiteX27" fmla="*/ 159110 w 165499"/>
                  <a:gd name="connsiteY27" fmla="*/ 115632 h 152021"/>
                  <a:gd name="connsiteX28" fmla="*/ 165500 w 165499"/>
                  <a:gd name="connsiteY28" fmla="*/ 109248 h 152021"/>
                  <a:gd name="connsiteX29" fmla="*/ 165500 w 165499"/>
                  <a:gd name="connsiteY29" fmla="*/ 108610 h 152021"/>
                  <a:gd name="connsiteX30" fmla="*/ 157193 w 165499"/>
                  <a:gd name="connsiteY30" fmla="*/ 5828 h 152021"/>
                  <a:gd name="connsiteX31" fmla="*/ 149525 w 165499"/>
                  <a:gd name="connsiteY31" fmla="*/ 82 h 152021"/>
                  <a:gd name="connsiteX32" fmla="*/ 149525 w 165499"/>
                  <a:gd name="connsiteY32" fmla="*/ 82 h 152021"/>
                  <a:gd name="connsiteX33" fmla="*/ 90099 w 165499"/>
                  <a:gd name="connsiteY33" fmla="*/ 138615 h 152021"/>
                  <a:gd name="connsiteX34" fmla="*/ 73484 w 165499"/>
                  <a:gd name="connsiteY34" fmla="*/ 138615 h 152021"/>
                  <a:gd name="connsiteX35" fmla="*/ 73484 w 165499"/>
                  <a:gd name="connsiteY35" fmla="*/ 121378 h 152021"/>
                  <a:gd name="connsiteX36" fmla="*/ 68373 w 165499"/>
                  <a:gd name="connsiteY36" fmla="*/ 114994 h 152021"/>
                  <a:gd name="connsiteX37" fmla="*/ 90099 w 165499"/>
                  <a:gd name="connsiteY37" fmla="*/ 114994 h 152021"/>
                  <a:gd name="connsiteX38" fmla="*/ 90099 w 165499"/>
                  <a:gd name="connsiteY38" fmla="*/ 138615 h 15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5499" h="152021">
                    <a:moveTo>
                      <a:pt x="149525" y="82"/>
                    </a:moveTo>
                    <a:lnTo>
                      <a:pt x="58788" y="82"/>
                    </a:lnTo>
                    <a:cubicBezTo>
                      <a:pt x="54954" y="82"/>
                      <a:pt x="52398" y="2636"/>
                      <a:pt x="52398" y="6466"/>
                    </a:cubicBezTo>
                    <a:cubicBezTo>
                      <a:pt x="52398" y="10297"/>
                      <a:pt x="54954" y="12850"/>
                      <a:pt x="58788" y="12850"/>
                    </a:cubicBezTo>
                    <a:lnTo>
                      <a:pt x="143774" y="12850"/>
                    </a:lnTo>
                    <a:lnTo>
                      <a:pt x="151442" y="102864"/>
                    </a:lnTo>
                    <a:lnTo>
                      <a:pt x="12780" y="102864"/>
                    </a:lnTo>
                    <a:lnTo>
                      <a:pt x="20448" y="12850"/>
                    </a:lnTo>
                    <a:lnTo>
                      <a:pt x="41535" y="12850"/>
                    </a:lnTo>
                    <a:cubicBezTo>
                      <a:pt x="45369" y="12850"/>
                      <a:pt x="47925" y="10297"/>
                      <a:pt x="47925" y="6466"/>
                    </a:cubicBezTo>
                    <a:cubicBezTo>
                      <a:pt x="47925" y="2636"/>
                      <a:pt x="45369" y="82"/>
                      <a:pt x="41535" y="82"/>
                    </a:cubicBezTo>
                    <a:lnTo>
                      <a:pt x="14697" y="82"/>
                    </a:lnTo>
                    <a:cubicBezTo>
                      <a:pt x="11502" y="82"/>
                      <a:pt x="8307" y="2636"/>
                      <a:pt x="8307" y="5828"/>
                    </a:cubicBezTo>
                    <a:lnTo>
                      <a:pt x="0" y="108610"/>
                    </a:lnTo>
                    <a:cubicBezTo>
                      <a:pt x="0" y="110525"/>
                      <a:pt x="640" y="112440"/>
                      <a:pt x="1917" y="113717"/>
                    </a:cubicBezTo>
                    <a:cubicBezTo>
                      <a:pt x="3195" y="114994"/>
                      <a:pt x="5112" y="115632"/>
                      <a:pt x="6390" y="115632"/>
                    </a:cubicBezTo>
                    <a:lnTo>
                      <a:pt x="67094" y="115632"/>
                    </a:lnTo>
                    <a:cubicBezTo>
                      <a:pt x="63899" y="116271"/>
                      <a:pt x="61983" y="118824"/>
                      <a:pt x="61983" y="122016"/>
                    </a:cubicBezTo>
                    <a:lnTo>
                      <a:pt x="61983" y="139253"/>
                    </a:lnTo>
                    <a:lnTo>
                      <a:pt x="46008" y="139253"/>
                    </a:lnTo>
                    <a:cubicBezTo>
                      <a:pt x="42174" y="139253"/>
                      <a:pt x="39618" y="141807"/>
                      <a:pt x="39618" y="145637"/>
                    </a:cubicBezTo>
                    <a:cubicBezTo>
                      <a:pt x="39618" y="149467"/>
                      <a:pt x="42174" y="152021"/>
                      <a:pt x="46008" y="152021"/>
                    </a:cubicBezTo>
                    <a:lnTo>
                      <a:pt x="119492" y="152021"/>
                    </a:lnTo>
                    <a:cubicBezTo>
                      <a:pt x="123326" y="152021"/>
                      <a:pt x="125882" y="149467"/>
                      <a:pt x="125882" y="145637"/>
                    </a:cubicBezTo>
                    <a:cubicBezTo>
                      <a:pt x="125882" y="141807"/>
                      <a:pt x="123326" y="139253"/>
                      <a:pt x="119492" y="139253"/>
                    </a:cubicBezTo>
                    <a:lnTo>
                      <a:pt x="104156" y="139253"/>
                    </a:lnTo>
                    <a:lnTo>
                      <a:pt x="104156" y="115632"/>
                    </a:lnTo>
                    <a:lnTo>
                      <a:pt x="159110" y="115632"/>
                    </a:lnTo>
                    <a:cubicBezTo>
                      <a:pt x="162943" y="115632"/>
                      <a:pt x="165500" y="113079"/>
                      <a:pt x="165500" y="109248"/>
                    </a:cubicBezTo>
                    <a:cubicBezTo>
                      <a:pt x="165500" y="109248"/>
                      <a:pt x="165500" y="108610"/>
                      <a:pt x="165500" y="108610"/>
                    </a:cubicBezTo>
                    <a:lnTo>
                      <a:pt x="157193" y="5828"/>
                    </a:lnTo>
                    <a:cubicBezTo>
                      <a:pt x="155915" y="2636"/>
                      <a:pt x="152720" y="-556"/>
                      <a:pt x="149525" y="82"/>
                    </a:cubicBezTo>
                    <a:cubicBezTo>
                      <a:pt x="149525" y="82"/>
                      <a:pt x="149525" y="82"/>
                      <a:pt x="149525" y="82"/>
                    </a:cubicBezTo>
                    <a:close/>
                    <a:moveTo>
                      <a:pt x="90099" y="138615"/>
                    </a:moveTo>
                    <a:lnTo>
                      <a:pt x="73484" y="138615"/>
                    </a:lnTo>
                    <a:lnTo>
                      <a:pt x="73484" y="121378"/>
                    </a:lnTo>
                    <a:cubicBezTo>
                      <a:pt x="73484" y="118186"/>
                      <a:pt x="71568" y="115632"/>
                      <a:pt x="68373" y="114994"/>
                    </a:cubicBezTo>
                    <a:lnTo>
                      <a:pt x="90099" y="114994"/>
                    </a:lnTo>
                    <a:lnTo>
                      <a:pt x="90099" y="1386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06" name="Graphic 4">
                <a:extLst>
                  <a:ext uri="{FF2B5EF4-FFF2-40B4-BE49-F238E27FC236}">
                    <a16:creationId xmlns:a16="http://schemas.microsoft.com/office/drawing/2014/main" id="{54DFDEF4-D654-4987-B2D0-F44BD7FC8C31}"/>
                  </a:ext>
                </a:extLst>
              </p:cNvPr>
              <p:cNvSpPr/>
              <p:nvPr/>
            </p:nvSpPr>
            <p:spPr>
              <a:xfrm>
                <a:off x="6852568" y="3981852"/>
                <a:ext cx="116296" cy="70862"/>
              </a:xfrm>
              <a:custGeom>
                <a:avLst/>
                <a:gdLst>
                  <a:gd name="connsiteX0" fmla="*/ 4473 w 116296"/>
                  <a:gd name="connsiteY0" fmla="*/ 5746 h 70862"/>
                  <a:gd name="connsiteX1" fmla="*/ 0 w 116296"/>
                  <a:gd name="connsiteY1" fmla="*/ 63840 h 70862"/>
                  <a:gd name="connsiteX2" fmla="*/ 1917 w 116296"/>
                  <a:gd name="connsiteY2" fmla="*/ 68947 h 70862"/>
                  <a:gd name="connsiteX3" fmla="*/ 6390 w 116296"/>
                  <a:gd name="connsiteY3" fmla="*/ 70862 h 70862"/>
                  <a:gd name="connsiteX4" fmla="*/ 109907 w 116296"/>
                  <a:gd name="connsiteY4" fmla="*/ 70862 h 70862"/>
                  <a:gd name="connsiteX5" fmla="*/ 114380 w 116296"/>
                  <a:gd name="connsiteY5" fmla="*/ 68947 h 70862"/>
                  <a:gd name="connsiteX6" fmla="*/ 116297 w 116296"/>
                  <a:gd name="connsiteY6" fmla="*/ 63840 h 70862"/>
                  <a:gd name="connsiteX7" fmla="*/ 111824 w 116296"/>
                  <a:gd name="connsiteY7" fmla="*/ 5746 h 70862"/>
                  <a:gd name="connsiteX8" fmla="*/ 105434 w 116296"/>
                  <a:gd name="connsiteY8" fmla="*/ 0 h 70862"/>
                  <a:gd name="connsiteX9" fmla="*/ 11501 w 116296"/>
                  <a:gd name="connsiteY9" fmla="*/ 0 h 70862"/>
                  <a:gd name="connsiteX10" fmla="*/ 4473 w 116296"/>
                  <a:gd name="connsiteY10" fmla="*/ 5746 h 70862"/>
                  <a:gd name="connsiteX11" fmla="*/ 14696 w 116296"/>
                  <a:gd name="connsiteY11" fmla="*/ 41496 h 70862"/>
                  <a:gd name="connsiteX12" fmla="*/ 45368 w 116296"/>
                  <a:gd name="connsiteY12" fmla="*/ 41496 h 70862"/>
                  <a:gd name="connsiteX13" fmla="*/ 51119 w 116296"/>
                  <a:gd name="connsiteY13" fmla="*/ 37027 h 70862"/>
                  <a:gd name="connsiteX14" fmla="*/ 51119 w 116296"/>
                  <a:gd name="connsiteY14" fmla="*/ 58094 h 70862"/>
                  <a:gd name="connsiteX15" fmla="*/ 12780 w 116296"/>
                  <a:gd name="connsiteY15" fmla="*/ 58094 h 70862"/>
                  <a:gd name="connsiteX16" fmla="*/ 14696 w 116296"/>
                  <a:gd name="connsiteY16" fmla="*/ 41496 h 70862"/>
                  <a:gd name="connsiteX17" fmla="*/ 64538 w 116296"/>
                  <a:gd name="connsiteY17" fmla="*/ 58094 h 70862"/>
                  <a:gd name="connsiteX18" fmla="*/ 64538 w 116296"/>
                  <a:gd name="connsiteY18" fmla="*/ 41496 h 70862"/>
                  <a:gd name="connsiteX19" fmla="*/ 101600 w 116296"/>
                  <a:gd name="connsiteY19" fmla="*/ 41496 h 70862"/>
                  <a:gd name="connsiteX20" fmla="*/ 102878 w 116296"/>
                  <a:gd name="connsiteY20" fmla="*/ 58094 h 70862"/>
                  <a:gd name="connsiteX21" fmla="*/ 64538 w 116296"/>
                  <a:gd name="connsiteY21" fmla="*/ 58094 h 70862"/>
                  <a:gd name="connsiteX22" fmla="*/ 100322 w 116296"/>
                  <a:gd name="connsiteY22" fmla="*/ 28728 h 70862"/>
                  <a:gd name="connsiteX23" fmla="*/ 64538 w 116296"/>
                  <a:gd name="connsiteY23" fmla="*/ 28728 h 70862"/>
                  <a:gd name="connsiteX24" fmla="*/ 64538 w 116296"/>
                  <a:gd name="connsiteY24" fmla="*/ 12130 h 70862"/>
                  <a:gd name="connsiteX25" fmla="*/ 99044 w 116296"/>
                  <a:gd name="connsiteY25" fmla="*/ 12130 h 70862"/>
                  <a:gd name="connsiteX26" fmla="*/ 100322 w 116296"/>
                  <a:gd name="connsiteY26" fmla="*/ 28728 h 70862"/>
                  <a:gd name="connsiteX27" fmla="*/ 51758 w 116296"/>
                  <a:gd name="connsiteY27" fmla="*/ 12768 h 70862"/>
                  <a:gd name="connsiteX28" fmla="*/ 51758 w 116296"/>
                  <a:gd name="connsiteY28" fmla="*/ 33197 h 70862"/>
                  <a:gd name="connsiteX29" fmla="*/ 46007 w 116296"/>
                  <a:gd name="connsiteY29" fmla="*/ 28728 h 70862"/>
                  <a:gd name="connsiteX30" fmla="*/ 15975 w 116296"/>
                  <a:gd name="connsiteY30" fmla="*/ 28728 h 70862"/>
                  <a:gd name="connsiteX31" fmla="*/ 17253 w 116296"/>
                  <a:gd name="connsiteY31" fmla="*/ 12768 h 70862"/>
                  <a:gd name="connsiteX32" fmla="*/ 51758 w 116296"/>
                  <a:gd name="connsiteY32" fmla="*/ 12768 h 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6296" h="70862">
                    <a:moveTo>
                      <a:pt x="4473" y="5746"/>
                    </a:moveTo>
                    <a:lnTo>
                      <a:pt x="0" y="63840"/>
                    </a:lnTo>
                    <a:cubicBezTo>
                      <a:pt x="0" y="65755"/>
                      <a:pt x="639" y="67032"/>
                      <a:pt x="1917" y="68947"/>
                    </a:cubicBezTo>
                    <a:cubicBezTo>
                      <a:pt x="3195" y="70224"/>
                      <a:pt x="5111" y="70862"/>
                      <a:pt x="6390" y="70862"/>
                    </a:cubicBezTo>
                    <a:lnTo>
                      <a:pt x="109907" y="70862"/>
                    </a:lnTo>
                    <a:cubicBezTo>
                      <a:pt x="111824" y="70862"/>
                      <a:pt x="113102" y="70224"/>
                      <a:pt x="114380" y="68947"/>
                    </a:cubicBezTo>
                    <a:cubicBezTo>
                      <a:pt x="115658" y="67670"/>
                      <a:pt x="116297" y="65755"/>
                      <a:pt x="116297" y="63840"/>
                    </a:cubicBezTo>
                    <a:lnTo>
                      <a:pt x="111824" y="5746"/>
                    </a:lnTo>
                    <a:cubicBezTo>
                      <a:pt x="111824" y="2554"/>
                      <a:pt x="108629" y="0"/>
                      <a:pt x="105434" y="0"/>
                    </a:cubicBezTo>
                    <a:lnTo>
                      <a:pt x="11501" y="0"/>
                    </a:lnTo>
                    <a:cubicBezTo>
                      <a:pt x="7668" y="0"/>
                      <a:pt x="5111" y="2554"/>
                      <a:pt x="4473" y="5746"/>
                    </a:cubicBezTo>
                    <a:close/>
                    <a:moveTo>
                      <a:pt x="14696" y="41496"/>
                    </a:moveTo>
                    <a:lnTo>
                      <a:pt x="45368" y="41496"/>
                    </a:lnTo>
                    <a:cubicBezTo>
                      <a:pt x="47925" y="41496"/>
                      <a:pt x="50481" y="39581"/>
                      <a:pt x="51119" y="37027"/>
                    </a:cubicBezTo>
                    <a:lnTo>
                      <a:pt x="51119" y="58094"/>
                    </a:lnTo>
                    <a:lnTo>
                      <a:pt x="12780" y="58094"/>
                    </a:lnTo>
                    <a:lnTo>
                      <a:pt x="14696" y="41496"/>
                    </a:lnTo>
                    <a:close/>
                    <a:moveTo>
                      <a:pt x="64538" y="58094"/>
                    </a:moveTo>
                    <a:lnTo>
                      <a:pt x="64538" y="41496"/>
                    </a:lnTo>
                    <a:lnTo>
                      <a:pt x="101600" y="41496"/>
                    </a:lnTo>
                    <a:lnTo>
                      <a:pt x="102878" y="58094"/>
                    </a:lnTo>
                    <a:lnTo>
                      <a:pt x="64538" y="58094"/>
                    </a:lnTo>
                    <a:close/>
                    <a:moveTo>
                      <a:pt x="100322" y="28728"/>
                    </a:moveTo>
                    <a:lnTo>
                      <a:pt x="64538" y="28728"/>
                    </a:lnTo>
                    <a:lnTo>
                      <a:pt x="64538" y="12130"/>
                    </a:lnTo>
                    <a:lnTo>
                      <a:pt x="99044" y="12130"/>
                    </a:lnTo>
                    <a:lnTo>
                      <a:pt x="100322" y="28728"/>
                    </a:lnTo>
                    <a:close/>
                    <a:moveTo>
                      <a:pt x="51758" y="12768"/>
                    </a:moveTo>
                    <a:lnTo>
                      <a:pt x="51758" y="33197"/>
                    </a:lnTo>
                    <a:cubicBezTo>
                      <a:pt x="51119" y="30643"/>
                      <a:pt x="48563" y="28728"/>
                      <a:pt x="46007" y="28728"/>
                    </a:cubicBezTo>
                    <a:lnTo>
                      <a:pt x="15975" y="28728"/>
                    </a:lnTo>
                    <a:lnTo>
                      <a:pt x="17253" y="12768"/>
                    </a:lnTo>
                    <a:lnTo>
                      <a:pt x="51758"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07" name="Graphic 4">
                <a:extLst>
                  <a:ext uri="{FF2B5EF4-FFF2-40B4-BE49-F238E27FC236}">
                    <a16:creationId xmlns:a16="http://schemas.microsoft.com/office/drawing/2014/main" id="{06AC1CFB-A9BB-475C-8FD3-73B98A4A0DD9}"/>
                  </a:ext>
                </a:extLst>
              </p:cNvPr>
              <p:cNvSpPr/>
              <p:nvPr/>
            </p:nvSpPr>
            <p:spPr>
              <a:xfrm>
                <a:off x="7014873" y="3946004"/>
                <a:ext cx="26935" cy="14780"/>
              </a:xfrm>
              <a:custGeom>
                <a:avLst/>
                <a:gdLst>
                  <a:gd name="connsiteX0" fmla="*/ 21086 w 26935"/>
                  <a:gd name="connsiteY0" fmla="*/ 2013 h 14780"/>
                  <a:gd name="connsiteX1" fmla="*/ 7029 w 26935"/>
                  <a:gd name="connsiteY1" fmla="*/ 98 h 14780"/>
                  <a:gd name="connsiteX2" fmla="*/ 0 w 26935"/>
                  <a:gd name="connsiteY2" fmla="*/ 5843 h 14780"/>
                  <a:gd name="connsiteX3" fmla="*/ 5750 w 26935"/>
                  <a:gd name="connsiteY3" fmla="*/ 12866 h 14780"/>
                  <a:gd name="connsiteX4" fmla="*/ 19809 w 26935"/>
                  <a:gd name="connsiteY4" fmla="*/ 14781 h 14780"/>
                  <a:gd name="connsiteX5" fmla="*/ 20447 w 26935"/>
                  <a:gd name="connsiteY5" fmla="*/ 14781 h 14780"/>
                  <a:gd name="connsiteX6" fmla="*/ 26837 w 26935"/>
                  <a:gd name="connsiteY6" fmla="*/ 9035 h 14780"/>
                  <a:gd name="connsiteX7" fmla="*/ 21086 w 26935"/>
                  <a:gd name="connsiteY7" fmla="*/ 2013 h 14780"/>
                  <a:gd name="connsiteX8" fmla="*/ 21086 w 26935"/>
                  <a:gd name="connsiteY8" fmla="*/ 2013 h 1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5" h="14780">
                    <a:moveTo>
                      <a:pt x="21086" y="2013"/>
                    </a:moveTo>
                    <a:lnTo>
                      <a:pt x="7029" y="98"/>
                    </a:lnTo>
                    <a:cubicBezTo>
                      <a:pt x="3195" y="-541"/>
                      <a:pt x="0" y="2013"/>
                      <a:pt x="0" y="5843"/>
                    </a:cubicBezTo>
                    <a:cubicBezTo>
                      <a:pt x="0" y="9674"/>
                      <a:pt x="1917" y="12866"/>
                      <a:pt x="5750" y="12866"/>
                    </a:cubicBezTo>
                    <a:lnTo>
                      <a:pt x="19809" y="14781"/>
                    </a:lnTo>
                    <a:lnTo>
                      <a:pt x="20447" y="14781"/>
                    </a:lnTo>
                    <a:cubicBezTo>
                      <a:pt x="23642" y="14781"/>
                      <a:pt x="26199" y="12227"/>
                      <a:pt x="26837" y="9035"/>
                    </a:cubicBezTo>
                    <a:cubicBezTo>
                      <a:pt x="27476" y="5843"/>
                      <a:pt x="24920" y="2651"/>
                      <a:pt x="21086" y="2013"/>
                    </a:cubicBezTo>
                    <a:cubicBezTo>
                      <a:pt x="21086" y="2013"/>
                      <a:pt x="21086" y="2013"/>
                      <a:pt x="21086" y="2013"/>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08" name="Graphic 4">
                <a:extLst>
                  <a:ext uri="{FF2B5EF4-FFF2-40B4-BE49-F238E27FC236}">
                    <a16:creationId xmlns:a16="http://schemas.microsoft.com/office/drawing/2014/main" id="{6E56450F-03F0-42B1-9E64-33380FF23394}"/>
                  </a:ext>
                </a:extLst>
              </p:cNvPr>
              <p:cNvSpPr/>
              <p:nvPr/>
            </p:nvSpPr>
            <p:spPr>
              <a:xfrm>
                <a:off x="6917413" y="3931958"/>
                <a:ext cx="27170" cy="14781"/>
              </a:xfrm>
              <a:custGeom>
                <a:avLst/>
                <a:gdLst>
                  <a:gd name="connsiteX0" fmla="*/ 5445 w 27170"/>
                  <a:gd name="connsiteY0" fmla="*/ 12866 h 14781"/>
                  <a:gd name="connsiteX1" fmla="*/ 19502 w 27170"/>
                  <a:gd name="connsiteY1" fmla="*/ 14782 h 14781"/>
                  <a:gd name="connsiteX2" fmla="*/ 20141 w 27170"/>
                  <a:gd name="connsiteY2" fmla="*/ 14782 h 14781"/>
                  <a:gd name="connsiteX3" fmla="*/ 27170 w 27170"/>
                  <a:gd name="connsiteY3" fmla="*/ 9036 h 14781"/>
                  <a:gd name="connsiteX4" fmla="*/ 21419 w 27170"/>
                  <a:gd name="connsiteY4" fmla="*/ 2014 h 14781"/>
                  <a:gd name="connsiteX5" fmla="*/ 21419 w 27170"/>
                  <a:gd name="connsiteY5" fmla="*/ 2014 h 14781"/>
                  <a:gd name="connsiteX6" fmla="*/ 7361 w 27170"/>
                  <a:gd name="connsiteY6" fmla="*/ 98 h 14781"/>
                  <a:gd name="connsiteX7" fmla="*/ 332 w 27170"/>
                  <a:gd name="connsiteY7" fmla="*/ 5206 h 14781"/>
                  <a:gd name="connsiteX8" fmla="*/ 5445 w 27170"/>
                  <a:gd name="connsiteY8" fmla="*/ 12866 h 14781"/>
                  <a:gd name="connsiteX9" fmla="*/ 5445 w 27170"/>
                  <a:gd name="connsiteY9" fmla="*/ 12866 h 1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70" h="14781">
                    <a:moveTo>
                      <a:pt x="5445" y="12866"/>
                    </a:moveTo>
                    <a:lnTo>
                      <a:pt x="19502" y="14782"/>
                    </a:lnTo>
                    <a:lnTo>
                      <a:pt x="20141" y="14782"/>
                    </a:lnTo>
                    <a:cubicBezTo>
                      <a:pt x="23976" y="14782"/>
                      <a:pt x="26531" y="12228"/>
                      <a:pt x="27170" y="9036"/>
                    </a:cubicBezTo>
                    <a:cubicBezTo>
                      <a:pt x="27170" y="5206"/>
                      <a:pt x="24614" y="2652"/>
                      <a:pt x="21419" y="2014"/>
                    </a:cubicBezTo>
                    <a:lnTo>
                      <a:pt x="21419" y="2014"/>
                    </a:lnTo>
                    <a:lnTo>
                      <a:pt x="7361" y="98"/>
                    </a:lnTo>
                    <a:cubicBezTo>
                      <a:pt x="4166" y="-540"/>
                      <a:pt x="332" y="2014"/>
                      <a:pt x="332" y="5206"/>
                    </a:cubicBezTo>
                    <a:cubicBezTo>
                      <a:pt x="-945" y="9036"/>
                      <a:pt x="1611" y="12228"/>
                      <a:pt x="5445" y="12866"/>
                    </a:cubicBezTo>
                    <a:cubicBezTo>
                      <a:pt x="4806" y="12866"/>
                      <a:pt x="4806" y="12866"/>
                      <a:pt x="5445" y="128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09" name="Graphic 4">
                <a:extLst>
                  <a:ext uri="{FF2B5EF4-FFF2-40B4-BE49-F238E27FC236}">
                    <a16:creationId xmlns:a16="http://schemas.microsoft.com/office/drawing/2014/main" id="{3CEB7A1D-A5A1-48F4-AD22-F871C3E153CC}"/>
                  </a:ext>
                </a:extLst>
              </p:cNvPr>
              <p:cNvSpPr/>
              <p:nvPr/>
            </p:nvSpPr>
            <p:spPr>
              <a:xfrm>
                <a:off x="6998422" y="3973716"/>
                <a:ext cx="20760" cy="24095"/>
              </a:xfrm>
              <a:custGeom>
                <a:avLst/>
                <a:gdLst>
                  <a:gd name="connsiteX0" fmla="*/ 11339 w 20760"/>
                  <a:gd name="connsiteY0" fmla="*/ 2390 h 24095"/>
                  <a:gd name="connsiteX1" fmla="*/ 2393 w 20760"/>
                  <a:gd name="connsiteY1" fmla="*/ 1114 h 24095"/>
                  <a:gd name="connsiteX2" fmla="*/ 1115 w 20760"/>
                  <a:gd name="connsiteY2" fmla="*/ 10051 h 24095"/>
                  <a:gd name="connsiteX3" fmla="*/ 1115 w 20760"/>
                  <a:gd name="connsiteY3" fmla="*/ 10051 h 24095"/>
                  <a:gd name="connsiteX4" fmla="*/ 9421 w 20760"/>
                  <a:gd name="connsiteY4" fmla="*/ 21542 h 24095"/>
                  <a:gd name="connsiteX5" fmla="*/ 14534 w 20760"/>
                  <a:gd name="connsiteY5" fmla="*/ 24096 h 24095"/>
                  <a:gd name="connsiteX6" fmla="*/ 18367 w 20760"/>
                  <a:gd name="connsiteY6" fmla="*/ 22819 h 24095"/>
                  <a:gd name="connsiteX7" fmla="*/ 19646 w 20760"/>
                  <a:gd name="connsiteY7" fmla="*/ 13882 h 24095"/>
                  <a:gd name="connsiteX8" fmla="*/ 11339 w 20760"/>
                  <a:gd name="connsiteY8" fmla="*/ 2390 h 2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60" h="24095">
                    <a:moveTo>
                      <a:pt x="11339" y="2390"/>
                    </a:moveTo>
                    <a:cubicBezTo>
                      <a:pt x="9421" y="-163"/>
                      <a:pt x="4949" y="-802"/>
                      <a:pt x="2393" y="1114"/>
                    </a:cubicBezTo>
                    <a:cubicBezTo>
                      <a:pt x="-164" y="3029"/>
                      <a:pt x="-802" y="7498"/>
                      <a:pt x="1115" y="10051"/>
                    </a:cubicBezTo>
                    <a:cubicBezTo>
                      <a:pt x="1115" y="10051"/>
                      <a:pt x="1115" y="10051"/>
                      <a:pt x="1115" y="10051"/>
                    </a:cubicBezTo>
                    <a:lnTo>
                      <a:pt x="9421" y="21542"/>
                    </a:lnTo>
                    <a:cubicBezTo>
                      <a:pt x="10700" y="23458"/>
                      <a:pt x="12616" y="24096"/>
                      <a:pt x="14534" y="24096"/>
                    </a:cubicBezTo>
                    <a:cubicBezTo>
                      <a:pt x="15811" y="24096"/>
                      <a:pt x="17090" y="23458"/>
                      <a:pt x="18367" y="22819"/>
                    </a:cubicBezTo>
                    <a:cubicBezTo>
                      <a:pt x="20924" y="20904"/>
                      <a:pt x="21562" y="16435"/>
                      <a:pt x="19646" y="13882"/>
                    </a:cubicBezTo>
                    <a:lnTo>
                      <a:pt x="11339"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10" name="Graphic 4">
                <a:extLst>
                  <a:ext uri="{FF2B5EF4-FFF2-40B4-BE49-F238E27FC236}">
                    <a16:creationId xmlns:a16="http://schemas.microsoft.com/office/drawing/2014/main" id="{61474DF5-D665-4AC9-8991-A4F3A0E9249A}"/>
                  </a:ext>
                </a:extLst>
              </p:cNvPr>
              <p:cNvSpPr/>
              <p:nvPr/>
            </p:nvSpPr>
            <p:spPr>
              <a:xfrm>
                <a:off x="6938996" y="3894681"/>
                <a:ext cx="20759" cy="23969"/>
              </a:xfrm>
              <a:custGeom>
                <a:avLst/>
                <a:gdLst>
                  <a:gd name="connsiteX0" fmla="*/ 9422 w 20759"/>
                  <a:gd name="connsiteY0" fmla="*/ 21416 h 23969"/>
                  <a:gd name="connsiteX1" fmla="*/ 14533 w 20759"/>
                  <a:gd name="connsiteY1" fmla="*/ 23970 h 23969"/>
                  <a:gd name="connsiteX2" fmla="*/ 18368 w 20759"/>
                  <a:gd name="connsiteY2" fmla="*/ 22693 h 23969"/>
                  <a:gd name="connsiteX3" fmla="*/ 19645 w 20759"/>
                  <a:gd name="connsiteY3" fmla="*/ 13755 h 23969"/>
                  <a:gd name="connsiteX4" fmla="*/ 19645 w 20759"/>
                  <a:gd name="connsiteY4" fmla="*/ 13755 h 23969"/>
                  <a:gd name="connsiteX5" fmla="*/ 11338 w 20759"/>
                  <a:gd name="connsiteY5" fmla="*/ 2264 h 23969"/>
                  <a:gd name="connsiteX6" fmla="*/ 2393 w 20759"/>
                  <a:gd name="connsiteY6" fmla="*/ 1626 h 23969"/>
                  <a:gd name="connsiteX7" fmla="*/ 1114 w 20759"/>
                  <a:gd name="connsiteY7" fmla="*/ 9925 h 23969"/>
                  <a:gd name="connsiteX8" fmla="*/ 9422 w 20759"/>
                  <a:gd name="connsiteY8" fmla="*/ 21416 h 2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59" h="23969">
                    <a:moveTo>
                      <a:pt x="9422" y="21416"/>
                    </a:moveTo>
                    <a:cubicBezTo>
                      <a:pt x="10699" y="23331"/>
                      <a:pt x="12616" y="23970"/>
                      <a:pt x="14533" y="23970"/>
                    </a:cubicBezTo>
                    <a:cubicBezTo>
                      <a:pt x="15811" y="23970"/>
                      <a:pt x="17089" y="23331"/>
                      <a:pt x="18368" y="22693"/>
                    </a:cubicBezTo>
                    <a:cubicBezTo>
                      <a:pt x="20923" y="20778"/>
                      <a:pt x="21563" y="16309"/>
                      <a:pt x="19645" y="13755"/>
                    </a:cubicBezTo>
                    <a:lnTo>
                      <a:pt x="19645" y="13755"/>
                    </a:lnTo>
                    <a:lnTo>
                      <a:pt x="11338" y="2264"/>
                    </a:lnTo>
                    <a:cubicBezTo>
                      <a:pt x="8783" y="-289"/>
                      <a:pt x="4948" y="-928"/>
                      <a:pt x="2393" y="1626"/>
                    </a:cubicBezTo>
                    <a:cubicBezTo>
                      <a:pt x="-163" y="3541"/>
                      <a:pt x="-802" y="7371"/>
                      <a:pt x="1114" y="9925"/>
                    </a:cubicBezTo>
                    <a:lnTo>
                      <a:pt x="9422" y="2141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11" name="Graphic 4">
                <a:extLst>
                  <a:ext uri="{FF2B5EF4-FFF2-40B4-BE49-F238E27FC236}">
                    <a16:creationId xmlns:a16="http://schemas.microsoft.com/office/drawing/2014/main" id="{4A70B984-7FD5-46C4-AE54-8DCCB7E46C09}"/>
                  </a:ext>
                </a:extLst>
              </p:cNvPr>
              <p:cNvSpPr/>
              <p:nvPr/>
            </p:nvSpPr>
            <p:spPr>
              <a:xfrm>
                <a:off x="6978990" y="3884078"/>
                <a:ext cx="14255" cy="26911"/>
              </a:xfrm>
              <a:custGeom>
                <a:avLst/>
                <a:gdLst>
                  <a:gd name="connsiteX0" fmla="*/ 5211 w 14255"/>
                  <a:gd name="connsiteY0" fmla="*/ 26911 h 26911"/>
                  <a:gd name="connsiteX1" fmla="*/ 5850 w 14255"/>
                  <a:gd name="connsiteY1" fmla="*/ 26911 h 26911"/>
                  <a:gd name="connsiteX2" fmla="*/ 12240 w 14255"/>
                  <a:gd name="connsiteY2" fmla="*/ 21166 h 26911"/>
                  <a:gd name="connsiteX3" fmla="*/ 14157 w 14255"/>
                  <a:gd name="connsiteY3" fmla="*/ 7121 h 26911"/>
                  <a:gd name="connsiteX4" fmla="*/ 9045 w 14255"/>
                  <a:gd name="connsiteY4" fmla="*/ 98 h 26911"/>
                  <a:gd name="connsiteX5" fmla="*/ 2016 w 14255"/>
                  <a:gd name="connsiteY5" fmla="*/ 5206 h 26911"/>
                  <a:gd name="connsiteX6" fmla="*/ 99 w 14255"/>
                  <a:gd name="connsiteY6" fmla="*/ 19250 h 26911"/>
                  <a:gd name="connsiteX7" fmla="*/ 5211 w 14255"/>
                  <a:gd name="connsiteY7" fmla="*/ 26911 h 2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 h="26911">
                    <a:moveTo>
                      <a:pt x="5211" y="26911"/>
                    </a:moveTo>
                    <a:lnTo>
                      <a:pt x="5850" y="26911"/>
                    </a:lnTo>
                    <a:cubicBezTo>
                      <a:pt x="9045" y="26911"/>
                      <a:pt x="11601" y="24357"/>
                      <a:pt x="12240" y="21166"/>
                    </a:cubicBezTo>
                    <a:lnTo>
                      <a:pt x="14157" y="7121"/>
                    </a:lnTo>
                    <a:cubicBezTo>
                      <a:pt x="14796" y="3929"/>
                      <a:pt x="12240" y="98"/>
                      <a:pt x="9045" y="98"/>
                    </a:cubicBezTo>
                    <a:cubicBezTo>
                      <a:pt x="5850" y="-540"/>
                      <a:pt x="2016" y="2014"/>
                      <a:pt x="2016" y="5206"/>
                    </a:cubicBezTo>
                    <a:lnTo>
                      <a:pt x="99" y="19250"/>
                    </a:lnTo>
                    <a:cubicBezTo>
                      <a:pt x="-540" y="23081"/>
                      <a:pt x="2016" y="26273"/>
                      <a:pt x="5211" y="26911"/>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12" name="Graphic 4">
                <a:extLst>
                  <a:ext uri="{FF2B5EF4-FFF2-40B4-BE49-F238E27FC236}">
                    <a16:creationId xmlns:a16="http://schemas.microsoft.com/office/drawing/2014/main" id="{A507291E-1A7F-4990-B32F-5319E3567FCA}"/>
                  </a:ext>
                </a:extLst>
              </p:cNvPr>
              <p:cNvSpPr/>
              <p:nvPr/>
            </p:nvSpPr>
            <p:spPr>
              <a:xfrm>
                <a:off x="7006090" y="3906046"/>
                <a:ext cx="23954" cy="20903"/>
              </a:xfrm>
              <a:custGeom>
                <a:avLst/>
                <a:gdLst>
                  <a:gd name="connsiteX0" fmla="*/ 6865 w 23954"/>
                  <a:gd name="connsiteY0" fmla="*/ 20904 h 20903"/>
                  <a:gd name="connsiteX1" fmla="*/ 10699 w 23954"/>
                  <a:gd name="connsiteY1" fmla="*/ 19627 h 20903"/>
                  <a:gd name="connsiteX2" fmla="*/ 21563 w 23954"/>
                  <a:gd name="connsiteY2" fmla="*/ 11328 h 20903"/>
                  <a:gd name="connsiteX3" fmla="*/ 22840 w 23954"/>
                  <a:gd name="connsiteY3" fmla="*/ 2390 h 20903"/>
                  <a:gd name="connsiteX4" fmla="*/ 13894 w 23954"/>
                  <a:gd name="connsiteY4" fmla="*/ 1114 h 20903"/>
                  <a:gd name="connsiteX5" fmla="*/ 2393 w 23954"/>
                  <a:gd name="connsiteY5" fmla="*/ 9413 h 20903"/>
                  <a:gd name="connsiteX6" fmla="*/ 1114 w 23954"/>
                  <a:gd name="connsiteY6" fmla="*/ 18350 h 20903"/>
                  <a:gd name="connsiteX7" fmla="*/ 6865 w 23954"/>
                  <a:gd name="connsiteY7" fmla="*/ 20904 h 2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54" h="20903">
                    <a:moveTo>
                      <a:pt x="6865" y="20904"/>
                    </a:moveTo>
                    <a:cubicBezTo>
                      <a:pt x="8143" y="20904"/>
                      <a:pt x="9422" y="20266"/>
                      <a:pt x="10699" y="19627"/>
                    </a:cubicBezTo>
                    <a:lnTo>
                      <a:pt x="21563" y="11328"/>
                    </a:lnTo>
                    <a:cubicBezTo>
                      <a:pt x="24118" y="9413"/>
                      <a:pt x="24758" y="4944"/>
                      <a:pt x="22840" y="2390"/>
                    </a:cubicBezTo>
                    <a:cubicBezTo>
                      <a:pt x="20923" y="-163"/>
                      <a:pt x="16450" y="-802"/>
                      <a:pt x="13894" y="1114"/>
                    </a:cubicBezTo>
                    <a:lnTo>
                      <a:pt x="2393" y="9413"/>
                    </a:lnTo>
                    <a:cubicBezTo>
                      <a:pt x="-163" y="11328"/>
                      <a:pt x="-802" y="15797"/>
                      <a:pt x="1114" y="18350"/>
                    </a:cubicBezTo>
                    <a:cubicBezTo>
                      <a:pt x="3032" y="20266"/>
                      <a:pt x="4948" y="20904"/>
                      <a:pt x="6865" y="2090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13" name="Graphic 4">
                <a:extLst>
                  <a:ext uri="{FF2B5EF4-FFF2-40B4-BE49-F238E27FC236}">
                    <a16:creationId xmlns:a16="http://schemas.microsoft.com/office/drawing/2014/main" id="{230FAF09-4769-4924-8EB4-2E6B4A641FE1}"/>
                  </a:ext>
                </a:extLst>
              </p:cNvPr>
              <p:cNvSpPr/>
              <p:nvPr/>
            </p:nvSpPr>
            <p:spPr>
              <a:xfrm>
                <a:off x="6947139" y="3912245"/>
                <a:ext cx="64560" cy="61946"/>
              </a:xfrm>
              <a:custGeom>
                <a:avLst/>
                <a:gdLst>
                  <a:gd name="connsiteX0" fmla="*/ 64539 w 64560"/>
                  <a:gd name="connsiteY0" fmla="*/ 33857 h 61946"/>
                  <a:gd name="connsiteX1" fmla="*/ 33867 w 64560"/>
                  <a:gd name="connsiteY1" fmla="*/ 22 h 61946"/>
                  <a:gd name="connsiteX2" fmla="*/ 0 w 64560"/>
                  <a:gd name="connsiteY2" fmla="*/ 30665 h 61946"/>
                  <a:gd name="connsiteX3" fmla="*/ 0 w 64560"/>
                  <a:gd name="connsiteY3" fmla="*/ 33857 h 61946"/>
                  <a:gd name="connsiteX4" fmla="*/ 640 w 64560"/>
                  <a:gd name="connsiteY4" fmla="*/ 38964 h 61946"/>
                  <a:gd name="connsiteX5" fmla="*/ 8307 w 64560"/>
                  <a:gd name="connsiteY5" fmla="*/ 44071 h 61946"/>
                  <a:gd name="connsiteX6" fmla="*/ 13419 w 64560"/>
                  <a:gd name="connsiteY6" fmla="*/ 36411 h 61946"/>
                  <a:gd name="connsiteX7" fmla="*/ 13419 w 64560"/>
                  <a:gd name="connsiteY7" fmla="*/ 33219 h 61946"/>
                  <a:gd name="connsiteX8" fmla="*/ 33228 w 64560"/>
                  <a:gd name="connsiteY8" fmla="*/ 13428 h 61946"/>
                  <a:gd name="connsiteX9" fmla="*/ 53037 w 64560"/>
                  <a:gd name="connsiteY9" fmla="*/ 33219 h 61946"/>
                  <a:gd name="connsiteX10" fmla="*/ 43452 w 64560"/>
                  <a:gd name="connsiteY10" fmla="*/ 49817 h 61946"/>
                  <a:gd name="connsiteX11" fmla="*/ 41535 w 64560"/>
                  <a:gd name="connsiteY11" fmla="*/ 58755 h 61946"/>
                  <a:gd name="connsiteX12" fmla="*/ 46647 w 64560"/>
                  <a:gd name="connsiteY12" fmla="*/ 61947 h 61946"/>
                  <a:gd name="connsiteX13" fmla="*/ 49842 w 64560"/>
                  <a:gd name="connsiteY13" fmla="*/ 60670 h 61946"/>
                  <a:gd name="connsiteX14" fmla="*/ 64539 w 64560"/>
                  <a:gd name="connsiteY14" fmla="*/ 33857 h 61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60" h="61946">
                    <a:moveTo>
                      <a:pt x="64539" y="33857"/>
                    </a:moveTo>
                    <a:cubicBezTo>
                      <a:pt x="65178" y="15982"/>
                      <a:pt x="51759" y="660"/>
                      <a:pt x="33867" y="22"/>
                    </a:cubicBezTo>
                    <a:cubicBezTo>
                      <a:pt x="15975" y="-617"/>
                      <a:pt x="640" y="12790"/>
                      <a:pt x="0" y="30665"/>
                    </a:cubicBezTo>
                    <a:cubicBezTo>
                      <a:pt x="0" y="31303"/>
                      <a:pt x="0" y="32580"/>
                      <a:pt x="0" y="33857"/>
                    </a:cubicBezTo>
                    <a:cubicBezTo>
                      <a:pt x="0" y="35772"/>
                      <a:pt x="0" y="37687"/>
                      <a:pt x="640" y="38964"/>
                    </a:cubicBezTo>
                    <a:cubicBezTo>
                      <a:pt x="1278" y="42156"/>
                      <a:pt x="4473" y="44710"/>
                      <a:pt x="8307" y="44071"/>
                    </a:cubicBezTo>
                    <a:cubicBezTo>
                      <a:pt x="11502" y="43433"/>
                      <a:pt x="14058" y="40241"/>
                      <a:pt x="13419" y="36411"/>
                    </a:cubicBezTo>
                    <a:cubicBezTo>
                      <a:pt x="13419" y="35134"/>
                      <a:pt x="13419" y="34495"/>
                      <a:pt x="13419" y="33219"/>
                    </a:cubicBezTo>
                    <a:cubicBezTo>
                      <a:pt x="13419" y="22366"/>
                      <a:pt x="22365" y="13428"/>
                      <a:pt x="33228" y="13428"/>
                    </a:cubicBezTo>
                    <a:cubicBezTo>
                      <a:pt x="44091" y="13428"/>
                      <a:pt x="53037" y="22366"/>
                      <a:pt x="53037" y="33219"/>
                    </a:cubicBezTo>
                    <a:cubicBezTo>
                      <a:pt x="53037" y="40241"/>
                      <a:pt x="49203" y="46625"/>
                      <a:pt x="43452" y="49817"/>
                    </a:cubicBezTo>
                    <a:cubicBezTo>
                      <a:pt x="40257" y="51732"/>
                      <a:pt x="39618" y="55563"/>
                      <a:pt x="41535" y="58755"/>
                    </a:cubicBezTo>
                    <a:cubicBezTo>
                      <a:pt x="42813" y="60670"/>
                      <a:pt x="44730" y="61947"/>
                      <a:pt x="46647" y="61947"/>
                    </a:cubicBezTo>
                    <a:cubicBezTo>
                      <a:pt x="47925" y="61947"/>
                      <a:pt x="49203" y="61308"/>
                      <a:pt x="49842" y="60670"/>
                    </a:cubicBezTo>
                    <a:cubicBezTo>
                      <a:pt x="58788" y="55563"/>
                      <a:pt x="64539" y="45348"/>
                      <a:pt x="64539" y="33857"/>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501" name="Graphic 4">
              <a:extLst>
                <a:ext uri="{FF2B5EF4-FFF2-40B4-BE49-F238E27FC236}">
                  <a16:creationId xmlns:a16="http://schemas.microsoft.com/office/drawing/2014/main" id="{15192F9C-5843-4511-85B4-B20C7D4CEFA5}"/>
                </a:ext>
              </a:extLst>
            </p:cNvPr>
            <p:cNvGrpSpPr>
              <a:grpSpLocks noChangeAspect="1"/>
            </p:cNvGrpSpPr>
            <p:nvPr/>
          </p:nvGrpSpPr>
          <p:grpSpPr>
            <a:xfrm>
              <a:off x="12353257" y="767203"/>
              <a:ext cx="39320" cy="34021"/>
              <a:chOff x="10991969" y="1476777"/>
              <a:chExt cx="246258" cy="213863"/>
            </a:xfrm>
            <a:solidFill>
              <a:schemeClr val="bg1"/>
            </a:solidFill>
            <a:effectLst/>
          </p:grpSpPr>
          <p:sp>
            <p:nvSpPr>
              <p:cNvPr id="503" name="Graphic 4">
                <a:extLst>
                  <a:ext uri="{FF2B5EF4-FFF2-40B4-BE49-F238E27FC236}">
                    <a16:creationId xmlns:a16="http://schemas.microsoft.com/office/drawing/2014/main" id="{18C3E8CD-8377-4062-8E4E-000FA052DEAE}"/>
                  </a:ext>
                </a:extLst>
              </p:cNvPr>
              <p:cNvSpPr/>
              <p:nvPr/>
            </p:nvSpPr>
            <p:spPr>
              <a:xfrm>
                <a:off x="11045006" y="1530403"/>
                <a:ext cx="145051" cy="130233"/>
              </a:xfrm>
              <a:custGeom>
                <a:avLst/>
                <a:gdLst>
                  <a:gd name="connsiteX0" fmla="*/ 32589 w 145051"/>
                  <a:gd name="connsiteY0" fmla="*/ 5107 h 130233"/>
                  <a:gd name="connsiteX1" fmla="*/ 32589 w 145051"/>
                  <a:gd name="connsiteY1" fmla="*/ 46603 h 130233"/>
                  <a:gd name="connsiteX2" fmla="*/ 37701 w 145051"/>
                  <a:gd name="connsiteY2" fmla="*/ 51710 h 130233"/>
                  <a:gd name="connsiteX3" fmla="*/ 48563 w 145051"/>
                  <a:gd name="connsiteY3" fmla="*/ 51710 h 130233"/>
                  <a:gd name="connsiteX4" fmla="*/ 48563 w 145051"/>
                  <a:gd name="connsiteY4" fmla="*/ 54264 h 130233"/>
                  <a:gd name="connsiteX5" fmla="*/ 5112 w 145051"/>
                  <a:gd name="connsiteY5" fmla="*/ 54264 h 130233"/>
                  <a:gd name="connsiteX6" fmla="*/ 0 w 145051"/>
                  <a:gd name="connsiteY6" fmla="*/ 59371 h 130233"/>
                  <a:gd name="connsiteX7" fmla="*/ 5112 w 145051"/>
                  <a:gd name="connsiteY7" fmla="*/ 64478 h 130233"/>
                  <a:gd name="connsiteX8" fmla="*/ 5112 w 145051"/>
                  <a:gd name="connsiteY8" fmla="*/ 64478 h 130233"/>
                  <a:gd name="connsiteX9" fmla="*/ 12141 w 145051"/>
                  <a:gd name="connsiteY9" fmla="*/ 64478 h 130233"/>
                  <a:gd name="connsiteX10" fmla="*/ 12141 w 145051"/>
                  <a:gd name="connsiteY10" fmla="*/ 123849 h 130233"/>
                  <a:gd name="connsiteX11" fmla="*/ 17253 w 145051"/>
                  <a:gd name="connsiteY11" fmla="*/ 128956 h 130233"/>
                  <a:gd name="connsiteX12" fmla="*/ 22365 w 145051"/>
                  <a:gd name="connsiteY12" fmla="*/ 123849 h 130233"/>
                  <a:gd name="connsiteX13" fmla="*/ 22365 w 145051"/>
                  <a:gd name="connsiteY13" fmla="*/ 64478 h 130233"/>
                  <a:gd name="connsiteX14" fmla="*/ 49842 w 145051"/>
                  <a:gd name="connsiteY14" fmla="*/ 64478 h 130233"/>
                  <a:gd name="connsiteX15" fmla="*/ 60066 w 145051"/>
                  <a:gd name="connsiteY15" fmla="*/ 71501 h 130233"/>
                  <a:gd name="connsiteX16" fmla="*/ 61982 w 145051"/>
                  <a:gd name="connsiteY16" fmla="*/ 71501 h 130233"/>
                  <a:gd name="connsiteX17" fmla="*/ 61982 w 145051"/>
                  <a:gd name="connsiteY17" fmla="*/ 72139 h 130233"/>
                  <a:gd name="connsiteX18" fmla="*/ 48563 w 145051"/>
                  <a:gd name="connsiteY18" fmla="*/ 88099 h 130233"/>
                  <a:gd name="connsiteX19" fmla="*/ 48563 w 145051"/>
                  <a:gd name="connsiteY19" fmla="*/ 89376 h 130233"/>
                  <a:gd name="connsiteX20" fmla="*/ 53676 w 145051"/>
                  <a:gd name="connsiteY20" fmla="*/ 94483 h 130233"/>
                  <a:gd name="connsiteX21" fmla="*/ 65817 w 145051"/>
                  <a:gd name="connsiteY21" fmla="*/ 94483 h 130233"/>
                  <a:gd name="connsiteX22" fmla="*/ 65817 w 145051"/>
                  <a:gd name="connsiteY22" fmla="*/ 111081 h 130233"/>
                  <a:gd name="connsiteX23" fmla="*/ 51119 w 145051"/>
                  <a:gd name="connsiteY23" fmla="*/ 117465 h 130233"/>
                  <a:gd name="connsiteX24" fmla="*/ 48563 w 145051"/>
                  <a:gd name="connsiteY24" fmla="*/ 121934 h 130233"/>
                  <a:gd name="connsiteX25" fmla="*/ 48563 w 145051"/>
                  <a:gd name="connsiteY25" fmla="*/ 125126 h 130233"/>
                  <a:gd name="connsiteX26" fmla="*/ 53037 w 145051"/>
                  <a:gd name="connsiteY26" fmla="*/ 130233 h 130233"/>
                  <a:gd name="connsiteX27" fmla="*/ 53037 w 145051"/>
                  <a:gd name="connsiteY27" fmla="*/ 130233 h 130233"/>
                  <a:gd name="connsiteX28" fmla="*/ 53037 w 145051"/>
                  <a:gd name="connsiteY28" fmla="*/ 130233 h 130233"/>
                  <a:gd name="connsiteX29" fmla="*/ 58148 w 145051"/>
                  <a:gd name="connsiteY29" fmla="*/ 125764 h 130233"/>
                  <a:gd name="connsiteX30" fmla="*/ 58148 w 145051"/>
                  <a:gd name="connsiteY30" fmla="*/ 125126 h 130233"/>
                  <a:gd name="connsiteX31" fmla="*/ 65817 w 145051"/>
                  <a:gd name="connsiteY31" fmla="*/ 121296 h 130233"/>
                  <a:gd name="connsiteX32" fmla="*/ 65817 w 145051"/>
                  <a:gd name="connsiteY32" fmla="*/ 124488 h 130233"/>
                  <a:gd name="connsiteX33" fmla="*/ 70928 w 145051"/>
                  <a:gd name="connsiteY33" fmla="*/ 129595 h 130233"/>
                  <a:gd name="connsiteX34" fmla="*/ 76040 w 145051"/>
                  <a:gd name="connsiteY34" fmla="*/ 124488 h 130233"/>
                  <a:gd name="connsiteX35" fmla="*/ 76040 w 145051"/>
                  <a:gd name="connsiteY35" fmla="*/ 120657 h 130233"/>
                  <a:gd name="connsiteX36" fmla="*/ 83069 w 145051"/>
                  <a:gd name="connsiteY36" fmla="*/ 123849 h 130233"/>
                  <a:gd name="connsiteX37" fmla="*/ 83069 w 145051"/>
                  <a:gd name="connsiteY37" fmla="*/ 124488 h 130233"/>
                  <a:gd name="connsiteX38" fmla="*/ 88181 w 145051"/>
                  <a:gd name="connsiteY38" fmla="*/ 128956 h 130233"/>
                  <a:gd name="connsiteX39" fmla="*/ 88181 w 145051"/>
                  <a:gd name="connsiteY39" fmla="*/ 128956 h 130233"/>
                  <a:gd name="connsiteX40" fmla="*/ 92654 w 145051"/>
                  <a:gd name="connsiteY40" fmla="*/ 124488 h 130233"/>
                  <a:gd name="connsiteX41" fmla="*/ 92654 w 145051"/>
                  <a:gd name="connsiteY41" fmla="*/ 124488 h 130233"/>
                  <a:gd name="connsiteX42" fmla="*/ 92654 w 145051"/>
                  <a:gd name="connsiteY42" fmla="*/ 120657 h 130233"/>
                  <a:gd name="connsiteX43" fmla="*/ 90098 w 145051"/>
                  <a:gd name="connsiteY43" fmla="*/ 116188 h 130233"/>
                  <a:gd name="connsiteX44" fmla="*/ 76679 w 145051"/>
                  <a:gd name="connsiteY44" fmla="*/ 109804 h 130233"/>
                  <a:gd name="connsiteX45" fmla="*/ 76679 w 145051"/>
                  <a:gd name="connsiteY45" fmla="*/ 93206 h 130233"/>
                  <a:gd name="connsiteX46" fmla="*/ 88181 w 145051"/>
                  <a:gd name="connsiteY46" fmla="*/ 93206 h 130233"/>
                  <a:gd name="connsiteX47" fmla="*/ 93293 w 145051"/>
                  <a:gd name="connsiteY47" fmla="*/ 88737 h 130233"/>
                  <a:gd name="connsiteX48" fmla="*/ 93293 w 145051"/>
                  <a:gd name="connsiteY48" fmla="*/ 88737 h 130233"/>
                  <a:gd name="connsiteX49" fmla="*/ 93293 w 145051"/>
                  <a:gd name="connsiteY49" fmla="*/ 88099 h 130233"/>
                  <a:gd name="connsiteX50" fmla="*/ 80513 w 145051"/>
                  <a:gd name="connsiteY50" fmla="*/ 72777 h 130233"/>
                  <a:gd name="connsiteX51" fmla="*/ 80513 w 145051"/>
                  <a:gd name="connsiteY51" fmla="*/ 71501 h 130233"/>
                  <a:gd name="connsiteX52" fmla="*/ 82430 w 145051"/>
                  <a:gd name="connsiteY52" fmla="*/ 71501 h 130233"/>
                  <a:gd name="connsiteX53" fmla="*/ 92654 w 145051"/>
                  <a:gd name="connsiteY53" fmla="*/ 64478 h 130233"/>
                  <a:gd name="connsiteX54" fmla="*/ 120131 w 145051"/>
                  <a:gd name="connsiteY54" fmla="*/ 64478 h 130233"/>
                  <a:gd name="connsiteX55" fmla="*/ 120131 w 145051"/>
                  <a:gd name="connsiteY55" fmla="*/ 123849 h 130233"/>
                  <a:gd name="connsiteX56" fmla="*/ 125243 w 145051"/>
                  <a:gd name="connsiteY56" fmla="*/ 128956 h 130233"/>
                  <a:gd name="connsiteX57" fmla="*/ 130355 w 145051"/>
                  <a:gd name="connsiteY57" fmla="*/ 123849 h 130233"/>
                  <a:gd name="connsiteX58" fmla="*/ 130355 w 145051"/>
                  <a:gd name="connsiteY58" fmla="*/ 64478 h 130233"/>
                  <a:gd name="connsiteX59" fmla="*/ 139940 w 145051"/>
                  <a:gd name="connsiteY59" fmla="*/ 64478 h 130233"/>
                  <a:gd name="connsiteX60" fmla="*/ 145051 w 145051"/>
                  <a:gd name="connsiteY60" fmla="*/ 59371 h 130233"/>
                  <a:gd name="connsiteX61" fmla="*/ 139940 w 145051"/>
                  <a:gd name="connsiteY61" fmla="*/ 54264 h 130233"/>
                  <a:gd name="connsiteX62" fmla="*/ 93932 w 145051"/>
                  <a:gd name="connsiteY62" fmla="*/ 54264 h 130233"/>
                  <a:gd name="connsiteX63" fmla="*/ 93932 w 145051"/>
                  <a:gd name="connsiteY63" fmla="*/ 51710 h 130233"/>
                  <a:gd name="connsiteX64" fmla="*/ 102878 w 145051"/>
                  <a:gd name="connsiteY64" fmla="*/ 51710 h 130233"/>
                  <a:gd name="connsiteX65" fmla="*/ 107990 w 145051"/>
                  <a:gd name="connsiteY65" fmla="*/ 46603 h 130233"/>
                  <a:gd name="connsiteX66" fmla="*/ 107990 w 145051"/>
                  <a:gd name="connsiteY66" fmla="*/ 5107 h 130233"/>
                  <a:gd name="connsiteX67" fmla="*/ 103517 w 145051"/>
                  <a:gd name="connsiteY67" fmla="*/ 0 h 130233"/>
                  <a:gd name="connsiteX68" fmla="*/ 103517 w 145051"/>
                  <a:gd name="connsiteY68" fmla="*/ 0 h 130233"/>
                  <a:gd name="connsiteX69" fmla="*/ 41535 w 145051"/>
                  <a:gd name="connsiteY69" fmla="*/ 0 h 130233"/>
                  <a:gd name="connsiteX70" fmla="*/ 32589 w 145051"/>
                  <a:gd name="connsiteY70" fmla="*/ 5107 h 130233"/>
                  <a:gd name="connsiteX71" fmla="*/ 32589 w 145051"/>
                  <a:gd name="connsiteY71" fmla="*/ 5107 h 130233"/>
                  <a:gd name="connsiteX72" fmla="*/ 58148 w 145051"/>
                  <a:gd name="connsiteY72" fmla="*/ 83630 h 130233"/>
                  <a:gd name="connsiteX73" fmla="*/ 63261 w 145051"/>
                  <a:gd name="connsiteY73" fmla="*/ 81077 h 130233"/>
                  <a:gd name="connsiteX74" fmla="*/ 74123 w 145051"/>
                  <a:gd name="connsiteY74" fmla="*/ 81077 h 130233"/>
                  <a:gd name="connsiteX75" fmla="*/ 79235 w 145051"/>
                  <a:gd name="connsiteY75" fmla="*/ 83630 h 130233"/>
                  <a:gd name="connsiteX76" fmla="*/ 58148 w 145051"/>
                  <a:gd name="connsiteY76" fmla="*/ 83630 h 130233"/>
                  <a:gd name="connsiteX77" fmla="*/ 57509 w 145051"/>
                  <a:gd name="connsiteY77" fmla="*/ 51710 h 130233"/>
                  <a:gd name="connsiteX78" fmla="*/ 60704 w 145051"/>
                  <a:gd name="connsiteY78" fmla="*/ 51710 h 130233"/>
                  <a:gd name="connsiteX79" fmla="*/ 60704 w 145051"/>
                  <a:gd name="connsiteY79" fmla="*/ 54264 h 130233"/>
                  <a:gd name="connsiteX80" fmla="*/ 57509 w 145051"/>
                  <a:gd name="connsiteY80" fmla="*/ 54264 h 130233"/>
                  <a:gd name="connsiteX81" fmla="*/ 57509 w 145051"/>
                  <a:gd name="connsiteY81" fmla="*/ 51710 h 130233"/>
                  <a:gd name="connsiteX82" fmla="*/ 80513 w 145051"/>
                  <a:gd name="connsiteY82" fmla="*/ 42134 h 130233"/>
                  <a:gd name="connsiteX83" fmla="*/ 57509 w 145051"/>
                  <a:gd name="connsiteY83" fmla="*/ 42134 h 130233"/>
                  <a:gd name="connsiteX84" fmla="*/ 57509 w 145051"/>
                  <a:gd name="connsiteY84" fmla="*/ 37665 h 130233"/>
                  <a:gd name="connsiteX85" fmla="*/ 69650 w 145051"/>
                  <a:gd name="connsiteY85" fmla="*/ 26813 h 130233"/>
                  <a:gd name="connsiteX86" fmla="*/ 80513 w 145051"/>
                  <a:gd name="connsiteY86" fmla="*/ 37665 h 130233"/>
                  <a:gd name="connsiteX87" fmla="*/ 80513 w 145051"/>
                  <a:gd name="connsiteY87" fmla="*/ 42134 h 130233"/>
                  <a:gd name="connsiteX88" fmla="*/ 80513 w 145051"/>
                  <a:gd name="connsiteY88" fmla="*/ 54264 h 130233"/>
                  <a:gd name="connsiteX89" fmla="*/ 77318 w 145051"/>
                  <a:gd name="connsiteY89" fmla="*/ 54264 h 130233"/>
                  <a:gd name="connsiteX90" fmla="*/ 77318 w 145051"/>
                  <a:gd name="connsiteY90" fmla="*/ 51710 h 130233"/>
                  <a:gd name="connsiteX91" fmla="*/ 80513 w 145051"/>
                  <a:gd name="connsiteY91" fmla="*/ 51710 h 130233"/>
                  <a:gd name="connsiteX92" fmla="*/ 80513 w 145051"/>
                  <a:gd name="connsiteY92" fmla="*/ 54264 h 130233"/>
                  <a:gd name="connsiteX93" fmla="*/ 41535 w 145051"/>
                  <a:gd name="connsiteY93" fmla="*/ 10214 h 130233"/>
                  <a:gd name="connsiteX94" fmla="*/ 93932 w 145051"/>
                  <a:gd name="connsiteY94" fmla="*/ 10214 h 130233"/>
                  <a:gd name="connsiteX95" fmla="*/ 93932 w 145051"/>
                  <a:gd name="connsiteY95" fmla="*/ 42134 h 130233"/>
                  <a:gd name="connsiteX96" fmla="*/ 90098 w 145051"/>
                  <a:gd name="connsiteY96" fmla="*/ 42134 h 130233"/>
                  <a:gd name="connsiteX97" fmla="*/ 90098 w 145051"/>
                  <a:gd name="connsiteY97" fmla="*/ 37665 h 130233"/>
                  <a:gd name="connsiteX98" fmla="*/ 67733 w 145051"/>
                  <a:gd name="connsiteY98" fmla="*/ 17875 h 130233"/>
                  <a:gd name="connsiteX99" fmla="*/ 47925 w 145051"/>
                  <a:gd name="connsiteY99" fmla="*/ 37665 h 130233"/>
                  <a:gd name="connsiteX100" fmla="*/ 47925 w 145051"/>
                  <a:gd name="connsiteY100" fmla="*/ 42134 h 130233"/>
                  <a:gd name="connsiteX101" fmla="*/ 41535 w 145051"/>
                  <a:gd name="connsiteY101" fmla="*/ 42134 h 130233"/>
                  <a:gd name="connsiteX102" fmla="*/ 41535 w 145051"/>
                  <a:gd name="connsiteY102" fmla="*/ 10214 h 13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45051" h="130233">
                    <a:moveTo>
                      <a:pt x="32589" y="5107"/>
                    </a:moveTo>
                    <a:lnTo>
                      <a:pt x="32589" y="46603"/>
                    </a:lnTo>
                    <a:cubicBezTo>
                      <a:pt x="32589" y="49157"/>
                      <a:pt x="34506" y="51072"/>
                      <a:pt x="37701" y="51710"/>
                    </a:cubicBezTo>
                    <a:lnTo>
                      <a:pt x="48563" y="51710"/>
                    </a:lnTo>
                    <a:lnTo>
                      <a:pt x="48563" y="54264"/>
                    </a:lnTo>
                    <a:lnTo>
                      <a:pt x="5112" y="54264"/>
                    </a:lnTo>
                    <a:cubicBezTo>
                      <a:pt x="2556" y="54264"/>
                      <a:pt x="0" y="56179"/>
                      <a:pt x="0" y="59371"/>
                    </a:cubicBezTo>
                    <a:cubicBezTo>
                      <a:pt x="0" y="62563"/>
                      <a:pt x="1917" y="64478"/>
                      <a:pt x="5112" y="64478"/>
                    </a:cubicBezTo>
                    <a:lnTo>
                      <a:pt x="5112" y="64478"/>
                    </a:lnTo>
                    <a:lnTo>
                      <a:pt x="12141" y="64478"/>
                    </a:lnTo>
                    <a:lnTo>
                      <a:pt x="12141" y="123849"/>
                    </a:lnTo>
                    <a:cubicBezTo>
                      <a:pt x="12141" y="126403"/>
                      <a:pt x="14058" y="128956"/>
                      <a:pt x="17253" y="128956"/>
                    </a:cubicBezTo>
                    <a:cubicBezTo>
                      <a:pt x="20447" y="128956"/>
                      <a:pt x="22365" y="127041"/>
                      <a:pt x="22365" y="123849"/>
                    </a:cubicBezTo>
                    <a:lnTo>
                      <a:pt x="22365" y="64478"/>
                    </a:lnTo>
                    <a:lnTo>
                      <a:pt x="49842" y="64478"/>
                    </a:lnTo>
                    <a:cubicBezTo>
                      <a:pt x="51119" y="68947"/>
                      <a:pt x="55592" y="71501"/>
                      <a:pt x="60066" y="71501"/>
                    </a:cubicBezTo>
                    <a:lnTo>
                      <a:pt x="61982" y="71501"/>
                    </a:lnTo>
                    <a:lnTo>
                      <a:pt x="61982" y="72139"/>
                    </a:lnTo>
                    <a:cubicBezTo>
                      <a:pt x="54314" y="73416"/>
                      <a:pt x="48563" y="79800"/>
                      <a:pt x="48563" y="88099"/>
                    </a:cubicBezTo>
                    <a:lnTo>
                      <a:pt x="48563" y="89376"/>
                    </a:lnTo>
                    <a:cubicBezTo>
                      <a:pt x="48563" y="91929"/>
                      <a:pt x="50481" y="94483"/>
                      <a:pt x="53676" y="94483"/>
                    </a:cubicBezTo>
                    <a:lnTo>
                      <a:pt x="65817" y="94483"/>
                    </a:lnTo>
                    <a:lnTo>
                      <a:pt x="65817" y="111081"/>
                    </a:lnTo>
                    <a:lnTo>
                      <a:pt x="51119" y="117465"/>
                    </a:lnTo>
                    <a:cubicBezTo>
                      <a:pt x="49202" y="118104"/>
                      <a:pt x="48563" y="120019"/>
                      <a:pt x="48563" y="121934"/>
                    </a:cubicBezTo>
                    <a:lnTo>
                      <a:pt x="48563" y="125126"/>
                    </a:lnTo>
                    <a:cubicBezTo>
                      <a:pt x="48563" y="127680"/>
                      <a:pt x="50481" y="130233"/>
                      <a:pt x="53037" y="130233"/>
                    </a:cubicBezTo>
                    <a:cubicBezTo>
                      <a:pt x="53037" y="130233"/>
                      <a:pt x="53037" y="130233"/>
                      <a:pt x="53037" y="130233"/>
                    </a:cubicBezTo>
                    <a:lnTo>
                      <a:pt x="53037" y="130233"/>
                    </a:lnTo>
                    <a:cubicBezTo>
                      <a:pt x="55592" y="130233"/>
                      <a:pt x="57509" y="128318"/>
                      <a:pt x="58148" y="125764"/>
                    </a:cubicBezTo>
                    <a:lnTo>
                      <a:pt x="58148" y="125126"/>
                    </a:lnTo>
                    <a:lnTo>
                      <a:pt x="65817" y="121296"/>
                    </a:lnTo>
                    <a:lnTo>
                      <a:pt x="65817" y="124488"/>
                    </a:lnTo>
                    <a:cubicBezTo>
                      <a:pt x="65817" y="127041"/>
                      <a:pt x="67733" y="129595"/>
                      <a:pt x="70928" y="129595"/>
                    </a:cubicBezTo>
                    <a:cubicBezTo>
                      <a:pt x="74123" y="129595"/>
                      <a:pt x="76040" y="127680"/>
                      <a:pt x="76040" y="124488"/>
                    </a:cubicBezTo>
                    <a:lnTo>
                      <a:pt x="76040" y="120657"/>
                    </a:lnTo>
                    <a:lnTo>
                      <a:pt x="83069" y="123849"/>
                    </a:lnTo>
                    <a:lnTo>
                      <a:pt x="83069" y="124488"/>
                    </a:lnTo>
                    <a:cubicBezTo>
                      <a:pt x="83069" y="127041"/>
                      <a:pt x="84986" y="128956"/>
                      <a:pt x="88181" y="128956"/>
                    </a:cubicBezTo>
                    <a:lnTo>
                      <a:pt x="88181" y="128956"/>
                    </a:lnTo>
                    <a:cubicBezTo>
                      <a:pt x="90737" y="128956"/>
                      <a:pt x="92654" y="127041"/>
                      <a:pt x="92654" y="124488"/>
                    </a:cubicBezTo>
                    <a:cubicBezTo>
                      <a:pt x="92654" y="124488"/>
                      <a:pt x="92654" y="124488"/>
                      <a:pt x="92654" y="124488"/>
                    </a:cubicBezTo>
                    <a:lnTo>
                      <a:pt x="92654" y="120657"/>
                    </a:lnTo>
                    <a:cubicBezTo>
                      <a:pt x="92654" y="118742"/>
                      <a:pt x="91376" y="117465"/>
                      <a:pt x="90098" y="116188"/>
                    </a:cubicBezTo>
                    <a:lnTo>
                      <a:pt x="76679" y="109804"/>
                    </a:lnTo>
                    <a:lnTo>
                      <a:pt x="76679" y="93206"/>
                    </a:lnTo>
                    <a:lnTo>
                      <a:pt x="88181" y="93206"/>
                    </a:lnTo>
                    <a:cubicBezTo>
                      <a:pt x="90737" y="93206"/>
                      <a:pt x="92654" y="91291"/>
                      <a:pt x="93293" y="88737"/>
                    </a:cubicBezTo>
                    <a:cubicBezTo>
                      <a:pt x="93293" y="88737"/>
                      <a:pt x="93293" y="88737"/>
                      <a:pt x="93293" y="88737"/>
                    </a:cubicBezTo>
                    <a:lnTo>
                      <a:pt x="93293" y="88099"/>
                    </a:lnTo>
                    <a:cubicBezTo>
                      <a:pt x="93293" y="80438"/>
                      <a:pt x="88181" y="74054"/>
                      <a:pt x="80513" y="72777"/>
                    </a:cubicBezTo>
                    <a:lnTo>
                      <a:pt x="80513" y="71501"/>
                    </a:lnTo>
                    <a:lnTo>
                      <a:pt x="82430" y="71501"/>
                    </a:lnTo>
                    <a:cubicBezTo>
                      <a:pt x="86903" y="71501"/>
                      <a:pt x="90737" y="68309"/>
                      <a:pt x="92654" y="64478"/>
                    </a:cubicBezTo>
                    <a:lnTo>
                      <a:pt x="120131" y="64478"/>
                    </a:lnTo>
                    <a:lnTo>
                      <a:pt x="120131" y="123849"/>
                    </a:lnTo>
                    <a:cubicBezTo>
                      <a:pt x="120131" y="126403"/>
                      <a:pt x="122048" y="128956"/>
                      <a:pt x="125243" y="128956"/>
                    </a:cubicBezTo>
                    <a:cubicBezTo>
                      <a:pt x="128438" y="128956"/>
                      <a:pt x="130355" y="127041"/>
                      <a:pt x="130355" y="123849"/>
                    </a:cubicBezTo>
                    <a:lnTo>
                      <a:pt x="130355" y="64478"/>
                    </a:lnTo>
                    <a:lnTo>
                      <a:pt x="139940" y="64478"/>
                    </a:lnTo>
                    <a:cubicBezTo>
                      <a:pt x="142496" y="64478"/>
                      <a:pt x="145051" y="62563"/>
                      <a:pt x="145051" y="59371"/>
                    </a:cubicBezTo>
                    <a:cubicBezTo>
                      <a:pt x="145051" y="56179"/>
                      <a:pt x="143135" y="54264"/>
                      <a:pt x="139940" y="54264"/>
                    </a:cubicBezTo>
                    <a:lnTo>
                      <a:pt x="93932" y="54264"/>
                    </a:lnTo>
                    <a:lnTo>
                      <a:pt x="93932" y="51710"/>
                    </a:lnTo>
                    <a:lnTo>
                      <a:pt x="102878" y="51710"/>
                    </a:lnTo>
                    <a:cubicBezTo>
                      <a:pt x="105434" y="51710"/>
                      <a:pt x="107990" y="49795"/>
                      <a:pt x="107990" y="46603"/>
                    </a:cubicBezTo>
                    <a:lnTo>
                      <a:pt x="107990" y="5107"/>
                    </a:lnTo>
                    <a:cubicBezTo>
                      <a:pt x="107990" y="2554"/>
                      <a:pt x="106073" y="638"/>
                      <a:pt x="103517" y="0"/>
                    </a:cubicBezTo>
                    <a:cubicBezTo>
                      <a:pt x="103517" y="0"/>
                      <a:pt x="103517" y="0"/>
                      <a:pt x="103517" y="0"/>
                    </a:cubicBezTo>
                    <a:lnTo>
                      <a:pt x="41535" y="0"/>
                    </a:lnTo>
                    <a:cubicBezTo>
                      <a:pt x="34506" y="638"/>
                      <a:pt x="32589" y="2554"/>
                      <a:pt x="32589" y="5107"/>
                    </a:cubicBezTo>
                    <a:cubicBezTo>
                      <a:pt x="32589" y="5107"/>
                      <a:pt x="32589" y="5107"/>
                      <a:pt x="32589" y="5107"/>
                    </a:cubicBezTo>
                    <a:close/>
                    <a:moveTo>
                      <a:pt x="58148" y="83630"/>
                    </a:moveTo>
                    <a:cubicBezTo>
                      <a:pt x="59427" y="82353"/>
                      <a:pt x="61343" y="81077"/>
                      <a:pt x="63261" y="81077"/>
                    </a:cubicBezTo>
                    <a:lnTo>
                      <a:pt x="74123" y="81077"/>
                    </a:lnTo>
                    <a:cubicBezTo>
                      <a:pt x="76040" y="81077"/>
                      <a:pt x="77957" y="81715"/>
                      <a:pt x="79235" y="83630"/>
                    </a:cubicBezTo>
                    <a:lnTo>
                      <a:pt x="58148" y="83630"/>
                    </a:lnTo>
                    <a:close/>
                    <a:moveTo>
                      <a:pt x="57509" y="51710"/>
                    </a:moveTo>
                    <a:lnTo>
                      <a:pt x="60704" y="51710"/>
                    </a:lnTo>
                    <a:lnTo>
                      <a:pt x="60704" y="54264"/>
                    </a:lnTo>
                    <a:lnTo>
                      <a:pt x="57509" y="54264"/>
                    </a:lnTo>
                    <a:lnTo>
                      <a:pt x="57509" y="51710"/>
                    </a:lnTo>
                    <a:close/>
                    <a:moveTo>
                      <a:pt x="80513" y="42134"/>
                    </a:moveTo>
                    <a:lnTo>
                      <a:pt x="57509" y="42134"/>
                    </a:lnTo>
                    <a:lnTo>
                      <a:pt x="57509" y="37665"/>
                    </a:lnTo>
                    <a:cubicBezTo>
                      <a:pt x="58148" y="31281"/>
                      <a:pt x="63261" y="26813"/>
                      <a:pt x="69650" y="26813"/>
                    </a:cubicBezTo>
                    <a:cubicBezTo>
                      <a:pt x="75402" y="27451"/>
                      <a:pt x="79874" y="31920"/>
                      <a:pt x="80513" y="37665"/>
                    </a:cubicBezTo>
                    <a:lnTo>
                      <a:pt x="80513" y="42134"/>
                    </a:lnTo>
                    <a:close/>
                    <a:moveTo>
                      <a:pt x="80513" y="54264"/>
                    </a:moveTo>
                    <a:lnTo>
                      <a:pt x="77318" y="54264"/>
                    </a:lnTo>
                    <a:lnTo>
                      <a:pt x="77318" y="51710"/>
                    </a:lnTo>
                    <a:lnTo>
                      <a:pt x="80513" y="51710"/>
                    </a:lnTo>
                    <a:lnTo>
                      <a:pt x="80513" y="54264"/>
                    </a:lnTo>
                    <a:close/>
                    <a:moveTo>
                      <a:pt x="41535" y="10214"/>
                    </a:moveTo>
                    <a:lnTo>
                      <a:pt x="93932" y="10214"/>
                    </a:lnTo>
                    <a:lnTo>
                      <a:pt x="93932" y="42134"/>
                    </a:lnTo>
                    <a:lnTo>
                      <a:pt x="90098" y="42134"/>
                    </a:lnTo>
                    <a:lnTo>
                      <a:pt x="90098" y="37665"/>
                    </a:lnTo>
                    <a:cubicBezTo>
                      <a:pt x="89459" y="26174"/>
                      <a:pt x="79235" y="17237"/>
                      <a:pt x="67733" y="17875"/>
                    </a:cubicBezTo>
                    <a:cubicBezTo>
                      <a:pt x="56871" y="18514"/>
                      <a:pt x="48563" y="26813"/>
                      <a:pt x="47925" y="37665"/>
                    </a:cubicBezTo>
                    <a:lnTo>
                      <a:pt x="47925" y="42134"/>
                    </a:lnTo>
                    <a:lnTo>
                      <a:pt x="41535" y="42134"/>
                    </a:lnTo>
                    <a:lnTo>
                      <a:pt x="41535" y="1021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504" name="Graphic 4">
                <a:extLst>
                  <a:ext uri="{FF2B5EF4-FFF2-40B4-BE49-F238E27FC236}">
                    <a16:creationId xmlns:a16="http://schemas.microsoft.com/office/drawing/2014/main" id="{204E2510-1BE1-4C7B-9215-7CD82AF325B8}"/>
                  </a:ext>
                </a:extLst>
              </p:cNvPr>
              <p:cNvSpPr/>
              <p:nvPr/>
            </p:nvSpPr>
            <p:spPr>
              <a:xfrm>
                <a:off x="10991969" y="1476777"/>
                <a:ext cx="246258" cy="213863"/>
              </a:xfrm>
              <a:custGeom>
                <a:avLst/>
                <a:gdLst>
                  <a:gd name="connsiteX0" fmla="*/ 241540 w 246258"/>
                  <a:gd name="connsiteY0" fmla="*/ 65117 h 213863"/>
                  <a:gd name="connsiteX1" fmla="*/ 130355 w 246258"/>
                  <a:gd name="connsiteY1" fmla="*/ 1915 h 213863"/>
                  <a:gd name="connsiteX2" fmla="*/ 116297 w 246258"/>
                  <a:gd name="connsiteY2" fmla="*/ 1915 h 213863"/>
                  <a:gd name="connsiteX3" fmla="*/ 5112 w 246258"/>
                  <a:gd name="connsiteY3" fmla="*/ 65117 h 213863"/>
                  <a:gd name="connsiteX4" fmla="*/ 1278 w 246258"/>
                  <a:gd name="connsiteY4" fmla="*/ 79161 h 213863"/>
                  <a:gd name="connsiteX5" fmla="*/ 8307 w 246258"/>
                  <a:gd name="connsiteY5" fmla="*/ 84269 h 213863"/>
                  <a:gd name="connsiteX6" fmla="*/ 23643 w 246258"/>
                  <a:gd name="connsiteY6" fmla="*/ 87460 h 213863"/>
                  <a:gd name="connsiteX7" fmla="*/ 23643 w 246258"/>
                  <a:gd name="connsiteY7" fmla="*/ 207479 h 213863"/>
                  <a:gd name="connsiteX8" fmla="*/ 30033 w 246258"/>
                  <a:gd name="connsiteY8" fmla="*/ 213863 h 213863"/>
                  <a:gd name="connsiteX9" fmla="*/ 215980 w 246258"/>
                  <a:gd name="connsiteY9" fmla="*/ 213863 h 213863"/>
                  <a:gd name="connsiteX10" fmla="*/ 222370 w 246258"/>
                  <a:gd name="connsiteY10" fmla="*/ 207479 h 213863"/>
                  <a:gd name="connsiteX11" fmla="*/ 222370 w 246258"/>
                  <a:gd name="connsiteY11" fmla="*/ 87460 h 213863"/>
                  <a:gd name="connsiteX12" fmla="*/ 237706 w 246258"/>
                  <a:gd name="connsiteY12" fmla="*/ 84269 h 213863"/>
                  <a:gd name="connsiteX13" fmla="*/ 246012 w 246258"/>
                  <a:gd name="connsiteY13" fmla="*/ 72139 h 213863"/>
                  <a:gd name="connsiteX14" fmla="*/ 241540 w 246258"/>
                  <a:gd name="connsiteY14" fmla="*/ 65117 h 213863"/>
                  <a:gd name="connsiteX15" fmla="*/ 241540 w 246258"/>
                  <a:gd name="connsiteY15" fmla="*/ 65117 h 213863"/>
                  <a:gd name="connsiteX16" fmla="*/ 214702 w 246258"/>
                  <a:gd name="connsiteY16" fmla="*/ 75331 h 213863"/>
                  <a:gd name="connsiteX17" fmla="*/ 209590 w 246258"/>
                  <a:gd name="connsiteY17" fmla="*/ 81715 h 213863"/>
                  <a:gd name="connsiteX18" fmla="*/ 209590 w 246258"/>
                  <a:gd name="connsiteY18" fmla="*/ 200457 h 213863"/>
                  <a:gd name="connsiteX19" fmla="*/ 37062 w 246258"/>
                  <a:gd name="connsiteY19" fmla="*/ 200457 h 213863"/>
                  <a:gd name="connsiteX20" fmla="*/ 37062 w 246258"/>
                  <a:gd name="connsiteY20" fmla="*/ 81715 h 213863"/>
                  <a:gd name="connsiteX21" fmla="*/ 31949 w 246258"/>
                  <a:gd name="connsiteY21" fmla="*/ 75331 h 213863"/>
                  <a:gd name="connsiteX22" fmla="*/ 17253 w 246258"/>
                  <a:gd name="connsiteY22" fmla="*/ 72139 h 213863"/>
                  <a:gd name="connsiteX23" fmla="*/ 122687 w 246258"/>
                  <a:gd name="connsiteY23" fmla="*/ 12130 h 213863"/>
                  <a:gd name="connsiteX24" fmla="*/ 123965 w 246258"/>
                  <a:gd name="connsiteY24" fmla="*/ 12130 h 213863"/>
                  <a:gd name="connsiteX25" fmla="*/ 229399 w 246258"/>
                  <a:gd name="connsiteY25" fmla="*/ 72139 h 213863"/>
                  <a:gd name="connsiteX26" fmla="*/ 214702 w 246258"/>
                  <a:gd name="connsiteY26" fmla="*/ 75331 h 21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6258" h="213863">
                    <a:moveTo>
                      <a:pt x="241540" y="65117"/>
                    </a:moveTo>
                    <a:lnTo>
                      <a:pt x="130355" y="1915"/>
                    </a:lnTo>
                    <a:cubicBezTo>
                      <a:pt x="125882" y="-638"/>
                      <a:pt x="120770" y="-638"/>
                      <a:pt x="116297" y="1915"/>
                    </a:cubicBezTo>
                    <a:lnTo>
                      <a:pt x="5112" y="65117"/>
                    </a:lnTo>
                    <a:cubicBezTo>
                      <a:pt x="0" y="67670"/>
                      <a:pt x="-1278" y="74054"/>
                      <a:pt x="1278" y="79161"/>
                    </a:cubicBezTo>
                    <a:cubicBezTo>
                      <a:pt x="2556" y="81715"/>
                      <a:pt x="5112" y="83630"/>
                      <a:pt x="8307" y="84269"/>
                    </a:cubicBezTo>
                    <a:lnTo>
                      <a:pt x="23643" y="87460"/>
                    </a:lnTo>
                    <a:lnTo>
                      <a:pt x="23643" y="207479"/>
                    </a:lnTo>
                    <a:cubicBezTo>
                      <a:pt x="23643" y="211310"/>
                      <a:pt x="26199" y="213863"/>
                      <a:pt x="30033" y="213863"/>
                    </a:cubicBezTo>
                    <a:lnTo>
                      <a:pt x="215980" y="213863"/>
                    </a:lnTo>
                    <a:cubicBezTo>
                      <a:pt x="219814" y="213863"/>
                      <a:pt x="222370" y="211310"/>
                      <a:pt x="222370" y="207479"/>
                    </a:cubicBezTo>
                    <a:lnTo>
                      <a:pt x="222370" y="87460"/>
                    </a:lnTo>
                    <a:lnTo>
                      <a:pt x="237706" y="84269"/>
                    </a:lnTo>
                    <a:cubicBezTo>
                      <a:pt x="243457" y="83630"/>
                      <a:pt x="247291" y="77885"/>
                      <a:pt x="246012" y="72139"/>
                    </a:cubicBezTo>
                    <a:cubicBezTo>
                      <a:pt x="246012" y="68947"/>
                      <a:pt x="244096" y="66393"/>
                      <a:pt x="241540" y="65117"/>
                    </a:cubicBezTo>
                    <a:lnTo>
                      <a:pt x="241540" y="65117"/>
                    </a:lnTo>
                    <a:close/>
                    <a:moveTo>
                      <a:pt x="214702" y="75331"/>
                    </a:moveTo>
                    <a:cubicBezTo>
                      <a:pt x="211507" y="75969"/>
                      <a:pt x="209590" y="78523"/>
                      <a:pt x="209590" y="81715"/>
                    </a:cubicBezTo>
                    <a:lnTo>
                      <a:pt x="209590" y="200457"/>
                    </a:lnTo>
                    <a:lnTo>
                      <a:pt x="37062" y="200457"/>
                    </a:lnTo>
                    <a:lnTo>
                      <a:pt x="37062" y="81715"/>
                    </a:lnTo>
                    <a:cubicBezTo>
                      <a:pt x="37062" y="78523"/>
                      <a:pt x="35144" y="75969"/>
                      <a:pt x="31949" y="75331"/>
                    </a:cubicBezTo>
                    <a:lnTo>
                      <a:pt x="17253" y="72139"/>
                    </a:lnTo>
                    <a:lnTo>
                      <a:pt x="122687" y="12130"/>
                    </a:lnTo>
                    <a:cubicBezTo>
                      <a:pt x="123326" y="12130"/>
                      <a:pt x="123965" y="12130"/>
                      <a:pt x="123965" y="12130"/>
                    </a:cubicBezTo>
                    <a:lnTo>
                      <a:pt x="229399" y="72139"/>
                    </a:lnTo>
                    <a:lnTo>
                      <a:pt x="214702" y="75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502" name="Graphic 4">
              <a:extLst>
                <a:ext uri="{FF2B5EF4-FFF2-40B4-BE49-F238E27FC236}">
                  <a16:creationId xmlns:a16="http://schemas.microsoft.com/office/drawing/2014/main" id="{9E6962DA-5CF3-4AFE-821F-F61E0333401F}"/>
                </a:ext>
              </a:extLst>
            </p:cNvPr>
            <p:cNvSpPr/>
            <p:nvPr/>
          </p:nvSpPr>
          <p:spPr>
            <a:xfrm>
              <a:off x="12546418" y="771387"/>
              <a:ext cx="29703" cy="29618"/>
            </a:xfrm>
            <a:custGeom>
              <a:avLst/>
              <a:gdLst>
                <a:gd name="connsiteX0" fmla="*/ 137384 w 211506"/>
                <a:gd name="connsiteY0" fmla="*/ 127680 h 211309"/>
                <a:gd name="connsiteX1" fmla="*/ 155915 w 211506"/>
                <a:gd name="connsiteY1" fmla="*/ 77885 h 211309"/>
                <a:gd name="connsiteX2" fmla="*/ 77957 w 211506"/>
                <a:gd name="connsiteY2" fmla="*/ 0 h 211309"/>
                <a:gd name="connsiteX3" fmla="*/ 0 w 211506"/>
                <a:gd name="connsiteY3" fmla="*/ 77885 h 211309"/>
                <a:gd name="connsiteX4" fmla="*/ 77957 w 211506"/>
                <a:gd name="connsiteY4" fmla="*/ 155769 h 211309"/>
                <a:gd name="connsiteX5" fmla="*/ 128438 w 211506"/>
                <a:gd name="connsiteY5" fmla="*/ 137256 h 211309"/>
                <a:gd name="connsiteX6" fmla="*/ 200644 w 211506"/>
                <a:gd name="connsiteY6" fmla="*/ 209395 h 211309"/>
                <a:gd name="connsiteX7" fmla="*/ 205117 w 211506"/>
                <a:gd name="connsiteY7" fmla="*/ 211310 h 211309"/>
                <a:gd name="connsiteX8" fmla="*/ 209590 w 211506"/>
                <a:gd name="connsiteY8" fmla="*/ 209395 h 211309"/>
                <a:gd name="connsiteX9" fmla="*/ 209590 w 211506"/>
                <a:gd name="connsiteY9" fmla="*/ 200457 h 211309"/>
                <a:gd name="connsiteX10" fmla="*/ 137384 w 211506"/>
                <a:gd name="connsiteY10" fmla="*/ 127680 h 211309"/>
                <a:gd name="connsiteX11" fmla="*/ 13419 w 211506"/>
                <a:gd name="connsiteY11" fmla="*/ 77885 h 211309"/>
                <a:gd name="connsiteX12" fmla="*/ 78597 w 211506"/>
                <a:gd name="connsiteY12" fmla="*/ 12768 h 211309"/>
                <a:gd name="connsiteX13" fmla="*/ 143774 w 211506"/>
                <a:gd name="connsiteY13" fmla="*/ 77885 h 211309"/>
                <a:gd name="connsiteX14" fmla="*/ 78597 w 211506"/>
                <a:gd name="connsiteY14" fmla="*/ 143001 h 211309"/>
                <a:gd name="connsiteX15" fmla="*/ 13419 w 211506"/>
                <a:gd name="connsiteY15" fmla="*/ 77885 h 21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506" h="211309">
                  <a:moveTo>
                    <a:pt x="137384" y="127680"/>
                  </a:moveTo>
                  <a:cubicBezTo>
                    <a:pt x="148886" y="114273"/>
                    <a:pt x="155915" y="96398"/>
                    <a:pt x="155915" y="77885"/>
                  </a:cubicBezTo>
                  <a:cubicBezTo>
                    <a:pt x="155915" y="35112"/>
                    <a:pt x="120770" y="0"/>
                    <a:pt x="77957" y="0"/>
                  </a:cubicBezTo>
                  <a:cubicBezTo>
                    <a:pt x="35145" y="0"/>
                    <a:pt x="0" y="35112"/>
                    <a:pt x="0" y="77885"/>
                  </a:cubicBezTo>
                  <a:cubicBezTo>
                    <a:pt x="0" y="120657"/>
                    <a:pt x="35145" y="155769"/>
                    <a:pt x="77957" y="155769"/>
                  </a:cubicBezTo>
                  <a:cubicBezTo>
                    <a:pt x="97127" y="155769"/>
                    <a:pt x="114380" y="148747"/>
                    <a:pt x="128438" y="137256"/>
                  </a:cubicBezTo>
                  <a:lnTo>
                    <a:pt x="200644" y="209395"/>
                  </a:lnTo>
                  <a:cubicBezTo>
                    <a:pt x="201922" y="210671"/>
                    <a:pt x="203839" y="211310"/>
                    <a:pt x="205117" y="211310"/>
                  </a:cubicBezTo>
                  <a:cubicBezTo>
                    <a:pt x="206395" y="211310"/>
                    <a:pt x="208312" y="210671"/>
                    <a:pt x="209590" y="209395"/>
                  </a:cubicBezTo>
                  <a:cubicBezTo>
                    <a:pt x="212146" y="206841"/>
                    <a:pt x="212146" y="203011"/>
                    <a:pt x="209590" y="200457"/>
                  </a:cubicBezTo>
                  <a:lnTo>
                    <a:pt x="137384" y="127680"/>
                  </a:lnTo>
                  <a:close/>
                  <a:moveTo>
                    <a:pt x="13419" y="77885"/>
                  </a:moveTo>
                  <a:cubicBezTo>
                    <a:pt x="13419" y="42134"/>
                    <a:pt x="42812" y="12768"/>
                    <a:pt x="78597" y="12768"/>
                  </a:cubicBezTo>
                  <a:cubicBezTo>
                    <a:pt x="114380" y="12768"/>
                    <a:pt x="143774" y="42134"/>
                    <a:pt x="143774" y="77885"/>
                  </a:cubicBezTo>
                  <a:cubicBezTo>
                    <a:pt x="143774" y="113635"/>
                    <a:pt x="114380" y="143001"/>
                    <a:pt x="78597" y="143001"/>
                  </a:cubicBezTo>
                  <a:cubicBezTo>
                    <a:pt x="42812" y="143001"/>
                    <a:pt x="13419" y="113635"/>
                    <a:pt x="13419" y="77885"/>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313" name="Rectangle 312">
            <a:extLst>
              <a:ext uri="{FF2B5EF4-FFF2-40B4-BE49-F238E27FC236}">
                <a16:creationId xmlns:a16="http://schemas.microsoft.com/office/drawing/2014/main" id="{87CFC198-DB6E-4B42-94F2-71E0E47A4D70}"/>
              </a:ext>
            </a:extLst>
          </p:cNvPr>
          <p:cNvSpPr/>
          <p:nvPr/>
        </p:nvSpPr>
        <p:spPr bwMode="gray">
          <a:xfrm>
            <a:off x="2701812" y="2553100"/>
            <a:ext cx="8036152" cy="489191"/>
          </a:xfrm>
          <a:prstGeom prst="rect">
            <a:avLst/>
          </a:prstGeom>
          <a:solidFill>
            <a:srgbClr val="FFFFFF"/>
          </a:solidFill>
          <a:ln w="19050" algn="ctr">
            <a:noFill/>
            <a:miter lim="800000"/>
            <a:headEnd/>
            <a:tailEnd/>
          </a:ln>
        </p:spPr>
        <p:txBody>
          <a:bodyPr wrap="square" lIns="144000" tIns="88900" rIns="36000" bIns="88900" rtlCol="0" anchor="ctr"/>
          <a:lstStyle/>
          <a:p>
            <a:pPr algn="ctr" defTabSz="1042873">
              <a:lnSpc>
                <a:spcPct val="106000"/>
              </a:lnSpc>
              <a:buFont typeface="Wingdings 2" pitchFamily="18" charset="2"/>
              <a:buNone/>
              <a:defRPr/>
            </a:pPr>
            <a:r>
              <a:rPr lang="en-GB" sz="1400" b="1" i="1" dirty="0">
                <a:solidFill>
                  <a:srgbClr val="00B0D1"/>
                </a:solidFill>
                <a:latin typeface="Open Sans" panose="020B0606030504020204" pitchFamily="34" charset="0"/>
                <a:ea typeface="Open Sans" panose="020B0606030504020204" pitchFamily="34" charset="0"/>
                <a:cs typeface="Open Sans" panose="020B0606030504020204" pitchFamily="34" charset="0"/>
              </a:rPr>
              <a:t>Until now, a total of 68,5 M€ in grants have been offered within the Madrid 360 scope</a:t>
            </a:r>
          </a:p>
        </p:txBody>
      </p:sp>
    </p:spTree>
    <p:extLst>
      <p:ext uri="{BB962C8B-B14F-4D97-AF65-F5344CB8AC3E}">
        <p14:creationId xmlns:p14="http://schemas.microsoft.com/office/powerpoint/2010/main" val="3480041439"/>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Rectangle 163">
            <a:extLst>
              <a:ext uri="{FF2B5EF4-FFF2-40B4-BE49-F238E27FC236}">
                <a16:creationId xmlns:a16="http://schemas.microsoft.com/office/drawing/2014/main" id="{42A70939-F2DB-435D-B1A2-050922CC44BD}"/>
              </a:ext>
            </a:extLst>
          </p:cNvPr>
          <p:cNvSpPr/>
          <p:nvPr/>
        </p:nvSpPr>
        <p:spPr>
          <a:xfrm>
            <a:off x="1854764" y="2594500"/>
            <a:ext cx="9730246" cy="804579"/>
          </a:xfrm>
          <a:prstGeom prst="rect">
            <a:avLst/>
          </a:prstGeom>
          <a:noFill/>
          <a:ln w="19050" algn="ctr">
            <a:noFill/>
            <a:miter lim="800000"/>
            <a:headEnd/>
            <a:tailEnd/>
          </a:ln>
          <a:effectLst/>
        </p:spPr>
        <p:txBody>
          <a:bodyPr wrap="square" lIns="0" tIns="0" rIns="0" bIns="0" rtlCol="0" anchor="t" anchorCtr="0">
            <a:spAutoFit/>
          </a:bodyPr>
          <a:lstStyle/>
          <a:p>
            <a:pPr algn="ctr">
              <a:lnSpc>
                <a:spcPct val="106000"/>
              </a:lnSpc>
              <a:spcAft>
                <a:spcPts val="300"/>
              </a:spcAft>
            </a:pPr>
            <a:r>
              <a:rPr lang="en-GB" sz="2600" b="1" dirty="0">
                <a:solidFill>
                  <a:srgbClr val="2A4886"/>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+1.000</a:t>
            </a:r>
            <a:r>
              <a:rPr lang="en-GB" sz="2400" b="1" dirty="0">
                <a:solidFill>
                  <a:srgbClr val="2A4886"/>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M€ </a:t>
            </a:r>
            <a:r>
              <a:rPr lang="en-GB" sz="12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investment</a:t>
            </a:r>
          </a:p>
          <a:p>
            <a:pPr algn="ctr">
              <a:lnSpc>
                <a:spcPct val="106000"/>
              </a:lnSpc>
              <a:spcAft>
                <a:spcPts val="300"/>
              </a:spcAft>
            </a:pPr>
            <a:r>
              <a:rPr lang="en-GB" sz="2200" b="1" dirty="0">
                <a:solidFill>
                  <a:srgbClr val="2A4886"/>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534 </a:t>
            </a:r>
            <a:r>
              <a:rPr lang="en-GB" sz="1600" b="1" dirty="0">
                <a:solidFill>
                  <a:srgbClr val="2A4886"/>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M€ </a:t>
            </a:r>
            <a:r>
              <a:rPr lang="en-GB" sz="12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for </a:t>
            </a:r>
            <a:r>
              <a:rPr lang="en-GB" sz="1500" dirty="0">
                <a:solidFill>
                  <a:srgbClr val="2A4886"/>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fleet renewal </a:t>
            </a:r>
            <a:r>
              <a:rPr lang="en-GB" sz="12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and </a:t>
            </a:r>
            <a:r>
              <a:rPr lang="en-GB" sz="2200" b="1" dirty="0">
                <a:solidFill>
                  <a:srgbClr val="2A4886"/>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290 </a:t>
            </a:r>
            <a:r>
              <a:rPr lang="en-GB" sz="1600" b="1" dirty="0">
                <a:solidFill>
                  <a:srgbClr val="2A4886"/>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M€</a:t>
            </a:r>
            <a:r>
              <a:rPr lang="en-GB" sz="11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 </a:t>
            </a:r>
            <a:r>
              <a:rPr lang="en-GB" sz="12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for the construction of  </a:t>
            </a:r>
            <a:r>
              <a:rPr lang="en-GB" sz="1500" dirty="0">
                <a:solidFill>
                  <a:srgbClr val="2A4886"/>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sustainable </a:t>
            </a:r>
            <a:r>
              <a:rPr lang="en-GB" sz="1500" dirty="0" err="1">
                <a:solidFill>
                  <a:srgbClr val="2A4886"/>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infrastrutures</a:t>
            </a:r>
            <a:endParaRPr lang="en-GB" sz="1500" dirty="0">
              <a:solidFill>
                <a:srgbClr val="2A4886"/>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endParaRPr>
          </a:p>
        </p:txBody>
      </p:sp>
      <p:grpSp>
        <p:nvGrpSpPr>
          <p:cNvPr id="6" name="Group 5">
            <a:extLst>
              <a:ext uri="{FF2B5EF4-FFF2-40B4-BE49-F238E27FC236}">
                <a16:creationId xmlns:a16="http://schemas.microsoft.com/office/drawing/2014/main" id="{5B262438-65D3-4EBB-97BC-8CC7036BAD40}"/>
              </a:ext>
            </a:extLst>
          </p:cNvPr>
          <p:cNvGrpSpPr/>
          <p:nvPr/>
        </p:nvGrpSpPr>
        <p:grpSpPr>
          <a:xfrm>
            <a:off x="740653" y="3929672"/>
            <a:ext cx="3545596" cy="2788114"/>
            <a:chOff x="740653" y="3929672"/>
            <a:chExt cx="3545596" cy="2788114"/>
          </a:xfrm>
        </p:grpSpPr>
        <p:grpSp>
          <p:nvGrpSpPr>
            <p:cNvPr id="44" name="Graphic 4">
              <a:extLst>
                <a:ext uri="{FF2B5EF4-FFF2-40B4-BE49-F238E27FC236}">
                  <a16:creationId xmlns:a16="http://schemas.microsoft.com/office/drawing/2014/main" id="{1397B762-7745-41FC-83B5-F139A50A8571}"/>
                </a:ext>
              </a:extLst>
            </p:cNvPr>
            <p:cNvGrpSpPr/>
            <p:nvPr/>
          </p:nvGrpSpPr>
          <p:grpSpPr>
            <a:xfrm>
              <a:off x="740653" y="3959861"/>
              <a:ext cx="295487" cy="376482"/>
              <a:chOff x="4764337" y="1973451"/>
              <a:chExt cx="157831" cy="201095"/>
            </a:xfrm>
            <a:solidFill>
              <a:srgbClr val="5E5E5E"/>
            </a:solidFill>
          </p:grpSpPr>
          <p:sp>
            <p:nvSpPr>
              <p:cNvPr id="45" name="Graphic 4">
                <a:extLst>
                  <a:ext uri="{FF2B5EF4-FFF2-40B4-BE49-F238E27FC236}">
                    <a16:creationId xmlns:a16="http://schemas.microsoft.com/office/drawing/2014/main" id="{85EF4B4D-B695-49FE-95DD-74E3C570D767}"/>
                  </a:ext>
                </a:extLst>
              </p:cNvPr>
              <p:cNvSpPr/>
              <p:nvPr/>
            </p:nvSpPr>
            <p:spPr>
              <a:xfrm>
                <a:off x="4800072" y="2002179"/>
                <a:ext cx="85034" cy="49156"/>
              </a:xfrm>
              <a:custGeom>
                <a:avLst/>
                <a:gdLst>
                  <a:gd name="connsiteX0" fmla="*/ 12828 w 85034"/>
                  <a:gd name="connsiteY0" fmla="*/ 49157 h 49156"/>
                  <a:gd name="connsiteX1" fmla="*/ 72255 w 85034"/>
                  <a:gd name="connsiteY1" fmla="*/ 49157 h 49156"/>
                  <a:gd name="connsiteX2" fmla="*/ 85035 w 85034"/>
                  <a:gd name="connsiteY2" fmla="*/ 36389 h 49156"/>
                  <a:gd name="connsiteX3" fmla="*/ 85035 w 85034"/>
                  <a:gd name="connsiteY3" fmla="*/ 12768 h 49156"/>
                  <a:gd name="connsiteX4" fmla="*/ 72255 w 85034"/>
                  <a:gd name="connsiteY4" fmla="*/ 0 h 49156"/>
                  <a:gd name="connsiteX5" fmla="*/ 12828 w 85034"/>
                  <a:gd name="connsiteY5" fmla="*/ 0 h 49156"/>
                  <a:gd name="connsiteX6" fmla="*/ 49 w 85034"/>
                  <a:gd name="connsiteY6" fmla="*/ 12768 h 49156"/>
                  <a:gd name="connsiteX7" fmla="*/ 49 w 85034"/>
                  <a:gd name="connsiteY7" fmla="*/ 36389 h 49156"/>
                  <a:gd name="connsiteX8" fmla="*/ 12828 w 85034"/>
                  <a:gd name="connsiteY8" fmla="*/ 49157 h 49156"/>
                  <a:gd name="connsiteX9" fmla="*/ 12828 w 85034"/>
                  <a:gd name="connsiteY9" fmla="*/ 49157 h 49156"/>
                  <a:gd name="connsiteX10" fmla="*/ 12828 w 85034"/>
                  <a:gd name="connsiteY10" fmla="*/ 12768 h 49156"/>
                  <a:gd name="connsiteX11" fmla="*/ 72255 w 85034"/>
                  <a:gd name="connsiteY11" fmla="*/ 12768 h 49156"/>
                  <a:gd name="connsiteX12" fmla="*/ 72255 w 85034"/>
                  <a:gd name="connsiteY12" fmla="*/ 36389 h 49156"/>
                  <a:gd name="connsiteX13" fmla="*/ 12828 w 85034"/>
                  <a:gd name="connsiteY13" fmla="*/ 36389 h 49156"/>
                  <a:gd name="connsiteX14" fmla="*/ 12828 w 85034"/>
                  <a:gd name="connsiteY14" fmla="*/ 12768 h 49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034" h="49156">
                    <a:moveTo>
                      <a:pt x="12828" y="49157"/>
                    </a:moveTo>
                    <a:lnTo>
                      <a:pt x="72255" y="49157"/>
                    </a:lnTo>
                    <a:cubicBezTo>
                      <a:pt x="79284" y="49157"/>
                      <a:pt x="85035" y="43411"/>
                      <a:pt x="85035" y="36389"/>
                    </a:cubicBezTo>
                    <a:lnTo>
                      <a:pt x="85035" y="12768"/>
                    </a:lnTo>
                    <a:cubicBezTo>
                      <a:pt x="85035" y="5746"/>
                      <a:pt x="79284" y="0"/>
                      <a:pt x="72255" y="0"/>
                    </a:cubicBezTo>
                    <a:lnTo>
                      <a:pt x="12828" y="0"/>
                    </a:lnTo>
                    <a:cubicBezTo>
                      <a:pt x="5799" y="0"/>
                      <a:pt x="49" y="5746"/>
                      <a:pt x="49" y="12768"/>
                    </a:cubicBezTo>
                    <a:lnTo>
                      <a:pt x="49" y="36389"/>
                    </a:lnTo>
                    <a:cubicBezTo>
                      <a:pt x="-591" y="43411"/>
                      <a:pt x="5160" y="49157"/>
                      <a:pt x="12828" y="49157"/>
                    </a:cubicBezTo>
                    <a:cubicBezTo>
                      <a:pt x="12189" y="49157"/>
                      <a:pt x="12189" y="49157"/>
                      <a:pt x="12828" y="49157"/>
                    </a:cubicBezTo>
                    <a:close/>
                    <a:moveTo>
                      <a:pt x="12828" y="12768"/>
                    </a:moveTo>
                    <a:lnTo>
                      <a:pt x="72255" y="12768"/>
                    </a:lnTo>
                    <a:lnTo>
                      <a:pt x="72255" y="36389"/>
                    </a:lnTo>
                    <a:lnTo>
                      <a:pt x="12828" y="36389"/>
                    </a:lnTo>
                    <a:lnTo>
                      <a:pt x="12828" y="12768"/>
                    </a:lnTo>
                    <a:close/>
                  </a:path>
                </a:pathLst>
              </a:custGeom>
              <a:grpFill/>
              <a:ln w="6390" cap="flat">
                <a:noFill/>
                <a:prstDash val="solid"/>
                <a:miter/>
              </a:ln>
            </p:spPr>
            <p:txBody>
              <a:bodyPr rtlCol="0" anchor="ctr"/>
              <a:lstStyle/>
              <a:p>
                <a:endParaRPr lang="en-GB" dirty="0"/>
              </a:p>
            </p:txBody>
          </p:sp>
          <p:sp>
            <p:nvSpPr>
              <p:cNvPr id="46" name="Graphic 4">
                <a:extLst>
                  <a:ext uri="{FF2B5EF4-FFF2-40B4-BE49-F238E27FC236}">
                    <a16:creationId xmlns:a16="http://schemas.microsoft.com/office/drawing/2014/main" id="{A7E149C4-E126-470A-B1D7-2583F7D2F598}"/>
                  </a:ext>
                </a:extLst>
              </p:cNvPr>
              <p:cNvSpPr/>
              <p:nvPr/>
            </p:nvSpPr>
            <p:spPr>
              <a:xfrm>
                <a:off x="4795008" y="2070488"/>
                <a:ext cx="35783" cy="35750"/>
              </a:xfrm>
              <a:custGeom>
                <a:avLst/>
                <a:gdLst>
                  <a:gd name="connsiteX0" fmla="*/ 35783 w 35783"/>
                  <a:gd name="connsiteY0" fmla="*/ 17875 h 35750"/>
                  <a:gd name="connsiteX1" fmla="*/ 17892 w 35783"/>
                  <a:gd name="connsiteY1" fmla="*/ 0 h 35750"/>
                  <a:gd name="connsiteX2" fmla="*/ 0 w 35783"/>
                  <a:gd name="connsiteY2" fmla="*/ 17875 h 35750"/>
                  <a:gd name="connsiteX3" fmla="*/ 17892 w 35783"/>
                  <a:gd name="connsiteY3" fmla="*/ 35750 h 35750"/>
                  <a:gd name="connsiteX4" fmla="*/ 35783 w 35783"/>
                  <a:gd name="connsiteY4" fmla="*/ 17875 h 35750"/>
                  <a:gd name="connsiteX5" fmla="*/ 35783 w 35783"/>
                  <a:gd name="connsiteY5" fmla="*/ 17875 h 3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83" h="35750">
                    <a:moveTo>
                      <a:pt x="35783" y="17875"/>
                    </a:moveTo>
                    <a:cubicBezTo>
                      <a:pt x="35783" y="8299"/>
                      <a:pt x="28115" y="0"/>
                      <a:pt x="17892" y="0"/>
                    </a:cubicBezTo>
                    <a:cubicBezTo>
                      <a:pt x="8307" y="0"/>
                      <a:pt x="0" y="7661"/>
                      <a:pt x="0" y="17875"/>
                    </a:cubicBezTo>
                    <a:cubicBezTo>
                      <a:pt x="0" y="27451"/>
                      <a:pt x="7668" y="35750"/>
                      <a:pt x="17892" y="35750"/>
                    </a:cubicBezTo>
                    <a:cubicBezTo>
                      <a:pt x="28115" y="35750"/>
                      <a:pt x="35783" y="27451"/>
                      <a:pt x="35783" y="17875"/>
                    </a:cubicBezTo>
                    <a:lnTo>
                      <a:pt x="35783" y="17875"/>
                    </a:lnTo>
                    <a:close/>
                  </a:path>
                </a:pathLst>
              </a:custGeom>
              <a:grpFill/>
              <a:ln w="6390" cap="flat">
                <a:noFill/>
                <a:prstDash val="solid"/>
                <a:miter/>
              </a:ln>
            </p:spPr>
            <p:txBody>
              <a:bodyPr rtlCol="0" anchor="ctr"/>
              <a:lstStyle/>
              <a:p>
                <a:endParaRPr lang="en-GB" dirty="0"/>
              </a:p>
            </p:txBody>
          </p:sp>
          <p:sp>
            <p:nvSpPr>
              <p:cNvPr id="47" name="Graphic 4">
                <a:extLst>
                  <a:ext uri="{FF2B5EF4-FFF2-40B4-BE49-F238E27FC236}">
                    <a16:creationId xmlns:a16="http://schemas.microsoft.com/office/drawing/2014/main" id="{E024F357-CD45-4C1B-BFED-083646733A93}"/>
                  </a:ext>
                </a:extLst>
              </p:cNvPr>
              <p:cNvSpPr/>
              <p:nvPr/>
            </p:nvSpPr>
            <p:spPr>
              <a:xfrm>
                <a:off x="4853157" y="2070488"/>
                <a:ext cx="35783" cy="35750"/>
              </a:xfrm>
              <a:custGeom>
                <a:avLst/>
                <a:gdLst>
                  <a:gd name="connsiteX0" fmla="*/ 17892 w 35783"/>
                  <a:gd name="connsiteY0" fmla="*/ 0 h 35750"/>
                  <a:gd name="connsiteX1" fmla="*/ 0 w 35783"/>
                  <a:gd name="connsiteY1" fmla="*/ 17875 h 35750"/>
                  <a:gd name="connsiteX2" fmla="*/ 17892 w 35783"/>
                  <a:gd name="connsiteY2" fmla="*/ 35750 h 35750"/>
                  <a:gd name="connsiteX3" fmla="*/ 35783 w 35783"/>
                  <a:gd name="connsiteY3" fmla="*/ 17875 h 35750"/>
                  <a:gd name="connsiteX4" fmla="*/ 35783 w 35783"/>
                  <a:gd name="connsiteY4" fmla="*/ 17875 h 35750"/>
                  <a:gd name="connsiteX5" fmla="*/ 17892 w 35783"/>
                  <a:gd name="connsiteY5" fmla="*/ 0 h 3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83" h="35750">
                    <a:moveTo>
                      <a:pt x="17892" y="0"/>
                    </a:moveTo>
                    <a:cubicBezTo>
                      <a:pt x="8307" y="0"/>
                      <a:pt x="0" y="7661"/>
                      <a:pt x="0" y="17875"/>
                    </a:cubicBezTo>
                    <a:cubicBezTo>
                      <a:pt x="0" y="27451"/>
                      <a:pt x="7668" y="35750"/>
                      <a:pt x="17892" y="35750"/>
                    </a:cubicBezTo>
                    <a:cubicBezTo>
                      <a:pt x="27477" y="35750"/>
                      <a:pt x="35783" y="28089"/>
                      <a:pt x="35783" y="17875"/>
                    </a:cubicBezTo>
                    <a:cubicBezTo>
                      <a:pt x="35783" y="17875"/>
                      <a:pt x="35783" y="17875"/>
                      <a:pt x="35783" y="17875"/>
                    </a:cubicBezTo>
                    <a:cubicBezTo>
                      <a:pt x="35783" y="8299"/>
                      <a:pt x="28116" y="0"/>
                      <a:pt x="17892" y="0"/>
                    </a:cubicBezTo>
                    <a:close/>
                  </a:path>
                </a:pathLst>
              </a:custGeom>
              <a:grpFill/>
              <a:ln w="6390" cap="flat">
                <a:noFill/>
                <a:prstDash val="solid"/>
                <a:miter/>
              </a:ln>
            </p:spPr>
            <p:txBody>
              <a:bodyPr rtlCol="0" anchor="ctr"/>
              <a:lstStyle/>
              <a:p>
                <a:endParaRPr lang="en-GB" dirty="0"/>
              </a:p>
            </p:txBody>
          </p:sp>
          <p:sp>
            <p:nvSpPr>
              <p:cNvPr id="48" name="Graphic 4">
                <a:extLst>
                  <a:ext uri="{FF2B5EF4-FFF2-40B4-BE49-F238E27FC236}">
                    <a16:creationId xmlns:a16="http://schemas.microsoft.com/office/drawing/2014/main" id="{51007A8A-E06C-4E2A-862D-64228523341E}"/>
                  </a:ext>
                </a:extLst>
              </p:cNvPr>
              <p:cNvSpPr/>
              <p:nvPr/>
            </p:nvSpPr>
            <p:spPr>
              <a:xfrm>
                <a:off x="4764337" y="1973451"/>
                <a:ext cx="157831" cy="201095"/>
              </a:xfrm>
              <a:custGeom>
                <a:avLst/>
                <a:gdLst>
                  <a:gd name="connsiteX0" fmla="*/ 140578 w 157831"/>
                  <a:gd name="connsiteY0" fmla="*/ 175560 h 201095"/>
                  <a:gd name="connsiteX1" fmla="*/ 140578 w 157831"/>
                  <a:gd name="connsiteY1" fmla="*/ 175560 h 201095"/>
                  <a:gd name="connsiteX2" fmla="*/ 120131 w 157831"/>
                  <a:gd name="connsiteY2" fmla="*/ 155131 h 201095"/>
                  <a:gd name="connsiteX3" fmla="*/ 149524 w 157831"/>
                  <a:gd name="connsiteY3" fmla="*/ 121934 h 201095"/>
                  <a:gd name="connsiteX4" fmla="*/ 149524 w 157831"/>
                  <a:gd name="connsiteY4" fmla="*/ 35112 h 201095"/>
                  <a:gd name="connsiteX5" fmla="*/ 114380 w 157831"/>
                  <a:gd name="connsiteY5" fmla="*/ 0 h 201095"/>
                  <a:gd name="connsiteX6" fmla="*/ 42174 w 157831"/>
                  <a:gd name="connsiteY6" fmla="*/ 0 h 201095"/>
                  <a:gd name="connsiteX7" fmla="*/ 7029 w 157831"/>
                  <a:gd name="connsiteY7" fmla="*/ 35112 h 201095"/>
                  <a:gd name="connsiteX8" fmla="*/ 7029 w 157831"/>
                  <a:gd name="connsiteY8" fmla="*/ 121934 h 201095"/>
                  <a:gd name="connsiteX9" fmla="*/ 35144 w 157831"/>
                  <a:gd name="connsiteY9" fmla="*/ 156408 h 201095"/>
                  <a:gd name="connsiteX10" fmla="*/ 16614 w 157831"/>
                  <a:gd name="connsiteY10" fmla="*/ 175560 h 201095"/>
                  <a:gd name="connsiteX11" fmla="*/ 16614 w 157831"/>
                  <a:gd name="connsiteY11" fmla="*/ 175560 h 201095"/>
                  <a:gd name="connsiteX12" fmla="*/ 1917 w 157831"/>
                  <a:gd name="connsiteY12" fmla="*/ 190243 h 201095"/>
                  <a:gd name="connsiteX13" fmla="*/ 1917 w 157831"/>
                  <a:gd name="connsiteY13" fmla="*/ 199180 h 201095"/>
                  <a:gd name="connsiteX14" fmla="*/ 10863 w 157831"/>
                  <a:gd name="connsiteY14" fmla="*/ 199180 h 201095"/>
                  <a:gd name="connsiteX15" fmla="*/ 23643 w 157831"/>
                  <a:gd name="connsiteY15" fmla="*/ 186412 h 201095"/>
                  <a:gd name="connsiteX16" fmla="*/ 134188 w 157831"/>
                  <a:gd name="connsiteY16" fmla="*/ 186412 h 201095"/>
                  <a:gd name="connsiteX17" fmla="*/ 146968 w 157831"/>
                  <a:gd name="connsiteY17" fmla="*/ 199180 h 201095"/>
                  <a:gd name="connsiteX18" fmla="*/ 155914 w 157831"/>
                  <a:gd name="connsiteY18" fmla="*/ 199180 h 201095"/>
                  <a:gd name="connsiteX19" fmla="*/ 155914 w 157831"/>
                  <a:gd name="connsiteY19" fmla="*/ 190243 h 201095"/>
                  <a:gd name="connsiteX20" fmla="*/ 140578 w 157831"/>
                  <a:gd name="connsiteY20" fmla="*/ 175560 h 201095"/>
                  <a:gd name="connsiteX21" fmla="*/ 19170 w 157831"/>
                  <a:gd name="connsiteY21" fmla="*/ 121934 h 201095"/>
                  <a:gd name="connsiteX22" fmla="*/ 19170 w 157831"/>
                  <a:gd name="connsiteY22" fmla="*/ 35112 h 201095"/>
                  <a:gd name="connsiteX23" fmla="*/ 41534 w 157831"/>
                  <a:gd name="connsiteY23" fmla="*/ 12768 h 201095"/>
                  <a:gd name="connsiteX24" fmla="*/ 113741 w 157831"/>
                  <a:gd name="connsiteY24" fmla="*/ 12768 h 201095"/>
                  <a:gd name="connsiteX25" fmla="*/ 136106 w 157831"/>
                  <a:gd name="connsiteY25" fmla="*/ 35112 h 201095"/>
                  <a:gd name="connsiteX26" fmla="*/ 136106 w 157831"/>
                  <a:gd name="connsiteY26" fmla="*/ 121934 h 201095"/>
                  <a:gd name="connsiteX27" fmla="*/ 106073 w 157831"/>
                  <a:gd name="connsiteY27" fmla="*/ 144278 h 201095"/>
                  <a:gd name="connsiteX28" fmla="*/ 40896 w 157831"/>
                  <a:gd name="connsiteY28" fmla="*/ 144278 h 201095"/>
                  <a:gd name="connsiteX29" fmla="*/ 19170 w 157831"/>
                  <a:gd name="connsiteY29" fmla="*/ 121934 h 201095"/>
                  <a:gd name="connsiteX30" fmla="*/ 19170 w 157831"/>
                  <a:gd name="connsiteY30" fmla="*/ 121934 h 201095"/>
                  <a:gd name="connsiteX31" fmla="*/ 35144 w 157831"/>
                  <a:gd name="connsiteY31" fmla="*/ 173644 h 201095"/>
                  <a:gd name="connsiteX32" fmla="*/ 51119 w 157831"/>
                  <a:gd name="connsiteY32" fmla="*/ 157684 h 201095"/>
                  <a:gd name="connsiteX33" fmla="*/ 103517 w 157831"/>
                  <a:gd name="connsiteY33" fmla="*/ 157684 h 201095"/>
                  <a:gd name="connsiteX34" fmla="*/ 119492 w 157831"/>
                  <a:gd name="connsiteY34" fmla="*/ 173644 h 201095"/>
                  <a:gd name="connsiteX35" fmla="*/ 35144 w 157831"/>
                  <a:gd name="connsiteY35" fmla="*/ 173644 h 201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57831" h="201095">
                    <a:moveTo>
                      <a:pt x="140578" y="175560"/>
                    </a:moveTo>
                    <a:lnTo>
                      <a:pt x="140578" y="175560"/>
                    </a:lnTo>
                    <a:lnTo>
                      <a:pt x="120131" y="155131"/>
                    </a:lnTo>
                    <a:cubicBezTo>
                      <a:pt x="135467" y="150024"/>
                      <a:pt x="149524" y="137256"/>
                      <a:pt x="149524" y="121934"/>
                    </a:cubicBezTo>
                    <a:lnTo>
                      <a:pt x="149524" y="35112"/>
                    </a:lnTo>
                    <a:cubicBezTo>
                      <a:pt x="149524" y="15322"/>
                      <a:pt x="133550" y="0"/>
                      <a:pt x="114380" y="0"/>
                    </a:cubicBezTo>
                    <a:lnTo>
                      <a:pt x="42174" y="0"/>
                    </a:lnTo>
                    <a:cubicBezTo>
                      <a:pt x="22365" y="0"/>
                      <a:pt x="7029" y="15960"/>
                      <a:pt x="7029" y="35112"/>
                    </a:cubicBezTo>
                    <a:lnTo>
                      <a:pt x="7029" y="121934"/>
                    </a:lnTo>
                    <a:cubicBezTo>
                      <a:pt x="7029" y="138533"/>
                      <a:pt x="18531" y="153216"/>
                      <a:pt x="35144" y="156408"/>
                    </a:cubicBezTo>
                    <a:lnTo>
                      <a:pt x="16614" y="175560"/>
                    </a:lnTo>
                    <a:lnTo>
                      <a:pt x="16614" y="175560"/>
                    </a:lnTo>
                    <a:lnTo>
                      <a:pt x="1917" y="190243"/>
                    </a:lnTo>
                    <a:cubicBezTo>
                      <a:pt x="-639" y="192796"/>
                      <a:pt x="-639" y="196627"/>
                      <a:pt x="1917" y="199180"/>
                    </a:cubicBezTo>
                    <a:cubicBezTo>
                      <a:pt x="4473" y="201734"/>
                      <a:pt x="8307" y="201734"/>
                      <a:pt x="10863" y="199180"/>
                    </a:cubicBezTo>
                    <a:lnTo>
                      <a:pt x="23643" y="186412"/>
                    </a:lnTo>
                    <a:lnTo>
                      <a:pt x="134188" y="186412"/>
                    </a:lnTo>
                    <a:lnTo>
                      <a:pt x="146968" y="199180"/>
                    </a:lnTo>
                    <a:cubicBezTo>
                      <a:pt x="149524" y="201734"/>
                      <a:pt x="153358" y="201734"/>
                      <a:pt x="155914" y="199180"/>
                    </a:cubicBezTo>
                    <a:cubicBezTo>
                      <a:pt x="158471" y="196627"/>
                      <a:pt x="158471" y="192796"/>
                      <a:pt x="155914" y="190243"/>
                    </a:cubicBezTo>
                    <a:lnTo>
                      <a:pt x="140578" y="175560"/>
                    </a:lnTo>
                    <a:close/>
                    <a:moveTo>
                      <a:pt x="19170" y="121934"/>
                    </a:moveTo>
                    <a:lnTo>
                      <a:pt x="19170" y="35112"/>
                    </a:lnTo>
                    <a:cubicBezTo>
                      <a:pt x="19170" y="22982"/>
                      <a:pt x="29394" y="12768"/>
                      <a:pt x="41534" y="12768"/>
                    </a:cubicBezTo>
                    <a:lnTo>
                      <a:pt x="113741" y="12768"/>
                    </a:lnTo>
                    <a:cubicBezTo>
                      <a:pt x="126521" y="12768"/>
                      <a:pt x="136106" y="22982"/>
                      <a:pt x="136106" y="35112"/>
                    </a:cubicBezTo>
                    <a:lnTo>
                      <a:pt x="136106" y="121934"/>
                    </a:lnTo>
                    <a:cubicBezTo>
                      <a:pt x="136106" y="133425"/>
                      <a:pt x="119492" y="144278"/>
                      <a:pt x="106073" y="144278"/>
                    </a:cubicBezTo>
                    <a:lnTo>
                      <a:pt x="40896" y="144278"/>
                    </a:lnTo>
                    <a:cubicBezTo>
                      <a:pt x="29394" y="144278"/>
                      <a:pt x="19170" y="134702"/>
                      <a:pt x="19170" y="121934"/>
                    </a:cubicBezTo>
                    <a:lnTo>
                      <a:pt x="19170" y="121934"/>
                    </a:lnTo>
                    <a:close/>
                    <a:moveTo>
                      <a:pt x="35144" y="173644"/>
                    </a:moveTo>
                    <a:lnTo>
                      <a:pt x="51119" y="157684"/>
                    </a:lnTo>
                    <a:lnTo>
                      <a:pt x="103517" y="157684"/>
                    </a:lnTo>
                    <a:lnTo>
                      <a:pt x="119492" y="173644"/>
                    </a:lnTo>
                    <a:lnTo>
                      <a:pt x="35144" y="173644"/>
                    </a:lnTo>
                    <a:close/>
                  </a:path>
                </a:pathLst>
              </a:custGeom>
              <a:grpFill/>
              <a:ln w="6390" cap="flat">
                <a:noFill/>
                <a:prstDash val="solid"/>
                <a:miter/>
              </a:ln>
            </p:spPr>
            <p:txBody>
              <a:bodyPr rtlCol="0" anchor="ctr"/>
              <a:lstStyle/>
              <a:p>
                <a:endParaRPr lang="en-GB" dirty="0"/>
              </a:p>
            </p:txBody>
          </p:sp>
        </p:grpSp>
        <p:grpSp>
          <p:nvGrpSpPr>
            <p:cNvPr id="5" name="Group 4">
              <a:extLst>
                <a:ext uri="{FF2B5EF4-FFF2-40B4-BE49-F238E27FC236}">
                  <a16:creationId xmlns:a16="http://schemas.microsoft.com/office/drawing/2014/main" id="{C87631A5-0DD8-4631-A58F-573BAA2E0B0B}"/>
                </a:ext>
              </a:extLst>
            </p:cNvPr>
            <p:cNvGrpSpPr/>
            <p:nvPr/>
          </p:nvGrpSpPr>
          <p:grpSpPr>
            <a:xfrm>
              <a:off x="1204221" y="3929672"/>
              <a:ext cx="3082028" cy="2788114"/>
              <a:chOff x="1204221" y="3929672"/>
              <a:chExt cx="3082028" cy="2788114"/>
            </a:xfrm>
          </p:grpSpPr>
          <p:sp>
            <p:nvSpPr>
              <p:cNvPr id="56" name="Rectangle 55">
                <a:extLst>
                  <a:ext uri="{FF2B5EF4-FFF2-40B4-BE49-F238E27FC236}">
                    <a16:creationId xmlns:a16="http://schemas.microsoft.com/office/drawing/2014/main" id="{2363C8FA-F742-4C1D-918C-D0F12D8741FB}"/>
                  </a:ext>
                </a:extLst>
              </p:cNvPr>
              <p:cNvSpPr/>
              <p:nvPr/>
            </p:nvSpPr>
            <p:spPr>
              <a:xfrm>
                <a:off x="1204221" y="3929672"/>
                <a:ext cx="2606719" cy="305844"/>
              </a:xfrm>
              <a:prstGeom prst="rect">
                <a:avLst/>
              </a:prstGeom>
              <a:noFill/>
              <a:ln w="19050" algn="ctr">
                <a:noFill/>
                <a:miter lim="800000"/>
                <a:headEnd/>
                <a:tailEnd/>
              </a:ln>
              <a:effectLst/>
            </p:spPr>
            <p:txBody>
              <a:bodyPr wrap="square" lIns="0" tIns="36000" rIns="0" bIns="36000" rtlCol="0" anchor="t" anchorCtr="0">
                <a:spAutoFit/>
              </a:bodyPr>
              <a:lstStyle/>
              <a:p>
                <a:pPr>
                  <a:lnSpc>
                    <a:spcPct val="106000"/>
                  </a:lnSpc>
                  <a:spcAft>
                    <a:spcPts val="300"/>
                  </a:spcAft>
                </a:pPr>
                <a:r>
                  <a:rPr lang="en-GB" sz="1500" b="1" dirty="0">
                    <a:solidFill>
                      <a:srgbClr val="5E5E5E"/>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New Infrastructures</a:t>
                </a:r>
              </a:p>
            </p:txBody>
          </p:sp>
          <p:sp>
            <p:nvSpPr>
              <p:cNvPr id="57" name="Rectangle 56">
                <a:extLst>
                  <a:ext uri="{FF2B5EF4-FFF2-40B4-BE49-F238E27FC236}">
                    <a16:creationId xmlns:a16="http://schemas.microsoft.com/office/drawing/2014/main" id="{CD458549-CCD8-48AE-BFD0-CCEBE09843D3}"/>
                  </a:ext>
                </a:extLst>
              </p:cNvPr>
              <p:cNvSpPr/>
              <p:nvPr/>
            </p:nvSpPr>
            <p:spPr>
              <a:xfrm>
                <a:off x="1204221" y="4287706"/>
                <a:ext cx="3082028" cy="2430080"/>
              </a:xfrm>
              <a:prstGeom prst="rect">
                <a:avLst/>
              </a:prstGeom>
              <a:noFill/>
              <a:ln w="19050" algn="ctr">
                <a:noFill/>
                <a:miter lim="800000"/>
                <a:headEnd/>
                <a:tailEnd/>
              </a:ln>
              <a:effectLst/>
            </p:spPr>
            <p:txBody>
              <a:bodyPr wrap="square" lIns="0" tIns="36000" rIns="0" bIns="36000" rtlCol="0" anchor="t" anchorCtr="0">
                <a:spAutoFit/>
              </a:bodyPr>
              <a:lstStyle/>
              <a:p>
                <a:pPr>
                  <a:lnSpc>
                    <a:spcPct val="106000"/>
                  </a:lnSpc>
                  <a:spcAft>
                    <a:spcPts val="300"/>
                  </a:spcAft>
                </a:pPr>
                <a:r>
                  <a:rPr lang="en-GB" sz="12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New Operation Centre </a:t>
                </a:r>
                <a:r>
                  <a:rPr lang="en-GB" sz="1500" b="1" dirty="0">
                    <a:solidFill>
                      <a:srgbClr val="5E5E5E"/>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La </a:t>
                </a:r>
                <a:r>
                  <a:rPr lang="en-GB" sz="1500" b="1" dirty="0" err="1">
                    <a:solidFill>
                      <a:srgbClr val="5E5E5E"/>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Elipa</a:t>
                </a:r>
                <a:r>
                  <a:rPr lang="en-GB" sz="12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 New Operation Centre  </a:t>
                </a:r>
                <a:r>
                  <a:rPr lang="en-GB" sz="1500" b="1" dirty="0">
                    <a:solidFill>
                      <a:srgbClr val="5E5E5E"/>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Las </a:t>
                </a:r>
                <a:r>
                  <a:rPr lang="en-GB" sz="1500" b="1" dirty="0" err="1">
                    <a:solidFill>
                      <a:srgbClr val="5E5E5E"/>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Tablas</a:t>
                </a:r>
                <a:r>
                  <a:rPr lang="en-GB" sz="12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 </a:t>
                </a:r>
                <a:r>
                  <a:rPr lang="en-GB" sz="1500" b="1" dirty="0">
                    <a:solidFill>
                      <a:srgbClr val="5E5E5E"/>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OC </a:t>
                </a:r>
                <a:r>
                  <a:rPr lang="en-GB" sz="1500" b="1" dirty="0" err="1">
                    <a:solidFill>
                      <a:srgbClr val="5E5E5E"/>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Carabanchel</a:t>
                </a:r>
                <a:endParaRPr lang="en-GB" sz="1500" b="1" dirty="0">
                  <a:solidFill>
                    <a:srgbClr val="5E5E5E"/>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endParaRPr>
              </a:p>
              <a:p>
                <a:pPr>
                  <a:lnSpc>
                    <a:spcPct val="106000"/>
                  </a:lnSpc>
                  <a:spcAft>
                    <a:spcPts val="300"/>
                  </a:spcAft>
                </a:pPr>
                <a:endParaRPr lang="en-GB" sz="1500" b="1" dirty="0">
                  <a:solidFill>
                    <a:srgbClr val="5E5E5E"/>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endParaRPr>
              </a:p>
              <a:p>
                <a:pPr>
                  <a:lnSpc>
                    <a:spcPct val="106000"/>
                  </a:lnSpc>
                  <a:spcAft>
                    <a:spcPts val="300"/>
                  </a:spcAft>
                </a:pPr>
                <a:r>
                  <a:rPr lang="en-GB" sz="1500" b="1" dirty="0">
                    <a:solidFill>
                      <a:srgbClr val="5E5E5E"/>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Electromobility Hub </a:t>
                </a:r>
                <a:r>
                  <a:rPr lang="en-GB" sz="1500" b="1" dirty="0" err="1">
                    <a:solidFill>
                      <a:srgbClr val="5E5E5E"/>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Canalejas</a:t>
                </a:r>
                <a:r>
                  <a:rPr lang="en-GB" sz="1500" b="1" dirty="0">
                    <a:solidFill>
                      <a:srgbClr val="5E5E5E"/>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 360: </a:t>
                </a:r>
              </a:p>
              <a:p>
                <a:pPr>
                  <a:lnSpc>
                    <a:spcPct val="106000"/>
                  </a:lnSpc>
                  <a:spcAft>
                    <a:spcPts val="300"/>
                  </a:spcAft>
                </a:pPr>
                <a:r>
                  <a:rPr lang="en-GB" sz="12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Hub in the city centre with 12 charging points and mobility services such as  carsharing, electric </a:t>
                </a:r>
                <a:r>
                  <a:rPr lang="en-GB" sz="1200" dirty="0" err="1">
                    <a:latin typeface="Open Sans Light" panose="020B0306030504020204" pitchFamily="34" charset="0"/>
                    <a:ea typeface="Open Sans Light" panose="020B0306030504020204" pitchFamily="34" charset="0"/>
                    <a:cs typeface="Open Sans Light" panose="020B0306030504020204" pitchFamily="34" charset="0"/>
                    <a:sym typeface="Helvetica Neue Light"/>
                  </a:rPr>
                  <a:t>motosharing</a:t>
                </a:r>
                <a:r>
                  <a:rPr lang="en-GB" sz="12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  </a:t>
                </a:r>
                <a:r>
                  <a:rPr lang="en-GB" sz="1200" dirty="0" err="1">
                    <a:latin typeface="Open Sans Light" panose="020B0306030504020204" pitchFamily="34" charset="0"/>
                    <a:ea typeface="Open Sans Light" panose="020B0306030504020204" pitchFamily="34" charset="0"/>
                    <a:cs typeface="Open Sans Light" panose="020B0306030504020204" pitchFamily="34" charset="0"/>
                    <a:sym typeface="Helvetica Neue Light"/>
                  </a:rPr>
                  <a:t>BiciPARK</a:t>
                </a:r>
                <a:r>
                  <a:rPr lang="en-GB" sz="12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 etc.</a:t>
                </a:r>
              </a:p>
            </p:txBody>
          </p:sp>
        </p:grpSp>
      </p:grpSp>
      <p:grpSp>
        <p:nvGrpSpPr>
          <p:cNvPr id="17" name="Group 16">
            <a:extLst>
              <a:ext uri="{FF2B5EF4-FFF2-40B4-BE49-F238E27FC236}">
                <a16:creationId xmlns:a16="http://schemas.microsoft.com/office/drawing/2014/main" id="{6821442B-B9B8-4186-922E-30F6951CCBD9}"/>
              </a:ext>
            </a:extLst>
          </p:cNvPr>
          <p:cNvGrpSpPr/>
          <p:nvPr/>
        </p:nvGrpSpPr>
        <p:grpSpPr>
          <a:xfrm>
            <a:off x="4684158" y="3265843"/>
            <a:ext cx="4099638" cy="4363282"/>
            <a:chOff x="3902132" y="1817388"/>
            <a:chExt cx="5595557" cy="5955402"/>
          </a:xfrm>
        </p:grpSpPr>
        <p:sp>
          <p:nvSpPr>
            <p:cNvPr id="77" name="Pie 10">
              <a:extLst>
                <a:ext uri="{FF2B5EF4-FFF2-40B4-BE49-F238E27FC236}">
                  <a16:creationId xmlns:a16="http://schemas.microsoft.com/office/drawing/2014/main" id="{E8B2E3C8-5FC8-4A9F-9FA3-221C30D0E080}"/>
                </a:ext>
              </a:extLst>
            </p:cNvPr>
            <p:cNvSpPr/>
            <p:nvPr/>
          </p:nvSpPr>
          <p:spPr>
            <a:xfrm>
              <a:off x="3902132" y="1925667"/>
              <a:ext cx="5491937" cy="5738841"/>
            </a:xfrm>
            <a:prstGeom prst="pie">
              <a:avLst>
                <a:gd name="adj1" fmla="val 20379763"/>
                <a:gd name="adj2" fmla="val 2003783"/>
              </a:avLst>
            </a:prstGeom>
            <a:solidFill>
              <a:srgbClr val="00A1DE">
                <a:alpha val="78000"/>
              </a:srgbClr>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Open Sans Light"/>
                <a:ea typeface="+mn-ea"/>
                <a:cs typeface="+mn-cs"/>
              </a:endParaRPr>
            </a:p>
          </p:txBody>
        </p:sp>
        <p:grpSp>
          <p:nvGrpSpPr>
            <p:cNvPr id="16" name="Group 15">
              <a:extLst>
                <a:ext uri="{FF2B5EF4-FFF2-40B4-BE49-F238E27FC236}">
                  <a16:creationId xmlns:a16="http://schemas.microsoft.com/office/drawing/2014/main" id="{162153CC-BD61-4F25-9202-3075862F3B9B}"/>
                </a:ext>
              </a:extLst>
            </p:cNvPr>
            <p:cNvGrpSpPr/>
            <p:nvPr/>
          </p:nvGrpSpPr>
          <p:grpSpPr>
            <a:xfrm>
              <a:off x="3998693" y="1817388"/>
              <a:ext cx="5498996" cy="5955402"/>
              <a:chOff x="3998693" y="1817388"/>
              <a:chExt cx="5498996" cy="5955402"/>
            </a:xfrm>
          </p:grpSpPr>
          <p:sp>
            <p:nvSpPr>
              <p:cNvPr id="74" name="Oval 73">
                <a:extLst>
                  <a:ext uri="{FF2B5EF4-FFF2-40B4-BE49-F238E27FC236}">
                    <a16:creationId xmlns:a16="http://schemas.microsoft.com/office/drawing/2014/main" id="{CBE1C787-7484-4949-9A3D-CDABD1078EE0}"/>
                  </a:ext>
                </a:extLst>
              </p:cNvPr>
              <p:cNvSpPr/>
              <p:nvPr/>
            </p:nvSpPr>
            <p:spPr>
              <a:xfrm>
                <a:off x="4836232" y="2873118"/>
                <a:ext cx="3678562" cy="3678262"/>
              </a:xfrm>
              <a:prstGeom prst="ellipse">
                <a:avLst/>
              </a:prstGeom>
              <a:solidFill>
                <a:sysClr val="window" lastClr="FFFFFF">
                  <a:lumMod val="50000"/>
                  <a:alpha val="50000"/>
                </a:sysClr>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white"/>
                  </a:solidFill>
                  <a:effectLst/>
                  <a:uLnTx/>
                  <a:uFillTx/>
                  <a:latin typeface="Open Sans Light"/>
                  <a:ea typeface="+mn-ea"/>
                  <a:cs typeface="+mn-cs"/>
                </a:endParaRPr>
              </a:p>
            </p:txBody>
          </p:sp>
          <p:sp>
            <p:nvSpPr>
              <p:cNvPr id="75" name="Pie 8">
                <a:extLst>
                  <a:ext uri="{FF2B5EF4-FFF2-40B4-BE49-F238E27FC236}">
                    <a16:creationId xmlns:a16="http://schemas.microsoft.com/office/drawing/2014/main" id="{A448A12B-472C-42EF-B8F2-8B27D468EAAA}"/>
                  </a:ext>
                </a:extLst>
              </p:cNvPr>
              <p:cNvSpPr/>
              <p:nvPr/>
            </p:nvSpPr>
            <p:spPr>
              <a:xfrm>
                <a:off x="4266315" y="2277576"/>
                <a:ext cx="4818397" cy="5035022"/>
              </a:xfrm>
              <a:prstGeom prst="pie">
                <a:avLst>
                  <a:gd name="adj1" fmla="val 12147609"/>
                  <a:gd name="adj2" fmla="val 14284542"/>
                </a:avLst>
              </a:prstGeom>
              <a:solidFill>
                <a:srgbClr val="313131">
                  <a:alpha val="78000"/>
                </a:srgbClr>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Open Sans Light"/>
                  <a:ea typeface="+mn-ea"/>
                  <a:cs typeface="+mn-cs"/>
                </a:endParaRPr>
              </a:p>
            </p:txBody>
          </p:sp>
          <p:sp>
            <p:nvSpPr>
              <p:cNvPr id="76" name="Pie 9">
                <a:extLst>
                  <a:ext uri="{FF2B5EF4-FFF2-40B4-BE49-F238E27FC236}">
                    <a16:creationId xmlns:a16="http://schemas.microsoft.com/office/drawing/2014/main" id="{5B12AD80-82EC-443E-B9AF-425A626200A6}"/>
                  </a:ext>
                </a:extLst>
              </p:cNvPr>
              <p:cNvSpPr/>
              <p:nvPr/>
            </p:nvSpPr>
            <p:spPr>
              <a:xfrm>
                <a:off x="4266315" y="2277576"/>
                <a:ext cx="4818397" cy="5035022"/>
              </a:xfrm>
              <a:prstGeom prst="pie">
                <a:avLst>
                  <a:gd name="adj1" fmla="val 6199411"/>
                  <a:gd name="adj2" fmla="val 10253042"/>
                </a:avLst>
              </a:prstGeom>
              <a:solidFill>
                <a:srgbClr val="575757">
                  <a:alpha val="78000"/>
                </a:srgbClr>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Open Sans Light"/>
                  <a:ea typeface="+mn-ea"/>
                  <a:cs typeface="+mn-cs"/>
                </a:endParaRPr>
              </a:p>
            </p:txBody>
          </p:sp>
          <p:sp>
            <p:nvSpPr>
              <p:cNvPr id="78" name="Pie 11">
                <a:extLst>
                  <a:ext uri="{FF2B5EF4-FFF2-40B4-BE49-F238E27FC236}">
                    <a16:creationId xmlns:a16="http://schemas.microsoft.com/office/drawing/2014/main" id="{7BF7BE4D-E57D-4AE9-93E1-599B834580FE}"/>
                  </a:ext>
                </a:extLst>
              </p:cNvPr>
              <p:cNvSpPr/>
              <p:nvPr/>
            </p:nvSpPr>
            <p:spPr>
              <a:xfrm>
                <a:off x="4266315" y="2277576"/>
                <a:ext cx="4818397" cy="5035022"/>
              </a:xfrm>
              <a:prstGeom prst="pie">
                <a:avLst>
                  <a:gd name="adj1" fmla="val 18316965"/>
                  <a:gd name="adj2" fmla="val 21079154"/>
                </a:avLst>
              </a:prstGeom>
              <a:solidFill>
                <a:srgbClr val="002776">
                  <a:alpha val="78000"/>
                </a:srgbClr>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Open Sans Light"/>
                  <a:ea typeface="+mn-ea"/>
                  <a:cs typeface="+mn-cs"/>
                </a:endParaRPr>
              </a:p>
            </p:txBody>
          </p:sp>
          <p:sp>
            <p:nvSpPr>
              <p:cNvPr id="79" name="Pie 38">
                <a:extLst>
                  <a:ext uri="{FF2B5EF4-FFF2-40B4-BE49-F238E27FC236}">
                    <a16:creationId xmlns:a16="http://schemas.microsoft.com/office/drawing/2014/main" id="{9B7C5B46-0D3A-4887-A9B7-75B973380588}"/>
                  </a:ext>
                </a:extLst>
              </p:cNvPr>
              <p:cNvSpPr/>
              <p:nvPr/>
            </p:nvSpPr>
            <p:spPr>
              <a:xfrm>
                <a:off x="3998693" y="1817388"/>
                <a:ext cx="5498996" cy="5955402"/>
              </a:xfrm>
              <a:prstGeom prst="pie">
                <a:avLst>
                  <a:gd name="adj1" fmla="val 9630247"/>
                  <a:gd name="adj2" fmla="val 11520264"/>
                </a:avLst>
              </a:prstGeom>
              <a:solidFill>
                <a:srgbClr val="388FCE"/>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Open Sans Light"/>
                  <a:ea typeface="+mn-ea"/>
                  <a:cs typeface="+mn-cs"/>
                </a:endParaRPr>
              </a:p>
            </p:txBody>
          </p:sp>
          <p:sp>
            <p:nvSpPr>
              <p:cNvPr id="81" name="Pie 42">
                <a:extLst>
                  <a:ext uri="{FF2B5EF4-FFF2-40B4-BE49-F238E27FC236}">
                    <a16:creationId xmlns:a16="http://schemas.microsoft.com/office/drawing/2014/main" id="{EF056DC4-5D15-47BA-AAA1-66707052AF48}"/>
                  </a:ext>
                </a:extLst>
              </p:cNvPr>
              <p:cNvSpPr/>
              <p:nvPr/>
            </p:nvSpPr>
            <p:spPr>
              <a:xfrm>
                <a:off x="4553420" y="2577592"/>
                <a:ext cx="4244184" cy="4434995"/>
              </a:xfrm>
              <a:prstGeom prst="pie">
                <a:avLst>
                  <a:gd name="adj1" fmla="val 1652294"/>
                  <a:gd name="adj2" fmla="val 4142044"/>
                </a:avLst>
              </a:prstGeom>
              <a:solidFill>
                <a:srgbClr val="38778F"/>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Open Sans Light"/>
                  <a:ea typeface="+mn-ea"/>
                  <a:cs typeface="+mn-cs"/>
                </a:endParaRPr>
              </a:p>
            </p:txBody>
          </p:sp>
          <p:sp>
            <p:nvSpPr>
              <p:cNvPr id="82" name="Oval 81">
                <a:extLst>
                  <a:ext uri="{FF2B5EF4-FFF2-40B4-BE49-F238E27FC236}">
                    <a16:creationId xmlns:a16="http://schemas.microsoft.com/office/drawing/2014/main" id="{FEB3929D-97E6-4BAD-9E45-1D13BCA5525F}"/>
                  </a:ext>
                </a:extLst>
              </p:cNvPr>
              <p:cNvSpPr/>
              <p:nvPr/>
            </p:nvSpPr>
            <p:spPr>
              <a:xfrm>
                <a:off x="5693769" y="3769207"/>
                <a:ext cx="2050180" cy="2051764"/>
              </a:xfrm>
              <a:prstGeom prst="ellipse">
                <a:avLst/>
              </a:prstGeom>
              <a:solidFill>
                <a:schemeClr val="bg1"/>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white"/>
                  </a:solidFill>
                  <a:effectLst/>
                  <a:uLnTx/>
                  <a:uFillTx/>
                  <a:latin typeface="Open Sans Light"/>
                  <a:ea typeface="+mn-ea"/>
                  <a:cs typeface="+mn-cs"/>
                </a:endParaRPr>
              </a:p>
            </p:txBody>
          </p:sp>
          <p:pic>
            <p:nvPicPr>
              <p:cNvPr id="71" name="Picture 70" descr="Este es el nuevo logo de los autobuses y demás servicios de movilidad de  Madrid — Brandemia">
                <a:extLst>
                  <a:ext uri="{FF2B5EF4-FFF2-40B4-BE49-F238E27FC236}">
                    <a16:creationId xmlns:a16="http://schemas.microsoft.com/office/drawing/2014/main" id="{35738A87-8091-4273-B158-8D91316934C0}"/>
                  </a:ext>
                </a:extLst>
              </p:cNvPr>
              <p:cNvPicPr>
                <a:picLocks noChangeAspect="1" noChangeArrowheads="1"/>
              </p:cNvPicPr>
              <p:nvPr/>
            </p:nvPicPr>
            <p:blipFill>
              <a:blip r:embed="rId2">
                <a:clrChange>
                  <a:clrFrom>
                    <a:srgbClr val="FFFFFF"/>
                  </a:clrFrom>
                  <a:clrTo>
                    <a:srgbClr val="FFFFFF">
                      <a:alpha val="0"/>
                    </a:srgbClr>
                  </a:clrTo>
                </a:clrChange>
                <a:alphaModFix/>
                <a:extLst>
                  <a:ext uri="{28A0092B-C50C-407E-A947-70E740481C1C}">
                    <a14:useLocalDpi xmlns:a14="http://schemas.microsoft.com/office/drawing/2010/main" val="0"/>
                  </a:ext>
                </a:extLst>
              </a:blip>
              <a:srcRect/>
              <a:stretch>
                <a:fillRect/>
              </a:stretch>
            </p:blipFill>
            <p:spPr bwMode="auto">
              <a:xfrm>
                <a:off x="5733885" y="4135947"/>
                <a:ext cx="1883256" cy="1318279"/>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80" name="Text Placeholder 2">
            <a:extLst>
              <a:ext uri="{FF2B5EF4-FFF2-40B4-BE49-F238E27FC236}">
                <a16:creationId xmlns:a16="http://schemas.microsoft.com/office/drawing/2014/main" id="{0ACC789D-9484-4993-AB88-EDA6B5403E4D}"/>
              </a:ext>
            </a:extLst>
          </p:cNvPr>
          <p:cNvSpPr txBox="1">
            <a:spLocks/>
          </p:cNvSpPr>
          <p:nvPr/>
        </p:nvSpPr>
        <p:spPr>
          <a:xfrm>
            <a:off x="644562" y="523688"/>
            <a:ext cx="12131669" cy="36828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000" b="1" kern="1200" dirty="0">
                <a:solidFill>
                  <a:srgbClr val="00B0D1"/>
                </a:solidFill>
                <a:latin typeface="Open Sans" panose="020B0606030504020204" pitchFamily="34" charset="0"/>
                <a:ea typeface="Open Sans" panose="020B0606030504020204" pitchFamily="34" charset="0"/>
                <a:cs typeface="Open Sans" panose="020B06060305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r>
              <a:rPr lang="en-GB" sz="2200" dirty="0">
                <a:latin typeface="Open Sans Extrabold" panose="020B0906030804020204" pitchFamily="34" charset="0"/>
                <a:ea typeface="Open Sans Extrabold" panose="020B0906030804020204" pitchFamily="34" charset="0"/>
                <a:cs typeface="Open Sans Extrabold" panose="020B0906030804020204" pitchFamily="34" charset="0"/>
              </a:rPr>
              <a:t>02. Madrid 360 Strategy Summary</a:t>
            </a:r>
          </a:p>
          <a:p>
            <a:endParaRPr lang="en-GB" sz="2200"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83" name="Title 1">
            <a:extLst>
              <a:ext uri="{FF2B5EF4-FFF2-40B4-BE49-F238E27FC236}">
                <a16:creationId xmlns:a16="http://schemas.microsoft.com/office/drawing/2014/main" id="{64A78F53-C91E-494D-88B0-3067B15525A7}"/>
              </a:ext>
            </a:extLst>
          </p:cNvPr>
          <p:cNvSpPr txBox="1">
            <a:spLocks/>
          </p:cNvSpPr>
          <p:nvPr/>
        </p:nvSpPr>
        <p:spPr bwMode="gray">
          <a:xfrm>
            <a:off x="644562" y="930106"/>
            <a:ext cx="12310670" cy="462829"/>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rPr>
              <a:t>Main implemented actions: Public transport promotion</a:t>
            </a:r>
          </a:p>
        </p:txBody>
      </p:sp>
      <p:sp>
        <p:nvSpPr>
          <p:cNvPr id="84" name="TextBox 83">
            <a:extLst>
              <a:ext uri="{FF2B5EF4-FFF2-40B4-BE49-F238E27FC236}">
                <a16:creationId xmlns:a16="http://schemas.microsoft.com/office/drawing/2014/main" id="{7B0A6CB8-4D1E-4BB5-972E-1B36C0C72BEF}"/>
              </a:ext>
            </a:extLst>
          </p:cNvPr>
          <p:cNvSpPr txBox="1"/>
          <p:nvPr/>
        </p:nvSpPr>
        <p:spPr>
          <a:xfrm>
            <a:off x="644562" y="1650236"/>
            <a:ext cx="12131668" cy="565091"/>
          </a:xfrm>
          <a:prstGeom prst="rect">
            <a:avLst/>
          </a:prstGeom>
          <a:noFill/>
        </p:spPr>
        <p:txBody>
          <a:bodyPr wrap="square" lIns="0">
            <a:spAutoFit/>
          </a:bodyPr>
          <a:lstStyle/>
          <a:p>
            <a:pPr algn="justLow">
              <a:lnSpc>
                <a:spcPts val="1900"/>
              </a:lnSpc>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In its decisive promotion of the public transport, the Madrid City Council has approved a Strategic plan for the </a:t>
            </a:r>
            <a:r>
              <a:rPr lang="en-GB" sz="1400" b="1" dirty="0">
                <a:latin typeface="Open Sans" panose="020B0606030504020204" pitchFamily="34" charset="0"/>
                <a:ea typeface="Open Sans" panose="020B0606030504020204" pitchFamily="34" charset="0"/>
                <a:cs typeface="Open Sans" panose="020B0606030504020204" pitchFamily="34" charset="0"/>
              </a:rPr>
              <a:t>Municipal transport Company (EMT)</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that includes:</a:t>
            </a:r>
            <a:endParaRPr lang="en-GB" sz="1400" b="1" dirty="0">
              <a:latin typeface="Open Sans" panose="020B0606030504020204" pitchFamily="34" charset="0"/>
              <a:ea typeface="Open Sans" panose="020B0606030504020204" pitchFamily="34" charset="0"/>
              <a:cs typeface="Open Sans" panose="020B0606030504020204" pitchFamily="34" charset="0"/>
            </a:endParaRPr>
          </a:p>
        </p:txBody>
      </p:sp>
      <p:grpSp>
        <p:nvGrpSpPr>
          <p:cNvPr id="146" name="Group 145">
            <a:extLst>
              <a:ext uri="{FF2B5EF4-FFF2-40B4-BE49-F238E27FC236}">
                <a16:creationId xmlns:a16="http://schemas.microsoft.com/office/drawing/2014/main" id="{171DD038-BF49-45FD-B9C4-9D971BE2E682}"/>
              </a:ext>
            </a:extLst>
          </p:cNvPr>
          <p:cNvGrpSpPr>
            <a:grpSpLocks noChangeAspect="1"/>
          </p:cNvGrpSpPr>
          <p:nvPr/>
        </p:nvGrpSpPr>
        <p:grpSpPr>
          <a:xfrm>
            <a:off x="11080174" y="555708"/>
            <a:ext cx="1696056" cy="451937"/>
            <a:chOff x="11354823" y="557803"/>
            <a:chExt cx="1354985" cy="361054"/>
          </a:xfrm>
        </p:grpSpPr>
        <p:sp>
          <p:nvSpPr>
            <p:cNvPr id="147" name="TextBox 146">
              <a:extLst>
                <a:ext uri="{FF2B5EF4-FFF2-40B4-BE49-F238E27FC236}">
                  <a16:creationId xmlns:a16="http://schemas.microsoft.com/office/drawing/2014/main" id="{935E842C-F28F-4E93-A7DB-46B012B9A403}"/>
                </a:ext>
              </a:extLst>
            </p:cNvPr>
            <p:cNvSpPr txBox="1"/>
            <p:nvPr/>
          </p:nvSpPr>
          <p:spPr>
            <a:xfrm>
              <a:off x="12524030"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8" name="TextBox 147">
              <a:extLst>
                <a:ext uri="{FF2B5EF4-FFF2-40B4-BE49-F238E27FC236}">
                  <a16:creationId xmlns:a16="http://schemas.microsoft.com/office/drawing/2014/main" id="{B1CA34A2-6E45-49A8-8C1C-9954FFFD6AD7}"/>
                </a:ext>
              </a:extLst>
            </p:cNvPr>
            <p:cNvSpPr txBox="1"/>
            <p:nvPr/>
          </p:nvSpPr>
          <p:spPr>
            <a:xfrm>
              <a:off x="12329162"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9" name="TextBox 148">
              <a:extLst>
                <a:ext uri="{FF2B5EF4-FFF2-40B4-BE49-F238E27FC236}">
                  <a16:creationId xmlns:a16="http://schemas.microsoft.com/office/drawing/2014/main" id="{19A40CB4-2B6A-49AB-A99B-EEEBD434773A}"/>
                </a:ext>
              </a:extLst>
            </p:cNvPr>
            <p:cNvSpPr txBox="1"/>
            <p:nvPr/>
          </p:nvSpPr>
          <p:spPr>
            <a:xfrm>
              <a:off x="12134294"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0" name="TextBox 149">
              <a:extLst>
                <a:ext uri="{FF2B5EF4-FFF2-40B4-BE49-F238E27FC236}">
                  <a16:creationId xmlns:a16="http://schemas.microsoft.com/office/drawing/2014/main" id="{D115FA32-1F15-4D61-81F2-5867180A8B6A}"/>
                </a:ext>
              </a:extLst>
            </p:cNvPr>
            <p:cNvSpPr txBox="1"/>
            <p:nvPr/>
          </p:nvSpPr>
          <p:spPr>
            <a:xfrm>
              <a:off x="11939427"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1" name="TextBox 150">
              <a:extLst>
                <a:ext uri="{FF2B5EF4-FFF2-40B4-BE49-F238E27FC236}">
                  <a16:creationId xmlns:a16="http://schemas.microsoft.com/office/drawing/2014/main" id="{847D3703-3A8F-41EE-BE1A-29FEAF3B441B}"/>
                </a:ext>
              </a:extLst>
            </p:cNvPr>
            <p:cNvSpPr txBox="1"/>
            <p:nvPr/>
          </p:nvSpPr>
          <p:spPr>
            <a:xfrm>
              <a:off x="11744559"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2" name="TextBox 151">
              <a:extLst>
                <a:ext uri="{FF2B5EF4-FFF2-40B4-BE49-F238E27FC236}">
                  <a16:creationId xmlns:a16="http://schemas.microsoft.com/office/drawing/2014/main" id="{80FC6873-7DEF-44D7-AF8F-94A321E3BF3E}"/>
                </a:ext>
              </a:extLst>
            </p:cNvPr>
            <p:cNvSpPr txBox="1"/>
            <p:nvPr/>
          </p:nvSpPr>
          <p:spPr>
            <a:xfrm>
              <a:off x="11549691"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3" name="TextBox 152">
              <a:extLst>
                <a:ext uri="{FF2B5EF4-FFF2-40B4-BE49-F238E27FC236}">
                  <a16:creationId xmlns:a16="http://schemas.microsoft.com/office/drawing/2014/main" id="{C36B567D-4A0E-4C30-B7E8-6EEC890B98D2}"/>
                </a:ext>
              </a:extLst>
            </p:cNvPr>
            <p:cNvSpPr txBox="1"/>
            <p:nvPr/>
          </p:nvSpPr>
          <p:spPr>
            <a:xfrm>
              <a:off x="11354823"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4" name="TextBox 153">
              <a:extLst>
                <a:ext uri="{FF2B5EF4-FFF2-40B4-BE49-F238E27FC236}">
                  <a16:creationId xmlns:a16="http://schemas.microsoft.com/office/drawing/2014/main" id="{7E6FA14A-9E09-493C-BAAD-07FF5DA9420A}"/>
                </a:ext>
              </a:extLst>
            </p:cNvPr>
            <p:cNvSpPr txBox="1"/>
            <p:nvPr/>
          </p:nvSpPr>
          <p:spPr>
            <a:xfrm>
              <a:off x="12524030"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5" name="TextBox 154">
              <a:extLst>
                <a:ext uri="{FF2B5EF4-FFF2-40B4-BE49-F238E27FC236}">
                  <a16:creationId xmlns:a16="http://schemas.microsoft.com/office/drawing/2014/main" id="{4793A0F1-E747-4CF0-87CC-CEB19367BFB9}"/>
                </a:ext>
              </a:extLst>
            </p:cNvPr>
            <p:cNvSpPr txBox="1"/>
            <p:nvPr/>
          </p:nvSpPr>
          <p:spPr>
            <a:xfrm>
              <a:off x="12329162"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6" name="TextBox 155">
              <a:extLst>
                <a:ext uri="{FF2B5EF4-FFF2-40B4-BE49-F238E27FC236}">
                  <a16:creationId xmlns:a16="http://schemas.microsoft.com/office/drawing/2014/main" id="{230EC33F-94FD-48DA-9589-EF7FA1FE3128}"/>
                </a:ext>
              </a:extLst>
            </p:cNvPr>
            <p:cNvSpPr txBox="1"/>
            <p:nvPr/>
          </p:nvSpPr>
          <p:spPr>
            <a:xfrm>
              <a:off x="12134294"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7" name="TextBox 156">
              <a:extLst>
                <a:ext uri="{FF2B5EF4-FFF2-40B4-BE49-F238E27FC236}">
                  <a16:creationId xmlns:a16="http://schemas.microsoft.com/office/drawing/2014/main" id="{63ECABC0-9803-4B4D-B153-C4B01A7B02F9}"/>
                </a:ext>
              </a:extLst>
            </p:cNvPr>
            <p:cNvSpPr txBox="1"/>
            <p:nvPr/>
          </p:nvSpPr>
          <p:spPr>
            <a:xfrm>
              <a:off x="11939427"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8" name="TextBox 157">
              <a:extLst>
                <a:ext uri="{FF2B5EF4-FFF2-40B4-BE49-F238E27FC236}">
                  <a16:creationId xmlns:a16="http://schemas.microsoft.com/office/drawing/2014/main" id="{D8470407-6EE8-4698-89C0-887F6E2C5941}"/>
                </a:ext>
              </a:extLst>
            </p:cNvPr>
            <p:cNvSpPr txBox="1"/>
            <p:nvPr/>
          </p:nvSpPr>
          <p:spPr>
            <a:xfrm>
              <a:off x="11744559" y="557803"/>
              <a:ext cx="185778" cy="176746"/>
            </a:xfrm>
            <a:prstGeom prst="rect">
              <a:avLst/>
            </a:prstGeom>
            <a:solidFill>
              <a:srgbClr val="2392D2"/>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9" name="TextBox 158">
              <a:extLst>
                <a:ext uri="{FF2B5EF4-FFF2-40B4-BE49-F238E27FC236}">
                  <a16:creationId xmlns:a16="http://schemas.microsoft.com/office/drawing/2014/main" id="{2E6491BB-2FCD-454A-8CE8-04F7C122FDC1}"/>
                </a:ext>
              </a:extLst>
            </p:cNvPr>
            <p:cNvSpPr txBox="1"/>
            <p:nvPr/>
          </p:nvSpPr>
          <p:spPr>
            <a:xfrm>
              <a:off x="11549691"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160" name="Graphic 4">
              <a:extLst>
                <a:ext uri="{FF2B5EF4-FFF2-40B4-BE49-F238E27FC236}">
                  <a16:creationId xmlns:a16="http://schemas.microsoft.com/office/drawing/2014/main" id="{92BA1495-C09D-46BD-8924-35F9A60CCAC8}"/>
                </a:ext>
              </a:extLst>
            </p:cNvPr>
            <p:cNvGrpSpPr>
              <a:grpSpLocks noChangeAspect="1"/>
            </p:cNvGrpSpPr>
            <p:nvPr/>
          </p:nvGrpSpPr>
          <p:grpSpPr>
            <a:xfrm>
              <a:off x="11772106" y="767204"/>
              <a:ext cx="37357" cy="35885"/>
              <a:chOff x="8908530" y="3895668"/>
              <a:chExt cx="226843" cy="218332"/>
            </a:xfrm>
            <a:solidFill>
              <a:schemeClr val="bg1"/>
            </a:solidFill>
            <a:effectLst/>
          </p:grpSpPr>
          <p:sp>
            <p:nvSpPr>
              <p:cNvPr id="213" name="Graphic 4">
                <a:extLst>
                  <a:ext uri="{FF2B5EF4-FFF2-40B4-BE49-F238E27FC236}">
                    <a16:creationId xmlns:a16="http://schemas.microsoft.com/office/drawing/2014/main" id="{12C7D4C8-C556-4CCB-9730-91B334F85324}"/>
                  </a:ext>
                </a:extLst>
              </p:cNvPr>
              <p:cNvSpPr/>
              <p:nvPr/>
            </p:nvSpPr>
            <p:spPr>
              <a:xfrm>
                <a:off x="8969754" y="3895668"/>
                <a:ext cx="111083" cy="82353"/>
              </a:xfrm>
              <a:custGeom>
                <a:avLst/>
                <a:gdLst>
                  <a:gd name="connsiteX0" fmla="*/ 68812 w 111083"/>
                  <a:gd name="connsiteY0" fmla="*/ 63840 h 82353"/>
                  <a:gd name="connsiteX1" fmla="*/ 61144 w 111083"/>
                  <a:gd name="connsiteY1" fmla="*/ 68947 h 82353"/>
                  <a:gd name="connsiteX2" fmla="*/ 61144 w 111083"/>
                  <a:gd name="connsiteY2" fmla="*/ 68947 h 82353"/>
                  <a:gd name="connsiteX3" fmla="*/ 66256 w 111083"/>
                  <a:gd name="connsiteY3" fmla="*/ 76608 h 82353"/>
                  <a:gd name="connsiteX4" fmla="*/ 66256 w 111083"/>
                  <a:gd name="connsiteY4" fmla="*/ 76608 h 82353"/>
                  <a:gd name="connsiteX5" fmla="*/ 97566 w 111083"/>
                  <a:gd name="connsiteY5" fmla="*/ 82354 h 82353"/>
                  <a:gd name="connsiteX6" fmla="*/ 98844 w 111083"/>
                  <a:gd name="connsiteY6" fmla="*/ 82354 h 82353"/>
                  <a:gd name="connsiteX7" fmla="*/ 102679 w 111083"/>
                  <a:gd name="connsiteY7" fmla="*/ 81077 h 82353"/>
                  <a:gd name="connsiteX8" fmla="*/ 105234 w 111083"/>
                  <a:gd name="connsiteY8" fmla="*/ 77246 h 82353"/>
                  <a:gd name="connsiteX9" fmla="*/ 110985 w 111083"/>
                  <a:gd name="connsiteY9" fmla="*/ 45965 h 82353"/>
                  <a:gd name="connsiteX10" fmla="*/ 105874 w 111083"/>
                  <a:gd name="connsiteY10" fmla="*/ 38304 h 82353"/>
                  <a:gd name="connsiteX11" fmla="*/ 98205 w 111083"/>
                  <a:gd name="connsiteY11" fmla="*/ 43411 h 82353"/>
                  <a:gd name="connsiteX12" fmla="*/ 98205 w 111083"/>
                  <a:gd name="connsiteY12" fmla="*/ 43411 h 82353"/>
                  <a:gd name="connsiteX13" fmla="*/ 95649 w 111083"/>
                  <a:gd name="connsiteY13" fmla="*/ 58094 h 82353"/>
                  <a:gd name="connsiteX14" fmla="*/ 63700 w 111083"/>
                  <a:gd name="connsiteY14" fmla="*/ 3192 h 82353"/>
                  <a:gd name="connsiteX15" fmla="*/ 57949 w 111083"/>
                  <a:gd name="connsiteY15" fmla="*/ 0 h 82353"/>
                  <a:gd name="connsiteX16" fmla="*/ 45169 w 111083"/>
                  <a:gd name="connsiteY16" fmla="*/ 0 h 82353"/>
                  <a:gd name="connsiteX17" fmla="*/ 39418 w 111083"/>
                  <a:gd name="connsiteY17" fmla="*/ 3192 h 82353"/>
                  <a:gd name="connsiteX18" fmla="*/ 1079 w 111083"/>
                  <a:gd name="connsiteY18" fmla="*/ 68947 h 82353"/>
                  <a:gd name="connsiteX19" fmla="*/ 2995 w 111083"/>
                  <a:gd name="connsiteY19" fmla="*/ 77885 h 82353"/>
                  <a:gd name="connsiteX20" fmla="*/ 11941 w 111083"/>
                  <a:gd name="connsiteY20" fmla="*/ 75970 h 82353"/>
                  <a:gd name="connsiteX21" fmla="*/ 11941 w 111083"/>
                  <a:gd name="connsiteY21" fmla="*/ 75331 h 82353"/>
                  <a:gd name="connsiteX22" fmla="*/ 48364 w 111083"/>
                  <a:gd name="connsiteY22" fmla="*/ 12768 h 82353"/>
                  <a:gd name="connsiteX23" fmla="*/ 54115 w 111083"/>
                  <a:gd name="connsiteY23" fmla="*/ 12768 h 82353"/>
                  <a:gd name="connsiteX24" fmla="*/ 85425 w 111083"/>
                  <a:gd name="connsiteY24" fmla="*/ 67032 h 82353"/>
                  <a:gd name="connsiteX25" fmla="*/ 68812 w 111083"/>
                  <a:gd name="connsiteY25" fmla="*/ 63840 h 8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083" h="82353">
                    <a:moveTo>
                      <a:pt x="68812" y="63840"/>
                    </a:moveTo>
                    <a:cubicBezTo>
                      <a:pt x="65617" y="63202"/>
                      <a:pt x="61783" y="65755"/>
                      <a:pt x="61144" y="68947"/>
                    </a:cubicBezTo>
                    <a:cubicBezTo>
                      <a:pt x="61144" y="68947"/>
                      <a:pt x="61144" y="68947"/>
                      <a:pt x="61144" y="68947"/>
                    </a:cubicBezTo>
                    <a:cubicBezTo>
                      <a:pt x="60505" y="72139"/>
                      <a:pt x="63061" y="75970"/>
                      <a:pt x="66256" y="76608"/>
                    </a:cubicBezTo>
                    <a:cubicBezTo>
                      <a:pt x="66256" y="76608"/>
                      <a:pt x="66256" y="76608"/>
                      <a:pt x="66256" y="76608"/>
                    </a:cubicBezTo>
                    <a:lnTo>
                      <a:pt x="97566" y="82354"/>
                    </a:lnTo>
                    <a:lnTo>
                      <a:pt x="98844" y="82354"/>
                    </a:lnTo>
                    <a:cubicBezTo>
                      <a:pt x="100123" y="82354"/>
                      <a:pt x="101400" y="81715"/>
                      <a:pt x="102679" y="81077"/>
                    </a:cubicBezTo>
                    <a:cubicBezTo>
                      <a:pt x="103956" y="79800"/>
                      <a:pt x="105234" y="78523"/>
                      <a:pt x="105234" y="77246"/>
                    </a:cubicBezTo>
                    <a:lnTo>
                      <a:pt x="110985" y="45965"/>
                    </a:lnTo>
                    <a:cubicBezTo>
                      <a:pt x="111624" y="42135"/>
                      <a:pt x="109069" y="38943"/>
                      <a:pt x="105874" y="38304"/>
                    </a:cubicBezTo>
                    <a:cubicBezTo>
                      <a:pt x="102039" y="37666"/>
                      <a:pt x="98844" y="40219"/>
                      <a:pt x="98205" y="43411"/>
                    </a:cubicBezTo>
                    <a:lnTo>
                      <a:pt x="98205" y="43411"/>
                    </a:lnTo>
                    <a:lnTo>
                      <a:pt x="95649" y="58094"/>
                    </a:lnTo>
                    <a:lnTo>
                      <a:pt x="63700" y="3192"/>
                    </a:lnTo>
                    <a:cubicBezTo>
                      <a:pt x="62422" y="1277"/>
                      <a:pt x="60505" y="0"/>
                      <a:pt x="57949" y="0"/>
                    </a:cubicBezTo>
                    <a:lnTo>
                      <a:pt x="45169" y="0"/>
                    </a:lnTo>
                    <a:cubicBezTo>
                      <a:pt x="42613" y="0"/>
                      <a:pt x="40696" y="1277"/>
                      <a:pt x="39418" y="3192"/>
                    </a:cubicBezTo>
                    <a:lnTo>
                      <a:pt x="1079" y="68947"/>
                    </a:lnTo>
                    <a:cubicBezTo>
                      <a:pt x="-839" y="72139"/>
                      <a:pt x="-200" y="75970"/>
                      <a:pt x="2995" y="77885"/>
                    </a:cubicBezTo>
                    <a:cubicBezTo>
                      <a:pt x="6190" y="79800"/>
                      <a:pt x="10025" y="79162"/>
                      <a:pt x="11941" y="75970"/>
                    </a:cubicBezTo>
                    <a:cubicBezTo>
                      <a:pt x="11941" y="75970"/>
                      <a:pt x="11941" y="75970"/>
                      <a:pt x="11941" y="75331"/>
                    </a:cubicBezTo>
                    <a:lnTo>
                      <a:pt x="48364" y="12768"/>
                    </a:lnTo>
                    <a:lnTo>
                      <a:pt x="54115" y="12768"/>
                    </a:lnTo>
                    <a:lnTo>
                      <a:pt x="85425" y="67032"/>
                    </a:lnTo>
                    <a:lnTo>
                      <a:pt x="68812" y="6384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14" name="Graphic 4">
                <a:extLst>
                  <a:ext uri="{FF2B5EF4-FFF2-40B4-BE49-F238E27FC236}">
                    <a16:creationId xmlns:a16="http://schemas.microsoft.com/office/drawing/2014/main" id="{6CE6109A-EE47-4FA8-93CB-03836CB8D705}"/>
                  </a:ext>
                </a:extLst>
              </p:cNvPr>
              <p:cNvSpPr/>
              <p:nvPr/>
            </p:nvSpPr>
            <p:spPr>
              <a:xfrm>
                <a:off x="8908530" y="3997333"/>
                <a:ext cx="96807" cy="94961"/>
              </a:xfrm>
              <a:custGeom>
                <a:avLst/>
                <a:gdLst>
                  <a:gd name="connsiteX0" fmla="*/ 91696 w 96807"/>
                  <a:gd name="connsiteY0" fmla="*/ 80917 h 94961"/>
                  <a:gd name="connsiteX1" fmla="*/ 16934 w 96807"/>
                  <a:gd name="connsiteY1" fmla="*/ 80917 h 94961"/>
                  <a:gd name="connsiteX2" fmla="*/ 14378 w 96807"/>
                  <a:gd name="connsiteY2" fmla="*/ 76448 h 94961"/>
                  <a:gd name="connsiteX3" fmla="*/ 46327 w 96807"/>
                  <a:gd name="connsiteY3" fmla="*/ 22184 h 94961"/>
                  <a:gd name="connsiteX4" fmla="*/ 52078 w 96807"/>
                  <a:gd name="connsiteY4" fmla="*/ 38783 h 94961"/>
                  <a:gd name="connsiteX5" fmla="*/ 57829 w 96807"/>
                  <a:gd name="connsiteY5" fmla="*/ 43251 h 94961"/>
                  <a:gd name="connsiteX6" fmla="*/ 59746 w 96807"/>
                  <a:gd name="connsiteY6" fmla="*/ 42613 h 94961"/>
                  <a:gd name="connsiteX7" fmla="*/ 63580 w 96807"/>
                  <a:gd name="connsiteY7" fmla="*/ 34314 h 94961"/>
                  <a:gd name="connsiteX8" fmla="*/ 52717 w 96807"/>
                  <a:gd name="connsiteY8" fmla="*/ 4309 h 94961"/>
                  <a:gd name="connsiteX9" fmla="*/ 49522 w 96807"/>
                  <a:gd name="connsiteY9" fmla="*/ 479 h 94961"/>
                  <a:gd name="connsiteX10" fmla="*/ 44410 w 96807"/>
                  <a:gd name="connsiteY10" fmla="*/ 479 h 94961"/>
                  <a:gd name="connsiteX11" fmla="*/ 14378 w 96807"/>
                  <a:gd name="connsiteY11" fmla="*/ 11332 h 94961"/>
                  <a:gd name="connsiteX12" fmla="*/ 11183 w 96807"/>
                  <a:gd name="connsiteY12" fmla="*/ 19631 h 94961"/>
                  <a:gd name="connsiteX13" fmla="*/ 18850 w 96807"/>
                  <a:gd name="connsiteY13" fmla="*/ 23461 h 94961"/>
                  <a:gd name="connsiteX14" fmla="*/ 33547 w 96807"/>
                  <a:gd name="connsiteY14" fmla="*/ 18354 h 94961"/>
                  <a:gd name="connsiteX15" fmla="*/ 959 w 96807"/>
                  <a:gd name="connsiteY15" fmla="*/ 73894 h 94961"/>
                  <a:gd name="connsiteX16" fmla="*/ 959 w 96807"/>
                  <a:gd name="connsiteY16" fmla="*/ 80278 h 94961"/>
                  <a:gd name="connsiteX17" fmla="*/ 6709 w 96807"/>
                  <a:gd name="connsiteY17" fmla="*/ 91770 h 94961"/>
                  <a:gd name="connsiteX18" fmla="*/ 12460 w 96807"/>
                  <a:gd name="connsiteY18" fmla="*/ 94962 h 94961"/>
                  <a:gd name="connsiteX19" fmla="*/ 90418 w 96807"/>
                  <a:gd name="connsiteY19" fmla="*/ 94962 h 94961"/>
                  <a:gd name="connsiteX20" fmla="*/ 96808 w 96807"/>
                  <a:gd name="connsiteY20" fmla="*/ 88578 h 94961"/>
                  <a:gd name="connsiteX21" fmla="*/ 91696 w 96807"/>
                  <a:gd name="connsiteY21" fmla="*/ 80917 h 94961"/>
                  <a:gd name="connsiteX22" fmla="*/ 91696 w 96807"/>
                  <a:gd name="connsiteY22" fmla="*/ 80917 h 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6807" h="94961">
                    <a:moveTo>
                      <a:pt x="91696" y="80917"/>
                    </a:moveTo>
                    <a:lnTo>
                      <a:pt x="16934" y="80917"/>
                    </a:lnTo>
                    <a:lnTo>
                      <a:pt x="14378" y="76448"/>
                    </a:lnTo>
                    <a:lnTo>
                      <a:pt x="46327" y="22184"/>
                    </a:lnTo>
                    <a:lnTo>
                      <a:pt x="52078" y="38783"/>
                    </a:lnTo>
                    <a:cubicBezTo>
                      <a:pt x="52717" y="41336"/>
                      <a:pt x="55273" y="43251"/>
                      <a:pt x="57829" y="43251"/>
                    </a:cubicBezTo>
                    <a:cubicBezTo>
                      <a:pt x="58468" y="43251"/>
                      <a:pt x="59107" y="43251"/>
                      <a:pt x="59746" y="42613"/>
                    </a:cubicBezTo>
                    <a:cubicBezTo>
                      <a:pt x="62941" y="41336"/>
                      <a:pt x="64858" y="37506"/>
                      <a:pt x="63580" y="34314"/>
                    </a:cubicBezTo>
                    <a:lnTo>
                      <a:pt x="52717" y="4309"/>
                    </a:lnTo>
                    <a:cubicBezTo>
                      <a:pt x="52078" y="3032"/>
                      <a:pt x="50800" y="1117"/>
                      <a:pt x="49522" y="479"/>
                    </a:cubicBezTo>
                    <a:cubicBezTo>
                      <a:pt x="48244" y="-160"/>
                      <a:pt x="46327" y="-160"/>
                      <a:pt x="44410" y="479"/>
                    </a:cubicBezTo>
                    <a:lnTo>
                      <a:pt x="14378" y="11332"/>
                    </a:lnTo>
                    <a:cubicBezTo>
                      <a:pt x="11183" y="12608"/>
                      <a:pt x="9904" y="16439"/>
                      <a:pt x="11183" y="19631"/>
                    </a:cubicBezTo>
                    <a:cubicBezTo>
                      <a:pt x="12460" y="22823"/>
                      <a:pt x="15655" y="24099"/>
                      <a:pt x="18850" y="23461"/>
                    </a:cubicBezTo>
                    <a:lnTo>
                      <a:pt x="33547" y="18354"/>
                    </a:lnTo>
                    <a:lnTo>
                      <a:pt x="959" y="73894"/>
                    </a:lnTo>
                    <a:cubicBezTo>
                      <a:pt x="-320" y="75810"/>
                      <a:pt x="-320" y="78363"/>
                      <a:pt x="959" y="80278"/>
                    </a:cubicBezTo>
                    <a:lnTo>
                      <a:pt x="6709" y="91770"/>
                    </a:lnTo>
                    <a:cubicBezTo>
                      <a:pt x="7988" y="93685"/>
                      <a:pt x="9904" y="94962"/>
                      <a:pt x="12460" y="94962"/>
                    </a:cubicBezTo>
                    <a:lnTo>
                      <a:pt x="90418" y="94962"/>
                    </a:lnTo>
                    <a:cubicBezTo>
                      <a:pt x="94252" y="94962"/>
                      <a:pt x="96808" y="92408"/>
                      <a:pt x="96808" y="88578"/>
                    </a:cubicBezTo>
                    <a:cubicBezTo>
                      <a:pt x="96808" y="84747"/>
                      <a:pt x="95529" y="81555"/>
                      <a:pt x="91696" y="80917"/>
                    </a:cubicBezTo>
                    <a:lnTo>
                      <a:pt x="91696" y="80917"/>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15" name="Graphic 4">
                <a:extLst>
                  <a:ext uri="{FF2B5EF4-FFF2-40B4-BE49-F238E27FC236}">
                    <a16:creationId xmlns:a16="http://schemas.microsoft.com/office/drawing/2014/main" id="{AB663D68-2E79-4D68-BD40-A13BC612683C}"/>
                  </a:ext>
                </a:extLst>
              </p:cNvPr>
              <p:cNvSpPr/>
              <p:nvPr/>
            </p:nvSpPr>
            <p:spPr>
              <a:xfrm>
                <a:off x="9030259" y="4001153"/>
                <a:ext cx="105114" cy="112847"/>
              </a:xfrm>
              <a:custGeom>
                <a:avLst/>
                <a:gdLst>
                  <a:gd name="connsiteX0" fmla="*/ 64539 w 105114"/>
                  <a:gd name="connsiteY0" fmla="*/ 3681 h 112847"/>
                  <a:gd name="connsiteX1" fmla="*/ 56232 w 105114"/>
                  <a:gd name="connsiteY1" fmla="*/ 489 h 112847"/>
                  <a:gd name="connsiteX2" fmla="*/ 53037 w 105114"/>
                  <a:gd name="connsiteY2" fmla="*/ 8788 h 112847"/>
                  <a:gd name="connsiteX3" fmla="*/ 53675 w 105114"/>
                  <a:gd name="connsiteY3" fmla="*/ 10065 h 112847"/>
                  <a:gd name="connsiteX4" fmla="*/ 90737 w 105114"/>
                  <a:gd name="connsiteY4" fmla="*/ 72628 h 112847"/>
                  <a:gd name="connsiteX5" fmla="*/ 88820 w 105114"/>
                  <a:gd name="connsiteY5" fmla="*/ 77097 h 112847"/>
                  <a:gd name="connsiteX6" fmla="*/ 22365 w 105114"/>
                  <a:gd name="connsiteY6" fmla="*/ 77097 h 112847"/>
                  <a:gd name="connsiteX7" fmla="*/ 33228 w 105114"/>
                  <a:gd name="connsiteY7" fmla="*/ 66244 h 112847"/>
                  <a:gd name="connsiteX8" fmla="*/ 32589 w 105114"/>
                  <a:gd name="connsiteY8" fmla="*/ 57307 h 112847"/>
                  <a:gd name="connsiteX9" fmla="*/ 24282 w 105114"/>
                  <a:gd name="connsiteY9" fmla="*/ 57307 h 112847"/>
                  <a:gd name="connsiteX10" fmla="*/ 1917 w 105114"/>
                  <a:gd name="connsiteY10" fmla="*/ 79650 h 112847"/>
                  <a:gd name="connsiteX11" fmla="*/ 1917 w 105114"/>
                  <a:gd name="connsiteY11" fmla="*/ 88588 h 112847"/>
                  <a:gd name="connsiteX12" fmla="*/ 24282 w 105114"/>
                  <a:gd name="connsiteY12" fmla="*/ 110932 h 112847"/>
                  <a:gd name="connsiteX13" fmla="*/ 33228 w 105114"/>
                  <a:gd name="connsiteY13" fmla="*/ 110932 h 112847"/>
                  <a:gd name="connsiteX14" fmla="*/ 33228 w 105114"/>
                  <a:gd name="connsiteY14" fmla="*/ 101994 h 112847"/>
                  <a:gd name="connsiteX15" fmla="*/ 33228 w 105114"/>
                  <a:gd name="connsiteY15" fmla="*/ 101994 h 112847"/>
                  <a:gd name="connsiteX16" fmla="*/ 20448 w 105114"/>
                  <a:gd name="connsiteY16" fmla="*/ 89226 h 112847"/>
                  <a:gd name="connsiteX17" fmla="*/ 92654 w 105114"/>
                  <a:gd name="connsiteY17" fmla="*/ 89226 h 112847"/>
                  <a:gd name="connsiteX18" fmla="*/ 98405 w 105114"/>
                  <a:gd name="connsiteY18" fmla="*/ 86034 h 112847"/>
                  <a:gd name="connsiteX19" fmla="*/ 104156 w 105114"/>
                  <a:gd name="connsiteY19" fmla="*/ 74543 h 112847"/>
                  <a:gd name="connsiteX20" fmla="*/ 104156 w 105114"/>
                  <a:gd name="connsiteY20" fmla="*/ 68159 h 112847"/>
                  <a:gd name="connsiteX21" fmla="*/ 64539 w 105114"/>
                  <a:gd name="connsiteY21" fmla="*/ 3681 h 1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114" h="112847">
                    <a:moveTo>
                      <a:pt x="64539" y="3681"/>
                    </a:moveTo>
                    <a:cubicBezTo>
                      <a:pt x="63260" y="489"/>
                      <a:pt x="59427" y="-788"/>
                      <a:pt x="56232" y="489"/>
                    </a:cubicBezTo>
                    <a:cubicBezTo>
                      <a:pt x="53037" y="1766"/>
                      <a:pt x="51759" y="5596"/>
                      <a:pt x="53037" y="8788"/>
                    </a:cubicBezTo>
                    <a:cubicBezTo>
                      <a:pt x="53037" y="9427"/>
                      <a:pt x="53675" y="9427"/>
                      <a:pt x="53675" y="10065"/>
                    </a:cubicBezTo>
                    <a:lnTo>
                      <a:pt x="90737" y="72628"/>
                    </a:lnTo>
                    <a:lnTo>
                      <a:pt x="88820" y="77097"/>
                    </a:lnTo>
                    <a:lnTo>
                      <a:pt x="22365" y="77097"/>
                    </a:lnTo>
                    <a:lnTo>
                      <a:pt x="33228" y="66244"/>
                    </a:lnTo>
                    <a:cubicBezTo>
                      <a:pt x="35784" y="63690"/>
                      <a:pt x="35144" y="59222"/>
                      <a:pt x="32589" y="57307"/>
                    </a:cubicBezTo>
                    <a:cubicBezTo>
                      <a:pt x="30033" y="55391"/>
                      <a:pt x="26838" y="55391"/>
                      <a:pt x="24282" y="57307"/>
                    </a:cubicBezTo>
                    <a:lnTo>
                      <a:pt x="1917" y="79650"/>
                    </a:lnTo>
                    <a:cubicBezTo>
                      <a:pt x="-639" y="82204"/>
                      <a:pt x="-639" y="86034"/>
                      <a:pt x="1917" y="88588"/>
                    </a:cubicBezTo>
                    <a:lnTo>
                      <a:pt x="24282" y="110932"/>
                    </a:lnTo>
                    <a:cubicBezTo>
                      <a:pt x="26838" y="113486"/>
                      <a:pt x="30672" y="113486"/>
                      <a:pt x="33228" y="110932"/>
                    </a:cubicBezTo>
                    <a:cubicBezTo>
                      <a:pt x="35784" y="108378"/>
                      <a:pt x="35784" y="104548"/>
                      <a:pt x="33228" y="101994"/>
                    </a:cubicBezTo>
                    <a:lnTo>
                      <a:pt x="33228" y="101994"/>
                    </a:lnTo>
                    <a:lnTo>
                      <a:pt x="20448" y="89226"/>
                    </a:lnTo>
                    <a:lnTo>
                      <a:pt x="92654" y="89226"/>
                    </a:lnTo>
                    <a:cubicBezTo>
                      <a:pt x="95210" y="89226"/>
                      <a:pt x="97127" y="87950"/>
                      <a:pt x="98405" y="86034"/>
                    </a:cubicBezTo>
                    <a:lnTo>
                      <a:pt x="104156" y="74543"/>
                    </a:lnTo>
                    <a:cubicBezTo>
                      <a:pt x="105434" y="72628"/>
                      <a:pt x="105434" y="70074"/>
                      <a:pt x="104156" y="68159"/>
                    </a:cubicBezTo>
                    <a:lnTo>
                      <a:pt x="64539" y="36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161" name="Graphic 4">
              <a:extLst>
                <a:ext uri="{FF2B5EF4-FFF2-40B4-BE49-F238E27FC236}">
                  <a16:creationId xmlns:a16="http://schemas.microsoft.com/office/drawing/2014/main" id="{1F2021B6-4479-4418-8CC8-63C697A7E745}"/>
                </a:ext>
              </a:extLst>
            </p:cNvPr>
            <p:cNvSpPr/>
            <p:nvPr/>
          </p:nvSpPr>
          <p:spPr>
            <a:xfrm>
              <a:off x="11381802" y="770300"/>
              <a:ext cx="41478" cy="27452"/>
            </a:xfrm>
            <a:custGeom>
              <a:avLst/>
              <a:gdLst>
                <a:gd name="connsiteX0" fmla="*/ 188503 w 232974"/>
                <a:gd name="connsiteY0" fmla="*/ 62563 h 154492"/>
                <a:gd name="connsiteX1" fmla="*/ 171889 w 232974"/>
                <a:gd name="connsiteY1" fmla="*/ 65755 h 154492"/>
                <a:gd name="connsiteX2" fmla="*/ 154636 w 232974"/>
                <a:gd name="connsiteY2" fmla="*/ 35112 h 154492"/>
                <a:gd name="connsiteX3" fmla="*/ 161026 w 232974"/>
                <a:gd name="connsiteY3" fmla="*/ 20429 h 154492"/>
                <a:gd name="connsiteX4" fmla="*/ 172528 w 232974"/>
                <a:gd name="connsiteY4" fmla="*/ 20429 h 154492"/>
                <a:gd name="connsiteX5" fmla="*/ 178918 w 232974"/>
                <a:gd name="connsiteY5" fmla="*/ 14045 h 154492"/>
                <a:gd name="connsiteX6" fmla="*/ 172528 w 232974"/>
                <a:gd name="connsiteY6" fmla="*/ 7661 h 154492"/>
                <a:gd name="connsiteX7" fmla="*/ 141217 w 232974"/>
                <a:gd name="connsiteY7" fmla="*/ 7661 h 154492"/>
                <a:gd name="connsiteX8" fmla="*/ 134828 w 232974"/>
                <a:gd name="connsiteY8" fmla="*/ 14045 h 154492"/>
                <a:gd name="connsiteX9" fmla="*/ 141217 w 232974"/>
                <a:gd name="connsiteY9" fmla="*/ 20429 h 154492"/>
                <a:gd name="connsiteX10" fmla="*/ 147607 w 232974"/>
                <a:gd name="connsiteY10" fmla="*/ 20429 h 154492"/>
                <a:gd name="connsiteX11" fmla="*/ 143134 w 232974"/>
                <a:gd name="connsiteY11" fmla="*/ 31282 h 154492"/>
                <a:gd name="connsiteX12" fmla="*/ 77318 w 232974"/>
                <a:gd name="connsiteY12" fmla="*/ 31282 h 154492"/>
                <a:gd name="connsiteX13" fmla="*/ 83069 w 232974"/>
                <a:gd name="connsiteY13" fmla="*/ 12768 h 154492"/>
                <a:gd name="connsiteX14" fmla="*/ 93932 w 232974"/>
                <a:gd name="connsiteY14" fmla="*/ 12768 h 154492"/>
                <a:gd name="connsiteX15" fmla="*/ 100322 w 232974"/>
                <a:gd name="connsiteY15" fmla="*/ 6384 h 154492"/>
                <a:gd name="connsiteX16" fmla="*/ 93932 w 232974"/>
                <a:gd name="connsiteY16" fmla="*/ 0 h 154492"/>
                <a:gd name="connsiteX17" fmla="*/ 77957 w 232974"/>
                <a:gd name="connsiteY17" fmla="*/ 0 h 154492"/>
                <a:gd name="connsiteX18" fmla="*/ 71567 w 232974"/>
                <a:gd name="connsiteY18" fmla="*/ 4469 h 154492"/>
                <a:gd name="connsiteX19" fmla="*/ 53675 w 232974"/>
                <a:gd name="connsiteY19" fmla="*/ 63201 h 154492"/>
                <a:gd name="connsiteX20" fmla="*/ 46646 w 232974"/>
                <a:gd name="connsiteY20" fmla="*/ 62563 h 154492"/>
                <a:gd name="connsiteX21" fmla="*/ 0 w 232974"/>
                <a:gd name="connsiteY21" fmla="*/ 107889 h 154492"/>
                <a:gd name="connsiteX22" fmla="*/ 45368 w 232974"/>
                <a:gd name="connsiteY22" fmla="*/ 154492 h 154492"/>
                <a:gd name="connsiteX23" fmla="*/ 92015 w 232974"/>
                <a:gd name="connsiteY23" fmla="*/ 109166 h 154492"/>
                <a:gd name="connsiteX24" fmla="*/ 65816 w 232974"/>
                <a:gd name="connsiteY24" fmla="*/ 67032 h 154492"/>
                <a:gd name="connsiteX25" fmla="*/ 70928 w 232974"/>
                <a:gd name="connsiteY25" fmla="*/ 50434 h 154492"/>
                <a:gd name="connsiteX26" fmla="*/ 111824 w 232974"/>
                <a:gd name="connsiteY26" fmla="*/ 111720 h 154492"/>
                <a:gd name="connsiteX27" fmla="*/ 112463 w 232974"/>
                <a:gd name="connsiteY27" fmla="*/ 112358 h 154492"/>
                <a:gd name="connsiteX28" fmla="*/ 112463 w 232974"/>
                <a:gd name="connsiteY28" fmla="*/ 112358 h 154492"/>
                <a:gd name="connsiteX29" fmla="*/ 112463 w 232974"/>
                <a:gd name="connsiteY29" fmla="*/ 112358 h 154492"/>
                <a:gd name="connsiteX30" fmla="*/ 114380 w 232974"/>
                <a:gd name="connsiteY30" fmla="*/ 113635 h 154492"/>
                <a:gd name="connsiteX31" fmla="*/ 114380 w 232974"/>
                <a:gd name="connsiteY31" fmla="*/ 113635 h 154492"/>
                <a:gd name="connsiteX32" fmla="*/ 114380 w 232974"/>
                <a:gd name="connsiteY32" fmla="*/ 113635 h 154492"/>
                <a:gd name="connsiteX33" fmla="*/ 116297 w 232974"/>
                <a:gd name="connsiteY33" fmla="*/ 114273 h 154492"/>
                <a:gd name="connsiteX34" fmla="*/ 141856 w 232974"/>
                <a:gd name="connsiteY34" fmla="*/ 114273 h 154492"/>
                <a:gd name="connsiteX35" fmla="*/ 193615 w 232974"/>
                <a:gd name="connsiteY35" fmla="*/ 153216 h 154492"/>
                <a:gd name="connsiteX36" fmla="*/ 232593 w 232974"/>
                <a:gd name="connsiteY36" fmla="*/ 101505 h 154492"/>
                <a:gd name="connsiteX37" fmla="*/ 187225 w 232974"/>
                <a:gd name="connsiteY37" fmla="*/ 62563 h 154492"/>
                <a:gd name="connsiteX38" fmla="*/ 188503 w 232974"/>
                <a:gd name="connsiteY38" fmla="*/ 62563 h 154492"/>
                <a:gd name="connsiteX39" fmla="*/ 79874 w 232974"/>
                <a:gd name="connsiteY39" fmla="*/ 107889 h 154492"/>
                <a:gd name="connsiteX40" fmla="*/ 46646 w 232974"/>
                <a:gd name="connsiteY40" fmla="*/ 141086 h 154492"/>
                <a:gd name="connsiteX41" fmla="*/ 13419 w 232974"/>
                <a:gd name="connsiteY41" fmla="*/ 107889 h 154492"/>
                <a:gd name="connsiteX42" fmla="*/ 46646 w 232974"/>
                <a:gd name="connsiteY42" fmla="*/ 74693 h 154492"/>
                <a:gd name="connsiteX43" fmla="*/ 46646 w 232974"/>
                <a:gd name="connsiteY43" fmla="*/ 74693 h 154492"/>
                <a:gd name="connsiteX44" fmla="*/ 49841 w 232974"/>
                <a:gd name="connsiteY44" fmla="*/ 75331 h 154492"/>
                <a:gd name="connsiteX45" fmla="*/ 40257 w 232974"/>
                <a:gd name="connsiteY45" fmla="*/ 105974 h 154492"/>
                <a:gd name="connsiteX46" fmla="*/ 44730 w 232974"/>
                <a:gd name="connsiteY46" fmla="*/ 113635 h 154492"/>
                <a:gd name="connsiteX47" fmla="*/ 46646 w 232974"/>
                <a:gd name="connsiteY47" fmla="*/ 113635 h 154492"/>
                <a:gd name="connsiteX48" fmla="*/ 53036 w 232974"/>
                <a:gd name="connsiteY48" fmla="*/ 109166 h 154492"/>
                <a:gd name="connsiteX49" fmla="*/ 62621 w 232974"/>
                <a:gd name="connsiteY49" fmla="*/ 78523 h 154492"/>
                <a:gd name="connsiteX50" fmla="*/ 79874 w 232974"/>
                <a:gd name="connsiteY50" fmla="*/ 107889 h 154492"/>
                <a:gd name="connsiteX51" fmla="*/ 79874 w 232974"/>
                <a:gd name="connsiteY51" fmla="*/ 107889 h 154492"/>
                <a:gd name="connsiteX52" fmla="*/ 161026 w 232974"/>
                <a:gd name="connsiteY52" fmla="*/ 71501 h 154492"/>
                <a:gd name="connsiteX53" fmla="*/ 143134 w 232974"/>
                <a:gd name="connsiteY53" fmla="*/ 101505 h 154492"/>
                <a:gd name="connsiteX54" fmla="*/ 127160 w 232974"/>
                <a:gd name="connsiteY54" fmla="*/ 101505 h 154492"/>
                <a:gd name="connsiteX55" fmla="*/ 148885 w 232974"/>
                <a:gd name="connsiteY55" fmla="*/ 49795 h 154492"/>
                <a:gd name="connsiteX56" fmla="*/ 161026 w 232974"/>
                <a:gd name="connsiteY56" fmla="*/ 71501 h 154492"/>
                <a:gd name="connsiteX57" fmla="*/ 177640 w 232974"/>
                <a:gd name="connsiteY57" fmla="*/ 101505 h 154492"/>
                <a:gd name="connsiteX58" fmla="*/ 155914 w 232974"/>
                <a:gd name="connsiteY58" fmla="*/ 101505 h 154492"/>
                <a:gd name="connsiteX59" fmla="*/ 166777 w 232974"/>
                <a:gd name="connsiteY59" fmla="*/ 82992 h 154492"/>
                <a:gd name="connsiteX60" fmla="*/ 177640 w 232974"/>
                <a:gd name="connsiteY60" fmla="*/ 101505 h 154492"/>
                <a:gd name="connsiteX61" fmla="*/ 116297 w 232974"/>
                <a:gd name="connsiteY61" fmla="*/ 94483 h 154492"/>
                <a:gd name="connsiteX62" fmla="*/ 82430 w 232974"/>
                <a:gd name="connsiteY62" fmla="*/ 43411 h 154492"/>
                <a:gd name="connsiteX63" fmla="*/ 137384 w 232974"/>
                <a:gd name="connsiteY63" fmla="*/ 43411 h 154492"/>
                <a:gd name="connsiteX64" fmla="*/ 116297 w 232974"/>
                <a:gd name="connsiteY64" fmla="*/ 94483 h 154492"/>
                <a:gd name="connsiteX65" fmla="*/ 188503 w 232974"/>
                <a:gd name="connsiteY65" fmla="*/ 141086 h 154492"/>
                <a:gd name="connsiteX66" fmla="*/ 155914 w 232974"/>
                <a:gd name="connsiteY66" fmla="*/ 114912 h 154492"/>
                <a:gd name="connsiteX67" fmla="*/ 188503 w 232974"/>
                <a:gd name="connsiteY67" fmla="*/ 114912 h 154492"/>
                <a:gd name="connsiteX68" fmla="*/ 194893 w 232974"/>
                <a:gd name="connsiteY68" fmla="*/ 108528 h 154492"/>
                <a:gd name="connsiteX69" fmla="*/ 194254 w 232974"/>
                <a:gd name="connsiteY69" fmla="*/ 105336 h 154492"/>
                <a:gd name="connsiteX70" fmla="*/ 178918 w 232974"/>
                <a:gd name="connsiteY70" fmla="*/ 77246 h 154492"/>
                <a:gd name="connsiteX71" fmla="*/ 189142 w 232974"/>
                <a:gd name="connsiteY71" fmla="*/ 75331 h 154492"/>
                <a:gd name="connsiteX72" fmla="*/ 220453 w 232974"/>
                <a:gd name="connsiteY72" fmla="*/ 109805 h 154492"/>
                <a:gd name="connsiteX73" fmla="*/ 188503 w 232974"/>
                <a:gd name="connsiteY73" fmla="*/ 141086 h 15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32974" h="154492">
                  <a:moveTo>
                    <a:pt x="188503" y="62563"/>
                  </a:moveTo>
                  <a:cubicBezTo>
                    <a:pt x="182752" y="62563"/>
                    <a:pt x="177640" y="63840"/>
                    <a:pt x="171889" y="65755"/>
                  </a:cubicBezTo>
                  <a:lnTo>
                    <a:pt x="154636" y="35112"/>
                  </a:lnTo>
                  <a:lnTo>
                    <a:pt x="161026" y="20429"/>
                  </a:lnTo>
                  <a:lnTo>
                    <a:pt x="172528" y="20429"/>
                  </a:lnTo>
                  <a:cubicBezTo>
                    <a:pt x="176362" y="20429"/>
                    <a:pt x="178918" y="17875"/>
                    <a:pt x="178918" y="14045"/>
                  </a:cubicBezTo>
                  <a:cubicBezTo>
                    <a:pt x="178918" y="10214"/>
                    <a:pt x="176362" y="7661"/>
                    <a:pt x="172528" y="7661"/>
                  </a:cubicBezTo>
                  <a:lnTo>
                    <a:pt x="141217" y="7661"/>
                  </a:lnTo>
                  <a:cubicBezTo>
                    <a:pt x="137384" y="7661"/>
                    <a:pt x="134828" y="10214"/>
                    <a:pt x="134828" y="14045"/>
                  </a:cubicBezTo>
                  <a:cubicBezTo>
                    <a:pt x="134828" y="17875"/>
                    <a:pt x="137384" y="20429"/>
                    <a:pt x="141217" y="20429"/>
                  </a:cubicBezTo>
                  <a:lnTo>
                    <a:pt x="147607" y="20429"/>
                  </a:lnTo>
                  <a:lnTo>
                    <a:pt x="143134" y="31282"/>
                  </a:lnTo>
                  <a:lnTo>
                    <a:pt x="77318" y="31282"/>
                  </a:lnTo>
                  <a:lnTo>
                    <a:pt x="83069" y="12768"/>
                  </a:lnTo>
                  <a:lnTo>
                    <a:pt x="93932" y="12768"/>
                  </a:lnTo>
                  <a:cubicBezTo>
                    <a:pt x="97766" y="12768"/>
                    <a:pt x="100322" y="10214"/>
                    <a:pt x="100322" y="6384"/>
                  </a:cubicBezTo>
                  <a:cubicBezTo>
                    <a:pt x="100322" y="2554"/>
                    <a:pt x="97766" y="0"/>
                    <a:pt x="93932" y="0"/>
                  </a:cubicBezTo>
                  <a:lnTo>
                    <a:pt x="77957" y="0"/>
                  </a:lnTo>
                  <a:cubicBezTo>
                    <a:pt x="74762" y="0"/>
                    <a:pt x="72206" y="1915"/>
                    <a:pt x="71567" y="4469"/>
                  </a:cubicBezTo>
                  <a:lnTo>
                    <a:pt x="53675" y="63201"/>
                  </a:lnTo>
                  <a:cubicBezTo>
                    <a:pt x="51119" y="62563"/>
                    <a:pt x="48563" y="62563"/>
                    <a:pt x="46646" y="62563"/>
                  </a:cubicBezTo>
                  <a:cubicBezTo>
                    <a:pt x="21087" y="62563"/>
                    <a:pt x="639" y="82353"/>
                    <a:pt x="0" y="107889"/>
                  </a:cubicBezTo>
                  <a:cubicBezTo>
                    <a:pt x="0" y="133425"/>
                    <a:pt x="19809" y="153854"/>
                    <a:pt x="45368" y="154492"/>
                  </a:cubicBezTo>
                  <a:cubicBezTo>
                    <a:pt x="70928" y="154492"/>
                    <a:pt x="91376" y="134702"/>
                    <a:pt x="92015" y="109166"/>
                  </a:cubicBezTo>
                  <a:cubicBezTo>
                    <a:pt x="92015" y="91291"/>
                    <a:pt x="81791" y="74693"/>
                    <a:pt x="65816" y="67032"/>
                  </a:cubicBezTo>
                  <a:lnTo>
                    <a:pt x="70928" y="50434"/>
                  </a:lnTo>
                  <a:lnTo>
                    <a:pt x="111824" y="111720"/>
                  </a:lnTo>
                  <a:lnTo>
                    <a:pt x="112463" y="112358"/>
                  </a:lnTo>
                  <a:lnTo>
                    <a:pt x="112463" y="112358"/>
                  </a:lnTo>
                  <a:lnTo>
                    <a:pt x="112463" y="112358"/>
                  </a:lnTo>
                  <a:cubicBezTo>
                    <a:pt x="113102" y="112997"/>
                    <a:pt x="113741" y="112997"/>
                    <a:pt x="114380" y="113635"/>
                  </a:cubicBezTo>
                  <a:lnTo>
                    <a:pt x="114380" y="113635"/>
                  </a:lnTo>
                  <a:lnTo>
                    <a:pt x="114380" y="113635"/>
                  </a:lnTo>
                  <a:cubicBezTo>
                    <a:pt x="115019" y="113635"/>
                    <a:pt x="115658" y="114273"/>
                    <a:pt x="116297" y="114273"/>
                  </a:cubicBezTo>
                  <a:lnTo>
                    <a:pt x="141856" y="114273"/>
                  </a:lnTo>
                  <a:cubicBezTo>
                    <a:pt x="145690" y="139171"/>
                    <a:pt x="168694" y="156408"/>
                    <a:pt x="193615" y="153216"/>
                  </a:cubicBezTo>
                  <a:cubicBezTo>
                    <a:pt x="218536" y="149385"/>
                    <a:pt x="235788" y="126403"/>
                    <a:pt x="232593" y="101505"/>
                  </a:cubicBezTo>
                  <a:cubicBezTo>
                    <a:pt x="229399" y="79161"/>
                    <a:pt x="210229" y="62563"/>
                    <a:pt x="187225" y="62563"/>
                  </a:cubicBezTo>
                  <a:lnTo>
                    <a:pt x="188503" y="62563"/>
                  </a:lnTo>
                  <a:close/>
                  <a:moveTo>
                    <a:pt x="79874" y="107889"/>
                  </a:moveTo>
                  <a:cubicBezTo>
                    <a:pt x="79874" y="125765"/>
                    <a:pt x="65177" y="141086"/>
                    <a:pt x="46646" y="141086"/>
                  </a:cubicBezTo>
                  <a:cubicBezTo>
                    <a:pt x="28755" y="141086"/>
                    <a:pt x="13419" y="126403"/>
                    <a:pt x="13419" y="107889"/>
                  </a:cubicBezTo>
                  <a:cubicBezTo>
                    <a:pt x="13419" y="90014"/>
                    <a:pt x="28115" y="74693"/>
                    <a:pt x="46646" y="74693"/>
                  </a:cubicBezTo>
                  <a:lnTo>
                    <a:pt x="46646" y="74693"/>
                  </a:lnTo>
                  <a:cubicBezTo>
                    <a:pt x="47925" y="74693"/>
                    <a:pt x="48563" y="74693"/>
                    <a:pt x="49841" y="75331"/>
                  </a:cubicBezTo>
                  <a:lnTo>
                    <a:pt x="40257" y="105974"/>
                  </a:lnTo>
                  <a:cubicBezTo>
                    <a:pt x="38978" y="109166"/>
                    <a:pt x="40895" y="112997"/>
                    <a:pt x="44730" y="113635"/>
                  </a:cubicBezTo>
                  <a:cubicBezTo>
                    <a:pt x="45368" y="113635"/>
                    <a:pt x="46007" y="113635"/>
                    <a:pt x="46646" y="113635"/>
                  </a:cubicBezTo>
                  <a:cubicBezTo>
                    <a:pt x="49841" y="113635"/>
                    <a:pt x="52397" y="111720"/>
                    <a:pt x="53036" y="109166"/>
                  </a:cubicBezTo>
                  <a:lnTo>
                    <a:pt x="62621" y="78523"/>
                  </a:lnTo>
                  <a:cubicBezTo>
                    <a:pt x="73484" y="84269"/>
                    <a:pt x="79874" y="95760"/>
                    <a:pt x="79874" y="107889"/>
                  </a:cubicBezTo>
                  <a:lnTo>
                    <a:pt x="79874" y="107889"/>
                  </a:lnTo>
                  <a:close/>
                  <a:moveTo>
                    <a:pt x="161026" y="71501"/>
                  </a:moveTo>
                  <a:cubicBezTo>
                    <a:pt x="151441" y="78523"/>
                    <a:pt x="145051" y="89376"/>
                    <a:pt x="143134" y="101505"/>
                  </a:cubicBezTo>
                  <a:lnTo>
                    <a:pt x="127160" y="101505"/>
                  </a:lnTo>
                  <a:lnTo>
                    <a:pt x="148885" y="49795"/>
                  </a:lnTo>
                  <a:lnTo>
                    <a:pt x="161026" y="71501"/>
                  </a:lnTo>
                  <a:close/>
                  <a:moveTo>
                    <a:pt x="177640" y="101505"/>
                  </a:moveTo>
                  <a:lnTo>
                    <a:pt x="155914" y="101505"/>
                  </a:lnTo>
                  <a:cubicBezTo>
                    <a:pt x="157192" y="94483"/>
                    <a:pt x="161026" y="87461"/>
                    <a:pt x="166777" y="82992"/>
                  </a:cubicBezTo>
                  <a:lnTo>
                    <a:pt x="177640" y="101505"/>
                  </a:lnTo>
                  <a:close/>
                  <a:moveTo>
                    <a:pt x="116297" y="94483"/>
                  </a:moveTo>
                  <a:lnTo>
                    <a:pt x="82430" y="43411"/>
                  </a:lnTo>
                  <a:lnTo>
                    <a:pt x="137384" y="43411"/>
                  </a:lnTo>
                  <a:lnTo>
                    <a:pt x="116297" y="94483"/>
                  </a:lnTo>
                  <a:close/>
                  <a:moveTo>
                    <a:pt x="188503" y="141086"/>
                  </a:moveTo>
                  <a:cubicBezTo>
                    <a:pt x="172528" y="141086"/>
                    <a:pt x="159109" y="130233"/>
                    <a:pt x="155914" y="114912"/>
                  </a:cubicBezTo>
                  <a:lnTo>
                    <a:pt x="188503" y="114912"/>
                  </a:lnTo>
                  <a:cubicBezTo>
                    <a:pt x="192337" y="114912"/>
                    <a:pt x="194893" y="112358"/>
                    <a:pt x="194893" y="108528"/>
                  </a:cubicBezTo>
                  <a:cubicBezTo>
                    <a:pt x="194893" y="107251"/>
                    <a:pt x="194893" y="106613"/>
                    <a:pt x="194254" y="105336"/>
                  </a:cubicBezTo>
                  <a:lnTo>
                    <a:pt x="178918" y="77246"/>
                  </a:lnTo>
                  <a:cubicBezTo>
                    <a:pt x="182113" y="75969"/>
                    <a:pt x="185308" y="75331"/>
                    <a:pt x="189142" y="75331"/>
                  </a:cubicBezTo>
                  <a:cubicBezTo>
                    <a:pt x="207034" y="75969"/>
                    <a:pt x="221731" y="91291"/>
                    <a:pt x="220453" y="109805"/>
                  </a:cubicBezTo>
                  <a:cubicBezTo>
                    <a:pt x="219175" y="126403"/>
                    <a:pt x="205756" y="140448"/>
                    <a:pt x="188503" y="141086"/>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63" name="Graphic 4">
              <a:extLst>
                <a:ext uri="{FF2B5EF4-FFF2-40B4-BE49-F238E27FC236}">
                  <a16:creationId xmlns:a16="http://schemas.microsoft.com/office/drawing/2014/main" id="{656048B7-5328-441F-A918-20D115A7A615}"/>
                </a:ext>
              </a:extLst>
            </p:cNvPr>
            <p:cNvSpPr/>
            <p:nvPr/>
          </p:nvSpPr>
          <p:spPr>
            <a:xfrm>
              <a:off x="12550083" y="582642"/>
              <a:ext cx="39935" cy="34248"/>
            </a:xfrm>
            <a:custGeom>
              <a:avLst/>
              <a:gdLst>
                <a:gd name="connsiteX0" fmla="*/ 181595 w 229577"/>
                <a:gd name="connsiteY0" fmla="*/ 1915 h 197265"/>
                <a:gd name="connsiteX1" fmla="*/ 181595 w 229577"/>
                <a:gd name="connsiteY1" fmla="*/ 1915 h 197265"/>
                <a:gd name="connsiteX2" fmla="*/ 181595 w 229577"/>
                <a:gd name="connsiteY2" fmla="*/ 1915 h 197265"/>
                <a:gd name="connsiteX3" fmla="*/ 179678 w 229577"/>
                <a:gd name="connsiteY3" fmla="*/ 638 h 197265"/>
                <a:gd name="connsiteX4" fmla="*/ 179039 w 229577"/>
                <a:gd name="connsiteY4" fmla="*/ 638 h 197265"/>
                <a:gd name="connsiteX5" fmla="*/ 177122 w 229577"/>
                <a:gd name="connsiteY5" fmla="*/ 0 h 197265"/>
                <a:gd name="connsiteX6" fmla="*/ 177122 w 229577"/>
                <a:gd name="connsiteY6" fmla="*/ 0 h 197265"/>
                <a:gd name="connsiteX7" fmla="*/ 175205 w 229577"/>
                <a:gd name="connsiteY7" fmla="*/ 638 h 197265"/>
                <a:gd name="connsiteX8" fmla="*/ 5233 w 229577"/>
                <a:gd name="connsiteY8" fmla="*/ 54902 h 197265"/>
                <a:gd name="connsiteX9" fmla="*/ 121 w 229577"/>
                <a:gd name="connsiteY9" fmla="*/ 62563 h 197265"/>
                <a:gd name="connsiteX10" fmla="*/ 7789 w 229577"/>
                <a:gd name="connsiteY10" fmla="*/ 67670 h 197265"/>
                <a:gd name="connsiteX11" fmla="*/ 32071 w 229577"/>
                <a:gd name="connsiteY11" fmla="*/ 67670 h 197265"/>
                <a:gd name="connsiteX12" fmla="*/ 32071 w 229577"/>
                <a:gd name="connsiteY12" fmla="*/ 99590 h 197265"/>
                <a:gd name="connsiteX13" fmla="*/ 32071 w 229577"/>
                <a:gd name="connsiteY13" fmla="*/ 100867 h 197265"/>
                <a:gd name="connsiteX14" fmla="*/ 7150 w 229577"/>
                <a:gd name="connsiteY14" fmla="*/ 100867 h 197265"/>
                <a:gd name="connsiteX15" fmla="*/ 760 w 229577"/>
                <a:gd name="connsiteY15" fmla="*/ 107251 h 197265"/>
                <a:gd name="connsiteX16" fmla="*/ 760 w 229577"/>
                <a:gd name="connsiteY16" fmla="*/ 145555 h 197265"/>
                <a:gd name="connsiteX17" fmla="*/ 7150 w 229577"/>
                <a:gd name="connsiteY17" fmla="*/ 151939 h 197265"/>
                <a:gd name="connsiteX18" fmla="*/ 69132 w 229577"/>
                <a:gd name="connsiteY18" fmla="*/ 151939 h 197265"/>
                <a:gd name="connsiteX19" fmla="*/ 75522 w 229577"/>
                <a:gd name="connsiteY19" fmla="*/ 145555 h 197265"/>
                <a:gd name="connsiteX20" fmla="*/ 75522 w 229577"/>
                <a:gd name="connsiteY20" fmla="*/ 107251 h 197265"/>
                <a:gd name="connsiteX21" fmla="*/ 69132 w 229577"/>
                <a:gd name="connsiteY21" fmla="*/ 100867 h 197265"/>
                <a:gd name="connsiteX22" fmla="*/ 44211 w 229577"/>
                <a:gd name="connsiteY22" fmla="*/ 100867 h 197265"/>
                <a:gd name="connsiteX23" fmla="*/ 44211 w 229577"/>
                <a:gd name="connsiteY23" fmla="*/ 99590 h 197265"/>
                <a:gd name="connsiteX24" fmla="*/ 44211 w 229577"/>
                <a:gd name="connsiteY24" fmla="*/ 67670 h 197265"/>
                <a:gd name="connsiteX25" fmla="*/ 155397 w 229577"/>
                <a:gd name="connsiteY25" fmla="*/ 67670 h 197265"/>
                <a:gd name="connsiteX26" fmla="*/ 155397 w 229577"/>
                <a:gd name="connsiteY26" fmla="*/ 184497 h 197265"/>
                <a:gd name="connsiteX27" fmla="*/ 22486 w 229577"/>
                <a:gd name="connsiteY27" fmla="*/ 184497 h 197265"/>
                <a:gd name="connsiteX28" fmla="*/ 16096 w 229577"/>
                <a:gd name="connsiteY28" fmla="*/ 190881 h 197265"/>
                <a:gd name="connsiteX29" fmla="*/ 22486 w 229577"/>
                <a:gd name="connsiteY29" fmla="*/ 197265 h 197265"/>
                <a:gd name="connsiteX30" fmla="*/ 207794 w 229577"/>
                <a:gd name="connsiteY30" fmla="*/ 197265 h 197265"/>
                <a:gd name="connsiteX31" fmla="*/ 214184 w 229577"/>
                <a:gd name="connsiteY31" fmla="*/ 190881 h 197265"/>
                <a:gd name="connsiteX32" fmla="*/ 207794 w 229577"/>
                <a:gd name="connsiteY32" fmla="*/ 184497 h 197265"/>
                <a:gd name="connsiteX33" fmla="*/ 206516 w 229577"/>
                <a:gd name="connsiteY33" fmla="*/ 184497 h 197265"/>
                <a:gd name="connsiteX34" fmla="*/ 206516 w 229577"/>
                <a:gd name="connsiteY34" fmla="*/ 66393 h 197265"/>
                <a:gd name="connsiteX35" fmla="*/ 223130 w 229577"/>
                <a:gd name="connsiteY35" fmla="*/ 66393 h 197265"/>
                <a:gd name="connsiteX36" fmla="*/ 228881 w 229577"/>
                <a:gd name="connsiteY36" fmla="*/ 62563 h 197265"/>
                <a:gd name="connsiteX37" fmla="*/ 228242 w 229577"/>
                <a:gd name="connsiteY37" fmla="*/ 55541 h 197265"/>
                <a:gd name="connsiteX38" fmla="*/ 181595 w 229577"/>
                <a:gd name="connsiteY38" fmla="*/ 1915 h 197265"/>
                <a:gd name="connsiteX39" fmla="*/ 62742 w 229577"/>
                <a:gd name="connsiteY39" fmla="*/ 138532 h 197265"/>
                <a:gd name="connsiteX40" fmla="*/ 13540 w 229577"/>
                <a:gd name="connsiteY40" fmla="*/ 138532 h 197265"/>
                <a:gd name="connsiteX41" fmla="*/ 13540 w 229577"/>
                <a:gd name="connsiteY41" fmla="*/ 112996 h 197265"/>
                <a:gd name="connsiteX42" fmla="*/ 62742 w 229577"/>
                <a:gd name="connsiteY42" fmla="*/ 112996 h 197265"/>
                <a:gd name="connsiteX43" fmla="*/ 62742 w 229577"/>
                <a:gd name="connsiteY43" fmla="*/ 138532 h 197265"/>
                <a:gd name="connsiteX44" fmla="*/ 170733 w 229577"/>
                <a:gd name="connsiteY44" fmla="*/ 14683 h 197265"/>
                <a:gd name="connsiteX45" fmla="*/ 170733 w 229577"/>
                <a:gd name="connsiteY45" fmla="*/ 52349 h 197265"/>
                <a:gd name="connsiteX46" fmla="*/ 170733 w 229577"/>
                <a:gd name="connsiteY46" fmla="*/ 53625 h 197265"/>
                <a:gd name="connsiteX47" fmla="*/ 48046 w 229577"/>
                <a:gd name="connsiteY47" fmla="*/ 53625 h 197265"/>
                <a:gd name="connsiteX48" fmla="*/ 170733 w 229577"/>
                <a:gd name="connsiteY48" fmla="*/ 14683 h 197265"/>
                <a:gd name="connsiteX49" fmla="*/ 193736 w 229577"/>
                <a:gd name="connsiteY49" fmla="*/ 127041 h 197265"/>
                <a:gd name="connsiteX50" fmla="*/ 168176 w 229577"/>
                <a:gd name="connsiteY50" fmla="*/ 158323 h 197265"/>
                <a:gd name="connsiteX51" fmla="*/ 168176 w 229577"/>
                <a:gd name="connsiteY51" fmla="*/ 124488 h 197265"/>
                <a:gd name="connsiteX52" fmla="*/ 193736 w 229577"/>
                <a:gd name="connsiteY52" fmla="*/ 93206 h 197265"/>
                <a:gd name="connsiteX53" fmla="*/ 193736 w 229577"/>
                <a:gd name="connsiteY53" fmla="*/ 127041 h 197265"/>
                <a:gd name="connsiteX54" fmla="*/ 168176 w 229577"/>
                <a:gd name="connsiteY54" fmla="*/ 184497 h 197265"/>
                <a:gd name="connsiteX55" fmla="*/ 168176 w 229577"/>
                <a:gd name="connsiteY55" fmla="*/ 178113 h 197265"/>
                <a:gd name="connsiteX56" fmla="*/ 193736 w 229577"/>
                <a:gd name="connsiteY56" fmla="*/ 146832 h 197265"/>
                <a:gd name="connsiteX57" fmla="*/ 193736 w 229577"/>
                <a:gd name="connsiteY57" fmla="*/ 184497 h 197265"/>
                <a:gd name="connsiteX58" fmla="*/ 168176 w 229577"/>
                <a:gd name="connsiteY58" fmla="*/ 184497 h 197265"/>
                <a:gd name="connsiteX59" fmla="*/ 193736 w 229577"/>
                <a:gd name="connsiteY59" fmla="*/ 72777 h 197265"/>
                <a:gd name="connsiteX60" fmla="*/ 168176 w 229577"/>
                <a:gd name="connsiteY60" fmla="*/ 104059 h 197265"/>
                <a:gd name="connsiteX61" fmla="*/ 168176 w 229577"/>
                <a:gd name="connsiteY61" fmla="*/ 66393 h 197265"/>
                <a:gd name="connsiteX62" fmla="*/ 193736 w 229577"/>
                <a:gd name="connsiteY62" fmla="*/ 66393 h 197265"/>
                <a:gd name="connsiteX63" fmla="*/ 193736 w 229577"/>
                <a:gd name="connsiteY63" fmla="*/ 72777 h 197265"/>
                <a:gd name="connsiteX64" fmla="*/ 200126 w 229577"/>
                <a:gd name="connsiteY64" fmla="*/ 52987 h 197265"/>
                <a:gd name="connsiteX65" fmla="*/ 182873 w 229577"/>
                <a:gd name="connsiteY65" fmla="*/ 52987 h 197265"/>
                <a:gd name="connsiteX66" fmla="*/ 182873 w 229577"/>
                <a:gd name="connsiteY66" fmla="*/ 51710 h 197265"/>
                <a:gd name="connsiteX67" fmla="*/ 182873 w 229577"/>
                <a:gd name="connsiteY67" fmla="*/ 22344 h 197265"/>
                <a:gd name="connsiteX68" fmla="*/ 209072 w 229577"/>
                <a:gd name="connsiteY68" fmla="*/ 52987 h 197265"/>
                <a:gd name="connsiteX69" fmla="*/ 200126 w 229577"/>
                <a:gd name="connsiteY69" fmla="*/ 52987 h 19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29577" h="197265">
                  <a:moveTo>
                    <a:pt x="181595" y="1915"/>
                  </a:moveTo>
                  <a:lnTo>
                    <a:pt x="181595" y="1915"/>
                  </a:lnTo>
                  <a:lnTo>
                    <a:pt x="181595" y="1915"/>
                  </a:lnTo>
                  <a:cubicBezTo>
                    <a:pt x="180956" y="1277"/>
                    <a:pt x="180317" y="638"/>
                    <a:pt x="179678" y="638"/>
                  </a:cubicBezTo>
                  <a:lnTo>
                    <a:pt x="179039" y="638"/>
                  </a:lnTo>
                  <a:cubicBezTo>
                    <a:pt x="178400" y="638"/>
                    <a:pt x="177761" y="0"/>
                    <a:pt x="177122" y="0"/>
                  </a:cubicBezTo>
                  <a:lnTo>
                    <a:pt x="177122" y="0"/>
                  </a:lnTo>
                  <a:cubicBezTo>
                    <a:pt x="176483" y="0"/>
                    <a:pt x="175844" y="0"/>
                    <a:pt x="175205" y="638"/>
                  </a:cubicBezTo>
                  <a:lnTo>
                    <a:pt x="5233" y="54902"/>
                  </a:lnTo>
                  <a:cubicBezTo>
                    <a:pt x="1399" y="55541"/>
                    <a:pt x="-518" y="58733"/>
                    <a:pt x="121" y="62563"/>
                  </a:cubicBezTo>
                  <a:cubicBezTo>
                    <a:pt x="760" y="66393"/>
                    <a:pt x="3955" y="68309"/>
                    <a:pt x="7789" y="67670"/>
                  </a:cubicBezTo>
                  <a:lnTo>
                    <a:pt x="32071" y="67670"/>
                  </a:lnTo>
                  <a:lnTo>
                    <a:pt x="32071" y="99590"/>
                  </a:lnTo>
                  <a:cubicBezTo>
                    <a:pt x="32071" y="100229"/>
                    <a:pt x="32071" y="100229"/>
                    <a:pt x="32071" y="100867"/>
                  </a:cubicBezTo>
                  <a:lnTo>
                    <a:pt x="7150" y="100867"/>
                  </a:lnTo>
                  <a:cubicBezTo>
                    <a:pt x="3316" y="100867"/>
                    <a:pt x="760" y="103420"/>
                    <a:pt x="760" y="107251"/>
                  </a:cubicBezTo>
                  <a:lnTo>
                    <a:pt x="760" y="145555"/>
                  </a:lnTo>
                  <a:cubicBezTo>
                    <a:pt x="760" y="149385"/>
                    <a:pt x="3316" y="151939"/>
                    <a:pt x="7150" y="151939"/>
                  </a:cubicBezTo>
                  <a:lnTo>
                    <a:pt x="69132" y="151939"/>
                  </a:lnTo>
                  <a:cubicBezTo>
                    <a:pt x="72966" y="151939"/>
                    <a:pt x="75522" y="149385"/>
                    <a:pt x="75522" y="145555"/>
                  </a:cubicBezTo>
                  <a:lnTo>
                    <a:pt x="75522" y="107251"/>
                  </a:lnTo>
                  <a:cubicBezTo>
                    <a:pt x="75522" y="103420"/>
                    <a:pt x="72966" y="100867"/>
                    <a:pt x="69132" y="100867"/>
                  </a:cubicBezTo>
                  <a:lnTo>
                    <a:pt x="44211" y="100867"/>
                  </a:lnTo>
                  <a:cubicBezTo>
                    <a:pt x="44211" y="100229"/>
                    <a:pt x="44211" y="100229"/>
                    <a:pt x="44211" y="99590"/>
                  </a:cubicBezTo>
                  <a:lnTo>
                    <a:pt x="44211" y="67670"/>
                  </a:lnTo>
                  <a:lnTo>
                    <a:pt x="155397" y="67670"/>
                  </a:lnTo>
                  <a:lnTo>
                    <a:pt x="155397" y="184497"/>
                  </a:lnTo>
                  <a:lnTo>
                    <a:pt x="22486" y="184497"/>
                  </a:lnTo>
                  <a:cubicBezTo>
                    <a:pt x="18652" y="184497"/>
                    <a:pt x="16096" y="187051"/>
                    <a:pt x="16096" y="190881"/>
                  </a:cubicBezTo>
                  <a:cubicBezTo>
                    <a:pt x="16096" y="194711"/>
                    <a:pt x="18652" y="197265"/>
                    <a:pt x="22486" y="197265"/>
                  </a:cubicBezTo>
                  <a:lnTo>
                    <a:pt x="207794" y="197265"/>
                  </a:lnTo>
                  <a:cubicBezTo>
                    <a:pt x="211628" y="197265"/>
                    <a:pt x="214184" y="194711"/>
                    <a:pt x="214184" y="190881"/>
                  </a:cubicBezTo>
                  <a:cubicBezTo>
                    <a:pt x="214184" y="187051"/>
                    <a:pt x="211628" y="184497"/>
                    <a:pt x="207794" y="184497"/>
                  </a:cubicBezTo>
                  <a:lnTo>
                    <a:pt x="206516" y="184497"/>
                  </a:lnTo>
                  <a:lnTo>
                    <a:pt x="206516" y="66393"/>
                  </a:lnTo>
                  <a:lnTo>
                    <a:pt x="223130" y="66393"/>
                  </a:lnTo>
                  <a:cubicBezTo>
                    <a:pt x="225686" y="66393"/>
                    <a:pt x="227603" y="65117"/>
                    <a:pt x="228881" y="62563"/>
                  </a:cubicBezTo>
                  <a:cubicBezTo>
                    <a:pt x="230159" y="60009"/>
                    <a:pt x="229520" y="57456"/>
                    <a:pt x="228242" y="55541"/>
                  </a:cubicBezTo>
                  <a:lnTo>
                    <a:pt x="181595" y="1915"/>
                  </a:lnTo>
                  <a:close/>
                  <a:moveTo>
                    <a:pt x="62742" y="138532"/>
                  </a:moveTo>
                  <a:lnTo>
                    <a:pt x="13540" y="138532"/>
                  </a:lnTo>
                  <a:lnTo>
                    <a:pt x="13540" y="112996"/>
                  </a:lnTo>
                  <a:lnTo>
                    <a:pt x="62742" y="112996"/>
                  </a:lnTo>
                  <a:lnTo>
                    <a:pt x="62742" y="138532"/>
                  </a:lnTo>
                  <a:close/>
                  <a:moveTo>
                    <a:pt x="170733" y="14683"/>
                  </a:moveTo>
                  <a:lnTo>
                    <a:pt x="170733" y="52349"/>
                  </a:lnTo>
                  <a:cubicBezTo>
                    <a:pt x="170733" y="52987"/>
                    <a:pt x="170733" y="52987"/>
                    <a:pt x="170733" y="53625"/>
                  </a:cubicBezTo>
                  <a:lnTo>
                    <a:pt x="48046" y="53625"/>
                  </a:lnTo>
                  <a:lnTo>
                    <a:pt x="170733" y="14683"/>
                  </a:lnTo>
                  <a:close/>
                  <a:moveTo>
                    <a:pt x="193736" y="127041"/>
                  </a:moveTo>
                  <a:lnTo>
                    <a:pt x="168176" y="158323"/>
                  </a:lnTo>
                  <a:lnTo>
                    <a:pt x="168176" y="124488"/>
                  </a:lnTo>
                  <a:lnTo>
                    <a:pt x="193736" y="93206"/>
                  </a:lnTo>
                  <a:lnTo>
                    <a:pt x="193736" y="127041"/>
                  </a:lnTo>
                  <a:close/>
                  <a:moveTo>
                    <a:pt x="168176" y="184497"/>
                  </a:moveTo>
                  <a:lnTo>
                    <a:pt x="168176" y="178113"/>
                  </a:lnTo>
                  <a:lnTo>
                    <a:pt x="193736" y="146832"/>
                  </a:lnTo>
                  <a:lnTo>
                    <a:pt x="193736" y="184497"/>
                  </a:lnTo>
                  <a:lnTo>
                    <a:pt x="168176" y="184497"/>
                  </a:lnTo>
                  <a:close/>
                  <a:moveTo>
                    <a:pt x="193736" y="72777"/>
                  </a:moveTo>
                  <a:lnTo>
                    <a:pt x="168176" y="104059"/>
                  </a:lnTo>
                  <a:lnTo>
                    <a:pt x="168176" y="66393"/>
                  </a:lnTo>
                  <a:lnTo>
                    <a:pt x="193736" y="66393"/>
                  </a:lnTo>
                  <a:lnTo>
                    <a:pt x="193736" y="72777"/>
                  </a:lnTo>
                  <a:close/>
                  <a:moveTo>
                    <a:pt x="200126" y="52987"/>
                  </a:moveTo>
                  <a:lnTo>
                    <a:pt x="182873" y="52987"/>
                  </a:lnTo>
                  <a:cubicBezTo>
                    <a:pt x="182873" y="52349"/>
                    <a:pt x="182873" y="52349"/>
                    <a:pt x="182873" y="51710"/>
                  </a:cubicBezTo>
                  <a:lnTo>
                    <a:pt x="182873" y="22344"/>
                  </a:lnTo>
                  <a:lnTo>
                    <a:pt x="209072" y="52987"/>
                  </a:lnTo>
                  <a:lnTo>
                    <a:pt x="200126" y="52987"/>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65" name="Graphic 4">
              <a:extLst>
                <a:ext uri="{FF2B5EF4-FFF2-40B4-BE49-F238E27FC236}">
                  <a16:creationId xmlns:a16="http://schemas.microsoft.com/office/drawing/2014/main" id="{A01F34AD-FB9E-4F0C-8B31-86DD984547D5}"/>
                </a:ext>
              </a:extLst>
            </p:cNvPr>
            <p:cNvSpPr/>
            <p:nvPr/>
          </p:nvSpPr>
          <p:spPr>
            <a:xfrm>
              <a:off x="11766244" y="584970"/>
              <a:ext cx="46792" cy="31014"/>
            </a:xfrm>
            <a:custGeom>
              <a:avLst/>
              <a:gdLst>
                <a:gd name="connsiteX0" fmla="*/ 182113 w 203199"/>
                <a:gd name="connsiteY0" fmla="*/ 40857 h 134945"/>
                <a:gd name="connsiteX1" fmla="*/ 147607 w 203199"/>
                <a:gd name="connsiteY1" fmla="*/ 40857 h 134945"/>
                <a:gd name="connsiteX2" fmla="*/ 147607 w 203199"/>
                <a:gd name="connsiteY2" fmla="*/ 6384 h 134945"/>
                <a:gd name="connsiteX3" fmla="*/ 141217 w 203199"/>
                <a:gd name="connsiteY3" fmla="*/ 0 h 134945"/>
                <a:gd name="connsiteX4" fmla="*/ 6390 w 203199"/>
                <a:gd name="connsiteY4" fmla="*/ 0 h 134945"/>
                <a:gd name="connsiteX5" fmla="*/ 0 w 203199"/>
                <a:gd name="connsiteY5" fmla="*/ 6384 h 134945"/>
                <a:gd name="connsiteX6" fmla="*/ 0 w 203199"/>
                <a:gd name="connsiteY6" fmla="*/ 114912 h 134945"/>
                <a:gd name="connsiteX7" fmla="*/ 6390 w 203199"/>
                <a:gd name="connsiteY7" fmla="*/ 121296 h 134945"/>
                <a:gd name="connsiteX8" fmla="*/ 21726 w 203199"/>
                <a:gd name="connsiteY8" fmla="*/ 121296 h 134945"/>
                <a:gd name="connsiteX9" fmla="*/ 46646 w 203199"/>
                <a:gd name="connsiteY9" fmla="*/ 134064 h 134945"/>
                <a:gd name="connsiteX10" fmla="*/ 59426 w 203199"/>
                <a:gd name="connsiteY10" fmla="*/ 121296 h 134945"/>
                <a:gd name="connsiteX11" fmla="*/ 137384 w 203199"/>
                <a:gd name="connsiteY11" fmla="*/ 121296 h 134945"/>
                <a:gd name="connsiteX12" fmla="*/ 162305 w 203199"/>
                <a:gd name="connsiteY12" fmla="*/ 134064 h 134945"/>
                <a:gd name="connsiteX13" fmla="*/ 175084 w 203199"/>
                <a:gd name="connsiteY13" fmla="*/ 121296 h 134945"/>
                <a:gd name="connsiteX14" fmla="*/ 196810 w 203199"/>
                <a:gd name="connsiteY14" fmla="*/ 121296 h 134945"/>
                <a:gd name="connsiteX15" fmla="*/ 203200 w 203199"/>
                <a:gd name="connsiteY15" fmla="*/ 114912 h 134945"/>
                <a:gd name="connsiteX16" fmla="*/ 203200 w 203199"/>
                <a:gd name="connsiteY16" fmla="*/ 60648 h 134945"/>
                <a:gd name="connsiteX17" fmla="*/ 182113 w 203199"/>
                <a:gd name="connsiteY17" fmla="*/ 40857 h 134945"/>
                <a:gd name="connsiteX18" fmla="*/ 182113 w 203199"/>
                <a:gd name="connsiteY18" fmla="*/ 40857 h 134945"/>
                <a:gd name="connsiteX19" fmla="*/ 53676 w 203199"/>
                <a:gd name="connsiteY19" fmla="*/ 40219 h 134945"/>
                <a:gd name="connsiteX20" fmla="*/ 53676 w 203199"/>
                <a:gd name="connsiteY20" fmla="*/ 54264 h 134945"/>
                <a:gd name="connsiteX21" fmla="*/ 39618 w 203199"/>
                <a:gd name="connsiteY21" fmla="*/ 54264 h 134945"/>
                <a:gd name="connsiteX22" fmla="*/ 39618 w 203199"/>
                <a:gd name="connsiteY22" fmla="*/ 40219 h 134945"/>
                <a:gd name="connsiteX23" fmla="*/ 53676 w 203199"/>
                <a:gd name="connsiteY23" fmla="*/ 40219 h 134945"/>
                <a:gd name="connsiteX24" fmla="*/ 81152 w 203199"/>
                <a:gd name="connsiteY24" fmla="*/ 40219 h 134945"/>
                <a:gd name="connsiteX25" fmla="*/ 81152 w 203199"/>
                <a:gd name="connsiteY25" fmla="*/ 54264 h 134945"/>
                <a:gd name="connsiteX26" fmla="*/ 67094 w 203199"/>
                <a:gd name="connsiteY26" fmla="*/ 54264 h 134945"/>
                <a:gd name="connsiteX27" fmla="*/ 67094 w 203199"/>
                <a:gd name="connsiteY27" fmla="*/ 40219 h 134945"/>
                <a:gd name="connsiteX28" fmla="*/ 81152 w 203199"/>
                <a:gd name="connsiteY28" fmla="*/ 40219 h 134945"/>
                <a:gd name="connsiteX29" fmla="*/ 107990 w 203199"/>
                <a:gd name="connsiteY29" fmla="*/ 40219 h 134945"/>
                <a:gd name="connsiteX30" fmla="*/ 107990 w 203199"/>
                <a:gd name="connsiteY30" fmla="*/ 54264 h 134945"/>
                <a:gd name="connsiteX31" fmla="*/ 93932 w 203199"/>
                <a:gd name="connsiteY31" fmla="*/ 54264 h 134945"/>
                <a:gd name="connsiteX32" fmla="*/ 93932 w 203199"/>
                <a:gd name="connsiteY32" fmla="*/ 40219 h 134945"/>
                <a:gd name="connsiteX33" fmla="*/ 107990 w 203199"/>
                <a:gd name="connsiteY33" fmla="*/ 40219 h 134945"/>
                <a:gd name="connsiteX34" fmla="*/ 26838 w 203199"/>
                <a:gd name="connsiteY34" fmla="*/ 54264 h 134945"/>
                <a:gd name="connsiteX35" fmla="*/ 12780 w 203199"/>
                <a:gd name="connsiteY35" fmla="*/ 54264 h 134945"/>
                <a:gd name="connsiteX36" fmla="*/ 12780 w 203199"/>
                <a:gd name="connsiteY36" fmla="*/ 40219 h 134945"/>
                <a:gd name="connsiteX37" fmla="*/ 26838 w 203199"/>
                <a:gd name="connsiteY37" fmla="*/ 40219 h 134945"/>
                <a:gd name="connsiteX38" fmla="*/ 26838 w 203199"/>
                <a:gd name="connsiteY38" fmla="*/ 54264 h 134945"/>
                <a:gd name="connsiteX39" fmla="*/ 12780 w 203199"/>
                <a:gd name="connsiteY39" fmla="*/ 67032 h 134945"/>
                <a:gd name="connsiteX40" fmla="*/ 115019 w 203199"/>
                <a:gd name="connsiteY40" fmla="*/ 67032 h 134945"/>
                <a:gd name="connsiteX41" fmla="*/ 121409 w 203199"/>
                <a:gd name="connsiteY41" fmla="*/ 60648 h 134945"/>
                <a:gd name="connsiteX42" fmla="*/ 121409 w 203199"/>
                <a:gd name="connsiteY42" fmla="*/ 33835 h 134945"/>
                <a:gd name="connsiteX43" fmla="*/ 115019 w 203199"/>
                <a:gd name="connsiteY43" fmla="*/ 27451 h 134945"/>
                <a:gd name="connsiteX44" fmla="*/ 12780 w 203199"/>
                <a:gd name="connsiteY44" fmla="*/ 27451 h 134945"/>
                <a:gd name="connsiteX45" fmla="*/ 12780 w 203199"/>
                <a:gd name="connsiteY45" fmla="*/ 13406 h 134945"/>
                <a:gd name="connsiteX46" fmla="*/ 135467 w 203199"/>
                <a:gd name="connsiteY46" fmla="*/ 13406 h 134945"/>
                <a:gd name="connsiteX47" fmla="*/ 135467 w 203199"/>
                <a:gd name="connsiteY47" fmla="*/ 109166 h 134945"/>
                <a:gd name="connsiteX48" fmla="*/ 58788 w 203199"/>
                <a:gd name="connsiteY48" fmla="*/ 109166 h 134945"/>
                <a:gd name="connsiteX49" fmla="*/ 33867 w 203199"/>
                <a:gd name="connsiteY49" fmla="*/ 96398 h 134945"/>
                <a:gd name="connsiteX50" fmla="*/ 21087 w 203199"/>
                <a:gd name="connsiteY50" fmla="*/ 109166 h 134945"/>
                <a:gd name="connsiteX51" fmla="*/ 12780 w 203199"/>
                <a:gd name="connsiteY51" fmla="*/ 109166 h 134945"/>
                <a:gd name="connsiteX52" fmla="*/ 12780 w 203199"/>
                <a:gd name="connsiteY52" fmla="*/ 67032 h 134945"/>
                <a:gd name="connsiteX53" fmla="*/ 40257 w 203199"/>
                <a:gd name="connsiteY53" fmla="*/ 121934 h 134945"/>
                <a:gd name="connsiteX54" fmla="*/ 33228 w 203199"/>
                <a:gd name="connsiteY54" fmla="*/ 114912 h 134945"/>
                <a:gd name="connsiteX55" fmla="*/ 40257 w 203199"/>
                <a:gd name="connsiteY55" fmla="*/ 107889 h 134945"/>
                <a:gd name="connsiteX56" fmla="*/ 47286 w 203199"/>
                <a:gd name="connsiteY56" fmla="*/ 114912 h 134945"/>
                <a:gd name="connsiteX57" fmla="*/ 47286 w 203199"/>
                <a:gd name="connsiteY57" fmla="*/ 114912 h 134945"/>
                <a:gd name="connsiteX58" fmla="*/ 40257 w 203199"/>
                <a:gd name="connsiteY58" fmla="*/ 121934 h 134945"/>
                <a:gd name="connsiteX59" fmla="*/ 40257 w 203199"/>
                <a:gd name="connsiteY59" fmla="*/ 121934 h 134945"/>
                <a:gd name="connsiteX60" fmla="*/ 155275 w 203199"/>
                <a:gd name="connsiteY60" fmla="*/ 121934 h 134945"/>
                <a:gd name="connsiteX61" fmla="*/ 148247 w 203199"/>
                <a:gd name="connsiteY61" fmla="*/ 114912 h 134945"/>
                <a:gd name="connsiteX62" fmla="*/ 155275 w 203199"/>
                <a:gd name="connsiteY62" fmla="*/ 107889 h 134945"/>
                <a:gd name="connsiteX63" fmla="*/ 162305 w 203199"/>
                <a:gd name="connsiteY63" fmla="*/ 114912 h 134945"/>
                <a:gd name="connsiteX64" fmla="*/ 162305 w 203199"/>
                <a:gd name="connsiteY64" fmla="*/ 114912 h 134945"/>
                <a:gd name="connsiteX65" fmla="*/ 155275 w 203199"/>
                <a:gd name="connsiteY65" fmla="*/ 121934 h 134945"/>
                <a:gd name="connsiteX66" fmla="*/ 155275 w 203199"/>
                <a:gd name="connsiteY66" fmla="*/ 121934 h 134945"/>
                <a:gd name="connsiteX67" fmla="*/ 189142 w 203199"/>
                <a:gd name="connsiteY67" fmla="*/ 108528 h 134945"/>
                <a:gd name="connsiteX68" fmla="*/ 173806 w 203199"/>
                <a:gd name="connsiteY68" fmla="*/ 108528 h 134945"/>
                <a:gd name="connsiteX69" fmla="*/ 155275 w 203199"/>
                <a:gd name="connsiteY69" fmla="*/ 95121 h 134945"/>
                <a:gd name="connsiteX70" fmla="*/ 148247 w 203199"/>
                <a:gd name="connsiteY70" fmla="*/ 96398 h 134945"/>
                <a:gd name="connsiteX71" fmla="*/ 148247 w 203199"/>
                <a:gd name="connsiteY71" fmla="*/ 53625 h 134945"/>
                <a:gd name="connsiteX72" fmla="*/ 182752 w 203199"/>
                <a:gd name="connsiteY72" fmla="*/ 53625 h 134945"/>
                <a:gd name="connsiteX73" fmla="*/ 189781 w 203199"/>
                <a:gd name="connsiteY73" fmla="*/ 60648 h 134945"/>
                <a:gd name="connsiteX74" fmla="*/ 189781 w 203199"/>
                <a:gd name="connsiteY74" fmla="*/ 108528 h 13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03199" h="134945">
                  <a:moveTo>
                    <a:pt x="182113" y="40857"/>
                  </a:moveTo>
                  <a:lnTo>
                    <a:pt x="147607" y="40857"/>
                  </a:lnTo>
                  <a:lnTo>
                    <a:pt x="147607" y="6384"/>
                  </a:lnTo>
                  <a:cubicBezTo>
                    <a:pt x="147607" y="2553"/>
                    <a:pt x="145052" y="0"/>
                    <a:pt x="141217" y="0"/>
                  </a:cubicBezTo>
                  <a:lnTo>
                    <a:pt x="6390" y="0"/>
                  </a:lnTo>
                  <a:cubicBezTo>
                    <a:pt x="2556" y="0"/>
                    <a:pt x="0" y="2553"/>
                    <a:pt x="0" y="6384"/>
                  </a:cubicBezTo>
                  <a:lnTo>
                    <a:pt x="0" y="114912"/>
                  </a:lnTo>
                  <a:cubicBezTo>
                    <a:pt x="0" y="118742"/>
                    <a:pt x="2556" y="121296"/>
                    <a:pt x="6390" y="121296"/>
                  </a:cubicBezTo>
                  <a:lnTo>
                    <a:pt x="21726" y="121296"/>
                  </a:lnTo>
                  <a:cubicBezTo>
                    <a:pt x="24921" y="131510"/>
                    <a:pt x="36423" y="137256"/>
                    <a:pt x="46646" y="134064"/>
                  </a:cubicBezTo>
                  <a:cubicBezTo>
                    <a:pt x="52398" y="132149"/>
                    <a:pt x="56871" y="127680"/>
                    <a:pt x="59426" y="121296"/>
                  </a:cubicBezTo>
                  <a:lnTo>
                    <a:pt x="137384" y="121296"/>
                  </a:lnTo>
                  <a:cubicBezTo>
                    <a:pt x="140579" y="131510"/>
                    <a:pt x="152080" y="137256"/>
                    <a:pt x="162305" y="134064"/>
                  </a:cubicBezTo>
                  <a:cubicBezTo>
                    <a:pt x="168055" y="132149"/>
                    <a:pt x="172528" y="127680"/>
                    <a:pt x="175084" y="121296"/>
                  </a:cubicBezTo>
                  <a:lnTo>
                    <a:pt x="196810" y="121296"/>
                  </a:lnTo>
                  <a:cubicBezTo>
                    <a:pt x="200644" y="121296"/>
                    <a:pt x="203200" y="118742"/>
                    <a:pt x="203200" y="114912"/>
                  </a:cubicBezTo>
                  <a:lnTo>
                    <a:pt x="203200" y="60648"/>
                  </a:lnTo>
                  <a:cubicBezTo>
                    <a:pt x="202561" y="49795"/>
                    <a:pt x="193615" y="40857"/>
                    <a:pt x="182113" y="40857"/>
                  </a:cubicBezTo>
                  <a:cubicBezTo>
                    <a:pt x="182752" y="40857"/>
                    <a:pt x="182752" y="40857"/>
                    <a:pt x="182113" y="40857"/>
                  </a:cubicBezTo>
                  <a:close/>
                  <a:moveTo>
                    <a:pt x="53676" y="40219"/>
                  </a:moveTo>
                  <a:lnTo>
                    <a:pt x="53676" y="54264"/>
                  </a:lnTo>
                  <a:lnTo>
                    <a:pt x="39618" y="54264"/>
                  </a:lnTo>
                  <a:lnTo>
                    <a:pt x="39618" y="40219"/>
                  </a:lnTo>
                  <a:lnTo>
                    <a:pt x="53676" y="40219"/>
                  </a:lnTo>
                  <a:close/>
                  <a:moveTo>
                    <a:pt x="81152" y="40219"/>
                  </a:moveTo>
                  <a:lnTo>
                    <a:pt x="81152" y="54264"/>
                  </a:lnTo>
                  <a:lnTo>
                    <a:pt x="67094" y="54264"/>
                  </a:lnTo>
                  <a:lnTo>
                    <a:pt x="67094" y="40219"/>
                  </a:lnTo>
                  <a:lnTo>
                    <a:pt x="81152" y="40219"/>
                  </a:lnTo>
                  <a:close/>
                  <a:moveTo>
                    <a:pt x="107990" y="40219"/>
                  </a:moveTo>
                  <a:lnTo>
                    <a:pt x="107990" y="54264"/>
                  </a:lnTo>
                  <a:lnTo>
                    <a:pt x="93932" y="54264"/>
                  </a:lnTo>
                  <a:lnTo>
                    <a:pt x="93932" y="40219"/>
                  </a:lnTo>
                  <a:lnTo>
                    <a:pt x="107990" y="40219"/>
                  </a:lnTo>
                  <a:close/>
                  <a:moveTo>
                    <a:pt x="26838" y="54264"/>
                  </a:moveTo>
                  <a:lnTo>
                    <a:pt x="12780" y="54264"/>
                  </a:lnTo>
                  <a:lnTo>
                    <a:pt x="12780" y="40219"/>
                  </a:lnTo>
                  <a:lnTo>
                    <a:pt x="26838" y="40219"/>
                  </a:lnTo>
                  <a:lnTo>
                    <a:pt x="26838" y="54264"/>
                  </a:lnTo>
                  <a:close/>
                  <a:moveTo>
                    <a:pt x="12780" y="67032"/>
                  </a:moveTo>
                  <a:lnTo>
                    <a:pt x="115019" y="67032"/>
                  </a:lnTo>
                  <a:cubicBezTo>
                    <a:pt x="118853" y="67032"/>
                    <a:pt x="121409" y="64478"/>
                    <a:pt x="121409" y="60648"/>
                  </a:cubicBezTo>
                  <a:lnTo>
                    <a:pt x="121409" y="33835"/>
                  </a:lnTo>
                  <a:cubicBezTo>
                    <a:pt x="121409" y="30005"/>
                    <a:pt x="118853" y="27451"/>
                    <a:pt x="115019" y="27451"/>
                  </a:cubicBezTo>
                  <a:lnTo>
                    <a:pt x="12780" y="27451"/>
                  </a:lnTo>
                  <a:lnTo>
                    <a:pt x="12780" y="13406"/>
                  </a:lnTo>
                  <a:lnTo>
                    <a:pt x="135467" y="13406"/>
                  </a:lnTo>
                  <a:lnTo>
                    <a:pt x="135467" y="109166"/>
                  </a:lnTo>
                  <a:lnTo>
                    <a:pt x="58788" y="109166"/>
                  </a:lnTo>
                  <a:cubicBezTo>
                    <a:pt x="55593" y="98952"/>
                    <a:pt x="44091" y="93206"/>
                    <a:pt x="33867" y="96398"/>
                  </a:cubicBezTo>
                  <a:cubicBezTo>
                    <a:pt x="28116" y="98313"/>
                    <a:pt x="23004" y="102782"/>
                    <a:pt x="21087" y="109166"/>
                  </a:cubicBezTo>
                  <a:lnTo>
                    <a:pt x="12780" y="109166"/>
                  </a:lnTo>
                  <a:lnTo>
                    <a:pt x="12780" y="67032"/>
                  </a:lnTo>
                  <a:close/>
                  <a:moveTo>
                    <a:pt x="40257" y="121934"/>
                  </a:moveTo>
                  <a:cubicBezTo>
                    <a:pt x="36423" y="121934"/>
                    <a:pt x="33228" y="118742"/>
                    <a:pt x="33228" y="114912"/>
                  </a:cubicBezTo>
                  <a:cubicBezTo>
                    <a:pt x="33228" y="111081"/>
                    <a:pt x="36423" y="107889"/>
                    <a:pt x="40257" y="107889"/>
                  </a:cubicBezTo>
                  <a:cubicBezTo>
                    <a:pt x="44091" y="107889"/>
                    <a:pt x="47286" y="111081"/>
                    <a:pt x="47286" y="114912"/>
                  </a:cubicBezTo>
                  <a:cubicBezTo>
                    <a:pt x="47286" y="114912"/>
                    <a:pt x="47286" y="114912"/>
                    <a:pt x="47286" y="114912"/>
                  </a:cubicBezTo>
                  <a:cubicBezTo>
                    <a:pt x="47286" y="118742"/>
                    <a:pt x="44091" y="121934"/>
                    <a:pt x="40257" y="121934"/>
                  </a:cubicBezTo>
                  <a:lnTo>
                    <a:pt x="40257" y="121934"/>
                  </a:lnTo>
                  <a:close/>
                  <a:moveTo>
                    <a:pt x="155275" y="121934"/>
                  </a:moveTo>
                  <a:cubicBezTo>
                    <a:pt x="151442" y="121934"/>
                    <a:pt x="148247" y="118742"/>
                    <a:pt x="148247" y="114912"/>
                  </a:cubicBezTo>
                  <a:cubicBezTo>
                    <a:pt x="148247" y="111081"/>
                    <a:pt x="151442" y="107889"/>
                    <a:pt x="155275" y="107889"/>
                  </a:cubicBezTo>
                  <a:cubicBezTo>
                    <a:pt x="159110" y="107889"/>
                    <a:pt x="162305" y="111081"/>
                    <a:pt x="162305" y="114912"/>
                  </a:cubicBezTo>
                  <a:cubicBezTo>
                    <a:pt x="162305" y="114912"/>
                    <a:pt x="162305" y="114912"/>
                    <a:pt x="162305" y="114912"/>
                  </a:cubicBezTo>
                  <a:cubicBezTo>
                    <a:pt x="162305" y="118742"/>
                    <a:pt x="159110" y="121934"/>
                    <a:pt x="155275" y="121934"/>
                  </a:cubicBezTo>
                  <a:lnTo>
                    <a:pt x="155275" y="121934"/>
                  </a:lnTo>
                  <a:close/>
                  <a:moveTo>
                    <a:pt x="189142" y="108528"/>
                  </a:moveTo>
                  <a:lnTo>
                    <a:pt x="173806" y="108528"/>
                  </a:lnTo>
                  <a:cubicBezTo>
                    <a:pt x="171250" y="100229"/>
                    <a:pt x="163582" y="95121"/>
                    <a:pt x="155275" y="95121"/>
                  </a:cubicBezTo>
                  <a:cubicBezTo>
                    <a:pt x="152720" y="95121"/>
                    <a:pt x="150164" y="95760"/>
                    <a:pt x="148247" y="96398"/>
                  </a:cubicBezTo>
                  <a:lnTo>
                    <a:pt x="148247" y="53625"/>
                  </a:lnTo>
                  <a:lnTo>
                    <a:pt x="182752" y="53625"/>
                  </a:lnTo>
                  <a:cubicBezTo>
                    <a:pt x="186586" y="53625"/>
                    <a:pt x="189781" y="56817"/>
                    <a:pt x="189781" y="60648"/>
                  </a:cubicBezTo>
                  <a:lnTo>
                    <a:pt x="189781" y="108528"/>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66" name="TextBox 165">
              <a:extLst>
                <a:ext uri="{FF2B5EF4-FFF2-40B4-BE49-F238E27FC236}">
                  <a16:creationId xmlns:a16="http://schemas.microsoft.com/office/drawing/2014/main" id="{F949BEB9-853C-4B98-9E99-529D9F22139E}"/>
                </a:ext>
              </a:extLst>
            </p:cNvPr>
            <p:cNvSpPr txBox="1"/>
            <p:nvPr/>
          </p:nvSpPr>
          <p:spPr>
            <a:xfrm>
              <a:off x="11354823" y="557803"/>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167" name="Graphic 4">
              <a:extLst>
                <a:ext uri="{FF2B5EF4-FFF2-40B4-BE49-F238E27FC236}">
                  <a16:creationId xmlns:a16="http://schemas.microsoft.com/office/drawing/2014/main" id="{32823483-013F-4F55-9AD0-4F077C279082}"/>
                </a:ext>
              </a:extLst>
            </p:cNvPr>
            <p:cNvGrpSpPr>
              <a:grpSpLocks noChangeAspect="1"/>
            </p:cNvGrpSpPr>
            <p:nvPr/>
          </p:nvGrpSpPr>
          <p:grpSpPr>
            <a:xfrm>
              <a:off x="11380896" y="581206"/>
              <a:ext cx="40399" cy="35847"/>
              <a:chOff x="8914601" y="1481884"/>
              <a:chExt cx="214702" cy="190881"/>
            </a:xfrm>
            <a:solidFill>
              <a:schemeClr val="bg1"/>
            </a:solidFill>
            <a:effectLst/>
          </p:grpSpPr>
          <p:sp>
            <p:nvSpPr>
              <p:cNvPr id="211" name="Graphic 4">
                <a:extLst>
                  <a:ext uri="{FF2B5EF4-FFF2-40B4-BE49-F238E27FC236}">
                    <a16:creationId xmlns:a16="http://schemas.microsoft.com/office/drawing/2014/main" id="{8FD764E1-33EC-48EE-B059-3FE3579D00BF}"/>
                  </a:ext>
                </a:extLst>
              </p:cNvPr>
              <p:cNvSpPr/>
              <p:nvPr/>
            </p:nvSpPr>
            <p:spPr>
              <a:xfrm>
                <a:off x="8914601" y="1659997"/>
                <a:ext cx="113741" cy="1276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12" name="Graphic 4">
                <a:extLst>
                  <a:ext uri="{FF2B5EF4-FFF2-40B4-BE49-F238E27FC236}">
                    <a16:creationId xmlns:a16="http://schemas.microsoft.com/office/drawing/2014/main" id="{654F5984-7B58-4B83-AEB2-1D414D5ED155}"/>
                  </a:ext>
                </a:extLst>
              </p:cNvPr>
              <p:cNvSpPr/>
              <p:nvPr/>
            </p:nvSpPr>
            <p:spPr>
              <a:xfrm>
                <a:off x="8938883" y="1481884"/>
                <a:ext cx="190420" cy="190881"/>
              </a:xfrm>
              <a:custGeom>
                <a:avLst/>
                <a:gdLst>
                  <a:gd name="connsiteX0" fmla="*/ 111185 w 190420"/>
                  <a:gd name="connsiteY0" fmla="*/ 101505 h 190881"/>
                  <a:gd name="connsiteX1" fmla="*/ 143774 w 190420"/>
                  <a:gd name="connsiteY1" fmla="*/ 68947 h 190881"/>
                  <a:gd name="connsiteX2" fmla="*/ 145051 w 190420"/>
                  <a:gd name="connsiteY2" fmla="*/ 70224 h 190881"/>
                  <a:gd name="connsiteX3" fmla="*/ 149525 w 190420"/>
                  <a:gd name="connsiteY3" fmla="*/ 72139 h 190881"/>
                  <a:gd name="connsiteX4" fmla="*/ 153997 w 190420"/>
                  <a:gd name="connsiteY4" fmla="*/ 70224 h 190881"/>
                  <a:gd name="connsiteX5" fmla="*/ 153997 w 190420"/>
                  <a:gd name="connsiteY5" fmla="*/ 61286 h 190881"/>
                  <a:gd name="connsiteX6" fmla="*/ 148246 w 190420"/>
                  <a:gd name="connsiteY6" fmla="*/ 55541 h 190881"/>
                  <a:gd name="connsiteX7" fmla="*/ 148246 w 190420"/>
                  <a:gd name="connsiteY7" fmla="*/ 55541 h 190881"/>
                  <a:gd name="connsiteX8" fmla="*/ 100322 w 190420"/>
                  <a:gd name="connsiteY8" fmla="*/ 7661 h 190881"/>
                  <a:gd name="connsiteX9" fmla="*/ 100322 w 190420"/>
                  <a:gd name="connsiteY9" fmla="*/ 7661 h 190881"/>
                  <a:gd name="connsiteX10" fmla="*/ 94571 w 190420"/>
                  <a:gd name="connsiteY10" fmla="*/ 1915 h 190881"/>
                  <a:gd name="connsiteX11" fmla="*/ 85625 w 190420"/>
                  <a:gd name="connsiteY11" fmla="*/ 1915 h 190881"/>
                  <a:gd name="connsiteX12" fmla="*/ 85625 w 190420"/>
                  <a:gd name="connsiteY12" fmla="*/ 10853 h 190881"/>
                  <a:gd name="connsiteX13" fmla="*/ 85625 w 190420"/>
                  <a:gd name="connsiteY13" fmla="*/ 10853 h 190881"/>
                  <a:gd name="connsiteX14" fmla="*/ 86903 w 190420"/>
                  <a:gd name="connsiteY14" fmla="*/ 12130 h 190881"/>
                  <a:gd name="connsiteX15" fmla="*/ 12141 w 190420"/>
                  <a:gd name="connsiteY15" fmla="*/ 86184 h 190881"/>
                  <a:gd name="connsiteX16" fmla="*/ 10863 w 190420"/>
                  <a:gd name="connsiteY16" fmla="*/ 84907 h 190881"/>
                  <a:gd name="connsiteX17" fmla="*/ 1917 w 190420"/>
                  <a:gd name="connsiteY17" fmla="*/ 84907 h 190881"/>
                  <a:gd name="connsiteX18" fmla="*/ 1917 w 190420"/>
                  <a:gd name="connsiteY18" fmla="*/ 93845 h 190881"/>
                  <a:gd name="connsiteX19" fmla="*/ 61343 w 190420"/>
                  <a:gd name="connsiteY19" fmla="*/ 153216 h 190881"/>
                  <a:gd name="connsiteX20" fmla="*/ 70289 w 190420"/>
                  <a:gd name="connsiteY20" fmla="*/ 153216 h 190881"/>
                  <a:gd name="connsiteX21" fmla="*/ 70289 w 190420"/>
                  <a:gd name="connsiteY21" fmla="*/ 144278 h 190881"/>
                  <a:gd name="connsiteX22" fmla="*/ 69011 w 190420"/>
                  <a:gd name="connsiteY22" fmla="*/ 143001 h 190881"/>
                  <a:gd name="connsiteX23" fmla="*/ 101600 w 190420"/>
                  <a:gd name="connsiteY23" fmla="*/ 110443 h 190881"/>
                  <a:gd name="connsiteX24" fmla="*/ 179557 w 190420"/>
                  <a:gd name="connsiteY24" fmla="*/ 188966 h 190881"/>
                  <a:gd name="connsiteX25" fmla="*/ 188503 w 190420"/>
                  <a:gd name="connsiteY25" fmla="*/ 188966 h 190881"/>
                  <a:gd name="connsiteX26" fmla="*/ 188503 w 190420"/>
                  <a:gd name="connsiteY26" fmla="*/ 180028 h 190881"/>
                  <a:gd name="connsiteX27" fmla="*/ 111185 w 190420"/>
                  <a:gd name="connsiteY27" fmla="*/ 101505 h 190881"/>
                  <a:gd name="connsiteX28" fmla="*/ 60066 w 190420"/>
                  <a:gd name="connsiteY28" fmla="*/ 134064 h 190881"/>
                  <a:gd name="connsiteX29" fmla="*/ 21726 w 190420"/>
                  <a:gd name="connsiteY29" fmla="*/ 95121 h 190881"/>
                  <a:gd name="connsiteX30" fmla="*/ 96488 w 190420"/>
                  <a:gd name="connsiteY30" fmla="*/ 21067 h 190881"/>
                  <a:gd name="connsiteX31" fmla="*/ 134828 w 190420"/>
                  <a:gd name="connsiteY31" fmla="*/ 59371 h 190881"/>
                  <a:gd name="connsiteX32" fmla="*/ 60066 w 190420"/>
                  <a:gd name="connsiteY32" fmla="*/ 134064 h 19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0420" h="190881">
                    <a:moveTo>
                      <a:pt x="111185" y="101505"/>
                    </a:moveTo>
                    <a:lnTo>
                      <a:pt x="143774" y="68947"/>
                    </a:lnTo>
                    <a:lnTo>
                      <a:pt x="145051" y="70224"/>
                    </a:lnTo>
                    <a:cubicBezTo>
                      <a:pt x="146330" y="71501"/>
                      <a:pt x="147607" y="72139"/>
                      <a:pt x="149525" y="72139"/>
                    </a:cubicBezTo>
                    <a:cubicBezTo>
                      <a:pt x="151441" y="72139"/>
                      <a:pt x="152720" y="71501"/>
                      <a:pt x="153997" y="70224"/>
                    </a:cubicBezTo>
                    <a:cubicBezTo>
                      <a:pt x="156553" y="67670"/>
                      <a:pt x="156553" y="63840"/>
                      <a:pt x="153997" y="61286"/>
                    </a:cubicBezTo>
                    <a:lnTo>
                      <a:pt x="148246" y="55541"/>
                    </a:lnTo>
                    <a:lnTo>
                      <a:pt x="148246" y="55541"/>
                    </a:lnTo>
                    <a:lnTo>
                      <a:pt x="100322" y="7661"/>
                    </a:lnTo>
                    <a:lnTo>
                      <a:pt x="100322" y="7661"/>
                    </a:lnTo>
                    <a:lnTo>
                      <a:pt x="94571" y="1915"/>
                    </a:lnTo>
                    <a:cubicBezTo>
                      <a:pt x="92015" y="-638"/>
                      <a:pt x="88181" y="-638"/>
                      <a:pt x="85625" y="1915"/>
                    </a:cubicBezTo>
                    <a:cubicBezTo>
                      <a:pt x="83069" y="4469"/>
                      <a:pt x="83069" y="8299"/>
                      <a:pt x="85625" y="10853"/>
                    </a:cubicBezTo>
                    <a:cubicBezTo>
                      <a:pt x="85625" y="10853"/>
                      <a:pt x="85625" y="10853"/>
                      <a:pt x="85625" y="10853"/>
                    </a:cubicBezTo>
                    <a:lnTo>
                      <a:pt x="86903" y="12130"/>
                    </a:lnTo>
                    <a:lnTo>
                      <a:pt x="12141" y="86184"/>
                    </a:lnTo>
                    <a:lnTo>
                      <a:pt x="10863" y="84907"/>
                    </a:lnTo>
                    <a:cubicBezTo>
                      <a:pt x="8306" y="82353"/>
                      <a:pt x="4473" y="82353"/>
                      <a:pt x="1917" y="84907"/>
                    </a:cubicBezTo>
                    <a:cubicBezTo>
                      <a:pt x="-639" y="87461"/>
                      <a:pt x="-639" y="91291"/>
                      <a:pt x="1917" y="93845"/>
                    </a:cubicBezTo>
                    <a:lnTo>
                      <a:pt x="61343" y="153216"/>
                    </a:lnTo>
                    <a:cubicBezTo>
                      <a:pt x="63899" y="155769"/>
                      <a:pt x="67733" y="155769"/>
                      <a:pt x="70289" y="153216"/>
                    </a:cubicBezTo>
                    <a:cubicBezTo>
                      <a:pt x="72845" y="150662"/>
                      <a:pt x="72845" y="146832"/>
                      <a:pt x="70289" y="144278"/>
                    </a:cubicBezTo>
                    <a:lnTo>
                      <a:pt x="69011" y="143001"/>
                    </a:lnTo>
                    <a:lnTo>
                      <a:pt x="101600" y="110443"/>
                    </a:lnTo>
                    <a:lnTo>
                      <a:pt x="179557" y="188966"/>
                    </a:lnTo>
                    <a:cubicBezTo>
                      <a:pt x="182113" y="191520"/>
                      <a:pt x="185947" y="191520"/>
                      <a:pt x="188503" y="188966"/>
                    </a:cubicBezTo>
                    <a:cubicBezTo>
                      <a:pt x="191059" y="186412"/>
                      <a:pt x="191059" y="182582"/>
                      <a:pt x="188503" y="180028"/>
                    </a:cubicBezTo>
                    <a:lnTo>
                      <a:pt x="111185" y="101505"/>
                    </a:lnTo>
                    <a:close/>
                    <a:moveTo>
                      <a:pt x="60066" y="134064"/>
                    </a:moveTo>
                    <a:lnTo>
                      <a:pt x="21726" y="95121"/>
                    </a:lnTo>
                    <a:lnTo>
                      <a:pt x="96488" y="21067"/>
                    </a:lnTo>
                    <a:lnTo>
                      <a:pt x="134828" y="59371"/>
                    </a:lnTo>
                    <a:lnTo>
                      <a:pt x="60066" y="13406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168" name="Graphic 4">
              <a:extLst>
                <a:ext uri="{FF2B5EF4-FFF2-40B4-BE49-F238E27FC236}">
                  <a16:creationId xmlns:a16="http://schemas.microsoft.com/office/drawing/2014/main" id="{1DD57764-82E9-4401-9BCB-5FE7858C83C3}"/>
                </a:ext>
              </a:extLst>
            </p:cNvPr>
            <p:cNvSpPr/>
            <p:nvPr/>
          </p:nvSpPr>
          <p:spPr>
            <a:xfrm>
              <a:off x="12355236" y="798962"/>
              <a:ext cx="21402" cy="239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nvGrpSpPr>
            <p:cNvPr id="169" name="Graphic 4">
              <a:extLst>
                <a:ext uri="{FF2B5EF4-FFF2-40B4-BE49-F238E27FC236}">
                  <a16:creationId xmlns:a16="http://schemas.microsoft.com/office/drawing/2014/main" id="{1A473BD6-43EB-404F-A796-AC394E0AC361}"/>
                </a:ext>
              </a:extLst>
            </p:cNvPr>
            <p:cNvGrpSpPr>
              <a:grpSpLocks noChangeAspect="1"/>
            </p:cNvGrpSpPr>
            <p:nvPr/>
          </p:nvGrpSpPr>
          <p:grpSpPr>
            <a:xfrm>
              <a:off x="11571242" y="579517"/>
              <a:ext cx="44416" cy="44211"/>
              <a:chOff x="6821896" y="1470393"/>
              <a:chExt cx="226203" cy="225992"/>
            </a:xfrm>
            <a:solidFill>
              <a:schemeClr val="bg1"/>
            </a:solidFill>
            <a:effectLst/>
          </p:grpSpPr>
          <p:sp>
            <p:nvSpPr>
              <p:cNvPr id="201" name="Graphic 4">
                <a:extLst>
                  <a:ext uri="{FF2B5EF4-FFF2-40B4-BE49-F238E27FC236}">
                    <a16:creationId xmlns:a16="http://schemas.microsoft.com/office/drawing/2014/main" id="{3CADBF04-AA4F-449B-A615-5F4254808D16}"/>
                  </a:ext>
                </a:extLst>
              </p:cNvPr>
              <p:cNvSpPr/>
              <p:nvPr/>
            </p:nvSpPr>
            <p:spPr>
              <a:xfrm>
                <a:off x="6860236" y="1506144"/>
                <a:ext cx="150802" cy="150661"/>
              </a:xfrm>
              <a:custGeom>
                <a:avLst/>
                <a:gdLst>
                  <a:gd name="connsiteX0" fmla="*/ 75402 w 150802"/>
                  <a:gd name="connsiteY0" fmla="*/ 0 h 150661"/>
                  <a:gd name="connsiteX1" fmla="*/ 0 w 150802"/>
                  <a:gd name="connsiteY1" fmla="*/ 75331 h 150661"/>
                  <a:gd name="connsiteX2" fmla="*/ 75402 w 150802"/>
                  <a:gd name="connsiteY2" fmla="*/ 150662 h 150661"/>
                  <a:gd name="connsiteX3" fmla="*/ 150802 w 150802"/>
                  <a:gd name="connsiteY3" fmla="*/ 75331 h 150661"/>
                  <a:gd name="connsiteX4" fmla="*/ 150802 w 150802"/>
                  <a:gd name="connsiteY4" fmla="*/ 75331 h 150661"/>
                  <a:gd name="connsiteX5" fmla="*/ 75402 w 150802"/>
                  <a:gd name="connsiteY5" fmla="*/ 0 h 150661"/>
                  <a:gd name="connsiteX6" fmla="*/ 75402 w 150802"/>
                  <a:gd name="connsiteY6" fmla="*/ 138532 h 150661"/>
                  <a:gd name="connsiteX7" fmla="*/ 12780 w 150802"/>
                  <a:gd name="connsiteY7" fmla="*/ 75969 h 150661"/>
                  <a:gd name="connsiteX8" fmla="*/ 75402 w 150802"/>
                  <a:gd name="connsiteY8" fmla="*/ 13406 h 150661"/>
                  <a:gd name="connsiteX9" fmla="*/ 138022 w 150802"/>
                  <a:gd name="connsiteY9" fmla="*/ 75969 h 150661"/>
                  <a:gd name="connsiteX10" fmla="*/ 138022 w 150802"/>
                  <a:gd name="connsiteY10" fmla="*/ 75969 h 150661"/>
                  <a:gd name="connsiteX11" fmla="*/ 75402 w 150802"/>
                  <a:gd name="connsiteY11" fmla="*/ 138532 h 150661"/>
                  <a:gd name="connsiteX12" fmla="*/ 75402 w 150802"/>
                  <a:gd name="connsiteY12" fmla="*/ 138532 h 150661"/>
                  <a:gd name="connsiteX13" fmla="*/ 75402 w 150802"/>
                  <a:gd name="connsiteY13" fmla="*/ 138532 h 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802" h="150661">
                    <a:moveTo>
                      <a:pt x="75402" y="0"/>
                    </a:moveTo>
                    <a:cubicBezTo>
                      <a:pt x="33867" y="0"/>
                      <a:pt x="0" y="33835"/>
                      <a:pt x="0" y="75331"/>
                    </a:cubicBezTo>
                    <a:cubicBezTo>
                      <a:pt x="0" y="116827"/>
                      <a:pt x="33867" y="150662"/>
                      <a:pt x="75402" y="150662"/>
                    </a:cubicBezTo>
                    <a:cubicBezTo>
                      <a:pt x="116936" y="150662"/>
                      <a:pt x="150802" y="116827"/>
                      <a:pt x="150802" y="75331"/>
                    </a:cubicBezTo>
                    <a:cubicBezTo>
                      <a:pt x="150802" y="75331"/>
                      <a:pt x="150802" y="75331"/>
                      <a:pt x="150802" y="75331"/>
                    </a:cubicBezTo>
                    <a:cubicBezTo>
                      <a:pt x="150802" y="33835"/>
                      <a:pt x="116936" y="0"/>
                      <a:pt x="75402" y="0"/>
                    </a:cubicBezTo>
                    <a:close/>
                    <a:moveTo>
                      <a:pt x="75402" y="138532"/>
                    </a:moveTo>
                    <a:cubicBezTo>
                      <a:pt x="40896" y="138532"/>
                      <a:pt x="12780" y="110443"/>
                      <a:pt x="12780" y="75969"/>
                    </a:cubicBezTo>
                    <a:cubicBezTo>
                      <a:pt x="12780" y="41496"/>
                      <a:pt x="40896" y="13406"/>
                      <a:pt x="75402" y="13406"/>
                    </a:cubicBezTo>
                    <a:cubicBezTo>
                      <a:pt x="109907" y="13406"/>
                      <a:pt x="138022" y="41496"/>
                      <a:pt x="138022" y="75969"/>
                    </a:cubicBezTo>
                    <a:cubicBezTo>
                      <a:pt x="138022" y="75969"/>
                      <a:pt x="138022" y="75969"/>
                      <a:pt x="138022" y="75969"/>
                    </a:cubicBezTo>
                    <a:cubicBezTo>
                      <a:pt x="138022" y="110443"/>
                      <a:pt x="109907" y="138532"/>
                      <a:pt x="75402" y="138532"/>
                    </a:cubicBezTo>
                    <a:cubicBezTo>
                      <a:pt x="75402" y="138532"/>
                      <a:pt x="75402" y="138532"/>
                      <a:pt x="75402" y="138532"/>
                    </a:cubicBezTo>
                    <a:lnTo>
                      <a:pt x="75402" y="138532"/>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02" name="Graphic 4">
                <a:extLst>
                  <a:ext uri="{FF2B5EF4-FFF2-40B4-BE49-F238E27FC236}">
                    <a16:creationId xmlns:a16="http://schemas.microsoft.com/office/drawing/2014/main" id="{DC3C30A1-0E63-4FE1-AC88-C2F9149205CE}"/>
                  </a:ext>
                </a:extLst>
              </p:cNvPr>
              <p:cNvSpPr/>
              <p:nvPr/>
            </p:nvSpPr>
            <p:spPr>
              <a:xfrm>
                <a:off x="6990591" y="1637654"/>
                <a:ext cx="26837" cy="26812"/>
              </a:xfrm>
              <a:custGeom>
                <a:avLst/>
                <a:gdLst>
                  <a:gd name="connsiteX0" fmla="*/ 10862 w 26837"/>
                  <a:gd name="connsiteY0" fmla="*/ 1915 h 26812"/>
                  <a:gd name="connsiteX1" fmla="*/ 1917 w 26837"/>
                  <a:gd name="connsiteY1" fmla="*/ 1915 h 26812"/>
                  <a:gd name="connsiteX2" fmla="*/ 1917 w 26837"/>
                  <a:gd name="connsiteY2" fmla="*/ 10853 h 26812"/>
                  <a:gd name="connsiteX3" fmla="*/ 1917 w 26837"/>
                  <a:gd name="connsiteY3" fmla="*/ 10853 h 26812"/>
                  <a:gd name="connsiteX4" fmla="*/ 15975 w 26837"/>
                  <a:gd name="connsiteY4" fmla="*/ 24897 h 26812"/>
                  <a:gd name="connsiteX5" fmla="*/ 24921 w 26837"/>
                  <a:gd name="connsiteY5" fmla="*/ 24897 h 26812"/>
                  <a:gd name="connsiteX6" fmla="*/ 24921 w 26837"/>
                  <a:gd name="connsiteY6" fmla="*/ 15960 h 26812"/>
                  <a:gd name="connsiteX7" fmla="*/ 24921 w 26837"/>
                  <a:gd name="connsiteY7" fmla="*/ 15960 h 26812"/>
                  <a:gd name="connsiteX8" fmla="*/ 10862 w 26837"/>
                  <a:gd name="connsiteY8" fmla="*/ 1915 h 2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812">
                    <a:moveTo>
                      <a:pt x="10862" y="1915"/>
                    </a:moveTo>
                    <a:cubicBezTo>
                      <a:pt x="8307" y="-638"/>
                      <a:pt x="4472" y="-638"/>
                      <a:pt x="1917" y="1915"/>
                    </a:cubicBezTo>
                    <a:cubicBezTo>
                      <a:pt x="-639" y="4469"/>
                      <a:pt x="-639" y="8299"/>
                      <a:pt x="1917" y="10853"/>
                    </a:cubicBezTo>
                    <a:cubicBezTo>
                      <a:pt x="1917" y="10853"/>
                      <a:pt x="1917" y="10853"/>
                      <a:pt x="1917" y="10853"/>
                    </a:cubicBezTo>
                    <a:lnTo>
                      <a:pt x="15975" y="24897"/>
                    </a:lnTo>
                    <a:cubicBezTo>
                      <a:pt x="18531" y="27451"/>
                      <a:pt x="22365" y="27451"/>
                      <a:pt x="24921" y="24897"/>
                    </a:cubicBezTo>
                    <a:cubicBezTo>
                      <a:pt x="27477" y="22344"/>
                      <a:pt x="27477" y="18513"/>
                      <a:pt x="24921" y="15960"/>
                    </a:cubicBezTo>
                    <a:lnTo>
                      <a:pt x="24921" y="15960"/>
                    </a:lnTo>
                    <a:lnTo>
                      <a:pt x="10862"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03" name="Graphic 4">
                <a:extLst>
                  <a:ext uri="{FF2B5EF4-FFF2-40B4-BE49-F238E27FC236}">
                    <a16:creationId xmlns:a16="http://schemas.microsoft.com/office/drawing/2014/main" id="{4B73215D-F609-4F6D-819A-976BC811C89D}"/>
                  </a:ext>
                </a:extLst>
              </p:cNvPr>
              <p:cNvSpPr/>
              <p:nvPr/>
            </p:nvSpPr>
            <p:spPr>
              <a:xfrm>
                <a:off x="6852858" y="1500688"/>
                <a:ext cx="25269" cy="25246"/>
              </a:xfrm>
              <a:custGeom>
                <a:avLst/>
                <a:gdLst>
                  <a:gd name="connsiteX0" fmla="*/ 14407 w 25269"/>
                  <a:gd name="connsiteY0" fmla="*/ 23331 h 25246"/>
                  <a:gd name="connsiteX1" fmla="*/ 18880 w 25269"/>
                  <a:gd name="connsiteY1" fmla="*/ 25246 h 25246"/>
                  <a:gd name="connsiteX2" fmla="*/ 23353 w 25269"/>
                  <a:gd name="connsiteY2" fmla="*/ 23331 h 25246"/>
                  <a:gd name="connsiteX3" fmla="*/ 23353 w 25269"/>
                  <a:gd name="connsiteY3" fmla="*/ 14394 h 25246"/>
                  <a:gd name="connsiteX4" fmla="*/ 23353 w 25269"/>
                  <a:gd name="connsiteY4" fmla="*/ 14394 h 25246"/>
                  <a:gd name="connsiteX5" fmla="*/ 11212 w 25269"/>
                  <a:gd name="connsiteY5" fmla="*/ 2264 h 25246"/>
                  <a:gd name="connsiteX6" fmla="*/ 2266 w 25269"/>
                  <a:gd name="connsiteY6" fmla="*/ 1626 h 25246"/>
                  <a:gd name="connsiteX7" fmla="*/ 1627 w 25269"/>
                  <a:gd name="connsiteY7" fmla="*/ 10563 h 25246"/>
                  <a:gd name="connsiteX8" fmla="*/ 2266 w 25269"/>
                  <a:gd name="connsiteY8" fmla="*/ 11202 h 25246"/>
                  <a:gd name="connsiteX9" fmla="*/ 14407 w 25269"/>
                  <a:gd name="connsiteY9" fmla="*/ 23331 h 25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69" h="25246">
                    <a:moveTo>
                      <a:pt x="14407" y="23331"/>
                    </a:moveTo>
                    <a:cubicBezTo>
                      <a:pt x="15685" y="24608"/>
                      <a:pt x="16963" y="25246"/>
                      <a:pt x="18880" y="25246"/>
                    </a:cubicBezTo>
                    <a:cubicBezTo>
                      <a:pt x="20796" y="25246"/>
                      <a:pt x="22075" y="24608"/>
                      <a:pt x="23353" y="23331"/>
                    </a:cubicBezTo>
                    <a:cubicBezTo>
                      <a:pt x="25909" y="20778"/>
                      <a:pt x="25909" y="16947"/>
                      <a:pt x="23353" y="14394"/>
                    </a:cubicBezTo>
                    <a:cubicBezTo>
                      <a:pt x="23353" y="14394"/>
                      <a:pt x="23353" y="14394"/>
                      <a:pt x="23353" y="14394"/>
                    </a:cubicBezTo>
                    <a:lnTo>
                      <a:pt x="11212" y="2264"/>
                    </a:lnTo>
                    <a:cubicBezTo>
                      <a:pt x="8656" y="-290"/>
                      <a:pt x="4822" y="-928"/>
                      <a:pt x="2266" y="1626"/>
                    </a:cubicBezTo>
                    <a:cubicBezTo>
                      <a:pt x="-290" y="4179"/>
                      <a:pt x="-929" y="8010"/>
                      <a:pt x="1627" y="10563"/>
                    </a:cubicBezTo>
                    <a:cubicBezTo>
                      <a:pt x="1627" y="10563"/>
                      <a:pt x="2266" y="11202"/>
                      <a:pt x="2266" y="11202"/>
                    </a:cubicBezTo>
                    <a:lnTo>
                      <a:pt x="14407" y="23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04" name="Graphic 4">
                <a:extLst>
                  <a:ext uri="{FF2B5EF4-FFF2-40B4-BE49-F238E27FC236}">
                    <a16:creationId xmlns:a16="http://schemas.microsoft.com/office/drawing/2014/main" id="{A10E7370-2C61-43EB-938C-F7EAFC185999}"/>
                  </a:ext>
                </a:extLst>
              </p:cNvPr>
              <p:cNvSpPr/>
              <p:nvPr/>
            </p:nvSpPr>
            <p:spPr>
              <a:xfrm>
                <a:off x="6851290" y="1637727"/>
                <a:ext cx="26837" cy="26739"/>
              </a:xfrm>
              <a:custGeom>
                <a:avLst/>
                <a:gdLst>
                  <a:gd name="connsiteX0" fmla="*/ 15975 w 26837"/>
                  <a:gd name="connsiteY0" fmla="*/ 1842 h 26739"/>
                  <a:gd name="connsiteX1" fmla="*/ 1917 w 26837"/>
                  <a:gd name="connsiteY1" fmla="*/ 15887 h 26739"/>
                  <a:gd name="connsiteX2" fmla="*/ 1917 w 26837"/>
                  <a:gd name="connsiteY2" fmla="*/ 24824 h 26739"/>
                  <a:gd name="connsiteX3" fmla="*/ 10863 w 26837"/>
                  <a:gd name="connsiteY3" fmla="*/ 24824 h 26739"/>
                  <a:gd name="connsiteX4" fmla="*/ 10863 w 26837"/>
                  <a:gd name="connsiteY4" fmla="*/ 24824 h 26739"/>
                  <a:gd name="connsiteX5" fmla="*/ 24921 w 26837"/>
                  <a:gd name="connsiteY5" fmla="*/ 11418 h 26739"/>
                  <a:gd name="connsiteX6" fmla="*/ 24921 w 26837"/>
                  <a:gd name="connsiteY6" fmla="*/ 2480 h 26739"/>
                  <a:gd name="connsiteX7" fmla="*/ 24921 w 26837"/>
                  <a:gd name="connsiteY7" fmla="*/ 2480 h 26739"/>
                  <a:gd name="connsiteX8" fmla="*/ 15975 w 26837"/>
                  <a:gd name="connsiteY8" fmla="*/ 1842 h 2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739">
                    <a:moveTo>
                      <a:pt x="15975" y="1842"/>
                    </a:moveTo>
                    <a:lnTo>
                      <a:pt x="1917" y="15887"/>
                    </a:lnTo>
                    <a:cubicBezTo>
                      <a:pt x="-639" y="18440"/>
                      <a:pt x="-639" y="22271"/>
                      <a:pt x="1917" y="24824"/>
                    </a:cubicBezTo>
                    <a:cubicBezTo>
                      <a:pt x="4473" y="27378"/>
                      <a:pt x="8307" y="27378"/>
                      <a:pt x="10863" y="24824"/>
                    </a:cubicBezTo>
                    <a:cubicBezTo>
                      <a:pt x="10863" y="24824"/>
                      <a:pt x="10863" y="24824"/>
                      <a:pt x="10863" y="24824"/>
                    </a:cubicBezTo>
                    <a:lnTo>
                      <a:pt x="24921" y="11418"/>
                    </a:lnTo>
                    <a:cubicBezTo>
                      <a:pt x="27477" y="8864"/>
                      <a:pt x="27477" y="5034"/>
                      <a:pt x="24921" y="2480"/>
                    </a:cubicBezTo>
                    <a:cubicBezTo>
                      <a:pt x="24921" y="2480"/>
                      <a:pt x="24921" y="2480"/>
                      <a:pt x="24921" y="2480"/>
                    </a:cubicBezTo>
                    <a:cubicBezTo>
                      <a:pt x="22365" y="-712"/>
                      <a:pt x="18531" y="-712"/>
                      <a:pt x="15975" y="184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05" name="Graphic 4">
                <a:extLst>
                  <a:ext uri="{FF2B5EF4-FFF2-40B4-BE49-F238E27FC236}">
                    <a16:creationId xmlns:a16="http://schemas.microsoft.com/office/drawing/2014/main" id="{AE8E4B5C-F6E2-4FCE-99F0-DE588B29CC72}"/>
                  </a:ext>
                </a:extLst>
              </p:cNvPr>
              <p:cNvSpPr/>
              <p:nvPr/>
            </p:nvSpPr>
            <p:spPr>
              <a:xfrm>
                <a:off x="6990591" y="1500398"/>
                <a:ext cx="24920" cy="24897"/>
              </a:xfrm>
              <a:custGeom>
                <a:avLst/>
                <a:gdLst>
                  <a:gd name="connsiteX0" fmla="*/ 6390 w 24920"/>
                  <a:gd name="connsiteY0" fmla="*/ 24898 h 24897"/>
                  <a:gd name="connsiteX1" fmla="*/ 10862 w 24920"/>
                  <a:gd name="connsiteY1" fmla="*/ 22982 h 24897"/>
                  <a:gd name="connsiteX2" fmla="*/ 23003 w 24920"/>
                  <a:gd name="connsiteY2" fmla="*/ 10853 h 24897"/>
                  <a:gd name="connsiteX3" fmla="*/ 23003 w 24920"/>
                  <a:gd name="connsiteY3" fmla="*/ 1915 h 24897"/>
                  <a:gd name="connsiteX4" fmla="*/ 23003 w 24920"/>
                  <a:gd name="connsiteY4" fmla="*/ 1915 h 24897"/>
                  <a:gd name="connsiteX5" fmla="*/ 14057 w 24920"/>
                  <a:gd name="connsiteY5" fmla="*/ 1915 h 24897"/>
                  <a:gd name="connsiteX6" fmla="*/ 1917 w 24920"/>
                  <a:gd name="connsiteY6" fmla="*/ 14045 h 24897"/>
                  <a:gd name="connsiteX7" fmla="*/ 1917 w 24920"/>
                  <a:gd name="connsiteY7" fmla="*/ 22982 h 24897"/>
                  <a:gd name="connsiteX8" fmla="*/ 6390 w 24920"/>
                  <a:gd name="connsiteY8" fmla="*/ 24898 h 24897"/>
                  <a:gd name="connsiteX9" fmla="*/ 6390 w 24920"/>
                  <a:gd name="connsiteY9" fmla="*/ 24898 h 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20" h="24897">
                    <a:moveTo>
                      <a:pt x="6390" y="24898"/>
                    </a:moveTo>
                    <a:cubicBezTo>
                      <a:pt x="8307" y="24898"/>
                      <a:pt x="9585" y="24259"/>
                      <a:pt x="10862" y="22982"/>
                    </a:cubicBezTo>
                    <a:lnTo>
                      <a:pt x="23003" y="10853"/>
                    </a:lnTo>
                    <a:cubicBezTo>
                      <a:pt x="25560" y="8299"/>
                      <a:pt x="25560" y="4469"/>
                      <a:pt x="23003" y="1915"/>
                    </a:cubicBezTo>
                    <a:cubicBezTo>
                      <a:pt x="23003" y="1915"/>
                      <a:pt x="23003" y="1915"/>
                      <a:pt x="23003" y="1915"/>
                    </a:cubicBezTo>
                    <a:cubicBezTo>
                      <a:pt x="20447" y="-638"/>
                      <a:pt x="16613" y="-638"/>
                      <a:pt x="14057" y="1915"/>
                    </a:cubicBezTo>
                    <a:lnTo>
                      <a:pt x="1917" y="14045"/>
                    </a:lnTo>
                    <a:cubicBezTo>
                      <a:pt x="-639" y="16598"/>
                      <a:pt x="-639" y="20429"/>
                      <a:pt x="1917" y="22982"/>
                    </a:cubicBezTo>
                    <a:cubicBezTo>
                      <a:pt x="3195" y="24259"/>
                      <a:pt x="4472" y="24898"/>
                      <a:pt x="6390" y="24898"/>
                    </a:cubicBezTo>
                    <a:lnTo>
                      <a:pt x="6390" y="2489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06" name="Graphic 4">
                <a:extLst>
                  <a:ext uri="{FF2B5EF4-FFF2-40B4-BE49-F238E27FC236}">
                    <a16:creationId xmlns:a16="http://schemas.microsoft.com/office/drawing/2014/main" id="{8282FB34-1951-42D8-86CF-8FA2B5DD2206}"/>
                  </a:ext>
                </a:extLst>
              </p:cNvPr>
              <p:cNvSpPr/>
              <p:nvPr/>
            </p:nvSpPr>
            <p:spPr>
              <a:xfrm>
                <a:off x="7016150" y="1575729"/>
                <a:ext cx="31949" cy="12767"/>
              </a:xfrm>
              <a:custGeom>
                <a:avLst/>
                <a:gdLst>
                  <a:gd name="connsiteX0" fmla="*/ 25560 w 31949"/>
                  <a:gd name="connsiteY0" fmla="*/ 0 h 12767"/>
                  <a:gd name="connsiteX1" fmla="*/ 6390 w 31949"/>
                  <a:gd name="connsiteY1" fmla="*/ 0 h 12767"/>
                  <a:gd name="connsiteX2" fmla="*/ 0 w 31949"/>
                  <a:gd name="connsiteY2" fmla="*/ 6384 h 12767"/>
                  <a:gd name="connsiteX3" fmla="*/ 6390 w 31949"/>
                  <a:gd name="connsiteY3" fmla="*/ 12768 h 12767"/>
                  <a:gd name="connsiteX4" fmla="*/ 25560 w 31949"/>
                  <a:gd name="connsiteY4" fmla="*/ 12768 h 12767"/>
                  <a:gd name="connsiteX5" fmla="*/ 31950 w 31949"/>
                  <a:gd name="connsiteY5" fmla="*/ 6384 h 12767"/>
                  <a:gd name="connsiteX6" fmla="*/ 25560 w 31949"/>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49" h="12767">
                    <a:moveTo>
                      <a:pt x="25560" y="0"/>
                    </a:moveTo>
                    <a:lnTo>
                      <a:pt x="6390" y="0"/>
                    </a:lnTo>
                    <a:cubicBezTo>
                      <a:pt x="2556" y="0"/>
                      <a:pt x="0" y="2554"/>
                      <a:pt x="0" y="6384"/>
                    </a:cubicBezTo>
                    <a:cubicBezTo>
                      <a:pt x="0" y="10214"/>
                      <a:pt x="2556" y="12768"/>
                      <a:pt x="6390" y="12768"/>
                    </a:cubicBezTo>
                    <a:lnTo>
                      <a:pt x="25560" y="12768"/>
                    </a:lnTo>
                    <a:cubicBezTo>
                      <a:pt x="29394" y="12768"/>
                      <a:pt x="31950" y="10214"/>
                      <a:pt x="31950" y="6384"/>
                    </a:cubicBezTo>
                    <a:cubicBezTo>
                      <a:pt x="31950" y="2554"/>
                      <a:pt x="29394" y="0"/>
                      <a:pt x="2556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07" name="Graphic 4">
                <a:extLst>
                  <a:ext uri="{FF2B5EF4-FFF2-40B4-BE49-F238E27FC236}">
                    <a16:creationId xmlns:a16="http://schemas.microsoft.com/office/drawing/2014/main" id="{57C38174-A4A4-4F37-A7D9-7725EA69CCA1}"/>
                  </a:ext>
                </a:extLst>
              </p:cNvPr>
              <p:cNvSpPr/>
              <p:nvPr/>
            </p:nvSpPr>
            <p:spPr>
              <a:xfrm>
                <a:off x="6821896" y="1575729"/>
                <a:ext cx="30672" cy="12767"/>
              </a:xfrm>
              <a:custGeom>
                <a:avLst/>
                <a:gdLst>
                  <a:gd name="connsiteX0" fmla="*/ 24282 w 30672"/>
                  <a:gd name="connsiteY0" fmla="*/ 0 h 12767"/>
                  <a:gd name="connsiteX1" fmla="*/ 6390 w 30672"/>
                  <a:gd name="connsiteY1" fmla="*/ 0 h 12767"/>
                  <a:gd name="connsiteX2" fmla="*/ 0 w 30672"/>
                  <a:gd name="connsiteY2" fmla="*/ 6384 h 12767"/>
                  <a:gd name="connsiteX3" fmla="*/ 6390 w 30672"/>
                  <a:gd name="connsiteY3" fmla="*/ 12768 h 12767"/>
                  <a:gd name="connsiteX4" fmla="*/ 24282 w 30672"/>
                  <a:gd name="connsiteY4" fmla="*/ 12768 h 12767"/>
                  <a:gd name="connsiteX5" fmla="*/ 30672 w 30672"/>
                  <a:gd name="connsiteY5" fmla="*/ 6384 h 12767"/>
                  <a:gd name="connsiteX6" fmla="*/ 24282 w 30672"/>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72" h="12767">
                    <a:moveTo>
                      <a:pt x="24282" y="0"/>
                    </a:moveTo>
                    <a:lnTo>
                      <a:pt x="6390" y="0"/>
                    </a:lnTo>
                    <a:cubicBezTo>
                      <a:pt x="2556" y="0"/>
                      <a:pt x="0" y="2554"/>
                      <a:pt x="0" y="6384"/>
                    </a:cubicBezTo>
                    <a:cubicBezTo>
                      <a:pt x="0" y="10214"/>
                      <a:pt x="2556" y="12768"/>
                      <a:pt x="6390" y="12768"/>
                    </a:cubicBezTo>
                    <a:lnTo>
                      <a:pt x="24282" y="12768"/>
                    </a:lnTo>
                    <a:cubicBezTo>
                      <a:pt x="28116" y="12768"/>
                      <a:pt x="30672" y="10214"/>
                      <a:pt x="30672" y="6384"/>
                    </a:cubicBezTo>
                    <a:cubicBezTo>
                      <a:pt x="30672" y="2554"/>
                      <a:pt x="27477" y="0"/>
                      <a:pt x="24282"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08" name="Graphic 4">
                <a:extLst>
                  <a:ext uri="{FF2B5EF4-FFF2-40B4-BE49-F238E27FC236}">
                    <a16:creationId xmlns:a16="http://schemas.microsoft.com/office/drawing/2014/main" id="{1ACC2C78-6851-4965-93C0-1DCAAC150BF2}"/>
                  </a:ext>
                </a:extLst>
              </p:cNvPr>
              <p:cNvSpPr/>
              <p:nvPr/>
            </p:nvSpPr>
            <p:spPr>
              <a:xfrm>
                <a:off x="6926691" y="1663189"/>
                <a:ext cx="12779" cy="33196"/>
              </a:xfrm>
              <a:custGeom>
                <a:avLst/>
                <a:gdLst>
                  <a:gd name="connsiteX0" fmla="*/ 6390 w 12779"/>
                  <a:gd name="connsiteY0" fmla="*/ 0 h 33196"/>
                  <a:gd name="connsiteX1" fmla="*/ 0 w 12779"/>
                  <a:gd name="connsiteY1" fmla="*/ 6384 h 33196"/>
                  <a:gd name="connsiteX2" fmla="*/ 0 w 12779"/>
                  <a:gd name="connsiteY2" fmla="*/ 26813 h 33196"/>
                  <a:gd name="connsiteX3" fmla="*/ 6390 w 12779"/>
                  <a:gd name="connsiteY3" fmla="*/ 33197 h 33196"/>
                  <a:gd name="connsiteX4" fmla="*/ 12780 w 12779"/>
                  <a:gd name="connsiteY4" fmla="*/ 26813 h 33196"/>
                  <a:gd name="connsiteX5" fmla="*/ 12780 w 12779"/>
                  <a:gd name="connsiteY5" fmla="*/ 6384 h 33196"/>
                  <a:gd name="connsiteX6" fmla="*/ 6390 w 12779"/>
                  <a:gd name="connsiteY6" fmla="*/ 0 h 3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33196">
                    <a:moveTo>
                      <a:pt x="6390" y="0"/>
                    </a:moveTo>
                    <a:cubicBezTo>
                      <a:pt x="2556" y="0"/>
                      <a:pt x="0" y="2554"/>
                      <a:pt x="0" y="6384"/>
                    </a:cubicBezTo>
                    <a:lnTo>
                      <a:pt x="0" y="26813"/>
                    </a:lnTo>
                    <a:cubicBezTo>
                      <a:pt x="0" y="30643"/>
                      <a:pt x="2556" y="33197"/>
                      <a:pt x="6390" y="33197"/>
                    </a:cubicBezTo>
                    <a:cubicBezTo>
                      <a:pt x="10224" y="33197"/>
                      <a:pt x="12780" y="30643"/>
                      <a:pt x="12780" y="26813"/>
                    </a:cubicBezTo>
                    <a:lnTo>
                      <a:pt x="12780" y="6384"/>
                    </a:lnTo>
                    <a:cubicBezTo>
                      <a:pt x="12780" y="3192"/>
                      <a:pt x="10224" y="0"/>
                      <a:pt x="639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09" name="Graphic 4">
                <a:extLst>
                  <a:ext uri="{FF2B5EF4-FFF2-40B4-BE49-F238E27FC236}">
                    <a16:creationId xmlns:a16="http://schemas.microsoft.com/office/drawing/2014/main" id="{52853FDF-AD4A-4E9E-A269-AD55C82B9FCD}"/>
                  </a:ext>
                </a:extLst>
              </p:cNvPr>
              <p:cNvSpPr/>
              <p:nvPr/>
            </p:nvSpPr>
            <p:spPr>
              <a:xfrm>
                <a:off x="6926691" y="1470393"/>
                <a:ext cx="12779" cy="29366"/>
              </a:xfrm>
              <a:custGeom>
                <a:avLst/>
                <a:gdLst>
                  <a:gd name="connsiteX0" fmla="*/ 6390 w 12779"/>
                  <a:gd name="connsiteY0" fmla="*/ 29366 h 29366"/>
                  <a:gd name="connsiteX1" fmla="*/ 12780 w 12779"/>
                  <a:gd name="connsiteY1" fmla="*/ 22982 h 29366"/>
                  <a:gd name="connsiteX2" fmla="*/ 12780 w 12779"/>
                  <a:gd name="connsiteY2" fmla="*/ 6384 h 29366"/>
                  <a:gd name="connsiteX3" fmla="*/ 6390 w 12779"/>
                  <a:gd name="connsiteY3" fmla="*/ 0 h 29366"/>
                  <a:gd name="connsiteX4" fmla="*/ 0 w 12779"/>
                  <a:gd name="connsiteY4" fmla="*/ 6384 h 29366"/>
                  <a:gd name="connsiteX5" fmla="*/ 0 w 12779"/>
                  <a:gd name="connsiteY5" fmla="*/ 22982 h 29366"/>
                  <a:gd name="connsiteX6" fmla="*/ 6390 w 12779"/>
                  <a:gd name="connsiteY6" fmla="*/ 29366 h 2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29366">
                    <a:moveTo>
                      <a:pt x="6390" y="29366"/>
                    </a:moveTo>
                    <a:cubicBezTo>
                      <a:pt x="10224" y="29366"/>
                      <a:pt x="12780" y="26813"/>
                      <a:pt x="12780" y="22982"/>
                    </a:cubicBezTo>
                    <a:lnTo>
                      <a:pt x="12780" y="6384"/>
                    </a:lnTo>
                    <a:cubicBezTo>
                      <a:pt x="12780" y="2554"/>
                      <a:pt x="10224" y="0"/>
                      <a:pt x="6390" y="0"/>
                    </a:cubicBezTo>
                    <a:cubicBezTo>
                      <a:pt x="2556" y="0"/>
                      <a:pt x="0" y="2554"/>
                      <a:pt x="0" y="6384"/>
                    </a:cubicBezTo>
                    <a:lnTo>
                      <a:pt x="0" y="22982"/>
                    </a:lnTo>
                    <a:cubicBezTo>
                      <a:pt x="0" y="26174"/>
                      <a:pt x="2556" y="29366"/>
                      <a:pt x="6390" y="293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10" name="Graphic 4">
                <a:extLst>
                  <a:ext uri="{FF2B5EF4-FFF2-40B4-BE49-F238E27FC236}">
                    <a16:creationId xmlns:a16="http://schemas.microsoft.com/office/drawing/2014/main" id="{91B4DFFD-2401-47CE-91CD-031A56C39267}"/>
                  </a:ext>
                </a:extLst>
              </p:cNvPr>
              <p:cNvSpPr/>
              <p:nvPr/>
            </p:nvSpPr>
            <p:spPr>
              <a:xfrm>
                <a:off x="6911873" y="1532318"/>
                <a:ext cx="59228" cy="106612"/>
              </a:xfrm>
              <a:custGeom>
                <a:avLst/>
                <a:gdLst>
                  <a:gd name="connsiteX0" fmla="*/ 52519 w 59228"/>
                  <a:gd name="connsiteY0" fmla="*/ 33835 h 106612"/>
                  <a:gd name="connsiteX1" fmla="*/ 43573 w 59228"/>
                  <a:gd name="connsiteY1" fmla="*/ 33835 h 106612"/>
                  <a:gd name="connsiteX2" fmla="*/ 48685 w 59228"/>
                  <a:gd name="connsiteY2" fmla="*/ 7661 h 106612"/>
                  <a:gd name="connsiteX3" fmla="*/ 47407 w 59228"/>
                  <a:gd name="connsiteY3" fmla="*/ 2554 h 106612"/>
                  <a:gd name="connsiteX4" fmla="*/ 42295 w 59228"/>
                  <a:gd name="connsiteY4" fmla="*/ 0 h 106612"/>
                  <a:gd name="connsiteX5" fmla="*/ 16735 w 59228"/>
                  <a:gd name="connsiteY5" fmla="*/ 0 h 106612"/>
                  <a:gd name="connsiteX6" fmla="*/ 10346 w 59228"/>
                  <a:gd name="connsiteY6" fmla="*/ 5107 h 106612"/>
                  <a:gd name="connsiteX7" fmla="*/ 121 w 59228"/>
                  <a:gd name="connsiteY7" fmla="*/ 50434 h 106612"/>
                  <a:gd name="connsiteX8" fmla="*/ 5233 w 59228"/>
                  <a:gd name="connsiteY8" fmla="*/ 58094 h 106612"/>
                  <a:gd name="connsiteX9" fmla="*/ 6511 w 59228"/>
                  <a:gd name="connsiteY9" fmla="*/ 58094 h 106612"/>
                  <a:gd name="connsiteX10" fmla="*/ 16096 w 59228"/>
                  <a:gd name="connsiteY10" fmla="*/ 58094 h 106612"/>
                  <a:gd name="connsiteX11" fmla="*/ 10346 w 59228"/>
                  <a:gd name="connsiteY11" fmla="*/ 98952 h 106612"/>
                  <a:gd name="connsiteX12" fmla="*/ 14818 w 59228"/>
                  <a:gd name="connsiteY12" fmla="*/ 105974 h 106612"/>
                  <a:gd name="connsiteX13" fmla="*/ 16735 w 59228"/>
                  <a:gd name="connsiteY13" fmla="*/ 106613 h 106612"/>
                  <a:gd name="connsiteX14" fmla="*/ 22486 w 59228"/>
                  <a:gd name="connsiteY14" fmla="*/ 103421 h 106612"/>
                  <a:gd name="connsiteX15" fmla="*/ 58270 w 59228"/>
                  <a:gd name="connsiteY15" fmla="*/ 44050 h 106612"/>
                  <a:gd name="connsiteX16" fmla="*/ 58270 w 59228"/>
                  <a:gd name="connsiteY16" fmla="*/ 37666 h 106612"/>
                  <a:gd name="connsiteX17" fmla="*/ 52519 w 59228"/>
                  <a:gd name="connsiteY17" fmla="*/ 33835 h 106612"/>
                  <a:gd name="connsiteX18" fmla="*/ 27598 w 59228"/>
                  <a:gd name="connsiteY18" fmla="*/ 69585 h 106612"/>
                  <a:gd name="connsiteX19" fmla="*/ 30154 w 59228"/>
                  <a:gd name="connsiteY19" fmla="*/ 52349 h 106612"/>
                  <a:gd name="connsiteX20" fmla="*/ 28876 w 59228"/>
                  <a:gd name="connsiteY20" fmla="*/ 47242 h 106612"/>
                  <a:gd name="connsiteX21" fmla="*/ 23764 w 59228"/>
                  <a:gd name="connsiteY21" fmla="*/ 44688 h 106612"/>
                  <a:gd name="connsiteX22" fmla="*/ 14818 w 59228"/>
                  <a:gd name="connsiteY22" fmla="*/ 44688 h 106612"/>
                  <a:gd name="connsiteX23" fmla="*/ 22486 w 59228"/>
                  <a:gd name="connsiteY23" fmla="*/ 12130 h 106612"/>
                  <a:gd name="connsiteX24" fmla="*/ 35266 w 59228"/>
                  <a:gd name="connsiteY24" fmla="*/ 12130 h 106612"/>
                  <a:gd name="connsiteX25" fmla="*/ 30154 w 59228"/>
                  <a:gd name="connsiteY25" fmla="*/ 38304 h 106612"/>
                  <a:gd name="connsiteX26" fmla="*/ 35266 w 59228"/>
                  <a:gd name="connsiteY26" fmla="*/ 45965 h 106612"/>
                  <a:gd name="connsiteX27" fmla="*/ 36544 w 59228"/>
                  <a:gd name="connsiteY27" fmla="*/ 45965 h 106612"/>
                  <a:gd name="connsiteX28" fmla="*/ 41656 w 59228"/>
                  <a:gd name="connsiteY28" fmla="*/ 45965 h 106612"/>
                  <a:gd name="connsiteX29" fmla="*/ 27598 w 59228"/>
                  <a:gd name="connsiteY29" fmla="*/ 69585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9228" h="106612">
                    <a:moveTo>
                      <a:pt x="52519" y="33835"/>
                    </a:moveTo>
                    <a:lnTo>
                      <a:pt x="43573" y="33835"/>
                    </a:lnTo>
                    <a:lnTo>
                      <a:pt x="48685" y="7661"/>
                    </a:lnTo>
                    <a:cubicBezTo>
                      <a:pt x="49324" y="5746"/>
                      <a:pt x="48685" y="3830"/>
                      <a:pt x="47407" y="2554"/>
                    </a:cubicBezTo>
                    <a:cubicBezTo>
                      <a:pt x="46129" y="1277"/>
                      <a:pt x="44212" y="0"/>
                      <a:pt x="42295" y="0"/>
                    </a:cubicBezTo>
                    <a:lnTo>
                      <a:pt x="16735" y="0"/>
                    </a:lnTo>
                    <a:cubicBezTo>
                      <a:pt x="13541" y="0"/>
                      <a:pt x="10984" y="1915"/>
                      <a:pt x="10346" y="5107"/>
                    </a:cubicBezTo>
                    <a:lnTo>
                      <a:pt x="121" y="50434"/>
                    </a:lnTo>
                    <a:cubicBezTo>
                      <a:pt x="-518" y="53626"/>
                      <a:pt x="1399" y="57456"/>
                      <a:pt x="5233" y="58094"/>
                    </a:cubicBezTo>
                    <a:cubicBezTo>
                      <a:pt x="5872" y="58094"/>
                      <a:pt x="6511" y="58094"/>
                      <a:pt x="6511" y="58094"/>
                    </a:cubicBezTo>
                    <a:lnTo>
                      <a:pt x="16096" y="58094"/>
                    </a:lnTo>
                    <a:lnTo>
                      <a:pt x="10346" y="98952"/>
                    </a:lnTo>
                    <a:cubicBezTo>
                      <a:pt x="9706" y="102144"/>
                      <a:pt x="11623" y="105336"/>
                      <a:pt x="14818" y="105974"/>
                    </a:cubicBezTo>
                    <a:cubicBezTo>
                      <a:pt x="15457" y="105974"/>
                      <a:pt x="16096" y="106613"/>
                      <a:pt x="16735" y="106613"/>
                    </a:cubicBezTo>
                    <a:cubicBezTo>
                      <a:pt x="19291" y="106613"/>
                      <a:pt x="21208" y="105336"/>
                      <a:pt x="22486" y="103421"/>
                    </a:cubicBezTo>
                    <a:lnTo>
                      <a:pt x="58270" y="44050"/>
                    </a:lnTo>
                    <a:cubicBezTo>
                      <a:pt x="59548" y="42134"/>
                      <a:pt x="59548" y="39581"/>
                      <a:pt x="58270" y="37666"/>
                    </a:cubicBezTo>
                    <a:cubicBezTo>
                      <a:pt x="56992" y="35112"/>
                      <a:pt x="55075" y="33835"/>
                      <a:pt x="52519" y="33835"/>
                    </a:cubicBezTo>
                    <a:close/>
                    <a:moveTo>
                      <a:pt x="27598" y="69585"/>
                    </a:moveTo>
                    <a:lnTo>
                      <a:pt x="30154" y="52349"/>
                    </a:lnTo>
                    <a:cubicBezTo>
                      <a:pt x="30154" y="50434"/>
                      <a:pt x="30154" y="48518"/>
                      <a:pt x="28876" y="47242"/>
                    </a:cubicBezTo>
                    <a:cubicBezTo>
                      <a:pt x="27598" y="45965"/>
                      <a:pt x="25681" y="44688"/>
                      <a:pt x="23764" y="44688"/>
                    </a:cubicBezTo>
                    <a:lnTo>
                      <a:pt x="14818" y="44688"/>
                    </a:lnTo>
                    <a:lnTo>
                      <a:pt x="22486" y="12130"/>
                    </a:lnTo>
                    <a:lnTo>
                      <a:pt x="35266" y="12130"/>
                    </a:lnTo>
                    <a:lnTo>
                      <a:pt x="30154" y="38304"/>
                    </a:lnTo>
                    <a:cubicBezTo>
                      <a:pt x="29515" y="41496"/>
                      <a:pt x="32071" y="45326"/>
                      <a:pt x="35266" y="45965"/>
                    </a:cubicBezTo>
                    <a:cubicBezTo>
                      <a:pt x="35905" y="45965"/>
                      <a:pt x="35905" y="45965"/>
                      <a:pt x="36544" y="45965"/>
                    </a:cubicBezTo>
                    <a:lnTo>
                      <a:pt x="41656" y="45965"/>
                    </a:lnTo>
                    <a:lnTo>
                      <a:pt x="27598" y="6958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170" name="Graphic 4">
              <a:extLst>
                <a:ext uri="{FF2B5EF4-FFF2-40B4-BE49-F238E27FC236}">
                  <a16:creationId xmlns:a16="http://schemas.microsoft.com/office/drawing/2014/main" id="{49E08870-8F8F-43B9-B8CD-71641CD3560F}"/>
                </a:ext>
              </a:extLst>
            </p:cNvPr>
            <p:cNvGrpSpPr>
              <a:grpSpLocks noChangeAspect="1"/>
            </p:cNvGrpSpPr>
            <p:nvPr/>
          </p:nvGrpSpPr>
          <p:grpSpPr>
            <a:xfrm>
              <a:off x="11961907" y="582032"/>
              <a:ext cx="36256" cy="35846"/>
              <a:chOff x="548895" y="2936794"/>
              <a:chExt cx="200354" cy="199179"/>
            </a:xfrm>
            <a:solidFill>
              <a:schemeClr val="bg1"/>
            </a:solidFill>
            <a:effectLst/>
          </p:grpSpPr>
          <p:sp>
            <p:nvSpPr>
              <p:cNvPr id="197" name="Graphic 4">
                <a:extLst>
                  <a:ext uri="{FF2B5EF4-FFF2-40B4-BE49-F238E27FC236}">
                    <a16:creationId xmlns:a16="http://schemas.microsoft.com/office/drawing/2014/main" id="{D621551A-E5A0-4CE3-BE20-E736C6214F67}"/>
                  </a:ext>
                </a:extLst>
              </p:cNvPr>
              <p:cNvSpPr/>
              <p:nvPr/>
            </p:nvSpPr>
            <p:spPr>
              <a:xfrm>
                <a:off x="668387" y="2937084"/>
                <a:ext cx="80862" cy="80148"/>
              </a:xfrm>
              <a:custGeom>
                <a:avLst/>
                <a:gdLst>
                  <a:gd name="connsiteX0" fmla="*/ 69011 w 80862"/>
                  <a:gd name="connsiteY0" fmla="*/ 1626 h 80148"/>
                  <a:gd name="connsiteX1" fmla="*/ 12780 w 80862"/>
                  <a:gd name="connsiteY1" fmla="*/ 57805 h 80148"/>
                  <a:gd name="connsiteX2" fmla="*/ 12780 w 80862"/>
                  <a:gd name="connsiteY2" fmla="*/ 25246 h 80148"/>
                  <a:gd name="connsiteX3" fmla="*/ 6390 w 80862"/>
                  <a:gd name="connsiteY3" fmla="*/ 18862 h 80148"/>
                  <a:gd name="connsiteX4" fmla="*/ 0 w 80862"/>
                  <a:gd name="connsiteY4" fmla="*/ 25246 h 80148"/>
                  <a:gd name="connsiteX5" fmla="*/ 0 w 80862"/>
                  <a:gd name="connsiteY5" fmla="*/ 73126 h 80148"/>
                  <a:gd name="connsiteX6" fmla="*/ 639 w 80862"/>
                  <a:gd name="connsiteY6" fmla="*/ 75680 h 80148"/>
                  <a:gd name="connsiteX7" fmla="*/ 639 w 80862"/>
                  <a:gd name="connsiteY7" fmla="*/ 76318 h 80148"/>
                  <a:gd name="connsiteX8" fmla="*/ 1278 w 80862"/>
                  <a:gd name="connsiteY8" fmla="*/ 77595 h 80148"/>
                  <a:gd name="connsiteX9" fmla="*/ 1917 w 80862"/>
                  <a:gd name="connsiteY9" fmla="*/ 78234 h 80148"/>
                  <a:gd name="connsiteX10" fmla="*/ 3834 w 80862"/>
                  <a:gd name="connsiteY10" fmla="*/ 79510 h 80148"/>
                  <a:gd name="connsiteX11" fmla="*/ 3834 w 80862"/>
                  <a:gd name="connsiteY11" fmla="*/ 79510 h 80148"/>
                  <a:gd name="connsiteX12" fmla="*/ 3834 w 80862"/>
                  <a:gd name="connsiteY12" fmla="*/ 79510 h 80148"/>
                  <a:gd name="connsiteX13" fmla="*/ 6390 w 80862"/>
                  <a:gd name="connsiteY13" fmla="*/ 80149 h 80148"/>
                  <a:gd name="connsiteX14" fmla="*/ 54314 w 80862"/>
                  <a:gd name="connsiteY14" fmla="*/ 80149 h 80148"/>
                  <a:gd name="connsiteX15" fmla="*/ 60704 w 80862"/>
                  <a:gd name="connsiteY15" fmla="*/ 73765 h 80148"/>
                  <a:gd name="connsiteX16" fmla="*/ 54314 w 80862"/>
                  <a:gd name="connsiteY16" fmla="*/ 67381 h 80148"/>
                  <a:gd name="connsiteX17" fmla="*/ 22365 w 80862"/>
                  <a:gd name="connsiteY17" fmla="*/ 67381 h 80148"/>
                  <a:gd name="connsiteX18" fmla="*/ 78596 w 80862"/>
                  <a:gd name="connsiteY18" fmla="*/ 11202 h 80148"/>
                  <a:gd name="connsiteX19" fmla="*/ 79235 w 80862"/>
                  <a:gd name="connsiteY19" fmla="*/ 2264 h 80148"/>
                  <a:gd name="connsiteX20" fmla="*/ 70289 w 80862"/>
                  <a:gd name="connsiteY20" fmla="*/ 1626 h 80148"/>
                  <a:gd name="connsiteX21" fmla="*/ 69011 w 80862"/>
                  <a:gd name="connsiteY21" fmla="*/ 1626 h 80148"/>
                  <a:gd name="connsiteX22" fmla="*/ 69011 w 80862"/>
                  <a:gd name="connsiteY22" fmla="*/ 1626 h 8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0862" h="80148">
                    <a:moveTo>
                      <a:pt x="69011" y="1626"/>
                    </a:moveTo>
                    <a:lnTo>
                      <a:pt x="12780" y="57805"/>
                    </a:lnTo>
                    <a:lnTo>
                      <a:pt x="12780" y="25246"/>
                    </a:lnTo>
                    <a:cubicBezTo>
                      <a:pt x="12780" y="21416"/>
                      <a:pt x="10224" y="18862"/>
                      <a:pt x="6390" y="18862"/>
                    </a:cubicBezTo>
                    <a:cubicBezTo>
                      <a:pt x="2556" y="18862"/>
                      <a:pt x="0" y="21416"/>
                      <a:pt x="0" y="25246"/>
                    </a:cubicBezTo>
                    <a:lnTo>
                      <a:pt x="0" y="73126"/>
                    </a:lnTo>
                    <a:cubicBezTo>
                      <a:pt x="0" y="73765"/>
                      <a:pt x="0" y="74403"/>
                      <a:pt x="639" y="75680"/>
                    </a:cubicBezTo>
                    <a:cubicBezTo>
                      <a:pt x="639" y="75680"/>
                      <a:pt x="639" y="76318"/>
                      <a:pt x="639" y="76318"/>
                    </a:cubicBezTo>
                    <a:lnTo>
                      <a:pt x="1278" y="77595"/>
                    </a:lnTo>
                    <a:lnTo>
                      <a:pt x="1917" y="78234"/>
                    </a:lnTo>
                    <a:cubicBezTo>
                      <a:pt x="2556" y="78872"/>
                      <a:pt x="3195" y="78872"/>
                      <a:pt x="3834" y="79510"/>
                    </a:cubicBezTo>
                    <a:lnTo>
                      <a:pt x="3834" y="79510"/>
                    </a:lnTo>
                    <a:lnTo>
                      <a:pt x="3834" y="79510"/>
                    </a:lnTo>
                    <a:cubicBezTo>
                      <a:pt x="4473" y="79510"/>
                      <a:pt x="5112" y="80149"/>
                      <a:pt x="6390" y="80149"/>
                    </a:cubicBezTo>
                    <a:lnTo>
                      <a:pt x="54314" y="80149"/>
                    </a:lnTo>
                    <a:cubicBezTo>
                      <a:pt x="58148" y="80149"/>
                      <a:pt x="60704" y="77595"/>
                      <a:pt x="60704" y="73765"/>
                    </a:cubicBezTo>
                    <a:cubicBezTo>
                      <a:pt x="60704" y="69934"/>
                      <a:pt x="58148" y="67381"/>
                      <a:pt x="54314" y="67381"/>
                    </a:cubicBezTo>
                    <a:lnTo>
                      <a:pt x="22365" y="67381"/>
                    </a:lnTo>
                    <a:lnTo>
                      <a:pt x="78596" y="11202"/>
                    </a:lnTo>
                    <a:cubicBezTo>
                      <a:pt x="81152" y="8648"/>
                      <a:pt x="81791" y="4818"/>
                      <a:pt x="79235" y="2264"/>
                    </a:cubicBezTo>
                    <a:cubicBezTo>
                      <a:pt x="76679" y="-290"/>
                      <a:pt x="72845" y="-928"/>
                      <a:pt x="70289" y="1626"/>
                    </a:cubicBezTo>
                    <a:cubicBezTo>
                      <a:pt x="69650" y="987"/>
                      <a:pt x="69650" y="987"/>
                      <a:pt x="69011" y="1626"/>
                    </a:cubicBezTo>
                    <a:lnTo>
                      <a:pt x="69011" y="162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98" name="Graphic 4">
                <a:extLst>
                  <a:ext uri="{FF2B5EF4-FFF2-40B4-BE49-F238E27FC236}">
                    <a16:creationId xmlns:a16="http://schemas.microsoft.com/office/drawing/2014/main" id="{07B52D95-2CFD-4DA4-8728-8939A50297EB}"/>
                  </a:ext>
                </a:extLst>
              </p:cNvPr>
              <p:cNvSpPr/>
              <p:nvPr/>
            </p:nvSpPr>
            <p:spPr>
              <a:xfrm>
                <a:off x="548895" y="3056174"/>
                <a:ext cx="79874" cy="79799"/>
              </a:xfrm>
              <a:custGeom>
                <a:avLst/>
                <a:gdLst>
                  <a:gd name="connsiteX0" fmla="*/ 79235 w 79874"/>
                  <a:gd name="connsiteY0" fmla="*/ 3830 h 79799"/>
                  <a:gd name="connsiteX1" fmla="*/ 79235 w 79874"/>
                  <a:gd name="connsiteY1" fmla="*/ 3830 h 79799"/>
                  <a:gd name="connsiteX2" fmla="*/ 79235 w 79874"/>
                  <a:gd name="connsiteY2" fmla="*/ 3830 h 79799"/>
                  <a:gd name="connsiteX3" fmla="*/ 77957 w 79874"/>
                  <a:gd name="connsiteY3" fmla="*/ 1915 h 79799"/>
                  <a:gd name="connsiteX4" fmla="*/ 77318 w 79874"/>
                  <a:gd name="connsiteY4" fmla="*/ 1277 h 79799"/>
                  <a:gd name="connsiteX5" fmla="*/ 76040 w 79874"/>
                  <a:gd name="connsiteY5" fmla="*/ 638 h 79799"/>
                  <a:gd name="connsiteX6" fmla="*/ 75401 w 79874"/>
                  <a:gd name="connsiteY6" fmla="*/ 638 h 79799"/>
                  <a:gd name="connsiteX7" fmla="*/ 73484 w 79874"/>
                  <a:gd name="connsiteY7" fmla="*/ 0 h 79799"/>
                  <a:gd name="connsiteX8" fmla="*/ 25560 w 79874"/>
                  <a:gd name="connsiteY8" fmla="*/ 0 h 79799"/>
                  <a:gd name="connsiteX9" fmla="*/ 19170 w 79874"/>
                  <a:gd name="connsiteY9" fmla="*/ 6384 h 79799"/>
                  <a:gd name="connsiteX10" fmla="*/ 25560 w 79874"/>
                  <a:gd name="connsiteY10" fmla="*/ 12768 h 79799"/>
                  <a:gd name="connsiteX11" fmla="*/ 58148 w 79874"/>
                  <a:gd name="connsiteY11" fmla="*/ 12768 h 79799"/>
                  <a:gd name="connsiteX12" fmla="*/ 1917 w 79874"/>
                  <a:gd name="connsiteY12" fmla="*/ 68947 h 79799"/>
                  <a:gd name="connsiteX13" fmla="*/ 1917 w 79874"/>
                  <a:gd name="connsiteY13" fmla="*/ 77884 h 79799"/>
                  <a:gd name="connsiteX14" fmla="*/ 1917 w 79874"/>
                  <a:gd name="connsiteY14" fmla="*/ 77884 h 79799"/>
                  <a:gd name="connsiteX15" fmla="*/ 6390 w 79874"/>
                  <a:gd name="connsiteY15" fmla="*/ 79800 h 79799"/>
                  <a:gd name="connsiteX16" fmla="*/ 10863 w 79874"/>
                  <a:gd name="connsiteY16" fmla="*/ 77884 h 79799"/>
                  <a:gd name="connsiteX17" fmla="*/ 67094 w 79874"/>
                  <a:gd name="connsiteY17" fmla="*/ 21706 h 79799"/>
                  <a:gd name="connsiteX18" fmla="*/ 67094 w 79874"/>
                  <a:gd name="connsiteY18" fmla="*/ 54264 h 79799"/>
                  <a:gd name="connsiteX19" fmla="*/ 73484 w 79874"/>
                  <a:gd name="connsiteY19" fmla="*/ 60648 h 79799"/>
                  <a:gd name="connsiteX20" fmla="*/ 79874 w 79874"/>
                  <a:gd name="connsiteY20" fmla="*/ 54264 h 79799"/>
                  <a:gd name="connsiteX21" fmla="*/ 79874 w 79874"/>
                  <a:gd name="connsiteY21" fmla="*/ 5746 h 79799"/>
                  <a:gd name="connsiteX22" fmla="*/ 79235 w 79874"/>
                  <a:gd name="connsiteY22" fmla="*/ 3830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874" h="79799">
                    <a:moveTo>
                      <a:pt x="79235" y="3830"/>
                    </a:moveTo>
                    <a:lnTo>
                      <a:pt x="79235" y="3830"/>
                    </a:lnTo>
                    <a:lnTo>
                      <a:pt x="79235" y="3830"/>
                    </a:lnTo>
                    <a:cubicBezTo>
                      <a:pt x="79235" y="3192"/>
                      <a:pt x="78596" y="2554"/>
                      <a:pt x="77957" y="1915"/>
                    </a:cubicBezTo>
                    <a:lnTo>
                      <a:pt x="77318" y="1277"/>
                    </a:lnTo>
                    <a:cubicBezTo>
                      <a:pt x="76679" y="638"/>
                      <a:pt x="76679" y="638"/>
                      <a:pt x="76040" y="638"/>
                    </a:cubicBezTo>
                    <a:lnTo>
                      <a:pt x="75401" y="638"/>
                    </a:lnTo>
                    <a:cubicBezTo>
                      <a:pt x="74762" y="638"/>
                      <a:pt x="74123" y="0"/>
                      <a:pt x="73484" y="0"/>
                    </a:cubicBezTo>
                    <a:lnTo>
                      <a:pt x="25560" y="0"/>
                    </a:lnTo>
                    <a:cubicBezTo>
                      <a:pt x="21726" y="0"/>
                      <a:pt x="19170" y="2554"/>
                      <a:pt x="19170" y="6384"/>
                    </a:cubicBezTo>
                    <a:cubicBezTo>
                      <a:pt x="19170" y="10214"/>
                      <a:pt x="21726" y="12768"/>
                      <a:pt x="25560" y="12768"/>
                    </a:cubicBezTo>
                    <a:lnTo>
                      <a:pt x="58148" y="12768"/>
                    </a:lnTo>
                    <a:lnTo>
                      <a:pt x="1917" y="68947"/>
                    </a:lnTo>
                    <a:cubicBezTo>
                      <a:pt x="-639" y="71500"/>
                      <a:pt x="-639" y="75331"/>
                      <a:pt x="1917" y="77884"/>
                    </a:cubicBezTo>
                    <a:cubicBezTo>
                      <a:pt x="1917" y="77884"/>
                      <a:pt x="1917" y="77884"/>
                      <a:pt x="1917" y="77884"/>
                    </a:cubicBezTo>
                    <a:cubicBezTo>
                      <a:pt x="3195" y="79161"/>
                      <a:pt x="4473" y="79800"/>
                      <a:pt x="6390" y="79800"/>
                    </a:cubicBezTo>
                    <a:cubicBezTo>
                      <a:pt x="8307" y="79800"/>
                      <a:pt x="9585" y="79161"/>
                      <a:pt x="10863" y="77884"/>
                    </a:cubicBezTo>
                    <a:lnTo>
                      <a:pt x="67094" y="21706"/>
                    </a:lnTo>
                    <a:lnTo>
                      <a:pt x="67094" y="54264"/>
                    </a:lnTo>
                    <a:cubicBezTo>
                      <a:pt x="67094" y="58094"/>
                      <a:pt x="69650" y="60648"/>
                      <a:pt x="73484" y="60648"/>
                    </a:cubicBezTo>
                    <a:cubicBezTo>
                      <a:pt x="77318" y="60648"/>
                      <a:pt x="79874" y="58094"/>
                      <a:pt x="79874" y="54264"/>
                    </a:cubicBezTo>
                    <a:lnTo>
                      <a:pt x="79874" y="5746"/>
                    </a:lnTo>
                    <a:cubicBezTo>
                      <a:pt x="79874" y="5746"/>
                      <a:pt x="79874" y="4469"/>
                      <a:pt x="79235" y="383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99" name="Graphic 4">
                <a:extLst>
                  <a:ext uri="{FF2B5EF4-FFF2-40B4-BE49-F238E27FC236}">
                    <a16:creationId xmlns:a16="http://schemas.microsoft.com/office/drawing/2014/main" id="{E8F79A9E-4C98-4609-9B2B-5D67705691E7}"/>
                  </a:ext>
                </a:extLst>
              </p:cNvPr>
              <p:cNvSpPr/>
              <p:nvPr/>
            </p:nvSpPr>
            <p:spPr>
              <a:xfrm>
                <a:off x="668387" y="3056174"/>
                <a:ext cx="79874" cy="79799"/>
              </a:xfrm>
              <a:custGeom>
                <a:avLst/>
                <a:gdLst>
                  <a:gd name="connsiteX0" fmla="*/ 21726 w 79874"/>
                  <a:gd name="connsiteY0" fmla="*/ 12768 h 79799"/>
                  <a:gd name="connsiteX1" fmla="*/ 54314 w 79874"/>
                  <a:gd name="connsiteY1" fmla="*/ 12768 h 79799"/>
                  <a:gd name="connsiteX2" fmla="*/ 60704 w 79874"/>
                  <a:gd name="connsiteY2" fmla="*/ 6384 h 79799"/>
                  <a:gd name="connsiteX3" fmla="*/ 54314 w 79874"/>
                  <a:gd name="connsiteY3" fmla="*/ 0 h 79799"/>
                  <a:gd name="connsiteX4" fmla="*/ 6390 w 79874"/>
                  <a:gd name="connsiteY4" fmla="*/ 0 h 79799"/>
                  <a:gd name="connsiteX5" fmla="*/ 4473 w 79874"/>
                  <a:gd name="connsiteY5" fmla="*/ 638 h 79799"/>
                  <a:gd name="connsiteX6" fmla="*/ 3834 w 79874"/>
                  <a:gd name="connsiteY6" fmla="*/ 638 h 79799"/>
                  <a:gd name="connsiteX7" fmla="*/ 2556 w 79874"/>
                  <a:gd name="connsiteY7" fmla="*/ 1277 h 79799"/>
                  <a:gd name="connsiteX8" fmla="*/ 1917 w 79874"/>
                  <a:gd name="connsiteY8" fmla="*/ 1915 h 79799"/>
                  <a:gd name="connsiteX9" fmla="*/ 639 w 79874"/>
                  <a:gd name="connsiteY9" fmla="*/ 3830 h 79799"/>
                  <a:gd name="connsiteX10" fmla="*/ 639 w 79874"/>
                  <a:gd name="connsiteY10" fmla="*/ 3830 h 79799"/>
                  <a:gd name="connsiteX11" fmla="*/ 639 w 79874"/>
                  <a:gd name="connsiteY11" fmla="*/ 3830 h 79799"/>
                  <a:gd name="connsiteX12" fmla="*/ 0 w 79874"/>
                  <a:gd name="connsiteY12" fmla="*/ 6384 h 79799"/>
                  <a:gd name="connsiteX13" fmla="*/ 0 w 79874"/>
                  <a:gd name="connsiteY13" fmla="*/ 6384 h 79799"/>
                  <a:gd name="connsiteX14" fmla="*/ 0 w 79874"/>
                  <a:gd name="connsiteY14" fmla="*/ 54264 h 79799"/>
                  <a:gd name="connsiteX15" fmla="*/ 6390 w 79874"/>
                  <a:gd name="connsiteY15" fmla="*/ 60648 h 79799"/>
                  <a:gd name="connsiteX16" fmla="*/ 12780 w 79874"/>
                  <a:gd name="connsiteY16" fmla="*/ 54264 h 79799"/>
                  <a:gd name="connsiteX17" fmla="*/ 12780 w 79874"/>
                  <a:gd name="connsiteY17" fmla="*/ 21706 h 79799"/>
                  <a:gd name="connsiteX18" fmla="*/ 69011 w 79874"/>
                  <a:gd name="connsiteY18" fmla="*/ 77884 h 79799"/>
                  <a:gd name="connsiteX19" fmla="*/ 77957 w 79874"/>
                  <a:gd name="connsiteY19" fmla="*/ 77884 h 79799"/>
                  <a:gd name="connsiteX20" fmla="*/ 77957 w 79874"/>
                  <a:gd name="connsiteY20" fmla="*/ 68947 h 79799"/>
                  <a:gd name="connsiteX21" fmla="*/ 21726 w 79874"/>
                  <a:gd name="connsiteY21" fmla="*/ 12768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21726" y="12768"/>
                    </a:moveTo>
                    <a:lnTo>
                      <a:pt x="54314" y="12768"/>
                    </a:lnTo>
                    <a:cubicBezTo>
                      <a:pt x="58148" y="12768"/>
                      <a:pt x="60704" y="10214"/>
                      <a:pt x="60704" y="6384"/>
                    </a:cubicBezTo>
                    <a:cubicBezTo>
                      <a:pt x="60704" y="2554"/>
                      <a:pt x="58148" y="0"/>
                      <a:pt x="54314" y="0"/>
                    </a:cubicBezTo>
                    <a:lnTo>
                      <a:pt x="6390" y="0"/>
                    </a:lnTo>
                    <a:cubicBezTo>
                      <a:pt x="5751" y="0"/>
                      <a:pt x="5112" y="0"/>
                      <a:pt x="4473" y="638"/>
                    </a:cubicBezTo>
                    <a:lnTo>
                      <a:pt x="3834" y="638"/>
                    </a:lnTo>
                    <a:cubicBezTo>
                      <a:pt x="3195" y="638"/>
                      <a:pt x="3195" y="1277"/>
                      <a:pt x="2556" y="1277"/>
                    </a:cubicBezTo>
                    <a:cubicBezTo>
                      <a:pt x="2556" y="1277"/>
                      <a:pt x="1917" y="1277"/>
                      <a:pt x="1917" y="1915"/>
                    </a:cubicBezTo>
                    <a:cubicBezTo>
                      <a:pt x="1278" y="2554"/>
                      <a:pt x="1278" y="3192"/>
                      <a:pt x="639" y="3830"/>
                    </a:cubicBezTo>
                    <a:lnTo>
                      <a:pt x="639" y="3830"/>
                    </a:lnTo>
                    <a:lnTo>
                      <a:pt x="639" y="3830"/>
                    </a:lnTo>
                    <a:cubicBezTo>
                      <a:pt x="639" y="4469"/>
                      <a:pt x="0" y="5107"/>
                      <a:pt x="0" y="6384"/>
                    </a:cubicBezTo>
                    <a:lnTo>
                      <a:pt x="0" y="6384"/>
                    </a:lnTo>
                    <a:lnTo>
                      <a:pt x="0" y="54264"/>
                    </a:lnTo>
                    <a:cubicBezTo>
                      <a:pt x="0" y="58094"/>
                      <a:pt x="2556" y="60648"/>
                      <a:pt x="6390" y="60648"/>
                    </a:cubicBezTo>
                    <a:cubicBezTo>
                      <a:pt x="10224" y="60648"/>
                      <a:pt x="12780" y="58094"/>
                      <a:pt x="12780" y="54264"/>
                    </a:cubicBezTo>
                    <a:lnTo>
                      <a:pt x="12780" y="21706"/>
                    </a:lnTo>
                    <a:lnTo>
                      <a:pt x="69011" y="77884"/>
                    </a:lnTo>
                    <a:cubicBezTo>
                      <a:pt x="71567" y="80438"/>
                      <a:pt x="75401" y="80438"/>
                      <a:pt x="77957" y="77884"/>
                    </a:cubicBezTo>
                    <a:cubicBezTo>
                      <a:pt x="80513" y="75331"/>
                      <a:pt x="80513" y="71500"/>
                      <a:pt x="77957" y="68947"/>
                    </a:cubicBezTo>
                    <a:lnTo>
                      <a:pt x="21726"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00" name="Graphic 4">
                <a:extLst>
                  <a:ext uri="{FF2B5EF4-FFF2-40B4-BE49-F238E27FC236}">
                    <a16:creationId xmlns:a16="http://schemas.microsoft.com/office/drawing/2014/main" id="{37A92A1B-E9A0-4E12-9267-9325F012D11D}"/>
                  </a:ext>
                </a:extLst>
              </p:cNvPr>
              <p:cNvSpPr/>
              <p:nvPr/>
            </p:nvSpPr>
            <p:spPr>
              <a:xfrm>
                <a:off x="548895" y="2936794"/>
                <a:ext cx="79874" cy="79799"/>
              </a:xfrm>
              <a:custGeom>
                <a:avLst/>
                <a:gdLst>
                  <a:gd name="connsiteX0" fmla="*/ 73484 w 79874"/>
                  <a:gd name="connsiteY0" fmla="*/ 19152 h 79799"/>
                  <a:gd name="connsiteX1" fmla="*/ 67094 w 79874"/>
                  <a:gd name="connsiteY1" fmla="*/ 25536 h 79799"/>
                  <a:gd name="connsiteX2" fmla="*/ 67094 w 79874"/>
                  <a:gd name="connsiteY2" fmla="*/ 58094 h 79799"/>
                  <a:gd name="connsiteX3" fmla="*/ 10863 w 79874"/>
                  <a:gd name="connsiteY3" fmla="*/ 1915 h 79799"/>
                  <a:gd name="connsiteX4" fmla="*/ 1917 w 79874"/>
                  <a:gd name="connsiteY4" fmla="*/ 1915 h 79799"/>
                  <a:gd name="connsiteX5" fmla="*/ 1917 w 79874"/>
                  <a:gd name="connsiteY5" fmla="*/ 1915 h 79799"/>
                  <a:gd name="connsiteX6" fmla="*/ 1917 w 79874"/>
                  <a:gd name="connsiteY6" fmla="*/ 10853 h 79799"/>
                  <a:gd name="connsiteX7" fmla="*/ 58148 w 79874"/>
                  <a:gd name="connsiteY7" fmla="*/ 67032 h 79799"/>
                  <a:gd name="connsiteX8" fmla="*/ 25560 w 79874"/>
                  <a:gd name="connsiteY8" fmla="*/ 67032 h 79799"/>
                  <a:gd name="connsiteX9" fmla="*/ 19170 w 79874"/>
                  <a:gd name="connsiteY9" fmla="*/ 73416 h 79799"/>
                  <a:gd name="connsiteX10" fmla="*/ 25560 w 79874"/>
                  <a:gd name="connsiteY10" fmla="*/ 79800 h 79799"/>
                  <a:gd name="connsiteX11" fmla="*/ 73484 w 79874"/>
                  <a:gd name="connsiteY11" fmla="*/ 79800 h 79799"/>
                  <a:gd name="connsiteX12" fmla="*/ 76040 w 79874"/>
                  <a:gd name="connsiteY12" fmla="*/ 79161 h 79799"/>
                  <a:gd name="connsiteX13" fmla="*/ 76040 w 79874"/>
                  <a:gd name="connsiteY13" fmla="*/ 79161 h 79799"/>
                  <a:gd name="connsiteX14" fmla="*/ 76040 w 79874"/>
                  <a:gd name="connsiteY14" fmla="*/ 79161 h 79799"/>
                  <a:gd name="connsiteX15" fmla="*/ 77957 w 79874"/>
                  <a:gd name="connsiteY15" fmla="*/ 77885 h 79799"/>
                  <a:gd name="connsiteX16" fmla="*/ 78596 w 79874"/>
                  <a:gd name="connsiteY16" fmla="*/ 77246 h 79799"/>
                  <a:gd name="connsiteX17" fmla="*/ 79235 w 79874"/>
                  <a:gd name="connsiteY17" fmla="*/ 75969 h 79799"/>
                  <a:gd name="connsiteX18" fmla="*/ 79235 w 79874"/>
                  <a:gd name="connsiteY18" fmla="*/ 75331 h 79799"/>
                  <a:gd name="connsiteX19" fmla="*/ 79874 w 79874"/>
                  <a:gd name="connsiteY19" fmla="*/ 72777 h 79799"/>
                  <a:gd name="connsiteX20" fmla="*/ 79874 w 79874"/>
                  <a:gd name="connsiteY20" fmla="*/ 24897 h 79799"/>
                  <a:gd name="connsiteX21" fmla="*/ 73484 w 79874"/>
                  <a:gd name="connsiteY21" fmla="*/ 19152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73484" y="19152"/>
                    </a:moveTo>
                    <a:cubicBezTo>
                      <a:pt x="69650" y="19152"/>
                      <a:pt x="67094" y="21706"/>
                      <a:pt x="67094" y="25536"/>
                    </a:cubicBezTo>
                    <a:lnTo>
                      <a:pt x="67094" y="58094"/>
                    </a:lnTo>
                    <a:lnTo>
                      <a:pt x="10863" y="1915"/>
                    </a:lnTo>
                    <a:cubicBezTo>
                      <a:pt x="8307" y="-638"/>
                      <a:pt x="4473" y="-638"/>
                      <a:pt x="1917" y="1915"/>
                    </a:cubicBezTo>
                    <a:cubicBezTo>
                      <a:pt x="1917" y="1915"/>
                      <a:pt x="1917" y="1915"/>
                      <a:pt x="1917" y="1915"/>
                    </a:cubicBezTo>
                    <a:cubicBezTo>
                      <a:pt x="-639" y="4469"/>
                      <a:pt x="-639" y="8299"/>
                      <a:pt x="1917" y="10853"/>
                    </a:cubicBezTo>
                    <a:lnTo>
                      <a:pt x="58148" y="67032"/>
                    </a:lnTo>
                    <a:lnTo>
                      <a:pt x="25560" y="67032"/>
                    </a:lnTo>
                    <a:cubicBezTo>
                      <a:pt x="21726" y="67032"/>
                      <a:pt x="19170" y="69585"/>
                      <a:pt x="19170" y="73416"/>
                    </a:cubicBezTo>
                    <a:cubicBezTo>
                      <a:pt x="19170" y="77246"/>
                      <a:pt x="21726" y="79800"/>
                      <a:pt x="25560" y="79800"/>
                    </a:cubicBezTo>
                    <a:lnTo>
                      <a:pt x="73484" y="79800"/>
                    </a:lnTo>
                    <a:cubicBezTo>
                      <a:pt x="74123" y="79800"/>
                      <a:pt x="75401" y="79800"/>
                      <a:pt x="76040" y="79161"/>
                    </a:cubicBezTo>
                    <a:lnTo>
                      <a:pt x="76040" y="79161"/>
                    </a:lnTo>
                    <a:lnTo>
                      <a:pt x="76040" y="79161"/>
                    </a:lnTo>
                    <a:cubicBezTo>
                      <a:pt x="76679" y="79161"/>
                      <a:pt x="77318" y="78523"/>
                      <a:pt x="77957" y="77885"/>
                    </a:cubicBezTo>
                    <a:lnTo>
                      <a:pt x="78596" y="77246"/>
                    </a:lnTo>
                    <a:cubicBezTo>
                      <a:pt x="79235" y="76608"/>
                      <a:pt x="79235" y="76608"/>
                      <a:pt x="79235" y="75969"/>
                    </a:cubicBezTo>
                    <a:cubicBezTo>
                      <a:pt x="79235" y="75969"/>
                      <a:pt x="79235" y="75331"/>
                      <a:pt x="79235" y="75331"/>
                    </a:cubicBezTo>
                    <a:cubicBezTo>
                      <a:pt x="79235" y="74693"/>
                      <a:pt x="79874" y="74054"/>
                      <a:pt x="79874" y="72777"/>
                    </a:cubicBezTo>
                    <a:lnTo>
                      <a:pt x="79874" y="24897"/>
                    </a:lnTo>
                    <a:cubicBezTo>
                      <a:pt x="79235" y="22344"/>
                      <a:pt x="76679" y="19152"/>
                      <a:pt x="73484" y="1915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171" name="Graphic 4">
              <a:extLst>
                <a:ext uri="{FF2B5EF4-FFF2-40B4-BE49-F238E27FC236}">
                  <a16:creationId xmlns:a16="http://schemas.microsoft.com/office/drawing/2014/main" id="{4A890845-70AB-42FE-B75A-81AB51C43422}"/>
                </a:ext>
              </a:extLst>
            </p:cNvPr>
            <p:cNvSpPr/>
            <p:nvPr/>
          </p:nvSpPr>
          <p:spPr>
            <a:xfrm>
              <a:off x="12165545" y="582376"/>
              <a:ext cx="25314" cy="36227"/>
            </a:xfrm>
            <a:custGeom>
              <a:avLst/>
              <a:gdLst>
                <a:gd name="connsiteX0" fmla="*/ 21507 w 153778"/>
                <a:gd name="connsiteY0" fmla="*/ 220886 h 220885"/>
                <a:gd name="connsiteX1" fmla="*/ 18312 w 153778"/>
                <a:gd name="connsiteY1" fmla="*/ 220247 h 220885"/>
                <a:gd name="connsiteX2" fmla="*/ 15117 w 153778"/>
                <a:gd name="connsiteY2" fmla="*/ 212587 h 220885"/>
                <a:gd name="connsiteX3" fmla="*/ 42594 w 153778"/>
                <a:gd name="connsiteY3" fmla="*/ 116827 h 220885"/>
                <a:gd name="connsiteX4" fmla="*/ 6171 w 153778"/>
                <a:gd name="connsiteY4" fmla="*/ 116827 h 220885"/>
                <a:gd name="connsiteX5" fmla="*/ 1059 w 153778"/>
                <a:gd name="connsiteY5" fmla="*/ 113635 h 220885"/>
                <a:gd name="connsiteX6" fmla="*/ 420 w 153778"/>
                <a:gd name="connsiteY6" fmla="*/ 107251 h 220885"/>
                <a:gd name="connsiteX7" fmla="*/ 45150 w 153778"/>
                <a:gd name="connsiteY7" fmla="*/ 3830 h 220885"/>
                <a:gd name="connsiteX8" fmla="*/ 50900 w 153778"/>
                <a:gd name="connsiteY8" fmla="*/ 0 h 220885"/>
                <a:gd name="connsiteX9" fmla="*/ 125024 w 153778"/>
                <a:gd name="connsiteY9" fmla="*/ 0 h 220885"/>
                <a:gd name="connsiteX10" fmla="*/ 131414 w 153778"/>
                <a:gd name="connsiteY10" fmla="*/ 6384 h 220885"/>
                <a:gd name="connsiteX11" fmla="*/ 130774 w 153778"/>
                <a:gd name="connsiteY11" fmla="*/ 8938 h 220885"/>
                <a:gd name="connsiteX12" fmla="*/ 105215 w 153778"/>
                <a:gd name="connsiteY12" fmla="*/ 66394 h 220885"/>
                <a:gd name="connsiteX13" fmla="*/ 147389 w 153778"/>
                <a:gd name="connsiteY13" fmla="*/ 66394 h 220885"/>
                <a:gd name="connsiteX14" fmla="*/ 153779 w 153778"/>
                <a:gd name="connsiteY14" fmla="*/ 72778 h 220885"/>
                <a:gd name="connsiteX15" fmla="*/ 151861 w 153778"/>
                <a:gd name="connsiteY15" fmla="*/ 77246 h 220885"/>
                <a:gd name="connsiteX16" fmla="*/ 25980 w 153778"/>
                <a:gd name="connsiteY16" fmla="*/ 217694 h 220885"/>
                <a:gd name="connsiteX17" fmla="*/ 21507 w 153778"/>
                <a:gd name="connsiteY17" fmla="*/ 220886 h 220885"/>
                <a:gd name="connsiteX18" fmla="*/ 15755 w 153778"/>
                <a:gd name="connsiteY18" fmla="*/ 104059 h 220885"/>
                <a:gd name="connsiteX19" fmla="*/ 51540 w 153778"/>
                <a:gd name="connsiteY19" fmla="*/ 104059 h 220885"/>
                <a:gd name="connsiteX20" fmla="*/ 57930 w 153778"/>
                <a:gd name="connsiteY20" fmla="*/ 110443 h 220885"/>
                <a:gd name="connsiteX21" fmla="*/ 57930 w 153778"/>
                <a:gd name="connsiteY21" fmla="*/ 112358 h 220885"/>
                <a:gd name="connsiteX22" fmla="*/ 35565 w 153778"/>
                <a:gd name="connsiteY22" fmla="*/ 188966 h 220885"/>
                <a:gd name="connsiteX23" fmla="*/ 133330 w 153778"/>
                <a:gd name="connsiteY23" fmla="*/ 79800 h 220885"/>
                <a:gd name="connsiteX24" fmla="*/ 95630 w 153778"/>
                <a:gd name="connsiteY24" fmla="*/ 79800 h 220885"/>
                <a:gd name="connsiteX25" fmla="*/ 89240 w 153778"/>
                <a:gd name="connsiteY25" fmla="*/ 73416 h 220885"/>
                <a:gd name="connsiteX26" fmla="*/ 89879 w 153778"/>
                <a:gd name="connsiteY26" fmla="*/ 70862 h 220885"/>
                <a:gd name="connsiteX27" fmla="*/ 115439 w 153778"/>
                <a:gd name="connsiteY27" fmla="*/ 13406 h 220885"/>
                <a:gd name="connsiteX28" fmla="*/ 56012 w 153778"/>
                <a:gd name="connsiteY28" fmla="*/ 13406 h 220885"/>
                <a:gd name="connsiteX29" fmla="*/ 15755 w 153778"/>
                <a:gd name="connsiteY29" fmla="*/ 104059 h 22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778" h="220885">
                  <a:moveTo>
                    <a:pt x="21507" y="220886"/>
                  </a:moveTo>
                  <a:cubicBezTo>
                    <a:pt x="20229" y="220886"/>
                    <a:pt x="19590" y="220886"/>
                    <a:pt x="18312" y="220247"/>
                  </a:cubicBezTo>
                  <a:cubicBezTo>
                    <a:pt x="15755" y="218971"/>
                    <a:pt x="14478" y="215779"/>
                    <a:pt x="15117" y="212587"/>
                  </a:cubicBezTo>
                  <a:lnTo>
                    <a:pt x="42594" y="116827"/>
                  </a:lnTo>
                  <a:lnTo>
                    <a:pt x="6171" y="116827"/>
                  </a:lnTo>
                  <a:cubicBezTo>
                    <a:pt x="4254" y="116827"/>
                    <a:pt x="1698" y="115550"/>
                    <a:pt x="1059" y="113635"/>
                  </a:cubicBezTo>
                  <a:cubicBezTo>
                    <a:pt x="-219" y="111720"/>
                    <a:pt x="-219" y="109805"/>
                    <a:pt x="420" y="107251"/>
                  </a:cubicBezTo>
                  <a:lnTo>
                    <a:pt x="45150" y="3830"/>
                  </a:lnTo>
                  <a:cubicBezTo>
                    <a:pt x="46427" y="1277"/>
                    <a:pt x="48345" y="0"/>
                    <a:pt x="50900" y="0"/>
                  </a:cubicBezTo>
                  <a:lnTo>
                    <a:pt x="125024" y="0"/>
                  </a:lnTo>
                  <a:cubicBezTo>
                    <a:pt x="128858" y="0"/>
                    <a:pt x="131414" y="3192"/>
                    <a:pt x="131414" y="6384"/>
                  </a:cubicBezTo>
                  <a:cubicBezTo>
                    <a:pt x="131414" y="7022"/>
                    <a:pt x="131414" y="8299"/>
                    <a:pt x="130774" y="8938"/>
                  </a:cubicBezTo>
                  <a:lnTo>
                    <a:pt x="105215" y="66394"/>
                  </a:lnTo>
                  <a:lnTo>
                    <a:pt x="147389" y="66394"/>
                  </a:lnTo>
                  <a:cubicBezTo>
                    <a:pt x="151223" y="66394"/>
                    <a:pt x="153779" y="68947"/>
                    <a:pt x="153779" y="72778"/>
                  </a:cubicBezTo>
                  <a:cubicBezTo>
                    <a:pt x="153779" y="74693"/>
                    <a:pt x="153139" y="75970"/>
                    <a:pt x="151861" y="77246"/>
                  </a:cubicBezTo>
                  <a:lnTo>
                    <a:pt x="25980" y="217694"/>
                  </a:lnTo>
                  <a:cubicBezTo>
                    <a:pt x="24701" y="219609"/>
                    <a:pt x="23424" y="220247"/>
                    <a:pt x="21507" y="220886"/>
                  </a:cubicBezTo>
                  <a:close/>
                  <a:moveTo>
                    <a:pt x="15755" y="104059"/>
                  </a:moveTo>
                  <a:lnTo>
                    <a:pt x="51540" y="104059"/>
                  </a:lnTo>
                  <a:cubicBezTo>
                    <a:pt x="55373" y="104059"/>
                    <a:pt x="57930" y="106613"/>
                    <a:pt x="57930" y="110443"/>
                  </a:cubicBezTo>
                  <a:cubicBezTo>
                    <a:pt x="57930" y="111081"/>
                    <a:pt x="57930" y="111720"/>
                    <a:pt x="57930" y="112358"/>
                  </a:cubicBezTo>
                  <a:lnTo>
                    <a:pt x="35565" y="188966"/>
                  </a:lnTo>
                  <a:lnTo>
                    <a:pt x="133330" y="79800"/>
                  </a:lnTo>
                  <a:lnTo>
                    <a:pt x="95630" y="79800"/>
                  </a:lnTo>
                  <a:cubicBezTo>
                    <a:pt x="91796" y="79800"/>
                    <a:pt x="89240" y="77246"/>
                    <a:pt x="89240" y="73416"/>
                  </a:cubicBezTo>
                  <a:cubicBezTo>
                    <a:pt x="89240" y="72778"/>
                    <a:pt x="89240" y="71501"/>
                    <a:pt x="89879" y="70862"/>
                  </a:cubicBezTo>
                  <a:lnTo>
                    <a:pt x="115439" y="13406"/>
                  </a:lnTo>
                  <a:lnTo>
                    <a:pt x="56012" y="13406"/>
                  </a:lnTo>
                  <a:lnTo>
                    <a:pt x="15755" y="104059"/>
                  </a:lnTo>
                  <a:close/>
                </a:path>
              </a:pathLst>
            </a:custGeom>
            <a:solidFill>
              <a:schemeClr val="bg1"/>
            </a:solidFill>
            <a:ln w="6390" cap="flat">
              <a:noFill/>
              <a:prstDash val="solid"/>
              <a:miter/>
            </a:ln>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nvGrpSpPr>
            <p:cNvPr id="172" name="Group 171">
              <a:extLst>
                <a:ext uri="{FF2B5EF4-FFF2-40B4-BE49-F238E27FC236}">
                  <a16:creationId xmlns:a16="http://schemas.microsoft.com/office/drawing/2014/main" id="{94234DD0-523D-4882-8345-FFEED8CFC87B}"/>
                </a:ext>
              </a:extLst>
            </p:cNvPr>
            <p:cNvGrpSpPr/>
            <p:nvPr/>
          </p:nvGrpSpPr>
          <p:grpSpPr>
            <a:xfrm>
              <a:off x="12355399" y="579131"/>
              <a:ext cx="24953" cy="37920"/>
              <a:chOff x="9403655" y="3579409"/>
              <a:chExt cx="212845" cy="323456"/>
            </a:xfrm>
            <a:effectLst/>
          </p:grpSpPr>
          <p:sp>
            <p:nvSpPr>
              <p:cNvPr id="195" name="Graphic 4">
                <a:extLst>
                  <a:ext uri="{FF2B5EF4-FFF2-40B4-BE49-F238E27FC236}">
                    <a16:creationId xmlns:a16="http://schemas.microsoft.com/office/drawing/2014/main" id="{7E32F7A8-975A-4035-9120-69FF4A74C42B}"/>
                  </a:ext>
                </a:extLst>
              </p:cNvPr>
              <p:cNvSpPr/>
              <p:nvPr/>
            </p:nvSpPr>
            <p:spPr>
              <a:xfrm>
                <a:off x="9415318" y="3882414"/>
                <a:ext cx="182550" cy="20451"/>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96" name="Graphic 4">
                <a:extLst>
                  <a:ext uri="{FF2B5EF4-FFF2-40B4-BE49-F238E27FC236}">
                    <a16:creationId xmlns:a16="http://schemas.microsoft.com/office/drawing/2014/main" id="{4E4EBFC8-682B-4879-A3D7-4CDE6C283395}"/>
                  </a:ext>
                </a:extLst>
              </p:cNvPr>
              <p:cNvSpPr/>
              <p:nvPr/>
            </p:nvSpPr>
            <p:spPr>
              <a:xfrm>
                <a:off x="9403655" y="3579409"/>
                <a:ext cx="212845" cy="316811"/>
              </a:xfrm>
              <a:custGeom>
                <a:avLst/>
                <a:gdLst>
                  <a:gd name="connsiteX0" fmla="*/ 119784 w 157744"/>
                  <a:gd name="connsiteY0" fmla="*/ 78842 h 235249"/>
                  <a:gd name="connsiteX1" fmla="*/ 111477 w 157744"/>
                  <a:gd name="connsiteY1" fmla="*/ 82034 h 235249"/>
                  <a:gd name="connsiteX2" fmla="*/ 110838 w 157744"/>
                  <a:gd name="connsiteY2" fmla="*/ 85226 h 235249"/>
                  <a:gd name="connsiteX3" fmla="*/ 109560 w 157744"/>
                  <a:gd name="connsiteY3" fmla="*/ 103740 h 235249"/>
                  <a:gd name="connsiteX4" fmla="*/ 109560 w 157744"/>
                  <a:gd name="connsiteY4" fmla="*/ 104378 h 235249"/>
                  <a:gd name="connsiteX5" fmla="*/ 105726 w 157744"/>
                  <a:gd name="connsiteY5" fmla="*/ 73735 h 235249"/>
                  <a:gd name="connsiteX6" fmla="*/ 68664 w 157744"/>
                  <a:gd name="connsiteY6" fmla="*/ 958 h 235249"/>
                  <a:gd name="connsiteX7" fmla="*/ 61635 w 157744"/>
                  <a:gd name="connsiteY7" fmla="*/ 958 h 235249"/>
                  <a:gd name="connsiteX8" fmla="*/ 58440 w 157744"/>
                  <a:gd name="connsiteY8" fmla="*/ 7342 h 235249"/>
                  <a:gd name="connsiteX9" fmla="*/ 46938 w 157744"/>
                  <a:gd name="connsiteY9" fmla="*/ 64797 h 235249"/>
                  <a:gd name="connsiteX10" fmla="*/ 26490 w 157744"/>
                  <a:gd name="connsiteY10" fmla="*/ 98633 h 235249"/>
                  <a:gd name="connsiteX11" fmla="*/ 292 w 157744"/>
                  <a:gd name="connsiteY11" fmla="*/ 170772 h 235249"/>
                  <a:gd name="connsiteX12" fmla="*/ 45660 w 157744"/>
                  <a:gd name="connsiteY12" fmla="*/ 233973 h 235249"/>
                  <a:gd name="connsiteX13" fmla="*/ 46938 w 157744"/>
                  <a:gd name="connsiteY13" fmla="*/ 233973 h 235249"/>
                  <a:gd name="connsiteX14" fmla="*/ 52050 w 157744"/>
                  <a:gd name="connsiteY14" fmla="*/ 231420 h 235249"/>
                  <a:gd name="connsiteX15" fmla="*/ 52050 w 157744"/>
                  <a:gd name="connsiteY15" fmla="*/ 224397 h 235249"/>
                  <a:gd name="connsiteX16" fmla="*/ 56523 w 157744"/>
                  <a:gd name="connsiteY16" fmla="*/ 157365 h 235249"/>
                  <a:gd name="connsiteX17" fmla="*/ 72498 w 157744"/>
                  <a:gd name="connsiteY17" fmla="*/ 126722 h 235249"/>
                  <a:gd name="connsiteX18" fmla="*/ 98058 w 157744"/>
                  <a:gd name="connsiteY18" fmla="*/ 166303 h 235249"/>
                  <a:gd name="connsiteX19" fmla="*/ 103170 w 157744"/>
                  <a:gd name="connsiteY19" fmla="*/ 225674 h 235249"/>
                  <a:gd name="connsiteX20" fmla="*/ 103809 w 157744"/>
                  <a:gd name="connsiteY20" fmla="*/ 232058 h 235249"/>
                  <a:gd name="connsiteX21" fmla="*/ 109560 w 157744"/>
                  <a:gd name="connsiteY21" fmla="*/ 235250 h 235249"/>
                  <a:gd name="connsiteX22" fmla="*/ 139592 w 157744"/>
                  <a:gd name="connsiteY22" fmla="*/ 215460 h 235249"/>
                  <a:gd name="connsiteX23" fmla="*/ 155567 w 157744"/>
                  <a:gd name="connsiteY23" fmla="*/ 143959 h 235249"/>
                  <a:gd name="connsiteX24" fmla="*/ 119784 w 157744"/>
                  <a:gd name="connsiteY24" fmla="*/ 78842 h 235249"/>
                  <a:gd name="connsiteX25" fmla="*/ 130007 w 157744"/>
                  <a:gd name="connsiteY25" fmla="*/ 207799 h 235249"/>
                  <a:gd name="connsiteX26" fmla="*/ 120422 w 157744"/>
                  <a:gd name="connsiteY26" fmla="*/ 217375 h 235249"/>
                  <a:gd name="connsiteX27" fmla="*/ 108921 w 157744"/>
                  <a:gd name="connsiteY27" fmla="*/ 159280 h 235249"/>
                  <a:gd name="connsiteX28" fmla="*/ 81444 w 157744"/>
                  <a:gd name="connsiteY28" fmla="*/ 110124 h 235249"/>
                  <a:gd name="connsiteX29" fmla="*/ 76332 w 157744"/>
                  <a:gd name="connsiteY29" fmla="*/ 103740 h 235249"/>
                  <a:gd name="connsiteX30" fmla="*/ 68664 w 157744"/>
                  <a:gd name="connsiteY30" fmla="*/ 106932 h 235249"/>
                  <a:gd name="connsiteX31" fmla="*/ 46299 w 157744"/>
                  <a:gd name="connsiteY31" fmla="*/ 152258 h 235249"/>
                  <a:gd name="connsiteX32" fmla="*/ 33520 w 157744"/>
                  <a:gd name="connsiteY32" fmla="*/ 214183 h 235249"/>
                  <a:gd name="connsiteX33" fmla="*/ 13072 w 157744"/>
                  <a:gd name="connsiteY33" fmla="*/ 170772 h 235249"/>
                  <a:gd name="connsiteX34" fmla="*/ 36714 w 157744"/>
                  <a:gd name="connsiteY34" fmla="*/ 106932 h 235249"/>
                  <a:gd name="connsiteX35" fmla="*/ 59079 w 157744"/>
                  <a:gd name="connsiteY35" fmla="*/ 69905 h 235249"/>
                  <a:gd name="connsiteX36" fmla="*/ 71220 w 157744"/>
                  <a:gd name="connsiteY36" fmla="*/ 20748 h 235249"/>
                  <a:gd name="connsiteX37" fmla="*/ 92946 w 157744"/>
                  <a:gd name="connsiteY37" fmla="*/ 73097 h 235249"/>
                  <a:gd name="connsiteX38" fmla="*/ 108282 w 157744"/>
                  <a:gd name="connsiteY38" fmla="*/ 117784 h 235249"/>
                  <a:gd name="connsiteX39" fmla="*/ 122339 w 157744"/>
                  <a:gd name="connsiteY39" fmla="*/ 106932 h 235249"/>
                  <a:gd name="connsiteX40" fmla="*/ 123617 w 157744"/>
                  <a:gd name="connsiteY40" fmla="*/ 98633 h 235249"/>
                  <a:gd name="connsiteX41" fmla="*/ 143427 w 157744"/>
                  <a:gd name="connsiteY41" fmla="*/ 146512 h 235249"/>
                  <a:gd name="connsiteX42" fmla="*/ 130007 w 157744"/>
                  <a:gd name="connsiteY42" fmla="*/ 207799 h 235249"/>
                  <a:gd name="connsiteX43" fmla="*/ 130007 w 157744"/>
                  <a:gd name="connsiteY43" fmla="*/ 207799 h 23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7744" h="235249">
                    <a:moveTo>
                      <a:pt x="119784" y="78842"/>
                    </a:moveTo>
                    <a:cubicBezTo>
                      <a:pt x="116589" y="77565"/>
                      <a:pt x="112754" y="78842"/>
                      <a:pt x="111477" y="82034"/>
                    </a:cubicBezTo>
                    <a:cubicBezTo>
                      <a:pt x="110838" y="83311"/>
                      <a:pt x="110838" y="83949"/>
                      <a:pt x="110838" y="85226"/>
                    </a:cubicBezTo>
                    <a:cubicBezTo>
                      <a:pt x="111477" y="91610"/>
                      <a:pt x="110838" y="97994"/>
                      <a:pt x="109560" y="103740"/>
                    </a:cubicBezTo>
                    <a:lnTo>
                      <a:pt x="109560" y="104378"/>
                    </a:lnTo>
                    <a:cubicBezTo>
                      <a:pt x="107643" y="101825"/>
                      <a:pt x="104448" y="92887"/>
                      <a:pt x="105726" y="73735"/>
                    </a:cubicBezTo>
                    <a:cubicBezTo>
                      <a:pt x="107643" y="27770"/>
                      <a:pt x="69942" y="2235"/>
                      <a:pt x="68664" y="958"/>
                    </a:cubicBezTo>
                    <a:cubicBezTo>
                      <a:pt x="66747" y="-319"/>
                      <a:pt x="63552" y="-319"/>
                      <a:pt x="61635" y="958"/>
                    </a:cubicBezTo>
                    <a:cubicBezTo>
                      <a:pt x="59718" y="2235"/>
                      <a:pt x="58440" y="4788"/>
                      <a:pt x="58440" y="7342"/>
                    </a:cubicBezTo>
                    <a:cubicBezTo>
                      <a:pt x="58440" y="7342"/>
                      <a:pt x="60996" y="29686"/>
                      <a:pt x="46938" y="64797"/>
                    </a:cubicBezTo>
                    <a:cubicBezTo>
                      <a:pt x="41826" y="76927"/>
                      <a:pt x="34798" y="88418"/>
                      <a:pt x="26490" y="98633"/>
                    </a:cubicBezTo>
                    <a:cubicBezTo>
                      <a:pt x="12433" y="117784"/>
                      <a:pt x="-2264" y="137575"/>
                      <a:pt x="292" y="170772"/>
                    </a:cubicBezTo>
                    <a:cubicBezTo>
                      <a:pt x="4126" y="223120"/>
                      <a:pt x="45660" y="233973"/>
                      <a:pt x="45660" y="233973"/>
                    </a:cubicBezTo>
                    <a:lnTo>
                      <a:pt x="46938" y="233973"/>
                    </a:lnTo>
                    <a:cubicBezTo>
                      <a:pt x="48855" y="233973"/>
                      <a:pt x="50772" y="232696"/>
                      <a:pt x="52050" y="231420"/>
                    </a:cubicBezTo>
                    <a:cubicBezTo>
                      <a:pt x="53328" y="229504"/>
                      <a:pt x="53328" y="226312"/>
                      <a:pt x="52050" y="224397"/>
                    </a:cubicBezTo>
                    <a:cubicBezTo>
                      <a:pt x="39909" y="206522"/>
                      <a:pt x="41188" y="184178"/>
                      <a:pt x="56523" y="157365"/>
                    </a:cubicBezTo>
                    <a:cubicBezTo>
                      <a:pt x="59718" y="152258"/>
                      <a:pt x="66747" y="137575"/>
                      <a:pt x="72498" y="126722"/>
                    </a:cubicBezTo>
                    <a:cubicBezTo>
                      <a:pt x="79527" y="140767"/>
                      <a:pt x="87834" y="154173"/>
                      <a:pt x="98058" y="166303"/>
                    </a:cubicBezTo>
                    <a:cubicBezTo>
                      <a:pt x="118506" y="191839"/>
                      <a:pt x="103809" y="225036"/>
                      <a:pt x="103170" y="225674"/>
                    </a:cubicBezTo>
                    <a:cubicBezTo>
                      <a:pt x="101892" y="227589"/>
                      <a:pt x="102531" y="230143"/>
                      <a:pt x="103809" y="232058"/>
                    </a:cubicBezTo>
                    <a:cubicBezTo>
                      <a:pt x="105087" y="233973"/>
                      <a:pt x="107004" y="235250"/>
                      <a:pt x="109560" y="235250"/>
                    </a:cubicBezTo>
                    <a:cubicBezTo>
                      <a:pt x="118506" y="235250"/>
                      <a:pt x="130007" y="227589"/>
                      <a:pt x="139592" y="215460"/>
                    </a:cubicBezTo>
                    <a:cubicBezTo>
                      <a:pt x="155567" y="195031"/>
                      <a:pt x="161318" y="168856"/>
                      <a:pt x="155567" y="143959"/>
                    </a:cubicBezTo>
                    <a:cubicBezTo>
                      <a:pt x="145343" y="91610"/>
                      <a:pt x="121062" y="79481"/>
                      <a:pt x="119784" y="78842"/>
                    </a:cubicBezTo>
                    <a:close/>
                    <a:moveTo>
                      <a:pt x="130007" y="207799"/>
                    </a:moveTo>
                    <a:cubicBezTo>
                      <a:pt x="127452" y="211629"/>
                      <a:pt x="123617" y="214821"/>
                      <a:pt x="120422" y="217375"/>
                    </a:cubicBezTo>
                    <a:cubicBezTo>
                      <a:pt x="125534" y="196946"/>
                      <a:pt x="121701" y="175879"/>
                      <a:pt x="108921" y="159280"/>
                    </a:cubicBezTo>
                    <a:cubicBezTo>
                      <a:pt x="85278" y="129276"/>
                      <a:pt x="81444" y="112677"/>
                      <a:pt x="81444" y="110124"/>
                    </a:cubicBezTo>
                    <a:cubicBezTo>
                      <a:pt x="81444" y="106932"/>
                      <a:pt x="79527" y="104378"/>
                      <a:pt x="76332" y="103740"/>
                    </a:cubicBezTo>
                    <a:cubicBezTo>
                      <a:pt x="73137" y="103101"/>
                      <a:pt x="70581" y="104378"/>
                      <a:pt x="68664" y="106932"/>
                    </a:cubicBezTo>
                    <a:cubicBezTo>
                      <a:pt x="68664" y="107570"/>
                      <a:pt x="51411" y="143320"/>
                      <a:pt x="46299" y="152258"/>
                    </a:cubicBezTo>
                    <a:cubicBezTo>
                      <a:pt x="32880" y="175240"/>
                      <a:pt x="29046" y="196308"/>
                      <a:pt x="33520" y="214183"/>
                    </a:cubicBezTo>
                    <a:cubicBezTo>
                      <a:pt x="20740" y="203330"/>
                      <a:pt x="13072" y="187370"/>
                      <a:pt x="13072" y="170772"/>
                    </a:cubicBezTo>
                    <a:cubicBezTo>
                      <a:pt x="11155" y="142044"/>
                      <a:pt x="22657" y="126084"/>
                      <a:pt x="36714" y="106932"/>
                    </a:cubicBezTo>
                    <a:cubicBezTo>
                      <a:pt x="45660" y="95441"/>
                      <a:pt x="53328" y="83311"/>
                      <a:pt x="59079" y="69905"/>
                    </a:cubicBezTo>
                    <a:cubicBezTo>
                      <a:pt x="65469" y="53945"/>
                      <a:pt x="69303" y="37985"/>
                      <a:pt x="71220" y="20748"/>
                    </a:cubicBezTo>
                    <a:cubicBezTo>
                      <a:pt x="85278" y="34793"/>
                      <a:pt x="92946" y="53945"/>
                      <a:pt x="92946" y="73097"/>
                    </a:cubicBezTo>
                    <a:cubicBezTo>
                      <a:pt x="91668" y="109485"/>
                      <a:pt x="101892" y="116508"/>
                      <a:pt x="108282" y="117784"/>
                    </a:cubicBezTo>
                    <a:cubicBezTo>
                      <a:pt x="115311" y="118423"/>
                      <a:pt x="121062" y="113954"/>
                      <a:pt x="122339" y="106932"/>
                    </a:cubicBezTo>
                    <a:cubicBezTo>
                      <a:pt x="122979" y="104378"/>
                      <a:pt x="123617" y="101186"/>
                      <a:pt x="123617" y="98633"/>
                    </a:cubicBezTo>
                    <a:cubicBezTo>
                      <a:pt x="133842" y="112677"/>
                      <a:pt x="140870" y="129276"/>
                      <a:pt x="143427" y="146512"/>
                    </a:cubicBezTo>
                    <a:cubicBezTo>
                      <a:pt x="147899" y="167580"/>
                      <a:pt x="143427" y="190562"/>
                      <a:pt x="130007" y="207799"/>
                    </a:cubicBezTo>
                    <a:lnTo>
                      <a:pt x="130007" y="207799"/>
                    </a:ln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173" name="Graphic 4">
              <a:extLst>
                <a:ext uri="{FF2B5EF4-FFF2-40B4-BE49-F238E27FC236}">
                  <a16:creationId xmlns:a16="http://schemas.microsoft.com/office/drawing/2014/main" id="{3A0D3589-F08E-47BF-A26C-7354B777CCFF}"/>
                </a:ext>
              </a:extLst>
            </p:cNvPr>
            <p:cNvGrpSpPr>
              <a:grpSpLocks noChangeAspect="1"/>
            </p:cNvGrpSpPr>
            <p:nvPr/>
          </p:nvGrpSpPr>
          <p:grpSpPr>
            <a:xfrm>
              <a:off x="11578771" y="763519"/>
              <a:ext cx="16609" cy="38562"/>
              <a:chOff x="4795172" y="2926580"/>
              <a:chExt cx="94407" cy="219609"/>
            </a:xfrm>
            <a:solidFill>
              <a:schemeClr val="bg1"/>
            </a:solidFill>
            <a:effectLst/>
          </p:grpSpPr>
          <p:sp>
            <p:nvSpPr>
              <p:cNvPr id="191" name="Graphic 4">
                <a:extLst>
                  <a:ext uri="{FF2B5EF4-FFF2-40B4-BE49-F238E27FC236}">
                    <a16:creationId xmlns:a16="http://schemas.microsoft.com/office/drawing/2014/main" id="{2932243E-7E43-455A-973B-894F8163311A}"/>
                  </a:ext>
                </a:extLst>
              </p:cNvPr>
              <p:cNvSpPr/>
              <p:nvPr/>
            </p:nvSpPr>
            <p:spPr>
              <a:xfrm>
                <a:off x="4825041" y="2926580"/>
                <a:ext cx="42173" cy="42134"/>
              </a:xfrm>
              <a:custGeom>
                <a:avLst/>
                <a:gdLst>
                  <a:gd name="connsiteX0" fmla="*/ 21087 w 42173"/>
                  <a:gd name="connsiteY0" fmla="*/ 42134 h 42134"/>
                  <a:gd name="connsiteX1" fmla="*/ 42174 w 42173"/>
                  <a:gd name="connsiteY1" fmla="*/ 21067 h 42134"/>
                  <a:gd name="connsiteX2" fmla="*/ 21087 w 42173"/>
                  <a:gd name="connsiteY2" fmla="*/ 0 h 42134"/>
                  <a:gd name="connsiteX3" fmla="*/ 0 w 42173"/>
                  <a:gd name="connsiteY3" fmla="*/ 21067 h 42134"/>
                  <a:gd name="connsiteX4" fmla="*/ 0 w 42173"/>
                  <a:gd name="connsiteY4" fmla="*/ 21067 h 42134"/>
                  <a:gd name="connsiteX5" fmla="*/ 21087 w 42173"/>
                  <a:gd name="connsiteY5" fmla="*/ 42134 h 42134"/>
                  <a:gd name="connsiteX6" fmla="*/ 21087 w 42173"/>
                  <a:gd name="connsiteY6" fmla="*/ 12768 h 42134"/>
                  <a:gd name="connsiteX7" fmla="*/ 29394 w 42173"/>
                  <a:gd name="connsiteY7" fmla="*/ 21067 h 42134"/>
                  <a:gd name="connsiteX8" fmla="*/ 21087 w 42173"/>
                  <a:gd name="connsiteY8" fmla="*/ 29366 h 42134"/>
                  <a:gd name="connsiteX9" fmla="*/ 12780 w 42173"/>
                  <a:gd name="connsiteY9" fmla="*/ 21067 h 42134"/>
                  <a:gd name="connsiteX10" fmla="*/ 12780 w 42173"/>
                  <a:gd name="connsiteY10" fmla="*/ 21067 h 42134"/>
                  <a:gd name="connsiteX11" fmla="*/ 21087 w 42173"/>
                  <a:gd name="connsiteY11" fmla="*/ 12768 h 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73" h="42134">
                    <a:moveTo>
                      <a:pt x="21087" y="42134"/>
                    </a:moveTo>
                    <a:cubicBezTo>
                      <a:pt x="32589" y="42134"/>
                      <a:pt x="42174" y="32558"/>
                      <a:pt x="42174" y="21067"/>
                    </a:cubicBezTo>
                    <a:cubicBezTo>
                      <a:pt x="42174" y="9576"/>
                      <a:pt x="32589" y="0"/>
                      <a:pt x="21087" y="0"/>
                    </a:cubicBezTo>
                    <a:cubicBezTo>
                      <a:pt x="9585" y="0"/>
                      <a:pt x="0" y="9576"/>
                      <a:pt x="0" y="21067"/>
                    </a:cubicBezTo>
                    <a:cubicBezTo>
                      <a:pt x="0" y="21067"/>
                      <a:pt x="0" y="21067"/>
                      <a:pt x="0" y="21067"/>
                    </a:cubicBezTo>
                    <a:cubicBezTo>
                      <a:pt x="0" y="32558"/>
                      <a:pt x="9585" y="42134"/>
                      <a:pt x="21087" y="42134"/>
                    </a:cubicBezTo>
                    <a:close/>
                    <a:moveTo>
                      <a:pt x="21087" y="12768"/>
                    </a:moveTo>
                    <a:cubicBezTo>
                      <a:pt x="25560" y="12768"/>
                      <a:pt x="29394" y="16598"/>
                      <a:pt x="29394" y="21067"/>
                    </a:cubicBezTo>
                    <a:cubicBezTo>
                      <a:pt x="29394" y="25536"/>
                      <a:pt x="25560" y="29366"/>
                      <a:pt x="21087" y="29366"/>
                    </a:cubicBezTo>
                    <a:cubicBezTo>
                      <a:pt x="16614" y="29366"/>
                      <a:pt x="12780" y="25536"/>
                      <a:pt x="12780" y="21067"/>
                    </a:cubicBezTo>
                    <a:cubicBezTo>
                      <a:pt x="12780" y="21067"/>
                      <a:pt x="12780" y="21067"/>
                      <a:pt x="12780" y="21067"/>
                    </a:cubicBezTo>
                    <a:cubicBezTo>
                      <a:pt x="12780" y="16598"/>
                      <a:pt x="16614" y="12768"/>
                      <a:pt x="21087" y="1276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92" name="Graphic 4">
                <a:extLst>
                  <a:ext uri="{FF2B5EF4-FFF2-40B4-BE49-F238E27FC236}">
                    <a16:creationId xmlns:a16="http://schemas.microsoft.com/office/drawing/2014/main" id="{8728D312-2802-4159-808C-FCAE402DC398}"/>
                  </a:ext>
                </a:extLst>
              </p:cNvPr>
              <p:cNvSpPr/>
              <p:nvPr/>
            </p:nvSpPr>
            <p:spPr>
              <a:xfrm>
                <a:off x="4810344" y="2978290"/>
                <a:ext cx="78694" cy="167898"/>
              </a:xfrm>
              <a:custGeom>
                <a:avLst/>
                <a:gdLst>
                  <a:gd name="connsiteX0" fmla="*/ 70289 w 78694"/>
                  <a:gd name="connsiteY0" fmla="*/ 105974 h 167898"/>
                  <a:gd name="connsiteX1" fmla="*/ 42174 w 78694"/>
                  <a:gd name="connsiteY1" fmla="*/ 70862 h 167898"/>
                  <a:gd name="connsiteX2" fmla="*/ 42174 w 78694"/>
                  <a:gd name="connsiteY2" fmla="*/ 6384 h 167898"/>
                  <a:gd name="connsiteX3" fmla="*/ 35784 w 78694"/>
                  <a:gd name="connsiteY3" fmla="*/ 0 h 167898"/>
                  <a:gd name="connsiteX4" fmla="*/ 31950 w 78694"/>
                  <a:gd name="connsiteY4" fmla="*/ 1277 h 167898"/>
                  <a:gd name="connsiteX5" fmla="*/ 2556 w 78694"/>
                  <a:gd name="connsiteY5" fmla="*/ 23621 h 167898"/>
                  <a:gd name="connsiteX6" fmla="*/ 0 w 78694"/>
                  <a:gd name="connsiteY6" fmla="*/ 28728 h 167898"/>
                  <a:gd name="connsiteX7" fmla="*/ 0 w 78694"/>
                  <a:gd name="connsiteY7" fmla="*/ 80438 h 167898"/>
                  <a:gd name="connsiteX8" fmla="*/ 6390 w 78694"/>
                  <a:gd name="connsiteY8" fmla="*/ 86822 h 167898"/>
                  <a:gd name="connsiteX9" fmla="*/ 12780 w 78694"/>
                  <a:gd name="connsiteY9" fmla="*/ 80438 h 167898"/>
                  <a:gd name="connsiteX10" fmla="*/ 12780 w 78694"/>
                  <a:gd name="connsiteY10" fmla="*/ 31920 h 167898"/>
                  <a:gd name="connsiteX11" fmla="*/ 29394 w 78694"/>
                  <a:gd name="connsiteY11" fmla="*/ 19152 h 167898"/>
                  <a:gd name="connsiteX12" fmla="*/ 29394 w 78694"/>
                  <a:gd name="connsiteY12" fmla="*/ 72777 h 167898"/>
                  <a:gd name="connsiteX13" fmla="*/ 30672 w 78694"/>
                  <a:gd name="connsiteY13" fmla="*/ 76608 h 167898"/>
                  <a:gd name="connsiteX14" fmla="*/ 59426 w 78694"/>
                  <a:gd name="connsiteY14" fmla="*/ 112358 h 167898"/>
                  <a:gd name="connsiteX15" fmla="*/ 66456 w 78694"/>
                  <a:gd name="connsiteY15" fmla="*/ 162153 h 167898"/>
                  <a:gd name="connsiteX16" fmla="*/ 72845 w 78694"/>
                  <a:gd name="connsiteY16" fmla="*/ 167899 h 167898"/>
                  <a:gd name="connsiteX17" fmla="*/ 73484 w 78694"/>
                  <a:gd name="connsiteY17" fmla="*/ 167899 h 167898"/>
                  <a:gd name="connsiteX18" fmla="*/ 78596 w 78694"/>
                  <a:gd name="connsiteY18" fmla="*/ 160876 h 167898"/>
                  <a:gd name="connsiteX19" fmla="*/ 71567 w 78694"/>
                  <a:gd name="connsiteY19" fmla="*/ 109166 h 167898"/>
                  <a:gd name="connsiteX20" fmla="*/ 70289 w 78694"/>
                  <a:gd name="connsiteY20" fmla="*/ 105974 h 16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8694" h="167898">
                    <a:moveTo>
                      <a:pt x="70289" y="105974"/>
                    </a:moveTo>
                    <a:lnTo>
                      <a:pt x="42174" y="70862"/>
                    </a:lnTo>
                    <a:lnTo>
                      <a:pt x="42174" y="6384"/>
                    </a:lnTo>
                    <a:cubicBezTo>
                      <a:pt x="42174" y="2554"/>
                      <a:pt x="38979" y="0"/>
                      <a:pt x="35784" y="0"/>
                    </a:cubicBezTo>
                    <a:cubicBezTo>
                      <a:pt x="34506" y="0"/>
                      <a:pt x="33228" y="638"/>
                      <a:pt x="31950" y="1277"/>
                    </a:cubicBezTo>
                    <a:lnTo>
                      <a:pt x="2556" y="23621"/>
                    </a:lnTo>
                    <a:cubicBezTo>
                      <a:pt x="639" y="24897"/>
                      <a:pt x="0" y="26813"/>
                      <a:pt x="0" y="28728"/>
                    </a:cubicBezTo>
                    <a:lnTo>
                      <a:pt x="0" y="80438"/>
                    </a:lnTo>
                    <a:cubicBezTo>
                      <a:pt x="0" y="84269"/>
                      <a:pt x="2556" y="86822"/>
                      <a:pt x="6390" y="86822"/>
                    </a:cubicBezTo>
                    <a:cubicBezTo>
                      <a:pt x="10224" y="86822"/>
                      <a:pt x="12780" y="84269"/>
                      <a:pt x="12780" y="80438"/>
                    </a:cubicBezTo>
                    <a:lnTo>
                      <a:pt x="12780" y="31920"/>
                    </a:lnTo>
                    <a:lnTo>
                      <a:pt x="29394" y="19152"/>
                    </a:lnTo>
                    <a:lnTo>
                      <a:pt x="29394" y="72777"/>
                    </a:lnTo>
                    <a:cubicBezTo>
                      <a:pt x="29394" y="74054"/>
                      <a:pt x="30033" y="75331"/>
                      <a:pt x="30672" y="76608"/>
                    </a:cubicBezTo>
                    <a:lnTo>
                      <a:pt x="59426" y="112358"/>
                    </a:lnTo>
                    <a:lnTo>
                      <a:pt x="66456" y="162153"/>
                    </a:lnTo>
                    <a:cubicBezTo>
                      <a:pt x="67094" y="165345"/>
                      <a:pt x="69650" y="167899"/>
                      <a:pt x="72845" y="167899"/>
                    </a:cubicBezTo>
                    <a:lnTo>
                      <a:pt x="73484" y="167899"/>
                    </a:lnTo>
                    <a:cubicBezTo>
                      <a:pt x="76679" y="167260"/>
                      <a:pt x="79235" y="164068"/>
                      <a:pt x="78596" y="160876"/>
                    </a:cubicBezTo>
                    <a:lnTo>
                      <a:pt x="71567" y="109166"/>
                    </a:lnTo>
                    <a:cubicBezTo>
                      <a:pt x="71567" y="107889"/>
                      <a:pt x="70929" y="106613"/>
                      <a:pt x="70289" y="10597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93" name="Graphic 4">
                <a:extLst>
                  <a:ext uri="{FF2B5EF4-FFF2-40B4-BE49-F238E27FC236}">
                    <a16:creationId xmlns:a16="http://schemas.microsoft.com/office/drawing/2014/main" id="{9ACF78A4-F8DD-44F1-BCF2-ABADC4F44FB5}"/>
                  </a:ext>
                </a:extLst>
              </p:cNvPr>
              <p:cNvSpPr/>
              <p:nvPr/>
            </p:nvSpPr>
            <p:spPr>
              <a:xfrm>
                <a:off x="4795172" y="3081874"/>
                <a:ext cx="49514" cy="64315"/>
              </a:xfrm>
              <a:custGeom>
                <a:avLst/>
                <a:gdLst>
                  <a:gd name="connsiteX0" fmla="*/ 38176 w 49514"/>
                  <a:gd name="connsiteY0" fmla="*/ 2390 h 64315"/>
                  <a:gd name="connsiteX1" fmla="*/ 1114 w 49514"/>
                  <a:gd name="connsiteY1" fmla="*/ 54101 h 64315"/>
                  <a:gd name="connsiteX2" fmla="*/ 2393 w 49514"/>
                  <a:gd name="connsiteY2" fmla="*/ 63038 h 64315"/>
                  <a:gd name="connsiteX3" fmla="*/ 6227 w 49514"/>
                  <a:gd name="connsiteY3" fmla="*/ 64315 h 64315"/>
                  <a:gd name="connsiteX4" fmla="*/ 11339 w 49514"/>
                  <a:gd name="connsiteY4" fmla="*/ 61761 h 64315"/>
                  <a:gd name="connsiteX5" fmla="*/ 48400 w 49514"/>
                  <a:gd name="connsiteY5" fmla="*/ 10051 h 64315"/>
                  <a:gd name="connsiteX6" fmla="*/ 47122 w 49514"/>
                  <a:gd name="connsiteY6" fmla="*/ 1114 h 64315"/>
                  <a:gd name="connsiteX7" fmla="*/ 38176 w 49514"/>
                  <a:gd name="connsiteY7" fmla="*/ 2390 h 64315"/>
                  <a:gd name="connsiteX8" fmla="*/ 38176 w 49514"/>
                  <a:gd name="connsiteY8" fmla="*/ 2390 h 6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14" h="64315">
                    <a:moveTo>
                      <a:pt x="38176" y="2390"/>
                    </a:moveTo>
                    <a:lnTo>
                      <a:pt x="1114" y="54101"/>
                    </a:lnTo>
                    <a:cubicBezTo>
                      <a:pt x="-802" y="56654"/>
                      <a:pt x="-163" y="61123"/>
                      <a:pt x="2393" y="63038"/>
                    </a:cubicBezTo>
                    <a:cubicBezTo>
                      <a:pt x="3671" y="63677"/>
                      <a:pt x="4949" y="64315"/>
                      <a:pt x="6227" y="64315"/>
                    </a:cubicBezTo>
                    <a:cubicBezTo>
                      <a:pt x="8144" y="64315"/>
                      <a:pt x="10061" y="63038"/>
                      <a:pt x="11339" y="61761"/>
                    </a:cubicBezTo>
                    <a:lnTo>
                      <a:pt x="48400" y="10051"/>
                    </a:lnTo>
                    <a:cubicBezTo>
                      <a:pt x="50317" y="6859"/>
                      <a:pt x="49678" y="3029"/>
                      <a:pt x="47122" y="1114"/>
                    </a:cubicBezTo>
                    <a:cubicBezTo>
                      <a:pt x="44566" y="-802"/>
                      <a:pt x="40093" y="-163"/>
                      <a:pt x="38176" y="2390"/>
                    </a:cubicBezTo>
                    <a:lnTo>
                      <a:pt x="38176"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94" name="Graphic 4">
                <a:extLst>
                  <a:ext uri="{FF2B5EF4-FFF2-40B4-BE49-F238E27FC236}">
                    <a16:creationId xmlns:a16="http://schemas.microsoft.com/office/drawing/2014/main" id="{1F843353-BB58-475B-90E3-3B0CCC8E2F9B}"/>
                  </a:ext>
                </a:extLst>
              </p:cNvPr>
              <p:cNvSpPr/>
              <p:nvPr/>
            </p:nvSpPr>
            <p:spPr>
              <a:xfrm>
                <a:off x="4869132" y="3030000"/>
                <a:ext cx="20447" cy="20428"/>
              </a:xfrm>
              <a:custGeom>
                <a:avLst/>
                <a:gdLst>
                  <a:gd name="connsiteX0" fmla="*/ 10863 w 20447"/>
                  <a:gd name="connsiteY0" fmla="*/ 1915 h 20428"/>
                  <a:gd name="connsiteX1" fmla="*/ 1917 w 20447"/>
                  <a:gd name="connsiteY1" fmla="*/ 1915 h 20428"/>
                  <a:gd name="connsiteX2" fmla="*/ 1917 w 20447"/>
                  <a:gd name="connsiteY2" fmla="*/ 1915 h 20428"/>
                  <a:gd name="connsiteX3" fmla="*/ 1917 w 20447"/>
                  <a:gd name="connsiteY3" fmla="*/ 10853 h 20428"/>
                  <a:gd name="connsiteX4" fmla="*/ 9585 w 20447"/>
                  <a:gd name="connsiteY4" fmla="*/ 18514 h 20428"/>
                  <a:gd name="connsiteX5" fmla="*/ 14058 w 20447"/>
                  <a:gd name="connsiteY5" fmla="*/ 20429 h 20428"/>
                  <a:gd name="connsiteX6" fmla="*/ 18531 w 20447"/>
                  <a:gd name="connsiteY6" fmla="*/ 18514 h 20428"/>
                  <a:gd name="connsiteX7" fmla="*/ 18531 w 20447"/>
                  <a:gd name="connsiteY7" fmla="*/ 9576 h 20428"/>
                  <a:gd name="connsiteX8" fmla="*/ 10863 w 20447"/>
                  <a:gd name="connsiteY8" fmla="*/ 1915 h 20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7" h="20428">
                    <a:moveTo>
                      <a:pt x="10863" y="1915"/>
                    </a:moveTo>
                    <a:cubicBezTo>
                      <a:pt x="8307" y="-638"/>
                      <a:pt x="4473" y="-638"/>
                      <a:pt x="1917" y="1915"/>
                    </a:cubicBezTo>
                    <a:cubicBezTo>
                      <a:pt x="1917" y="1915"/>
                      <a:pt x="1917" y="1915"/>
                      <a:pt x="1917" y="1915"/>
                    </a:cubicBezTo>
                    <a:cubicBezTo>
                      <a:pt x="-639" y="4469"/>
                      <a:pt x="-639" y="8299"/>
                      <a:pt x="1917" y="10853"/>
                    </a:cubicBezTo>
                    <a:lnTo>
                      <a:pt x="9585" y="18514"/>
                    </a:lnTo>
                    <a:cubicBezTo>
                      <a:pt x="10863" y="19790"/>
                      <a:pt x="12141" y="20429"/>
                      <a:pt x="14058" y="20429"/>
                    </a:cubicBezTo>
                    <a:cubicBezTo>
                      <a:pt x="15975" y="20429"/>
                      <a:pt x="17253" y="19790"/>
                      <a:pt x="18531" y="18514"/>
                    </a:cubicBezTo>
                    <a:cubicBezTo>
                      <a:pt x="21087" y="15960"/>
                      <a:pt x="21087" y="12130"/>
                      <a:pt x="18531" y="9576"/>
                    </a:cubicBezTo>
                    <a:lnTo>
                      <a:pt x="10863"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174" name="Graphic 4">
              <a:extLst>
                <a:ext uri="{FF2B5EF4-FFF2-40B4-BE49-F238E27FC236}">
                  <a16:creationId xmlns:a16="http://schemas.microsoft.com/office/drawing/2014/main" id="{B761169E-61AC-4877-903C-82FD80954534}"/>
                </a:ext>
              </a:extLst>
            </p:cNvPr>
            <p:cNvGrpSpPr>
              <a:grpSpLocks noChangeAspect="1"/>
            </p:cNvGrpSpPr>
            <p:nvPr/>
          </p:nvGrpSpPr>
          <p:grpSpPr>
            <a:xfrm>
              <a:off x="11962898" y="763519"/>
              <a:ext cx="39672" cy="37485"/>
              <a:chOff x="6828286" y="997340"/>
              <a:chExt cx="214062" cy="203010"/>
            </a:xfrm>
            <a:solidFill>
              <a:schemeClr val="bg1"/>
            </a:solidFill>
            <a:effectLst/>
          </p:grpSpPr>
          <p:sp>
            <p:nvSpPr>
              <p:cNvPr id="189" name="Graphic 4">
                <a:extLst>
                  <a:ext uri="{FF2B5EF4-FFF2-40B4-BE49-F238E27FC236}">
                    <a16:creationId xmlns:a16="http://schemas.microsoft.com/office/drawing/2014/main" id="{C9F0B599-F6AF-45FB-A192-C6ADCD3B6E81}"/>
                  </a:ext>
                </a:extLst>
              </p:cNvPr>
              <p:cNvSpPr/>
              <p:nvPr/>
            </p:nvSpPr>
            <p:spPr>
              <a:xfrm>
                <a:off x="6828286" y="997340"/>
                <a:ext cx="214062" cy="203010"/>
              </a:xfrm>
              <a:custGeom>
                <a:avLst/>
                <a:gdLst>
                  <a:gd name="connsiteX0" fmla="*/ 112463 w 214062"/>
                  <a:gd name="connsiteY0" fmla="*/ 1915 h 203010"/>
                  <a:gd name="connsiteX1" fmla="*/ 103517 w 214062"/>
                  <a:gd name="connsiteY1" fmla="*/ 1915 h 203010"/>
                  <a:gd name="connsiteX2" fmla="*/ 72206 w 214062"/>
                  <a:gd name="connsiteY2" fmla="*/ 31920 h 203010"/>
                  <a:gd name="connsiteX3" fmla="*/ 72206 w 214062"/>
                  <a:gd name="connsiteY3" fmla="*/ 21067 h 203010"/>
                  <a:gd name="connsiteX4" fmla="*/ 65816 w 214062"/>
                  <a:gd name="connsiteY4" fmla="*/ 14683 h 203010"/>
                  <a:gd name="connsiteX5" fmla="*/ 40896 w 214062"/>
                  <a:gd name="connsiteY5" fmla="*/ 14683 h 203010"/>
                  <a:gd name="connsiteX6" fmla="*/ 34506 w 214062"/>
                  <a:gd name="connsiteY6" fmla="*/ 21067 h 203010"/>
                  <a:gd name="connsiteX7" fmla="*/ 34506 w 214062"/>
                  <a:gd name="connsiteY7" fmla="*/ 65117 h 203010"/>
                  <a:gd name="connsiteX8" fmla="*/ 35144 w 214062"/>
                  <a:gd name="connsiteY8" fmla="*/ 67032 h 203010"/>
                  <a:gd name="connsiteX9" fmla="*/ 1917 w 214062"/>
                  <a:gd name="connsiteY9" fmla="*/ 98952 h 203010"/>
                  <a:gd name="connsiteX10" fmla="*/ 1917 w 214062"/>
                  <a:gd name="connsiteY10" fmla="*/ 107889 h 203010"/>
                  <a:gd name="connsiteX11" fmla="*/ 10863 w 214062"/>
                  <a:gd name="connsiteY11" fmla="*/ 107889 h 203010"/>
                  <a:gd name="connsiteX12" fmla="*/ 10863 w 214062"/>
                  <a:gd name="connsiteY12" fmla="*/ 107889 h 203010"/>
                  <a:gd name="connsiteX13" fmla="*/ 26198 w 214062"/>
                  <a:gd name="connsiteY13" fmla="*/ 93206 h 203010"/>
                  <a:gd name="connsiteX14" fmla="*/ 26198 w 214062"/>
                  <a:gd name="connsiteY14" fmla="*/ 196627 h 203010"/>
                  <a:gd name="connsiteX15" fmla="*/ 32588 w 214062"/>
                  <a:gd name="connsiteY15" fmla="*/ 203011 h 203010"/>
                  <a:gd name="connsiteX16" fmla="*/ 182113 w 214062"/>
                  <a:gd name="connsiteY16" fmla="*/ 203011 h 203010"/>
                  <a:gd name="connsiteX17" fmla="*/ 188503 w 214062"/>
                  <a:gd name="connsiteY17" fmla="*/ 196627 h 203010"/>
                  <a:gd name="connsiteX18" fmla="*/ 188503 w 214062"/>
                  <a:gd name="connsiteY18" fmla="*/ 97037 h 203010"/>
                  <a:gd name="connsiteX19" fmla="*/ 203200 w 214062"/>
                  <a:gd name="connsiteY19" fmla="*/ 112358 h 203010"/>
                  <a:gd name="connsiteX20" fmla="*/ 207673 w 214062"/>
                  <a:gd name="connsiteY20" fmla="*/ 114273 h 203010"/>
                  <a:gd name="connsiteX21" fmla="*/ 212146 w 214062"/>
                  <a:gd name="connsiteY21" fmla="*/ 112358 h 203010"/>
                  <a:gd name="connsiteX22" fmla="*/ 212146 w 214062"/>
                  <a:gd name="connsiteY22" fmla="*/ 103421 h 203010"/>
                  <a:gd name="connsiteX23" fmla="*/ 112463 w 214062"/>
                  <a:gd name="connsiteY23" fmla="*/ 1915 h 203010"/>
                  <a:gd name="connsiteX24" fmla="*/ 47285 w 214062"/>
                  <a:gd name="connsiteY24" fmla="*/ 27451 h 203010"/>
                  <a:gd name="connsiteX25" fmla="*/ 59427 w 214062"/>
                  <a:gd name="connsiteY25" fmla="*/ 27451 h 203010"/>
                  <a:gd name="connsiteX26" fmla="*/ 59427 w 214062"/>
                  <a:gd name="connsiteY26" fmla="*/ 44049 h 203010"/>
                  <a:gd name="connsiteX27" fmla="*/ 47285 w 214062"/>
                  <a:gd name="connsiteY27" fmla="*/ 55541 h 203010"/>
                  <a:gd name="connsiteX28" fmla="*/ 47285 w 214062"/>
                  <a:gd name="connsiteY28" fmla="*/ 27451 h 203010"/>
                  <a:gd name="connsiteX29" fmla="*/ 175084 w 214062"/>
                  <a:gd name="connsiteY29" fmla="*/ 190881 h 203010"/>
                  <a:gd name="connsiteX30" fmla="*/ 38339 w 214062"/>
                  <a:gd name="connsiteY30" fmla="*/ 190881 h 203010"/>
                  <a:gd name="connsiteX31" fmla="*/ 38339 w 214062"/>
                  <a:gd name="connsiteY31" fmla="*/ 81715 h 203010"/>
                  <a:gd name="connsiteX32" fmla="*/ 70289 w 214062"/>
                  <a:gd name="connsiteY32" fmla="*/ 51072 h 203010"/>
                  <a:gd name="connsiteX33" fmla="*/ 70289 w 214062"/>
                  <a:gd name="connsiteY33" fmla="*/ 51072 h 203010"/>
                  <a:gd name="connsiteX34" fmla="*/ 107990 w 214062"/>
                  <a:gd name="connsiteY34" fmla="*/ 15322 h 203010"/>
                  <a:gd name="connsiteX35" fmla="*/ 175084 w 214062"/>
                  <a:gd name="connsiteY35" fmla="*/ 84907 h 203010"/>
                  <a:gd name="connsiteX36" fmla="*/ 175084 w 214062"/>
                  <a:gd name="connsiteY36" fmla="*/ 190881 h 20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4062" h="203010">
                    <a:moveTo>
                      <a:pt x="112463" y="1915"/>
                    </a:moveTo>
                    <a:cubicBezTo>
                      <a:pt x="109907" y="-638"/>
                      <a:pt x="106073" y="-638"/>
                      <a:pt x="103517" y="1915"/>
                    </a:cubicBezTo>
                    <a:lnTo>
                      <a:pt x="72206" y="31920"/>
                    </a:lnTo>
                    <a:lnTo>
                      <a:pt x="72206" y="21067"/>
                    </a:lnTo>
                    <a:cubicBezTo>
                      <a:pt x="72206" y="17237"/>
                      <a:pt x="69650" y="14683"/>
                      <a:pt x="65816" y="14683"/>
                    </a:cubicBezTo>
                    <a:lnTo>
                      <a:pt x="40896" y="14683"/>
                    </a:lnTo>
                    <a:cubicBezTo>
                      <a:pt x="37062" y="14683"/>
                      <a:pt x="34506" y="17237"/>
                      <a:pt x="34506" y="21067"/>
                    </a:cubicBezTo>
                    <a:lnTo>
                      <a:pt x="34506" y="65117"/>
                    </a:lnTo>
                    <a:cubicBezTo>
                      <a:pt x="34506" y="65755"/>
                      <a:pt x="34506" y="66393"/>
                      <a:pt x="35144" y="67032"/>
                    </a:cubicBezTo>
                    <a:lnTo>
                      <a:pt x="1917" y="98952"/>
                    </a:lnTo>
                    <a:cubicBezTo>
                      <a:pt x="-639" y="101505"/>
                      <a:pt x="-639" y="105336"/>
                      <a:pt x="1917" y="107889"/>
                    </a:cubicBezTo>
                    <a:cubicBezTo>
                      <a:pt x="4473" y="110443"/>
                      <a:pt x="8307" y="110443"/>
                      <a:pt x="10863" y="107889"/>
                    </a:cubicBezTo>
                    <a:lnTo>
                      <a:pt x="10863" y="107889"/>
                    </a:lnTo>
                    <a:lnTo>
                      <a:pt x="26198" y="93206"/>
                    </a:lnTo>
                    <a:lnTo>
                      <a:pt x="26198" y="196627"/>
                    </a:lnTo>
                    <a:cubicBezTo>
                      <a:pt x="26198" y="200457"/>
                      <a:pt x="28755" y="203011"/>
                      <a:pt x="32588" y="203011"/>
                    </a:cubicBezTo>
                    <a:lnTo>
                      <a:pt x="182113" y="203011"/>
                    </a:lnTo>
                    <a:cubicBezTo>
                      <a:pt x="185947" y="203011"/>
                      <a:pt x="188503" y="200457"/>
                      <a:pt x="188503" y="196627"/>
                    </a:cubicBezTo>
                    <a:lnTo>
                      <a:pt x="188503" y="97037"/>
                    </a:lnTo>
                    <a:lnTo>
                      <a:pt x="203200" y="112358"/>
                    </a:lnTo>
                    <a:cubicBezTo>
                      <a:pt x="204478" y="113635"/>
                      <a:pt x="205756" y="114273"/>
                      <a:pt x="207673" y="114273"/>
                    </a:cubicBezTo>
                    <a:cubicBezTo>
                      <a:pt x="209590" y="114273"/>
                      <a:pt x="210868" y="113635"/>
                      <a:pt x="212146" y="112358"/>
                    </a:cubicBezTo>
                    <a:cubicBezTo>
                      <a:pt x="214702" y="109805"/>
                      <a:pt x="214702" y="105974"/>
                      <a:pt x="212146" y="103421"/>
                    </a:cubicBezTo>
                    <a:lnTo>
                      <a:pt x="112463" y="1915"/>
                    </a:lnTo>
                    <a:close/>
                    <a:moveTo>
                      <a:pt x="47285" y="27451"/>
                    </a:moveTo>
                    <a:lnTo>
                      <a:pt x="59427" y="27451"/>
                    </a:lnTo>
                    <a:lnTo>
                      <a:pt x="59427" y="44049"/>
                    </a:lnTo>
                    <a:lnTo>
                      <a:pt x="47285" y="55541"/>
                    </a:lnTo>
                    <a:lnTo>
                      <a:pt x="47285" y="27451"/>
                    </a:lnTo>
                    <a:close/>
                    <a:moveTo>
                      <a:pt x="175084" y="190881"/>
                    </a:moveTo>
                    <a:lnTo>
                      <a:pt x="38339" y="190881"/>
                    </a:lnTo>
                    <a:lnTo>
                      <a:pt x="38339" y="81715"/>
                    </a:lnTo>
                    <a:lnTo>
                      <a:pt x="70289" y="51072"/>
                    </a:lnTo>
                    <a:lnTo>
                      <a:pt x="70289" y="51072"/>
                    </a:lnTo>
                    <a:lnTo>
                      <a:pt x="107990" y="15322"/>
                    </a:lnTo>
                    <a:lnTo>
                      <a:pt x="175084" y="84907"/>
                    </a:lnTo>
                    <a:lnTo>
                      <a:pt x="175084" y="1908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90" name="Graphic 4">
                <a:extLst>
                  <a:ext uri="{FF2B5EF4-FFF2-40B4-BE49-F238E27FC236}">
                    <a16:creationId xmlns:a16="http://schemas.microsoft.com/office/drawing/2014/main" id="{B63DB520-3DB7-4746-94F6-C68FB4F4521C}"/>
                  </a:ext>
                </a:extLst>
              </p:cNvPr>
              <p:cNvSpPr/>
              <p:nvPr/>
            </p:nvSpPr>
            <p:spPr>
              <a:xfrm>
                <a:off x="6896128" y="1081063"/>
                <a:ext cx="91048" cy="98858"/>
              </a:xfrm>
              <a:custGeom>
                <a:avLst/>
                <a:gdLst>
                  <a:gd name="connsiteX0" fmla="*/ 7560 w 91048"/>
                  <a:gd name="connsiteY0" fmla="*/ 71408 h 98858"/>
                  <a:gd name="connsiteX1" fmla="*/ 8837 w 91048"/>
                  <a:gd name="connsiteY1" fmla="*/ 72685 h 98858"/>
                  <a:gd name="connsiteX2" fmla="*/ 3086 w 91048"/>
                  <a:gd name="connsiteY2" fmla="*/ 91198 h 98858"/>
                  <a:gd name="connsiteX3" fmla="*/ 8198 w 91048"/>
                  <a:gd name="connsiteY3" fmla="*/ 98859 h 98858"/>
                  <a:gd name="connsiteX4" fmla="*/ 8198 w 91048"/>
                  <a:gd name="connsiteY4" fmla="*/ 98859 h 98858"/>
                  <a:gd name="connsiteX5" fmla="*/ 9476 w 91048"/>
                  <a:gd name="connsiteY5" fmla="*/ 98859 h 98858"/>
                  <a:gd name="connsiteX6" fmla="*/ 15866 w 91048"/>
                  <a:gd name="connsiteY6" fmla="*/ 93752 h 98858"/>
                  <a:gd name="connsiteX7" fmla="*/ 19701 w 91048"/>
                  <a:gd name="connsiteY7" fmla="*/ 80345 h 98858"/>
                  <a:gd name="connsiteX8" fmla="*/ 36314 w 91048"/>
                  <a:gd name="connsiteY8" fmla="*/ 84176 h 98858"/>
                  <a:gd name="connsiteX9" fmla="*/ 36953 w 91048"/>
                  <a:gd name="connsiteY9" fmla="*/ 84176 h 98858"/>
                  <a:gd name="connsiteX10" fmla="*/ 66347 w 91048"/>
                  <a:gd name="connsiteY10" fmla="*/ 73962 h 98858"/>
                  <a:gd name="connsiteX11" fmla="*/ 81044 w 91048"/>
                  <a:gd name="connsiteY11" fmla="*/ 39488 h 98858"/>
                  <a:gd name="connsiteX12" fmla="*/ 89990 w 91048"/>
                  <a:gd name="connsiteY12" fmla="*/ 11398 h 98858"/>
                  <a:gd name="connsiteX13" fmla="*/ 90629 w 91048"/>
                  <a:gd name="connsiteY13" fmla="*/ 5014 h 98858"/>
                  <a:gd name="connsiteX14" fmla="*/ 85517 w 91048"/>
                  <a:gd name="connsiteY14" fmla="*/ 1184 h 98858"/>
                  <a:gd name="connsiteX15" fmla="*/ 16506 w 91048"/>
                  <a:gd name="connsiteY15" fmla="*/ 12675 h 98858"/>
                  <a:gd name="connsiteX16" fmla="*/ 7560 w 91048"/>
                  <a:gd name="connsiteY16" fmla="*/ 71408 h 98858"/>
                  <a:gd name="connsiteX17" fmla="*/ 24812 w 91048"/>
                  <a:gd name="connsiteY17" fmla="*/ 23528 h 98858"/>
                  <a:gd name="connsiteX18" fmla="*/ 63152 w 91048"/>
                  <a:gd name="connsiteY18" fmla="*/ 13952 h 98858"/>
                  <a:gd name="connsiteX19" fmla="*/ 74654 w 91048"/>
                  <a:gd name="connsiteY19" fmla="*/ 14590 h 98858"/>
                  <a:gd name="connsiteX20" fmla="*/ 68264 w 91048"/>
                  <a:gd name="connsiteY20" fmla="*/ 37573 h 98858"/>
                  <a:gd name="connsiteX21" fmla="*/ 58040 w 91048"/>
                  <a:gd name="connsiteY21" fmla="*/ 64386 h 98858"/>
                  <a:gd name="connsiteX22" fmla="*/ 36314 w 91048"/>
                  <a:gd name="connsiteY22" fmla="*/ 71408 h 98858"/>
                  <a:gd name="connsiteX23" fmla="*/ 24173 w 91048"/>
                  <a:gd name="connsiteY23" fmla="*/ 68854 h 98858"/>
                  <a:gd name="connsiteX24" fmla="*/ 28007 w 91048"/>
                  <a:gd name="connsiteY24" fmla="*/ 61194 h 98858"/>
                  <a:gd name="connsiteX25" fmla="*/ 48455 w 91048"/>
                  <a:gd name="connsiteY25" fmla="*/ 59917 h 98858"/>
                  <a:gd name="connsiteX26" fmla="*/ 56123 w 91048"/>
                  <a:gd name="connsiteY26" fmla="*/ 55448 h 98858"/>
                  <a:gd name="connsiteX27" fmla="*/ 56123 w 91048"/>
                  <a:gd name="connsiteY27" fmla="*/ 55448 h 98858"/>
                  <a:gd name="connsiteX28" fmla="*/ 51650 w 91048"/>
                  <a:gd name="connsiteY28" fmla="*/ 47787 h 98858"/>
                  <a:gd name="connsiteX29" fmla="*/ 37592 w 91048"/>
                  <a:gd name="connsiteY29" fmla="*/ 47149 h 98858"/>
                  <a:gd name="connsiteX30" fmla="*/ 54206 w 91048"/>
                  <a:gd name="connsiteY30" fmla="*/ 32466 h 98858"/>
                  <a:gd name="connsiteX31" fmla="*/ 56762 w 91048"/>
                  <a:gd name="connsiteY31" fmla="*/ 23528 h 98858"/>
                  <a:gd name="connsiteX32" fmla="*/ 47816 w 91048"/>
                  <a:gd name="connsiteY32" fmla="*/ 20974 h 98858"/>
                  <a:gd name="connsiteX33" fmla="*/ 13950 w 91048"/>
                  <a:gd name="connsiteY33" fmla="*/ 59278 h 98858"/>
                  <a:gd name="connsiteX34" fmla="*/ 24812 w 91048"/>
                  <a:gd name="connsiteY34" fmla="*/ 23528 h 9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1048" h="98858">
                    <a:moveTo>
                      <a:pt x="7560" y="71408"/>
                    </a:moveTo>
                    <a:cubicBezTo>
                      <a:pt x="8198" y="72046"/>
                      <a:pt x="8198" y="72685"/>
                      <a:pt x="8837" y="72685"/>
                    </a:cubicBezTo>
                    <a:cubicBezTo>
                      <a:pt x="6281" y="79069"/>
                      <a:pt x="4365" y="84814"/>
                      <a:pt x="3086" y="91198"/>
                    </a:cubicBezTo>
                    <a:cubicBezTo>
                      <a:pt x="2447" y="94390"/>
                      <a:pt x="4365" y="98221"/>
                      <a:pt x="8198" y="98859"/>
                    </a:cubicBezTo>
                    <a:cubicBezTo>
                      <a:pt x="8198" y="98859"/>
                      <a:pt x="8198" y="98859"/>
                      <a:pt x="8198" y="98859"/>
                    </a:cubicBezTo>
                    <a:cubicBezTo>
                      <a:pt x="8837" y="98859"/>
                      <a:pt x="8837" y="98859"/>
                      <a:pt x="9476" y="98859"/>
                    </a:cubicBezTo>
                    <a:cubicBezTo>
                      <a:pt x="12671" y="98859"/>
                      <a:pt x="15227" y="96944"/>
                      <a:pt x="15866" y="93752"/>
                    </a:cubicBezTo>
                    <a:cubicBezTo>
                      <a:pt x="17145" y="89283"/>
                      <a:pt x="18422" y="84814"/>
                      <a:pt x="19701" y="80345"/>
                    </a:cubicBezTo>
                    <a:cubicBezTo>
                      <a:pt x="24812" y="82899"/>
                      <a:pt x="30563" y="84176"/>
                      <a:pt x="36314" y="84176"/>
                    </a:cubicBezTo>
                    <a:lnTo>
                      <a:pt x="36953" y="84176"/>
                    </a:lnTo>
                    <a:cubicBezTo>
                      <a:pt x="47816" y="84176"/>
                      <a:pt x="58040" y="80984"/>
                      <a:pt x="66347" y="73962"/>
                    </a:cubicBezTo>
                    <a:cubicBezTo>
                      <a:pt x="75932" y="66301"/>
                      <a:pt x="78488" y="52894"/>
                      <a:pt x="81044" y="39488"/>
                    </a:cubicBezTo>
                    <a:cubicBezTo>
                      <a:pt x="82322" y="29912"/>
                      <a:pt x="85517" y="20336"/>
                      <a:pt x="89990" y="11398"/>
                    </a:cubicBezTo>
                    <a:cubicBezTo>
                      <a:pt x="91268" y="9483"/>
                      <a:pt x="91268" y="6930"/>
                      <a:pt x="90629" y="5014"/>
                    </a:cubicBezTo>
                    <a:cubicBezTo>
                      <a:pt x="89350" y="3099"/>
                      <a:pt x="87434" y="1822"/>
                      <a:pt x="85517" y="1184"/>
                    </a:cubicBezTo>
                    <a:cubicBezTo>
                      <a:pt x="55484" y="-1370"/>
                      <a:pt x="32481" y="-731"/>
                      <a:pt x="16506" y="12675"/>
                    </a:cubicBezTo>
                    <a:cubicBezTo>
                      <a:pt x="531" y="26082"/>
                      <a:pt x="-6499" y="53533"/>
                      <a:pt x="7560" y="71408"/>
                    </a:cubicBezTo>
                    <a:close/>
                    <a:moveTo>
                      <a:pt x="24812" y="23528"/>
                    </a:moveTo>
                    <a:cubicBezTo>
                      <a:pt x="33119" y="17144"/>
                      <a:pt x="44621" y="13952"/>
                      <a:pt x="63152" y="13952"/>
                    </a:cubicBezTo>
                    <a:cubicBezTo>
                      <a:pt x="66986" y="13952"/>
                      <a:pt x="70820" y="13952"/>
                      <a:pt x="74654" y="14590"/>
                    </a:cubicBezTo>
                    <a:cubicBezTo>
                      <a:pt x="72098" y="22251"/>
                      <a:pt x="69542" y="29912"/>
                      <a:pt x="68264" y="37573"/>
                    </a:cubicBezTo>
                    <a:cubicBezTo>
                      <a:pt x="65708" y="49064"/>
                      <a:pt x="63791" y="59917"/>
                      <a:pt x="58040" y="64386"/>
                    </a:cubicBezTo>
                    <a:cubicBezTo>
                      <a:pt x="51650" y="68854"/>
                      <a:pt x="43982" y="71408"/>
                      <a:pt x="36314" y="71408"/>
                    </a:cubicBezTo>
                    <a:cubicBezTo>
                      <a:pt x="31841" y="71408"/>
                      <a:pt x="28007" y="70131"/>
                      <a:pt x="24173" y="68854"/>
                    </a:cubicBezTo>
                    <a:cubicBezTo>
                      <a:pt x="25451" y="66301"/>
                      <a:pt x="26729" y="63747"/>
                      <a:pt x="28007" y="61194"/>
                    </a:cubicBezTo>
                    <a:cubicBezTo>
                      <a:pt x="34397" y="59278"/>
                      <a:pt x="41426" y="59278"/>
                      <a:pt x="48455" y="59917"/>
                    </a:cubicBezTo>
                    <a:cubicBezTo>
                      <a:pt x="51650" y="60555"/>
                      <a:pt x="55484" y="58640"/>
                      <a:pt x="56123" y="55448"/>
                    </a:cubicBezTo>
                    <a:cubicBezTo>
                      <a:pt x="56123" y="55448"/>
                      <a:pt x="56123" y="55448"/>
                      <a:pt x="56123" y="55448"/>
                    </a:cubicBezTo>
                    <a:cubicBezTo>
                      <a:pt x="56762" y="52256"/>
                      <a:pt x="54845" y="48426"/>
                      <a:pt x="51650" y="47787"/>
                    </a:cubicBezTo>
                    <a:cubicBezTo>
                      <a:pt x="47177" y="46510"/>
                      <a:pt x="42065" y="46510"/>
                      <a:pt x="37592" y="47149"/>
                    </a:cubicBezTo>
                    <a:cubicBezTo>
                      <a:pt x="42065" y="41403"/>
                      <a:pt x="47816" y="36296"/>
                      <a:pt x="54206" y="32466"/>
                    </a:cubicBezTo>
                    <a:cubicBezTo>
                      <a:pt x="57401" y="30550"/>
                      <a:pt x="58040" y="26720"/>
                      <a:pt x="56762" y="23528"/>
                    </a:cubicBezTo>
                    <a:cubicBezTo>
                      <a:pt x="54845" y="20336"/>
                      <a:pt x="51011" y="19698"/>
                      <a:pt x="47816" y="20974"/>
                    </a:cubicBezTo>
                    <a:cubicBezTo>
                      <a:pt x="33119" y="29912"/>
                      <a:pt x="20978" y="43318"/>
                      <a:pt x="13950" y="59278"/>
                    </a:cubicBezTo>
                    <a:cubicBezTo>
                      <a:pt x="10116" y="45872"/>
                      <a:pt x="14588" y="31827"/>
                      <a:pt x="24812" y="2352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175" name="Graphic 4">
              <a:extLst>
                <a:ext uri="{FF2B5EF4-FFF2-40B4-BE49-F238E27FC236}">
                  <a16:creationId xmlns:a16="http://schemas.microsoft.com/office/drawing/2014/main" id="{78E34920-F710-455B-8CE4-5188488A63B9}"/>
                </a:ext>
              </a:extLst>
            </p:cNvPr>
            <p:cNvGrpSpPr>
              <a:grpSpLocks noChangeAspect="1"/>
            </p:cNvGrpSpPr>
            <p:nvPr/>
          </p:nvGrpSpPr>
          <p:grpSpPr>
            <a:xfrm>
              <a:off x="12158104" y="763519"/>
              <a:ext cx="37581" cy="39990"/>
              <a:chOff x="6828925" y="3884078"/>
              <a:chExt cx="212883" cy="227369"/>
            </a:xfrm>
            <a:solidFill>
              <a:schemeClr val="bg1"/>
            </a:solidFill>
            <a:effectLst/>
          </p:grpSpPr>
          <p:sp>
            <p:nvSpPr>
              <p:cNvPr id="180" name="Graphic 4">
                <a:extLst>
                  <a:ext uri="{FF2B5EF4-FFF2-40B4-BE49-F238E27FC236}">
                    <a16:creationId xmlns:a16="http://schemas.microsoft.com/office/drawing/2014/main" id="{30B0834C-B425-4589-B2E8-3BC15746BD94}"/>
                  </a:ext>
                </a:extLst>
              </p:cNvPr>
              <p:cNvSpPr/>
              <p:nvPr/>
            </p:nvSpPr>
            <p:spPr>
              <a:xfrm>
                <a:off x="6828925" y="3959426"/>
                <a:ext cx="165499" cy="152021"/>
              </a:xfrm>
              <a:custGeom>
                <a:avLst/>
                <a:gdLst>
                  <a:gd name="connsiteX0" fmla="*/ 149525 w 165499"/>
                  <a:gd name="connsiteY0" fmla="*/ 82 h 152021"/>
                  <a:gd name="connsiteX1" fmla="*/ 58788 w 165499"/>
                  <a:gd name="connsiteY1" fmla="*/ 82 h 152021"/>
                  <a:gd name="connsiteX2" fmla="*/ 52398 w 165499"/>
                  <a:gd name="connsiteY2" fmla="*/ 6466 h 152021"/>
                  <a:gd name="connsiteX3" fmla="*/ 58788 w 165499"/>
                  <a:gd name="connsiteY3" fmla="*/ 12850 h 152021"/>
                  <a:gd name="connsiteX4" fmla="*/ 143774 w 165499"/>
                  <a:gd name="connsiteY4" fmla="*/ 12850 h 152021"/>
                  <a:gd name="connsiteX5" fmla="*/ 151442 w 165499"/>
                  <a:gd name="connsiteY5" fmla="*/ 102864 h 152021"/>
                  <a:gd name="connsiteX6" fmla="*/ 12780 w 165499"/>
                  <a:gd name="connsiteY6" fmla="*/ 102864 h 152021"/>
                  <a:gd name="connsiteX7" fmla="*/ 20448 w 165499"/>
                  <a:gd name="connsiteY7" fmla="*/ 12850 h 152021"/>
                  <a:gd name="connsiteX8" fmla="*/ 41535 w 165499"/>
                  <a:gd name="connsiteY8" fmla="*/ 12850 h 152021"/>
                  <a:gd name="connsiteX9" fmla="*/ 47925 w 165499"/>
                  <a:gd name="connsiteY9" fmla="*/ 6466 h 152021"/>
                  <a:gd name="connsiteX10" fmla="*/ 41535 w 165499"/>
                  <a:gd name="connsiteY10" fmla="*/ 82 h 152021"/>
                  <a:gd name="connsiteX11" fmla="*/ 14697 w 165499"/>
                  <a:gd name="connsiteY11" fmla="*/ 82 h 152021"/>
                  <a:gd name="connsiteX12" fmla="*/ 8307 w 165499"/>
                  <a:gd name="connsiteY12" fmla="*/ 5828 h 152021"/>
                  <a:gd name="connsiteX13" fmla="*/ 0 w 165499"/>
                  <a:gd name="connsiteY13" fmla="*/ 108610 h 152021"/>
                  <a:gd name="connsiteX14" fmla="*/ 1917 w 165499"/>
                  <a:gd name="connsiteY14" fmla="*/ 113717 h 152021"/>
                  <a:gd name="connsiteX15" fmla="*/ 6390 w 165499"/>
                  <a:gd name="connsiteY15" fmla="*/ 115632 h 152021"/>
                  <a:gd name="connsiteX16" fmla="*/ 67094 w 165499"/>
                  <a:gd name="connsiteY16" fmla="*/ 115632 h 152021"/>
                  <a:gd name="connsiteX17" fmla="*/ 61983 w 165499"/>
                  <a:gd name="connsiteY17" fmla="*/ 122016 h 152021"/>
                  <a:gd name="connsiteX18" fmla="*/ 61983 w 165499"/>
                  <a:gd name="connsiteY18" fmla="*/ 139253 h 152021"/>
                  <a:gd name="connsiteX19" fmla="*/ 46008 w 165499"/>
                  <a:gd name="connsiteY19" fmla="*/ 139253 h 152021"/>
                  <a:gd name="connsiteX20" fmla="*/ 39618 w 165499"/>
                  <a:gd name="connsiteY20" fmla="*/ 145637 h 152021"/>
                  <a:gd name="connsiteX21" fmla="*/ 46008 w 165499"/>
                  <a:gd name="connsiteY21" fmla="*/ 152021 h 152021"/>
                  <a:gd name="connsiteX22" fmla="*/ 119492 w 165499"/>
                  <a:gd name="connsiteY22" fmla="*/ 152021 h 152021"/>
                  <a:gd name="connsiteX23" fmla="*/ 125882 w 165499"/>
                  <a:gd name="connsiteY23" fmla="*/ 145637 h 152021"/>
                  <a:gd name="connsiteX24" fmla="*/ 119492 w 165499"/>
                  <a:gd name="connsiteY24" fmla="*/ 139253 h 152021"/>
                  <a:gd name="connsiteX25" fmla="*/ 104156 w 165499"/>
                  <a:gd name="connsiteY25" fmla="*/ 139253 h 152021"/>
                  <a:gd name="connsiteX26" fmla="*/ 104156 w 165499"/>
                  <a:gd name="connsiteY26" fmla="*/ 115632 h 152021"/>
                  <a:gd name="connsiteX27" fmla="*/ 159110 w 165499"/>
                  <a:gd name="connsiteY27" fmla="*/ 115632 h 152021"/>
                  <a:gd name="connsiteX28" fmla="*/ 165500 w 165499"/>
                  <a:gd name="connsiteY28" fmla="*/ 109248 h 152021"/>
                  <a:gd name="connsiteX29" fmla="*/ 165500 w 165499"/>
                  <a:gd name="connsiteY29" fmla="*/ 108610 h 152021"/>
                  <a:gd name="connsiteX30" fmla="*/ 157193 w 165499"/>
                  <a:gd name="connsiteY30" fmla="*/ 5828 h 152021"/>
                  <a:gd name="connsiteX31" fmla="*/ 149525 w 165499"/>
                  <a:gd name="connsiteY31" fmla="*/ 82 h 152021"/>
                  <a:gd name="connsiteX32" fmla="*/ 149525 w 165499"/>
                  <a:gd name="connsiteY32" fmla="*/ 82 h 152021"/>
                  <a:gd name="connsiteX33" fmla="*/ 90099 w 165499"/>
                  <a:gd name="connsiteY33" fmla="*/ 138615 h 152021"/>
                  <a:gd name="connsiteX34" fmla="*/ 73484 w 165499"/>
                  <a:gd name="connsiteY34" fmla="*/ 138615 h 152021"/>
                  <a:gd name="connsiteX35" fmla="*/ 73484 w 165499"/>
                  <a:gd name="connsiteY35" fmla="*/ 121378 h 152021"/>
                  <a:gd name="connsiteX36" fmla="*/ 68373 w 165499"/>
                  <a:gd name="connsiteY36" fmla="*/ 114994 h 152021"/>
                  <a:gd name="connsiteX37" fmla="*/ 90099 w 165499"/>
                  <a:gd name="connsiteY37" fmla="*/ 114994 h 152021"/>
                  <a:gd name="connsiteX38" fmla="*/ 90099 w 165499"/>
                  <a:gd name="connsiteY38" fmla="*/ 138615 h 15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5499" h="152021">
                    <a:moveTo>
                      <a:pt x="149525" y="82"/>
                    </a:moveTo>
                    <a:lnTo>
                      <a:pt x="58788" y="82"/>
                    </a:lnTo>
                    <a:cubicBezTo>
                      <a:pt x="54954" y="82"/>
                      <a:pt x="52398" y="2636"/>
                      <a:pt x="52398" y="6466"/>
                    </a:cubicBezTo>
                    <a:cubicBezTo>
                      <a:pt x="52398" y="10297"/>
                      <a:pt x="54954" y="12850"/>
                      <a:pt x="58788" y="12850"/>
                    </a:cubicBezTo>
                    <a:lnTo>
                      <a:pt x="143774" y="12850"/>
                    </a:lnTo>
                    <a:lnTo>
                      <a:pt x="151442" y="102864"/>
                    </a:lnTo>
                    <a:lnTo>
                      <a:pt x="12780" y="102864"/>
                    </a:lnTo>
                    <a:lnTo>
                      <a:pt x="20448" y="12850"/>
                    </a:lnTo>
                    <a:lnTo>
                      <a:pt x="41535" y="12850"/>
                    </a:lnTo>
                    <a:cubicBezTo>
                      <a:pt x="45369" y="12850"/>
                      <a:pt x="47925" y="10297"/>
                      <a:pt x="47925" y="6466"/>
                    </a:cubicBezTo>
                    <a:cubicBezTo>
                      <a:pt x="47925" y="2636"/>
                      <a:pt x="45369" y="82"/>
                      <a:pt x="41535" y="82"/>
                    </a:cubicBezTo>
                    <a:lnTo>
                      <a:pt x="14697" y="82"/>
                    </a:lnTo>
                    <a:cubicBezTo>
                      <a:pt x="11502" y="82"/>
                      <a:pt x="8307" y="2636"/>
                      <a:pt x="8307" y="5828"/>
                    </a:cubicBezTo>
                    <a:lnTo>
                      <a:pt x="0" y="108610"/>
                    </a:lnTo>
                    <a:cubicBezTo>
                      <a:pt x="0" y="110525"/>
                      <a:pt x="640" y="112440"/>
                      <a:pt x="1917" y="113717"/>
                    </a:cubicBezTo>
                    <a:cubicBezTo>
                      <a:pt x="3195" y="114994"/>
                      <a:pt x="5112" y="115632"/>
                      <a:pt x="6390" y="115632"/>
                    </a:cubicBezTo>
                    <a:lnTo>
                      <a:pt x="67094" y="115632"/>
                    </a:lnTo>
                    <a:cubicBezTo>
                      <a:pt x="63899" y="116271"/>
                      <a:pt x="61983" y="118824"/>
                      <a:pt x="61983" y="122016"/>
                    </a:cubicBezTo>
                    <a:lnTo>
                      <a:pt x="61983" y="139253"/>
                    </a:lnTo>
                    <a:lnTo>
                      <a:pt x="46008" y="139253"/>
                    </a:lnTo>
                    <a:cubicBezTo>
                      <a:pt x="42174" y="139253"/>
                      <a:pt x="39618" y="141807"/>
                      <a:pt x="39618" y="145637"/>
                    </a:cubicBezTo>
                    <a:cubicBezTo>
                      <a:pt x="39618" y="149467"/>
                      <a:pt x="42174" y="152021"/>
                      <a:pt x="46008" y="152021"/>
                    </a:cubicBezTo>
                    <a:lnTo>
                      <a:pt x="119492" y="152021"/>
                    </a:lnTo>
                    <a:cubicBezTo>
                      <a:pt x="123326" y="152021"/>
                      <a:pt x="125882" y="149467"/>
                      <a:pt x="125882" y="145637"/>
                    </a:cubicBezTo>
                    <a:cubicBezTo>
                      <a:pt x="125882" y="141807"/>
                      <a:pt x="123326" y="139253"/>
                      <a:pt x="119492" y="139253"/>
                    </a:cubicBezTo>
                    <a:lnTo>
                      <a:pt x="104156" y="139253"/>
                    </a:lnTo>
                    <a:lnTo>
                      <a:pt x="104156" y="115632"/>
                    </a:lnTo>
                    <a:lnTo>
                      <a:pt x="159110" y="115632"/>
                    </a:lnTo>
                    <a:cubicBezTo>
                      <a:pt x="162943" y="115632"/>
                      <a:pt x="165500" y="113079"/>
                      <a:pt x="165500" y="109248"/>
                    </a:cubicBezTo>
                    <a:cubicBezTo>
                      <a:pt x="165500" y="109248"/>
                      <a:pt x="165500" y="108610"/>
                      <a:pt x="165500" y="108610"/>
                    </a:cubicBezTo>
                    <a:lnTo>
                      <a:pt x="157193" y="5828"/>
                    </a:lnTo>
                    <a:cubicBezTo>
                      <a:pt x="155915" y="2636"/>
                      <a:pt x="152720" y="-556"/>
                      <a:pt x="149525" y="82"/>
                    </a:cubicBezTo>
                    <a:cubicBezTo>
                      <a:pt x="149525" y="82"/>
                      <a:pt x="149525" y="82"/>
                      <a:pt x="149525" y="82"/>
                    </a:cubicBezTo>
                    <a:close/>
                    <a:moveTo>
                      <a:pt x="90099" y="138615"/>
                    </a:moveTo>
                    <a:lnTo>
                      <a:pt x="73484" y="138615"/>
                    </a:lnTo>
                    <a:lnTo>
                      <a:pt x="73484" y="121378"/>
                    </a:lnTo>
                    <a:cubicBezTo>
                      <a:pt x="73484" y="118186"/>
                      <a:pt x="71568" y="115632"/>
                      <a:pt x="68373" y="114994"/>
                    </a:cubicBezTo>
                    <a:lnTo>
                      <a:pt x="90099" y="114994"/>
                    </a:lnTo>
                    <a:lnTo>
                      <a:pt x="90099" y="1386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81" name="Graphic 4">
                <a:extLst>
                  <a:ext uri="{FF2B5EF4-FFF2-40B4-BE49-F238E27FC236}">
                    <a16:creationId xmlns:a16="http://schemas.microsoft.com/office/drawing/2014/main" id="{8F1AD180-B786-4D93-A6F3-86B5F15DD5E0}"/>
                  </a:ext>
                </a:extLst>
              </p:cNvPr>
              <p:cNvSpPr/>
              <p:nvPr/>
            </p:nvSpPr>
            <p:spPr>
              <a:xfrm>
                <a:off x="6852568" y="3981852"/>
                <a:ext cx="116296" cy="70862"/>
              </a:xfrm>
              <a:custGeom>
                <a:avLst/>
                <a:gdLst>
                  <a:gd name="connsiteX0" fmla="*/ 4473 w 116296"/>
                  <a:gd name="connsiteY0" fmla="*/ 5746 h 70862"/>
                  <a:gd name="connsiteX1" fmla="*/ 0 w 116296"/>
                  <a:gd name="connsiteY1" fmla="*/ 63840 h 70862"/>
                  <a:gd name="connsiteX2" fmla="*/ 1917 w 116296"/>
                  <a:gd name="connsiteY2" fmla="*/ 68947 h 70862"/>
                  <a:gd name="connsiteX3" fmla="*/ 6390 w 116296"/>
                  <a:gd name="connsiteY3" fmla="*/ 70862 h 70862"/>
                  <a:gd name="connsiteX4" fmla="*/ 109907 w 116296"/>
                  <a:gd name="connsiteY4" fmla="*/ 70862 h 70862"/>
                  <a:gd name="connsiteX5" fmla="*/ 114380 w 116296"/>
                  <a:gd name="connsiteY5" fmla="*/ 68947 h 70862"/>
                  <a:gd name="connsiteX6" fmla="*/ 116297 w 116296"/>
                  <a:gd name="connsiteY6" fmla="*/ 63840 h 70862"/>
                  <a:gd name="connsiteX7" fmla="*/ 111824 w 116296"/>
                  <a:gd name="connsiteY7" fmla="*/ 5746 h 70862"/>
                  <a:gd name="connsiteX8" fmla="*/ 105434 w 116296"/>
                  <a:gd name="connsiteY8" fmla="*/ 0 h 70862"/>
                  <a:gd name="connsiteX9" fmla="*/ 11501 w 116296"/>
                  <a:gd name="connsiteY9" fmla="*/ 0 h 70862"/>
                  <a:gd name="connsiteX10" fmla="*/ 4473 w 116296"/>
                  <a:gd name="connsiteY10" fmla="*/ 5746 h 70862"/>
                  <a:gd name="connsiteX11" fmla="*/ 14696 w 116296"/>
                  <a:gd name="connsiteY11" fmla="*/ 41496 h 70862"/>
                  <a:gd name="connsiteX12" fmla="*/ 45368 w 116296"/>
                  <a:gd name="connsiteY12" fmla="*/ 41496 h 70862"/>
                  <a:gd name="connsiteX13" fmla="*/ 51119 w 116296"/>
                  <a:gd name="connsiteY13" fmla="*/ 37027 h 70862"/>
                  <a:gd name="connsiteX14" fmla="*/ 51119 w 116296"/>
                  <a:gd name="connsiteY14" fmla="*/ 58094 h 70862"/>
                  <a:gd name="connsiteX15" fmla="*/ 12780 w 116296"/>
                  <a:gd name="connsiteY15" fmla="*/ 58094 h 70862"/>
                  <a:gd name="connsiteX16" fmla="*/ 14696 w 116296"/>
                  <a:gd name="connsiteY16" fmla="*/ 41496 h 70862"/>
                  <a:gd name="connsiteX17" fmla="*/ 64538 w 116296"/>
                  <a:gd name="connsiteY17" fmla="*/ 58094 h 70862"/>
                  <a:gd name="connsiteX18" fmla="*/ 64538 w 116296"/>
                  <a:gd name="connsiteY18" fmla="*/ 41496 h 70862"/>
                  <a:gd name="connsiteX19" fmla="*/ 101600 w 116296"/>
                  <a:gd name="connsiteY19" fmla="*/ 41496 h 70862"/>
                  <a:gd name="connsiteX20" fmla="*/ 102878 w 116296"/>
                  <a:gd name="connsiteY20" fmla="*/ 58094 h 70862"/>
                  <a:gd name="connsiteX21" fmla="*/ 64538 w 116296"/>
                  <a:gd name="connsiteY21" fmla="*/ 58094 h 70862"/>
                  <a:gd name="connsiteX22" fmla="*/ 100322 w 116296"/>
                  <a:gd name="connsiteY22" fmla="*/ 28728 h 70862"/>
                  <a:gd name="connsiteX23" fmla="*/ 64538 w 116296"/>
                  <a:gd name="connsiteY23" fmla="*/ 28728 h 70862"/>
                  <a:gd name="connsiteX24" fmla="*/ 64538 w 116296"/>
                  <a:gd name="connsiteY24" fmla="*/ 12130 h 70862"/>
                  <a:gd name="connsiteX25" fmla="*/ 99044 w 116296"/>
                  <a:gd name="connsiteY25" fmla="*/ 12130 h 70862"/>
                  <a:gd name="connsiteX26" fmla="*/ 100322 w 116296"/>
                  <a:gd name="connsiteY26" fmla="*/ 28728 h 70862"/>
                  <a:gd name="connsiteX27" fmla="*/ 51758 w 116296"/>
                  <a:gd name="connsiteY27" fmla="*/ 12768 h 70862"/>
                  <a:gd name="connsiteX28" fmla="*/ 51758 w 116296"/>
                  <a:gd name="connsiteY28" fmla="*/ 33197 h 70862"/>
                  <a:gd name="connsiteX29" fmla="*/ 46007 w 116296"/>
                  <a:gd name="connsiteY29" fmla="*/ 28728 h 70862"/>
                  <a:gd name="connsiteX30" fmla="*/ 15975 w 116296"/>
                  <a:gd name="connsiteY30" fmla="*/ 28728 h 70862"/>
                  <a:gd name="connsiteX31" fmla="*/ 17253 w 116296"/>
                  <a:gd name="connsiteY31" fmla="*/ 12768 h 70862"/>
                  <a:gd name="connsiteX32" fmla="*/ 51758 w 116296"/>
                  <a:gd name="connsiteY32" fmla="*/ 12768 h 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6296" h="70862">
                    <a:moveTo>
                      <a:pt x="4473" y="5746"/>
                    </a:moveTo>
                    <a:lnTo>
                      <a:pt x="0" y="63840"/>
                    </a:lnTo>
                    <a:cubicBezTo>
                      <a:pt x="0" y="65755"/>
                      <a:pt x="639" y="67032"/>
                      <a:pt x="1917" y="68947"/>
                    </a:cubicBezTo>
                    <a:cubicBezTo>
                      <a:pt x="3195" y="70224"/>
                      <a:pt x="5111" y="70862"/>
                      <a:pt x="6390" y="70862"/>
                    </a:cubicBezTo>
                    <a:lnTo>
                      <a:pt x="109907" y="70862"/>
                    </a:lnTo>
                    <a:cubicBezTo>
                      <a:pt x="111824" y="70862"/>
                      <a:pt x="113102" y="70224"/>
                      <a:pt x="114380" y="68947"/>
                    </a:cubicBezTo>
                    <a:cubicBezTo>
                      <a:pt x="115658" y="67670"/>
                      <a:pt x="116297" y="65755"/>
                      <a:pt x="116297" y="63840"/>
                    </a:cubicBezTo>
                    <a:lnTo>
                      <a:pt x="111824" y="5746"/>
                    </a:lnTo>
                    <a:cubicBezTo>
                      <a:pt x="111824" y="2554"/>
                      <a:pt x="108629" y="0"/>
                      <a:pt x="105434" y="0"/>
                    </a:cubicBezTo>
                    <a:lnTo>
                      <a:pt x="11501" y="0"/>
                    </a:lnTo>
                    <a:cubicBezTo>
                      <a:pt x="7668" y="0"/>
                      <a:pt x="5111" y="2554"/>
                      <a:pt x="4473" y="5746"/>
                    </a:cubicBezTo>
                    <a:close/>
                    <a:moveTo>
                      <a:pt x="14696" y="41496"/>
                    </a:moveTo>
                    <a:lnTo>
                      <a:pt x="45368" y="41496"/>
                    </a:lnTo>
                    <a:cubicBezTo>
                      <a:pt x="47925" y="41496"/>
                      <a:pt x="50481" y="39581"/>
                      <a:pt x="51119" y="37027"/>
                    </a:cubicBezTo>
                    <a:lnTo>
                      <a:pt x="51119" y="58094"/>
                    </a:lnTo>
                    <a:lnTo>
                      <a:pt x="12780" y="58094"/>
                    </a:lnTo>
                    <a:lnTo>
                      <a:pt x="14696" y="41496"/>
                    </a:lnTo>
                    <a:close/>
                    <a:moveTo>
                      <a:pt x="64538" y="58094"/>
                    </a:moveTo>
                    <a:lnTo>
                      <a:pt x="64538" y="41496"/>
                    </a:lnTo>
                    <a:lnTo>
                      <a:pt x="101600" y="41496"/>
                    </a:lnTo>
                    <a:lnTo>
                      <a:pt x="102878" y="58094"/>
                    </a:lnTo>
                    <a:lnTo>
                      <a:pt x="64538" y="58094"/>
                    </a:lnTo>
                    <a:close/>
                    <a:moveTo>
                      <a:pt x="100322" y="28728"/>
                    </a:moveTo>
                    <a:lnTo>
                      <a:pt x="64538" y="28728"/>
                    </a:lnTo>
                    <a:lnTo>
                      <a:pt x="64538" y="12130"/>
                    </a:lnTo>
                    <a:lnTo>
                      <a:pt x="99044" y="12130"/>
                    </a:lnTo>
                    <a:lnTo>
                      <a:pt x="100322" y="28728"/>
                    </a:lnTo>
                    <a:close/>
                    <a:moveTo>
                      <a:pt x="51758" y="12768"/>
                    </a:moveTo>
                    <a:lnTo>
                      <a:pt x="51758" y="33197"/>
                    </a:lnTo>
                    <a:cubicBezTo>
                      <a:pt x="51119" y="30643"/>
                      <a:pt x="48563" y="28728"/>
                      <a:pt x="46007" y="28728"/>
                    </a:cubicBezTo>
                    <a:lnTo>
                      <a:pt x="15975" y="28728"/>
                    </a:lnTo>
                    <a:lnTo>
                      <a:pt x="17253" y="12768"/>
                    </a:lnTo>
                    <a:lnTo>
                      <a:pt x="51758"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82" name="Graphic 4">
                <a:extLst>
                  <a:ext uri="{FF2B5EF4-FFF2-40B4-BE49-F238E27FC236}">
                    <a16:creationId xmlns:a16="http://schemas.microsoft.com/office/drawing/2014/main" id="{D82B7261-4FA0-4350-B62B-CB97A83AC18B}"/>
                  </a:ext>
                </a:extLst>
              </p:cNvPr>
              <p:cNvSpPr/>
              <p:nvPr/>
            </p:nvSpPr>
            <p:spPr>
              <a:xfrm>
                <a:off x="7014873" y="3946004"/>
                <a:ext cx="26935" cy="14780"/>
              </a:xfrm>
              <a:custGeom>
                <a:avLst/>
                <a:gdLst>
                  <a:gd name="connsiteX0" fmla="*/ 21086 w 26935"/>
                  <a:gd name="connsiteY0" fmla="*/ 2013 h 14780"/>
                  <a:gd name="connsiteX1" fmla="*/ 7029 w 26935"/>
                  <a:gd name="connsiteY1" fmla="*/ 98 h 14780"/>
                  <a:gd name="connsiteX2" fmla="*/ 0 w 26935"/>
                  <a:gd name="connsiteY2" fmla="*/ 5843 h 14780"/>
                  <a:gd name="connsiteX3" fmla="*/ 5750 w 26935"/>
                  <a:gd name="connsiteY3" fmla="*/ 12866 h 14780"/>
                  <a:gd name="connsiteX4" fmla="*/ 19809 w 26935"/>
                  <a:gd name="connsiteY4" fmla="*/ 14781 h 14780"/>
                  <a:gd name="connsiteX5" fmla="*/ 20447 w 26935"/>
                  <a:gd name="connsiteY5" fmla="*/ 14781 h 14780"/>
                  <a:gd name="connsiteX6" fmla="*/ 26837 w 26935"/>
                  <a:gd name="connsiteY6" fmla="*/ 9035 h 14780"/>
                  <a:gd name="connsiteX7" fmla="*/ 21086 w 26935"/>
                  <a:gd name="connsiteY7" fmla="*/ 2013 h 14780"/>
                  <a:gd name="connsiteX8" fmla="*/ 21086 w 26935"/>
                  <a:gd name="connsiteY8" fmla="*/ 2013 h 1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5" h="14780">
                    <a:moveTo>
                      <a:pt x="21086" y="2013"/>
                    </a:moveTo>
                    <a:lnTo>
                      <a:pt x="7029" y="98"/>
                    </a:lnTo>
                    <a:cubicBezTo>
                      <a:pt x="3195" y="-541"/>
                      <a:pt x="0" y="2013"/>
                      <a:pt x="0" y="5843"/>
                    </a:cubicBezTo>
                    <a:cubicBezTo>
                      <a:pt x="0" y="9674"/>
                      <a:pt x="1917" y="12866"/>
                      <a:pt x="5750" y="12866"/>
                    </a:cubicBezTo>
                    <a:lnTo>
                      <a:pt x="19809" y="14781"/>
                    </a:lnTo>
                    <a:lnTo>
                      <a:pt x="20447" y="14781"/>
                    </a:lnTo>
                    <a:cubicBezTo>
                      <a:pt x="23642" y="14781"/>
                      <a:pt x="26199" y="12227"/>
                      <a:pt x="26837" y="9035"/>
                    </a:cubicBezTo>
                    <a:cubicBezTo>
                      <a:pt x="27476" y="5843"/>
                      <a:pt x="24920" y="2651"/>
                      <a:pt x="21086" y="2013"/>
                    </a:cubicBezTo>
                    <a:cubicBezTo>
                      <a:pt x="21086" y="2013"/>
                      <a:pt x="21086" y="2013"/>
                      <a:pt x="21086" y="2013"/>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83" name="Graphic 4">
                <a:extLst>
                  <a:ext uri="{FF2B5EF4-FFF2-40B4-BE49-F238E27FC236}">
                    <a16:creationId xmlns:a16="http://schemas.microsoft.com/office/drawing/2014/main" id="{4929CF3D-3A47-4445-AFF7-F17393F31EBC}"/>
                  </a:ext>
                </a:extLst>
              </p:cNvPr>
              <p:cNvSpPr/>
              <p:nvPr/>
            </p:nvSpPr>
            <p:spPr>
              <a:xfrm>
                <a:off x="6917413" y="3931958"/>
                <a:ext cx="27170" cy="14781"/>
              </a:xfrm>
              <a:custGeom>
                <a:avLst/>
                <a:gdLst>
                  <a:gd name="connsiteX0" fmla="*/ 5445 w 27170"/>
                  <a:gd name="connsiteY0" fmla="*/ 12866 h 14781"/>
                  <a:gd name="connsiteX1" fmla="*/ 19502 w 27170"/>
                  <a:gd name="connsiteY1" fmla="*/ 14782 h 14781"/>
                  <a:gd name="connsiteX2" fmla="*/ 20141 w 27170"/>
                  <a:gd name="connsiteY2" fmla="*/ 14782 h 14781"/>
                  <a:gd name="connsiteX3" fmla="*/ 27170 w 27170"/>
                  <a:gd name="connsiteY3" fmla="*/ 9036 h 14781"/>
                  <a:gd name="connsiteX4" fmla="*/ 21419 w 27170"/>
                  <a:gd name="connsiteY4" fmla="*/ 2014 h 14781"/>
                  <a:gd name="connsiteX5" fmla="*/ 21419 w 27170"/>
                  <a:gd name="connsiteY5" fmla="*/ 2014 h 14781"/>
                  <a:gd name="connsiteX6" fmla="*/ 7361 w 27170"/>
                  <a:gd name="connsiteY6" fmla="*/ 98 h 14781"/>
                  <a:gd name="connsiteX7" fmla="*/ 332 w 27170"/>
                  <a:gd name="connsiteY7" fmla="*/ 5206 h 14781"/>
                  <a:gd name="connsiteX8" fmla="*/ 5445 w 27170"/>
                  <a:gd name="connsiteY8" fmla="*/ 12866 h 14781"/>
                  <a:gd name="connsiteX9" fmla="*/ 5445 w 27170"/>
                  <a:gd name="connsiteY9" fmla="*/ 12866 h 1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70" h="14781">
                    <a:moveTo>
                      <a:pt x="5445" y="12866"/>
                    </a:moveTo>
                    <a:lnTo>
                      <a:pt x="19502" y="14782"/>
                    </a:lnTo>
                    <a:lnTo>
                      <a:pt x="20141" y="14782"/>
                    </a:lnTo>
                    <a:cubicBezTo>
                      <a:pt x="23976" y="14782"/>
                      <a:pt x="26531" y="12228"/>
                      <a:pt x="27170" y="9036"/>
                    </a:cubicBezTo>
                    <a:cubicBezTo>
                      <a:pt x="27170" y="5206"/>
                      <a:pt x="24614" y="2652"/>
                      <a:pt x="21419" y="2014"/>
                    </a:cubicBezTo>
                    <a:lnTo>
                      <a:pt x="21419" y="2014"/>
                    </a:lnTo>
                    <a:lnTo>
                      <a:pt x="7361" y="98"/>
                    </a:lnTo>
                    <a:cubicBezTo>
                      <a:pt x="4166" y="-540"/>
                      <a:pt x="332" y="2014"/>
                      <a:pt x="332" y="5206"/>
                    </a:cubicBezTo>
                    <a:cubicBezTo>
                      <a:pt x="-945" y="9036"/>
                      <a:pt x="1611" y="12228"/>
                      <a:pt x="5445" y="12866"/>
                    </a:cubicBezTo>
                    <a:cubicBezTo>
                      <a:pt x="4806" y="12866"/>
                      <a:pt x="4806" y="12866"/>
                      <a:pt x="5445" y="128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84" name="Graphic 4">
                <a:extLst>
                  <a:ext uri="{FF2B5EF4-FFF2-40B4-BE49-F238E27FC236}">
                    <a16:creationId xmlns:a16="http://schemas.microsoft.com/office/drawing/2014/main" id="{A07BBFE3-37B7-49C2-9013-AD0DD91032A7}"/>
                  </a:ext>
                </a:extLst>
              </p:cNvPr>
              <p:cNvSpPr/>
              <p:nvPr/>
            </p:nvSpPr>
            <p:spPr>
              <a:xfrm>
                <a:off x="6998422" y="3973716"/>
                <a:ext cx="20760" cy="24095"/>
              </a:xfrm>
              <a:custGeom>
                <a:avLst/>
                <a:gdLst>
                  <a:gd name="connsiteX0" fmla="*/ 11339 w 20760"/>
                  <a:gd name="connsiteY0" fmla="*/ 2390 h 24095"/>
                  <a:gd name="connsiteX1" fmla="*/ 2393 w 20760"/>
                  <a:gd name="connsiteY1" fmla="*/ 1114 h 24095"/>
                  <a:gd name="connsiteX2" fmla="*/ 1115 w 20760"/>
                  <a:gd name="connsiteY2" fmla="*/ 10051 h 24095"/>
                  <a:gd name="connsiteX3" fmla="*/ 1115 w 20760"/>
                  <a:gd name="connsiteY3" fmla="*/ 10051 h 24095"/>
                  <a:gd name="connsiteX4" fmla="*/ 9421 w 20760"/>
                  <a:gd name="connsiteY4" fmla="*/ 21542 h 24095"/>
                  <a:gd name="connsiteX5" fmla="*/ 14534 w 20760"/>
                  <a:gd name="connsiteY5" fmla="*/ 24096 h 24095"/>
                  <a:gd name="connsiteX6" fmla="*/ 18367 w 20760"/>
                  <a:gd name="connsiteY6" fmla="*/ 22819 h 24095"/>
                  <a:gd name="connsiteX7" fmla="*/ 19646 w 20760"/>
                  <a:gd name="connsiteY7" fmla="*/ 13882 h 24095"/>
                  <a:gd name="connsiteX8" fmla="*/ 11339 w 20760"/>
                  <a:gd name="connsiteY8" fmla="*/ 2390 h 2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60" h="24095">
                    <a:moveTo>
                      <a:pt x="11339" y="2390"/>
                    </a:moveTo>
                    <a:cubicBezTo>
                      <a:pt x="9421" y="-163"/>
                      <a:pt x="4949" y="-802"/>
                      <a:pt x="2393" y="1114"/>
                    </a:cubicBezTo>
                    <a:cubicBezTo>
                      <a:pt x="-164" y="3029"/>
                      <a:pt x="-802" y="7498"/>
                      <a:pt x="1115" y="10051"/>
                    </a:cubicBezTo>
                    <a:cubicBezTo>
                      <a:pt x="1115" y="10051"/>
                      <a:pt x="1115" y="10051"/>
                      <a:pt x="1115" y="10051"/>
                    </a:cubicBezTo>
                    <a:lnTo>
                      <a:pt x="9421" y="21542"/>
                    </a:lnTo>
                    <a:cubicBezTo>
                      <a:pt x="10700" y="23458"/>
                      <a:pt x="12616" y="24096"/>
                      <a:pt x="14534" y="24096"/>
                    </a:cubicBezTo>
                    <a:cubicBezTo>
                      <a:pt x="15811" y="24096"/>
                      <a:pt x="17090" y="23458"/>
                      <a:pt x="18367" y="22819"/>
                    </a:cubicBezTo>
                    <a:cubicBezTo>
                      <a:pt x="20924" y="20904"/>
                      <a:pt x="21562" y="16435"/>
                      <a:pt x="19646" y="13882"/>
                    </a:cubicBezTo>
                    <a:lnTo>
                      <a:pt x="11339"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85" name="Graphic 4">
                <a:extLst>
                  <a:ext uri="{FF2B5EF4-FFF2-40B4-BE49-F238E27FC236}">
                    <a16:creationId xmlns:a16="http://schemas.microsoft.com/office/drawing/2014/main" id="{7D7E870D-FCBA-4C40-9D73-D79CE65E7EDF}"/>
                  </a:ext>
                </a:extLst>
              </p:cNvPr>
              <p:cNvSpPr/>
              <p:nvPr/>
            </p:nvSpPr>
            <p:spPr>
              <a:xfrm>
                <a:off x="6938996" y="3894681"/>
                <a:ext cx="20759" cy="23969"/>
              </a:xfrm>
              <a:custGeom>
                <a:avLst/>
                <a:gdLst>
                  <a:gd name="connsiteX0" fmla="*/ 9422 w 20759"/>
                  <a:gd name="connsiteY0" fmla="*/ 21416 h 23969"/>
                  <a:gd name="connsiteX1" fmla="*/ 14533 w 20759"/>
                  <a:gd name="connsiteY1" fmla="*/ 23970 h 23969"/>
                  <a:gd name="connsiteX2" fmla="*/ 18368 w 20759"/>
                  <a:gd name="connsiteY2" fmla="*/ 22693 h 23969"/>
                  <a:gd name="connsiteX3" fmla="*/ 19645 w 20759"/>
                  <a:gd name="connsiteY3" fmla="*/ 13755 h 23969"/>
                  <a:gd name="connsiteX4" fmla="*/ 19645 w 20759"/>
                  <a:gd name="connsiteY4" fmla="*/ 13755 h 23969"/>
                  <a:gd name="connsiteX5" fmla="*/ 11338 w 20759"/>
                  <a:gd name="connsiteY5" fmla="*/ 2264 h 23969"/>
                  <a:gd name="connsiteX6" fmla="*/ 2393 w 20759"/>
                  <a:gd name="connsiteY6" fmla="*/ 1626 h 23969"/>
                  <a:gd name="connsiteX7" fmla="*/ 1114 w 20759"/>
                  <a:gd name="connsiteY7" fmla="*/ 9925 h 23969"/>
                  <a:gd name="connsiteX8" fmla="*/ 9422 w 20759"/>
                  <a:gd name="connsiteY8" fmla="*/ 21416 h 2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59" h="23969">
                    <a:moveTo>
                      <a:pt x="9422" y="21416"/>
                    </a:moveTo>
                    <a:cubicBezTo>
                      <a:pt x="10699" y="23331"/>
                      <a:pt x="12616" y="23970"/>
                      <a:pt x="14533" y="23970"/>
                    </a:cubicBezTo>
                    <a:cubicBezTo>
                      <a:pt x="15811" y="23970"/>
                      <a:pt x="17089" y="23331"/>
                      <a:pt x="18368" y="22693"/>
                    </a:cubicBezTo>
                    <a:cubicBezTo>
                      <a:pt x="20923" y="20778"/>
                      <a:pt x="21563" y="16309"/>
                      <a:pt x="19645" y="13755"/>
                    </a:cubicBezTo>
                    <a:lnTo>
                      <a:pt x="19645" y="13755"/>
                    </a:lnTo>
                    <a:lnTo>
                      <a:pt x="11338" y="2264"/>
                    </a:lnTo>
                    <a:cubicBezTo>
                      <a:pt x="8783" y="-289"/>
                      <a:pt x="4948" y="-928"/>
                      <a:pt x="2393" y="1626"/>
                    </a:cubicBezTo>
                    <a:cubicBezTo>
                      <a:pt x="-163" y="3541"/>
                      <a:pt x="-802" y="7371"/>
                      <a:pt x="1114" y="9925"/>
                    </a:cubicBezTo>
                    <a:lnTo>
                      <a:pt x="9422" y="2141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86" name="Graphic 4">
                <a:extLst>
                  <a:ext uri="{FF2B5EF4-FFF2-40B4-BE49-F238E27FC236}">
                    <a16:creationId xmlns:a16="http://schemas.microsoft.com/office/drawing/2014/main" id="{657FED88-CC27-4E90-B10D-D8F63B263B0E}"/>
                  </a:ext>
                </a:extLst>
              </p:cNvPr>
              <p:cNvSpPr/>
              <p:nvPr/>
            </p:nvSpPr>
            <p:spPr>
              <a:xfrm>
                <a:off x="6978990" y="3884078"/>
                <a:ext cx="14255" cy="26911"/>
              </a:xfrm>
              <a:custGeom>
                <a:avLst/>
                <a:gdLst>
                  <a:gd name="connsiteX0" fmla="*/ 5211 w 14255"/>
                  <a:gd name="connsiteY0" fmla="*/ 26911 h 26911"/>
                  <a:gd name="connsiteX1" fmla="*/ 5850 w 14255"/>
                  <a:gd name="connsiteY1" fmla="*/ 26911 h 26911"/>
                  <a:gd name="connsiteX2" fmla="*/ 12240 w 14255"/>
                  <a:gd name="connsiteY2" fmla="*/ 21166 h 26911"/>
                  <a:gd name="connsiteX3" fmla="*/ 14157 w 14255"/>
                  <a:gd name="connsiteY3" fmla="*/ 7121 h 26911"/>
                  <a:gd name="connsiteX4" fmla="*/ 9045 w 14255"/>
                  <a:gd name="connsiteY4" fmla="*/ 98 h 26911"/>
                  <a:gd name="connsiteX5" fmla="*/ 2016 w 14255"/>
                  <a:gd name="connsiteY5" fmla="*/ 5206 h 26911"/>
                  <a:gd name="connsiteX6" fmla="*/ 99 w 14255"/>
                  <a:gd name="connsiteY6" fmla="*/ 19250 h 26911"/>
                  <a:gd name="connsiteX7" fmla="*/ 5211 w 14255"/>
                  <a:gd name="connsiteY7" fmla="*/ 26911 h 2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 h="26911">
                    <a:moveTo>
                      <a:pt x="5211" y="26911"/>
                    </a:moveTo>
                    <a:lnTo>
                      <a:pt x="5850" y="26911"/>
                    </a:lnTo>
                    <a:cubicBezTo>
                      <a:pt x="9045" y="26911"/>
                      <a:pt x="11601" y="24357"/>
                      <a:pt x="12240" y="21166"/>
                    </a:cubicBezTo>
                    <a:lnTo>
                      <a:pt x="14157" y="7121"/>
                    </a:lnTo>
                    <a:cubicBezTo>
                      <a:pt x="14796" y="3929"/>
                      <a:pt x="12240" y="98"/>
                      <a:pt x="9045" y="98"/>
                    </a:cubicBezTo>
                    <a:cubicBezTo>
                      <a:pt x="5850" y="-540"/>
                      <a:pt x="2016" y="2014"/>
                      <a:pt x="2016" y="5206"/>
                    </a:cubicBezTo>
                    <a:lnTo>
                      <a:pt x="99" y="19250"/>
                    </a:lnTo>
                    <a:cubicBezTo>
                      <a:pt x="-540" y="23081"/>
                      <a:pt x="2016" y="26273"/>
                      <a:pt x="5211" y="26911"/>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87" name="Graphic 4">
                <a:extLst>
                  <a:ext uri="{FF2B5EF4-FFF2-40B4-BE49-F238E27FC236}">
                    <a16:creationId xmlns:a16="http://schemas.microsoft.com/office/drawing/2014/main" id="{B94F42DC-0126-4A8D-9AFC-559F9EEF8AAA}"/>
                  </a:ext>
                </a:extLst>
              </p:cNvPr>
              <p:cNvSpPr/>
              <p:nvPr/>
            </p:nvSpPr>
            <p:spPr>
              <a:xfrm>
                <a:off x="7006090" y="3906046"/>
                <a:ext cx="23954" cy="20903"/>
              </a:xfrm>
              <a:custGeom>
                <a:avLst/>
                <a:gdLst>
                  <a:gd name="connsiteX0" fmla="*/ 6865 w 23954"/>
                  <a:gd name="connsiteY0" fmla="*/ 20904 h 20903"/>
                  <a:gd name="connsiteX1" fmla="*/ 10699 w 23954"/>
                  <a:gd name="connsiteY1" fmla="*/ 19627 h 20903"/>
                  <a:gd name="connsiteX2" fmla="*/ 21563 w 23954"/>
                  <a:gd name="connsiteY2" fmla="*/ 11328 h 20903"/>
                  <a:gd name="connsiteX3" fmla="*/ 22840 w 23954"/>
                  <a:gd name="connsiteY3" fmla="*/ 2390 h 20903"/>
                  <a:gd name="connsiteX4" fmla="*/ 13894 w 23954"/>
                  <a:gd name="connsiteY4" fmla="*/ 1114 h 20903"/>
                  <a:gd name="connsiteX5" fmla="*/ 2393 w 23954"/>
                  <a:gd name="connsiteY5" fmla="*/ 9413 h 20903"/>
                  <a:gd name="connsiteX6" fmla="*/ 1114 w 23954"/>
                  <a:gd name="connsiteY6" fmla="*/ 18350 h 20903"/>
                  <a:gd name="connsiteX7" fmla="*/ 6865 w 23954"/>
                  <a:gd name="connsiteY7" fmla="*/ 20904 h 2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54" h="20903">
                    <a:moveTo>
                      <a:pt x="6865" y="20904"/>
                    </a:moveTo>
                    <a:cubicBezTo>
                      <a:pt x="8143" y="20904"/>
                      <a:pt x="9422" y="20266"/>
                      <a:pt x="10699" y="19627"/>
                    </a:cubicBezTo>
                    <a:lnTo>
                      <a:pt x="21563" y="11328"/>
                    </a:lnTo>
                    <a:cubicBezTo>
                      <a:pt x="24118" y="9413"/>
                      <a:pt x="24758" y="4944"/>
                      <a:pt x="22840" y="2390"/>
                    </a:cubicBezTo>
                    <a:cubicBezTo>
                      <a:pt x="20923" y="-163"/>
                      <a:pt x="16450" y="-802"/>
                      <a:pt x="13894" y="1114"/>
                    </a:cubicBezTo>
                    <a:lnTo>
                      <a:pt x="2393" y="9413"/>
                    </a:lnTo>
                    <a:cubicBezTo>
                      <a:pt x="-163" y="11328"/>
                      <a:pt x="-802" y="15797"/>
                      <a:pt x="1114" y="18350"/>
                    </a:cubicBezTo>
                    <a:cubicBezTo>
                      <a:pt x="3032" y="20266"/>
                      <a:pt x="4948" y="20904"/>
                      <a:pt x="6865" y="2090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88" name="Graphic 4">
                <a:extLst>
                  <a:ext uri="{FF2B5EF4-FFF2-40B4-BE49-F238E27FC236}">
                    <a16:creationId xmlns:a16="http://schemas.microsoft.com/office/drawing/2014/main" id="{7C237BA4-75EE-46F7-8D5A-88C45C815BFE}"/>
                  </a:ext>
                </a:extLst>
              </p:cNvPr>
              <p:cNvSpPr/>
              <p:nvPr/>
            </p:nvSpPr>
            <p:spPr>
              <a:xfrm>
                <a:off x="6947139" y="3912245"/>
                <a:ext cx="64560" cy="61946"/>
              </a:xfrm>
              <a:custGeom>
                <a:avLst/>
                <a:gdLst>
                  <a:gd name="connsiteX0" fmla="*/ 64539 w 64560"/>
                  <a:gd name="connsiteY0" fmla="*/ 33857 h 61946"/>
                  <a:gd name="connsiteX1" fmla="*/ 33867 w 64560"/>
                  <a:gd name="connsiteY1" fmla="*/ 22 h 61946"/>
                  <a:gd name="connsiteX2" fmla="*/ 0 w 64560"/>
                  <a:gd name="connsiteY2" fmla="*/ 30665 h 61946"/>
                  <a:gd name="connsiteX3" fmla="*/ 0 w 64560"/>
                  <a:gd name="connsiteY3" fmla="*/ 33857 h 61946"/>
                  <a:gd name="connsiteX4" fmla="*/ 640 w 64560"/>
                  <a:gd name="connsiteY4" fmla="*/ 38964 h 61946"/>
                  <a:gd name="connsiteX5" fmla="*/ 8307 w 64560"/>
                  <a:gd name="connsiteY5" fmla="*/ 44071 h 61946"/>
                  <a:gd name="connsiteX6" fmla="*/ 13419 w 64560"/>
                  <a:gd name="connsiteY6" fmla="*/ 36411 h 61946"/>
                  <a:gd name="connsiteX7" fmla="*/ 13419 w 64560"/>
                  <a:gd name="connsiteY7" fmla="*/ 33219 h 61946"/>
                  <a:gd name="connsiteX8" fmla="*/ 33228 w 64560"/>
                  <a:gd name="connsiteY8" fmla="*/ 13428 h 61946"/>
                  <a:gd name="connsiteX9" fmla="*/ 53037 w 64560"/>
                  <a:gd name="connsiteY9" fmla="*/ 33219 h 61946"/>
                  <a:gd name="connsiteX10" fmla="*/ 43452 w 64560"/>
                  <a:gd name="connsiteY10" fmla="*/ 49817 h 61946"/>
                  <a:gd name="connsiteX11" fmla="*/ 41535 w 64560"/>
                  <a:gd name="connsiteY11" fmla="*/ 58755 h 61946"/>
                  <a:gd name="connsiteX12" fmla="*/ 46647 w 64560"/>
                  <a:gd name="connsiteY12" fmla="*/ 61947 h 61946"/>
                  <a:gd name="connsiteX13" fmla="*/ 49842 w 64560"/>
                  <a:gd name="connsiteY13" fmla="*/ 60670 h 61946"/>
                  <a:gd name="connsiteX14" fmla="*/ 64539 w 64560"/>
                  <a:gd name="connsiteY14" fmla="*/ 33857 h 61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60" h="61946">
                    <a:moveTo>
                      <a:pt x="64539" y="33857"/>
                    </a:moveTo>
                    <a:cubicBezTo>
                      <a:pt x="65178" y="15982"/>
                      <a:pt x="51759" y="660"/>
                      <a:pt x="33867" y="22"/>
                    </a:cubicBezTo>
                    <a:cubicBezTo>
                      <a:pt x="15975" y="-617"/>
                      <a:pt x="640" y="12790"/>
                      <a:pt x="0" y="30665"/>
                    </a:cubicBezTo>
                    <a:cubicBezTo>
                      <a:pt x="0" y="31303"/>
                      <a:pt x="0" y="32580"/>
                      <a:pt x="0" y="33857"/>
                    </a:cubicBezTo>
                    <a:cubicBezTo>
                      <a:pt x="0" y="35772"/>
                      <a:pt x="0" y="37687"/>
                      <a:pt x="640" y="38964"/>
                    </a:cubicBezTo>
                    <a:cubicBezTo>
                      <a:pt x="1278" y="42156"/>
                      <a:pt x="4473" y="44710"/>
                      <a:pt x="8307" y="44071"/>
                    </a:cubicBezTo>
                    <a:cubicBezTo>
                      <a:pt x="11502" y="43433"/>
                      <a:pt x="14058" y="40241"/>
                      <a:pt x="13419" y="36411"/>
                    </a:cubicBezTo>
                    <a:cubicBezTo>
                      <a:pt x="13419" y="35134"/>
                      <a:pt x="13419" y="34495"/>
                      <a:pt x="13419" y="33219"/>
                    </a:cubicBezTo>
                    <a:cubicBezTo>
                      <a:pt x="13419" y="22366"/>
                      <a:pt x="22365" y="13428"/>
                      <a:pt x="33228" y="13428"/>
                    </a:cubicBezTo>
                    <a:cubicBezTo>
                      <a:pt x="44091" y="13428"/>
                      <a:pt x="53037" y="22366"/>
                      <a:pt x="53037" y="33219"/>
                    </a:cubicBezTo>
                    <a:cubicBezTo>
                      <a:pt x="53037" y="40241"/>
                      <a:pt x="49203" y="46625"/>
                      <a:pt x="43452" y="49817"/>
                    </a:cubicBezTo>
                    <a:cubicBezTo>
                      <a:pt x="40257" y="51732"/>
                      <a:pt x="39618" y="55563"/>
                      <a:pt x="41535" y="58755"/>
                    </a:cubicBezTo>
                    <a:cubicBezTo>
                      <a:pt x="42813" y="60670"/>
                      <a:pt x="44730" y="61947"/>
                      <a:pt x="46647" y="61947"/>
                    </a:cubicBezTo>
                    <a:cubicBezTo>
                      <a:pt x="47925" y="61947"/>
                      <a:pt x="49203" y="61308"/>
                      <a:pt x="49842" y="60670"/>
                    </a:cubicBezTo>
                    <a:cubicBezTo>
                      <a:pt x="58788" y="55563"/>
                      <a:pt x="64539" y="45348"/>
                      <a:pt x="64539" y="33857"/>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176" name="Graphic 4">
              <a:extLst>
                <a:ext uri="{FF2B5EF4-FFF2-40B4-BE49-F238E27FC236}">
                  <a16:creationId xmlns:a16="http://schemas.microsoft.com/office/drawing/2014/main" id="{F6995B6B-9D42-46D6-81B1-C26379D58C5B}"/>
                </a:ext>
              </a:extLst>
            </p:cNvPr>
            <p:cNvGrpSpPr>
              <a:grpSpLocks noChangeAspect="1"/>
            </p:cNvGrpSpPr>
            <p:nvPr/>
          </p:nvGrpSpPr>
          <p:grpSpPr>
            <a:xfrm>
              <a:off x="12353257" y="767203"/>
              <a:ext cx="39320" cy="34021"/>
              <a:chOff x="10991969" y="1476777"/>
              <a:chExt cx="246258" cy="213863"/>
            </a:xfrm>
            <a:solidFill>
              <a:schemeClr val="bg1"/>
            </a:solidFill>
            <a:effectLst/>
          </p:grpSpPr>
          <p:sp>
            <p:nvSpPr>
              <p:cNvPr id="178" name="Graphic 4">
                <a:extLst>
                  <a:ext uri="{FF2B5EF4-FFF2-40B4-BE49-F238E27FC236}">
                    <a16:creationId xmlns:a16="http://schemas.microsoft.com/office/drawing/2014/main" id="{3903E3D0-D0DB-446B-ABC5-77599DF74576}"/>
                  </a:ext>
                </a:extLst>
              </p:cNvPr>
              <p:cNvSpPr/>
              <p:nvPr/>
            </p:nvSpPr>
            <p:spPr>
              <a:xfrm>
                <a:off x="11045006" y="1530403"/>
                <a:ext cx="145051" cy="130233"/>
              </a:xfrm>
              <a:custGeom>
                <a:avLst/>
                <a:gdLst>
                  <a:gd name="connsiteX0" fmla="*/ 32589 w 145051"/>
                  <a:gd name="connsiteY0" fmla="*/ 5107 h 130233"/>
                  <a:gd name="connsiteX1" fmla="*/ 32589 w 145051"/>
                  <a:gd name="connsiteY1" fmla="*/ 46603 h 130233"/>
                  <a:gd name="connsiteX2" fmla="*/ 37701 w 145051"/>
                  <a:gd name="connsiteY2" fmla="*/ 51710 h 130233"/>
                  <a:gd name="connsiteX3" fmla="*/ 48563 w 145051"/>
                  <a:gd name="connsiteY3" fmla="*/ 51710 h 130233"/>
                  <a:gd name="connsiteX4" fmla="*/ 48563 w 145051"/>
                  <a:gd name="connsiteY4" fmla="*/ 54264 h 130233"/>
                  <a:gd name="connsiteX5" fmla="*/ 5112 w 145051"/>
                  <a:gd name="connsiteY5" fmla="*/ 54264 h 130233"/>
                  <a:gd name="connsiteX6" fmla="*/ 0 w 145051"/>
                  <a:gd name="connsiteY6" fmla="*/ 59371 h 130233"/>
                  <a:gd name="connsiteX7" fmla="*/ 5112 w 145051"/>
                  <a:gd name="connsiteY7" fmla="*/ 64478 h 130233"/>
                  <a:gd name="connsiteX8" fmla="*/ 5112 w 145051"/>
                  <a:gd name="connsiteY8" fmla="*/ 64478 h 130233"/>
                  <a:gd name="connsiteX9" fmla="*/ 12141 w 145051"/>
                  <a:gd name="connsiteY9" fmla="*/ 64478 h 130233"/>
                  <a:gd name="connsiteX10" fmla="*/ 12141 w 145051"/>
                  <a:gd name="connsiteY10" fmla="*/ 123849 h 130233"/>
                  <a:gd name="connsiteX11" fmla="*/ 17253 w 145051"/>
                  <a:gd name="connsiteY11" fmla="*/ 128956 h 130233"/>
                  <a:gd name="connsiteX12" fmla="*/ 22365 w 145051"/>
                  <a:gd name="connsiteY12" fmla="*/ 123849 h 130233"/>
                  <a:gd name="connsiteX13" fmla="*/ 22365 w 145051"/>
                  <a:gd name="connsiteY13" fmla="*/ 64478 h 130233"/>
                  <a:gd name="connsiteX14" fmla="*/ 49842 w 145051"/>
                  <a:gd name="connsiteY14" fmla="*/ 64478 h 130233"/>
                  <a:gd name="connsiteX15" fmla="*/ 60066 w 145051"/>
                  <a:gd name="connsiteY15" fmla="*/ 71501 h 130233"/>
                  <a:gd name="connsiteX16" fmla="*/ 61982 w 145051"/>
                  <a:gd name="connsiteY16" fmla="*/ 71501 h 130233"/>
                  <a:gd name="connsiteX17" fmla="*/ 61982 w 145051"/>
                  <a:gd name="connsiteY17" fmla="*/ 72139 h 130233"/>
                  <a:gd name="connsiteX18" fmla="*/ 48563 w 145051"/>
                  <a:gd name="connsiteY18" fmla="*/ 88099 h 130233"/>
                  <a:gd name="connsiteX19" fmla="*/ 48563 w 145051"/>
                  <a:gd name="connsiteY19" fmla="*/ 89376 h 130233"/>
                  <a:gd name="connsiteX20" fmla="*/ 53676 w 145051"/>
                  <a:gd name="connsiteY20" fmla="*/ 94483 h 130233"/>
                  <a:gd name="connsiteX21" fmla="*/ 65817 w 145051"/>
                  <a:gd name="connsiteY21" fmla="*/ 94483 h 130233"/>
                  <a:gd name="connsiteX22" fmla="*/ 65817 w 145051"/>
                  <a:gd name="connsiteY22" fmla="*/ 111081 h 130233"/>
                  <a:gd name="connsiteX23" fmla="*/ 51119 w 145051"/>
                  <a:gd name="connsiteY23" fmla="*/ 117465 h 130233"/>
                  <a:gd name="connsiteX24" fmla="*/ 48563 w 145051"/>
                  <a:gd name="connsiteY24" fmla="*/ 121934 h 130233"/>
                  <a:gd name="connsiteX25" fmla="*/ 48563 w 145051"/>
                  <a:gd name="connsiteY25" fmla="*/ 125126 h 130233"/>
                  <a:gd name="connsiteX26" fmla="*/ 53037 w 145051"/>
                  <a:gd name="connsiteY26" fmla="*/ 130233 h 130233"/>
                  <a:gd name="connsiteX27" fmla="*/ 53037 w 145051"/>
                  <a:gd name="connsiteY27" fmla="*/ 130233 h 130233"/>
                  <a:gd name="connsiteX28" fmla="*/ 53037 w 145051"/>
                  <a:gd name="connsiteY28" fmla="*/ 130233 h 130233"/>
                  <a:gd name="connsiteX29" fmla="*/ 58148 w 145051"/>
                  <a:gd name="connsiteY29" fmla="*/ 125764 h 130233"/>
                  <a:gd name="connsiteX30" fmla="*/ 58148 w 145051"/>
                  <a:gd name="connsiteY30" fmla="*/ 125126 h 130233"/>
                  <a:gd name="connsiteX31" fmla="*/ 65817 w 145051"/>
                  <a:gd name="connsiteY31" fmla="*/ 121296 h 130233"/>
                  <a:gd name="connsiteX32" fmla="*/ 65817 w 145051"/>
                  <a:gd name="connsiteY32" fmla="*/ 124488 h 130233"/>
                  <a:gd name="connsiteX33" fmla="*/ 70928 w 145051"/>
                  <a:gd name="connsiteY33" fmla="*/ 129595 h 130233"/>
                  <a:gd name="connsiteX34" fmla="*/ 76040 w 145051"/>
                  <a:gd name="connsiteY34" fmla="*/ 124488 h 130233"/>
                  <a:gd name="connsiteX35" fmla="*/ 76040 w 145051"/>
                  <a:gd name="connsiteY35" fmla="*/ 120657 h 130233"/>
                  <a:gd name="connsiteX36" fmla="*/ 83069 w 145051"/>
                  <a:gd name="connsiteY36" fmla="*/ 123849 h 130233"/>
                  <a:gd name="connsiteX37" fmla="*/ 83069 w 145051"/>
                  <a:gd name="connsiteY37" fmla="*/ 124488 h 130233"/>
                  <a:gd name="connsiteX38" fmla="*/ 88181 w 145051"/>
                  <a:gd name="connsiteY38" fmla="*/ 128956 h 130233"/>
                  <a:gd name="connsiteX39" fmla="*/ 88181 w 145051"/>
                  <a:gd name="connsiteY39" fmla="*/ 128956 h 130233"/>
                  <a:gd name="connsiteX40" fmla="*/ 92654 w 145051"/>
                  <a:gd name="connsiteY40" fmla="*/ 124488 h 130233"/>
                  <a:gd name="connsiteX41" fmla="*/ 92654 w 145051"/>
                  <a:gd name="connsiteY41" fmla="*/ 124488 h 130233"/>
                  <a:gd name="connsiteX42" fmla="*/ 92654 w 145051"/>
                  <a:gd name="connsiteY42" fmla="*/ 120657 h 130233"/>
                  <a:gd name="connsiteX43" fmla="*/ 90098 w 145051"/>
                  <a:gd name="connsiteY43" fmla="*/ 116188 h 130233"/>
                  <a:gd name="connsiteX44" fmla="*/ 76679 w 145051"/>
                  <a:gd name="connsiteY44" fmla="*/ 109804 h 130233"/>
                  <a:gd name="connsiteX45" fmla="*/ 76679 w 145051"/>
                  <a:gd name="connsiteY45" fmla="*/ 93206 h 130233"/>
                  <a:gd name="connsiteX46" fmla="*/ 88181 w 145051"/>
                  <a:gd name="connsiteY46" fmla="*/ 93206 h 130233"/>
                  <a:gd name="connsiteX47" fmla="*/ 93293 w 145051"/>
                  <a:gd name="connsiteY47" fmla="*/ 88737 h 130233"/>
                  <a:gd name="connsiteX48" fmla="*/ 93293 w 145051"/>
                  <a:gd name="connsiteY48" fmla="*/ 88737 h 130233"/>
                  <a:gd name="connsiteX49" fmla="*/ 93293 w 145051"/>
                  <a:gd name="connsiteY49" fmla="*/ 88099 h 130233"/>
                  <a:gd name="connsiteX50" fmla="*/ 80513 w 145051"/>
                  <a:gd name="connsiteY50" fmla="*/ 72777 h 130233"/>
                  <a:gd name="connsiteX51" fmla="*/ 80513 w 145051"/>
                  <a:gd name="connsiteY51" fmla="*/ 71501 h 130233"/>
                  <a:gd name="connsiteX52" fmla="*/ 82430 w 145051"/>
                  <a:gd name="connsiteY52" fmla="*/ 71501 h 130233"/>
                  <a:gd name="connsiteX53" fmla="*/ 92654 w 145051"/>
                  <a:gd name="connsiteY53" fmla="*/ 64478 h 130233"/>
                  <a:gd name="connsiteX54" fmla="*/ 120131 w 145051"/>
                  <a:gd name="connsiteY54" fmla="*/ 64478 h 130233"/>
                  <a:gd name="connsiteX55" fmla="*/ 120131 w 145051"/>
                  <a:gd name="connsiteY55" fmla="*/ 123849 h 130233"/>
                  <a:gd name="connsiteX56" fmla="*/ 125243 w 145051"/>
                  <a:gd name="connsiteY56" fmla="*/ 128956 h 130233"/>
                  <a:gd name="connsiteX57" fmla="*/ 130355 w 145051"/>
                  <a:gd name="connsiteY57" fmla="*/ 123849 h 130233"/>
                  <a:gd name="connsiteX58" fmla="*/ 130355 w 145051"/>
                  <a:gd name="connsiteY58" fmla="*/ 64478 h 130233"/>
                  <a:gd name="connsiteX59" fmla="*/ 139940 w 145051"/>
                  <a:gd name="connsiteY59" fmla="*/ 64478 h 130233"/>
                  <a:gd name="connsiteX60" fmla="*/ 145051 w 145051"/>
                  <a:gd name="connsiteY60" fmla="*/ 59371 h 130233"/>
                  <a:gd name="connsiteX61" fmla="*/ 139940 w 145051"/>
                  <a:gd name="connsiteY61" fmla="*/ 54264 h 130233"/>
                  <a:gd name="connsiteX62" fmla="*/ 93932 w 145051"/>
                  <a:gd name="connsiteY62" fmla="*/ 54264 h 130233"/>
                  <a:gd name="connsiteX63" fmla="*/ 93932 w 145051"/>
                  <a:gd name="connsiteY63" fmla="*/ 51710 h 130233"/>
                  <a:gd name="connsiteX64" fmla="*/ 102878 w 145051"/>
                  <a:gd name="connsiteY64" fmla="*/ 51710 h 130233"/>
                  <a:gd name="connsiteX65" fmla="*/ 107990 w 145051"/>
                  <a:gd name="connsiteY65" fmla="*/ 46603 h 130233"/>
                  <a:gd name="connsiteX66" fmla="*/ 107990 w 145051"/>
                  <a:gd name="connsiteY66" fmla="*/ 5107 h 130233"/>
                  <a:gd name="connsiteX67" fmla="*/ 103517 w 145051"/>
                  <a:gd name="connsiteY67" fmla="*/ 0 h 130233"/>
                  <a:gd name="connsiteX68" fmla="*/ 103517 w 145051"/>
                  <a:gd name="connsiteY68" fmla="*/ 0 h 130233"/>
                  <a:gd name="connsiteX69" fmla="*/ 41535 w 145051"/>
                  <a:gd name="connsiteY69" fmla="*/ 0 h 130233"/>
                  <a:gd name="connsiteX70" fmla="*/ 32589 w 145051"/>
                  <a:gd name="connsiteY70" fmla="*/ 5107 h 130233"/>
                  <a:gd name="connsiteX71" fmla="*/ 32589 w 145051"/>
                  <a:gd name="connsiteY71" fmla="*/ 5107 h 130233"/>
                  <a:gd name="connsiteX72" fmla="*/ 58148 w 145051"/>
                  <a:gd name="connsiteY72" fmla="*/ 83630 h 130233"/>
                  <a:gd name="connsiteX73" fmla="*/ 63261 w 145051"/>
                  <a:gd name="connsiteY73" fmla="*/ 81077 h 130233"/>
                  <a:gd name="connsiteX74" fmla="*/ 74123 w 145051"/>
                  <a:gd name="connsiteY74" fmla="*/ 81077 h 130233"/>
                  <a:gd name="connsiteX75" fmla="*/ 79235 w 145051"/>
                  <a:gd name="connsiteY75" fmla="*/ 83630 h 130233"/>
                  <a:gd name="connsiteX76" fmla="*/ 58148 w 145051"/>
                  <a:gd name="connsiteY76" fmla="*/ 83630 h 130233"/>
                  <a:gd name="connsiteX77" fmla="*/ 57509 w 145051"/>
                  <a:gd name="connsiteY77" fmla="*/ 51710 h 130233"/>
                  <a:gd name="connsiteX78" fmla="*/ 60704 w 145051"/>
                  <a:gd name="connsiteY78" fmla="*/ 51710 h 130233"/>
                  <a:gd name="connsiteX79" fmla="*/ 60704 w 145051"/>
                  <a:gd name="connsiteY79" fmla="*/ 54264 h 130233"/>
                  <a:gd name="connsiteX80" fmla="*/ 57509 w 145051"/>
                  <a:gd name="connsiteY80" fmla="*/ 54264 h 130233"/>
                  <a:gd name="connsiteX81" fmla="*/ 57509 w 145051"/>
                  <a:gd name="connsiteY81" fmla="*/ 51710 h 130233"/>
                  <a:gd name="connsiteX82" fmla="*/ 80513 w 145051"/>
                  <a:gd name="connsiteY82" fmla="*/ 42134 h 130233"/>
                  <a:gd name="connsiteX83" fmla="*/ 57509 w 145051"/>
                  <a:gd name="connsiteY83" fmla="*/ 42134 h 130233"/>
                  <a:gd name="connsiteX84" fmla="*/ 57509 w 145051"/>
                  <a:gd name="connsiteY84" fmla="*/ 37665 h 130233"/>
                  <a:gd name="connsiteX85" fmla="*/ 69650 w 145051"/>
                  <a:gd name="connsiteY85" fmla="*/ 26813 h 130233"/>
                  <a:gd name="connsiteX86" fmla="*/ 80513 w 145051"/>
                  <a:gd name="connsiteY86" fmla="*/ 37665 h 130233"/>
                  <a:gd name="connsiteX87" fmla="*/ 80513 w 145051"/>
                  <a:gd name="connsiteY87" fmla="*/ 42134 h 130233"/>
                  <a:gd name="connsiteX88" fmla="*/ 80513 w 145051"/>
                  <a:gd name="connsiteY88" fmla="*/ 54264 h 130233"/>
                  <a:gd name="connsiteX89" fmla="*/ 77318 w 145051"/>
                  <a:gd name="connsiteY89" fmla="*/ 54264 h 130233"/>
                  <a:gd name="connsiteX90" fmla="*/ 77318 w 145051"/>
                  <a:gd name="connsiteY90" fmla="*/ 51710 h 130233"/>
                  <a:gd name="connsiteX91" fmla="*/ 80513 w 145051"/>
                  <a:gd name="connsiteY91" fmla="*/ 51710 h 130233"/>
                  <a:gd name="connsiteX92" fmla="*/ 80513 w 145051"/>
                  <a:gd name="connsiteY92" fmla="*/ 54264 h 130233"/>
                  <a:gd name="connsiteX93" fmla="*/ 41535 w 145051"/>
                  <a:gd name="connsiteY93" fmla="*/ 10214 h 130233"/>
                  <a:gd name="connsiteX94" fmla="*/ 93932 w 145051"/>
                  <a:gd name="connsiteY94" fmla="*/ 10214 h 130233"/>
                  <a:gd name="connsiteX95" fmla="*/ 93932 w 145051"/>
                  <a:gd name="connsiteY95" fmla="*/ 42134 h 130233"/>
                  <a:gd name="connsiteX96" fmla="*/ 90098 w 145051"/>
                  <a:gd name="connsiteY96" fmla="*/ 42134 h 130233"/>
                  <a:gd name="connsiteX97" fmla="*/ 90098 w 145051"/>
                  <a:gd name="connsiteY97" fmla="*/ 37665 h 130233"/>
                  <a:gd name="connsiteX98" fmla="*/ 67733 w 145051"/>
                  <a:gd name="connsiteY98" fmla="*/ 17875 h 130233"/>
                  <a:gd name="connsiteX99" fmla="*/ 47925 w 145051"/>
                  <a:gd name="connsiteY99" fmla="*/ 37665 h 130233"/>
                  <a:gd name="connsiteX100" fmla="*/ 47925 w 145051"/>
                  <a:gd name="connsiteY100" fmla="*/ 42134 h 130233"/>
                  <a:gd name="connsiteX101" fmla="*/ 41535 w 145051"/>
                  <a:gd name="connsiteY101" fmla="*/ 42134 h 130233"/>
                  <a:gd name="connsiteX102" fmla="*/ 41535 w 145051"/>
                  <a:gd name="connsiteY102" fmla="*/ 10214 h 13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45051" h="130233">
                    <a:moveTo>
                      <a:pt x="32589" y="5107"/>
                    </a:moveTo>
                    <a:lnTo>
                      <a:pt x="32589" y="46603"/>
                    </a:lnTo>
                    <a:cubicBezTo>
                      <a:pt x="32589" y="49157"/>
                      <a:pt x="34506" y="51072"/>
                      <a:pt x="37701" y="51710"/>
                    </a:cubicBezTo>
                    <a:lnTo>
                      <a:pt x="48563" y="51710"/>
                    </a:lnTo>
                    <a:lnTo>
                      <a:pt x="48563" y="54264"/>
                    </a:lnTo>
                    <a:lnTo>
                      <a:pt x="5112" y="54264"/>
                    </a:lnTo>
                    <a:cubicBezTo>
                      <a:pt x="2556" y="54264"/>
                      <a:pt x="0" y="56179"/>
                      <a:pt x="0" y="59371"/>
                    </a:cubicBezTo>
                    <a:cubicBezTo>
                      <a:pt x="0" y="62563"/>
                      <a:pt x="1917" y="64478"/>
                      <a:pt x="5112" y="64478"/>
                    </a:cubicBezTo>
                    <a:lnTo>
                      <a:pt x="5112" y="64478"/>
                    </a:lnTo>
                    <a:lnTo>
                      <a:pt x="12141" y="64478"/>
                    </a:lnTo>
                    <a:lnTo>
                      <a:pt x="12141" y="123849"/>
                    </a:lnTo>
                    <a:cubicBezTo>
                      <a:pt x="12141" y="126403"/>
                      <a:pt x="14058" y="128956"/>
                      <a:pt x="17253" y="128956"/>
                    </a:cubicBezTo>
                    <a:cubicBezTo>
                      <a:pt x="20447" y="128956"/>
                      <a:pt x="22365" y="127041"/>
                      <a:pt x="22365" y="123849"/>
                    </a:cubicBezTo>
                    <a:lnTo>
                      <a:pt x="22365" y="64478"/>
                    </a:lnTo>
                    <a:lnTo>
                      <a:pt x="49842" y="64478"/>
                    </a:lnTo>
                    <a:cubicBezTo>
                      <a:pt x="51119" y="68947"/>
                      <a:pt x="55592" y="71501"/>
                      <a:pt x="60066" y="71501"/>
                    </a:cubicBezTo>
                    <a:lnTo>
                      <a:pt x="61982" y="71501"/>
                    </a:lnTo>
                    <a:lnTo>
                      <a:pt x="61982" y="72139"/>
                    </a:lnTo>
                    <a:cubicBezTo>
                      <a:pt x="54314" y="73416"/>
                      <a:pt x="48563" y="79800"/>
                      <a:pt x="48563" y="88099"/>
                    </a:cubicBezTo>
                    <a:lnTo>
                      <a:pt x="48563" y="89376"/>
                    </a:lnTo>
                    <a:cubicBezTo>
                      <a:pt x="48563" y="91929"/>
                      <a:pt x="50481" y="94483"/>
                      <a:pt x="53676" y="94483"/>
                    </a:cubicBezTo>
                    <a:lnTo>
                      <a:pt x="65817" y="94483"/>
                    </a:lnTo>
                    <a:lnTo>
                      <a:pt x="65817" y="111081"/>
                    </a:lnTo>
                    <a:lnTo>
                      <a:pt x="51119" y="117465"/>
                    </a:lnTo>
                    <a:cubicBezTo>
                      <a:pt x="49202" y="118104"/>
                      <a:pt x="48563" y="120019"/>
                      <a:pt x="48563" y="121934"/>
                    </a:cubicBezTo>
                    <a:lnTo>
                      <a:pt x="48563" y="125126"/>
                    </a:lnTo>
                    <a:cubicBezTo>
                      <a:pt x="48563" y="127680"/>
                      <a:pt x="50481" y="130233"/>
                      <a:pt x="53037" y="130233"/>
                    </a:cubicBezTo>
                    <a:cubicBezTo>
                      <a:pt x="53037" y="130233"/>
                      <a:pt x="53037" y="130233"/>
                      <a:pt x="53037" y="130233"/>
                    </a:cubicBezTo>
                    <a:lnTo>
                      <a:pt x="53037" y="130233"/>
                    </a:lnTo>
                    <a:cubicBezTo>
                      <a:pt x="55592" y="130233"/>
                      <a:pt x="57509" y="128318"/>
                      <a:pt x="58148" y="125764"/>
                    </a:cubicBezTo>
                    <a:lnTo>
                      <a:pt x="58148" y="125126"/>
                    </a:lnTo>
                    <a:lnTo>
                      <a:pt x="65817" y="121296"/>
                    </a:lnTo>
                    <a:lnTo>
                      <a:pt x="65817" y="124488"/>
                    </a:lnTo>
                    <a:cubicBezTo>
                      <a:pt x="65817" y="127041"/>
                      <a:pt x="67733" y="129595"/>
                      <a:pt x="70928" y="129595"/>
                    </a:cubicBezTo>
                    <a:cubicBezTo>
                      <a:pt x="74123" y="129595"/>
                      <a:pt x="76040" y="127680"/>
                      <a:pt x="76040" y="124488"/>
                    </a:cubicBezTo>
                    <a:lnTo>
                      <a:pt x="76040" y="120657"/>
                    </a:lnTo>
                    <a:lnTo>
                      <a:pt x="83069" y="123849"/>
                    </a:lnTo>
                    <a:lnTo>
                      <a:pt x="83069" y="124488"/>
                    </a:lnTo>
                    <a:cubicBezTo>
                      <a:pt x="83069" y="127041"/>
                      <a:pt x="84986" y="128956"/>
                      <a:pt x="88181" y="128956"/>
                    </a:cubicBezTo>
                    <a:lnTo>
                      <a:pt x="88181" y="128956"/>
                    </a:lnTo>
                    <a:cubicBezTo>
                      <a:pt x="90737" y="128956"/>
                      <a:pt x="92654" y="127041"/>
                      <a:pt x="92654" y="124488"/>
                    </a:cubicBezTo>
                    <a:cubicBezTo>
                      <a:pt x="92654" y="124488"/>
                      <a:pt x="92654" y="124488"/>
                      <a:pt x="92654" y="124488"/>
                    </a:cubicBezTo>
                    <a:lnTo>
                      <a:pt x="92654" y="120657"/>
                    </a:lnTo>
                    <a:cubicBezTo>
                      <a:pt x="92654" y="118742"/>
                      <a:pt x="91376" y="117465"/>
                      <a:pt x="90098" y="116188"/>
                    </a:cubicBezTo>
                    <a:lnTo>
                      <a:pt x="76679" y="109804"/>
                    </a:lnTo>
                    <a:lnTo>
                      <a:pt x="76679" y="93206"/>
                    </a:lnTo>
                    <a:lnTo>
                      <a:pt x="88181" y="93206"/>
                    </a:lnTo>
                    <a:cubicBezTo>
                      <a:pt x="90737" y="93206"/>
                      <a:pt x="92654" y="91291"/>
                      <a:pt x="93293" y="88737"/>
                    </a:cubicBezTo>
                    <a:cubicBezTo>
                      <a:pt x="93293" y="88737"/>
                      <a:pt x="93293" y="88737"/>
                      <a:pt x="93293" y="88737"/>
                    </a:cubicBezTo>
                    <a:lnTo>
                      <a:pt x="93293" y="88099"/>
                    </a:lnTo>
                    <a:cubicBezTo>
                      <a:pt x="93293" y="80438"/>
                      <a:pt x="88181" y="74054"/>
                      <a:pt x="80513" y="72777"/>
                    </a:cubicBezTo>
                    <a:lnTo>
                      <a:pt x="80513" y="71501"/>
                    </a:lnTo>
                    <a:lnTo>
                      <a:pt x="82430" y="71501"/>
                    </a:lnTo>
                    <a:cubicBezTo>
                      <a:pt x="86903" y="71501"/>
                      <a:pt x="90737" y="68309"/>
                      <a:pt x="92654" y="64478"/>
                    </a:cubicBezTo>
                    <a:lnTo>
                      <a:pt x="120131" y="64478"/>
                    </a:lnTo>
                    <a:lnTo>
                      <a:pt x="120131" y="123849"/>
                    </a:lnTo>
                    <a:cubicBezTo>
                      <a:pt x="120131" y="126403"/>
                      <a:pt x="122048" y="128956"/>
                      <a:pt x="125243" y="128956"/>
                    </a:cubicBezTo>
                    <a:cubicBezTo>
                      <a:pt x="128438" y="128956"/>
                      <a:pt x="130355" y="127041"/>
                      <a:pt x="130355" y="123849"/>
                    </a:cubicBezTo>
                    <a:lnTo>
                      <a:pt x="130355" y="64478"/>
                    </a:lnTo>
                    <a:lnTo>
                      <a:pt x="139940" y="64478"/>
                    </a:lnTo>
                    <a:cubicBezTo>
                      <a:pt x="142496" y="64478"/>
                      <a:pt x="145051" y="62563"/>
                      <a:pt x="145051" y="59371"/>
                    </a:cubicBezTo>
                    <a:cubicBezTo>
                      <a:pt x="145051" y="56179"/>
                      <a:pt x="143135" y="54264"/>
                      <a:pt x="139940" y="54264"/>
                    </a:cubicBezTo>
                    <a:lnTo>
                      <a:pt x="93932" y="54264"/>
                    </a:lnTo>
                    <a:lnTo>
                      <a:pt x="93932" y="51710"/>
                    </a:lnTo>
                    <a:lnTo>
                      <a:pt x="102878" y="51710"/>
                    </a:lnTo>
                    <a:cubicBezTo>
                      <a:pt x="105434" y="51710"/>
                      <a:pt x="107990" y="49795"/>
                      <a:pt x="107990" y="46603"/>
                    </a:cubicBezTo>
                    <a:lnTo>
                      <a:pt x="107990" y="5107"/>
                    </a:lnTo>
                    <a:cubicBezTo>
                      <a:pt x="107990" y="2554"/>
                      <a:pt x="106073" y="638"/>
                      <a:pt x="103517" y="0"/>
                    </a:cubicBezTo>
                    <a:cubicBezTo>
                      <a:pt x="103517" y="0"/>
                      <a:pt x="103517" y="0"/>
                      <a:pt x="103517" y="0"/>
                    </a:cubicBezTo>
                    <a:lnTo>
                      <a:pt x="41535" y="0"/>
                    </a:lnTo>
                    <a:cubicBezTo>
                      <a:pt x="34506" y="638"/>
                      <a:pt x="32589" y="2554"/>
                      <a:pt x="32589" y="5107"/>
                    </a:cubicBezTo>
                    <a:cubicBezTo>
                      <a:pt x="32589" y="5107"/>
                      <a:pt x="32589" y="5107"/>
                      <a:pt x="32589" y="5107"/>
                    </a:cubicBezTo>
                    <a:close/>
                    <a:moveTo>
                      <a:pt x="58148" y="83630"/>
                    </a:moveTo>
                    <a:cubicBezTo>
                      <a:pt x="59427" y="82353"/>
                      <a:pt x="61343" y="81077"/>
                      <a:pt x="63261" y="81077"/>
                    </a:cubicBezTo>
                    <a:lnTo>
                      <a:pt x="74123" y="81077"/>
                    </a:lnTo>
                    <a:cubicBezTo>
                      <a:pt x="76040" y="81077"/>
                      <a:pt x="77957" y="81715"/>
                      <a:pt x="79235" y="83630"/>
                    </a:cubicBezTo>
                    <a:lnTo>
                      <a:pt x="58148" y="83630"/>
                    </a:lnTo>
                    <a:close/>
                    <a:moveTo>
                      <a:pt x="57509" y="51710"/>
                    </a:moveTo>
                    <a:lnTo>
                      <a:pt x="60704" y="51710"/>
                    </a:lnTo>
                    <a:lnTo>
                      <a:pt x="60704" y="54264"/>
                    </a:lnTo>
                    <a:lnTo>
                      <a:pt x="57509" y="54264"/>
                    </a:lnTo>
                    <a:lnTo>
                      <a:pt x="57509" y="51710"/>
                    </a:lnTo>
                    <a:close/>
                    <a:moveTo>
                      <a:pt x="80513" y="42134"/>
                    </a:moveTo>
                    <a:lnTo>
                      <a:pt x="57509" y="42134"/>
                    </a:lnTo>
                    <a:lnTo>
                      <a:pt x="57509" y="37665"/>
                    </a:lnTo>
                    <a:cubicBezTo>
                      <a:pt x="58148" y="31281"/>
                      <a:pt x="63261" y="26813"/>
                      <a:pt x="69650" y="26813"/>
                    </a:cubicBezTo>
                    <a:cubicBezTo>
                      <a:pt x="75402" y="27451"/>
                      <a:pt x="79874" y="31920"/>
                      <a:pt x="80513" y="37665"/>
                    </a:cubicBezTo>
                    <a:lnTo>
                      <a:pt x="80513" y="42134"/>
                    </a:lnTo>
                    <a:close/>
                    <a:moveTo>
                      <a:pt x="80513" y="54264"/>
                    </a:moveTo>
                    <a:lnTo>
                      <a:pt x="77318" y="54264"/>
                    </a:lnTo>
                    <a:lnTo>
                      <a:pt x="77318" y="51710"/>
                    </a:lnTo>
                    <a:lnTo>
                      <a:pt x="80513" y="51710"/>
                    </a:lnTo>
                    <a:lnTo>
                      <a:pt x="80513" y="54264"/>
                    </a:lnTo>
                    <a:close/>
                    <a:moveTo>
                      <a:pt x="41535" y="10214"/>
                    </a:moveTo>
                    <a:lnTo>
                      <a:pt x="93932" y="10214"/>
                    </a:lnTo>
                    <a:lnTo>
                      <a:pt x="93932" y="42134"/>
                    </a:lnTo>
                    <a:lnTo>
                      <a:pt x="90098" y="42134"/>
                    </a:lnTo>
                    <a:lnTo>
                      <a:pt x="90098" y="37665"/>
                    </a:lnTo>
                    <a:cubicBezTo>
                      <a:pt x="89459" y="26174"/>
                      <a:pt x="79235" y="17237"/>
                      <a:pt x="67733" y="17875"/>
                    </a:cubicBezTo>
                    <a:cubicBezTo>
                      <a:pt x="56871" y="18514"/>
                      <a:pt x="48563" y="26813"/>
                      <a:pt x="47925" y="37665"/>
                    </a:cubicBezTo>
                    <a:lnTo>
                      <a:pt x="47925" y="42134"/>
                    </a:lnTo>
                    <a:lnTo>
                      <a:pt x="41535" y="42134"/>
                    </a:lnTo>
                    <a:lnTo>
                      <a:pt x="41535" y="1021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79" name="Graphic 4">
                <a:extLst>
                  <a:ext uri="{FF2B5EF4-FFF2-40B4-BE49-F238E27FC236}">
                    <a16:creationId xmlns:a16="http://schemas.microsoft.com/office/drawing/2014/main" id="{75FF4551-DC5B-45FC-9760-3CB1556DE08F}"/>
                  </a:ext>
                </a:extLst>
              </p:cNvPr>
              <p:cNvSpPr/>
              <p:nvPr/>
            </p:nvSpPr>
            <p:spPr>
              <a:xfrm>
                <a:off x="10991969" y="1476777"/>
                <a:ext cx="246258" cy="213863"/>
              </a:xfrm>
              <a:custGeom>
                <a:avLst/>
                <a:gdLst>
                  <a:gd name="connsiteX0" fmla="*/ 241540 w 246258"/>
                  <a:gd name="connsiteY0" fmla="*/ 65117 h 213863"/>
                  <a:gd name="connsiteX1" fmla="*/ 130355 w 246258"/>
                  <a:gd name="connsiteY1" fmla="*/ 1915 h 213863"/>
                  <a:gd name="connsiteX2" fmla="*/ 116297 w 246258"/>
                  <a:gd name="connsiteY2" fmla="*/ 1915 h 213863"/>
                  <a:gd name="connsiteX3" fmla="*/ 5112 w 246258"/>
                  <a:gd name="connsiteY3" fmla="*/ 65117 h 213863"/>
                  <a:gd name="connsiteX4" fmla="*/ 1278 w 246258"/>
                  <a:gd name="connsiteY4" fmla="*/ 79161 h 213863"/>
                  <a:gd name="connsiteX5" fmla="*/ 8307 w 246258"/>
                  <a:gd name="connsiteY5" fmla="*/ 84269 h 213863"/>
                  <a:gd name="connsiteX6" fmla="*/ 23643 w 246258"/>
                  <a:gd name="connsiteY6" fmla="*/ 87460 h 213863"/>
                  <a:gd name="connsiteX7" fmla="*/ 23643 w 246258"/>
                  <a:gd name="connsiteY7" fmla="*/ 207479 h 213863"/>
                  <a:gd name="connsiteX8" fmla="*/ 30033 w 246258"/>
                  <a:gd name="connsiteY8" fmla="*/ 213863 h 213863"/>
                  <a:gd name="connsiteX9" fmla="*/ 215980 w 246258"/>
                  <a:gd name="connsiteY9" fmla="*/ 213863 h 213863"/>
                  <a:gd name="connsiteX10" fmla="*/ 222370 w 246258"/>
                  <a:gd name="connsiteY10" fmla="*/ 207479 h 213863"/>
                  <a:gd name="connsiteX11" fmla="*/ 222370 w 246258"/>
                  <a:gd name="connsiteY11" fmla="*/ 87460 h 213863"/>
                  <a:gd name="connsiteX12" fmla="*/ 237706 w 246258"/>
                  <a:gd name="connsiteY12" fmla="*/ 84269 h 213863"/>
                  <a:gd name="connsiteX13" fmla="*/ 246012 w 246258"/>
                  <a:gd name="connsiteY13" fmla="*/ 72139 h 213863"/>
                  <a:gd name="connsiteX14" fmla="*/ 241540 w 246258"/>
                  <a:gd name="connsiteY14" fmla="*/ 65117 h 213863"/>
                  <a:gd name="connsiteX15" fmla="*/ 241540 w 246258"/>
                  <a:gd name="connsiteY15" fmla="*/ 65117 h 213863"/>
                  <a:gd name="connsiteX16" fmla="*/ 214702 w 246258"/>
                  <a:gd name="connsiteY16" fmla="*/ 75331 h 213863"/>
                  <a:gd name="connsiteX17" fmla="*/ 209590 w 246258"/>
                  <a:gd name="connsiteY17" fmla="*/ 81715 h 213863"/>
                  <a:gd name="connsiteX18" fmla="*/ 209590 w 246258"/>
                  <a:gd name="connsiteY18" fmla="*/ 200457 h 213863"/>
                  <a:gd name="connsiteX19" fmla="*/ 37062 w 246258"/>
                  <a:gd name="connsiteY19" fmla="*/ 200457 h 213863"/>
                  <a:gd name="connsiteX20" fmla="*/ 37062 w 246258"/>
                  <a:gd name="connsiteY20" fmla="*/ 81715 h 213863"/>
                  <a:gd name="connsiteX21" fmla="*/ 31949 w 246258"/>
                  <a:gd name="connsiteY21" fmla="*/ 75331 h 213863"/>
                  <a:gd name="connsiteX22" fmla="*/ 17253 w 246258"/>
                  <a:gd name="connsiteY22" fmla="*/ 72139 h 213863"/>
                  <a:gd name="connsiteX23" fmla="*/ 122687 w 246258"/>
                  <a:gd name="connsiteY23" fmla="*/ 12130 h 213863"/>
                  <a:gd name="connsiteX24" fmla="*/ 123965 w 246258"/>
                  <a:gd name="connsiteY24" fmla="*/ 12130 h 213863"/>
                  <a:gd name="connsiteX25" fmla="*/ 229399 w 246258"/>
                  <a:gd name="connsiteY25" fmla="*/ 72139 h 213863"/>
                  <a:gd name="connsiteX26" fmla="*/ 214702 w 246258"/>
                  <a:gd name="connsiteY26" fmla="*/ 75331 h 21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6258" h="213863">
                    <a:moveTo>
                      <a:pt x="241540" y="65117"/>
                    </a:moveTo>
                    <a:lnTo>
                      <a:pt x="130355" y="1915"/>
                    </a:lnTo>
                    <a:cubicBezTo>
                      <a:pt x="125882" y="-638"/>
                      <a:pt x="120770" y="-638"/>
                      <a:pt x="116297" y="1915"/>
                    </a:cubicBezTo>
                    <a:lnTo>
                      <a:pt x="5112" y="65117"/>
                    </a:lnTo>
                    <a:cubicBezTo>
                      <a:pt x="0" y="67670"/>
                      <a:pt x="-1278" y="74054"/>
                      <a:pt x="1278" y="79161"/>
                    </a:cubicBezTo>
                    <a:cubicBezTo>
                      <a:pt x="2556" y="81715"/>
                      <a:pt x="5112" y="83630"/>
                      <a:pt x="8307" y="84269"/>
                    </a:cubicBezTo>
                    <a:lnTo>
                      <a:pt x="23643" y="87460"/>
                    </a:lnTo>
                    <a:lnTo>
                      <a:pt x="23643" y="207479"/>
                    </a:lnTo>
                    <a:cubicBezTo>
                      <a:pt x="23643" y="211310"/>
                      <a:pt x="26199" y="213863"/>
                      <a:pt x="30033" y="213863"/>
                    </a:cubicBezTo>
                    <a:lnTo>
                      <a:pt x="215980" y="213863"/>
                    </a:lnTo>
                    <a:cubicBezTo>
                      <a:pt x="219814" y="213863"/>
                      <a:pt x="222370" y="211310"/>
                      <a:pt x="222370" y="207479"/>
                    </a:cubicBezTo>
                    <a:lnTo>
                      <a:pt x="222370" y="87460"/>
                    </a:lnTo>
                    <a:lnTo>
                      <a:pt x="237706" y="84269"/>
                    </a:lnTo>
                    <a:cubicBezTo>
                      <a:pt x="243457" y="83630"/>
                      <a:pt x="247291" y="77885"/>
                      <a:pt x="246012" y="72139"/>
                    </a:cubicBezTo>
                    <a:cubicBezTo>
                      <a:pt x="246012" y="68947"/>
                      <a:pt x="244096" y="66393"/>
                      <a:pt x="241540" y="65117"/>
                    </a:cubicBezTo>
                    <a:lnTo>
                      <a:pt x="241540" y="65117"/>
                    </a:lnTo>
                    <a:close/>
                    <a:moveTo>
                      <a:pt x="214702" y="75331"/>
                    </a:moveTo>
                    <a:cubicBezTo>
                      <a:pt x="211507" y="75969"/>
                      <a:pt x="209590" y="78523"/>
                      <a:pt x="209590" y="81715"/>
                    </a:cubicBezTo>
                    <a:lnTo>
                      <a:pt x="209590" y="200457"/>
                    </a:lnTo>
                    <a:lnTo>
                      <a:pt x="37062" y="200457"/>
                    </a:lnTo>
                    <a:lnTo>
                      <a:pt x="37062" y="81715"/>
                    </a:lnTo>
                    <a:cubicBezTo>
                      <a:pt x="37062" y="78523"/>
                      <a:pt x="35144" y="75969"/>
                      <a:pt x="31949" y="75331"/>
                    </a:cubicBezTo>
                    <a:lnTo>
                      <a:pt x="17253" y="72139"/>
                    </a:lnTo>
                    <a:lnTo>
                      <a:pt x="122687" y="12130"/>
                    </a:lnTo>
                    <a:cubicBezTo>
                      <a:pt x="123326" y="12130"/>
                      <a:pt x="123965" y="12130"/>
                      <a:pt x="123965" y="12130"/>
                    </a:cubicBezTo>
                    <a:lnTo>
                      <a:pt x="229399" y="72139"/>
                    </a:lnTo>
                    <a:lnTo>
                      <a:pt x="214702" y="75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177" name="Graphic 4">
              <a:extLst>
                <a:ext uri="{FF2B5EF4-FFF2-40B4-BE49-F238E27FC236}">
                  <a16:creationId xmlns:a16="http://schemas.microsoft.com/office/drawing/2014/main" id="{C5C7BFFD-A35B-4B72-AD6C-57D6CB0AE5DC}"/>
                </a:ext>
              </a:extLst>
            </p:cNvPr>
            <p:cNvSpPr/>
            <p:nvPr/>
          </p:nvSpPr>
          <p:spPr>
            <a:xfrm>
              <a:off x="12546418" y="771387"/>
              <a:ext cx="29703" cy="29618"/>
            </a:xfrm>
            <a:custGeom>
              <a:avLst/>
              <a:gdLst>
                <a:gd name="connsiteX0" fmla="*/ 137384 w 211506"/>
                <a:gd name="connsiteY0" fmla="*/ 127680 h 211309"/>
                <a:gd name="connsiteX1" fmla="*/ 155915 w 211506"/>
                <a:gd name="connsiteY1" fmla="*/ 77885 h 211309"/>
                <a:gd name="connsiteX2" fmla="*/ 77957 w 211506"/>
                <a:gd name="connsiteY2" fmla="*/ 0 h 211309"/>
                <a:gd name="connsiteX3" fmla="*/ 0 w 211506"/>
                <a:gd name="connsiteY3" fmla="*/ 77885 h 211309"/>
                <a:gd name="connsiteX4" fmla="*/ 77957 w 211506"/>
                <a:gd name="connsiteY4" fmla="*/ 155769 h 211309"/>
                <a:gd name="connsiteX5" fmla="*/ 128438 w 211506"/>
                <a:gd name="connsiteY5" fmla="*/ 137256 h 211309"/>
                <a:gd name="connsiteX6" fmla="*/ 200644 w 211506"/>
                <a:gd name="connsiteY6" fmla="*/ 209395 h 211309"/>
                <a:gd name="connsiteX7" fmla="*/ 205117 w 211506"/>
                <a:gd name="connsiteY7" fmla="*/ 211310 h 211309"/>
                <a:gd name="connsiteX8" fmla="*/ 209590 w 211506"/>
                <a:gd name="connsiteY8" fmla="*/ 209395 h 211309"/>
                <a:gd name="connsiteX9" fmla="*/ 209590 w 211506"/>
                <a:gd name="connsiteY9" fmla="*/ 200457 h 211309"/>
                <a:gd name="connsiteX10" fmla="*/ 137384 w 211506"/>
                <a:gd name="connsiteY10" fmla="*/ 127680 h 211309"/>
                <a:gd name="connsiteX11" fmla="*/ 13419 w 211506"/>
                <a:gd name="connsiteY11" fmla="*/ 77885 h 211309"/>
                <a:gd name="connsiteX12" fmla="*/ 78597 w 211506"/>
                <a:gd name="connsiteY12" fmla="*/ 12768 h 211309"/>
                <a:gd name="connsiteX13" fmla="*/ 143774 w 211506"/>
                <a:gd name="connsiteY13" fmla="*/ 77885 h 211309"/>
                <a:gd name="connsiteX14" fmla="*/ 78597 w 211506"/>
                <a:gd name="connsiteY14" fmla="*/ 143001 h 211309"/>
                <a:gd name="connsiteX15" fmla="*/ 13419 w 211506"/>
                <a:gd name="connsiteY15" fmla="*/ 77885 h 21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506" h="211309">
                  <a:moveTo>
                    <a:pt x="137384" y="127680"/>
                  </a:moveTo>
                  <a:cubicBezTo>
                    <a:pt x="148886" y="114273"/>
                    <a:pt x="155915" y="96398"/>
                    <a:pt x="155915" y="77885"/>
                  </a:cubicBezTo>
                  <a:cubicBezTo>
                    <a:pt x="155915" y="35112"/>
                    <a:pt x="120770" y="0"/>
                    <a:pt x="77957" y="0"/>
                  </a:cubicBezTo>
                  <a:cubicBezTo>
                    <a:pt x="35145" y="0"/>
                    <a:pt x="0" y="35112"/>
                    <a:pt x="0" y="77885"/>
                  </a:cubicBezTo>
                  <a:cubicBezTo>
                    <a:pt x="0" y="120657"/>
                    <a:pt x="35145" y="155769"/>
                    <a:pt x="77957" y="155769"/>
                  </a:cubicBezTo>
                  <a:cubicBezTo>
                    <a:pt x="97127" y="155769"/>
                    <a:pt x="114380" y="148747"/>
                    <a:pt x="128438" y="137256"/>
                  </a:cubicBezTo>
                  <a:lnTo>
                    <a:pt x="200644" y="209395"/>
                  </a:lnTo>
                  <a:cubicBezTo>
                    <a:pt x="201922" y="210671"/>
                    <a:pt x="203839" y="211310"/>
                    <a:pt x="205117" y="211310"/>
                  </a:cubicBezTo>
                  <a:cubicBezTo>
                    <a:pt x="206395" y="211310"/>
                    <a:pt x="208312" y="210671"/>
                    <a:pt x="209590" y="209395"/>
                  </a:cubicBezTo>
                  <a:cubicBezTo>
                    <a:pt x="212146" y="206841"/>
                    <a:pt x="212146" y="203011"/>
                    <a:pt x="209590" y="200457"/>
                  </a:cubicBezTo>
                  <a:lnTo>
                    <a:pt x="137384" y="127680"/>
                  </a:lnTo>
                  <a:close/>
                  <a:moveTo>
                    <a:pt x="13419" y="77885"/>
                  </a:moveTo>
                  <a:cubicBezTo>
                    <a:pt x="13419" y="42134"/>
                    <a:pt x="42812" y="12768"/>
                    <a:pt x="78597" y="12768"/>
                  </a:cubicBezTo>
                  <a:cubicBezTo>
                    <a:pt x="114380" y="12768"/>
                    <a:pt x="143774" y="42134"/>
                    <a:pt x="143774" y="77885"/>
                  </a:cubicBezTo>
                  <a:cubicBezTo>
                    <a:pt x="143774" y="113635"/>
                    <a:pt x="114380" y="143001"/>
                    <a:pt x="78597" y="143001"/>
                  </a:cubicBezTo>
                  <a:cubicBezTo>
                    <a:pt x="42812" y="143001"/>
                    <a:pt x="13419" y="113635"/>
                    <a:pt x="13419" y="77885"/>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2" name="Group 1">
            <a:extLst>
              <a:ext uri="{FF2B5EF4-FFF2-40B4-BE49-F238E27FC236}">
                <a16:creationId xmlns:a16="http://schemas.microsoft.com/office/drawing/2014/main" id="{B5E59973-AF43-4C06-BA1E-FDC2ABCF3DD3}"/>
              </a:ext>
            </a:extLst>
          </p:cNvPr>
          <p:cNvGrpSpPr/>
          <p:nvPr/>
        </p:nvGrpSpPr>
        <p:grpSpPr>
          <a:xfrm>
            <a:off x="9181706" y="3929672"/>
            <a:ext cx="3594524" cy="2398464"/>
            <a:chOff x="9181706" y="3929672"/>
            <a:chExt cx="3594524" cy="2398464"/>
          </a:xfrm>
        </p:grpSpPr>
        <p:sp>
          <p:nvSpPr>
            <p:cNvPr id="123" name="Rectangle 122">
              <a:extLst>
                <a:ext uri="{FF2B5EF4-FFF2-40B4-BE49-F238E27FC236}">
                  <a16:creationId xmlns:a16="http://schemas.microsoft.com/office/drawing/2014/main" id="{C75D1529-C1CF-461C-9131-D96BF55FE7BE}"/>
                </a:ext>
              </a:extLst>
            </p:cNvPr>
            <p:cNvSpPr/>
            <p:nvPr/>
          </p:nvSpPr>
          <p:spPr>
            <a:xfrm>
              <a:off x="9694630" y="4287706"/>
              <a:ext cx="3081600" cy="2040430"/>
            </a:xfrm>
            <a:prstGeom prst="rect">
              <a:avLst/>
            </a:prstGeom>
            <a:noFill/>
            <a:ln w="19050" algn="ctr">
              <a:noFill/>
              <a:miter lim="800000"/>
              <a:headEnd/>
              <a:tailEnd/>
            </a:ln>
            <a:effectLst/>
          </p:spPr>
          <p:txBody>
            <a:bodyPr wrap="square" lIns="0" tIns="0" rIns="0" bIns="0" rtlCol="0" anchor="t" anchorCtr="0">
              <a:spAutoFit/>
            </a:bodyPr>
            <a:lstStyle/>
            <a:p>
              <a:pPr>
                <a:lnSpc>
                  <a:spcPct val="106000"/>
                </a:lnSpc>
                <a:spcAft>
                  <a:spcPts val="300"/>
                </a:spcAft>
              </a:pPr>
              <a:r>
                <a:rPr lang="en-GB" sz="1500" dirty="0">
                  <a:solidFill>
                    <a:srgbClr val="3E4043"/>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App Madrid Mobility 360: </a:t>
              </a:r>
              <a:r>
                <a:rPr lang="en-GB" sz="1200" dirty="0">
                  <a:solidFill>
                    <a:srgbClr val="3E4043"/>
                  </a:solidFill>
                  <a:latin typeface="Open Sans Light" panose="020B0306030504020204" pitchFamily="34" charset="0"/>
                  <a:ea typeface="Open Sans Light" panose="020B0306030504020204" pitchFamily="34" charset="0"/>
                  <a:cs typeface="Open Sans Light" panose="020B0306030504020204" pitchFamily="34" charset="0"/>
                  <a:sym typeface="Helvetica Neue Light"/>
                </a:rPr>
                <a:t>Allows for route calculation, tickets </a:t>
              </a:r>
              <a:r>
                <a:rPr lang="en-GB" sz="1200" dirty="0" err="1">
                  <a:solidFill>
                    <a:srgbClr val="3E4043"/>
                  </a:solidFill>
                  <a:latin typeface="Open Sans Light" panose="020B0306030504020204" pitchFamily="34" charset="0"/>
                  <a:ea typeface="Open Sans Light" panose="020B0306030504020204" pitchFamily="34" charset="0"/>
                  <a:cs typeface="Open Sans Light" panose="020B0306030504020204" pitchFamily="34" charset="0"/>
                  <a:sym typeface="Helvetica Neue Light"/>
                </a:rPr>
                <a:t>adquisition</a:t>
              </a:r>
              <a:r>
                <a:rPr lang="en-GB" sz="1200" dirty="0">
                  <a:solidFill>
                    <a:srgbClr val="3E4043"/>
                  </a:solidFill>
                  <a:latin typeface="Open Sans Light" panose="020B0306030504020204" pitchFamily="34" charset="0"/>
                  <a:ea typeface="Open Sans Light" panose="020B0306030504020204" pitchFamily="34" charset="0"/>
                  <a:cs typeface="Open Sans Light" panose="020B0306030504020204" pitchFamily="34" charset="0"/>
                  <a:sym typeface="Helvetica Neue Light"/>
                </a:rPr>
                <a:t> and public transport occupancy.  </a:t>
              </a:r>
              <a:endParaRPr lang="en-GB" sz="1200" dirty="0">
                <a:solidFill>
                  <a:srgbClr val="3E4043"/>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endParaRPr>
            </a:p>
            <a:p>
              <a:pPr>
                <a:lnSpc>
                  <a:spcPct val="106000"/>
                </a:lnSpc>
                <a:spcAft>
                  <a:spcPts val="300"/>
                </a:spcAft>
              </a:pPr>
              <a:endParaRPr lang="en-GB" sz="1500" dirty="0">
                <a:solidFill>
                  <a:srgbClr val="3E4043"/>
                </a:solidFill>
                <a:latin typeface="Open Sans Extrabold" panose="020B0906030804020204" pitchFamily="34" charset="0"/>
                <a:ea typeface="Open Sans Extrabold" panose="020B0906030804020204" pitchFamily="34" charset="0"/>
                <a:cs typeface="Open Sans Extrabold" panose="020B0906030804020204" pitchFamily="34" charset="0"/>
              </a:endParaRPr>
            </a:p>
            <a:p>
              <a:pPr>
                <a:lnSpc>
                  <a:spcPct val="106000"/>
                </a:lnSpc>
                <a:spcAft>
                  <a:spcPts val="300"/>
                </a:spcAft>
              </a:pPr>
              <a:r>
                <a:rPr lang="en-GB" sz="1500" dirty="0">
                  <a:solidFill>
                    <a:srgbClr val="3E4043"/>
                  </a:solidFill>
                  <a:latin typeface="Open Sans Extrabold" panose="020B0906030804020204" pitchFamily="34" charset="0"/>
                  <a:ea typeface="Open Sans Extrabold" panose="020B0906030804020204" pitchFamily="34" charset="0"/>
                  <a:cs typeface="Open Sans Extrabold" panose="020B0906030804020204" pitchFamily="34" charset="0"/>
                </a:rPr>
                <a:t>Full Redesign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of the buses</a:t>
              </a:r>
            </a:p>
            <a:p>
              <a:pPr>
                <a:lnSpc>
                  <a:spcPct val="106000"/>
                </a:lnSpc>
                <a:spcAft>
                  <a:spcPts val="300"/>
                </a:spcAft>
              </a:pPr>
              <a:r>
                <a:rPr lang="en-GB" sz="1500" dirty="0">
                  <a:solidFill>
                    <a:srgbClr val="3E4043"/>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Counting and security </a:t>
              </a:r>
              <a:r>
                <a:rPr lang="en-GB" sz="12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technology </a:t>
              </a:r>
            </a:p>
            <a:p>
              <a:pPr>
                <a:lnSpc>
                  <a:spcPct val="106000"/>
                </a:lnSpc>
                <a:spcAft>
                  <a:spcPts val="300"/>
                </a:spcAft>
              </a:pPr>
              <a:r>
                <a:rPr lang="en-GB" sz="1500" dirty="0">
                  <a:solidFill>
                    <a:srgbClr val="3E4043"/>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Card payments </a:t>
              </a:r>
              <a:r>
                <a:rPr lang="en-GB" sz="12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in the whole net. </a:t>
              </a:r>
            </a:p>
            <a:p>
              <a:pPr>
                <a:lnSpc>
                  <a:spcPct val="106000"/>
                </a:lnSpc>
                <a:spcAft>
                  <a:spcPts val="300"/>
                </a:spcAft>
              </a:pPr>
              <a:endParaRPr lang="en-GB" sz="1500" dirty="0">
                <a:solidFill>
                  <a:srgbClr val="3E4043"/>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endParaRPr>
            </a:p>
          </p:txBody>
        </p:sp>
        <p:grpSp>
          <p:nvGrpSpPr>
            <p:cNvPr id="120" name="Group 834">
              <a:extLst>
                <a:ext uri="{FF2B5EF4-FFF2-40B4-BE49-F238E27FC236}">
                  <a16:creationId xmlns:a16="http://schemas.microsoft.com/office/drawing/2014/main" id="{72A09A39-D016-4B36-87A7-758CCF939910}"/>
                </a:ext>
              </a:extLst>
            </p:cNvPr>
            <p:cNvGrpSpPr>
              <a:grpSpLocks noChangeAspect="1"/>
            </p:cNvGrpSpPr>
            <p:nvPr/>
          </p:nvGrpSpPr>
          <p:grpSpPr bwMode="auto">
            <a:xfrm>
              <a:off x="9181706" y="3959861"/>
              <a:ext cx="360000" cy="360000"/>
              <a:chOff x="6041" y="3388"/>
              <a:chExt cx="212" cy="212"/>
            </a:xfrm>
            <a:solidFill>
              <a:srgbClr val="3E4043"/>
            </a:solidFill>
          </p:grpSpPr>
          <p:sp>
            <p:nvSpPr>
              <p:cNvPr id="121" name="Freeform 835">
                <a:extLst>
                  <a:ext uri="{FF2B5EF4-FFF2-40B4-BE49-F238E27FC236}">
                    <a16:creationId xmlns:a16="http://schemas.microsoft.com/office/drawing/2014/main" id="{7B9F9543-61A7-433F-9D5E-587991F93E17}"/>
                  </a:ext>
                </a:extLst>
              </p:cNvPr>
              <p:cNvSpPr>
                <a:spLocks noEditPoints="1"/>
              </p:cNvSpPr>
              <p:nvPr/>
            </p:nvSpPr>
            <p:spPr bwMode="auto">
              <a:xfrm>
                <a:off x="6041" y="3388"/>
                <a:ext cx="212" cy="212"/>
              </a:xfrm>
              <a:custGeom>
                <a:avLst/>
                <a:gdLst>
                  <a:gd name="T0" fmla="*/ 320 w 320"/>
                  <a:gd name="T1" fmla="*/ 160 h 320"/>
                  <a:gd name="T2" fmla="*/ 277 w 320"/>
                  <a:gd name="T3" fmla="*/ 149 h 320"/>
                  <a:gd name="T4" fmla="*/ 309 w 320"/>
                  <a:gd name="T5" fmla="*/ 128 h 320"/>
                  <a:gd name="T6" fmla="*/ 309 w 320"/>
                  <a:gd name="T7" fmla="*/ 106 h 320"/>
                  <a:gd name="T8" fmla="*/ 277 w 320"/>
                  <a:gd name="T9" fmla="*/ 53 h 320"/>
                  <a:gd name="T10" fmla="*/ 213 w 320"/>
                  <a:gd name="T11" fmla="*/ 42 h 320"/>
                  <a:gd name="T12" fmla="*/ 202 w 320"/>
                  <a:gd name="T13" fmla="*/ 0 h 320"/>
                  <a:gd name="T14" fmla="*/ 192 w 320"/>
                  <a:gd name="T15" fmla="*/ 42 h 320"/>
                  <a:gd name="T16" fmla="*/ 170 w 320"/>
                  <a:gd name="T17" fmla="*/ 10 h 320"/>
                  <a:gd name="T18" fmla="*/ 149 w 320"/>
                  <a:gd name="T19" fmla="*/ 10 h 320"/>
                  <a:gd name="T20" fmla="*/ 128 w 320"/>
                  <a:gd name="T21" fmla="*/ 42 h 320"/>
                  <a:gd name="T22" fmla="*/ 117 w 320"/>
                  <a:gd name="T23" fmla="*/ 0 h 320"/>
                  <a:gd name="T24" fmla="*/ 106 w 320"/>
                  <a:gd name="T25" fmla="*/ 42 h 320"/>
                  <a:gd name="T26" fmla="*/ 42 w 320"/>
                  <a:gd name="T27" fmla="*/ 53 h 320"/>
                  <a:gd name="T28" fmla="*/ 10 w 320"/>
                  <a:gd name="T29" fmla="*/ 106 h 320"/>
                  <a:gd name="T30" fmla="*/ 10 w 320"/>
                  <a:gd name="T31" fmla="*/ 128 h 320"/>
                  <a:gd name="T32" fmla="*/ 42 w 320"/>
                  <a:gd name="T33" fmla="*/ 149 h 320"/>
                  <a:gd name="T34" fmla="*/ 0 w 320"/>
                  <a:gd name="T35" fmla="*/ 160 h 320"/>
                  <a:gd name="T36" fmla="*/ 42 w 320"/>
                  <a:gd name="T37" fmla="*/ 170 h 320"/>
                  <a:gd name="T38" fmla="*/ 10 w 320"/>
                  <a:gd name="T39" fmla="*/ 192 h 320"/>
                  <a:gd name="T40" fmla="*/ 10 w 320"/>
                  <a:gd name="T41" fmla="*/ 213 h 320"/>
                  <a:gd name="T42" fmla="*/ 42 w 320"/>
                  <a:gd name="T43" fmla="*/ 266 h 320"/>
                  <a:gd name="T44" fmla="*/ 106 w 320"/>
                  <a:gd name="T45" fmla="*/ 277 h 320"/>
                  <a:gd name="T46" fmla="*/ 117 w 320"/>
                  <a:gd name="T47" fmla="*/ 320 h 320"/>
                  <a:gd name="T48" fmla="*/ 128 w 320"/>
                  <a:gd name="T49" fmla="*/ 277 h 320"/>
                  <a:gd name="T50" fmla="*/ 149 w 320"/>
                  <a:gd name="T51" fmla="*/ 309 h 320"/>
                  <a:gd name="T52" fmla="*/ 170 w 320"/>
                  <a:gd name="T53" fmla="*/ 309 h 320"/>
                  <a:gd name="T54" fmla="*/ 192 w 320"/>
                  <a:gd name="T55" fmla="*/ 277 h 320"/>
                  <a:gd name="T56" fmla="*/ 202 w 320"/>
                  <a:gd name="T57" fmla="*/ 320 h 320"/>
                  <a:gd name="T58" fmla="*/ 213 w 320"/>
                  <a:gd name="T59" fmla="*/ 277 h 320"/>
                  <a:gd name="T60" fmla="*/ 277 w 320"/>
                  <a:gd name="T61" fmla="*/ 266 h 320"/>
                  <a:gd name="T62" fmla="*/ 309 w 320"/>
                  <a:gd name="T63" fmla="*/ 213 h 320"/>
                  <a:gd name="T64" fmla="*/ 309 w 320"/>
                  <a:gd name="T65" fmla="*/ 192 h 320"/>
                  <a:gd name="T66" fmla="*/ 277 w 320"/>
                  <a:gd name="T67" fmla="*/ 170 h 320"/>
                  <a:gd name="T68" fmla="*/ 256 w 320"/>
                  <a:gd name="T69" fmla="*/ 256 h 320"/>
                  <a:gd name="T70" fmla="*/ 64 w 320"/>
                  <a:gd name="T71" fmla="*/ 64 h 320"/>
                  <a:gd name="T72" fmla="*/ 256 w 320"/>
                  <a:gd name="T73" fmla="*/ 2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0" h="320">
                    <a:moveTo>
                      <a:pt x="309" y="170"/>
                    </a:moveTo>
                    <a:cubicBezTo>
                      <a:pt x="315" y="170"/>
                      <a:pt x="320" y="166"/>
                      <a:pt x="320" y="160"/>
                    </a:cubicBezTo>
                    <a:cubicBezTo>
                      <a:pt x="320" y="154"/>
                      <a:pt x="315" y="149"/>
                      <a:pt x="309" y="149"/>
                    </a:cubicBezTo>
                    <a:cubicBezTo>
                      <a:pt x="277" y="149"/>
                      <a:pt x="277" y="149"/>
                      <a:pt x="277" y="149"/>
                    </a:cubicBezTo>
                    <a:cubicBezTo>
                      <a:pt x="277" y="128"/>
                      <a:pt x="277" y="128"/>
                      <a:pt x="277" y="128"/>
                    </a:cubicBezTo>
                    <a:cubicBezTo>
                      <a:pt x="309" y="128"/>
                      <a:pt x="309" y="128"/>
                      <a:pt x="309" y="128"/>
                    </a:cubicBezTo>
                    <a:cubicBezTo>
                      <a:pt x="315" y="128"/>
                      <a:pt x="320" y="123"/>
                      <a:pt x="320" y="117"/>
                    </a:cubicBezTo>
                    <a:cubicBezTo>
                      <a:pt x="320" y="111"/>
                      <a:pt x="315" y="106"/>
                      <a:pt x="309" y="106"/>
                    </a:cubicBezTo>
                    <a:cubicBezTo>
                      <a:pt x="277" y="106"/>
                      <a:pt x="277" y="106"/>
                      <a:pt x="277" y="106"/>
                    </a:cubicBezTo>
                    <a:cubicBezTo>
                      <a:pt x="277" y="53"/>
                      <a:pt x="277" y="53"/>
                      <a:pt x="277" y="53"/>
                    </a:cubicBezTo>
                    <a:cubicBezTo>
                      <a:pt x="277" y="47"/>
                      <a:pt x="272" y="42"/>
                      <a:pt x="266" y="42"/>
                    </a:cubicBezTo>
                    <a:cubicBezTo>
                      <a:pt x="213" y="42"/>
                      <a:pt x="213" y="42"/>
                      <a:pt x="213" y="42"/>
                    </a:cubicBezTo>
                    <a:cubicBezTo>
                      <a:pt x="213" y="10"/>
                      <a:pt x="213" y="10"/>
                      <a:pt x="213" y="10"/>
                    </a:cubicBezTo>
                    <a:cubicBezTo>
                      <a:pt x="213" y="4"/>
                      <a:pt x="208" y="0"/>
                      <a:pt x="202" y="0"/>
                    </a:cubicBezTo>
                    <a:cubicBezTo>
                      <a:pt x="196" y="0"/>
                      <a:pt x="192" y="4"/>
                      <a:pt x="192" y="10"/>
                    </a:cubicBezTo>
                    <a:cubicBezTo>
                      <a:pt x="192" y="42"/>
                      <a:pt x="192" y="42"/>
                      <a:pt x="192" y="42"/>
                    </a:cubicBezTo>
                    <a:cubicBezTo>
                      <a:pt x="170" y="42"/>
                      <a:pt x="170" y="42"/>
                      <a:pt x="170" y="42"/>
                    </a:cubicBezTo>
                    <a:cubicBezTo>
                      <a:pt x="170" y="10"/>
                      <a:pt x="170" y="10"/>
                      <a:pt x="170" y="10"/>
                    </a:cubicBezTo>
                    <a:cubicBezTo>
                      <a:pt x="170" y="4"/>
                      <a:pt x="166" y="0"/>
                      <a:pt x="160" y="0"/>
                    </a:cubicBezTo>
                    <a:cubicBezTo>
                      <a:pt x="154" y="0"/>
                      <a:pt x="149" y="4"/>
                      <a:pt x="149" y="10"/>
                    </a:cubicBezTo>
                    <a:cubicBezTo>
                      <a:pt x="149" y="42"/>
                      <a:pt x="149" y="42"/>
                      <a:pt x="149" y="42"/>
                    </a:cubicBezTo>
                    <a:cubicBezTo>
                      <a:pt x="128" y="42"/>
                      <a:pt x="128" y="42"/>
                      <a:pt x="128" y="42"/>
                    </a:cubicBezTo>
                    <a:cubicBezTo>
                      <a:pt x="128" y="10"/>
                      <a:pt x="128" y="10"/>
                      <a:pt x="128" y="10"/>
                    </a:cubicBezTo>
                    <a:cubicBezTo>
                      <a:pt x="128" y="4"/>
                      <a:pt x="123" y="0"/>
                      <a:pt x="117" y="0"/>
                    </a:cubicBezTo>
                    <a:cubicBezTo>
                      <a:pt x="111" y="0"/>
                      <a:pt x="106" y="4"/>
                      <a:pt x="106" y="10"/>
                    </a:cubicBezTo>
                    <a:cubicBezTo>
                      <a:pt x="106" y="42"/>
                      <a:pt x="106" y="42"/>
                      <a:pt x="106" y="42"/>
                    </a:cubicBezTo>
                    <a:cubicBezTo>
                      <a:pt x="53" y="42"/>
                      <a:pt x="53" y="42"/>
                      <a:pt x="53" y="42"/>
                    </a:cubicBezTo>
                    <a:cubicBezTo>
                      <a:pt x="47" y="42"/>
                      <a:pt x="42" y="47"/>
                      <a:pt x="42" y="53"/>
                    </a:cubicBezTo>
                    <a:cubicBezTo>
                      <a:pt x="42" y="106"/>
                      <a:pt x="42" y="106"/>
                      <a:pt x="42" y="106"/>
                    </a:cubicBezTo>
                    <a:cubicBezTo>
                      <a:pt x="10" y="106"/>
                      <a:pt x="10" y="106"/>
                      <a:pt x="10" y="106"/>
                    </a:cubicBezTo>
                    <a:cubicBezTo>
                      <a:pt x="4" y="106"/>
                      <a:pt x="0" y="111"/>
                      <a:pt x="0" y="117"/>
                    </a:cubicBezTo>
                    <a:cubicBezTo>
                      <a:pt x="0" y="123"/>
                      <a:pt x="4" y="128"/>
                      <a:pt x="10" y="128"/>
                    </a:cubicBezTo>
                    <a:cubicBezTo>
                      <a:pt x="42" y="128"/>
                      <a:pt x="42" y="128"/>
                      <a:pt x="42" y="128"/>
                    </a:cubicBezTo>
                    <a:cubicBezTo>
                      <a:pt x="42" y="149"/>
                      <a:pt x="42" y="149"/>
                      <a:pt x="42" y="149"/>
                    </a:cubicBezTo>
                    <a:cubicBezTo>
                      <a:pt x="10" y="149"/>
                      <a:pt x="10" y="149"/>
                      <a:pt x="10" y="149"/>
                    </a:cubicBezTo>
                    <a:cubicBezTo>
                      <a:pt x="4" y="149"/>
                      <a:pt x="0" y="154"/>
                      <a:pt x="0" y="160"/>
                    </a:cubicBezTo>
                    <a:cubicBezTo>
                      <a:pt x="0" y="166"/>
                      <a:pt x="4" y="170"/>
                      <a:pt x="10" y="170"/>
                    </a:cubicBezTo>
                    <a:cubicBezTo>
                      <a:pt x="42" y="170"/>
                      <a:pt x="42" y="170"/>
                      <a:pt x="42" y="170"/>
                    </a:cubicBezTo>
                    <a:cubicBezTo>
                      <a:pt x="42" y="192"/>
                      <a:pt x="42" y="192"/>
                      <a:pt x="42" y="192"/>
                    </a:cubicBezTo>
                    <a:cubicBezTo>
                      <a:pt x="10" y="192"/>
                      <a:pt x="10" y="192"/>
                      <a:pt x="10" y="192"/>
                    </a:cubicBezTo>
                    <a:cubicBezTo>
                      <a:pt x="4" y="192"/>
                      <a:pt x="0" y="196"/>
                      <a:pt x="0" y="202"/>
                    </a:cubicBezTo>
                    <a:cubicBezTo>
                      <a:pt x="0" y="208"/>
                      <a:pt x="4" y="213"/>
                      <a:pt x="10" y="213"/>
                    </a:cubicBezTo>
                    <a:cubicBezTo>
                      <a:pt x="42" y="213"/>
                      <a:pt x="42" y="213"/>
                      <a:pt x="42" y="213"/>
                    </a:cubicBezTo>
                    <a:cubicBezTo>
                      <a:pt x="42" y="266"/>
                      <a:pt x="42" y="266"/>
                      <a:pt x="42" y="266"/>
                    </a:cubicBezTo>
                    <a:cubicBezTo>
                      <a:pt x="42" y="272"/>
                      <a:pt x="47" y="277"/>
                      <a:pt x="53" y="277"/>
                    </a:cubicBezTo>
                    <a:cubicBezTo>
                      <a:pt x="106" y="277"/>
                      <a:pt x="106" y="277"/>
                      <a:pt x="106" y="277"/>
                    </a:cubicBezTo>
                    <a:cubicBezTo>
                      <a:pt x="106" y="309"/>
                      <a:pt x="106" y="309"/>
                      <a:pt x="106" y="309"/>
                    </a:cubicBezTo>
                    <a:cubicBezTo>
                      <a:pt x="106" y="315"/>
                      <a:pt x="111" y="320"/>
                      <a:pt x="117" y="320"/>
                    </a:cubicBezTo>
                    <a:cubicBezTo>
                      <a:pt x="123" y="320"/>
                      <a:pt x="128" y="315"/>
                      <a:pt x="128" y="309"/>
                    </a:cubicBezTo>
                    <a:cubicBezTo>
                      <a:pt x="128" y="277"/>
                      <a:pt x="128" y="277"/>
                      <a:pt x="128" y="277"/>
                    </a:cubicBezTo>
                    <a:cubicBezTo>
                      <a:pt x="149" y="277"/>
                      <a:pt x="149" y="277"/>
                      <a:pt x="149" y="277"/>
                    </a:cubicBezTo>
                    <a:cubicBezTo>
                      <a:pt x="149" y="309"/>
                      <a:pt x="149" y="309"/>
                      <a:pt x="149" y="309"/>
                    </a:cubicBezTo>
                    <a:cubicBezTo>
                      <a:pt x="149" y="315"/>
                      <a:pt x="154" y="320"/>
                      <a:pt x="160" y="320"/>
                    </a:cubicBezTo>
                    <a:cubicBezTo>
                      <a:pt x="166" y="320"/>
                      <a:pt x="170" y="315"/>
                      <a:pt x="170" y="309"/>
                    </a:cubicBezTo>
                    <a:cubicBezTo>
                      <a:pt x="170" y="277"/>
                      <a:pt x="170" y="277"/>
                      <a:pt x="170" y="277"/>
                    </a:cubicBezTo>
                    <a:cubicBezTo>
                      <a:pt x="192" y="277"/>
                      <a:pt x="192" y="277"/>
                      <a:pt x="192" y="277"/>
                    </a:cubicBezTo>
                    <a:cubicBezTo>
                      <a:pt x="192" y="309"/>
                      <a:pt x="192" y="309"/>
                      <a:pt x="192" y="309"/>
                    </a:cubicBezTo>
                    <a:cubicBezTo>
                      <a:pt x="192" y="315"/>
                      <a:pt x="196" y="320"/>
                      <a:pt x="202" y="320"/>
                    </a:cubicBezTo>
                    <a:cubicBezTo>
                      <a:pt x="208" y="320"/>
                      <a:pt x="213" y="315"/>
                      <a:pt x="213" y="309"/>
                    </a:cubicBezTo>
                    <a:cubicBezTo>
                      <a:pt x="213" y="277"/>
                      <a:pt x="213" y="277"/>
                      <a:pt x="213" y="277"/>
                    </a:cubicBezTo>
                    <a:cubicBezTo>
                      <a:pt x="266" y="277"/>
                      <a:pt x="266" y="277"/>
                      <a:pt x="266" y="277"/>
                    </a:cubicBezTo>
                    <a:cubicBezTo>
                      <a:pt x="272" y="277"/>
                      <a:pt x="277" y="272"/>
                      <a:pt x="277" y="266"/>
                    </a:cubicBezTo>
                    <a:cubicBezTo>
                      <a:pt x="277" y="213"/>
                      <a:pt x="277" y="213"/>
                      <a:pt x="277" y="213"/>
                    </a:cubicBezTo>
                    <a:cubicBezTo>
                      <a:pt x="309" y="213"/>
                      <a:pt x="309" y="213"/>
                      <a:pt x="309" y="213"/>
                    </a:cubicBezTo>
                    <a:cubicBezTo>
                      <a:pt x="315" y="213"/>
                      <a:pt x="320" y="208"/>
                      <a:pt x="320" y="202"/>
                    </a:cubicBezTo>
                    <a:cubicBezTo>
                      <a:pt x="320" y="196"/>
                      <a:pt x="315" y="192"/>
                      <a:pt x="309" y="192"/>
                    </a:cubicBezTo>
                    <a:cubicBezTo>
                      <a:pt x="277" y="192"/>
                      <a:pt x="277" y="192"/>
                      <a:pt x="277" y="192"/>
                    </a:cubicBezTo>
                    <a:cubicBezTo>
                      <a:pt x="277" y="170"/>
                      <a:pt x="277" y="170"/>
                      <a:pt x="277" y="170"/>
                    </a:cubicBezTo>
                    <a:lnTo>
                      <a:pt x="309" y="170"/>
                    </a:lnTo>
                    <a:close/>
                    <a:moveTo>
                      <a:pt x="256" y="256"/>
                    </a:moveTo>
                    <a:cubicBezTo>
                      <a:pt x="64" y="256"/>
                      <a:pt x="64" y="256"/>
                      <a:pt x="64" y="256"/>
                    </a:cubicBezTo>
                    <a:cubicBezTo>
                      <a:pt x="64" y="64"/>
                      <a:pt x="64" y="64"/>
                      <a:pt x="64" y="64"/>
                    </a:cubicBezTo>
                    <a:cubicBezTo>
                      <a:pt x="256" y="64"/>
                      <a:pt x="256" y="64"/>
                      <a:pt x="256" y="64"/>
                    </a:cubicBezTo>
                    <a:lnTo>
                      <a:pt x="256" y="25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2" name="Freeform 836">
                <a:extLst>
                  <a:ext uri="{FF2B5EF4-FFF2-40B4-BE49-F238E27FC236}">
                    <a16:creationId xmlns:a16="http://schemas.microsoft.com/office/drawing/2014/main" id="{6D424265-4ED4-486E-9ECE-1CE3906E3891}"/>
                  </a:ext>
                </a:extLst>
              </p:cNvPr>
              <p:cNvSpPr>
                <a:spLocks noEditPoints="1"/>
              </p:cNvSpPr>
              <p:nvPr/>
            </p:nvSpPr>
            <p:spPr bwMode="auto">
              <a:xfrm>
                <a:off x="6104" y="3451"/>
                <a:ext cx="85" cy="85"/>
              </a:xfrm>
              <a:custGeom>
                <a:avLst/>
                <a:gdLst>
                  <a:gd name="T0" fmla="*/ 117 w 128"/>
                  <a:gd name="T1" fmla="*/ 0 h 128"/>
                  <a:gd name="T2" fmla="*/ 10 w 128"/>
                  <a:gd name="T3" fmla="*/ 0 h 128"/>
                  <a:gd name="T4" fmla="*/ 0 w 128"/>
                  <a:gd name="T5" fmla="*/ 10 h 128"/>
                  <a:gd name="T6" fmla="*/ 0 w 128"/>
                  <a:gd name="T7" fmla="*/ 117 h 128"/>
                  <a:gd name="T8" fmla="*/ 10 w 128"/>
                  <a:gd name="T9" fmla="*/ 128 h 128"/>
                  <a:gd name="T10" fmla="*/ 117 w 128"/>
                  <a:gd name="T11" fmla="*/ 128 h 128"/>
                  <a:gd name="T12" fmla="*/ 128 w 128"/>
                  <a:gd name="T13" fmla="*/ 117 h 128"/>
                  <a:gd name="T14" fmla="*/ 128 w 128"/>
                  <a:gd name="T15" fmla="*/ 10 h 128"/>
                  <a:gd name="T16" fmla="*/ 117 w 128"/>
                  <a:gd name="T17" fmla="*/ 0 h 128"/>
                  <a:gd name="T18" fmla="*/ 106 w 128"/>
                  <a:gd name="T19" fmla="*/ 106 h 128"/>
                  <a:gd name="T20" fmla="*/ 21 w 128"/>
                  <a:gd name="T21" fmla="*/ 106 h 128"/>
                  <a:gd name="T22" fmla="*/ 21 w 128"/>
                  <a:gd name="T23" fmla="*/ 21 h 128"/>
                  <a:gd name="T24" fmla="*/ 106 w 128"/>
                  <a:gd name="T25" fmla="*/ 21 h 128"/>
                  <a:gd name="T26" fmla="*/ 106 w 128"/>
                  <a:gd name="T27"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28">
                    <a:moveTo>
                      <a:pt x="117" y="0"/>
                    </a:moveTo>
                    <a:cubicBezTo>
                      <a:pt x="10" y="0"/>
                      <a:pt x="10" y="0"/>
                      <a:pt x="10" y="0"/>
                    </a:cubicBezTo>
                    <a:cubicBezTo>
                      <a:pt x="4" y="0"/>
                      <a:pt x="0" y="4"/>
                      <a:pt x="0" y="10"/>
                    </a:cubicBezTo>
                    <a:cubicBezTo>
                      <a:pt x="0" y="117"/>
                      <a:pt x="0" y="117"/>
                      <a:pt x="0" y="117"/>
                    </a:cubicBezTo>
                    <a:cubicBezTo>
                      <a:pt x="0" y="123"/>
                      <a:pt x="4" y="128"/>
                      <a:pt x="10" y="128"/>
                    </a:cubicBezTo>
                    <a:cubicBezTo>
                      <a:pt x="117" y="128"/>
                      <a:pt x="117" y="128"/>
                      <a:pt x="117" y="128"/>
                    </a:cubicBezTo>
                    <a:cubicBezTo>
                      <a:pt x="123" y="128"/>
                      <a:pt x="128" y="123"/>
                      <a:pt x="128" y="117"/>
                    </a:cubicBezTo>
                    <a:cubicBezTo>
                      <a:pt x="128" y="10"/>
                      <a:pt x="128" y="10"/>
                      <a:pt x="128" y="10"/>
                    </a:cubicBezTo>
                    <a:cubicBezTo>
                      <a:pt x="128" y="4"/>
                      <a:pt x="123" y="0"/>
                      <a:pt x="117" y="0"/>
                    </a:cubicBezTo>
                    <a:close/>
                    <a:moveTo>
                      <a:pt x="106" y="106"/>
                    </a:moveTo>
                    <a:cubicBezTo>
                      <a:pt x="21" y="106"/>
                      <a:pt x="21" y="106"/>
                      <a:pt x="21" y="106"/>
                    </a:cubicBezTo>
                    <a:cubicBezTo>
                      <a:pt x="21" y="21"/>
                      <a:pt x="21" y="21"/>
                      <a:pt x="21" y="21"/>
                    </a:cubicBezTo>
                    <a:cubicBezTo>
                      <a:pt x="106" y="21"/>
                      <a:pt x="106" y="21"/>
                      <a:pt x="106" y="21"/>
                    </a:cubicBezTo>
                    <a:lnTo>
                      <a:pt x="106" y="10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
          <p:nvSpPr>
            <p:cNvPr id="132" name="Rectangle 131">
              <a:extLst>
                <a:ext uri="{FF2B5EF4-FFF2-40B4-BE49-F238E27FC236}">
                  <a16:creationId xmlns:a16="http://schemas.microsoft.com/office/drawing/2014/main" id="{4EC814CF-100A-495B-AD87-EF2764E1E3B7}"/>
                </a:ext>
              </a:extLst>
            </p:cNvPr>
            <p:cNvSpPr/>
            <p:nvPr/>
          </p:nvSpPr>
          <p:spPr>
            <a:xfrm>
              <a:off x="9694630" y="3929672"/>
              <a:ext cx="2961381" cy="305844"/>
            </a:xfrm>
            <a:prstGeom prst="rect">
              <a:avLst/>
            </a:prstGeom>
            <a:noFill/>
            <a:ln w="19050" algn="ctr">
              <a:noFill/>
              <a:miter lim="800000"/>
              <a:headEnd/>
              <a:tailEnd/>
            </a:ln>
            <a:effectLst/>
          </p:spPr>
          <p:txBody>
            <a:bodyPr wrap="square" lIns="0" tIns="36000" rIns="0" bIns="36000" rtlCol="0" anchor="t" anchorCtr="0">
              <a:spAutoFit/>
            </a:bodyPr>
            <a:lstStyle/>
            <a:p>
              <a:pPr>
                <a:lnSpc>
                  <a:spcPct val="106000"/>
                </a:lnSpc>
                <a:spcAft>
                  <a:spcPts val="300"/>
                </a:spcAft>
              </a:pPr>
              <a:r>
                <a:rPr lang="en-GB" sz="1500" b="1" dirty="0">
                  <a:solidFill>
                    <a:srgbClr val="3E4043"/>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Innovation and digitalization</a:t>
              </a:r>
            </a:p>
          </p:txBody>
        </p:sp>
      </p:grpSp>
    </p:spTree>
    <p:extLst>
      <p:ext uri="{BB962C8B-B14F-4D97-AF65-F5344CB8AC3E}">
        <p14:creationId xmlns:p14="http://schemas.microsoft.com/office/powerpoint/2010/main" val="3000831054"/>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6821442B-B9B8-4186-922E-30F6951CCBD9}"/>
              </a:ext>
            </a:extLst>
          </p:cNvPr>
          <p:cNvGrpSpPr/>
          <p:nvPr/>
        </p:nvGrpSpPr>
        <p:grpSpPr>
          <a:xfrm>
            <a:off x="4127180" y="1950621"/>
            <a:ext cx="5185415" cy="5518884"/>
            <a:chOff x="3902132" y="1817388"/>
            <a:chExt cx="5595557" cy="5955402"/>
          </a:xfrm>
        </p:grpSpPr>
        <p:sp>
          <p:nvSpPr>
            <p:cNvPr id="77" name="Pie 10">
              <a:extLst>
                <a:ext uri="{FF2B5EF4-FFF2-40B4-BE49-F238E27FC236}">
                  <a16:creationId xmlns:a16="http://schemas.microsoft.com/office/drawing/2014/main" id="{E8B2E3C8-5FC8-4A9F-9FA3-221C30D0E080}"/>
                </a:ext>
              </a:extLst>
            </p:cNvPr>
            <p:cNvSpPr/>
            <p:nvPr/>
          </p:nvSpPr>
          <p:spPr>
            <a:xfrm>
              <a:off x="3902132" y="1925667"/>
              <a:ext cx="5491937" cy="5738841"/>
            </a:xfrm>
            <a:prstGeom prst="pie">
              <a:avLst>
                <a:gd name="adj1" fmla="val 20379763"/>
                <a:gd name="adj2" fmla="val 2003783"/>
              </a:avLst>
            </a:prstGeom>
            <a:solidFill>
              <a:srgbClr val="3E4043"/>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Open Sans Light"/>
                <a:ea typeface="+mn-ea"/>
                <a:cs typeface="+mn-cs"/>
              </a:endParaRPr>
            </a:p>
          </p:txBody>
        </p:sp>
        <p:grpSp>
          <p:nvGrpSpPr>
            <p:cNvPr id="16" name="Group 15">
              <a:extLst>
                <a:ext uri="{FF2B5EF4-FFF2-40B4-BE49-F238E27FC236}">
                  <a16:creationId xmlns:a16="http://schemas.microsoft.com/office/drawing/2014/main" id="{162153CC-BD61-4F25-9202-3075862F3B9B}"/>
                </a:ext>
              </a:extLst>
            </p:cNvPr>
            <p:cNvGrpSpPr/>
            <p:nvPr/>
          </p:nvGrpSpPr>
          <p:grpSpPr>
            <a:xfrm>
              <a:off x="3998693" y="1817388"/>
              <a:ext cx="5498996" cy="5955402"/>
              <a:chOff x="3998693" y="1817388"/>
              <a:chExt cx="5498996" cy="5955402"/>
            </a:xfrm>
          </p:grpSpPr>
          <p:sp>
            <p:nvSpPr>
              <p:cNvPr id="74" name="Oval 73">
                <a:extLst>
                  <a:ext uri="{FF2B5EF4-FFF2-40B4-BE49-F238E27FC236}">
                    <a16:creationId xmlns:a16="http://schemas.microsoft.com/office/drawing/2014/main" id="{CBE1C787-7484-4949-9A3D-CDABD1078EE0}"/>
                  </a:ext>
                </a:extLst>
              </p:cNvPr>
              <p:cNvSpPr/>
              <p:nvPr/>
            </p:nvSpPr>
            <p:spPr>
              <a:xfrm>
                <a:off x="4836232" y="2873118"/>
                <a:ext cx="3678562" cy="3678262"/>
              </a:xfrm>
              <a:prstGeom prst="ellipse">
                <a:avLst/>
              </a:prstGeom>
              <a:solidFill>
                <a:sysClr val="window" lastClr="FFFFFF">
                  <a:lumMod val="50000"/>
                  <a:alpha val="50000"/>
                </a:sysClr>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white"/>
                  </a:solidFill>
                  <a:effectLst/>
                  <a:uLnTx/>
                  <a:uFillTx/>
                  <a:latin typeface="Open Sans Light"/>
                  <a:ea typeface="+mn-ea"/>
                  <a:cs typeface="+mn-cs"/>
                </a:endParaRPr>
              </a:p>
            </p:txBody>
          </p:sp>
          <p:sp>
            <p:nvSpPr>
              <p:cNvPr id="75" name="Pie 8">
                <a:extLst>
                  <a:ext uri="{FF2B5EF4-FFF2-40B4-BE49-F238E27FC236}">
                    <a16:creationId xmlns:a16="http://schemas.microsoft.com/office/drawing/2014/main" id="{A448A12B-472C-42EF-B8F2-8B27D468EAAA}"/>
                  </a:ext>
                </a:extLst>
              </p:cNvPr>
              <p:cNvSpPr/>
              <p:nvPr/>
            </p:nvSpPr>
            <p:spPr>
              <a:xfrm>
                <a:off x="4266315" y="2277576"/>
                <a:ext cx="4818397" cy="5035022"/>
              </a:xfrm>
              <a:prstGeom prst="pie">
                <a:avLst>
                  <a:gd name="adj1" fmla="val 12147609"/>
                  <a:gd name="adj2" fmla="val 14284542"/>
                </a:avLst>
              </a:prstGeom>
              <a:solidFill>
                <a:schemeClr val="accent6">
                  <a:lumMod val="75000"/>
                  <a:alpha val="78000"/>
                </a:schemeClr>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Open Sans Light"/>
                  <a:ea typeface="+mn-ea"/>
                  <a:cs typeface="+mn-cs"/>
                </a:endParaRPr>
              </a:p>
            </p:txBody>
          </p:sp>
          <p:sp>
            <p:nvSpPr>
              <p:cNvPr id="76" name="Pie 9">
                <a:extLst>
                  <a:ext uri="{FF2B5EF4-FFF2-40B4-BE49-F238E27FC236}">
                    <a16:creationId xmlns:a16="http://schemas.microsoft.com/office/drawing/2014/main" id="{5B12AD80-82EC-443E-B9AF-425A626200A6}"/>
                  </a:ext>
                </a:extLst>
              </p:cNvPr>
              <p:cNvSpPr/>
              <p:nvPr/>
            </p:nvSpPr>
            <p:spPr>
              <a:xfrm>
                <a:off x="4266315" y="2277576"/>
                <a:ext cx="4818397" cy="5035022"/>
              </a:xfrm>
              <a:prstGeom prst="pie">
                <a:avLst>
                  <a:gd name="adj1" fmla="val 6199411"/>
                  <a:gd name="adj2" fmla="val 10253042"/>
                </a:avLst>
              </a:prstGeom>
              <a:solidFill>
                <a:srgbClr val="63666A"/>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Open Sans Light"/>
                  <a:ea typeface="+mn-ea"/>
                  <a:cs typeface="+mn-cs"/>
                </a:endParaRPr>
              </a:p>
            </p:txBody>
          </p:sp>
          <p:sp>
            <p:nvSpPr>
              <p:cNvPr id="78" name="Pie 11">
                <a:extLst>
                  <a:ext uri="{FF2B5EF4-FFF2-40B4-BE49-F238E27FC236}">
                    <a16:creationId xmlns:a16="http://schemas.microsoft.com/office/drawing/2014/main" id="{7BF7BE4D-E57D-4AE9-93E1-599B834580FE}"/>
                  </a:ext>
                </a:extLst>
              </p:cNvPr>
              <p:cNvSpPr/>
              <p:nvPr/>
            </p:nvSpPr>
            <p:spPr>
              <a:xfrm>
                <a:off x="4266315" y="2277576"/>
                <a:ext cx="4818397" cy="5035022"/>
              </a:xfrm>
              <a:prstGeom prst="pie">
                <a:avLst>
                  <a:gd name="adj1" fmla="val 18316965"/>
                  <a:gd name="adj2" fmla="val 21079154"/>
                </a:avLst>
              </a:prstGeom>
              <a:solidFill>
                <a:srgbClr val="3C6DFF">
                  <a:alpha val="78000"/>
                </a:srgbClr>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Open Sans Light"/>
                  <a:ea typeface="+mn-ea"/>
                  <a:cs typeface="+mn-cs"/>
                </a:endParaRPr>
              </a:p>
            </p:txBody>
          </p:sp>
          <p:sp>
            <p:nvSpPr>
              <p:cNvPr id="79" name="Pie 38">
                <a:extLst>
                  <a:ext uri="{FF2B5EF4-FFF2-40B4-BE49-F238E27FC236}">
                    <a16:creationId xmlns:a16="http://schemas.microsoft.com/office/drawing/2014/main" id="{9B7C5B46-0D3A-4887-A9B7-75B973380588}"/>
                  </a:ext>
                </a:extLst>
              </p:cNvPr>
              <p:cNvSpPr/>
              <p:nvPr/>
            </p:nvSpPr>
            <p:spPr>
              <a:xfrm>
                <a:off x="3998693" y="1817388"/>
                <a:ext cx="5498996" cy="5955402"/>
              </a:xfrm>
              <a:prstGeom prst="pie">
                <a:avLst>
                  <a:gd name="adj1" fmla="val 9630247"/>
                  <a:gd name="adj2" fmla="val 11520264"/>
                </a:avLst>
              </a:prstGeom>
              <a:solidFill>
                <a:srgbClr val="88AFFF"/>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Open Sans Light"/>
                  <a:ea typeface="+mn-ea"/>
                  <a:cs typeface="+mn-cs"/>
                </a:endParaRPr>
              </a:p>
            </p:txBody>
          </p:sp>
          <p:sp>
            <p:nvSpPr>
              <p:cNvPr id="81" name="Pie 42">
                <a:extLst>
                  <a:ext uri="{FF2B5EF4-FFF2-40B4-BE49-F238E27FC236}">
                    <a16:creationId xmlns:a16="http://schemas.microsoft.com/office/drawing/2014/main" id="{EF056DC4-5D15-47BA-AAA1-66707052AF48}"/>
                  </a:ext>
                </a:extLst>
              </p:cNvPr>
              <p:cNvSpPr/>
              <p:nvPr/>
            </p:nvSpPr>
            <p:spPr>
              <a:xfrm>
                <a:off x="4553420" y="2577592"/>
                <a:ext cx="4244184" cy="4434995"/>
              </a:xfrm>
              <a:prstGeom prst="pie">
                <a:avLst>
                  <a:gd name="adj1" fmla="val 1652294"/>
                  <a:gd name="adj2" fmla="val 4142044"/>
                </a:avLst>
              </a:prstGeom>
              <a:solidFill>
                <a:srgbClr val="00B0D1"/>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Open Sans Light"/>
                  <a:ea typeface="+mn-ea"/>
                  <a:cs typeface="+mn-cs"/>
                </a:endParaRPr>
              </a:p>
            </p:txBody>
          </p:sp>
          <p:sp>
            <p:nvSpPr>
              <p:cNvPr id="82" name="Oval 81">
                <a:extLst>
                  <a:ext uri="{FF2B5EF4-FFF2-40B4-BE49-F238E27FC236}">
                    <a16:creationId xmlns:a16="http://schemas.microsoft.com/office/drawing/2014/main" id="{FEB3929D-97E6-4BAD-9E45-1D13BCA5525F}"/>
                  </a:ext>
                </a:extLst>
              </p:cNvPr>
              <p:cNvSpPr/>
              <p:nvPr/>
            </p:nvSpPr>
            <p:spPr>
              <a:xfrm>
                <a:off x="5693769" y="3769207"/>
                <a:ext cx="2050180" cy="2051764"/>
              </a:xfrm>
              <a:prstGeom prst="ellipse">
                <a:avLst/>
              </a:prstGeom>
              <a:solidFill>
                <a:schemeClr val="bg1"/>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white"/>
                  </a:solidFill>
                  <a:effectLst/>
                  <a:uLnTx/>
                  <a:uFillTx/>
                  <a:latin typeface="Open Sans Light"/>
                  <a:ea typeface="+mn-ea"/>
                  <a:cs typeface="+mn-cs"/>
                </a:endParaRPr>
              </a:p>
            </p:txBody>
          </p:sp>
          <p:pic>
            <p:nvPicPr>
              <p:cNvPr id="71" name="Picture 70" descr="Este es el nuevo logo de los autobuses y demás servicios de movilidad de  Madrid — Brandemia">
                <a:extLst>
                  <a:ext uri="{FF2B5EF4-FFF2-40B4-BE49-F238E27FC236}">
                    <a16:creationId xmlns:a16="http://schemas.microsoft.com/office/drawing/2014/main" id="{35738A87-8091-4273-B158-8D91316934C0}"/>
                  </a:ext>
                </a:extLst>
              </p:cNvPr>
              <p:cNvPicPr>
                <a:picLocks noChangeAspect="1" noChangeArrowheads="1"/>
              </p:cNvPicPr>
              <p:nvPr/>
            </p:nvPicPr>
            <p:blipFill>
              <a:blip r:embed="rId2">
                <a:clrChange>
                  <a:clrFrom>
                    <a:srgbClr val="FFFFFF"/>
                  </a:clrFrom>
                  <a:clrTo>
                    <a:srgbClr val="FFFFFF">
                      <a:alpha val="0"/>
                    </a:srgbClr>
                  </a:clrTo>
                </a:clrChange>
                <a:alphaModFix/>
                <a:extLst>
                  <a:ext uri="{28A0092B-C50C-407E-A947-70E740481C1C}">
                    <a14:useLocalDpi xmlns:a14="http://schemas.microsoft.com/office/drawing/2010/main" val="0"/>
                  </a:ext>
                </a:extLst>
              </a:blip>
              <a:srcRect/>
              <a:stretch>
                <a:fillRect/>
              </a:stretch>
            </p:blipFill>
            <p:spPr bwMode="auto">
              <a:xfrm>
                <a:off x="5733885" y="4135947"/>
                <a:ext cx="1883256" cy="1318279"/>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80" name="Text Placeholder 2">
            <a:extLst>
              <a:ext uri="{FF2B5EF4-FFF2-40B4-BE49-F238E27FC236}">
                <a16:creationId xmlns:a16="http://schemas.microsoft.com/office/drawing/2014/main" id="{0ACC789D-9484-4993-AB88-EDA6B5403E4D}"/>
              </a:ext>
            </a:extLst>
          </p:cNvPr>
          <p:cNvSpPr txBox="1">
            <a:spLocks/>
          </p:cNvSpPr>
          <p:nvPr/>
        </p:nvSpPr>
        <p:spPr>
          <a:xfrm>
            <a:off x="644562" y="523688"/>
            <a:ext cx="12131669" cy="36828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000" b="1" kern="1200" dirty="0">
                <a:solidFill>
                  <a:srgbClr val="00B0D1"/>
                </a:solidFill>
                <a:latin typeface="Open Sans" panose="020B0606030504020204" pitchFamily="34" charset="0"/>
                <a:ea typeface="Open Sans" panose="020B0606030504020204" pitchFamily="34" charset="0"/>
                <a:cs typeface="Open Sans" panose="020B06060305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r>
              <a:rPr lang="en-GB" sz="2200" dirty="0">
                <a:latin typeface="Open Sans Extrabold" panose="020B0906030804020204" pitchFamily="34" charset="0"/>
                <a:ea typeface="Open Sans Extrabold" panose="020B0906030804020204" pitchFamily="34" charset="0"/>
                <a:cs typeface="Open Sans Extrabold" panose="020B0906030804020204" pitchFamily="34" charset="0"/>
              </a:rPr>
              <a:t>02. Madrid 360 Strategy Summary</a:t>
            </a:r>
          </a:p>
          <a:p>
            <a:endParaRPr lang="en-GB" sz="2200"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83" name="Title 1">
            <a:extLst>
              <a:ext uri="{FF2B5EF4-FFF2-40B4-BE49-F238E27FC236}">
                <a16:creationId xmlns:a16="http://schemas.microsoft.com/office/drawing/2014/main" id="{64A78F53-C91E-494D-88B0-3067B15525A7}"/>
              </a:ext>
            </a:extLst>
          </p:cNvPr>
          <p:cNvSpPr txBox="1">
            <a:spLocks/>
          </p:cNvSpPr>
          <p:nvPr/>
        </p:nvSpPr>
        <p:spPr bwMode="gray">
          <a:xfrm>
            <a:off x="644562" y="930106"/>
            <a:ext cx="12310670" cy="462829"/>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rPr>
              <a:t>Main implemented actions: Public transport promotion</a:t>
            </a:r>
          </a:p>
        </p:txBody>
      </p:sp>
      <p:grpSp>
        <p:nvGrpSpPr>
          <p:cNvPr id="219" name="Group 218">
            <a:extLst>
              <a:ext uri="{FF2B5EF4-FFF2-40B4-BE49-F238E27FC236}">
                <a16:creationId xmlns:a16="http://schemas.microsoft.com/office/drawing/2014/main" id="{EBF16EB8-B57B-4178-9F03-6FC33E0178F3}"/>
              </a:ext>
            </a:extLst>
          </p:cNvPr>
          <p:cNvGrpSpPr>
            <a:grpSpLocks noChangeAspect="1"/>
          </p:cNvGrpSpPr>
          <p:nvPr/>
        </p:nvGrpSpPr>
        <p:grpSpPr>
          <a:xfrm>
            <a:off x="11080174" y="555708"/>
            <a:ext cx="1696056" cy="451937"/>
            <a:chOff x="11354823" y="557803"/>
            <a:chExt cx="1354985" cy="361054"/>
          </a:xfrm>
        </p:grpSpPr>
        <p:sp>
          <p:nvSpPr>
            <p:cNvPr id="220" name="TextBox 219">
              <a:extLst>
                <a:ext uri="{FF2B5EF4-FFF2-40B4-BE49-F238E27FC236}">
                  <a16:creationId xmlns:a16="http://schemas.microsoft.com/office/drawing/2014/main" id="{22AEE5E4-DD80-4A8F-A4E6-E801BF783402}"/>
                </a:ext>
              </a:extLst>
            </p:cNvPr>
            <p:cNvSpPr txBox="1"/>
            <p:nvPr/>
          </p:nvSpPr>
          <p:spPr>
            <a:xfrm>
              <a:off x="12524030"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1" name="TextBox 220">
              <a:extLst>
                <a:ext uri="{FF2B5EF4-FFF2-40B4-BE49-F238E27FC236}">
                  <a16:creationId xmlns:a16="http://schemas.microsoft.com/office/drawing/2014/main" id="{9233C1D4-D871-40FE-A6D6-ED9F01D8E403}"/>
                </a:ext>
              </a:extLst>
            </p:cNvPr>
            <p:cNvSpPr txBox="1"/>
            <p:nvPr/>
          </p:nvSpPr>
          <p:spPr>
            <a:xfrm>
              <a:off x="12329162"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2" name="TextBox 221">
              <a:extLst>
                <a:ext uri="{FF2B5EF4-FFF2-40B4-BE49-F238E27FC236}">
                  <a16:creationId xmlns:a16="http://schemas.microsoft.com/office/drawing/2014/main" id="{201AD5BA-3820-4B11-BE46-C18D62EA4A7B}"/>
                </a:ext>
              </a:extLst>
            </p:cNvPr>
            <p:cNvSpPr txBox="1"/>
            <p:nvPr/>
          </p:nvSpPr>
          <p:spPr>
            <a:xfrm>
              <a:off x="12134294"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3" name="TextBox 222">
              <a:extLst>
                <a:ext uri="{FF2B5EF4-FFF2-40B4-BE49-F238E27FC236}">
                  <a16:creationId xmlns:a16="http://schemas.microsoft.com/office/drawing/2014/main" id="{25814507-BA65-40DC-AD7E-B643942F0823}"/>
                </a:ext>
              </a:extLst>
            </p:cNvPr>
            <p:cNvSpPr txBox="1"/>
            <p:nvPr/>
          </p:nvSpPr>
          <p:spPr>
            <a:xfrm>
              <a:off x="11939427"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4" name="TextBox 223">
              <a:extLst>
                <a:ext uri="{FF2B5EF4-FFF2-40B4-BE49-F238E27FC236}">
                  <a16:creationId xmlns:a16="http://schemas.microsoft.com/office/drawing/2014/main" id="{475B9B8E-C9D1-4B01-9AB8-2A6AF1BE57C2}"/>
                </a:ext>
              </a:extLst>
            </p:cNvPr>
            <p:cNvSpPr txBox="1"/>
            <p:nvPr/>
          </p:nvSpPr>
          <p:spPr>
            <a:xfrm>
              <a:off x="11744559"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5" name="TextBox 224">
              <a:extLst>
                <a:ext uri="{FF2B5EF4-FFF2-40B4-BE49-F238E27FC236}">
                  <a16:creationId xmlns:a16="http://schemas.microsoft.com/office/drawing/2014/main" id="{9B8F7BF5-9CF9-4B54-82FF-5346EB408F4B}"/>
                </a:ext>
              </a:extLst>
            </p:cNvPr>
            <p:cNvSpPr txBox="1"/>
            <p:nvPr/>
          </p:nvSpPr>
          <p:spPr>
            <a:xfrm>
              <a:off x="11549691"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6" name="TextBox 225">
              <a:extLst>
                <a:ext uri="{FF2B5EF4-FFF2-40B4-BE49-F238E27FC236}">
                  <a16:creationId xmlns:a16="http://schemas.microsoft.com/office/drawing/2014/main" id="{BE06D968-E91E-4A7F-A8BF-3594D517F81A}"/>
                </a:ext>
              </a:extLst>
            </p:cNvPr>
            <p:cNvSpPr txBox="1"/>
            <p:nvPr/>
          </p:nvSpPr>
          <p:spPr>
            <a:xfrm>
              <a:off x="11354823"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7" name="TextBox 226">
              <a:extLst>
                <a:ext uri="{FF2B5EF4-FFF2-40B4-BE49-F238E27FC236}">
                  <a16:creationId xmlns:a16="http://schemas.microsoft.com/office/drawing/2014/main" id="{E181E097-8DFD-4679-8813-27E74FCA6290}"/>
                </a:ext>
              </a:extLst>
            </p:cNvPr>
            <p:cNvSpPr txBox="1"/>
            <p:nvPr/>
          </p:nvSpPr>
          <p:spPr>
            <a:xfrm>
              <a:off x="12524030"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8" name="TextBox 227">
              <a:extLst>
                <a:ext uri="{FF2B5EF4-FFF2-40B4-BE49-F238E27FC236}">
                  <a16:creationId xmlns:a16="http://schemas.microsoft.com/office/drawing/2014/main" id="{8CAABD9C-D44B-456F-9DB0-A7B9FF0CA383}"/>
                </a:ext>
              </a:extLst>
            </p:cNvPr>
            <p:cNvSpPr txBox="1"/>
            <p:nvPr/>
          </p:nvSpPr>
          <p:spPr>
            <a:xfrm>
              <a:off x="12329162"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9" name="TextBox 228">
              <a:extLst>
                <a:ext uri="{FF2B5EF4-FFF2-40B4-BE49-F238E27FC236}">
                  <a16:creationId xmlns:a16="http://schemas.microsoft.com/office/drawing/2014/main" id="{C751551B-C39C-4C98-941B-BCBD379BA7F5}"/>
                </a:ext>
              </a:extLst>
            </p:cNvPr>
            <p:cNvSpPr txBox="1"/>
            <p:nvPr/>
          </p:nvSpPr>
          <p:spPr>
            <a:xfrm>
              <a:off x="12134294"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30" name="TextBox 229">
              <a:extLst>
                <a:ext uri="{FF2B5EF4-FFF2-40B4-BE49-F238E27FC236}">
                  <a16:creationId xmlns:a16="http://schemas.microsoft.com/office/drawing/2014/main" id="{E26F44B8-23D6-404E-A6E7-C146B43407EE}"/>
                </a:ext>
              </a:extLst>
            </p:cNvPr>
            <p:cNvSpPr txBox="1"/>
            <p:nvPr/>
          </p:nvSpPr>
          <p:spPr>
            <a:xfrm>
              <a:off x="11939427"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31" name="TextBox 230">
              <a:extLst>
                <a:ext uri="{FF2B5EF4-FFF2-40B4-BE49-F238E27FC236}">
                  <a16:creationId xmlns:a16="http://schemas.microsoft.com/office/drawing/2014/main" id="{C83F4BBC-4FDA-44C4-82B7-89EFD32627C5}"/>
                </a:ext>
              </a:extLst>
            </p:cNvPr>
            <p:cNvSpPr txBox="1"/>
            <p:nvPr/>
          </p:nvSpPr>
          <p:spPr>
            <a:xfrm>
              <a:off x="11744559" y="557803"/>
              <a:ext cx="185778" cy="176746"/>
            </a:xfrm>
            <a:prstGeom prst="rect">
              <a:avLst/>
            </a:prstGeom>
            <a:solidFill>
              <a:srgbClr val="2392D2"/>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32" name="TextBox 231">
              <a:extLst>
                <a:ext uri="{FF2B5EF4-FFF2-40B4-BE49-F238E27FC236}">
                  <a16:creationId xmlns:a16="http://schemas.microsoft.com/office/drawing/2014/main" id="{06617E5C-FDDC-483F-9EAE-278956339E28}"/>
                </a:ext>
              </a:extLst>
            </p:cNvPr>
            <p:cNvSpPr txBox="1"/>
            <p:nvPr/>
          </p:nvSpPr>
          <p:spPr>
            <a:xfrm>
              <a:off x="11549691"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33" name="Graphic 4">
              <a:extLst>
                <a:ext uri="{FF2B5EF4-FFF2-40B4-BE49-F238E27FC236}">
                  <a16:creationId xmlns:a16="http://schemas.microsoft.com/office/drawing/2014/main" id="{88745DAC-E745-448E-A19E-FED364D7F031}"/>
                </a:ext>
              </a:extLst>
            </p:cNvPr>
            <p:cNvGrpSpPr>
              <a:grpSpLocks noChangeAspect="1"/>
            </p:cNvGrpSpPr>
            <p:nvPr/>
          </p:nvGrpSpPr>
          <p:grpSpPr>
            <a:xfrm>
              <a:off x="11772106" y="767204"/>
              <a:ext cx="37357" cy="35885"/>
              <a:chOff x="8908530" y="3895668"/>
              <a:chExt cx="226843" cy="218332"/>
            </a:xfrm>
            <a:solidFill>
              <a:schemeClr val="bg1"/>
            </a:solidFill>
            <a:effectLst/>
          </p:grpSpPr>
          <p:sp>
            <p:nvSpPr>
              <p:cNvPr id="284" name="Graphic 4">
                <a:extLst>
                  <a:ext uri="{FF2B5EF4-FFF2-40B4-BE49-F238E27FC236}">
                    <a16:creationId xmlns:a16="http://schemas.microsoft.com/office/drawing/2014/main" id="{82F00D89-BA75-493C-A380-012C24DEA288}"/>
                  </a:ext>
                </a:extLst>
              </p:cNvPr>
              <p:cNvSpPr/>
              <p:nvPr/>
            </p:nvSpPr>
            <p:spPr>
              <a:xfrm>
                <a:off x="8969754" y="3895668"/>
                <a:ext cx="111083" cy="82353"/>
              </a:xfrm>
              <a:custGeom>
                <a:avLst/>
                <a:gdLst>
                  <a:gd name="connsiteX0" fmla="*/ 68812 w 111083"/>
                  <a:gd name="connsiteY0" fmla="*/ 63840 h 82353"/>
                  <a:gd name="connsiteX1" fmla="*/ 61144 w 111083"/>
                  <a:gd name="connsiteY1" fmla="*/ 68947 h 82353"/>
                  <a:gd name="connsiteX2" fmla="*/ 61144 w 111083"/>
                  <a:gd name="connsiteY2" fmla="*/ 68947 h 82353"/>
                  <a:gd name="connsiteX3" fmla="*/ 66256 w 111083"/>
                  <a:gd name="connsiteY3" fmla="*/ 76608 h 82353"/>
                  <a:gd name="connsiteX4" fmla="*/ 66256 w 111083"/>
                  <a:gd name="connsiteY4" fmla="*/ 76608 h 82353"/>
                  <a:gd name="connsiteX5" fmla="*/ 97566 w 111083"/>
                  <a:gd name="connsiteY5" fmla="*/ 82354 h 82353"/>
                  <a:gd name="connsiteX6" fmla="*/ 98844 w 111083"/>
                  <a:gd name="connsiteY6" fmla="*/ 82354 h 82353"/>
                  <a:gd name="connsiteX7" fmla="*/ 102679 w 111083"/>
                  <a:gd name="connsiteY7" fmla="*/ 81077 h 82353"/>
                  <a:gd name="connsiteX8" fmla="*/ 105234 w 111083"/>
                  <a:gd name="connsiteY8" fmla="*/ 77246 h 82353"/>
                  <a:gd name="connsiteX9" fmla="*/ 110985 w 111083"/>
                  <a:gd name="connsiteY9" fmla="*/ 45965 h 82353"/>
                  <a:gd name="connsiteX10" fmla="*/ 105874 w 111083"/>
                  <a:gd name="connsiteY10" fmla="*/ 38304 h 82353"/>
                  <a:gd name="connsiteX11" fmla="*/ 98205 w 111083"/>
                  <a:gd name="connsiteY11" fmla="*/ 43411 h 82353"/>
                  <a:gd name="connsiteX12" fmla="*/ 98205 w 111083"/>
                  <a:gd name="connsiteY12" fmla="*/ 43411 h 82353"/>
                  <a:gd name="connsiteX13" fmla="*/ 95649 w 111083"/>
                  <a:gd name="connsiteY13" fmla="*/ 58094 h 82353"/>
                  <a:gd name="connsiteX14" fmla="*/ 63700 w 111083"/>
                  <a:gd name="connsiteY14" fmla="*/ 3192 h 82353"/>
                  <a:gd name="connsiteX15" fmla="*/ 57949 w 111083"/>
                  <a:gd name="connsiteY15" fmla="*/ 0 h 82353"/>
                  <a:gd name="connsiteX16" fmla="*/ 45169 w 111083"/>
                  <a:gd name="connsiteY16" fmla="*/ 0 h 82353"/>
                  <a:gd name="connsiteX17" fmla="*/ 39418 w 111083"/>
                  <a:gd name="connsiteY17" fmla="*/ 3192 h 82353"/>
                  <a:gd name="connsiteX18" fmla="*/ 1079 w 111083"/>
                  <a:gd name="connsiteY18" fmla="*/ 68947 h 82353"/>
                  <a:gd name="connsiteX19" fmla="*/ 2995 w 111083"/>
                  <a:gd name="connsiteY19" fmla="*/ 77885 h 82353"/>
                  <a:gd name="connsiteX20" fmla="*/ 11941 w 111083"/>
                  <a:gd name="connsiteY20" fmla="*/ 75970 h 82353"/>
                  <a:gd name="connsiteX21" fmla="*/ 11941 w 111083"/>
                  <a:gd name="connsiteY21" fmla="*/ 75331 h 82353"/>
                  <a:gd name="connsiteX22" fmla="*/ 48364 w 111083"/>
                  <a:gd name="connsiteY22" fmla="*/ 12768 h 82353"/>
                  <a:gd name="connsiteX23" fmla="*/ 54115 w 111083"/>
                  <a:gd name="connsiteY23" fmla="*/ 12768 h 82353"/>
                  <a:gd name="connsiteX24" fmla="*/ 85425 w 111083"/>
                  <a:gd name="connsiteY24" fmla="*/ 67032 h 82353"/>
                  <a:gd name="connsiteX25" fmla="*/ 68812 w 111083"/>
                  <a:gd name="connsiteY25" fmla="*/ 63840 h 8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083" h="82353">
                    <a:moveTo>
                      <a:pt x="68812" y="63840"/>
                    </a:moveTo>
                    <a:cubicBezTo>
                      <a:pt x="65617" y="63202"/>
                      <a:pt x="61783" y="65755"/>
                      <a:pt x="61144" y="68947"/>
                    </a:cubicBezTo>
                    <a:cubicBezTo>
                      <a:pt x="61144" y="68947"/>
                      <a:pt x="61144" y="68947"/>
                      <a:pt x="61144" y="68947"/>
                    </a:cubicBezTo>
                    <a:cubicBezTo>
                      <a:pt x="60505" y="72139"/>
                      <a:pt x="63061" y="75970"/>
                      <a:pt x="66256" y="76608"/>
                    </a:cubicBezTo>
                    <a:cubicBezTo>
                      <a:pt x="66256" y="76608"/>
                      <a:pt x="66256" y="76608"/>
                      <a:pt x="66256" y="76608"/>
                    </a:cubicBezTo>
                    <a:lnTo>
                      <a:pt x="97566" y="82354"/>
                    </a:lnTo>
                    <a:lnTo>
                      <a:pt x="98844" y="82354"/>
                    </a:lnTo>
                    <a:cubicBezTo>
                      <a:pt x="100123" y="82354"/>
                      <a:pt x="101400" y="81715"/>
                      <a:pt x="102679" y="81077"/>
                    </a:cubicBezTo>
                    <a:cubicBezTo>
                      <a:pt x="103956" y="79800"/>
                      <a:pt x="105234" y="78523"/>
                      <a:pt x="105234" y="77246"/>
                    </a:cubicBezTo>
                    <a:lnTo>
                      <a:pt x="110985" y="45965"/>
                    </a:lnTo>
                    <a:cubicBezTo>
                      <a:pt x="111624" y="42135"/>
                      <a:pt x="109069" y="38943"/>
                      <a:pt x="105874" y="38304"/>
                    </a:cubicBezTo>
                    <a:cubicBezTo>
                      <a:pt x="102039" y="37666"/>
                      <a:pt x="98844" y="40219"/>
                      <a:pt x="98205" y="43411"/>
                    </a:cubicBezTo>
                    <a:lnTo>
                      <a:pt x="98205" y="43411"/>
                    </a:lnTo>
                    <a:lnTo>
                      <a:pt x="95649" y="58094"/>
                    </a:lnTo>
                    <a:lnTo>
                      <a:pt x="63700" y="3192"/>
                    </a:lnTo>
                    <a:cubicBezTo>
                      <a:pt x="62422" y="1277"/>
                      <a:pt x="60505" y="0"/>
                      <a:pt x="57949" y="0"/>
                    </a:cubicBezTo>
                    <a:lnTo>
                      <a:pt x="45169" y="0"/>
                    </a:lnTo>
                    <a:cubicBezTo>
                      <a:pt x="42613" y="0"/>
                      <a:pt x="40696" y="1277"/>
                      <a:pt x="39418" y="3192"/>
                    </a:cubicBezTo>
                    <a:lnTo>
                      <a:pt x="1079" y="68947"/>
                    </a:lnTo>
                    <a:cubicBezTo>
                      <a:pt x="-839" y="72139"/>
                      <a:pt x="-200" y="75970"/>
                      <a:pt x="2995" y="77885"/>
                    </a:cubicBezTo>
                    <a:cubicBezTo>
                      <a:pt x="6190" y="79800"/>
                      <a:pt x="10025" y="79162"/>
                      <a:pt x="11941" y="75970"/>
                    </a:cubicBezTo>
                    <a:cubicBezTo>
                      <a:pt x="11941" y="75970"/>
                      <a:pt x="11941" y="75970"/>
                      <a:pt x="11941" y="75331"/>
                    </a:cubicBezTo>
                    <a:lnTo>
                      <a:pt x="48364" y="12768"/>
                    </a:lnTo>
                    <a:lnTo>
                      <a:pt x="54115" y="12768"/>
                    </a:lnTo>
                    <a:lnTo>
                      <a:pt x="85425" y="67032"/>
                    </a:lnTo>
                    <a:lnTo>
                      <a:pt x="68812" y="6384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85" name="Graphic 4">
                <a:extLst>
                  <a:ext uri="{FF2B5EF4-FFF2-40B4-BE49-F238E27FC236}">
                    <a16:creationId xmlns:a16="http://schemas.microsoft.com/office/drawing/2014/main" id="{5C8E6F7E-1E9C-4B1B-B7F5-7E2BE1DB0901}"/>
                  </a:ext>
                </a:extLst>
              </p:cNvPr>
              <p:cNvSpPr/>
              <p:nvPr/>
            </p:nvSpPr>
            <p:spPr>
              <a:xfrm>
                <a:off x="8908530" y="3997333"/>
                <a:ext cx="96807" cy="94961"/>
              </a:xfrm>
              <a:custGeom>
                <a:avLst/>
                <a:gdLst>
                  <a:gd name="connsiteX0" fmla="*/ 91696 w 96807"/>
                  <a:gd name="connsiteY0" fmla="*/ 80917 h 94961"/>
                  <a:gd name="connsiteX1" fmla="*/ 16934 w 96807"/>
                  <a:gd name="connsiteY1" fmla="*/ 80917 h 94961"/>
                  <a:gd name="connsiteX2" fmla="*/ 14378 w 96807"/>
                  <a:gd name="connsiteY2" fmla="*/ 76448 h 94961"/>
                  <a:gd name="connsiteX3" fmla="*/ 46327 w 96807"/>
                  <a:gd name="connsiteY3" fmla="*/ 22184 h 94961"/>
                  <a:gd name="connsiteX4" fmla="*/ 52078 w 96807"/>
                  <a:gd name="connsiteY4" fmla="*/ 38783 h 94961"/>
                  <a:gd name="connsiteX5" fmla="*/ 57829 w 96807"/>
                  <a:gd name="connsiteY5" fmla="*/ 43251 h 94961"/>
                  <a:gd name="connsiteX6" fmla="*/ 59746 w 96807"/>
                  <a:gd name="connsiteY6" fmla="*/ 42613 h 94961"/>
                  <a:gd name="connsiteX7" fmla="*/ 63580 w 96807"/>
                  <a:gd name="connsiteY7" fmla="*/ 34314 h 94961"/>
                  <a:gd name="connsiteX8" fmla="*/ 52717 w 96807"/>
                  <a:gd name="connsiteY8" fmla="*/ 4309 h 94961"/>
                  <a:gd name="connsiteX9" fmla="*/ 49522 w 96807"/>
                  <a:gd name="connsiteY9" fmla="*/ 479 h 94961"/>
                  <a:gd name="connsiteX10" fmla="*/ 44410 w 96807"/>
                  <a:gd name="connsiteY10" fmla="*/ 479 h 94961"/>
                  <a:gd name="connsiteX11" fmla="*/ 14378 w 96807"/>
                  <a:gd name="connsiteY11" fmla="*/ 11332 h 94961"/>
                  <a:gd name="connsiteX12" fmla="*/ 11183 w 96807"/>
                  <a:gd name="connsiteY12" fmla="*/ 19631 h 94961"/>
                  <a:gd name="connsiteX13" fmla="*/ 18850 w 96807"/>
                  <a:gd name="connsiteY13" fmla="*/ 23461 h 94961"/>
                  <a:gd name="connsiteX14" fmla="*/ 33547 w 96807"/>
                  <a:gd name="connsiteY14" fmla="*/ 18354 h 94961"/>
                  <a:gd name="connsiteX15" fmla="*/ 959 w 96807"/>
                  <a:gd name="connsiteY15" fmla="*/ 73894 h 94961"/>
                  <a:gd name="connsiteX16" fmla="*/ 959 w 96807"/>
                  <a:gd name="connsiteY16" fmla="*/ 80278 h 94961"/>
                  <a:gd name="connsiteX17" fmla="*/ 6709 w 96807"/>
                  <a:gd name="connsiteY17" fmla="*/ 91770 h 94961"/>
                  <a:gd name="connsiteX18" fmla="*/ 12460 w 96807"/>
                  <a:gd name="connsiteY18" fmla="*/ 94962 h 94961"/>
                  <a:gd name="connsiteX19" fmla="*/ 90418 w 96807"/>
                  <a:gd name="connsiteY19" fmla="*/ 94962 h 94961"/>
                  <a:gd name="connsiteX20" fmla="*/ 96808 w 96807"/>
                  <a:gd name="connsiteY20" fmla="*/ 88578 h 94961"/>
                  <a:gd name="connsiteX21" fmla="*/ 91696 w 96807"/>
                  <a:gd name="connsiteY21" fmla="*/ 80917 h 94961"/>
                  <a:gd name="connsiteX22" fmla="*/ 91696 w 96807"/>
                  <a:gd name="connsiteY22" fmla="*/ 80917 h 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6807" h="94961">
                    <a:moveTo>
                      <a:pt x="91696" y="80917"/>
                    </a:moveTo>
                    <a:lnTo>
                      <a:pt x="16934" y="80917"/>
                    </a:lnTo>
                    <a:lnTo>
                      <a:pt x="14378" y="76448"/>
                    </a:lnTo>
                    <a:lnTo>
                      <a:pt x="46327" y="22184"/>
                    </a:lnTo>
                    <a:lnTo>
                      <a:pt x="52078" y="38783"/>
                    </a:lnTo>
                    <a:cubicBezTo>
                      <a:pt x="52717" y="41336"/>
                      <a:pt x="55273" y="43251"/>
                      <a:pt x="57829" y="43251"/>
                    </a:cubicBezTo>
                    <a:cubicBezTo>
                      <a:pt x="58468" y="43251"/>
                      <a:pt x="59107" y="43251"/>
                      <a:pt x="59746" y="42613"/>
                    </a:cubicBezTo>
                    <a:cubicBezTo>
                      <a:pt x="62941" y="41336"/>
                      <a:pt x="64858" y="37506"/>
                      <a:pt x="63580" y="34314"/>
                    </a:cubicBezTo>
                    <a:lnTo>
                      <a:pt x="52717" y="4309"/>
                    </a:lnTo>
                    <a:cubicBezTo>
                      <a:pt x="52078" y="3032"/>
                      <a:pt x="50800" y="1117"/>
                      <a:pt x="49522" y="479"/>
                    </a:cubicBezTo>
                    <a:cubicBezTo>
                      <a:pt x="48244" y="-160"/>
                      <a:pt x="46327" y="-160"/>
                      <a:pt x="44410" y="479"/>
                    </a:cubicBezTo>
                    <a:lnTo>
                      <a:pt x="14378" y="11332"/>
                    </a:lnTo>
                    <a:cubicBezTo>
                      <a:pt x="11183" y="12608"/>
                      <a:pt x="9904" y="16439"/>
                      <a:pt x="11183" y="19631"/>
                    </a:cubicBezTo>
                    <a:cubicBezTo>
                      <a:pt x="12460" y="22823"/>
                      <a:pt x="15655" y="24099"/>
                      <a:pt x="18850" y="23461"/>
                    </a:cubicBezTo>
                    <a:lnTo>
                      <a:pt x="33547" y="18354"/>
                    </a:lnTo>
                    <a:lnTo>
                      <a:pt x="959" y="73894"/>
                    </a:lnTo>
                    <a:cubicBezTo>
                      <a:pt x="-320" y="75810"/>
                      <a:pt x="-320" y="78363"/>
                      <a:pt x="959" y="80278"/>
                    </a:cubicBezTo>
                    <a:lnTo>
                      <a:pt x="6709" y="91770"/>
                    </a:lnTo>
                    <a:cubicBezTo>
                      <a:pt x="7988" y="93685"/>
                      <a:pt x="9904" y="94962"/>
                      <a:pt x="12460" y="94962"/>
                    </a:cubicBezTo>
                    <a:lnTo>
                      <a:pt x="90418" y="94962"/>
                    </a:lnTo>
                    <a:cubicBezTo>
                      <a:pt x="94252" y="94962"/>
                      <a:pt x="96808" y="92408"/>
                      <a:pt x="96808" y="88578"/>
                    </a:cubicBezTo>
                    <a:cubicBezTo>
                      <a:pt x="96808" y="84747"/>
                      <a:pt x="95529" y="81555"/>
                      <a:pt x="91696" y="80917"/>
                    </a:cubicBezTo>
                    <a:lnTo>
                      <a:pt x="91696" y="80917"/>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86" name="Graphic 4">
                <a:extLst>
                  <a:ext uri="{FF2B5EF4-FFF2-40B4-BE49-F238E27FC236}">
                    <a16:creationId xmlns:a16="http://schemas.microsoft.com/office/drawing/2014/main" id="{D2981AE1-EE33-458C-92A0-8C8CC265D9BC}"/>
                  </a:ext>
                </a:extLst>
              </p:cNvPr>
              <p:cNvSpPr/>
              <p:nvPr/>
            </p:nvSpPr>
            <p:spPr>
              <a:xfrm>
                <a:off x="9030259" y="4001153"/>
                <a:ext cx="105114" cy="112847"/>
              </a:xfrm>
              <a:custGeom>
                <a:avLst/>
                <a:gdLst>
                  <a:gd name="connsiteX0" fmla="*/ 64539 w 105114"/>
                  <a:gd name="connsiteY0" fmla="*/ 3681 h 112847"/>
                  <a:gd name="connsiteX1" fmla="*/ 56232 w 105114"/>
                  <a:gd name="connsiteY1" fmla="*/ 489 h 112847"/>
                  <a:gd name="connsiteX2" fmla="*/ 53037 w 105114"/>
                  <a:gd name="connsiteY2" fmla="*/ 8788 h 112847"/>
                  <a:gd name="connsiteX3" fmla="*/ 53675 w 105114"/>
                  <a:gd name="connsiteY3" fmla="*/ 10065 h 112847"/>
                  <a:gd name="connsiteX4" fmla="*/ 90737 w 105114"/>
                  <a:gd name="connsiteY4" fmla="*/ 72628 h 112847"/>
                  <a:gd name="connsiteX5" fmla="*/ 88820 w 105114"/>
                  <a:gd name="connsiteY5" fmla="*/ 77097 h 112847"/>
                  <a:gd name="connsiteX6" fmla="*/ 22365 w 105114"/>
                  <a:gd name="connsiteY6" fmla="*/ 77097 h 112847"/>
                  <a:gd name="connsiteX7" fmla="*/ 33228 w 105114"/>
                  <a:gd name="connsiteY7" fmla="*/ 66244 h 112847"/>
                  <a:gd name="connsiteX8" fmla="*/ 32589 w 105114"/>
                  <a:gd name="connsiteY8" fmla="*/ 57307 h 112847"/>
                  <a:gd name="connsiteX9" fmla="*/ 24282 w 105114"/>
                  <a:gd name="connsiteY9" fmla="*/ 57307 h 112847"/>
                  <a:gd name="connsiteX10" fmla="*/ 1917 w 105114"/>
                  <a:gd name="connsiteY10" fmla="*/ 79650 h 112847"/>
                  <a:gd name="connsiteX11" fmla="*/ 1917 w 105114"/>
                  <a:gd name="connsiteY11" fmla="*/ 88588 h 112847"/>
                  <a:gd name="connsiteX12" fmla="*/ 24282 w 105114"/>
                  <a:gd name="connsiteY12" fmla="*/ 110932 h 112847"/>
                  <a:gd name="connsiteX13" fmla="*/ 33228 w 105114"/>
                  <a:gd name="connsiteY13" fmla="*/ 110932 h 112847"/>
                  <a:gd name="connsiteX14" fmla="*/ 33228 w 105114"/>
                  <a:gd name="connsiteY14" fmla="*/ 101994 h 112847"/>
                  <a:gd name="connsiteX15" fmla="*/ 33228 w 105114"/>
                  <a:gd name="connsiteY15" fmla="*/ 101994 h 112847"/>
                  <a:gd name="connsiteX16" fmla="*/ 20448 w 105114"/>
                  <a:gd name="connsiteY16" fmla="*/ 89226 h 112847"/>
                  <a:gd name="connsiteX17" fmla="*/ 92654 w 105114"/>
                  <a:gd name="connsiteY17" fmla="*/ 89226 h 112847"/>
                  <a:gd name="connsiteX18" fmla="*/ 98405 w 105114"/>
                  <a:gd name="connsiteY18" fmla="*/ 86034 h 112847"/>
                  <a:gd name="connsiteX19" fmla="*/ 104156 w 105114"/>
                  <a:gd name="connsiteY19" fmla="*/ 74543 h 112847"/>
                  <a:gd name="connsiteX20" fmla="*/ 104156 w 105114"/>
                  <a:gd name="connsiteY20" fmla="*/ 68159 h 112847"/>
                  <a:gd name="connsiteX21" fmla="*/ 64539 w 105114"/>
                  <a:gd name="connsiteY21" fmla="*/ 3681 h 1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114" h="112847">
                    <a:moveTo>
                      <a:pt x="64539" y="3681"/>
                    </a:moveTo>
                    <a:cubicBezTo>
                      <a:pt x="63260" y="489"/>
                      <a:pt x="59427" y="-788"/>
                      <a:pt x="56232" y="489"/>
                    </a:cubicBezTo>
                    <a:cubicBezTo>
                      <a:pt x="53037" y="1766"/>
                      <a:pt x="51759" y="5596"/>
                      <a:pt x="53037" y="8788"/>
                    </a:cubicBezTo>
                    <a:cubicBezTo>
                      <a:pt x="53037" y="9427"/>
                      <a:pt x="53675" y="9427"/>
                      <a:pt x="53675" y="10065"/>
                    </a:cubicBezTo>
                    <a:lnTo>
                      <a:pt x="90737" y="72628"/>
                    </a:lnTo>
                    <a:lnTo>
                      <a:pt x="88820" y="77097"/>
                    </a:lnTo>
                    <a:lnTo>
                      <a:pt x="22365" y="77097"/>
                    </a:lnTo>
                    <a:lnTo>
                      <a:pt x="33228" y="66244"/>
                    </a:lnTo>
                    <a:cubicBezTo>
                      <a:pt x="35784" y="63690"/>
                      <a:pt x="35144" y="59222"/>
                      <a:pt x="32589" y="57307"/>
                    </a:cubicBezTo>
                    <a:cubicBezTo>
                      <a:pt x="30033" y="55391"/>
                      <a:pt x="26838" y="55391"/>
                      <a:pt x="24282" y="57307"/>
                    </a:cubicBezTo>
                    <a:lnTo>
                      <a:pt x="1917" y="79650"/>
                    </a:lnTo>
                    <a:cubicBezTo>
                      <a:pt x="-639" y="82204"/>
                      <a:pt x="-639" y="86034"/>
                      <a:pt x="1917" y="88588"/>
                    </a:cubicBezTo>
                    <a:lnTo>
                      <a:pt x="24282" y="110932"/>
                    </a:lnTo>
                    <a:cubicBezTo>
                      <a:pt x="26838" y="113486"/>
                      <a:pt x="30672" y="113486"/>
                      <a:pt x="33228" y="110932"/>
                    </a:cubicBezTo>
                    <a:cubicBezTo>
                      <a:pt x="35784" y="108378"/>
                      <a:pt x="35784" y="104548"/>
                      <a:pt x="33228" y="101994"/>
                    </a:cubicBezTo>
                    <a:lnTo>
                      <a:pt x="33228" y="101994"/>
                    </a:lnTo>
                    <a:lnTo>
                      <a:pt x="20448" y="89226"/>
                    </a:lnTo>
                    <a:lnTo>
                      <a:pt x="92654" y="89226"/>
                    </a:lnTo>
                    <a:cubicBezTo>
                      <a:pt x="95210" y="89226"/>
                      <a:pt x="97127" y="87950"/>
                      <a:pt x="98405" y="86034"/>
                    </a:cubicBezTo>
                    <a:lnTo>
                      <a:pt x="104156" y="74543"/>
                    </a:lnTo>
                    <a:cubicBezTo>
                      <a:pt x="105434" y="72628"/>
                      <a:pt x="105434" y="70074"/>
                      <a:pt x="104156" y="68159"/>
                    </a:cubicBezTo>
                    <a:lnTo>
                      <a:pt x="64539" y="36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234" name="Graphic 4">
              <a:extLst>
                <a:ext uri="{FF2B5EF4-FFF2-40B4-BE49-F238E27FC236}">
                  <a16:creationId xmlns:a16="http://schemas.microsoft.com/office/drawing/2014/main" id="{1C663369-E4DF-496F-A363-14C55B872A93}"/>
                </a:ext>
              </a:extLst>
            </p:cNvPr>
            <p:cNvSpPr/>
            <p:nvPr/>
          </p:nvSpPr>
          <p:spPr>
            <a:xfrm>
              <a:off x="11381802" y="770300"/>
              <a:ext cx="41478" cy="27452"/>
            </a:xfrm>
            <a:custGeom>
              <a:avLst/>
              <a:gdLst>
                <a:gd name="connsiteX0" fmla="*/ 188503 w 232974"/>
                <a:gd name="connsiteY0" fmla="*/ 62563 h 154492"/>
                <a:gd name="connsiteX1" fmla="*/ 171889 w 232974"/>
                <a:gd name="connsiteY1" fmla="*/ 65755 h 154492"/>
                <a:gd name="connsiteX2" fmla="*/ 154636 w 232974"/>
                <a:gd name="connsiteY2" fmla="*/ 35112 h 154492"/>
                <a:gd name="connsiteX3" fmla="*/ 161026 w 232974"/>
                <a:gd name="connsiteY3" fmla="*/ 20429 h 154492"/>
                <a:gd name="connsiteX4" fmla="*/ 172528 w 232974"/>
                <a:gd name="connsiteY4" fmla="*/ 20429 h 154492"/>
                <a:gd name="connsiteX5" fmla="*/ 178918 w 232974"/>
                <a:gd name="connsiteY5" fmla="*/ 14045 h 154492"/>
                <a:gd name="connsiteX6" fmla="*/ 172528 w 232974"/>
                <a:gd name="connsiteY6" fmla="*/ 7661 h 154492"/>
                <a:gd name="connsiteX7" fmla="*/ 141217 w 232974"/>
                <a:gd name="connsiteY7" fmla="*/ 7661 h 154492"/>
                <a:gd name="connsiteX8" fmla="*/ 134828 w 232974"/>
                <a:gd name="connsiteY8" fmla="*/ 14045 h 154492"/>
                <a:gd name="connsiteX9" fmla="*/ 141217 w 232974"/>
                <a:gd name="connsiteY9" fmla="*/ 20429 h 154492"/>
                <a:gd name="connsiteX10" fmla="*/ 147607 w 232974"/>
                <a:gd name="connsiteY10" fmla="*/ 20429 h 154492"/>
                <a:gd name="connsiteX11" fmla="*/ 143134 w 232974"/>
                <a:gd name="connsiteY11" fmla="*/ 31282 h 154492"/>
                <a:gd name="connsiteX12" fmla="*/ 77318 w 232974"/>
                <a:gd name="connsiteY12" fmla="*/ 31282 h 154492"/>
                <a:gd name="connsiteX13" fmla="*/ 83069 w 232974"/>
                <a:gd name="connsiteY13" fmla="*/ 12768 h 154492"/>
                <a:gd name="connsiteX14" fmla="*/ 93932 w 232974"/>
                <a:gd name="connsiteY14" fmla="*/ 12768 h 154492"/>
                <a:gd name="connsiteX15" fmla="*/ 100322 w 232974"/>
                <a:gd name="connsiteY15" fmla="*/ 6384 h 154492"/>
                <a:gd name="connsiteX16" fmla="*/ 93932 w 232974"/>
                <a:gd name="connsiteY16" fmla="*/ 0 h 154492"/>
                <a:gd name="connsiteX17" fmla="*/ 77957 w 232974"/>
                <a:gd name="connsiteY17" fmla="*/ 0 h 154492"/>
                <a:gd name="connsiteX18" fmla="*/ 71567 w 232974"/>
                <a:gd name="connsiteY18" fmla="*/ 4469 h 154492"/>
                <a:gd name="connsiteX19" fmla="*/ 53675 w 232974"/>
                <a:gd name="connsiteY19" fmla="*/ 63201 h 154492"/>
                <a:gd name="connsiteX20" fmla="*/ 46646 w 232974"/>
                <a:gd name="connsiteY20" fmla="*/ 62563 h 154492"/>
                <a:gd name="connsiteX21" fmla="*/ 0 w 232974"/>
                <a:gd name="connsiteY21" fmla="*/ 107889 h 154492"/>
                <a:gd name="connsiteX22" fmla="*/ 45368 w 232974"/>
                <a:gd name="connsiteY22" fmla="*/ 154492 h 154492"/>
                <a:gd name="connsiteX23" fmla="*/ 92015 w 232974"/>
                <a:gd name="connsiteY23" fmla="*/ 109166 h 154492"/>
                <a:gd name="connsiteX24" fmla="*/ 65816 w 232974"/>
                <a:gd name="connsiteY24" fmla="*/ 67032 h 154492"/>
                <a:gd name="connsiteX25" fmla="*/ 70928 w 232974"/>
                <a:gd name="connsiteY25" fmla="*/ 50434 h 154492"/>
                <a:gd name="connsiteX26" fmla="*/ 111824 w 232974"/>
                <a:gd name="connsiteY26" fmla="*/ 111720 h 154492"/>
                <a:gd name="connsiteX27" fmla="*/ 112463 w 232974"/>
                <a:gd name="connsiteY27" fmla="*/ 112358 h 154492"/>
                <a:gd name="connsiteX28" fmla="*/ 112463 w 232974"/>
                <a:gd name="connsiteY28" fmla="*/ 112358 h 154492"/>
                <a:gd name="connsiteX29" fmla="*/ 112463 w 232974"/>
                <a:gd name="connsiteY29" fmla="*/ 112358 h 154492"/>
                <a:gd name="connsiteX30" fmla="*/ 114380 w 232974"/>
                <a:gd name="connsiteY30" fmla="*/ 113635 h 154492"/>
                <a:gd name="connsiteX31" fmla="*/ 114380 w 232974"/>
                <a:gd name="connsiteY31" fmla="*/ 113635 h 154492"/>
                <a:gd name="connsiteX32" fmla="*/ 114380 w 232974"/>
                <a:gd name="connsiteY32" fmla="*/ 113635 h 154492"/>
                <a:gd name="connsiteX33" fmla="*/ 116297 w 232974"/>
                <a:gd name="connsiteY33" fmla="*/ 114273 h 154492"/>
                <a:gd name="connsiteX34" fmla="*/ 141856 w 232974"/>
                <a:gd name="connsiteY34" fmla="*/ 114273 h 154492"/>
                <a:gd name="connsiteX35" fmla="*/ 193615 w 232974"/>
                <a:gd name="connsiteY35" fmla="*/ 153216 h 154492"/>
                <a:gd name="connsiteX36" fmla="*/ 232593 w 232974"/>
                <a:gd name="connsiteY36" fmla="*/ 101505 h 154492"/>
                <a:gd name="connsiteX37" fmla="*/ 187225 w 232974"/>
                <a:gd name="connsiteY37" fmla="*/ 62563 h 154492"/>
                <a:gd name="connsiteX38" fmla="*/ 188503 w 232974"/>
                <a:gd name="connsiteY38" fmla="*/ 62563 h 154492"/>
                <a:gd name="connsiteX39" fmla="*/ 79874 w 232974"/>
                <a:gd name="connsiteY39" fmla="*/ 107889 h 154492"/>
                <a:gd name="connsiteX40" fmla="*/ 46646 w 232974"/>
                <a:gd name="connsiteY40" fmla="*/ 141086 h 154492"/>
                <a:gd name="connsiteX41" fmla="*/ 13419 w 232974"/>
                <a:gd name="connsiteY41" fmla="*/ 107889 h 154492"/>
                <a:gd name="connsiteX42" fmla="*/ 46646 w 232974"/>
                <a:gd name="connsiteY42" fmla="*/ 74693 h 154492"/>
                <a:gd name="connsiteX43" fmla="*/ 46646 w 232974"/>
                <a:gd name="connsiteY43" fmla="*/ 74693 h 154492"/>
                <a:gd name="connsiteX44" fmla="*/ 49841 w 232974"/>
                <a:gd name="connsiteY44" fmla="*/ 75331 h 154492"/>
                <a:gd name="connsiteX45" fmla="*/ 40257 w 232974"/>
                <a:gd name="connsiteY45" fmla="*/ 105974 h 154492"/>
                <a:gd name="connsiteX46" fmla="*/ 44730 w 232974"/>
                <a:gd name="connsiteY46" fmla="*/ 113635 h 154492"/>
                <a:gd name="connsiteX47" fmla="*/ 46646 w 232974"/>
                <a:gd name="connsiteY47" fmla="*/ 113635 h 154492"/>
                <a:gd name="connsiteX48" fmla="*/ 53036 w 232974"/>
                <a:gd name="connsiteY48" fmla="*/ 109166 h 154492"/>
                <a:gd name="connsiteX49" fmla="*/ 62621 w 232974"/>
                <a:gd name="connsiteY49" fmla="*/ 78523 h 154492"/>
                <a:gd name="connsiteX50" fmla="*/ 79874 w 232974"/>
                <a:gd name="connsiteY50" fmla="*/ 107889 h 154492"/>
                <a:gd name="connsiteX51" fmla="*/ 79874 w 232974"/>
                <a:gd name="connsiteY51" fmla="*/ 107889 h 154492"/>
                <a:gd name="connsiteX52" fmla="*/ 161026 w 232974"/>
                <a:gd name="connsiteY52" fmla="*/ 71501 h 154492"/>
                <a:gd name="connsiteX53" fmla="*/ 143134 w 232974"/>
                <a:gd name="connsiteY53" fmla="*/ 101505 h 154492"/>
                <a:gd name="connsiteX54" fmla="*/ 127160 w 232974"/>
                <a:gd name="connsiteY54" fmla="*/ 101505 h 154492"/>
                <a:gd name="connsiteX55" fmla="*/ 148885 w 232974"/>
                <a:gd name="connsiteY55" fmla="*/ 49795 h 154492"/>
                <a:gd name="connsiteX56" fmla="*/ 161026 w 232974"/>
                <a:gd name="connsiteY56" fmla="*/ 71501 h 154492"/>
                <a:gd name="connsiteX57" fmla="*/ 177640 w 232974"/>
                <a:gd name="connsiteY57" fmla="*/ 101505 h 154492"/>
                <a:gd name="connsiteX58" fmla="*/ 155914 w 232974"/>
                <a:gd name="connsiteY58" fmla="*/ 101505 h 154492"/>
                <a:gd name="connsiteX59" fmla="*/ 166777 w 232974"/>
                <a:gd name="connsiteY59" fmla="*/ 82992 h 154492"/>
                <a:gd name="connsiteX60" fmla="*/ 177640 w 232974"/>
                <a:gd name="connsiteY60" fmla="*/ 101505 h 154492"/>
                <a:gd name="connsiteX61" fmla="*/ 116297 w 232974"/>
                <a:gd name="connsiteY61" fmla="*/ 94483 h 154492"/>
                <a:gd name="connsiteX62" fmla="*/ 82430 w 232974"/>
                <a:gd name="connsiteY62" fmla="*/ 43411 h 154492"/>
                <a:gd name="connsiteX63" fmla="*/ 137384 w 232974"/>
                <a:gd name="connsiteY63" fmla="*/ 43411 h 154492"/>
                <a:gd name="connsiteX64" fmla="*/ 116297 w 232974"/>
                <a:gd name="connsiteY64" fmla="*/ 94483 h 154492"/>
                <a:gd name="connsiteX65" fmla="*/ 188503 w 232974"/>
                <a:gd name="connsiteY65" fmla="*/ 141086 h 154492"/>
                <a:gd name="connsiteX66" fmla="*/ 155914 w 232974"/>
                <a:gd name="connsiteY66" fmla="*/ 114912 h 154492"/>
                <a:gd name="connsiteX67" fmla="*/ 188503 w 232974"/>
                <a:gd name="connsiteY67" fmla="*/ 114912 h 154492"/>
                <a:gd name="connsiteX68" fmla="*/ 194893 w 232974"/>
                <a:gd name="connsiteY68" fmla="*/ 108528 h 154492"/>
                <a:gd name="connsiteX69" fmla="*/ 194254 w 232974"/>
                <a:gd name="connsiteY69" fmla="*/ 105336 h 154492"/>
                <a:gd name="connsiteX70" fmla="*/ 178918 w 232974"/>
                <a:gd name="connsiteY70" fmla="*/ 77246 h 154492"/>
                <a:gd name="connsiteX71" fmla="*/ 189142 w 232974"/>
                <a:gd name="connsiteY71" fmla="*/ 75331 h 154492"/>
                <a:gd name="connsiteX72" fmla="*/ 220453 w 232974"/>
                <a:gd name="connsiteY72" fmla="*/ 109805 h 154492"/>
                <a:gd name="connsiteX73" fmla="*/ 188503 w 232974"/>
                <a:gd name="connsiteY73" fmla="*/ 141086 h 15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32974" h="154492">
                  <a:moveTo>
                    <a:pt x="188503" y="62563"/>
                  </a:moveTo>
                  <a:cubicBezTo>
                    <a:pt x="182752" y="62563"/>
                    <a:pt x="177640" y="63840"/>
                    <a:pt x="171889" y="65755"/>
                  </a:cubicBezTo>
                  <a:lnTo>
                    <a:pt x="154636" y="35112"/>
                  </a:lnTo>
                  <a:lnTo>
                    <a:pt x="161026" y="20429"/>
                  </a:lnTo>
                  <a:lnTo>
                    <a:pt x="172528" y="20429"/>
                  </a:lnTo>
                  <a:cubicBezTo>
                    <a:pt x="176362" y="20429"/>
                    <a:pt x="178918" y="17875"/>
                    <a:pt x="178918" y="14045"/>
                  </a:cubicBezTo>
                  <a:cubicBezTo>
                    <a:pt x="178918" y="10214"/>
                    <a:pt x="176362" y="7661"/>
                    <a:pt x="172528" y="7661"/>
                  </a:cubicBezTo>
                  <a:lnTo>
                    <a:pt x="141217" y="7661"/>
                  </a:lnTo>
                  <a:cubicBezTo>
                    <a:pt x="137384" y="7661"/>
                    <a:pt x="134828" y="10214"/>
                    <a:pt x="134828" y="14045"/>
                  </a:cubicBezTo>
                  <a:cubicBezTo>
                    <a:pt x="134828" y="17875"/>
                    <a:pt x="137384" y="20429"/>
                    <a:pt x="141217" y="20429"/>
                  </a:cubicBezTo>
                  <a:lnTo>
                    <a:pt x="147607" y="20429"/>
                  </a:lnTo>
                  <a:lnTo>
                    <a:pt x="143134" y="31282"/>
                  </a:lnTo>
                  <a:lnTo>
                    <a:pt x="77318" y="31282"/>
                  </a:lnTo>
                  <a:lnTo>
                    <a:pt x="83069" y="12768"/>
                  </a:lnTo>
                  <a:lnTo>
                    <a:pt x="93932" y="12768"/>
                  </a:lnTo>
                  <a:cubicBezTo>
                    <a:pt x="97766" y="12768"/>
                    <a:pt x="100322" y="10214"/>
                    <a:pt x="100322" y="6384"/>
                  </a:cubicBezTo>
                  <a:cubicBezTo>
                    <a:pt x="100322" y="2554"/>
                    <a:pt x="97766" y="0"/>
                    <a:pt x="93932" y="0"/>
                  </a:cubicBezTo>
                  <a:lnTo>
                    <a:pt x="77957" y="0"/>
                  </a:lnTo>
                  <a:cubicBezTo>
                    <a:pt x="74762" y="0"/>
                    <a:pt x="72206" y="1915"/>
                    <a:pt x="71567" y="4469"/>
                  </a:cubicBezTo>
                  <a:lnTo>
                    <a:pt x="53675" y="63201"/>
                  </a:lnTo>
                  <a:cubicBezTo>
                    <a:pt x="51119" y="62563"/>
                    <a:pt x="48563" y="62563"/>
                    <a:pt x="46646" y="62563"/>
                  </a:cubicBezTo>
                  <a:cubicBezTo>
                    <a:pt x="21087" y="62563"/>
                    <a:pt x="639" y="82353"/>
                    <a:pt x="0" y="107889"/>
                  </a:cubicBezTo>
                  <a:cubicBezTo>
                    <a:pt x="0" y="133425"/>
                    <a:pt x="19809" y="153854"/>
                    <a:pt x="45368" y="154492"/>
                  </a:cubicBezTo>
                  <a:cubicBezTo>
                    <a:pt x="70928" y="154492"/>
                    <a:pt x="91376" y="134702"/>
                    <a:pt x="92015" y="109166"/>
                  </a:cubicBezTo>
                  <a:cubicBezTo>
                    <a:pt x="92015" y="91291"/>
                    <a:pt x="81791" y="74693"/>
                    <a:pt x="65816" y="67032"/>
                  </a:cubicBezTo>
                  <a:lnTo>
                    <a:pt x="70928" y="50434"/>
                  </a:lnTo>
                  <a:lnTo>
                    <a:pt x="111824" y="111720"/>
                  </a:lnTo>
                  <a:lnTo>
                    <a:pt x="112463" y="112358"/>
                  </a:lnTo>
                  <a:lnTo>
                    <a:pt x="112463" y="112358"/>
                  </a:lnTo>
                  <a:lnTo>
                    <a:pt x="112463" y="112358"/>
                  </a:lnTo>
                  <a:cubicBezTo>
                    <a:pt x="113102" y="112997"/>
                    <a:pt x="113741" y="112997"/>
                    <a:pt x="114380" y="113635"/>
                  </a:cubicBezTo>
                  <a:lnTo>
                    <a:pt x="114380" y="113635"/>
                  </a:lnTo>
                  <a:lnTo>
                    <a:pt x="114380" y="113635"/>
                  </a:lnTo>
                  <a:cubicBezTo>
                    <a:pt x="115019" y="113635"/>
                    <a:pt x="115658" y="114273"/>
                    <a:pt x="116297" y="114273"/>
                  </a:cubicBezTo>
                  <a:lnTo>
                    <a:pt x="141856" y="114273"/>
                  </a:lnTo>
                  <a:cubicBezTo>
                    <a:pt x="145690" y="139171"/>
                    <a:pt x="168694" y="156408"/>
                    <a:pt x="193615" y="153216"/>
                  </a:cubicBezTo>
                  <a:cubicBezTo>
                    <a:pt x="218536" y="149385"/>
                    <a:pt x="235788" y="126403"/>
                    <a:pt x="232593" y="101505"/>
                  </a:cubicBezTo>
                  <a:cubicBezTo>
                    <a:pt x="229399" y="79161"/>
                    <a:pt x="210229" y="62563"/>
                    <a:pt x="187225" y="62563"/>
                  </a:cubicBezTo>
                  <a:lnTo>
                    <a:pt x="188503" y="62563"/>
                  </a:lnTo>
                  <a:close/>
                  <a:moveTo>
                    <a:pt x="79874" y="107889"/>
                  </a:moveTo>
                  <a:cubicBezTo>
                    <a:pt x="79874" y="125765"/>
                    <a:pt x="65177" y="141086"/>
                    <a:pt x="46646" y="141086"/>
                  </a:cubicBezTo>
                  <a:cubicBezTo>
                    <a:pt x="28755" y="141086"/>
                    <a:pt x="13419" y="126403"/>
                    <a:pt x="13419" y="107889"/>
                  </a:cubicBezTo>
                  <a:cubicBezTo>
                    <a:pt x="13419" y="90014"/>
                    <a:pt x="28115" y="74693"/>
                    <a:pt x="46646" y="74693"/>
                  </a:cubicBezTo>
                  <a:lnTo>
                    <a:pt x="46646" y="74693"/>
                  </a:lnTo>
                  <a:cubicBezTo>
                    <a:pt x="47925" y="74693"/>
                    <a:pt x="48563" y="74693"/>
                    <a:pt x="49841" y="75331"/>
                  </a:cubicBezTo>
                  <a:lnTo>
                    <a:pt x="40257" y="105974"/>
                  </a:lnTo>
                  <a:cubicBezTo>
                    <a:pt x="38978" y="109166"/>
                    <a:pt x="40895" y="112997"/>
                    <a:pt x="44730" y="113635"/>
                  </a:cubicBezTo>
                  <a:cubicBezTo>
                    <a:pt x="45368" y="113635"/>
                    <a:pt x="46007" y="113635"/>
                    <a:pt x="46646" y="113635"/>
                  </a:cubicBezTo>
                  <a:cubicBezTo>
                    <a:pt x="49841" y="113635"/>
                    <a:pt x="52397" y="111720"/>
                    <a:pt x="53036" y="109166"/>
                  </a:cubicBezTo>
                  <a:lnTo>
                    <a:pt x="62621" y="78523"/>
                  </a:lnTo>
                  <a:cubicBezTo>
                    <a:pt x="73484" y="84269"/>
                    <a:pt x="79874" y="95760"/>
                    <a:pt x="79874" y="107889"/>
                  </a:cubicBezTo>
                  <a:lnTo>
                    <a:pt x="79874" y="107889"/>
                  </a:lnTo>
                  <a:close/>
                  <a:moveTo>
                    <a:pt x="161026" y="71501"/>
                  </a:moveTo>
                  <a:cubicBezTo>
                    <a:pt x="151441" y="78523"/>
                    <a:pt x="145051" y="89376"/>
                    <a:pt x="143134" y="101505"/>
                  </a:cubicBezTo>
                  <a:lnTo>
                    <a:pt x="127160" y="101505"/>
                  </a:lnTo>
                  <a:lnTo>
                    <a:pt x="148885" y="49795"/>
                  </a:lnTo>
                  <a:lnTo>
                    <a:pt x="161026" y="71501"/>
                  </a:lnTo>
                  <a:close/>
                  <a:moveTo>
                    <a:pt x="177640" y="101505"/>
                  </a:moveTo>
                  <a:lnTo>
                    <a:pt x="155914" y="101505"/>
                  </a:lnTo>
                  <a:cubicBezTo>
                    <a:pt x="157192" y="94483"/>
                    <a:pt x="161026" y="87461"/>
                    <a:pt x="166777" y="82992"/>
                  </a:cubicBezTo>
                  <a:lnTo>
                    <a:pt x="177640" y="101505"/>
                  </a:lnTo>
                  <a:close/>
                  <a:moveTo>
                    <a:pt x="116297" y="94483"/>
                  </a:moveTo>
                  <a:lnTo>
                    <a:pt x="82430" y="43411"/>
                  </a:lnTo>
                  <a:lnTo>
                    <a:pt x="137384" y="43411"/>
                  </a:lnTo>
                  <a:lnTo>
                    <a:pt x="116297" y="94483"/>
                  </a:lnTo>
                  <a:close/>
                  <a:moveTo>
                    <a:pt x="188503" y="141086"/>
                  </a:moveTo>
                  <a:cubicBezTo>
                    <a:pt x="172528" y="141086"/>
                    <a:pt x="159109" y="130233"/>
                    <a:pt x="155914" y="114912"/>
                  </a:cubicBezTo>
                  <a:lnTo>
                    <a:pt x="188503" y="114912"/>
                  </a:lnTo>
                  <a:cubicBezTo>
                    <a:pt x="192337" y="114912"/>
                    <a:pt x="194893" y="112358"/>
                    <a:pt x="194893" y="108528"/>
                  </a:cubicBezTo>
                  <a:cubicBezTo>
                    <a:pt x="194893" y="107251"/>
                    <a:pt x="194893" y="106613"/>
                    <a:pt x="194254" y="105336"/>
                  </a:cubicBezTo>
                  <a:lnTo>
                    <a:pt x="178918" y="77246"/>
                  </a:lnTo>
                  <a:cubicBezTo>
                    <a:pt x="182113" y="75969"/>
                    <a:pt x="185308" y="75331"/>
                    <a:pt x="189142" y="75331"/>
                  </a:cubicBezTo>
                  <a:cubicBezTo>
                    <a:pt x="207034" y="75969"/>
                    <a:pt x="221731" y="91291"/>
                    <a:pt x="220453" y="109805"/>
                  </a:cubicBezTo>
                  <a:cubicBezTo>
                    <a:pt x="219175" y="126403"/>
                    <a:pt x="205756" y="140448"/>
                    <a:pt x="188503" y="141086"/>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35" name="Graphic 4">
              <a:extLst>
                <a:ext uri="{FF2B5EF4-FFF2-40B4-BE49-F238E27FC236}">
                  <a16:creationId xmlns:a16="http://schemas.microsoft.com/office/drawing/2014/main" id="{3E9C5B3D-0FF4-40DA-874D-68949E1C2556}"/>
                </a:ext>
              </a:extLst>
            </p:cNvPr>
            <p:cNvSpPr/>
            <p:nvPr/>
          </p:nvSpPr>
          <p:spPr>
            <a:xfrm>
              <a:off x="12550083" y="582642"/>
              <a:ext cx="39935" cy="34248"/>
            </a:xfrm>
            <a:custGeom>
              <a:avLst/>
              <a:gdLst>
                <a:gd name="connsiteX0" fmla="*/ 181595 w 229577"/>
                <a:gd name="connsiteY0" fmla="*/ 1915 h 197265"/>
                <a:gd name="connsiteX1" fmla="*/ 181595 w 229577"/>
                <a:gd name="connsiteY1" fmla="*/ 1915 h 197265"/>
                <a:gd name="connsiteX2" fmla="*/ 181595 w 229577"/>
                <a:gd name="connsiteY2" fmla="*/ 1915 h 197265"/>
                <a:gd name="connsiteX3" fmla="*/ 179678 w 229577"/>
                <a:gd name="connsiteY3" fmla="*/ 638 h 197265"/>
                <a:gd name="connsiteX4" fmla="*/ 179039 w 229577"/>
                <a:gd name="connsiteY4" fmla="*/ 638 h 197265"/>
                <a:gd name="connsiteX5" fmla="*/ 177122 w 229577"/>
                <a:gd name="connsiteY5" fmla="*/ 0 h 197265"/>
                <a:gd name="connsiteX6" fmla="*/ 177122 w 229577"/>
                <a:gd name="connsiteY6" fmla="*/ 0 h 197265"/>
                <a:gd name="connsiteX7" fmla="*/ 175205 w 229577"/>
                <a:gd name="connsiteY7" fmla="*/ 638 h 197265"/>
                <a:gd name="connsiteX8" fmla="*/ 5233 w 229577"/>
                <a:gd name="connsiteY8" fmla="*/ 54902 h 197265"/>
                <a:gd name="connsiteX9" fmla="*/ 121 w 229577"/>
                <a:gd name="connsiteY9" fmla="*/ 62563 h 197265"/>
                <a:gd name="connsiteX10" fmla="*/ 7789 w 229577"/>
                <a:gd name="connsiteY10" fmla="*/ 67670 h 197265"/>
                <a:gd name="connsiteX11" fmla="*/ 32071 w 229577"/>
                <a:gd name="connsiteY11" fmla="*/ 67670 h 197265"/>
                <a:gd name="connsiteX12" fmla="*/ 32071 w 229577"/>
                <a:gd name="connsiteY12" fmla="*/ 99590 h 197265"/>
                <a:gd name="connsiteX13" fmla="*/ 32071 w 229577"/>
                <a:gd name="connsiteY13" fmla="*/ 100867 h 197265"/>
                <a:gd name="connsiteX14" fmla="*/ 7150 w 229577"/>
                <a:gd name="connsiteY14" fmla="*/ 100867 h 197265"/>
                <a:gd name="connsiteX15" fmla="*/ 760 w 229577"/>
                <a:gd name="connsiteY15" fmla="*/ 107251 h 197265"/>
                <a:gd name="connsiteX16" fmla="*/ 760 w 229577"/>
                <a:gd name="connsiteY16" fmla="*/ 145555 h 197265"/>
                <a:gd name="connsiteX17" fmla="*/ 7150 w 229577"/>
                <a:gd name="connsiteY17" fmla="*/ 151939 h 197265"/>
                <a:gd name="connsiteX18" fmla="*/ 69132 w 229577"/>
                <a:gd name="connsiteY18" fmla="*/ 151939 h 197265"/>
                <a:gd name="connsiteX19" fmla="*/ 75522 w 229577"/>
                <a:gd name="connsiteY19" fmla="*/ 145555 h 197265"/>
                <a:gd name="connsiteX20" fmla="*/ 75522 w 229577"/>
                <a:gd name="connsiteY20" fmla="*/ 107251 h 197265"/>
                <a:gd name="connsiteX21" fmla="*/ 69132 w 229577"/>
                <a:gd name="connsiteY21" fmla="*/ 100867 h 197265"/>
                <a:gd name="connsiteX22" fmla="*/ 44211 w 229577"/>
                <a:gd name="connsiteY22" fmla="*/ 100867 h 197265"/>
                <a:gd name="connsiteX23" fmla="*/ 44211 w 229577"/>
                <a:gd name="connsiteY23" fmla="*/ 99590 h 197265"/>
                <a:gd name="connsiteX24" fmla="*/ 44211 w 229577"/>
                <a:gd name="connsiteY24" fmla="*/ 67670 h 197265"/>
                <a:gd name="connsiteX25" fmla="*/ 155397 w 229577"/>
                <a:gd name="connsiteY25" fmla="*/ 67670 h 197265"/>
                <a:gd name="connsiteX26" fmla="*/ 155397 w 229577"/>
                <a:gd name="connsiteY26" fmla="*/ 184497 h 197265"/>
                <a:gd name="connsiteX27" fmla="*/ 22486 w 229577"/>
                <a:gd name="connsiteY27" fmla="*/ 184497 h 197265"/>
                <a:gd name="connsiteX28" fmla="*/ 16096 w 229577"/>
                <a:gd name="connsiteY28" fmla="*/ 190881 h 197265"/>
                <a:gd name="connsiteX29" fmla="*/ 22486 w 229577"/>
                <a:gd name="connsiteY29" fmla="*/ 197265 h 197265"/>
                <a:gd name="connsiteX30" fmla="*/ 207794 w 229577"/>
                <a:gd name="connsiteY30" fmla="*/ 197265 h 197265"/>
                <a:gd name="connsiteX31" fmla="*/ 214184 w 229577"/>
                <a:gd name="connsiteY31" fmla="*/ 190881 h 197265"/>
                <a:gd name="connsiteX32" fmla="*/ 207794 w 229577"/>
                <a:gd name="connsiteY32" fmla="*/ 184497 h 197265"/>
                <a:gd name="connsiteX33" fmla="*/ 206516 w 229577"/>
                <a:gd name="connsiteY33" fmla="*/ 184497 h 197265"/>
                <a:gd name="connsiteX34" fmla="*/ 206516 w 229577"/>
                <a:gd name="connsiteY34" fmla="*/ 66393 h 197265"/>
                <a:gd name="connsiteX35" fmla="*/ 223130 w 229577"/>
                <a:gd name="connsiteY35" fmla="*/ 66393 h 197265"/>
                <a:gd name="connsiteX36" fmla="*/ 228881 w 229577"/>
                <a:gd name="connsiteY36" fmla="*/ 62563 h 197265"/>
                <a:gd name="connsiteX37" fmla="*/ 228242 w 229577"/>
                <a:gd name="connsiteY37" fmla="*/ 55541 h 197265"/>
                <a:gd name="connsiteX38" fmla="*/ 181595 w 229577"/>
                <a:gd name="connsiteY38" fmla="*/ 1915 h 197265"/>
                <a:gd name="connsiteX39" fmla="*/ 62742 w 229577"/>
                <a:gd name="connsiteY39" fmla="*/ 138532 h 197265"/>
                <a:gd name="connsiteX40" fmla="*/ 13540 w 229577"/>
                <a:gd name="connsiteY40" fmla="*/ 138532 h 197265"/>
                <a:gd name="connsiteX41" fmla="*/ 13540 w 229577"/>
                <a:gd name="connsiteY41" fmla="*/ 112996 h 197265"/>
                <a:gd name="connsiteX42" fmla="*/ 62742 w 229577"/>
                <a:gd name="connsiteY42" fmla="*/ 112996 h 197265"/>
                <a:gd name="connsiteX43" fmla="*/ 62742 w 229577"/>
                <a:gd name="connsiteY43" fmla="*/ 138532 h 197265"/>
                <a:gd name="connsiteX44" fmla="*/ 170733 w 229577"/>
                <a:gd name="connsiteY44" fmla="*/ 14683 h 197265"/>
                <a:gd name="connsiteX45" fmla="*/ 170733 w 229577"/>
                <a:gd name="connsiteY45" fmla="*/ 52349 h 197265"/>
                <a:gd name="connsiteX46" fmla="*/ 170733 w 229577"/>
                <a:gd name="connsiteY46" fmla="*/ 53625 h 197265"/>
                <a:gd name="connsiteX47" fmla="*/ 48046 w 229577"/>
                <a:gd name="connsiteY47" fmla="*/ 53625 h 197265"/>
                <a:gd name="connsiteX48" fmla="*/ 170733 w 229577"/>
                <a:gd name="connsiteY48" fmla="*/ 14683 h 197265"/>
                <a:gd name="connsiteX49" fmla="*/ 193736 w 229577"/>
                <a:gd name="connsiteY49" fmla="*/ 127041 h 197265"/>
                <a:gd name="connsiteX50" fmla="*/ 168176 w 229577"/>
                <a:gd name="connsiteY50" fmla="*/ 158323 h 197265"/>
                <a:gd name="connsiteX51" fmla="*/ 168176 w 229577"/>
                <a:gd name="connsiteY51" fmla="*/ 124488 h 197265"/>
                <a:gd name="connsiteX52" fmla="*/ 193736 w 229577"/>
                <a:gd name="connsiteY52" fmla="*/ 93206 h 197265"/>
                <a:gd name="connsiteX53" fmla="*/ 193736 w 229577"/>
                <a:gd name="connsiteY53" fmla="*/ 127041 h 197265"/>
                <a:gd name="connsiteX54" fmla="*/ 168176 w 229577"/>
                <a:gd name="connsiteY54" fmla="*/ 184497 h 197265"/>
                <a:gd name="connsiteX55" fmla="*/ 168176 w 229577"/>
                <a:gd name="connsiteY55" fmla="*/ 178113 h 197265"/>
                <a:gd name="connsiteX56" fmla="*/ 193736 w 229577"/>
                <a:gd name="connsiteY56" fmla="*/ 146832 h 197265"/>
                <a:gd name="connsiteX57" fmla="*/ 193736 w 229577"/>
                <a:gd name="connsiteY57" fmla="*/ 184497 h 197265"/>
                <a:gd name="connsiteX58" fmla="*/ 168176 w 229577"/>
                <a:gd name="connsiteY58" fmla="*/ 184497 h 197265"/>
                <a:gd name="connsiteX59" fmla="*/ 193736 w 229577"/>
                <a:gd name="connsiteY59" fmla="*/ 72777 h 197265"/>
                <a:gd name="connsiteX60" fmla="*/ 168176 w 229577"/>
                <a:gd name="connsiteY60" fmla="*/ 104059 h 197265"/>
                <a:gd name="connsiteX61" fmla="*/ 168176 w 229577"/>
                <a:gd name="connsiteY61" fmla="*/ 66393 h 197265"/>
                <a:gd name="connsiteX62" fmla="*/ 193736 w 229577"/>
                <a:gd name="connsiteY62" fmla="*/ 66393 h 197265"/>
                <a:gd name="connsiteX63" fmla="*/ 193736 w 229577"/>
                <a:gd name="connsiteY63" fmla="*/ 72777 h 197265"/>
                <a:gd name="connsiteX64" fmla="*/ 200126 w 229577"/>
                <a:gd name="connsiteY64" fmla="*/ 52987 h 197265"/>
                <a:gd name="connsiteX65" fmla="*/ 182873 w 229577"/>
                <a:gd name="connsiteY65" fmla="*/ 52987 h 197265"/>
                <a:gd name="connsiteX66" fmla="*/ 182873 w 229577"/>
                <a:gd name="connsiteY66" fmla="*/ 51710 h 197265"/>
                <a:gd name="connsiteX67" fmla="*/ 182873 w 229577"/>
                <a:gd name="connsiteY67" fmla="*/ 22344 h 197265"/>
                <a:gd name="connsiteX68" fmla="*/ 209072 w 229577"/>
                <a:gd name="connsiteY68" fmla="*/ 52987 h 197265"/>
                <a:gd name="connsiteX69" fmla="*/ 200126 w 229577"/>
                <a:gd name="connsiteY69" fmla="*/ 52987 h 19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29577" h="197265">
                  <a:moveTo>
                    <a:pt x="181595" y="1915"/>
                  </a:moveTo>
                  <a:lnTo>
                    <a:pt x="181595" y="1915"/>
                  </a:lnTo>
                  <a:lnTo>
                    <a:pt x="181595" y="1915"/>
                  </a:lnTo>
                  <a:cubicBezTo>
                    <a:pt x="180956" y="1277"/>
                    <a:pt x="180317" y="638"/>
                    <a:pt x="179678" y="638"/>
                  </a:cubicBezTo>
                  <a:lnTo>
                    <a:pt x="179039" y="638"/>
                  </a:lnTo>
                  <a:cubicBezTo>
                    <a:pt x="178400" y="638"/>
                    <a:pt x="177761" y="0"/>
                    <a:pt x="177122" y="0"/>
                  </a:cubicBezTo>
                  <a:lnTo>
                    <a:pt x="177122" y="0"/>
                  </a:lnTo>
                  <a:cubicBezTo>
                    <a:pt x="176483" y="0"/>
                    <a:pt x="175844" y="0"/>
                    <a:pt x="175205" y="638"/>
                  </a:cubicBezTo>
                  <a:lnTo>
                    <a:pt x="5233" y="54902"/>
                  </a:lnTo>
                  <a:cubicBezTo>
                    <a:pt x="1399" y="55541"/>
                    <a:pt x="-518" y="58733"/>
                    <a:pt x="121" y="62563"/>
                  </a:cubicBezTo>
                  <a:cubicBezTo>
                    <a:pt x="760" y="66393"/>
                    <a:pt x="3955" y="68309"/>
                    <a:pt x="7789" y="67670"/>
                  </a:cubicBezTo>
                  <a:lnTo>
                    <a:pt x="32071" y="67670"/>
                  </a:lnTo>
                  <a:lnTo>
                    <a:pt x="32071" y="99590"/>
                  </a:lnTo>
                  <a:cubicBezTo>
                    <a:pt x="32071" y="100229"/>
                    <a:pt x="32071" y="100229"/>
                    <a:pt x="32071" y="100867"/>
                  </a:cubicBezTo>
                  <a:lnTo>
                    <a:pt x="7150" y="100867"/>
                  </a:lnTo>
                  <a:cubicBezTo>
                    <a:pt x="3316" y="100867"/>
                    <a:pt x="760" y="103420"/>
                    <a:pt x="760" y="107251"/>
                  </a:cubicBezTo>
                  <a:lnTo>
                    <a:pt x="760" y="145555"/>
                  </a:lnTo>
                  <a:cubicBezTo>
                    <a:pt x="760" y="149385"/>
                    <a:pt x="3316" y="151939"/>
                    <a:pt x="7150" y="151939"/>
                  </a:cubicBezTo>
                  <a:lnTo>
                    <a:pt x="69132" y="151939"/>
                  </a:lnTo>
                  <a:cubicBezTo>
                    <a:pt x="72966" y="151939"/>
                    <a:pt x="75522" y="149385"/>
                    <a:pt x="75522" y="145555"/>
                  </a:cubicBezTo>
                  <a:lnTo>
                    <a:pt x="75522" y="107251"/>
                  </a:lnTo>
                  <a:cubicBezTo>
                    <a:pt x="75522" y="103420"/>
                    <a:pt x="72966" y="100867"/>
                    <a:pt x="69132" y="100867"/>
                  </a:cubicBezTo>
                  <a:lnTo>
                    <a:pt x="44211" y="100867"/>
                  </a:lnTo>
                  <a:cubicBezTo>
                    <a:pt x="44211" y="100229"/>
                    <a:pt x="44211" y="100229"/>
                    <a:pt x="44211" y="99590"/>
                  </a:cubicBezTo>
                  <a:lnTo>
                    <a:pt x="44211" y="67670"/>
                  </a:lnTo>
                  <a:lnTo>
                    <a:pt x="155397" y="67670"/>
                  </a:lnTo>
                  <a:lnTo>
                    <a:pt x="155397" y="184497"/>
                  </a:lnTo>
                  <a:lnTo>
                    <a:pt x="22486" y="184497"/>
                  </a:lnTo>
                  <a:cubicBezTo>
                    <a:pt x="18652" y="184497"/>
                    <a:pt x="16096" y="187051"/>
                    <a:pt x="16096" y="190881"/>
                  </a:cubicBezTo>
                  <a:cubicBezTo>
                    <a:pt x="16096" y="194711"/>
                    <a:pt x="18652" y="197265"/>
                    <a:pt x="22486" y="197265"/>
                  </a:cubicBezTo>
                  <a:lnTo>
                    <a:pt x="207794" y="197265"/>
                  </a:lnTo>
                  <a:cubicBezTo>
                    <a:pt x="211628" y="197265"/>
                    <a:pt x="214184" y="194711"/>
                    <a:pt x="214184" y="190881"/>
                  </a:cubicBezTo>
                  <a:cubicBezTo>
                    <a:pt x="214184" y="187051"/>
                    <a:pt x="211628" y="184497"/>
                    <a:pt x="207794" y="184497"/>
                  </a:cubicBezTo>
                  <a:lnTo>
                    <a:pt x="206516" y="184497"/>
                  </a:lnTo>
                  <a:lnTo>
                    <a:pt x="206516" y="66393"/>
                  </a:lnTo>
                  <a:lnTo>
                    <a:pt x="223130" y="66393"/>
                  </a:lnTo>
                  <a:cubicBezTo>
                    <a:pt x="225686" y="66393"/>
                    <a:pt x="227603" y="65117"/>
                    <a:pt x="228881" y="62563"/>
                  </a:cubicBezTo>
                  <a:cubicBezTo>
                    <a:pt x="230159" y="60009"/>
                    <a:pt x="229520" y="57456"/>
                    <a:pt x="228242" y="55541"/>
                  </a:cubicBezTo>
                  <a:lnTo>
                    <a:pt x="181595" y="1915"/>
                  </a:lnTo>
                  <a:close/>
                  <a:moveTo>
                    <a:pt x="62742" y="138532"/>
                  </a:moveTo>
                  <a:lnTo>
                    <a:pt x="13540" y="138532"/>
                  </a:lnTo>
                  <a:lnTo>
                    <a:pt x="13540" y="112996"/>
                  </a:lnTo>
                  <a:lnTo>
                    <a:pt x="62742" y="112996"/>
                  </a:lnTo>
                  <a:lnTo>
                    <a:pt x="62742" y="138532"/>
                  </a:lnTo>
                  <a:close/>
                  <a:moveTo>
                    <a:pt x="170733" y="14683"/>
                  </a:moveTo>
                  <a:lnTo>
                    <a:pt x="170733" y="52349"/>
                  </a:lnTo>
                  <a:cubicBezTo>
                    <a:pt x="170733" y="52987"/>
                    <a:pt x="170733" y="52987"/>
                    <a:pt x="170733" y="53625"/>
                  </a:cubicBezTo>
                  <a:lnTo>
                    <a:pt x="48046" y="53625"/>
                  </a:lnTo>
                  <a:lnTo>
                    <a:pt x="170733" y="14683"/>
                  </a:lnTo>
                  <a:close/>
                  <a:moveTo>
                    <a:pt x="193736" y="127041"/>
                  </a:moveTo>
                  <a:lnTo>
                    <a:pt x="168176" y="158323"/>
                  </a:lnTo>
                  <a:lnTo>
                    <a:pt x="168176" y="124488"/>
                  </a:lnTo>
                  <a:lnTo>
                    <a:pt x="193736" y="93206"/>
                  </a:lnTo>
                  <a:lnTo>
                    <a:pt x="193736" y="127041"/>
                  </a:lnTo>
                  <a:close/>
                  <a:moveTo>
                    <a:pt x="168176" y="184497"/>
                  </a:moveTo>
                  <a:lnTo>
                    <a:pt x="168176" y="178113"/>
                  </a:lnTo>
                  <a:lnTo>
                    <a:pt x="193736" y="146832"/>
                  </a:lnTo>
                  <a:lnTo>
                    <a:pt x="193736" y="184497"/>
                  </a:lnTo>
                  <a:lnTo>
                    <a:pt x="168176" y="184497"/>
                  </a:lnTo>
                  <a:close/>
                  <a:moveTo>
                    <a:pt x="193736" y="72777"/>
                  </a:moveTo>
                  <a:lnTo>
                    <a:pt x="168176" y="104059"/>
                  </a:lnTo>
                  <a:lnTo>
                    <a:pt x="168176" y="66393"/>
                  </a:lnTo>
                  <a:lnTo>
                    <a:pt x="193736" y="66393"/>
                  </a:lnTo>
                  <a:lnTo>
                    <a:pt x="193736" y="72777"/>
                  </a:lnTo>
                  <a:close/>
                  <a:moveTo>
                    <a:pt x="200126" y="52987"/>
                  </a:moveTo>
                  <a:lnTo>
                    <a:pt x="182873" y="52987"/>
                  </a:lnTo>
                  <a:cubicBezTo>
                    <a:pt x="182873" y="52349"/>
                    <a:pt x="182873" y="52349"/>
                    <a:pt x="182873" y="51710"/>
                  </a:cubicBezTo>
                  <a:lnTo>
                    <a:pt x="182873" y="22344"/>
                  </a:lnTo>
                  <a:lnTo>
                    <a:pt x="209072" y="52987"/>
                  </a:lnTo>
                  <a:lnTo>
                    <a:pt x="200126" y="52987"/>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36" name="Graphic 4">
              <a:extLst>
                <a:ext uri="{FF2B5EF4-FFF2-40B4-BE49-F238E27FC236}">
                  <a16:creationId xmlns:a16="http://schemas.microsoft.com/office/drawing/2014/main" id="{7CDE7A17-DF1A-46DA-8C08-2DE551799045}"/>
                </a:ext>
              </a:extLst>
            </p:cNvPr>
            <p:cNvSpPr/>
            <p:nvPr/>
          </p:nvSpPr>
          <p:spPr>
            <a:xfrm>
              <a:off x="11766244" y="584970"/>
              <a:ext cx="46792" cy="31014"/>
            </a:xfrm>
            <a:custGeom>
              <a:avLst/>
              <a:gdLst>
                <a:gd name="connsiteX0" fmla="*/ 182113 w 203199"/>
                <a:gd name="connsiteY0" fmla="*/ 40857 h 134945"/>
                <a:gd name="connsiteX1" fmla="*/ 147607 w 203199"/>
                <a:gd name="connsiteY1" fmla="*/ 40857 h 134945"/>
                <a:gd name="connsiteX2" fmla="*/ 147607 w 203199"/>
                <a:gd name="connsiteY2" fmla="*/ 6384 h 134945"/>
                <a:gd name="connsiteX3" fmla="*/ 141217 w 203199"/>
                <a:gd name="connsiteY3" fmla="*/ 0 h 134945"/>
                <a:gd name="connsiteX4" fmla="*/ 6390 w 203199"/>
                <a:gd name="connsiteY4" fmla="*/ 0 h 134945"/>
                <a:gd name="connsiteX5" fmla="*/ 0 w 203199"/>
                <a:gd name="connsiteY5" fmla="*/ 6384 h 134945"/>
                <a:gd name="connsiteX6" fmla="*/ 0 w 203199"/>
                <a:gd name="connsiteY6" fmla="*/ 114912 h 134945"/>
                <a:gd name="connsiteX7" fmla="*/ 6390 w 203199"/>
                <a:gd name="connsiteY7" fmla="*/ 121296 h 134945"/>
                <a:gd name="connsiteX8" fmla="*/ 21726 w 203199"/>
                <a:gd name="connsiteY8" fmla="*/ 121296 h 134945"/>
                <a:gd name="connsiteX9" fmla="*/ 46646 w 203199"/>
                <a:gd name="connsiteY9" fmla="*/ 134064 h 134945"/>
                <a:gd name="connsiteX10" fmla="*/ 59426 w 203199"/>
                <a:gd name="connsiteY10" fmla="*/ 121296 h 134945"/>
                <a:gd name="connsiteX11" fmla="*/ 137384 w 203199"/>
                <a:gd name="connsiteY11" fmla="*/ 121296 h 134945"/>
                <a:gd name="connsiteX12" fmla="*/ 162305 w 203199"/>
                <a:gd name="connsiteY12" fmla="*/ 134064 h 134945"/>
                <a:gd name="connsiteX13" fmla="*/ 175084 w 203199"/>
                <a:gd name="connsiteY13" fmla="*/ 121296 h 134945"/>
                <a:gd name="connsiteX14" fmla="*/ 196810 w 203199"/>
                <a:gd name="connsiteY14" fmla="*/ 121296 h 134945"/>
                <a:gd name="connsiteX15" fmla="*/ 203200 w 203199"/>
                <a:gd name="connsiteY15" fmla="*/ 114912 h 134945"/>
                <a:gd name="connsiteX16" fmla="*/ 203200 w 203199"/>
                <a:gd name="connsiteY16" fmla="*/ 60648 h 134945"/>
                <a:gd name="connsiteX17" fmla="*/ 182113 w 203199"/>
                <a:gd name="connsiteY17" fmla="*/ 40857 h 134945"/>
                <a:gd name="connsiteX18" fmla="*/ 182113 w 203199"/>
                <a:gd name="connsiteY18" fmla="*/ 40857 h 134945"/>
                <a:gd name="connsiteX19" fmla="*/ 53676 w 203199"/>
                <a:gd name="connsiteY19" fmla="*/ 40219 h 134945"/>
                <a:gd name="connsiteX20" fmla="*/ 53676 w 203199"/>
                <a:gd name="connsiteY20" fmla="*/ 54264 h 134945"/>
                <a:gd name="connsiteX21" fmla="*/ 39618 w 203199"/>
                <a:gd name="connsiteY21" fmla="*/ 54264 h 134945"/>
                <a:gd name="connsiteX22" fmla="*/ 39618 w 203199"/>
                <a:gd name="connsiteY22" fmla="*/ 40219 h 134945"/>
                <a:gd name="connsiteX23" fmla="*/ 53676 w 203199"/>
                <a:gd name="connsiteY23" fmla="*/ 40219 h 134945"/>
                <a:gd name="connsiteX24" fmla="*/ 81152 w 203199"/>
                <a:gd name="connsiteY24" fmla="*/ 40219 h 134945"/>
                <a:gd name="connsiteX25" fmla="*/ 81152 w 203199"/>
                <a:gd name="connsiteY25" fmla="*/ 54264 h 134945"/>
                <a:gd name="connsiteX26" fmla="*/ 67094 w 203199"/>
                <a:gd name="connsiteY26" fmla="*/ 54264 h 134945"/>
                <a:gd name="connsiteX27" fmla="*/ 67094 w 203199"/>
                <a:gd name="connsiteY27" fmla="*/ 40219 h 134945"/>
                <a:gd name="connsiteX28" fmla="*/ 81152 w 203199"/>
                <a:gd name="connsiteY28" fmla="*/ 40219 h 134945"/>
                <a:gd name="connsiteX29" fmla="*/ 107990 w 203199"/>
                <a:gd name="connsiteY29" fmla="*/ 40219 h 134945"/>
                <a:gd name="connsiteX30" fmla="*/ 107990 w 203199"/>
                <a:gd name="connsiteY30" fmla="*/ 54264 h 134945"/>
                <a:gd name="connsiteX31" fmla="*/ 93932 w 203199"/>
                <a:gd name="connsiteY31" fmla="*/ 54264 h 134945"/>
                <a:gd name="connsiteX32" fmla="*/ 93932 w 203199"/>
                <a:gd name="connsiteY32" fmla="*/ 40219 h 134945"/>
                <a:gd name="connsiteX33" fmla="*/ 107990 w 203199"/>
                <a:gd name="connsiteY33" fmla="*/ 40219 h 134945"/>
                <a:gd name="connsiteX34" fmla="*/ 26838 w 203199"/>
                <a:gd name="connsiteY34" fmla="*/ 54264 h 134945"/>
                <a:gd name="connsiteX35" fmla="*/ 12780 w 203199"/>
                <a:gd name="connsiteY35" fmla="*/ 54264 h 134945"/>
                <a:gd name="connsiteX36" fmla="*/ 12780 w 203199"/>
                <a:gd name="connsiteY36" fmla="*/ 40219 h 134945"/>
                <a:gd name="connsiteX37" fmla="*/ 26838 w 203199"/>
                <a:gd name="connsiteY37" fmla="*/ 40219 h 134945"/>
                <a:gd name="connsiteX38" fmla="*/ 26838 w 203199"/>
                <a:gd name="connsiteY38" fmla="*/ 54264 h 134945"/>
                <a:gd name="connsiteX39" fmla="*/ 12780 w 203199"/>
                <a:gd name="connsiteY39" fmla="*/ 67032 h 134945"/>
                <a:gd name="connsiteX40" fmla="*/ 115019 w 203199"/>
                <a:gd name="connsiteY40" fmla="*/ 67032 h 134945"/>
                <a:gd name="connsiteX41" fmla="*/ 121409 w 203199"/>
                <a:gd name="connsiteY41" fmla="*/ 60648 h 134945"/>
                <a:gd name="connsiteX42" fmla="*/ 121409 w 203199"/>
                <a:gd name="connsiteY42" fmla="*/ 33835 h 134945"/>
                <a:gd name="connsiteX43" fmla="*/ 115019 w 203199"/>
                <a:gd name="connsiteY43" fmla="*/ 27451 h 134945"/>
                <a:gd name="connsiteX44" fmla="*/ 12780 w 203199"/>
                <a:gd name="connsiteY44" fmla="*/ 27451 h 134945"/>
                <a:gd name="connsiteX45" fmla="*/ 12780 w 203199"/>
                <a:gd name="connsiteY45" fmla="*/ 13406 h 134945"/>
                <a:gd name="connsiteX46" fmla="*/ 135467 w 203199"/>
                <a:gd name="connsiteY46" fmla="*/ 13406 h 134945"/>
                <a:gd name="connsiteX47" fmla="*/ 135467 w 203199"/>
                <a:gd name="connsiteY47" fmla="*/ 109166 h 134945"/>
                <a:gd name="connsiteX48" fmla="*/ 58788 w 203199"/>
                <a:gd name="connsiteY48" fmla="*/ 109166 h 134945"/>
                <a:gd name="connsiteX49" fmla="*/ 33867 w 203199"/>
                <a:gd name="connsiteY49" fmla="*/ 96398 h 134945"/>
                <a:gd name="connsiteX50" fmla="*/ 21087 w 203199"/>
                <a:gd name="connsiteY50" fmla="*/ 109166 h 134945"/>
                <a:gd name="connsiteX51" fmla="*/ 12780 w 203199"/>
                <a:gd name="connsiteY51" fmla="*/ 109166 h 134945"/>
                <a:gd name="connsiteX52" fmla="*/ 12780 w 203199"/>
                <a:gd name="connsiteY52" fmla="*/ 67032 h 134945"/>
                <a:gd name="connsiteX53" fmla="*/ 40257 w 203199"/>
                <a:gd name="connsiteY53" fmla="*/ 121934 h 134945"/>
                <a:gd name="connsiteX54" fmla="*/ 33228 w 203199"/>
                <a:gd name="connsiteY54" fmla="*/ 114912 h 134945"/>
                <a:gd name="connsiteX55" fmla="*/ 40257 w 203199"/>
                <a:gd name="connsiteY55" fmla="*/ 107889 h 134945"/>
                <a:gd name="connsiteX56" fmla="*/ 47286 w 203199"/>
                <a:gd name="connsiteY56" fmla="*/ 114912 h 134945"/>
                <a:gd name="connsiteX57" fmla="*/ 47286 w 203199"/>
                <a:gd name="connsiteY57" fmla="*/ 114912 h 134945"/>
                <a:gd name="connsiteX58" fmla="*/ 40257 w 203199"/>
                <a:gd name="connsiteY58" fmla="*/ 121934 h 134945"/>
                <a:gd name="connsiteX59" fmla="*/ 40257 w 203199"/>
                <a:gd name="connsiteY59" fmla="*/ 121934 h 134945"/>
                <a:gd name="connsiteX60" fmla="*/ 155275 w 203199"/>
                <a:gd name="connsiteY60" fmla="*/ 121934 h 134945"/>
                <a:gd name="connsiteX61" fmla="*/ 148247 w 203199"/>
                <a:gd name="connsiteY61" fmla="*/ 114912 h 134945"/>
                <a:gd name="connsiteX62" fmla="*/ 155275 w 203199"/>
                <a:gd name="connsiteY62" fmla="*/ 107889 h 134945"/>
                <a:gd name="connsiteX63" fmla="*/ 162305 w 203199"/>
                <a:gd name="connsiteY63" fmla="*/ 114912 h 134945"/>
                <a:gd name="connsiteX64" fmla="*/ 162305 w 203199"/>
                <a:gd name="connsiteY64" fmla="*/ 114912 h 134945"/>
                <a:gd name="connsiteX65" fmla="*/ 155275 w 203199"/>
                <a:gd name="connsiteY65" fmla="*/ 121934 h 134945"/>
                <a:gd name="connsiteX66" fmla="*/ 155275 w 203199"/>
                <a:gd name="connsiteY66" fmla="*/ 121934 h 134945"/>
                <a:gd name="connsiteX67" fmla="*/ 189142 w 203199"/>
                <a:gd name="connsiteY67" fmla="*/ 108528 h 134945"/>
                <a:gd name="connsiteX68" fmla="*/ 173806 w 203199"/>
                <a:gd name="connsiteY68" fmla="*/ 108528 h 134945"/>
                <a:gd name="connsiteX69" fmla="*/ 155275 w 203199"/>
                <a:gd name="connsiteY69" fmla="*/ 95121 h 134945"/>
                <a:gd name="connsiteX70" fmla="*/ 148247 w 203199"/>
                <a:gd name="connsiteY70" fmla="*/ 96398 h 134945"/>
                <a:gd name="connsiteX71" fmla="*/ 148247 w 203199"/>
                <a:gd name="connsiteY71" fmla="*/ 53625 h 134945"/>
                <a:gd name="connsiteX72" fmla="*/ 182752 w 203199"/>
                <a:gd name="connsiteY72" fmla="*/ 53625 h 134945"/>
                <a:gd name="connsiteX73" fmla="*/ 189781 w 203199"/>
                <a:gd name="connsiteY73" fmla="*/ 60648 h 134945"/>
                <a:gd name="connsiteX74" fmla="*/ 189781 w 203199"/>
                <a:gd name="connsiteY74" fmla="*/ 108528 h 13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03199" h="134945">
                  <a:moveTo>
                    <a:pt x="182113" y="40857"/>
                  </a:moveTo>
                  <a:lnTo>
                    <a:pt x="147607" y="40857"/>
                  </a:lnTo>
                  <a:lnTo>
                    <a:pt x="147607" y="6384"/>
                  </a:lnTo>
                  <a:cubicBezTo>
                    <a:pt x="147607" y="2553"/>
                    <a:pt x="145052" y="0"/>
                    <a:pt x="141217" y="0"/>
                  </a:cubicBezTo>
                  <a:lnTo>
                    <a:pt x="6390" y="0"/>
                  </a:lnTo>
                  <a:cubicBezTo>
                    <a:pt x="2556" y="0"/>
                    <a:pt x="0" y="2553"/>
                    <a:pt x="0" y="6384"/>
                  </a:cubicBezTo>
                  <a:lnTo>
                    <a:pt x="0" y="114912"/>
                  </a:lnTo>
                  <a:cubicBezTo>
                    <a:pt x="0" y="118742"/>
                    <a:pt x="2556" y="121296"/>
                    <a:pt x="6390" y="121296"/>
                  </a:cubicBezTo>
                  <a:lnTo>
                    <a:pt x="21726" y="121296"/>
                  </a:lnTo>
                  <a:cubicBezTo>
                    <a:pt x="24921" y="131510"/>
                    <a:pt x="36423" y="137256"/>
                    <a:pt x="46646" y="134064"/>
                  </a:cubicBezTo>
                  <a:cubicBezTo>
                    <a:pt x="52398" y="132149"/>
                    <a:pt x="56871" y="127680"/>
                    <a:pt x="59426" y="121296"/>
                  </a:cubicBezTo>
                  <a:lnTo>
                    <a:pt x="137384" y="121296"/>
                  </a:lnTo>
                  <a:cubicBezTo>
                    <a:pt x="140579" y="131510"/>
                    <a:pt x="152080" y="137256"/>
                    <a:pt x="162305" y="134064"/>
                  </a:cubicBezTo>
                  <a:cubicBezTo>
                    <a:pt x="168055" y="132149"/>
                    <a:pt x="172528" y="127680"/>
                    <a:pt x="175084" y="121296"/>
                  </a:cubicBezTo>
                  <a:lnTo>
                    <a:pt x="196810" y="121296"/>
                  </a:lnTo>
                  <a:cubicBezTo>
                    <a:pt x="200644" y="121296"/>
                    <a:pt x="203200" y="118742"/>
                    <a:pt x="203200" y="114912"/>
                  </a:cubicBezTo>
                  <a:lnTo>
                    <a:pt x="203200" y="60648"/>
                  </a:lnTo>
                  <a:cubicBezTo>
                    <a:pt x="202561" y="49795"/>
                    <a:pt x="193615" y="40857"/>
                    <a:pt x="182113" y="40857"/>
                  </a:cubicBezTo>
                  <a:cubicBezTo>
                    <a:pt x="182752" y="40857"/>
                    <a:pt x="182752" y="40857"/>
                    <a:pt x="182113" y="40857"/>
                  </a:cubicBezTo>
                  <a:close/>
                  <a:moveTo>
                    <a:pt x="53676" y="40219"/>
                  </a:moveTo>
                  <a:lnTo>
                    <a:pt x="53676" y="54264"/>
                  </a:lnTo>
                  <a:lnTo>
                    <a:pt x="39618" y="54264"/>
                  </a:lnTo>
                  <a:lnTo>
                    <a:pt x="39618" y="40219"/>
                  </a:lnTo>
                  <a:lnTo>
                    <a:pt x="53676" y="40219"/>
                  </a:lnTo>
                  <a:close/>
                  <a:moveTo>
                    <a:pt x="81152" y="40219"/>
                  </a:moveTo>
                  <a:lnTo>
                    <a:pt x="81152" y="54264"/>
                  </a:lnTo>
                  <a:lnTo>
                    <a:pt x="67094" y="54264"/>
                  </a:lnTo>
                  <a:lnTo>
                    <a:pt x="67094" y="40219"/>
                  </a:lnTo>
                  <a:lnTo>
                    <a:pt x="81152" y="40219"/>
                  </a:lnTo>
                  <a:close/>
                  <a:moveTo>
                    <a:pt x="107990" y="40219"/>
                  </a:moveTo>
                  <a:lnTo>
                    <a:pt x="107990" y="54264"/>
                  </a:lnTo>
                  <a:lnTo>
                    <a:pt x="93932" y="54264"/>
                  </a:lnTo>
                  <a:lnTo>
                    <a:pt x="93932" y="40219"/>
                  </a:lnTo>
                  <a:lnTo>
                    <a:pt x="107990" y="40219"/>
                  </a:lnTo>
                  <a:close/>
                  <a:moveTo>
                    <a:pt x="26838" y="54264"/>
                  </a:moveTo>
                  <a:lnTo>
                    <a:pt x="12780" y="54264"/>
                  </a:lnTo>
                  <a:lnTo>
                    <a:pt x="12780" y="40219"/>
                  </a:lnTo>
                  <a:lnTo>
                    <a:pt x="26838" y="40219"/>
                  </a:lnTo>
                  <a:lnTo>
                    <a:pt x="26838" y="54264"/>
                  </a:lnTo>
                  <a:close/>
                  <a:moveTo>
                    <a:pt x="12780" y="67032"/>
                  </a:moveTo>
                  <a:lnTo>
                    <a:pt x="115019" y="67032"/>
                  </a:lnTo>
                  <a:cubicBezTo>
                    <a:pt x="118853" y="67032"/>
                    <a:pt x="121409" y="64478"/>
                    <a:pt x="121409" y="60648"/>
                  </a:cubicBezTo>
                  <a:lnTo>
                    <a:pt x="121409" y="33835"/>
                  </a:lnTo>
                  <a:cubicBezTo>
                    <a:pt x="121409" y="30005"/>
                    <a:pt x="118853" y="27451"/>
                    <a:pt x="115019" y="27451"/>
                  </a:cubicBezTo>
                  <a:lnTo>
                    <a:pt x="12780" y="27451"/>
                  </a:lnTo>
                  <a:lnTo>
                    <a:pt x="12780" y="13406"/>
                  </a:lnTo>
                  <a:lnTo>
                    <a:pt x="135467" y="13406"/>
                  </a:lnTo>
                  <a:lnTo>
                    <a:pt x="135467" y="109166"/>
                  </a:lnTo>
                  <a:lnTo>
                    <a:pt x="58788" y="109166"/>
                  </a:lnTo>
                  <a:cubicBezTo>
                    <a:pt x="55593" y="98952"/>
                    <a:pt x="44091" y="93206"/>
                    <a:pt x="33867" y="96398"/>
                  </a:cubicBezTo>
                  <a:cubicBezTo>
                    <a:pt x="28116" y="98313"/>
                    <a:pt x="23004" y="102782"/>
                    <a:pt x="21087" y="109166"/>
                  </a:cubicBezTo>
                  <a:lnTo>
                    <a:pt x="12780" y="109166"/>
                  </a:lnTo>
                  <a:lnTo>
                    <a:pt x="12780" y="67032"/>
                  </a:lnTo>
                  <a:close/>
                  <a:moveTo>
                    <a:pt x="40257" y="121934"/>
                  </a:moveTo>
                  <a:cubicBezTo>
                    <a:pt x="36423" y="121934"/>
                    <a:pt x="33228" y="118742"/>
                    <a:pt x="33228" y="114912"/>
                  </a:cubicBezTo>
                  <a:cubicBezTo>
                    <a:pt x="33228" y="111081"/>
                    <a:pt x="36423" y="107889"/>
                    <a:pt x="40257" y="107889"/>
                  </a:cubicBezTo>
                  <a:cubicBezTo>
                    <a:pt x="44091" y="107889"/>
                    <a:pt x="47286" y="111081"/>
                    <a:pt x="47286" y="114912"/>
                  </a:cubicBezTo>
                  <a:cubicBezTo>
                    <a:pt x="47286" y="114912"/>
                    <a:pt x="47286" y="114912"/>
                    <a:pt x="47286" y="114912"/>
                  </a:cubicBezTo>
                  <a:cubicBezTo>
                    <a:pt x="47286" y="118742"/>
                    <a:pt x="44091" y="121934"/>
                    <a:pt x="40257" y="121934"/>
                  </a:cubicBezTo>
                  <a:lnTo>
                    <a:pt x="40257" y="121934"/>
                  </a:lnTo>
                  <a:close/>
                  <a:moveTo>
                    <a:pt x="155275" y="121934"/>
                  </a:moveTo>
                  <a:cubicBezTo>
                    <a:pt x="151442" y="121934"/>
                    <a:pt x="148247" y="118742"/>
                    <a:pt x="148247" y="114912"/>
                  </a:cubicBezTo>
                  <a:cubicBezTo>
                    <a:pt x="148247" y="111081"/>
                    <a:pt x="151442" y="107889"/>
                    <a:pt x="155275" y="107889"/>
                  </a:cubicBezTo>
                  <a:cubicBezTo>
                    <a:pt x="159110" y="107889"/>
                    <a:pt x="162305" y="111081"/>
                    <a:pt x="162305" y="114912"/>
                  </a:cubicBezTo>
                  <a:cubicBezTo>
                    <a:pt x="162305" y="114912"/>
                    <a:pt x="162305" y="114912"/>
                    <a:pt x="162305" y="114912"/>
                  </a:cubicBezTo>
                  <a:cubicBezTo>
                    <a:pt x="162305" y="118742"/>
                    <a:pt x="159110" y="121934"/>
                    <a:pt x="155275" y="121934"/>
                  </a:cubicBezTo>
                  <a:lnTo>
                    <a:pt x="155275" y="121934"/>
                  </a:lnTo>
                  <a:close/>
                  <a:moveTo>
                    <a:pt x="189142" y="108528"/>
                  </a:moveTo>
                  <a:lnTo>
                    <a:pt x="173806" y="108528"/>
                  </a:lnTo>
                  <a:cubicBezTo>
                    <a:pt x="171250" y="100229"/>
                    <a:pt x="163582" y="95121"/>
                    <a:pt x="155275" y="95121"/>
                  </a:cubicBezTo>
                  <a:cubicBezTo>
                    <a:pt x="152720" y="95121"/>
                    <a:pt x="150164" y="95760"/>
                    <a:pt x="148247" y="96398"/>
                  </a:cubicBezTo>
                  <a:lnTo>
                    <a:pt x="148247" y="53625"/>
                  </a:lnTo>
                  <a:lnTo>
                    <a:pt x="182752" y="53625"/>
                  </a:lnTo>
                  <a:cubicBezTo>
                    <a:pt x="186586" y="53625"/>
                    <a:pt x="189781" y="56817"/>
                    <a:pt x="189781" y="60648"/>
                  </a:cubicBezTo>
                  <a:lnTo>
                    <a:pt x="189781" y="108528"/>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37" name="TextBox 236">
              <a:extLst>
                <a:ext uri="{FF2B5EF4-FFF2-40B4-BE49-F238E27FC236}">
                  <a16:creationId xmlns:a16="http://schemas.microsoft.com/office/drawing/2014/main" id="{0947257C-C47B-414C-8B9D-0D2072B895F4}"/>
                </a:ext>
              </a:extLst>
            </p:cNvPr>
            <p:cNvSpPr txBox="1"/>
            <p:nvPr/>
          </p:nvSpPr>
          <p:spPr>
            <a:xfrm>
              <a:off x="11354823" y="557803"/>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38" name="Graphic 4">
              <a:extLst>
                <a:ext uri="{FF2B5EF4-FFF2-40B4-BE49-F238E27FC236}">
                  <a16:creationId xmlns:a16="http://schemas.microsoft.com/office/drawing/2014/main" id="{4BB01703-DEB0-4964-AC1B-F55CDAAFC263}"/>
                </a:ext>
              </a:extLst>
            </p:cNvPr>
            <p:cNvGrpSpPr>
              <a:grpSpLocks noChangeAspect="1"/>
            </p:cNvGrpSpPr>
            <p:nvPr/>
          </p:nvGrpSpPr>
          <p:grpSpPr>
            <a:xfrm>
              <a:off x="11380896" y="581206"/>
              <a:ext cx="40399" cy="35847"/>
              <a:chOff x="8914601" y="1481884"/>
              <a:chExt cx="214702" cy="190881"/>
            </a:xfrm>
            <a:solidFill>
              <a:schemeClr val="bg1"/>
            </a:solidFill>
            <a:effectLst/>
          </p:grpSpPr>
          <p:sp>
            <p:nvSpPr>
              <p:cNvPr id="282" name="Graphic 4">
                <a:extLst>
                  <a:ext uri="{FF2B5EF4-FFF2-40B4-BE49-F238E27FC236}">
                    <a16:creationId xmlns:a16="http://schemas.microsoft.com/office/drawing/2014/main" id="{2CB4FA2C-B612-4BA8-A711-F8199F0F186D}"/>
                  </a:ext>
                </a:extLst>
              </p:cNvPr>
              <p:cNvSpPr/>
              <p:nvPr/>
            </p:nvSpPr>
            <p:spPr>
              <a:xfrm>
                <a:off x="8914601" y="1659997"/>
                <a:ext cx="113741" cy="1276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83" name="Graphic 4">
                <a:extLst>
                  <a:ext uri="{FF2B5EF4-FFF2-40B4-BE49-F238E27FC236}">
                    <a16:creationId xmlns:a16="http://schemas.microsoft.com/office/drawing/2014/main" id="{17046442-4041-48B3-9AF0-A1F1710BBDB6}"/>
                  </a:ext>
                </a:extLst>
              </p:cNvPr>
              <p:cNvSpPr/>
              <p:nvPr/>
            </p:nvSpPr>
            <p:spPr>
              <a:xfrm>
                <a:off x="8938883" y="1481884"/>
                <a:ext cx="190420" cy="190881"/>
              </a:xfrm>
              <a:custGeom>
                <a:avLst/>
                <a:gdLst>
                  <a:gd name="connsiteX0" fmla="*/ 111185 w 190420"/>
                  <a:gd name="connsiteY0" fmla="*/ 101505 h 190881"/>
                  <a:gd name="connsiteX1" fmla="*/ 143774 w 190420"/>
                  <a:gd name="connsiteY1" fmla="*/ 68947 h 190881"/>
                  <a:gd name="connsiteX2" fmla="*/ 145051 w 190420"/>
                  <a:gd name="connsiteY2" fmla="*/ 70224 h 190881"/>
                  <a:gd name="connsiteX3" fmla="*/ 149525 w 190420"/>
                  <a:gd name="connsiteY3" fmla="*/ 72139 h 190881"/>
                  <a:gd name="connsiteX4" fmla="*/ 153997 w 190420"/>
                  <a:gd name="connsiteY4" fmla="*/ 70224 h 190881"/>
                  <a:gd name="connsiteX5" fmla="*/ 153997 w 190420"/>
                  <a:gd name="connsiteY5" fmla="*/ 61286 h 190881"/>
                  <a:gd name="connsiteX6" fmla="*/ 148246 w 190420"/>
                  <a:gd name="connsiteY6" fmla="*/ 55541 h 190881"/>
                  <a:gd name="connsiteX7" fmla="*/ 148246 w 190420"/>
                  <a:gd name="connsiteY7" fmla="*/ 55541 h 190881"/>
                  <a:gd name="connsiteX8" fmla="*/ 100322 w 190420"/>
                  <a:gd name="connsiteY8" fmla="*/ 7661 h 190881"/>
                  <a:gd name="connsiteX9" fmla="*/ 100322 w 190420"/>
                  <a:gd name="connsiteY9" fmla="*/ 7661 h 190881"/>
                  <a:gd name="connsiteX10" fmla="*/ 94571 w 190420"/>
                  <a:gd name="connsiteY10" fmla="*/ 1915 h 190881"/>
                  <a:gd name="connsiteX11" fmla="*/ 85625 w 190420"/>
                  <a:gd name="connsiteY11" fmla="*/ 1915 h 190881"/>
                  <a:gd name="connsiteX12" fmla="*/ 85625 w 190420"/>
                  <a:gd name="connsiteY12" fmla="*/ 10853 h 190881"/>
                  <a:gd name="connsiteX13" fmla="*/ 85625 w 190420"/>
                  <a:gd name="connsiteY13" fmla="*/ 10853 h 190881"/>
                  <a:gd name="connsiteX14" fmla="*/ 86903 w 190420"/>
                  <a:gd name="connsiteY14" fmla="*/ 12130 h 190881"/>
                  <a:gd name="connsiteX15" fmla="*/ 12141 w 190420"/>
                  <a:gd name="connsiteY15" fmla="*/ 86184 h 190881"/>
                  <a:gd name="connsiteX16" fmla="*/ 10863 w 190420"/>
                  <a:gd name="connsiteY16" fmla="*/ 84907 h 190881"/>
                  <a:gd name="connsiteX17" fmla="*/ 1917 w 190420"/>
                  <a:gd name="connsiteY17" fmla="*/ 84907 h 190881"/>
                  <a:gd name="connsiteX18" fmla="*/ 1917 w 190420"/>
                  <a:gd name="connsiteY18" fmla="*/ 93845 h 190881"/>
                  <a:gd name="connsiteX19" fmla="*/ 61343 w 190420"/>
                  <a:gd name="connsiteY19" fmla="*/ 153216 h 190881"/>
                  <a:gd name="connsiteX20" fmla="*/ 70289 w 190420"/>
                  <a:gd name="connsiteY20" fmla="*/ 153216 h 190881"/>
                  <a:gd name="connsiteX21" fmla="*/ 70289 w 190420"/>
                  <a:gd name="connsiteY21" fmla="*/ 144278 h 190881"/>
                  <a:gd name="connsiteX22" fmla="*/ 69011 w 190420"/>
                  <a:gd name="connsiteY22" fmla="*/ 143001 h 190881"/>
                  <a:gd name="connsiteX23" fmla="*/ 101600 w 190420"/>
                  <a:gd name="connsiteY23" fmla="*/ 110443 h 190881"/>
                  <a:gd name="connsiteX24" fmla="*/ 179557 w 190420"/>
                  <a:gd name="connsiteY24" fmla="*/ 188966 h 190881"/>
                  <a:gd name="connsiteX25" fmla="*/ 188503 w 190420"/>
                  <a:gd name="connsiteY25" fmla="*/ 188966 h 190881"/>
                  <a:gd name="connsiteX26" fmla="*/ 188503 w 190420"/>
                  <a:gd name="connsiteY26" fmla="*/ 180028 h 190881"/>
                  <a:gd name="connsiteX27" fmla="*/ 111185 w 190420"/>
                  <a:gd name="connsiteY27" fmla="*/ 101505 h 190881"/>
                  <a:gd name="connsiteX28" fmla="*/ 60066 w 190420"/>
                  <a:gd name="connsiteY28" fmla="*/ 134064 h 190881"/>
                  <a:gd name="connsiteX29" fmla="*/ 21726 w 190420"/>
                  <a:gd name="connsiteY29" fmla="*/ 95121 h 190881"/>
                  <a:gd name="connsiteX30" fmla="*/ 96488 w 190420"/>
                  <a:gd name="connsiteY30" fmla="*/ 21067 h 190881"/>
                  <a:gd name="connsiteX31" fmla="*/ 134828 w 190420"/>
                  <a:gd name="connsiteY31" fmla="*/ 59371 h 190881"/>
                  <a:gd name="connsiteX32" fmla="*/ 60066 w 190420"/>
                  <a:gd name="connsiteY32" fmla="*/ 134064 h 19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0420" h="190881">
                    <a:moveTo>
                      <a:pt x="111185" y="101505"/>
                    </a:moveTo>
                    <a:lnTo>
                      <a:pt x="143774" y="68947"/>
                    </a:lnTo>
                    <a:lnTo>
                      <a:pt x="145051" y="70224"/>
                    </a:lnTo>
                    <a:cubicBezTo>
                      <a:pt x="146330" y="71501"/>
                      <a:pt x="147607" y="72139"/>
                      <a:pt x="149525" y="72139"/>
                    </a:cubicBezTo>
                    <a:cubicBezTo>
                      <a:pt x="151441" y="72139"/>
                      <a:pt x="152720" y="71501"/>
                      <a:pt x="153997" y="70224"/>
                    </a:cubicBezTo>
                    <a:cubicBezTo>
                      <a:pt x="156553" y="67670"/>
                      <a:pt x="156553" y="63840"/>
                      <a:pt x="153997" y="61286"/>
                    </a:cubicBezTo>
                    <a:lnTo>
                      <a:pt x="148246" y="55541"/>
                    </a:lnTo>
                    <a:lnTo>
                      <a:pt x="148246" y="55541"/>
                    </a:lnTo>
                    <a:lnTo>
                      <a:pt x="100322" y="7661"/>
                    </a:lnTo>
                    <a:lnTo>
                      <a:pt x="100322" y="7661"/>
                    </a:lnTo>
                    <a:lnTo>
                      <a:pt x="94571" y="1915"/>
                    </a:lnTo>
                    <a:cubicBezTo>
                      <a:pt x="92015" y="-638"/>
                      <a:pt x="88181" y="-638"/>
                      <a:pt x="85625" y="1915"/>
                    </a:cubicBezTo>
                    <a:cubicBezTo>
                      <a:pt x="83069" y="4469"/>
                      <a:pt x="83069" y="8299"/>
                      <a:pt x="85625" y="10853"/>
                    </a:cubicBezTo>
                    <a:cubicBezTo>
                      <a:pt x="85625" y="10853"/>
                      <a:pt x="85625" y="10853"/>
                      <a:pt x="85625" y="10853"/>
                    </a:cubicBezTo>
                    <a:lnTo>
                      <a:pt x="86903" y="12130"/>
                    </a:lnTo>
                    <a:lnTo>
                      <a:pt x="12141" y="86184"/>
                    </a:lnTo>
                    <a:lnTo>
                      <a:pt x="10863" y="84907"/>
                    </a:lnTo>
                    <a:cubicBezTo>
                      <a:pt x="8306" y="82353"/>
                      <a:pt x="4473" y="82353"/>
                      <a:pt x="1917" y="84907"/>
                    </a:cubicBezTo>
                    <a:cubicBezTo>
                      <a:pt x="-639" y="87461"/>
                      <a:pt x="-639" y="91291"/>
                      <a:pt x="1917" y="93845"/>
                    </a:cubicBezTo>
                    <a:lnTo>
                      <a:pt x="61343" y="153216"/>
                    </a:lnTo>
                    <a:cubicBezTo>
                      <a:pt x="63899" y="155769"/>
                      <a:pt x="67733" y="155769"/>
                      <a:pt x="70289" y="153216"/>
                    </a:cubicBezTo>
                    <a:cubicBezTo>
                      <a:pt x="72845" y="150662"/>
                      <a:pt x="72845" y="146832"/>
                      <a:pt x="70289" y="144278"/>
                    </a:cubicBezTo>
                    <a:lnTo>
                      <a:pt x="69011" y="143001"/>
                    </a:lnTo>
                    <a:lnTo>
                      <a:pt x="101600" y="110443"/>
                    </a:lnTo>
                    <a:lnTo>
                      <a:pt x="179557" y="188966"/>
                    </a:lnTo>
                    <a:cubicBezTo>
                      <a:pt x="182113" y="191520"/>
                      <a:pt x="185947" y="191520"/>
                      <a:pt x="188503" y="188966"/>
                    </a:cubicBezTo>
                    <a:cubicBezTo>
                      <a:pt x="191059" y="186412"/>
                      <a:pt x="191059" y="182582"/>
                      <a:pt x="188503" y="180028"/>
                    </a:cubicBezTo>
                    <a:lnTo>
                      <a:pt x="111185" y="101505"/>
                    </a:lnTo>
                    <a:close/>
                    <a:moveTo>
                      <a:pt x="60066" y="134064"/>
                    </a:moveTo>
                    <a:lnTo>
                      <a:pt x="21726" y="95121"/>
                    </a:lnTo>
                    <a:lnTo>
                      <a:pt x="96488" y="21067"/>
                    </a:lnTo>
                    <a:lnTo>
                      <a:pt x="134828" y="59371"/>
                    </a:lnTo>
                    <a:lnTo>
                      <a:pt x="60066" y="13406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239" name="Graphic 4">
              <a:extLst>
                <a:ext uri="{FF2B5EF4-FFF2-40B4-BE49-F238E27FC236}">
                  <a16:creationId xmlns:a16="http://schemas.microsoft.com/office/drawing/2014/main" id="{F0D776AE-351A-48B7-A61B-AE69F4A9F2D1}"/>
                </a:ext>
              </a:extLst>
            </p:cNvPr>
            <p:cNvSpPr/>
            <p:nvPr/>
          </p:nvSpPr>
          <p:spPr>
            <a:xfrm>
              <a:off x="12355236" y="798962"/>
              <a:ext cx="21402" cy="239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nvGrpSpPr>
            <p:cNvPr id="240" name="Graphic 4">
              <a:extLst>
                <a:ext uri="{FF2B5EF4-FFF2-40B4-BE49-F238E27FC236}">
                  <a16:creationId xmlns:a16="http://schemas.microsoft.com/office/drawing/2014/main" id="{B4FC39CB-367F-475F-9997-B2DEC6FB30CE}"/>
                </a:ext>
              </a:extLst>
            </p:cNvPr>
            <p:cNvGrpSpPr>
              <a:grpSpLocks noChangeAspect="1"/>
            </p:cNvGrpSpPr>
            <p:nvPr/>
          </p:nvGrpSpPr>
          <p:grpSpPr>
            <a:xfrm>
              <a:off x="11571242" y="579517"/>
              <a:ext cx="44416" cy="44211"/>
              <a:chOff x="6821896" y="1470393"/>
              <a:chExt cx="226203" cy="225992"/>
            </a:xfrm>
            <a:solidFill>
              <a:schemeClr val="bg1"/>
            </a:solidFill>
            <a:effectLst/>
          </p:grpSpPr>
          <p:sp>
            <p:nvSpPr>
              <p:cNvPr id="272" name="Graphic 4">
                <a:extLst>
                  <a:ext uri="{FF2B5EF4-FFF2-40B4-BE49-F238E27FC236}">
                    <a16:creationId xmlns:a16="http://schemas.microsoft.com/office/drawing/2014/main" id="{7329CF73-B85B-4E1B-99D8-01D051FC2F6C}"/>
                  </a:ext>
                </a:extLst>
              </p:cNvPr>
              <p:cNvSpPr/>
              <p:nvPr/>
            </p:nvSpPr>
            <p:spPr>
              <a:xfrm>
                <a:off x="6860236" y="1506144"/>
                <a:ext cx="150802" cy="150661"/>
              </a:xfrm>
              <a:custGeom>
                <a:avLst/>
                <a:gdLst>
                  <a:gd name="connsiteX0" fmla="*/ 75402 w 150802"/>
                  <a:gd name="connsiteY0" fmla="*/ 0 h 150661"/>
                  <a:gd name="connsiteX1" fmla="*/ 0 w 150802"/>
                  <a:gd name="connsiteY1" fmla="*/ 75331 h 150661"/>
                  <a:gd name="connsiteX2" fmla="*/ 75402 w 150802"/>
                  <a:gd name="connsiteY2" fmla="*/ 150662 h 150661"/>
                  <a:gd name="connsiteX3" fmla="*/ 150802 w 150802"/>
                  <a:gd name="connsiteY3" fmla="*/ 75331 h 150661"/>
                  <a:gd name="connsiteX4" fmla="*/ 150802 w 150802"/>
                  <a:gd name="connsiteY4" fmla="*/ 75331 h 150661"/>
                  <a:gd name="connsiteX5" fmla="*/ 75402 w 150802"/>
                  <a:gd name="connsiteY5" fmla="*/ 0 h 150661"/>
                  <a:gd name="connsiteX6" fmla="*/ 75402 w 150802"/>
                  <a:gd name="connsiteY6" fmla="*/ 138532 h 150661"/>
                  <a:gd name="connsiteX7" fmla="*/ 12780 w 150802"/>
                  <a:gd name="connsiteY7" fmla="*/ 75969 h 150661"/>
                  <a:gd name="connsiteX8" fmla="*/ 75402 w 150802"/>
                  <a:gd name="connsiteY8" fmla="*/ 13406 h 150661"/>
                  <a:gd name="connsiteX9" fmla="*/ 138022 w 150802"/>
                  <a:gd name="connsiteY9" fmla="*/ 75969 h 150661"/>
                  <a:gd name="connsiteX10" fmla="*/ 138022 w 150802"/>
                  <a:gd name="connsiteY10" fmla="*/ 75969 h 150661"/>
                  <a:gd name="connsiteX11" fmla="*/ 75402 w 150802"/>
                  <a:gd name="connsiteY11" fmla="*/ 138532 h 150661"/>
                  <a:gd name="connsiteX12" fmla="*/ 75402 w 150802"/>
                  <a:gd name="connsiteY12" fmla="*/ 138532 h 150661"/>
                  <a:gd name="connsiteX13" fmla="*/ 75402 w 150802"/>
                  <a:gd name="connsiteY13" fmla="*/ 138532 h 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802" h="150661">
                    <a:moveTo>
                      <a:pt x="75402" y="0"/>
                    </a:moveTo>
                    <a:cubicBezTo>
                      <a:pt x="33867" y="0"/>
                      <a:pt x="0" y="33835"/>
                      <a:pt x="0" y="75331"/>
                    </a:cubicBezTo>
                    <a:cubicBezTo>
                      <a:pt x="0" y="116827"/>
                      <a:pt x="33867" y="150662"/>
                      <a:pt x="75402" y="150662"/>
                    </a:cubicBezTo>
                    <a:cubicBezTo>
                      <a:pt x="116936" y="150662"/>
                      <a:pt x="150802" y="116827"/>
                      <a:pt x="150802" y="75331"/>
                    </a:cubicBezTo>
                    <a:cubicBezTo>
                      <a:pt x="150802" y="75331"/>
                      <a:pt x="150802" y="75331"/>
                      <a:pt x="150802" y="75331"/>
                    </a:cubicBezTo>
                    <a:cubicBezTo>
                      <a:pt x="150802" y="33835"/>
                      <a:pt x="116936" y="0"/>
                      <a:pt x="75402" y="0"/>
                    </a:cubicBezTo>
                    <a:close/>
                    <a:moveTo>
                      <a:pt x="75402" y="138532"/>
                    </a:moveTo>
                    <a:cubicBezTo>
                      <a:pt x="40896" y="138532"/>
                      <a:pt x="12780" y="110443"/>
                      <a:pt x="12780" y="75969"/>
                    </a:cubicBezTo>
                    <a:cubicBezTo>
                      <a:pt x="12780" y="41496"/>
                      <a:pt x="40896" y="13406"/>
                      <a:pt x="75402" y="13406"/>
                    </a:cubicBezTo>
                    <a:cubicBezTo>
                      <a:pt x="109907" y="13406"/>
                      <a:pt x="138022" y="41496"/>
                      <a:pt x="138022" y="75969"/>
                    </a:cubicBezTo>
                    <a:cubicBezTo>
                      <a:pt x="138022" y="75969"/>
                      <a:pt x="138022" y="75969"/>
                      <a:pt x="138022" y="75969"/>
                    </a:cubicBezTo>
                    <a:cubicBezTo>
                      <a:pt x="138022" y="110443"/>
                      <a:pt x="109907" y="138532"/>
                      <a:pt x="75402" y="138532"/>
                    </a:cubicBezTo>
                    <a:cubicBezTo>
                      <a:pt x="75402" y="138532"/>
                      <a:pt x="75402" y="138532"/>
                      <a:pt x="75402" y="138532"/>
                    </a:cubicBezTo>
                    <a:lnTo>
                      <a:pt x="75402" y="138532"/>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73" name="Graphic 4">
                <a:extLst>
                  <a:ext uri="{FF2B5EF4-FFF2-40B4-BE49-F238E27FC236}">
                    <a16:creationId xmlns:a16="http://schemas.microsoft.com/office/drawing/2014/main" id="{78425AA0-96BD-41DB-A91E-D6CE77B6D69F}"/>
                  </a:ext>
                </a:extLst>
              </p:cNvPr>
              <p:cNvSpPr/>
              <p:nvPr/>
            </p:nvSpPr>
            <p:spPr>
              <a:xfrm>
                <a:off x="6990591" y="1637654"/>
                <a:ext cx="26837" cy="26812"/>
              </a:xfrm>
              <a:custGeom>
                <a:avLst/>
                <a:gdLst>
                  <a:gd name="connsiteX0" fmla="*/ 10862 w 26837"/>
                  <a:gd name="connsiteY0" fmla="*/ 1915 h 26812"/>
                  <a:gd name="connsiteX1" fmla="*/ 1917 w 26837"/>
                  <a:gd name="connsiteY1" fmla="*/ 1915 h 26812"/>
                  <a:gd name="connsiteX2" fmla="*/ 1917 w 26837"/>
                  <a:gd name="connsiteY2" fmla="*/ 10853 h 26812"/>
                  <a:gd name="connsiteX3" fmla="*/ 1917 w 26837"/>
                  <a:gd name="connsiteY3" fmla="*/ 10853 h 26812"/>
                  <a:gd name="connsiteX4" fmla="*/ 15975 w 26837"/>
                  <a:gd name="connsiteY4" fmla="*/ 24897 h 26812"/>
                  <a:gd name="connsiteX5" fmla="*/ 24921 w 26837"/>
                  <a:gd name="connsiteY5" fmla="*/ 24897 h 26812"/>
                  <a:gd name="connsiteX6" fmla="*/ 24921 w 26837"/>
                  <a:gd name="connsiteY6" fmla="*/ 15960 h 26812"/>
                  <a:gd name="connsiteX7" fmla="*/ 24921 w 26837"/>
                  <a:gd name="connsiteY7" fmla="*/ 15960 h 26812"/>
                  <a:gd name="connsiteX8" fmla="*/ 10862 w 26837"/>
                  <a:gd name="connsiteY8" fmla="*/ 1915 h 2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812">
                    <a:moveTo>
                      <a:pt x="10862" y="1915"/>
                    </a:moveTo>
                    <a:cubicBezTo>
                      <a:pt x="8307" y="-638"/>
                      <a:pt x="4472" y="-638"/>
                      <a:pt x="1917" y="1915"/>
                    </a:cubicBezTo>
                    <a:cubicBezTo>
                      <a:pt x="-639" y="4469"/>
                      <a:pt x="-639" y="8299"/>
                      <a:pt x="1917" y="10853"/>
                    </a:cubicBezTo>
                    <a:cubicBezTo>
                      <a:pt x="1917" y="10853"/>
                      <a:pt x="1917" y="10853"/>
                      <a:pt x="1917" y="10853"/>
                    </a:cubicBezTo>
                    <a:lnTo>
                      <a:pt x="15975" y="24897"/>
                    </a:lnTo>
                    <a:cubicBezTo>
                      <a:pt x="18531" y="27451"/>
                      <a:pt x="22365" y="27451"/>
                      <a:pt x="24921" y="24897"/>
                    </a:cubicBezTo>
                    <a:cubicBezTo>
                      <a:pt x="27477" y="22344"/>
                      <a:pt x="27477" y="18513"/>
                      <a:pt x="24921" y="15960"/>
                    </a:cubicBezTo>
                    <a:lnTo>
                      <a:pt x="24921" y="15960"/>
                    </a:lnTo>
                    <a:lnTo>
                      <a:pt x="10862"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74" name="Graphic 4">
                <a:extLst>
                  <a:ext uri="{FF2B5EF4-FFF2-40B4-BE49-F238E27FC236}">
                    <a16:creationId xmlns:a16="http://schemas.microsoft.com/office/drawing/2014/main" id="{C7D082BD-97EB-4EDB-BDDB-060C557AEA6A}"/>
                  </a:ext>
                </a:extLst>
              </p:cNvPr>
              <p:cNvSpPr/>
              <p:nvPr/>
            </p:nvSpPr>
            <p:spPr>
              <a:xfrm>
                <a:off x="6852858" y="1500688"/>
                <a:ext cx="25269" cy="25246"/>
              </a:xfrm>
              <a:custGeom>
                <a:avLst/>
                <a:gdLst>
                  <a:gd name="connsiteX0" fmla="*/ 14407 w 25269"/>
                  <a:gd name="connsiteY0" fmla="*/ 23331 h 25246"/>
                  <a:gd name="connsiteX1" fmla="*/ 18880 w 25269"/>
                  <a:gd name="connsiteY1" fmla="*/ 25246 h 25246"/>
                  <a:gd name="connsiteX2" fmla="*/ 23353 w 25269"/>
                  <a:gd name="connsiteY2" fmla="*/ 23331 h 25246"/>
                  <a:gd name="connsiteX3" fmla="*/ 23353 w 25269"/>
                  <a:gd name="connsiteY3" fmla="*/ 14394 h 25246"/>
                  <a:gd name="connsiteX4" fmla="*/ 23353 w 25269"/>
                  <a:gd name="connsiteY4" fmla="*/ 14394 h 25246"/>
                  <a:gd name="connsiteX5" fmla="*/ 11212 w 25269"/>
                  <a:gd name="connsiteY5" fmla="*/ 2264 h 25246"/>
                  <a:gd name="connsiteX6" fmla="*/ 2266 w 25269"/>
                  <a:gd name="connsiteY6" fmla="*/ 1626 h 25246"/>
                  <a:gd name="connsiteX7" fmla="*/ 1627 w 25269"/>
                  <a:gd name="connsiteY7" fmla="*/ 10563 h 25246"/>
                  <a:gd name="connsiteX8" fmla="*/ 2266 w 25269"/>
                  <a:gd name="connsiteY8" fmla="*/ 11202 h 25246"/>
                  <a:gd name="connsiteX9" fmla="*/ 14407 w 25269"/>
                  <a:gd name="connsiteY9" fmla="*/ 23331 h 25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69" h="25246">
                    <a:moveTo>
                      <a:pt x="14407" y="23331"/>
                    </a:moveTo>
                    <a:cubicBezTo>
                      <a:pt x="15685" y="24608"/>
                      <a:pt x="16963" y="25246"/>
                      <a:pt x="18880" y="25246"/>
                    </a:cubicBezTo>
                    <a:cubicBezTo>
                      <a:pt x="20796" y="25246"/>
                      <a:pt x="22075" y="24608"/>
                      <a:pt x="23353" y="23331"/>
                    </a:cubicBezTo>
                    <a:cubicBezTo>
                      <a:pt x="25909" y="20778"/>
                      <a:pt x="25909" y="16947"/>
                      <a:pt x="23353" y="14394"/>
                    </a:cubicBezTo>
                    <a:cubicBezTo>
                      <a:pt x="23353" y="14394"/>
                      <a:pt x="23353" y="14394"/>
                      <a:pt x="23353" y="14394"/>
                    </a:cubicBezTo>
                    <a:lnTo>
                      <a:pt x="11212" y="2264"/>
                    </a:lnTo>
                    <a:cubicBezTo>
                      <a:pt x="8656" y="-290"/>
                      <a:pt x="4822" y="-928"/>
                      <a:pt x="2266" y="1626"/>
                    </a:cubicBezTo>
                    <a:cubicBezTo>
                      <a:pt x="-290" y="4179"/>
                      <a:pt x="-929" y="8010"/>
                      <a:pt x="1627" y="10563"/>
                    </a:cubicBezTo>
                    <a:cubicBezTo>
                      <a:pt x="1627" y="10563"/>
                      <a:pt x="2266" y="11202"/>
                      <a:pt x="2266" y="11202"/>
                    </a:cubicBezTo>
                    <a:lnTo>
                      <a:pt x="14407" y="23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75" name="Graphic 4">
                <a:extLst>
                  <a:ext uri="{FF2B5EF4-FFF2-40B4-BE49-F238E27FC236}">
                    <a16:creationId xmlns:a16="http://schemas.microsoft.com/office/drawing/2014/main" id="{EB38A7CB-6780-46D2-92DE-B0B75362EF46}"/>
                  </a:ext>
                </a:extLst>
              </p:cNvPr>
              <p:cNvSpPr/>
              <p:nvPr/>
            </p:nvSpPr>
            <p:spPr>
              <a:xfrm>
                <a:off x="6851290" y="1637727"/>
                <a:ext cx="26837" cy="26739"/>
              </a:xfrm>
              <a:custGeom>
                <a:avLst/>
                <a:gdLst>
                  <a:gd name="connsiteX0" fmla="*/ 15975 w 26837"/>
                  <a:gd name="connsiteY0" fmla="*/ 1842 h 26739"/>
                  <a:gd name="connsiteX1" fmla="*/ 1917 w 26837"/>
                  <a:gd name="connsiteY1" fmla="*/ 15887 h 26739"/>
                  <a:gd name="connsiteX2" fmla="*/ 1917 w 26837"/>
                  <a:gd name="connsiteY2" fmla="*/ 24824 h 26739"/>
                  <a:gd name="connsiteX3" fmla="*/ 10863 w 26837"/>
                  <a:gd name="connsiteY3" fmla="*/ 24824 h 26739"/>
                  <a:gd name="connsiteX4" fmla="*/ 10863 w 26837"/>
                  <a:gd name="connsiteY4" fmla="*/ 24824 h 26739"/>
                  <a:gd name="connsiteX5" fmla="*/ 24921 w 26837"/>
                  <a:gd name="connsiteY5" fmla="*/ 11418 h 26739"/>
                  <a:gd name="connsiteX6" fmla="*/ 24921 w 26837"/>
                  <a:gd name="connsiteY6" fmla="*/ 2480 h 26739"/>
                  <a:gd name="connsiteX7" fmla="*/ 24921 w 26837"/>
                  <a:gd name="connsiteY7" fmla="*/ 2480 h 26739"/>
                  <a:gd name="connsiteX8" fmla="*/ 15975 w 26837"/>
                  <a:gd name="connsiteY8" fmla="*/ 1842 h 2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739">
                    <a:moveTo>
                      <a:pt x="15975" y="1842"/>
                    </a:moveTo>
                    <a:lnTo>
                      <a:pt x="1917" y="15887"/>
                    </a:lnTo>
                    <a:cubicBezTo>
                      <a:pt x="-639" y="18440"/>
                      <a:pt x="-639" y="22271"/>
                      <a:pt x="1917" y="24824"/>
                    </a:cubicBezTo>
                    <a:cubicBezTo>
                      <a:pt x="4473" y="27378"/>
                      <a:pt x="8307" y="27378"/>
                      <a:pt x="10863" y="24824"/>
                    </a:cubicBezTo>
                    <a:cubicBezTo>
                      <a:pt x="10863" y="24824"/>
                      <a:pt x="10863" y="24824"/>
                      <a:pt x="10863" y="24824"/>
                    </a:cubicBezTo>
                    <a:lnTo>
                      <a:pt x="24921" y="11418"/>
                    </a:lnTo>
                    <a:cubicBezTo>
                      <a:pt x="27477" y="8864"/>
                      <a:pt x="27477" y="5034"/>
                      <a:pt x="24921" y="2480"/>
                    </a:cubicBezTo>
                    <a:cubicBezTo>
                      <a:pt x="24921" y="2480"/>
                      <a:pt x="24921" y="2480"/>
                      <a:pt x="24921" y="2480"/>
                    </a:cubicBezTo>
                    <a:cubicBezTo>
                      <a:pt x="22365" y="-712"/>
                      <a:pt x="18531" y="-712"/>
                      <a:pt x="15975" y="184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76" name="Graphic 4">
                <a:extLst>
                  <a:ext uri="{FF2B5EF4-FFF2-40B4-BE49-F238E27FC236}">
                    <a16:creationId xmlns:a16="http://schemas.microsoft.com/office/drawing/2014/main" id="{14757BC5-0FEB-4992-BCEF-20792796E7C8}"/>
                  </a:ext>
                </a:extLst>
              </p:cNvPr>
              <p:cNvSpPr/>
              <p:nvPr/>
            </p:nvSpPr>
            <p:spPr>
              <a:xfrm>
                <a:off x="6990591" y="1500398"/>
                <a:ext cx="24920" cy="24897"/>
              </a:xfrm>
              <a:custGeom>
                <a:avLst/>
                <a:gdLst>
                  <a:gd name="connsiteX0" fmla="*/ 6390 w 24920"/>
                  <a:gd name="connsiteY0" fmla="*/ 24898 h 24897"/>
                  <a:gd name="connsiteX1" fmla="*/ 10862 w 24920"/>
                  <a:gd name="connsiteY1" fmla="*/ 22982 h 24897"/>
                  <a:gd name="connsiteX2" fmla="*/ 23003 w 24920"/>
                  <a:gd name="connsiteY2" fmla="*/ 10853 h 24897"/>
                  <a:gd name="connsiteX3" fmla="*/ 23003 w 24920"/>
                  <a:gd name="connsiteY3" fmla="*/ 1915 h 24897"/>
                  <a:gd name="connsiteX4" fmla="*/ 23003 w 24920"/>
                  <a:gd name="connsiteY4" fmla="*/ 1915 h 24897"/>
                  <a:gd name="connsiteX5" fmla="*/ 14057 w 24920"/>
                  <a:gd name="connsiteY5" fmla="*/ 1915 h 24897"/>
                  <a:gd name="connsiteX6" fmla="*/ 1917 w 24920"/>
                  <a:gd name="connsiteY6" fmla="*/ 14045 h 24897"/>
                  <a:gd name="connsiteX7" fmla="*/ 1917 w 24920"/>
                  <a:gd name="connsiteY7" fmla="*/ 22982 h 24897"/>
                  <a:gd name="connsiteX8" fmla="*/ 6390 w 24920"/>
                  <a:gd name="connsiteY8" fmla="*/ 24898 h 24897"/>
                  <a:gd name="connsiteX9" fmla="*/ 6390 w 24920"/>
                  <a:gd name="connsiteY9" fmla="*/ 24898 h 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20" h="24897">
                    <a:moveTo>
                      <a:pt x="6390" y="24898"/>
                    </a:moveTo>
                    <a:cubicBezTo>
                      <a:pt x="8307" y="24898"/>
                      <a:pt x="9585" y="24259"/>
                      <a:pt x="10862" y="22982"/>
                    </a:cubicBezTo>
                    <a:lnTo>
                      <a:pt x="23003" y="10853"/>
                    </a:lnTo>
                    <a:cubicBezTo>
                      <a:pt x="25560" y="8299"/>
                      <a:pt x="25560" y="4469"/>
                      <a:pt x="23003" y="1915"/>
                    </a:cubicBezTo>
                    <a:cubicBezTo>
                      <a:pt x="23003" y="1915"/>
                      <a:pt x="23003" y="1915"/>
                      <a:pt x="23003" y="1915"/>
                    </a:cubicBezTo>
                    <a:cubicBezTo>
                      <a:pt x="20447" y="-638"/>
                      <a:pt x="16613" y="-638"/>
                      <a:pt x="14057" y="1915"/>
                    </a:cubicBezTo>
                    <a:lnTo>
                      <a:pt x="1917" y="14045"/>
                    </a:lnTo>
                    <a:cubicBezTo>
                      <a:pt x="-639" y="16598"/>
                      <a:pt x="-639" y="20429"/>
                      <a:pt x="1917" y="22982"/>
                    </a:cubicBezTo>
                    <a:cubicBezTo>
                      <a:pt x="3195" y="24259"/>
                      <a:pt x="4472" y="24898"/>
                      <a:pt x="6390" y="24898"/>
                    </a:cubicBezTo>
                    <a:lnTo>
                      <a:pt x="6390" y="2489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77" name="Graphic 4">
                <a:extLst>
                  <a:ext uri="{FF2B5EF4-FFF2-40B4-BE49-F238E27FC236}">
                    <a16:creationId xmlns:a16="http://schemas.microsoft.com/office/drawing/2014/main" id="{98A7E46C-7080-4142-A310-661D3346AECC}"/>
                  </a:ext>
                </a:extLst>
              </p:cNvPr>
              <p:cNvSpPr/>
              <p:nvPr/>
            </p:nvSpPr>
            <p:spPr>
              <a:xfrm>
                <a:off x="7016150" y="1575729"/>
                <a:ext cx="31949" cy="12767"/>
              </a:xfrm>
              <a:custGeom>
                <a:avLst/>
                <a:gdLst>
                  <a:gd name="connsiteX0" fmla="*/ 25560 w 31949"/>
                  <a:gd name="connsiteY0" fmla="*/ 0 h 12767"/>
                  <a:gd name="connsiteX1" fmla="*/ 6390 w 31949"/>
                  <a:gd name="connsiteY1" fmla="*/ 0 h 12767"/>
                  <a:gd name="connsiteX2" fmla="*/ 0 w 31949"/>
                  <a:gd name="connsiteY2" fmla="*/ 6384 h 12767"/>
                  <a:gd name="connsiteX3" fmla="*/ 6390 w 31949"/>
                  <a:gd name="connsiteY3" fmla="*/ 12768 h 12767"/>
                  <a:gd name="connsiteX4" fmla="*/ 25560 w 31949"/>
                  <a:gd name="connsiteY4" fmla="*/ 12768 h 12767"/>
                  <a:gd name="connsiteX5" fmla="*/ 31950 w 31949"/>
                  <a:gd name="connsiteY5" fmla="*/ 6384 h 12767"/>
                  <a:gd name="connsiteX6" fmla="*/ 25560 w 31949"/>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49" h="12767">
                    <a:moveTo>
                      <a:pt x="25560" y="0"/>
                    </a:moveTo>
                    <a:lnTo>
                      <a:pt x="6390" y="0"/>
                    </a:lnTo>
                    <a:cubicBezTo>
                      <a:pt x="2556" y="0"/>
                      <a:pt x="0" y="2554"/>
                      <a:pt x="0" y="6384"/>
                    </a:cubicBezTo>
                    <a:cubicBezTo>
                      <a:pt x="0" y="10214"/>
                      <a:pt x="2556" y="12768"/>
                      <a:pt x="6390" y="12768"/>
                    </a:cubicBezTo>
                    <a:lnTo>
                      <a:pt x="25560" y="12768"/>
                    </a:lnTo>
                    <a:cubicBezTo>
                      <a:pt x="29394" y="12768"/>
                      <a:pt x="31950" y="10214"/>
                      <a:pt x="31950" y="6384"/>
                    </a:cubicBezTo>
                    <a:cubicBezTo>
                      <a:pt x="31950" y="2554"/>
                      <a:pt x="29394" y="0"/>
                      <a:pt x="2556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78" name="Graphic 4">
                <a:extLst>
                  <a:ext uri="{FF2B5EF4-FFF2-40B4-BE49-F238E27FC236}">
                    <a16:creationId xmlns:a16="http://schemas.microsoft.com/office/drawing/2014/main" id="{EDE0249C-5FFC-47A2-8F89-F65AC5273853}"/>
                  </a:ext>
                </a:extLst>
              </p:cNvPr>
              <p:cNvSpPr/>
              <p:nvPr/>
            </p:nvSpPr>
            <p:spPr>
              <a:xfrm>
                <a:off x="6821896" y="1575729"/>
                <a:ext cx="30672" cy="12767"/>
              </a:xfrm>
              <a:custGeom>
                <a:avLst/>
                <a:gdLst>
                  <a:gd name="connsiteX0" fmla="*/ 24282 w 30672"/>
                  <a:gd name="connsiteY0" fmla="*/ 0 h 12767"/>
                  <a:gd name="connsiteX1" fmla="*/ 6390 w 30672"/>
                  <a:gd name="connsiteY1" fmla="*/ 0 h 12767"/>
                  <a:gd name="connsiteX2" fmla="*/ 0 w 30672"/>
                  <a:gd name="connsiteY2" fmla="*/ 6384 h 12767"/>
                  <a:gd name="connsiteX3" fmla="*/ 6390 w 30672"/>
                  <a:gd name="connsiteY3" fmla="*/ 12768 h 12767"/>
                  <a:gd name="connsiteX4" fmla="*/ 24282 w 30672"/>
                  <a:gd name="connsiteY4" fmla="*/ 12768 h 12767"/>
                  <a:gd name="connsiteX5" fmla="*/ 30672 w 30672"/>
                  <a:gd name="connsiteY5" fmla="*/ 6384 h 12767"/>
                  <a:gd name="connsiteX6" fmla="*/ 24282 w 30672"/>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72" h="12767">
                    <a:moveTo>
                      <a:pt x="24282" y="0"/>
                    </a:moveTo>
                    <a:lnTo>
                      <a:pt x="6390" y="0"/>
                    </a:lnTo>
                    <a:cubicBezTo>
                      <a:pt x="2556" y="0"/>
                      <a:pt x="0" y="2554"/>
                      <a:pt x="0" y="6384"/>
                    </a:cubicBezTo>
                    <a:cubicBezTo>
                      <a:pt x="0" y="10214"/>
                      <a:pt x="2556" y="12768"/>
                      <a:pt x="6390" y="12768"/>
                    </a:cubicBezTo>
                    <a:lnTo>
                      <a:pt x="24282" y="12768"/>
                    </a:lnTo>
                    <a:cubicBezTo>
                      <a:pt x="28116" y="12768"/>
                      <a:pt x="30672" y="10214"/>
                      <a:pt x="30672" y="6384"/>
                    </a:cubicBezTo>
                    <a:cubicBezTo>
                      <a:pt x="30672" y="2554"/>
                      <a:pt x="27477" y="0"/>
                      <a:pt x="24282"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79" name="Graphic 4">
                <a:extLst>
                  <a:ext uri="{FF2B5EF4-FFF2-40B4-BE49-F238E27FC236}">
                    <a16:creationId xmlns:a16="http://schemas.microsoft.com/office/drawing/2014/main" id="{EF8EB2BF-3045-458A-857F-7FE43DD3EB9B}"/>
                  </a:ext>
                </a:extLst>
              </p:cNvPr>
              <p:cNvSpPr/>
              <p:nvPr/>
            </p:nvSpPr>
            <p:spPr>
              <a:xfrm>
                <a:off x="6926691" y="1663189"/>
                <a:ext cx="12779" cy="33196"/>
              </a:xfrm>
              <a:custGeom>
                <a:avLst/>
                <a:gdLst>
                  <a:gd name="connsiteX0" fmla="*/ 6390 w 12779"/>
                  <a:gd name="connsiteY0" fmla="*/ 0 h 33196"/>
                  <a:gd name="connsiteX1" fmla="*/ 0 w 12779"/>
                  <a:gd name="connsiteY1" fmla="*/ 6384 h 33196"/>
                  <a:gd name="connsiteX2" fmla="*/ 0 w 12779"/>
                  <a:gd name="connsiteY2" fmla="*/ 26813 h 33196"/>
                  <a:gd name="connsiteX3" fmla="*/ 6390 w 12779"/>
                  <a:gd name="connsiteY3" fmla="*/ 33197 h 33196"/>
                  <a:gd name="connsiteX4" fmla="*/ 12780 w 12779"/>
                  <a:gd name="connsiteY4" fmla="*/ 26813 h 33196"/>
                  <a:gd name="connsiteX5" fmla="*/ 12780 w 12779"/>
                  <a:gd name="connsiteY5" fmla="*/ 6384 h 33196"/>
                  <a:gd name="connsiteX6" fmla="*/ 6390 w 12779"/>
                  <a:gd name="connsiteY6" fmla="*/ 0 h 3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33196">
                    <a:moveTo>
                      <a:pt x="6390" y="0"/>
                    </a:moveTo>
                    <a:cubicBezTo>
                      <a:pt x="2556" y="0"/>
                      <a:pt x="0" y="2554"/>
                      <a:pt x="0" y="6384"/>
                    </a:cubicBezTo>
                    <a:lnTo>
                      <a:pt x="0" y="26813"/>
                    </a:lnTo>
                    <a:cubicBezTo>
                      <a:pt x="0" y="30643"/>
                      <a:pt x="2556" y="33197"/>
                      <a:pt x="6390" y="33197"/>
                    </a:cubicBezTo>
                    <a:cubicBezTo>
                      <a:pt x="10224" y="33197"/>
                      <a:pt x="12780" y="30643"/>
                      <a:pt x="12780" y="26813"/>
                    </a:cubicBezTo>
                    <a:lnTo>
                      <a:pt x="12780" y="6384"/>
                    </a:lnTo>
                    <a:cubicBezTo>
                      <a:pt x="12780" y="3192"/>
                      <a:pt x="10224" y="0"/>
                      <a:pt x="639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80" name="Graphic 4">
                <a:extLst>
                  <a:ext uri="{FF2B5EF4-FFF2-40B4-BE49-F238E27FC236}">
                    <a16:creationId xmlns:a16="http://schemas.microsoft.com/office/drawing/2014/main" id="{4939AE21-F504-46AA-9189-0341A4F7F410}"/>
                  </a:ext>
                </a:extLst>
              </p:cNvPr>
              <p:cNvSpPr/>
              <p:nvPr/>
            </p:nvSpPr>
            <p:spPr>
              <a:xfrm>
                <a:off x="6926691" y="1470393"/>
                <a:ext cx="12779" cy="29366"/>
              </a:xfrm>
              <a:custGeom>
                <a:avLst/>
                <a:gdLst>
                  <a:gd name="connsiteX0" fmla="*/ 6390 w 12779"/>
                  <a:gd name="connsiteY0" fmla="*/ 29366 h 29366"/>
                  <a:gd name="connsiteX1" fmla="*/ 12780 w 12779"/>
                  <a:gd name="connsiteY1" fmla="*/ 22982 h 29366"/>
                  <a:gd name="connsiteX2" fmla="*/ 12780 w 12779"/>
                  <a:gd name="connsiteY2" fmla="*/ 6384 h 29366"/>
                  <a:gd name="connsiteX3" fmla="*/ 6390 w 12779"/>
                  <a:gd name="connsiteY3" fmla="*/ 0 h 29366"/>
                  <a:gd name="connsiteX4" fmla="*/ 0 w 12779"/>
                  <a:gd name="connsiteY4" fmla="*/ 6384 h 29366"/>
                  <a:gd name="connsiteX5" fmla="*/ 0 w 12779"/>
                  <a:gd name="connsiteY5" fmla="*/ 22982 h 29366"/>
                  <a:gd name="connsiteX6" fmla="*/ 6390 w 12779"/>
                  <a:gd name="connsiteY6" fmla="*/ 29366 h 2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29366">
                    <a:moveTo>
                      <a:pt x="6390" y="29366"/>
                    </a:moveTo>
                    <a:cubicBezTo>
                      <a:pt x="10224" y="29366"/>
                      <a:pt x="12780" y="26813"/>
                      <a:pt x="12780" y="22982"/>
                    </a:cubicBezTo>
                    <a:lnTo>
                      <a:pt x="12780" y="6384"/>
                    </a:lnTo>
                    <a:cubicBezTo>
                      <a:pt x="12780" y="2554"/>
                      <a:pt x="10224" y="0"/>
                      <a:pt x="6390" y="0"/>
                    </a:cubicBezTo>
                    <a:cubicBezTo>
                      <a:pt x="2556" y="0"/>
                      <a:pt x="0" y="2554"/>
                      <a:pt x="0" y="6384"/>
                    </a:cubicBezTo>
                    <a:lnTo>
                      <a:pt x="0" y="22982"/>
                    </a:lnTo>
                    <a:cubicBezTo>
                      <a:pt x="0" y="26174"/>
                      <a:pt x="2556" y="29366"/>
                      <a:pt x="6390" y="293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81" name="Graphic 4">
                <a:extLst>
                  <a:ext uri="{FF2B5EF4-FFF2-40B4-BE49-F238E27FC236}">
                    <a16:creationId xmlns:a16="http://schemas.microsoft.com/office/drawing/2014/main" id="{1C384C66-C064-4D40-B0E2-B1E6471CE24E}"/>
                  </a:ext>
                </a:extLst>
              </p:cNvPr>
              <p:cNvSpPr/>
              <p:nvPr/>
            </p:nvSpPr>
            <p:spPr>
              <a:xfrm>
                <a:off x="6911873" y="1532318"/>
                <a:ext cx="59228" cy="106612"/>
              </a:xfrm>
              <a:custGeom>
                <a:avLst/>
                <a:gdLst>
                  <a:gd name="connsiteX0" fmla="*/ 52519 w 59228"/>
                  <a:gd name="connsiteY0" fmla="*/ 33835 h 106612"/>
                  <a:gd name="connsiteX1" fmla="*/ 43573 w 59228"/>
                  <a:gd name="connsiteY1" fmla="*/ 33835 h 106612"/>
                  <a:gd name="connsiteX2" fmla="*/ 48685 w 59228"/>
                  <a:gd name="connsiteY2" fmla="*/ 7661 h 106612"/>
                  <a:gd name="connsiteX3" fmla="*/ 47407 w 59228"/>
                  <a:gd name="connsiteY3" fmla="*/ 2554 h 106612"/>
                  <a:gd name="connsiteX4" fmla="*/ 42295 w 59228"/>
                  <a:gd name="connsiteY4" fmla="*/ 0 h 106612"/>
                  <a:gd name="connsiteX5" fmla="*/ 16735 w 59228"/>
                  <a:gd name="connsiteY5" fmla="*/ 0 h 106612"/>
                  <a:gd name="connsiteX6" fmla="*/ 10346 w 59228"/>
                  <a:gd name="connsiteY6" fmla="*/ 5107 h 106612"/>
                  <a:gd name="connsiteX7" fmla="*/ 121 w 59228"/>
                  <a:gd name="connsiteY7" fmla="*/ 50434 h 106612"/>
                  <a:gd name="connsiteX8" fmla="*/ 5233 w 59228"/>
                  <a:gd name="connsiteY8" fmla="*/ 58094 h 106612"/>
                  <a:gd name="connsiteX9" fmla="*/ 6511 w 59228"/>
                  <a:gd name="connsiteY9" fmla="*/ 58094 h 106612"/>
                  <a:gd name="connsiteX10" fmla="*/ 16096 w 59228"/>
                  <a:gd name="connsiteY10" fmla="*/ 58094 h 106612"/>
                  <a:gd name="connsiteX11" fmla="*/ 10346 w 59228"/>
                  <a:gd name="connsiteY11" fmla="*/ 98952 h 106612"/>
                  <a:gd name="connsiteX12" fmla="*/ 14818 w 59228"/>
                  <a:gd name="connsiteY12" fmla="*/ 105974 h 106612"/>
                  <a:gd name="connsiteX13" fmla="*/ 16735 w 59228"/>
                  <a:gd name="connsiteY13" fmla="*/ 106613 h 106612"/>
                  <a:gd name="connsiteX14" fmla="*/ 22486 w 59228"/>
                  <a:gd name="connsiteY14" fmla="*/ 103421 h 106612"/>
                  <a:gd name="connsiteX15" fmla="*/ 58270 w 59228"/>
                  <a:gd name="connsiteY15" fmla="*/ 44050 h 106612"/>
                  <a:gd name="connsiteX16" fmla="*/ 58270 w 59228"/>
                  <a:gd name="connsiteY16" fmla="*/ 37666 h 106612"/>
                  <a:gd name="connsiteX17" fmla="*/ 52519 w 59228"/>
                  <a:gd name="connsiteY17" fmla="*/ 33835 h 106612"/>
                  <a:gd name="connsiteX18" fmla="*/ 27598 w 59228"/>
                  <a:gd name="connsiteY18" fmla="*/ 69585 h 106612"/>
                  <a:gd name="connsiteX19" fmla="*/ 30154 w 59228"/>
                  <a:gd name="connsiteY19" fmla="*/ 52349 h 106612"/>
                  <a:gd name="connsiteX20" fmla="*/ 28876 w 59228"/>
                  <a:gd name="connsiteY20" fmla="*/ 47242 h 106612"/>
                  <a:gd name="connsiteX21" fmla="*/ 23764 w 59228"/>
                  <a:gd name="connsiteY21" fmla="*/ 44688 h 106612"/>
                  <a:gd name="connsiteX22" fmla="*/ 14818 w 59228"/>
                  <a:gd name="connsiteY22" fmla="*/ 44688 h 106612"/>
                  <a:gd name="connsiteX23" fmla="*/ 22486 w 59228"/>
                  <a:gd name="connsiteY23" fmla="*/ 12130 h 106612"/>
                  <a:gd name="connsiteX24" fmla="*/ 35266 w 59228"/>
                  <a:gd name="connsiteY24" fmla="*/ 12130 h 106612"/>
                  <a:gd name="connsiteX25" fmla="*/ 30154 w 59228"/>
                  <a:gd name="connsiteY25" fmla="*/ 38304 h 106612"/>
                  <a:gd name="connsiteX26" fmla="*/ 35266 w 59228"/>
                  <a:gd name="connsiteY26" fmla="*/ 45965 h 106612"/>
                  <a:gd name="connsiteX27" fmla="*/ 36544 w 59228"/>
                  <a:gd name="connsiteY27" fmla="*/ 45965 h 106612"/>
                  <a:gd name="connsiteX28" fmla="*/ 41656 w 59228"/>
                  <a:gd name="connsiteY28" fmla="*/ 45965 h 106612"/>
                  <a:gd name="connsiteX29" fmla="*/ 27598 w 59228"/>
                  <a:gd name="connsiteY29" fmla="*/ 69585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9228" h="106612">
                    <a:moveTo>
                      <a:pt x="52519" y="33835"/>
                    </a:moveTo>
                    <a:lnTo>
                      <a:pt x="43573" y="33835"/>
                    </a:lnTo>
                    <a:lnTo>
                      <a:pt x="48685" y="7661"/>
                    </a:lnTo>
                    <a:cubicBezTo>
                      <a:pt x="49324" y="5746"/>
                      <a:pt x="48685" y="3830"/>
                      <a:pt x="47407" y="2554"/>
                    </a:cubicBezTo>
                    <a:cubicBezTo>
                      <a:pt x="46129" y="1277"/>
                      <a:pt x="44212" y="0"/>
                      <a:pt x="42295" y="0"/>
                    </a:cubicBezTo>
                    <a:lnTo>
                      <a:pt x="16735" y="0"/>
                    </a:lnTo>
                    <a:cubicBezTo>
                      <a:pt x="13541" y="0"/>
                      <a:pt x="10984" y="1915"/>
                      <a:pt x="10346" y="5107"/>
                    </a:cubicBezTo>
                    <a:lnTo>
                      <a:pt x="121" y="50434"/>
                    </a:lnTo>
                    <a:cubicBezTo>
                      <a:pt x="-518" y="53626"/>
                      <a:pt x="1399" y="57456"/>
                      <a:pt x="5233" y="58094"/>
                    </a:cubicBezTo>
                    <a:cubicBezTo>
                      <a:pt x="5872" y="58094"/>
                      <a:pt x="6511" y="58094"/>
                      <a:pt x="6511" y="58094"/>
                    </a:cubicBezTo>
                    <a:lnTo>
                      <a:pt x="16096" y="58094"/>
                    </a:lnTo>
                    <a:lnTo>
                      <a:pt x="10346" y="98952"/>
                    </a:lnTo>
                    <a:cubicBezTo>
                      <a:pt x="9706" y="102144"/>
                      <a:pt x="11623" y="105336"/>
                      <a:pt x="14818" y="105974"/>
                    </a:cubicBezTo>
                    <a:cubicBezTo>
                      <a:pt x="15457" y="105974"/>
                      <a:pt x="16096" y="106613"/>
                      <a:pt x="16735" y="106613"/>
                    </a:cubicBezTo>
                    <a:cubicBezTo>
                      <a:pt x="19291" y="106613"/>
                      <a:pt x="21208" y="105336"/>
                      <a:pt x="22486" y="103421"/>
                    </a:cubicBezTo>
                    <a:lnTo>
                      <a:pt x="58270" y="44050"/>
                    </a:lnTo>
                    <a:cubicBezTo>
                      <a:pt x="59548" y="42134"/>
                      <a:pt x="59548" y="39581"/>
                      <a:pt x="58270" y="37666"/>
                    </a:cubicBezTo>
                    <a:cubicBezTo>
                      <a:pt x="56992" y="35112"/>
                      <a:pt x="55075" y="33835"/>
                      <a:pt x="52519" y="33835"/>
                    </a:cubicBezTo>
                    <a:close/>
                    <a:moveTo>
                      <a:pt x="27598" y="69585"/>
                    </a:moveTo>
                    <a:lnTo>
                      <a:pt x="30154" y="52349"/>
                    </a:lnTo>
                    <a:cubicBezTo>
                      <a:pt x="30154" y="50434"/>
                      <a:pt x="30154" y="48518"/>
                      <a:pt x="28876" y="47242"/>
                    </a:cubicBezTo>
                    <a:cubicBezTo>
                      <a:pt x="27598" y="45965"/>
                      <a:pt x="25681" y="44688"/>
                      <a:pt x="23764" y="44688"/>
                    </a:cubicBezTo>
                    <a:lnTo>
                      <a:pt x="14818" y="44688"/>
                    </a:lnTo>
                    <a:lnTo>
                      <a:pt x="22486" y="12130"/>
                    </a:lnTo>
                    <a:lnTo>
                      <a:pt x="35266" y="12130"/>
                    </a:lnTo>
                    <a:lnTo>
                      <a:pt x="30154" y="38304"/>
                    </a:lnTo>
                    <a:cubicBezTo>
                      <a:pt x="29515" y="41496"/>
                      <a:pt x="32071" y="45326"/>
                      <a:pt x="35266" y="45965"/>
                    </a:cubicBezTo>
                    <a:cubicBezTo>
                      <a:pt x="35905" y="45965"/>
                      <a:pt x="35905" y="45965"/>
                      <a:pt x="36544" y="45965"/>
                    </a:cubicBezTo>
                    <a:lnTo>
                      <a:pt x="41656" y="45965"/>
                    </a:lnTo>
                    <a:lnTo>
                      <a:pt x="27598" y="6958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241" name="Graphic 4">
              <a:extLst>
                <a:ext uri="{FF2B5EF4-FFF2-40B4-BE49-F238E27FC236}">
                  <a16:creationId xmlns:a16="http://schemas.microsoft.com/office/drawing/2014/main" id="{F8740D89-7F3E-4BE3-9960-5437F2EBB9D1}"/>
                </a:ext>
              </a:extLst>
            </p:cNvPr>
            <p:cNvGrpSpPr>
              <a:grpSpLocks noChangeAspect="1"/>
            </p:cNvGrpSpPr>
            <p:nvPr/>
          </p:nvGrpSpPr>
          <p:grpSpPr>
            <a:xfrm>
              <a:off x="11961907" y="582032"/>
              <a:ext cx="36256" cy="35846"/>
              <a:chOff x="548895" y="2936794"/>
              <a:chExt cx="200354" cy="199179"/>
            </a:xfrm>
            <a:solidFill>
              <a:schemeClr val="bg1"/>
            </a:solidFill>
            <a:effectLst/>
          </p:grpSpPr>
          <p:sp>
            <p:nvSpPr>
              <p:cNvPr id="268" name="Graphic 4">
                <a:extLst>
                  <a:ext uri="{FF2B5EF4-FFF2-40B4-BE49-F238E27FC236}">
                    <a16:creationId xmlns:a16="http://schemas.microsoft.com/office/drawing/2014/main" id="{486518D0-F6DD-4F31-93A9-7C9942DB0501}"/>
                  </a:ext>
                </a:extLst>
              </p:cNvPr>
              <p:cNvSpPr/>
              <p:nvPr/>
            </p:nvSpPr>
            <p:spPr>
              <a:xfrm>
                <a:off x="668387" y="2937084"/>
                <a:ext cx="80862" cy="80148"/>
              </a:xfrm>
              <a:custGeom>
                <a:avLst/>
                <a:gdLst>
                  <a:gd name="connsiteX0" fmla="*/ 69011 w 80862"/>
                  <a:gd name="connsiteY0" fmla="*/ 1626 h 80148"/>
                  <a:gd name="connsiteX1" fmla="*/ 12780 w 80862"/>
                  <a:gd name="connsiteY1" fmla="*/ 57805 h 80148"/>
                  <a:gd name="connsiteX2" fmla="*/ 12780 w 80862"/>
                  <a:gd name="connsiteY2" fmla="*/ 25246 h 80148"/>
                  <a:gd name="connsiteX3" fmla="*/ 6390 w 80862"/>
                  <a:gd name="connsiteY3" fmla="*/ 18862 h 80148"/>
                  <a:gd name="connsiteX4" fmla="*/ 0 w 80862"/>
                  <a:gd name="connsiteY4" fmla="*/ 25246 h 80148"/>
                  <a:gd name="connsiteX5" fmla="*/ 0 w 80862"/>
                  <a:gd name="connsiteY5" fmla="*/ 73126 h 80148"/>
                  <a:gd name="connsiteX6" fmla="*/ 639 w 80862"/>
                  <a:gd name="connsiteY6" fmla="*/ 75680 h 80148"/>
                  <a:gd name="connsiteX7" fmla="*/ 639 w 80862"/>
                  <a:gd name="connsiteY7" fmla="*/ 76318 h 80148"/>
                  <a:gd name="connsiteX8" fmla="*/ 1278 w 80862"/>
                  <a:gd name="connsiteY8" fmla="*/ 77595 h 80148"/>
                  <a:gd name="connsiteX9" fmla="*/ 1917 w 80862"/>
                  <a:gd name="connsiteY9" fmla="*/ 78234 h 80148"/>
                  <a:gd name="connsiteX10" fmla="*/ 3834 w 80862"/>
                  <a:gd name="connsiteY10" fmla="*/ 79510 h 80148"/>
                  <a:gd name="connsiteX11" fmla="*/ 3834 w 80862"/>
                  <a:gd name="connsiteY11" fmla="*/ 79510 h 80148"/>
                  <a:gd name="connsiteX12" fmla="*/ 3834 w 80862"/>
                  <a:gd name="connsiteY12" fmla="*/ 79510 h 80148"/>
                  <a:gd name="connsiteX13" fmla="*/ 6390 w 80862"/>
                  <a:gd name="connsiteY13" fmla="*/ 80149 h 80148"/>
                  <a:gd name="connsiteX14" fmla="*/ 54314 w 80862"/>
                  <a:gd name="connsiteY14" fmla="*/ 80149 h 80148"/>
                  <a:gd name="connsiteX15" fmla="*/ 60704 w 80862"/>
                  <a:gd name="connsiteY15" fmla="*/ 73765 h 80148"/>
                  <a:gd name="connsiteX16" fmla="*/ 54314 w 80862"/>
                  <a:gd name="connsiteY16" fmla="*/ 67381 h 80148"/>
                  <a:gd name="connsiteX17" fmla="*/ 22365 w 80862"/>
                  <a:gd name="connsiteY17" fmla="*/ 67381 h 80148"/>
                  <a:gd name="connsiteX18" fmla="*/ 78596 w 80862"/>
                  <a:gd name="connsiteY18" fmla="*/ 11202 h 80148"/>
                  <a:gd name="connsiteX19" fmla="*/ 79235 w 80862"/>
                  <a:gd name="connsiteY19" fmla="*/ 2264 h 80148"/>
                  <a:gd name="connsiteX20" fmla="*/ 70289 w 80862"/>
                  <a:gd name="connsiteY20" fmla="*/ 1626 h 80148"/>
                  <a:gd name="connsiteX21" fmla="*/ 69011 w 80862"/>
                  <a:gd name="connsiteY21" fmla="*/ 1626 h 80148"/>
                  <a:gd name="connsiteX22" fmla="*/ 69011 w 80862"/>
                  <a:gd name="connsiteY22" fmla="*/ 1626 h 8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0862" h="80148">
                    <a:moveTo>
                      <a:pt x="69011" y="1626"/>
                    </a:moveTo>
                    <a:lnTo>
                      <a:pt x="12780" y="57805"/>
                    </a:lnTo>
                    <a:lnTo>
                      <a:pt x="12780" y="25246"/>
                    </a:lnTo>
                    <a:cubicBezTo>
                      <a:pt x="12780" y="21416"/>
                      <a:pt x="10224" y="18862"/>
                      <a:pt x="6390" y="18862"/>
                    </a:cubicBezTo>
                    <a:cubicBezTo>
                      <a:pt x="2556" y="18862"/>
                      <a:pt x="0" y="21416"/>
                      <a:pt x="0" y="25246"/>
                    </a:cubicBezTo>
                    <a:lnTo>
                      <a:pt x="0" y="73126"/>
                    </a:lnTo>
                    <a:cubicBezTo>
                      <a:pt x="0" y="73765"/>
                      <a:pt x="0" y="74403"/>
                      <a:pt x="639" y="75680"/>
                    </a:cubicBezTo>
                    <a:cubicBezTo>
                      <a:pt x="639" y="75680"/>
                      <a:pt x="639" y="76318"/>
                      <a:pt x="639" y="76318"/>
                    </a:cubicBezTo>
                    <a:lnTo>
                      <a:pt x="1278" y="77595"/>
                    </a:lnTo>
                    <a:lnTo>
                      <a:pt x="1917" y="78234"/>
                    </a:lnTo>
                    <a:cubicBezTo>
                      <a:pt x="2556" y="78872"/>
                      <a:pt x="3195" y="78872"/>
                      <a:pt x="3834" y="79510"/>
                    </a:cubicBezTo>
                    <a:lnTo>
                      <a:pt x="3834" y="79510"/>
                    </a:lnTo>
                    <a:lnTo>
                      <a:pt x="3834" y="79510"/>
                    </a:lnTo>
                    <a:cubicBezTo>
                      <a:pt x="4473" y="79510"/>
                      <a:pt x="5112" y="80149"/>
                      <a:pt x="6390" y="80149"/>
                    </a:cubicBezTo>
                    <a:lnTo>
                      <a:pt x="54314" y="80149"/>
                    </a:lnTo>
                    <a:cubicBezTo>
                      <a:pt x="58148" y="80149"/>
                      <a:pt x="60704" y="77595"/>
                      <a:pt x="60704" y="73765"/>
                    </a:cubicBezTo>
                    <a:cubicBezTo>
                      <a:pt x="60704" y="69934"/>
                      <a:pt x="58148" y="67381"/>
                      <a:pt x="54314" y="67381"/>
                    </a:cubicBezTo>
                    <a:lnTo>
                      <a:pt x="22365" y="67381"/>
                    </a:lnTo>
                    <a:lnTo>
                      <a:pt x="78596" y="11202"/>
                    </a:lnTo>
                    <a:cubicBezTo>
                      <a:pt x="81152" y="8648"/>
                      <a:pt x="81791" y="4818"/>
                      <a:pt x="79235" y="2264"/>
                    </a:cubicBezTo>
                    <a:cubicBezTo>
                      <a:pt x="76679" y="-290"/>
                      <a:pt x="72845" y="-928"/>
                      <a:pt x="70289" y="1626"/>
                    </a:cubicBezTo>
                    <a:cubicBezTo>
                      <a:pt x="69650" y="987"/>
                      <a:pt x="69650" y="987"/>
                      <a:pt x="69011" y="1626"/>
                    </a:cubicBezTo>
                    <a:lnTo>
                      <a:pt x="69011" y="162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69" name="Graphic 4">
                <a:extLst>
                  <a:ext uri="{FF2B5EF4-FFF2-40B4-BE49-F238E27FC236}">
                    <a16:creationId xmlns:a16="http://schemas.microsoft.com/office/drawing/2014/main" id="{79B55671-87CA-4FBE-B5A9-2E1F4DBD6C02}"/>
                  </a:ext>
                </a:extLst>
              </p:cNvPr>
              <p:cNvSpPr/>
              <p:nvPr/>
            </p:nvSpPr>
            <p:spPr>
              <a:xfrm>
                <a:off x="548895" y="3056174"/>
                <a:ext cx="79874" cy="79799"/>
              </a:xfrm>
              <a:custGeom>
                <a:avLst/>
                <a:gdLst>
                  <a:gd name="connsiteX0" fmla="*/ 79235 w 79874"/>
                  <a:gd name="connsiteY0" fmla="*/ 3830 h 79799"/>
                  <a:gd name="connsiteX1" fmla="*/ 79235 w 79874"/>
                  <a:gd name="connsiteY1" fmla="*/ 3830 h 79799"/>
                  <a:gd name="connsiteX2" fmla="*/ 79235 w 79874"/>
                  <a:gd name="connsiteY2" fmla="*/ 3830 h 79799"/>
                  <a:gd name="connsiteX3" fmla="*/ 77957 w 79874"/>
                  <a:gd name="connsiteY3" fmla="*/ 1915 h 79799"/>
                  <a:gd name="connsiteX4" fmla="*/ 77318 w 79874"/>
                  <a:gd name="connsiteY4" fmla="*/ 1277 h 79799"/>
                  <a:gd name="connsiteX5" fmla="*/ 76040 w 79874"/>
                  <a:gd name="connsiteY5" fmla="*/ 638 h 79799"/>
                  <a:gd name="connsiteX6" fmla="*/ 75401 w 79874"/>
                  <a:gd name="connsiteY6" fmla="*/ 638 h 79799"/>
                  <a:gd name="connsiteX7" fmla="*/ 73484 w 79874"/>
                  <a:gd name="connsiteY7" fmla="*/ 0 h 79799"/>
                  <a:gd name="connsiteX8" fmla="*/ 25560 w 79874"/>
                  <a:gd name="connsiteY8" fmla="*/ 0 h 79799"/>
                  <a:gd name="connsiteX9" fmla="*/ 19170 w 79874"/>
                  <a:gd name="connsiteY9" fmla="*/ 6384 h 79799"/>
                  <a:gd name="connsiteX10" fmla="*/ 25560 w 79874"/>
                  <a:gd name="connsiteY10" fmla="*/ 12768 h 79799"/>
                  <a:gd name="connsiteX11" fmla="*/ 58148 w 79874"/>
                  <a:gd name="connsiteY11" fmla="*/ 12768 h 79799"/>
                  <a:gd name="connsiteX12" fmla="*/ 1917 w 79874"/>
                  <a:gd name="connsiteY12" fmla="*/ 68947 h 79799"/>
                  <a:gd name="connsiteX13" fmla="*/ 1917 w 79874"/>
                  <a:gd name="connsiteY13" fmla="*/ 77884 h 79799"/>
                  <a:gd name="connsiteX14" fmla="*/ 1917 w 79874"/>
                  <a:gd name="connsiteY14" fmla="*/ 77884 h 79799"/>
                  <a:gd name="connsiteX15" fmla="*/ 6390 w 79874"/>
                  <a:gd name="connsiteY15" fmla="*/ 79800 h 79799"/>
                  <a:gd name="connsiteX16" fmla="*/ 10863 w 79874"/>
                  <a:gd name="connsiteY16" fmla="*/ 77884 h 79799"/>
                  <a:gd name="connsiteX17" fmla="*/ 67094 w 79874"/>
                  <a:gd name="connsiteY17" fmla="*/ 21706 h 79799"/>
                  <a:gd name="connsiteX18" fmla="*/ 67094 w 79874"/>
                  <a:gd name="connsiteY18" fmla="*/ 54264 h 79799"/>
                  <a:gd name="connsiteX19" fmla="*/ 73484 w 79874"/>
                  <a:gd name="connsiteY19" fmla="*/ 60648 h 79799"/>
                  <a:gd name="connsiteX20" fmla="*/ 79874 w 79874"/>
                  <a:gd name="connsiteY20" fmla="*/ 54264 h 79799"/>
                  <a:gd name="connsiteX21" fmla="*/ 79874 w 79874"/>
                  <a:gd name="connsiteY21" fmla="*/ 5746 h 79799"/>
                  <a:gd name="connsiteX22" fmla="*/ 79235 w 79874"/>
                  <a:gd name="connsiteY22" fmla="*/ 3830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874" h="79799">
                    <a:moveTo>
                      <a:pt x="79235" y="3830"/>
                    </a:moveTo>
                    <a:lnTo>
                      <a:pt x="79235" y="3830"/>
                    </a:lnTo>
                    <a:lnTo>
                      <a:pt x="79235" y="3830"/>
                    </a:lnTo>
                    <a:cubicBezTo>
                      <a:pt x="79235" y="3192"/>
                      <a:pt x="78596" y="2554"/>
                      <a:pt x="77957" y="1915"/>
                    </a:cubicBezTo>
                    <a:lnTo>
                      <a:pt x="77318" y="1277"/>
                    </a:lnTo>
                    <a:cubicBezTo>
                      <a:pt x="76679" y="638"/>
                      <a:pt x="76679" y="638"/>
                      <a:pt x="76040" y="638"/>
                    </a:cubicBezTo>
                    <a:lnTo>
                      <a:pt x="75401" y="638"/>
                    </a:lnTo>
                    <a:cubicBezTo>
                      <a:pt x="74762" y="638"/>
                      <a:pt x="74123" y="0"/>
                      <a:pt x="73484" y="0"/>
                    </a:cubicBezTo>
                    <a:lnTo>
                      <a:pt x="25560" y="0"/>
                    </a:lnTo>
                    <a:cubicBezTo>
                      <a:pt x="21726" y="0"/>
                      <a:pt x="19170" y="2554"/>
                      <a:pt x="19170" y="6384"/>
                    </a:cubicBezTo>
                    <a:cubicBezTo>
                      <a:pt x="19170" y="10214"/>
                      <a:pt x="21726" y="12768"/>
                      <a:pt x="25560" y="12768"/>
                    </a:cubicBezTo>
                    <a:lnTo>
                      <a:pt x="58148" y="12768"/>
                    </a:lnTo>
                    <a:lnTo>
                      <a:pt x="1917" y="68947"/>
                    </a:lnTo>
                    <a:cubicBezTo>
                      <a:pt x="-639" y="71500"/>
                      <a:pt x="-639" y="75331"/>
                      <a:pt x="1917" y="77884"/>
                    </a:cubicBezTo>
                    <a:cubicBezTo>
                      <a:pt x="1917" y="77884"/>
                      <a:pt x="1917" y="77884"/>
                      <a:pt x="1917" y="77884"/>
                    </a:cubicBezTo>
                    <a:cubicBezTo>
                      <a:pt x="3195" y="79161"/>
                      <a:pt x="4473" y="79800"/>
                      <a:pt x="6390" y="79800"/>
                    </a:cubicBezTo>
                    <a:cubicBezTo>
                      <a:pt x="8307" y="79800"/>
                      <a:pt x="9585" y="79161"/>
                      <a:pt x="10863" y="77884"/>
                    </a:cubicBezTo>
                    <a:lnTo>
                      <a:pt x="67094" y="21706"/>
                    </a:lnTo>
                    <a:lnTo>
                      <a:pt x="67094" y="54264"/>
                    </a:lnTo>
                    <a:cubicBezTo>
                      <a:pt x="67094" y="58094"/>
                      <a:pt x="69650" y="60648"/>
                      <a:pt x="73484" y="60648"/>
                    </a:cubicBezTo>
                    <a:cubicBezTo>
                      <a:pt x="77318" y="60648"/>
                      <a:pt x="79874" y="58094"/>
                      <a:pt x="79874" y="54264"/>
                    </a:cubicBezTo>
                    <a:lnTo>
                      <a:pt x="79874" y="5746"/>
                    </a:lnTo>
                    <a:cubicBezTo>
                      <a:pt x="79874" y="5746"/>
                      <a:pt x="79874" y="4469"/>
                      <a:pt x="79235" y="383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70" name="Graphic 4">
                <a:extLst>
                  <a:ext uri="{FF2B5EF4-FFF2-40B4-BE49-F238E27FC236}">
                    <a16:creationId xmlns:a16="http://schemas.microsoft.com/office/drawing/2014/main" id="{05BA4F11-65F9-4F68-926A-F64A66B17666}"/>
                  </a:ext>
                </a:extLst>
              </p:cNvPr>
              <p:cNvSpPr/>
              <p:nvPr/>
            </p:nvSpPr>
            <p:spPr>
              <a:xfrm>
                <a:off x="668387" y="3056174"/>
                <a:ext cx="79874" cy="79799"/>
              </a:xfrm>
              <a:custGeom>
                <a:avLst/>
                <a:gdLst>
                  <a:gd name="connsiteX0" fmla="*/ 21726 w 79874"/>
                  <a:gd name="connsiteY0" fmla="*/ 12768 h 79799"/>
                  <a:gd name="connsiteX1" fmla="*/ 54314 w 79874"/>
                  <a:gd name="connsiteY1" fmla="*/ 12768 h 79799"/>
                  <a:gd name="connsiteX2" fmla="*/ 60704 w 79874"/>
                  <a:gd name="connsiteY2" fmla="*/ 6384 h 79799"/>
                  <a:gd name="connsiteX3" fmla="*/ 54314 w 79874"/>
                  <a:gd name="connsiteY3" fmla="*/ 0 h 79799"/>
                  <a:gd name="connsiteX4" fmla="*/ 6390 w 79874"/>
                  <a:gd name="connsiteY4" fmla="*/ 0 h 79799"/>
                  <a:gd name="connsiteX5" fmla="*/ 4473 w 79874"/>
                  <a:gd name="connsiteY5" fmla="*/ 638 h 79799"/>
                  <a:gd name="connsiteX6" fmla="*/ 3834 w 79874"/>
                  <a:gd name="connsiteY6" fmla="*/ 638 h 79799"/>
                  <a:gd name="connsiteX7" fmla="*/ 2556 w 79874"/>
                  <a:gd name="connsiteY7" fmla="*/ 1277 h 79799"/>
                  <a:gd name="connsiteX8" fmla="*/ 1917 w 79874"/>
                  <a:gd name="connsiteY8" fmla="*/ 1915 h 79799"/>
                  <a:gd name="connsiteX9" fmla="*/ 639 w 79874"/>
                  <a:gd name="connsiteY9" fmla="*/ 3830 h 79799"/>
                  <a:gd name="connsiteX10" fmla="*/ 639 w 79874"/>
                  <a:gd name="connsiteY10" fmla="*/ 3830 h 79799"/>
                  <a:gd name="connsiteX11" fmla="*/ 639 w 79874"/>
                  <a:gd name="connsiteY11" fmla="*/ 3830 h 79799"/>
                  <a:gd name="connsiteX12" fmla="*/ 0 w 79874"/>
                  <a:gd name="connsiteY12" fmla="*/ 6384 h 79799"/>
                  <a:gd name="connsiteX13" fmla="*/ 0 w 79874"/>
                  <a:gd name="connsiteY13" fmla="*/ 6384 h 79799"/>
                  <a:gd name="connsiteX14" fmla="*/ 0 w 79874"/>
                  <a:gd name="connsiteY14" fmla="*/ 54264 h 79799"/>
                  <a:gd name="connsiteX15" fmla="*/ 6390 w 79874"/>
                  <a:gd name="connsiteY15" fmla="*/ 60648 h 79799"/>
                  <a:gd name="connsiteX16" fmla="*/ 12780 w 79874"/>
                  <a:gd name="connsiteY16" fmla="*/ 54264 h 79799"/>
                  <a:gd name="connsiteX17" fmla="*/ 12780 w 79874"/>
                  <a:gd name="connsiteY17" fmla="*/ 21706 h 79799"/>
                  <a:gd name="connsiteX18" fmla="*/ 69011 w 79874"/>
                  <a:gd name="connsiteY18" fmla="*/ 77884 h 79799"/>
                  <a:gd name="connsiteX19" fmla="*/ 77957 w 79874"/>
                  <a:gd name="connsiteY19" fmla="*/ 77884 h 79799"/>
                  <a:gd name="connsiteX20" fmla="*/ 77957 w 79874"/>
                  <a:gd name="connsiteY20" fmla="*/ 68947 h 79799"/>
                  <a:gd name="connsiteX21" fmla="*/ 21726 w 79874"/>
                  <a:gd name="connsiteY21" fmla="*/ 12768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21726" y="12768"/>
                    </a:moveTo>
                    <a:lnTo>
                      <a:pt x="54314" y="12768"/>
                    </a:lnTo>
                    <a:cubicBezTo>
                      <a:pt x="58148" y="12768"/>
                      <a:pt x="60704" y="10214"/>
                      <a:pt x="60704" y="6384"/>
                    </a:cubicBezTo>
                    <a:cubicBezTo>
                      <a:pt x="60704" y="2554"/>
                      <a:pt x="58148" y="0"/>
                      <a:pt x="54314" y="0"/>
                    </a:cubicBezTo>
                    <a:lnTo>
                      <a:pt x="6390" y="0"/>
                    </a:lnTo>
                    <a:cubicBezTo>
                      <a:pt x="5751" y="0"/>
                      <a:pt x="5112" y="0"/>
                      <a:pt x="4473" y="638"/>
                    </a:cubicBezTo>
                    <a:lnTo>
                      <a:pt x="3834" y="638"/>
                    </a:lnTo>
                    <a:cubicBezTo>
                      <a:pt x="3195" y="638"/>
                      <a:pt x="3195" y="1277"/>
                      <a:pt x="2556" y="1277"/>
                    </a:cubicBezTo>
                    <a:cubicBezTo>
                      <a:pt x="2556" y="1277"/>
                      <a:pt x="1917" y="1277"/>
                      <a:pt x="1917" y="1915"/>
                    </a:cubicBezTo>
                    <a:cubicBezTo>
                      <a:pt x="1278" y="2554"/>
                      <a:pt x="1278" y="3192"/>
                      <a:pt x="639" y="3830"/>
                    </a:cubicBezTo>
                    <a:lnTo>
                      <a:pt x="639" y="3830"/>
                    </a:lnTo>
                    <a:lnTo>
                      <a:pt x="639" y="3830"/>
                    </a:lnTo>
                    <a:cubicBezTo>
                      <a:pt x="639" y="4469"/>
                      <a:pt x="0" y="5107"/>
                      <a:pt x="0" y="6384"/>
                    </a:cubicBezTo>
                    <a:lnTo>
                      <a:pt x="0" y="6384"/>
                    </a:lnTo>
                    <a:lnTo>
                      <a:pt x="0" y="54264"/>
                    </a:lnTo>
                    <a:cubicBezTo>
                      <a:pt x="0" y="58094"/>
                      <a:pt x="2556" y="60648"/>
                      <a:pt x="6390" y="60648"/>
                    </a:cubicBezTo>
                    <a:cubicBezTo>
                      <a:pt x="10224" y="60648"/>
                      <a:pt x="12780" y="58094"/>
                      <a:pt x="12780" y="54264"/>
                    </a:cubicBezTo>
                    <a:lnTo>
                      <a:pt x="12780" y="21706"/>
                    </a:lnTo>
                    <a:lnTo>
                      <a:pt x="69011" y="77884"/>
                    </a:lnTo>
                    <a:cubicBezTo>
                      <a:pt x="71567" y="80438"/>
                      <a:pt x="75401" y="80438"/>
                      <a:pt x="77957" y="77884"/>
                    </a:cubicBezTo>
                    <a:cubicBezTo>
                      <a:pt x="80513" y="75331"/>
                      <a:pt x="80513" y="71500"/>
                      <a:pt x="77957" y="68947"/>
                    </a:cubicBezTo>
                    <a:lnTo>
                      <a:pt x="21726"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71" name="Graphic 4">
                <a:extLst>
                  <a:ext uri="{FF2B5EF4-FFF2-40B4-BE49-F238E27FC236}">
                    <a16:creationId xmlns:a16="http://schemas.microsoft.com/office/drawing/2014/main" id="{88A09D7D-83E6-46B3-B365-31B85B2BAD72}"/>
                  </a:ext>
                </a:extLst>
              </p:cNvPr>
              <p:cNvSpPr/>
              <p:nvPr/>
            </p:nvSpPr>
            <p:spPr>
              <a:xfrm>
                <a:off x="548895" y="2936794"/>
                <a:ext cx="79874" cy="79799"/>
              </a:xfrm>
              <a:custGeom>
                <a:avLst/>
                <a:gdLst>
                  <a:gd name="connsiteX0" fmla="*/ 73484 w 79874"/>
                  <a:gd name="connsiteY0" fmla="*/ 19152 h 79799"/>
                  <a:gd name="connsiteX1" fmla="*/ 67094 w 79874"/>
                  <a:gd name="connsiteY1" fmla="*/ 25536 h 79799"/>
                  <a:gd name="connsiteX2" fmla="*/ 67094 w 79874"/>
                  <a:gd name="connsiteY2" fmla="*/ 58094 h 79799"/>
                  <a:gd name="connsiteX3" fmla="*/ 10863 w 79874"/>
                  <a:gd name="connsiteY3" fmla="*/ 1915 h 79799"/>
                  <a:gd name="connsiteX4" fmla="*/ 1917 w 79874"/>
                  <a:gd name="connsiteY4" fmla="*/ 1915 h 79799"/>
                  <a:gd name="connsiteX5" fmla="*/ 1917 w 79874"/>
                  <a:gd name="connsiteY5" fmla="*/ 1915 h 79799"/>
                  <a:gd name="connsiteX6" fmla="*/ 1917 w 79874"/>
                  <a:gd name="connsiteY6" fmla="*/ 10853 h 79799"/>
                  <a:gd name="connsiteX7" fmla="*/ 58148 w 79874"/>
                  <a:gd name="connsiteY7" fmla="*/ 67032 h 79799"/>
                  <a:gd name="connsiteX8" fmla="*/ 25560 w 79874"/>
                  <a:gd name="connsiteY8" fmla="*/ 67032 h 79799"/>
                  <a:gd name="connsiteX9" fmla="*/ 19170 w 79874"/>
                  <a:gd name="connsiteY9" fmla="*/ 73416 h 79799"/>
                  <a:gd name="connsiteX10" fmla="*/ 25560 w 79874"/>
                  <a:gd name="connsiteY10" fmla="*/ 79800 h 79799"/>
                  <a:gd name="connsiteX11" fmla="*/ 73484 w 79874"/>
                  <a:gd name="connsiteY11" fmla="*/ 79800 h 79799"/>
                  <a:gd name="connsiteX12" fmla="*/ 76040 w 79874"/>
                  <a:gd name="connsiteY12" fmla="*/ 79161 h 79799"/>
                  <a:gd name="connsiteX13" fmla="*/ 76040 w 79874"/>
                  <a:gd name="connsiteY13" fmla="*/ 79161 h 79799"/>
                  <a:gd name="connsiteX14" fmla="*/ 76040 w 79874"/>
                  <a:gd name="connsiteY14" fmla="*/ 79161 h 79799"/>
                  <a:gd name="connsiteX15" fmla="*/ 77957 w 79874"/>
                  <a:gd name="connsiteY15" fmla="*/ 77885 h 79799"/>
                  <a:gd name="connsiteX16" fmla="*/ 78596 w 79874"/>
                  <a:gd name="connsiteY16" fmla="*/ 77246 h 79799"/>
                  <a:gd name="connsiteX17" fmla="*/ 79235 w 79874"/>
                  <a:gd name="connsiteY17" fmla="*/ 75969 h 79799"/>
                  <a:gd name="connsiteX18" fmla="*/ 79235 w 79874"/>
                  <a:gd name="connsiteY18" fmla="*/ 75331 h 79799"/>
                  <a:gd name="connsiteX19" fmla="*/ 79874 w 79874"/>
                  <a:gd name="connsiteY19" fmla="*/ 72777 h 79799"/>
                  <a:gd name="connsiteX20" fmla="*/ 79874 w 79874"/>
                  <a:gd name="connsiteY20" fmla="*/ 24897 h 79799"/>
                  <a:gd name="connsiteX21" fmla="*/ 73484 w 79874"/>
                  <a:gd name="connsiteY21" fmla="*/ 19152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73484" y="19152"/>
                    </a:moveTo>
                    <a:cubicBezTo>
                      <a:pt x="69650" y="19152"/>
                      <a:pt x="67094" y="21706"/>
                      <a:pt x="67094" y="25536"/>
                    </a:cubicBezTo>
                    <a:lnTo>
                      <a:pt x="67094" y="58094"/>
                    </a:lnTo>
                    <a:lnTo>
                      <a:pt x="10863" y="1915"/>
                    </a:lnTo>
                    <a:cubicBezTo>
                      <a:pt x="8307" y="-638"/>
                      <a:pt x="4473" y="-638"/>
                      <a:pt x="1917" y="1915"/>
                    </a:cubicBezTo>
                    <a:cubicBezTo>
                      <a:pt x="1917" y="1915"/>
                      <a:pt x="1917" y="1915"/>
                      <a:pt x="1917" y="1915"/>
                    </a:cubicBezTo>
                    <a:cubicBezTo>
                      <a:pt x="-639" y="4469"/>
                      <a:pt x="-639" y="8299"/>
                      <a:pt x="1917" y="10853"/>
                    </a:cubicBezTo>
                    <a:lnTo>
                      <a:pt x="58148" y="67032"/>
                    </a:lnTo>
                    <a:lnTo>
                      <a:pt x="25560" y="67032"/>
                    </a:lnTo>
                    <a:cubicBezTo>
                      <a:pt x="21726" y="67032"/>
                      <a:pt x="19170" y="69585"/>
                      <a:pt x="19170" y="73416"/>
                    </a:cubicBezTo>
                    <a:cubicBezTo>
                      <a:pt x="19170" y="77246"/>
                      <a:pt x="21726" y="79800"/>
                      <a:pt x="25560" y="79800"/>
                    </a:cubicBezTo>
                    <a:lnTo>
                      <a:pt x="73484" y="79800"/>
                    </a:lnTo>
                    <a:cubicBezTo>
                      <a:pt x="74123" y="79800"/>
                      <a:pt x="75401" y="79800"/>
                      <a:pt x="76040" y="79161"/>
                    </a:cubicBezTo>
                    <a:lnTo>
                      <a:pt x="76040" y="79161"/>
                    </a:lnTo>
                    <a:lnTo>
                      <a:pt x="76040" y="79161"/>
                    </a:lnTo>
                    <a:cubicBezTo>
                      <a:pt x="76679" y="79161"/>
                      <a:pt x="77318" y="78523"/>
                      <a:pt x="77957" y="77885"/>
                    </a:cubicBezTo>
                    <a:lnTo>
                      <a:pt x="78596" y="77246"/>
                    </a:lnTo>
                    <a:cubicBezTo>
                      <a:pt x="79235" y="76608"/>
                      <a:pt x="79235" y="76608"/>
                      <a:pt x="79235" y="75969"/>
                    </a:cubicBezTo>
                    <a:cubicBezTo>
                      <a:pt x="79235" y="75969"/>
                      <a:pt x="79235" y="75331"/>
                      <a:pt x="79235" y="75331"/>
                    </a:cubicBezTo>
                    <a:cubicBezTo>
                      <a:pt x="79235" y="74693"/>
                      <a:pt x="79874" y="74054"/>
                      <a:pt x="79874" y="72777"/>
                    </a:cubicBezTo>
                    <a:lnTo>
                      <a:pt x="79874" y="24897"/>
                    </a:lnTo>
                    <a:cubicBezTo>
                      <a:pt x="79235" y="22344"/>
                      <a:pt x="76679" y="19152"/>
                      <a:pt x="73484" y="1915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242" name="Graphic 4">
              <a:extLst>
                <a:ext uri="{FF2B5EF4-FFF2-40B4-BE49-F238E27FC236}">
                  <a16:creationId xmlns:a16="http://schemas.microsoft.com/office/drawing/2014/main" id="{613B688B-2A1B-4CF6-854E-EB6223D3AD28}"/>
                </a:ext>
              </a:extLst>
            </p:cNvPr>
            <p:cNvSpPr/>
            <p:nvPr/>
          </p:nvSpPr>
          <p:spPr>
            <a:xfrm>
              <a:off x="12165545" y="582376"/>
              <a:ext cx="25314" cy="36227"/>
            </a:xfrm>
            <a:custGeom>
              <a:avLst/>
              <a:gdLst>
                <a:gd name="connsiteX0" fmla="*/ 21507 w 153778"/>
                <a:gd name="connsiteY0" fmla="*/ 220886 h 220885"/>
                <a:gd name="connsiteX1" fmla="*/ 18312 w 153778"/>
                <a:gd name="connsiteY1" fmla="*/ 220247 h 220885"/>
                <a:gd name="connsiteX2" fmla="*/ 15117 w 153778"/>
                <a:gd name="connsiteY2" fmla="*/ 212587 h 220885"/>
                <a:gd name="connsiteX3" fmla="*/ 42594 w 153778"/>
                <a:gd name="connsiteY3" fmla="*/ 116827 h 220885"/>
                <a:gd name="connsiteX4" fmla="*/ 6171 w 153778"/>
                <a:gd name="connsiteY4" fmla="*/ 116827 h 220885"/>
                <a:gd name="connsiteX5" fmla="*/ 1059 w 153778"/>
                <a:gd name="connsiteY5" fmla="*/ 113635 h 220885"/>
                <a:gd name="connsiteX6" fmla="*/ 420 w 153778"/>
                <a:gd name="connsiteY6" fmla="*/ 107251 h 220885"/>
                <a:gd name="connsiteX7" fmla="*/ 45150 w 153778"/>
                <a:gd name="connsiteY7" fmla="*/ 3830 h 220885"/>
                <a:gd name="connsiteX8" fmla="*/ 50900 w 153778"/>
                <a:gd name="connsiteY8" fmla="*/ 0 h 220885"/>
                <a:gd name="connsiteX9" fmla="*/ 125024 w 153778"/>
                <a:gd name="connsiteY9" fmla="*/ 0 h 220885"/>
                <a:gd name="connsiteX10" fmla="*/ 131414 w 153778"/>
                <a:gd name="connsiteY10" fmla="*/ 6384 h 220885"/>
                <a:gd name="connsiteX11" fmla="*/ 130774 w 153778"/>
                <a:gd name="connsiteY11" fmla="*/ 8938 h 220885"/>
                <a:gd name="connsiteX12" fmla="*/ 105215 w 153778"/>
                <a:gd name="connsiteY12" fmla="*/ 66394 h 220885"/>
                <a:gd name="connsiteX13" fmla="*/ 147389 w 153778"/>
                <a:gd name="connsiteY13" fmla="*/ 66394 h 220885"/>
                <a:gd name="connsiteX14" fmla="*/ 153779 w 153778"/>
                <a:gd name="connsiteY14" fmla="*/ 72778 h 220885"/>
                <a:gd name="connsiteX15" fmla="*/ 151861 w 153778"/>
                <a:gd name="connsiteY15" fmla="*/ 77246 h 220885"/>
                <a:gd name="connsiteX16" fmla="*/ 25980 w 153778"/>
                <a:gd name="connsiteY16" fmla="*/ 217694 h 220885"/>
                <a:gd name="connsiteX17" fmla="*/ 21507 w 153778"/>
                <a:gd name="connsiteY17" fmla="*/ 220886 h 220885"/>
                <a:gd name="connsiteX18" fmla="*/ 15755 w 153778"/>
                <a:gd name="connsiteY18" fmla="*/ 104059 h 220885"/>
                <a:gd name="connsiteX19" fmla="*/ 51540 w 153778"/>
                <a:gd name="connsiteY19" fmla="*/ 104059 h 220885"/>
                <a:gd name="connsiteX20" fmla="*/ 57930 w 153778"/>
                <a:gd name="connsiteY20" fmla="*/ 110443 h 220885"/>
                <a:gd name="connsiteX21" fmla="*/ 57930 w 153778"/>
                <a:gd name="connsiteY21" fmla="*/ 112358 h 220885"/>
                <a:gd name="connsiteX22" fmla="*/ 35565 w 153778"/>
                <a:gd name="connsiteY22" fmla="*/ 188966 h 220885"/>
                <a:gd name="connsiteX23" fmla="*/ 133330 w 153778"/>
                <a:gd name="connsiteY23" fmla="*/ 79800 h 220885"/>
                <a:gd name="connsiteX24" fmla="*/ 95630 w 153778"/>
                <a:gd name="connsiteY24" fmla="*/ 79800 h 220885"/>
                <a:gd name="connsiteX25" fmla="*/ 89240 w 153778"/>
                <a:gd name="connsiteY25" fmla="*/ 73416 h 220885"/>
                <a:gd name="connsiteX26" fmla="*/ 89879 w 153778"/>
                <a:gd name="connsiteY26" fmla="*/ 70862 h 220885"/>
                <a:gd name="connsiteX27" fmla="*/ 115439 w 153778"/>
                <a:gd name="connsiteY27" fmla="*/ 13406 h 220885"/>
                <a:gd name="connsiteX28" fmla="*/ 56012 w 153778"/>
                <a:gd name="connsiteY28" fmla="*/ 13406 h 220885"/>
                <a:gd name="connsiteX29" fmla="*/ 15755 w 153778"/>
                <a:gd name="connsiteY29" fmla="*/ 104059 h 22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778" h="220885">
                  <a:moveTo>
                    <a:pt x="21507" y="220886"/>
                  </a:moveTo>
                  <a:cubicBezTo>
                    <a:pt x="20229" y="220886"/>
                    <a:pt x="19590" y="220886"/>
                    <a:pt x="18312" y="220247"/>
                  </a:cubicBezTo>
                  <a:cubicBezTo>
                    <a:pt x="15755" y="218971"/>
                    <a:pt x="14478" y="215779"/>
                    <a:pt x="15117" y="212587"/>
                  </a:cubicBezTo>
                  <a:lnTo>
                    <a:pt x="42594" y="116827"/>
                  </a:lnTo>
                  <a:lnTo>
                    <a:pt x="6171" y="116827"/>
                  </a:lnTo>
                  <a:cubicBezTo>
                    <a:pt x="4254" y="116827"/>
                    <a:pt x="1698" y="115550"/>
                    <a:pt x="1059" y="113635"/>
                  </a:cubicBezTo>
                  <a:cubicBezTo>
                    <a:pt x="-219" y="111720"/>
                    <a:pt x="-219" y="109805"/>
                    <a:pt x="420" y="107251"/>
                  </a:cubicBezTo>
                  <a:lnTo>
                    <a:pt x="45150" y="3830"/>
                  </a:lnTo>
                  <a:cubicBezTo>
                    <a:pt x="46427" y="1277"/>
                    <a:pt x="48345" y="0"/>
                    <a:pt x="50900" y="0"/>
                  </a:cubicBezTo>
                  <a:lnTo>
                    <a:pt x="125024" y="0"/>
                  </a:lnTo>
                  <a:cubicBezTo>
                    <a:pt x="128858" y="0"/>
                    <a:pt x="131414" y="3192"/>
                    <a:pt x="131414" y="6384"/>
                  </a:cubicBezTo>
                  <a:cubicBezTo>
                    <a:pt x="131414" y="7022"/>
                    <a:pt x="131414" y="8299"/>
                    <a:pt x="130774" y="8938"/>
                  </a:cubicBezTo>
                  <a:lnTo>
                    <a:pt x="105215" y="66394"/>
                  </a:lnTo>
                  <a:lnTo>
                    <a:pt x="147389" y="66394"/>
                  </a:lnTo>
                  <a:cubicBezTo>
                    <a:pt x="151223" y="66394"/>
                    <a:pt x="153779" y="68947"/>
                    <a:pt x="153779" y="72778"/>
                  </a:cubicBezTo>
                  <a:cubicBezTo>
                    <a:pt x="153779" y="74693"/>
                    <a:pt x="153139" y="75970"/>
                    <a:pt x="151861" y="77246"/>
                  </a:cubicBezTo>
                  <a:lnTo>
                    <a:pt x="25980" y="217694"/>
                  </a:lnTo>
                  <a:cubicBezTo>
                    <a:pt x="24701" y="219609"/>
                    <a:pt x="23424" y="220247"/>
                    <a:pt x="21507" y="220886"/>
                  </a:cubicBezTo>
                  <a:close/>
                  <a:moveTo>
                    <a:pt x="15755" y="104059"/>
                  </a:moveTo>
                  <a:lnTo>
                    <a:pt x="51540" y="104059"/>
                  </a:lnTo>
                  <a:cubicBezTo>
                    <a:pt x="55373" y="104059"/>
                    <a:pt x="57930" y="106613"/>
                    <a:pt x="57930" y="110443"/>
                  </a:cubicBezTo>
                  <a:cubicBezTo>
                    <a:pt x="57930" y="111081"/>
                    <a:pt x="57930" y="111720"/>
                    <a:pt x="57930" y="112358"/>
                  </a:cubicBezTo>
                  <a:lnTo>
                    <a:pt x="35565" y="188966"/>
                  </a:lnTo>
                  <a:lnTo>
                    <a:pt x="133330" y="79800"/>
                  </a:lnTo>
                  <a:lnTo>
                    <a:pt x="95630" y="79800"/>
                  </a:lnTo>
                  <a:cubicBezTo>
                    <a:pt x="91796" y="79800"/>
                    <a:pt x="89240" y="77246"/>
                    <a:pt x="89240" y="73416"/>
                  </a:cubicBezTo>
                  <a:cubicBezTo>
                    <a:pt x="89240" y="72778"/>
                    <a:pt x="89240" y="71501"/>
                    <a:pt x="89879" y="70862"/>
                  </a:cubicBezTo>
                  <a:lnTo>
                    <a:pt x="115439" y="13406"/>
                  </a:lnTo>
                  <a:lnTo>
                    <a:pt x="56012" y="13406"/>
                  </a:lnTo>
                  <a:lnTo>
                    <a:pt x="15755" y="104059"/>
                  </a:lnTo>
                  <a:close/>
                </a:path>
              </a:pathLst>
            </a:custGeom>
            <a:solidFill>
              <a:schemeClr val="bg1"/>
            </a:solidFill>
            <a:ln w="6390" cap="flat">
              <a:noFill/>
              <a:prstDash val="solid"/>
              <a:miter/>
            </a:ln>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nvGrpSpPr>
            <p:cNvPr id="243" name="Group 242">
              <a:extLst>
                <a:ext uri="{FF2B5EF4-FFF2-40B4-BE49-F238E27FC236}">
                  <a16:creationId xmlns:a16="http://schemas.microsoft.com/office/drawing/2014/main" id="{DD6BC116-C397-4065-BD15-C4D5DD7A8AC5}"/>
                </a:ext>
              </a:extLst>
            </p:cNvPr>
            <p:cNvGrpSpPr/>
            <p:nvPr/>
          </p:nvGrpSpPr>
          <p:grpSpPr>
            <a:xfrm>
              <a:off x="12355399" y="579131"/>
              <a:ext cx="24953" cy="37920"/>
              <a:chOff x="9403655" y="3579409"/>
              <a:chExt cx="212845" cy="323456"/>
            </a:xfrm>
            <a:effectLst/>
          </p:grpSpPr>
          <p:sp>
            <p:nvSpPr>
              <p:cNvPr id="266" name="Graphic 4">
                <a:extLst>
                  <a:ext uri="{FF2B5EF4-FFF2-40B4-BE49-F238E27FC236}">
                    <a16:creationId xmlns:a16="http://schemas.microsoft.com/office/drawing/2014/main" id="{FDDCD3CC-8B63-4A46-B0E4-2DEA8FEC1D57}"/>
                  </a:ext>
                </a:extLst>
              </p:cNvPr>
              <p:cNvSpPr/>
              <p:nvPr/>
            </p:nvSpPr>
            <p:spPr>
              <a:xfrm>
                <a:off x="9415318" y="3882414"/>
                <a:ext cx="182550" cy="20451"/>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67" name="Graphic 4">
                <a:extLst>
                  <a:ext uri="{FF2B5EF4-FFF2-40B4-BE49-F238E27FC236}">
                    <a16:creationId xmlns:a16="http://schemas.microsoft.com/office/drawing/2014/main" id="{EB1E6BB0-B81D-4F24-A6D8-70BD3405B93E}"/>
                  </a:ext>
                </a:extLst>
              </p:cNvPr>
              <p:cNvSpPr/>
              <p:nvPr/>
            </p:nvSpPr>
            <p:spPr>
              <a:xfrm>
                <a:off x="9403655" y="3579409"/>
                <a:ext cx="212845" cy="316811"/>
              </a:xfrm>
              <a:custGeom>
                <a:avLst/>
                <a:gdLst>
                  <a:gd name="connsiteX0" fmla="*/ 119784 w 157744"/>
                  <a:gd name="connsiteY0" fmla="*/ 78842 h 235249"/>
                  <a:gd name="connsiteX1" fmla="*/ 111477 w 157744"/>
                  <a:gd name="connsiteY1" fmla="*/ 82034 h 235249"/>
                  <a:gd name="connsiteX2" fmla="*/ 110838 w 157744"/>
                  <a:gd name="connsiteY2" fmla="*/ 85226 h 235249"/>
                  <a:gd name="connsiteX3" fmla="*/ 109560 w 157744"/>
                  <a:gd name="connsiteY3" fmla="*/ 103740 h 235249"/>
                  <a:gd name="connsiteX4" fmla="*/ 109560 w 157744"/>
                  <a:gd name="connsiteY4" fmla="*/ 104378 h 235249"/>
                  <a:gd name="connsiteX5" fmla="*/ 105726 w 157744"/>
                  <a:gd name="connsiteY5" fmla="*/ 73735 h 235249"/>
                  <a:gd name="connsiteX6" fmla="*/ 68664 w 157744"/>
                  <a:gd name="connsiteY6" fmla="*/ 958 h 235249"/>
                  <a:gd name="connsiteX7" fmla="*/ 61635 w 157744"/>
                  <a:gd name="connsiteY7" fmla="*/ 958 h 235249"/>
                  <a:gd name="connsiteX8" fmla="*/ 58440 w 157744"/>
                  <a:gd name="connsiteY8" fmla="*/ 7342 h 235249"/>
                  <a:gd name="connsiteX9" fmla="*/ 46938 w 157744"/>
                  <a:gd name="connsiteY9" fmla="*/ 64797 h 235249"/>
                  <a:gd name="connsiteX10" fmla="*/ 26490 w 157744"/>
                  <a:gd name="connsiteY10" fmla="*/ 98633 h 235249"/>
                  <a:gd name="connsiteX11" fmla="*/ 292 w 157744"/>
                  <a:gd name="connsiteY11" fmla="*/ 170772 h 235249"/>
                  <a:gd name="connsiteX12" fmla="*/ 45660 w 157744"/>
                  <a:gd name="connsiteY12" fmla="*/ 233973 h 235249"/>
                  <a:gd name="connsiteX13" fmla="*/ 46938 w 157744"/>
                  <a:gd name="connsiteY13" fmla="*/ 233973 h 235249"/>
                  <a:gd name="connsiteX14" fmla="*/ 52050 w 157744"/>
                  <a:gd name="connsiteY14" fmla="*/ 231420 h 235249"/>
                  <a:gd name="connsiteX15" fmla="*/ 52050 w 157744"/>
                  <a:gd name="connsiteY15" fmla="*/ 224397 h 235249"/>
                  <a:gd name="connsiteX16" fmla="*/ 56523 w 157744"/>
                  <a:gd name="connsiteY16" fmla="*/ 157365 h 235249"/>
                  <a:gd name="connsiteX17" fmla="*/ 72498 w 157744"/>
                  <a:gd name="connsiteY17" fmla="*/ 126722 h 235249"/>
                  <a:gd name="connsiteX18" fmla="*/ 98058 w 157744"/>
                  <a:gd name="connsiteY18" fmla="*/ 166303 h 235249"/>
                  <a:gd name="connsiteX19" fmla="*/ 103170 w 157744"/>
                  <a:gd name="connsiteY19" fmla="*/ 225674 h 235249"/>
                  <a:gd name="connsiteX20" fmla="*/ 103809 w 157744"/>
                  <a:gd name="connsiteY20" fmla="*/ 232058 h 235249"/>
                  <a:gd name="connsiteX21" fmla="*/ 109560 w 157744"/>
                  <a:gd name="connsiteY21" fmla="*/ 235250 h 235249"/>
                  <a:gd name="connsiteX22" fmla="*/ 139592 w 157744"/>
                  <a:gd name="connsiteY22" fmla="*/ 215460 h 235249"/>
                  <a:gd name="connsiteX23" fmla="*/ 155567 w 157744"/>
                  <a:gd name="connsiteY23" fmla="*/ 143959 h 235249"/>
                  <a:gd name="connsiteX24" fmla="*/ 119784 w 157744"/>
                  <a:gd name="connsiteY24" fmla="*/ 78842 h 235249"/>
                  <a:gd name="connsiteX25" fmla="*/ 130007 w 157744"/>
                  <a:gd name="connsiteY25" fmla="*/ 207799 h 235249"/>
                  <a:gd name="connsiteX26" fmla="*/ 120422 w 157744"/>
                  <a:gd name="connsiteY26" fmla="*/ 217375 h 235249"/>
                  <a:gd name="connsiteX27" fmla="*/ 108921 w 157744"/>
                  <a:gd name="connsiteY27" fmla="*/ 159280 h 235249"/>
                  <a:gd name="connsiteX28" fmla="*/ 81444 w 157744"/>
                  <a:gd name="connsiteY28" fmla="*/ 110124 h 235249"/>
                  <a:gd name="connsiteX29" fmla="*/ 76332 w 157744"/>
                  <a:gd name="connsiteY29" fmla="*/ 103740 h 235249"/>
                  <a:gd name="connsiteX30" fmla="*/ 68664 w 157744"/>
                  <a:gd name="connsiteY30" fmla="*/ 106932 h 235249"/>
                  <a:gd name="connsiteX31" fmla="*/ 46299 w 157744"/>
                  <a:gd name="connsiteY31" fmla="*/ 152258 h 235249"/>
                  <a:gd name="connsiteX32" fmla="*/ 33520 w 157744"/>
                  <a:gd name="connsiteY32" fmla="*/ 214183 h 235249"/>
                  <a:gd name="connsiteX33" fmla="*/ 13072 w 157744"/>
                  <a:gd name="connsiteY33" fmla="*/ 170772 h 235249"/>
                  <a:gd name="connsiteX34" fmla="*/ 36714 w 157744"/>
                  <a:gd name="connsiteY34" fmla="*/ 106932 h 235249"/>
                  <a:gd name="connsiteX35" fmla="*/ 59079 w 157744"/>
                  <a:gd name="connsiteY35" fmla="*/ 69905 h 235249"/>
                  <a:gd name="connsiteX36" fmla="*/ 71220 w 157744"/>
                  <a:gd name="connsiteY36" fmla="*/ 20748 h 235249"/>
                  <a:gd name="connsiteX37" fmla="*/ 92946 w 157744"/>
                  <a:gd name="connsiteY37" fmla="*/ 73097 h 235249"/>
                  <a:gd name="connsiteX38" fmla="*/ 108282 w 157744"/>
                  <a:gd name="connsiteY38" fmla="*/ 117784 h 235249"/>
                  <a:gd name="connsiteX39" fmla="*/ 122339 w 157744"/>
                  <a:gd name="connsiteY39" fmla="*/ 106932 h 235249"/>
                  <a:gd name="connsiteX40" fmla="*/ 123617 w 157744"/>
                  <a:gd name="connsiteY40" fmla="*/ 98633 h 235249"/>
                  <a:gd name="connsiteX41" fmla="*/ 143427 w 157744"/>
                  <a:gd name="connsiteY41" fmla="*/ 146512 h 235249"/>
                  <a:gd name="connsiteX42" fmla="*/ 130007 w 157744"/>
                  <a:gd name="connsiteY42" fmla="*/ 207799 h 235249"/>
                  <a:gd name="connsiteX43" fmla="*/ 130007 w 157744"/>
                  <a:gd name="connsiteY43" fmla="*/ 207799 h 23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7744" h="235249">
                    <a:moveTo>
                      <a:pt x="119784" y="78842"/>
                    </a:moveTo>
                    <a:cubicBezTo>
                      <a:pt x="116589" y="77565"/>
                      <a:pt x="112754" y="78842"/>
                      <a:pt x="111477" y="82034"/>
                    </a:cubicBezTo>
                    <a:cubicBezTo>
                      <a:pt x="110838" y="83311"/>
                      <a:pt x="110838" y="83949"/>
                      <a:pt x="110838" y="85226"/>
                    </a:cubicBezTo>
                    <a:cubicBezTo>
                      <a:pt x="111477" y="91610"/>
                      <a:pt x="110838" y="97994"/>
                      <a:pt x="109560" y="103740"/>
                    </a:cubicBezTo>
                    <a:lnTo>
                      <a:pt x="109560" y="104378"/>
                    </a:lnTo>
                    <a:cubicBezTo>
                      <a:pt x="107643" y="101825"/>
                      <a:pt x="104448" y="92887"/>
                      <a:pt x="105726" y="73735"/>
                    </a:cubicBezTo>
                    <a:cubicBezTo>
                      <a:pt x="107643" y="27770"/>
                      <a:pt x="69942" y="2235"/>
                      <a:pt x="68664" y="958"/>
                    </a:cubicBezTo>
                    <a:cubicBezTo>
                      <a:pt x="66747" y="-319"/>
                      <a:pt x="63552" y="-319"/>
                      <a:pt x="61635" y="958"/>
                    </a:cubicBezTo>
                    <a:cubicBezTo>
                      <a:pt x="59718" y="2235"/>
                      <a:pt x="58440" y="4788"/>
                      <a:pt x="58440" y="7342"/>
                    </a:cubicBezTo>
                    <a:cubicBezTo>
                      <a:pt x="58440" y="7342"/>
                      <a:pt x="60996" y="29686"/>
                      <a:pt x="46938" y="64797"/>
                    </a:cubicBezTo>
                    <a:cubicBezTo>
                      <a:pt x="41826" y="76927"/>
                      <a:pt x="34798" y="88418"/>
                      <a:pt x="26490" y="98633"/>
                    </a:cubicBezTo>
                    <a:cubicBezTo>
                      <a:pt x="12433" y="117784"/>
                      <a:pt x="-2264" y="137575"/>
                      <a:pt x="292" y="170772"/>
                    </a:cubicBezTo>
                    <a:cubicBezTo>
                      <a:pt x="4126" y="223120"/>
                      <a:pt x="45660" y="233973"/>
                      <a:pt x="45660" y="233973"/>
                    </a:cubicBezTo>
                    <a:lnTo>
                      <a:pt x="46938" y="233973"/>
                    </a:lnTo>
                    <a:cubicBezTo>
                      <a:pt x="48855" y="233973"/>
                      <a:pt x="50772" y="232696"/>
                      <a:pt x="52050" y="231420"/>
                    </a:cubicBezTo>
                    <a:cubicBezTo>
                      <a:pt x="53328" y="229504"/>
                      <a:pt x="53328" y="226312"/>
                      <a:pt x="52050" y="224397"/>
                    </a:cubicBezTo>
                    <a:cubicBezTo>
                      <a:pt x="39909" y="206522"/>
                      <a:pt x="41188" y="184178"/>
                      <a:pt x="56523" y="157365"/>
                    </a:cubicBezTo>
                    <a:cubicBezTo>
                      <a:pt x="59718" y="152258"/>
                      <a:pt x="66747" y="137575"/>
                      <a:pt x="72498" y="126722"/>
                    </a:cubicBezTo>
                    <a:cubicBezTo>
                      <a:pt x="79527" y="140767"/>
                      <a:pt x="87834" y="154173"/>
                      <a:pt x="98058" y="166303"/>
                    </a:cubicBezTo>
                    <a:cubicBezTo>
                      <a:pt x="118506" y="191839"/>
                      <a:pt x="103809" y="225036"/>
                      <a:pt x="103170" y="225674"/>
                    </a:cubicBezTo>
                    <a:cubicBezTo>
                      <a:pt x="101892" y="227589"/>
                      <a:pt x="102531" y="230143"/>
                      <a:pt x="103809" y="232058"/>
                    </a:cubicBezTo>
                    <a:cubicBezTo>
                      <a:pt x="105087" y="233973"/>
                      <a:pt x="107004" y="235250"/>
                      <a:pt x="109560" y="235250"/>
                    </a:cubicBezTo>
                    <a:cubicBezTo>
                      <a:pt x="118506" y="235250"/>
                      <a:pt x="130007" y="227589"/>
                      <a:pt x="139592" y="215460"/>
                    </a:cubicBezTo>
                    <a:cubicBezTo>
                      <a:pt x="155567" y="195031"/>
                      <a:pt x="161318" y="168856"/>
                      <a:pt x="155567" y="143959"/>
                    </a:cubicBezTo>
                    <a:cubicBezTo>
                      <a:pt x="145343" y="91610"/>
                      <a:pt x="121062" y="79481"/>
                      <a:pt x="119784" y="78842"/>
                    </a:cubicBezTo>
                    <a:close/>
                    <a:moveTo>
                      <a:pt x="130007" y="207799"/>
                    </a:moveTo>
                    <a:cubicBezTo>
                      <a:pt x="127452" y="211629"/>
                      <a:pt x="123617" y="214821"/>
                      <a:pt x="120422" y="217375"/>
                    </a:cubicBezTo>
                    <a:cubicBezTo>
                      <a:pt x="125534" y="196946"/>
                      <a:pt x="121701" y="175879"/>
                      <a:pt x="108921" y="159280"/>
                    </a:cubicBezTo>
                    <a:cubicBezTo>
                      <a:pt x="85278" y="129276"/>
                      <a:pt x="81444" y="112677"/>
                      <a:pt x="81444" y="110124"/>
                    </a:cubicBezTo>
                    <a:cubicBezTo>
                      <a:pt x="81444" y="106932"/>
                      <a:pt x="79527" y="104378"/>
                      <a:pt x="76332" y="103740"/>
                    </a:cubicBezTo>
                    <a:cubicBezTo>
                      <a:pt x="73137" y="103101"/>
                      <a:pt x="70581" y="104378"/>
                      <a:pt x="68664" y="106932"/>
                    </a:cubicBezTo>
                    <a:cubicBezTo>
                      <a:pt x="68664" y="107570"/>
                      <a:pt x="51411" y="143320"/>
                      <a:pt x="46299" y="152258"/>
                    </a:cubicBezTo>
                    <a:cubicBezTo>
                      <a:pt x="32880" y="175240"/>
                      <a:pt x="29046" y="196308"/>
                      <a:pt x="33520" y="214183"/>
                    </a:cubicBezTo>
                    <a:cubicBezTo>
                      <a:pt x="20740" y="203330"/>
                      <a:pt x="13072" y="187370"/>
                      <a:pt x="13072" y="170772"/>
                    </a:cubicBezTo>
                    <a:cubicBezTo>
                      <a:pt x="11155" y="142044"/>
                      <a:pt x="22657" y="126084"/>
                      <a:pt x="36714" y="106932"/>
                    </a:cubicBezTo>
                    <a:cubicBezTo>
                      <a:pt x="45660" y="95441"/>
                      <a:pt x="53328" y="83311"/>
                      <a:pt x="59079" y="69905"/>
                    </a:cubicBezTo>
                    <a:cubicBezTo>
                      <a:pt x="65469" y="53945"/>
                      <a:pt x="69303" y="37985"/>
                      <a:pt x="71220" y="20748"/>
                    </a:cubicBezTo>
                    <a:cubicBezTo>
                      <a:pt x="85278" y="34793"/>
                      <a:pt x="92946" y="53945"/>
                      <a:pt x="92946" y="73097"/>
                    </a:cubicBezTo>
                    <a:cubicBezTo>
                      <a:pt x="91668" y="109485"/>
                      <a:pt x="101892" y="116508"/>
                      <a:pt x="108282" y="117784"/>
                    </a:cubicBezTo>
                    <a:cubicBezTo>
                      <a:pt x="115311" y="118423"/>
                      <a:pt x="121062" y="113954"/>
                      <a:pt x="122339" y="106932"/>
                    </a:cubicBezTo>
                    <a:cubicBezTo>
                      <a:pt x="122979" y="104378"/>
                      <a:pt x="123617" y="101186"/>
                      <a:pt x="123617" y="98633"/>
                    </a:cubicBezTo>
                    <a:cubicBezTo>
                      <a:pt x="133842" y="112677"/>
                      <a:pt x="140870" y="129276"/>
                      <a:pt x="143427" y="146512"/>
                    </a:cubicBezTo>
                    <a:cubicBezTo>
                      <a:pt x="147899" y="167580"/>
                      <a:pt x="143427" y="190562"/>
                      <a:pt x="130007" y="207799"/>
                    </a:cubicBezTo>
                    <a:lnTo>
                      <a:pt x="130007" y="207799"/>
                    </a:ln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244" name="Graphic 4">
              <a:extLst>
                <a:ext uri="{FF2B5EF4-FFF2-40B4-BE49-F238E27FC236}">
                  <a16:creationId xmlns:a16="http://schemas.microsoft.com/office/drawing/2014/main" id="{96BC9EF9-AA77-4165-B38B-5CEFF008E789}"/>
                </a:ext>
              </a:extLst>
            </p:cNvPr>
            <p:cNvGrpSpPr>
              <a:grpSpLocks noChangeAspect="1"/>
            </p:cNvGrpSpPr>
            <p:nvPr/>
          </p:nvGrpSpPr>
          <p:grpSpPr>
            <a:xfrm>
              <a:off x="11578771" y="763519"/>
              <a:ext cx="16609" cy="38562"/>
              <a:chOff x="4795172" y="2926580"/>
              <a:chExt cx="94407" cy="219609"/>
            </a:xfrm>
            <a:solidFill>
              <a:schemeClr val="bg1"/>
            </a:solidFill>
            <a:effectLst/>
          </p:grpSpPr>
          <p:sp>
            <p:nvSpPr>
              <p:cNvPr id="262" name="Graphic 4">
                <a:extLst>
                  <a:ext uri="{FF2B5EF4-FFF2-40B4-BE49-F238E27FC236}">
                    <a16:creationId xmlns:a16="http://schemas.microsoft.com/office/drawing/2014/main" id="{4D18BEDA-3C2B-4062-82CE-BE07C03C58E5}"/>
                  </a:ext>
                </a:extLst>
              </p:cNvPr>
              <p:cNvSpPr/>
              <p:nvPr/>
            </p:nvSpPr>
            <p:spPr>
              <a:xfrm>
                <a:off x="4825041" y="2926580"/>
                <a:ext cx="42173" cy="42134"/>
              </a:xfrm>
              <a:custGeom>
                <a:avLst/>
                <a:gdLst>
                  <a:gd name="connsiteX0" fmla="*/ 21087 w 42173"/>
                  <a:gd name="connsiteY0" fmla="*/ 42134 h 42134"/>
                  <a:gd name="connsiteX1" fmla="*/ 42174 w 42173"/>
                  <a:gd name="connsiteY1" fmla="*/ 21067 h 42134"/>
                  <a:gd name="connsiteX2" fmla="*/ 21087 w 42173"/>
                  <a:gd name="connsiteY2" fmla="*/ 0 h 42134"/>
                  <a:gd name="connsiteX3" fmla="*/ 0 w 42173"/>
                  <a:gd name="connsiteY3" fmla="*/ 21067 h 42134"/>
                  <a:gd name="connsiteX4" fmla="*/ 0 w 42173"/>
                  <a:gd name="connsiteY4" fmla="*/ 21067 h 42134"/>
                  <a:gd name="connsiteX5" fmla="*/ 21087 w 42173"/>
                  <a:gd name="connsiteY5" fmla="*/ 42134 h 42134"/>
                  <a:gd name="connsiteX6" fmla="*/ 21087 w 42173"/>
                  <a:gd name="connsiteY6" fmla="*/ 12768 h 42134"/>
                  <a:gd name="connsiteX7" fmla="*/ 29394 w 42173"/>
                  <a:gd name="connsiteY7" fmla="*/ 21067 h 42134"/>
                  <a:gd name="connsiteX8" fmla="*/ 21087 w 42173"/>
                  <a:gd name="connsiteY8" fmla="*/ 29366 h 42134"/>
                  <a:gd name="connsiteX9" fmla="*/ 12780 w 42173"/>
                  <a:gd name="connsiteY9" fmla="*/ 21067 h 42134"/>
                  <a:gd name="connsiteX10" fmla="*/ 12780 w 42173"/>
                  <a:gd name="connsiteY10" fmla="*/ 21067 h 42134"/>
                  <a:gd name="connsiteX11" fmla="*/ 21087 w 42173"/>
                  <a:gd name="connsiteY11" fmla="*/ 12768 h 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73" h="42134">
                    <a:moveTo>
                      <a:pt x="21087" y="42134"/>
                    </a:moveTo>
                    <a:cubicBezTo>
                      <a:pt x="32589" y="42134"/>
                      <a:pt x="42174" y="32558"/>
                      <a:pt x="42174" y="21067"/>
                    </a:cubicBezTo>
                    <a:cubicBezTo>
                      <a:pt x="42174" y="9576"/>
                      <a:pt x="32589" y="0"/>
                      <a:pt x="21087" y="0"/>
                    </a:cubicBezTo>
                    <a:cubicBezTo>
                      <a:pt x="9585" y="0"/>
                      <a:pt x="0" y="9576"/>
                      <a:pt x="0" y="21067"/>
                    </a:cubicBezTo>
                    <a:cubicBezTo>
                      <a:pt x="0" y="21067"/>
                      <a:pt x="0" y="21067"/>
                      <a:pt x="0" y="21067"/>
                    </a:cubicBezTo>
                    <a:cubicBezTo>
                      <a:pt x="0" y="32558"/>
                      <a:pt x="9585" y="42134"/>
                      <a:pt x="21087" y="42134"/>
                    </a:cubicBezTo>
                    <a:close/>
                    <a:moveTo>
                      <a:pt x="21087" y="12768"/>
                    </a:moveTo>
                    <a:cubicBezTo>
                      <a:pt x="25560" y="12768"/>
                      <a:pt x="29394" y="16598"/>
                      <a:pt x="29394" y="21067"/>
                    </a:cubicBezTo>
                    <a:cubicBezTo>
                      <a:pt x="29394" y="25536"/>
                      <a:pt x="25560" y="29366"/>
                      <a:pt x="21087" y="29366"/>
                    </a:cubicBezTo>
                    <a:cubicBezTo>
                      <a:pt x="16614" y="29366"/>
                      <a:pt x="12780" y="25536"/>
                      <a:pt x="12780" y="21067"/>
                    </a:cubicBezTo>
                    <a:cubicBezTo>
                      <a:pt x="12780" y="21067"/>
                      <a:pt x="12780" y="21067"/>
                      <a:pt x="12780" y="21067"/>
                    </a:cubicBezTo>
                    <a:cubicBezTo>
                      <a:pt x="12780" y="16598"/>
                      <a:pt x="16614" y="12768"/>
                      <a:pt x="21087" y="1276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63" name="Graphic 4">
                <a:extLst>
                  <a:ext uri="{FF2B5EF4-FFF2-40B4-BE49-F238E27FC236}">
                    <a16:creationId xmlns:a16="http://schemas.microsoft.com/office/drawing/2014/main" id="{C9CDA41F-959E-4A45-90C9-3A472F287023}"/>
                  </a:ext>
                </a:extLst>
              </p:cNvPr>
              <p:cNvSpPr/>
              <p:nvPr/>
            </p:nvSpPr>
            <p:spPr>
              <a:xfrm>
                <a:off x="4810344" y="2978290"/>
                <a:ext cx="78694" cy="167898"/>
              </a:xfrm>
              <a:custGeom>
                <a:avLst/>
                <a:gdLst>
                  <a:gd name="connsiteX0" fmla="*/ 70289 w 78694"/>
                  <a:gd name="connsiteY0" fmla="*/ 105974 h 167898"/>
                  <a:gd name="connsiteX1" fmla="*/ 42174 w 78694"/>
                  <a:gd name="connsiteY1" fmla="*/ 70862 h 167898"/>
                  <a:gd name="connsiteX2" fmla="*/ 42174 w 78694"/>
                  <a:gd name="connsiteY2" fmla="*/ 6384 h 167898"/>
                  <a:gd name="connsiteX3" fmla="*/ 35784 w 78694"/>
                  <a:gd name="connsiteY3" fmla="*/ 0 h 167898"/>
                  <a:gd name="connsiteX4" fmla="*/ 31950 w 78694"/>
                  <a:gd name="connsiteY4" fmla="*/ 1277 h 167898"/>
                  <a:gd name="connsiteX5" fmla="*/ 2556 w 78694"/>
                  <a:gd name="connsiteY5" fmla="*/ 23621 h 167898"/>
                  <a:gd name="connsiteX6" fmla="*/ 0 w 78694"/>
                  <a:gd name="connsiteY6" fmla="*/ 28728 h 167898"/>
                  <a:gd name="connsiteX7" fmla="*/ 0 w 78694"/>
                  <a:gd name="connsiteY7" fmla="*/ 80438 h 167898"/>
                  <a:gd name="connsiteX8" fmla="*/ 6390 w 78694"/>
                  <a:gd name="connsiteY8" fmla="*/ 86822 h 167898"/>
                  <a:gd name="connsiteX9" fmla="*/ 12780 w 78694"/>
                  <a:gd name="connsiteY9" fmla="*/ 80438 h 167898"/>
                  <a:gd name="connsiteX10" fmla="*/ 12780 w 78694"/>
                  <a:gd name="connsiteY10" fmla="*/ 31920 h 167898"/>
                  <a:gd name="connsiteX11" fmla="*/ 29394 w 78694"/>
                  <a:gd name="connsiteY11" fmla="*/ 19152 h 167898"/>
                  <a:gd name="connsiteX12" fmla="*/ 29394 w 78694"/>
                  <a:gd name="connsiteY12" fmla="*/ 72777 h 167898"/>
                  <a:gd name="connsiteX13" fmla="*/ 30672 w 78694"/>
                  <a:gd name="connsiteY13" fmla="*/ 76608 h 167898"/>
                  <a:gd name="connsiteX14" fmla="*/ 59426 w 78694"/>
                  <a:gd name="connsiteY14" fmla="*/ 112358 h 167898"/>
                  <a:gd name="connsiteX15" fmla="*/ 66456 w 78694"/>
                  <a:gd name="connsiteY15" fmla="*/ 162153 h 167898"/>
                  <a:gd name="connsiteX16" fmla="*/ 72845 w 78694"/>
                  <a:gd name="connsiteY16" fmla="*/ 167899 h 167898"/>
                  <a:gd name="connsiteX17" fmla="*/ 73484 w 78694"/>
                  <a:gd name="connsiteY17" fmla="*/ 167899 h 167898"/>
                  <a:gd name="connsiteX18" fmla="*/ 78596 w 78694"/>
                  <a:gd name="connsiteY18" fmla="*/ 160876 h 167898"/>
                  <a:gd name="connsiteX19" fmla="*/ 71567 w 78694"/>
                  <a:gd name="connsiteY19" fmla="*/ 109166 h 167898"/>
                  <a:gd name="connsiteX20" fmla="*/ 70289 w 78694"/>
                  <a:gd name="connsiteY20" fmla="*/ 105974 h 16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8694" h="167898">
                    <a:moveTo>
                      <a:pt x="70289" y="105974"/>
                    </a:moveTo>
                    <a:lnTo>
                      <a:pt x="42174" y="70862"/>
                    </a:lnTo>
                    <a:lnTo>
                      <a:pt x="42174" y="6384"/>
                    </a:lnTo>
                    <a:cubicBezTo>
                      <a:pt x="42174" y="2554"/>
                      <a:pt x="38979" y="0"/>
                      <a:pt x="35784" y="0"/>
                    </a:cubicBezTo>
                    <a:cubicBezTo>
                      <a:pt x="34506" y="0"/>
                      <a:pt x="33228" y="638"/>
                      <a:pt x="31950" y="1277"/>
                    </a:cubicBezTo>
                    <a:lnTo>
                      <a:pt x="2556" y="23621"/>
                    </a:lnTo>
                    <a:cubicBezTo>
                      <a:pt x="639" y="24897"/>
                      <a:pt x="0" y="26813"/>
                      <a:pt x="0" y="28728"/>
                    </a:cubicBezTo>
                    <a:lnTo>
                      <a:pt x="0" y="80438"/>
                    </a:lnTo>
                    <a:cubicBezTo>
                      <a:pt x="0" y="84269"/>
                      <a:pt x="2556" y="86822"/>
                      <a:pt x="6390" y="86822"/>
                    </a:cubicBezTo>
                    <a:cubicBezTo>
                      <a:pt x="10224" y="86822"/>
                      <a:pt x="12780" y="84269"/>
                      <a:pt x="12780" y="80438"/>
                    </a:cubicBezTo>
                    <a:lnTo>
                      <a:pt x="12780" y="31920"/>
                    </a:lnTo>
                    <a:lnTo>
                      <a:pt x="29394" y="19152"/>
                    </a:lnTo>
                    <a:lnTo>
                      <a:pt x="29394" y="72777"/>
                    </a:lnTo>
                    <a:cubicBezTo>
                      <a:pt x="29394" y="74054"/>
                      <a:pt x="30033" y="75331"/>
                      <a:pt x="30672" y="76608"/>
                    </a:cubicBezTo>
                    <a:lnTo>
                      <a:pt x="59426" y="112358"/>
                    </a:lnTo>
                    <a:lnTo>
                      <a:pt x="66456" y="162153"/>
                    </a:lnTo>
                    <a:cubicBezTo>
                      <a:pt x="67094" y="165345"/>
                      <a:pt x="69650" y="167899"/>
                      <a:pt x="72845" y="167899"/>
                    </a:cubicBezTo>
                    <a:lnTo>
                      <a:pt x="73484" y="167899"/>
                    </a:lnTo>
                    <a:cubicBezTo>
                      <a:pt x="76679" y="167260"/>
                      <a:pt x="79235" y="164068"/>
                      <a:pt x="78596" y="160876"/>
                    </a:cubicBezTo>
                    <a:lnTo>
                      <a:pt x="71567" y="109166"/>
                    </a:lnTo>
                    <a:cubicBezTo>
                      <a:pt x="71567" y="107889"/>
                      <a:pt x="70929" y="106613"/>
                      <a:pt x="70289" y="10597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64" name="Graphic 4">
                <a:extLst>
                  <a:ext uri="{FF2B5EF4-FFF2-40B4-BE49-F238E27FC236}">
                    <a16:creationId xmlns:a16="http://schemas.microsoft.com/office/drawing/2014/main" id="{8F63F00D-448D-46BD-A0E2-64BEBF4384EB}"/>
                  </a:ext>
                </a:extLst>
              </p:cNvPr>
              <p:cNvSpPr/>
              <p:nvPr/>
            </p:nvSpPr>
            <p:spPr>
              <a:xfrm>
                <a:off x="4795172" y="3081874"/>
                <a:ext cx="49514" cy="64315"/>
              </a:xfrm>
              <a:custGeom>
                <a:avLst/>
                <a:gdLst>
                  <a:gd name="connsiteX0" fmla="*/ 38176 w 49514"/>
                  <a:gd name="connsiteY0" fmla="*/ 2390 h 64315"/>
                  <a:gd name="connsiteX1" fmla="*/ 1114 w 49514"/>
                  <a:gd name="connsiteY1" fmla="*/ 54101 h 64315"/>
                  <a:gd name="connsiteX2" fmla="*/ 2393 w 49514"/>
                  <a:gd name="connsiteY2" fmla="*/ 63038 h 64315"/>
                  <a:gd name="connsiteX3" fmla="*/ 6227 w 49514"/>
                  <a:gd name="connsiteY3" fmla="*/ 64315 h 64315"/>
                  <a:gd name="connsiteX4" fmla="*/ 11339 w 49514"/>
                  <a:gd name="connsiteY4" fmla="*/ 61761 h 64315"/>
                  <a:gd name="connsiteX5" fmla="*/ 48400 w 49514"/>
                  <a:gd name="connsiteY5" fmla="*/ 10051 h 64315"/>
                  <a:gd name="connsiteX6" fmla="*/ 47122 w 49514"/>
                  <a:gd name="connsiteY6" fmla="*/ 1114 h 64315"/>
                  <a:gd name="connsiteX7" fmla="*/ 38176 w 49514"/>
                  <a:gd name="connsiteY7" fmla="*/ 2390 h 64315"/>
                  <a:gd name="connsiteX8" fmla="*/ 38176 w 49514"/>
                  <a:gd name="connsiteY8" fmla="*/ 2390 h 6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14" h="64315">
                    <a:moveTo>
                      <a:pt x="38176" y="2390"/>
                    </a:moveTo>
                    <a:lnTo>
                      <a:pt x="1114" y="54101"/>
                    </a:lnTo>
                    <a:cubicBezTo>
                      <a:pt x="-802" y="56654"/>
                      <a:pt x="-163" y="61123"/>
                      <a:pt x="2393" y="63038"/>
                    </a:cubicBezTo>
                    <a:cubicBezTo>
                      <a:pt x="3671" y="63677"/>
                      <a:pt x="4949" y="64315"/>
                      <a:pt x="6227" y="64315"/>
                    </a:cubicBezTo>
                    <a:cubicBezTo>
                      <a:pt x="8144" y="64315"/>
                      <a:pt x="10061" y="63038"/>
                      <a:pt x="11339" y="61761"/>
                    </a:cubicBezTo>
                    <a:lnTo>
                      <a:pt x="48400" y="10051"/>
                    </a:lnTo>
                    <a:cubicBezTo>
                      <a:pt x="50317" y="6859"/>
                      <a:pt x="49678" y="3029"/>
                      <a:pt x="47122" y="1114"/>
                    </a:cubicBezTo>
                    <a:cubicBezTo>
                      <a:pt x="44566" y="-802"/>
                      <a:pt x="40093" y="-163"/>
                      <a:pt x="38176" y="2390"/>
                    </a:cubicBezTo>
                    <a:lnTo>
                      <a:pt x="38176"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65" name="Graphic 4">
                <a:extLst>
                  <a:ext uri="{FF2B5EF4-FFF2-40B4-BE49-F238E27FC236}">
                    <a16:creationId xmlns:a16="http://schemas.microsoft.com/office/drawing/2014/main" id="{F10BDC27-483C-4707-8A23-C46273282C7D}"/>
                  </a:ext>
                </a:extLst>
              </p:cNvPr>
              <p:cNvSpPr/>
              <p:nvPr/>
            </p:nvSpPr>
            <p:spPr>
              <a:xfrm>
                <a:off x="4869132" y="3030000"/>
                <a:ext cx="20447" cy="20428"/>
              </a:xfrm>
              <a:custGeom>
                <a:avLst/>
                <a:gdLst>
                  <a:gd name="connsiteX0" fmla="*/ 10863 w 20447"/>
                  <a:gd name="connsiteY0" fmla="*/ 1915 h 20428"/>
                  <a:gd name="connsiteX1" fmla="*/ 1917 w 20447"/>
                  <a:gd name="connsiteY1" fmla="*/ 1915 h 20428"/>
                  <a:gd name="connsiteX2" fmla="*/ 1917 w 20447"/>
                  <a:gd name="connsiteY2" fmla="*/ 1915 h 20428"/>
                  <a:gd name="connsiteX3" fmla="*/ 1917 w 20447"/>
                  <a:gd name="connsiteY3" fmla="*/ 10853 h 20428"/>
                  <a:gd name="connsiteX4" fmla="*/ 9585 w 20447"/>
                  <a:gd name="connsiteY4" fmla="*/ 18514 h 20428"/>
                  <a:gd name="connsiteX5" fmla="*/ 14058 w 20447"/>
                  <a:gd name="connsiteY5" fmla="*/ 20429 h 20428"/>
                  <a:gd name="connsiteX6" fmla="*/ 18531 w 20447"/>
                  <a:gd name="connsiteY6" fmla="*/ 18514 h 20428"/>
                  <a:gd name="connsiteX7" fmla="*/ 18531 w 20447"/>
                  <a:gd name="connsiteY7" fmla="*/ 9576 h 20428"/>
                  <a:gd name="connsiteX8" fmla="*/ 10863 w 20447"/>
                  <a:gd name="connsiteY8" fmla="*/ 1915 h 20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7" h="20428">
                    <a:moveTo>
                      <a:pt x="10863" y="1915"/>
                    </a:moveTo>
                    <a:cubicBezTo>
                      <a:pt x="8307" y="-638"/>
                      <a:pt x="4473" y="-638"/>
                      <a:pt x="1917" y="1915"/>
                    </a:cubicBezTo>
                    <a:cubicBezTo>
                      <a:pt x="1917" y="1915"/>
                      <a:pt x="1917" y="1915"/>
                      <a:pt x="1917" y="1915"/>
                    </a:cubicBezTo>
                    <a:cubicBezTo>
                      <a:pt x="-639" y="4469"/>
                      <a:pt x="-639" y="8299"/>
                      <a:pt x="1917" y="10853"/>
                    </a:cubicBezTo>
                    <a:lnTo>
                      <a:pt x="9585" y="18514"/>
                    </a:lnTo>
                    <a:cubicBezTo>
                      <a:pt x="10863" y="19790"/>
                      <a:pt x="12141" y="20429"/>
                      <a:pt x="14058" y="20429"/>
                    </a:cubicBezTo>
                    <a:cubicBezTo>
                      <a:pt x="15975" y="20429"/>
                      <a:pt x="17253" y="19790"/>
                      <a:pt x="18531" y="18514"/>
                    </a:cubicBezTo>
                    <a:cubicBezTo>
                      <a:pt x="21087" y="15960"/>
                      <a:pt x="21087" y="12130"/>
                      <a:pt x="18531" y="9576"/>
                    </a:cubicBezTo>
                    <a:lnTo>
                      <a:pt x="10863"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245" name="Graphic 4">
              <a:extLst>
                <a:ext uri="{FF2B5EF4-FFF2-40B4-BE49-F238E27FC236}">
                  <a16:creationId xmlns:a16="http://schemas.microsoft.com/office/drawing/2014/main" id="{B8EC3420-DB97-4F22-A6BB-FE817E7B8CB8}"/>
                </a:ext>
              </a:extLst>
            </p:cNvPr>
            <p:cNvGrpSpPr>
              <a:grpSpLocks noChangeAspect="1"/>
            </p:cNvGrpSpPr>
            <p:nvPr/>
          </p:nvGrpSpPr>
          <p:grpSpPr>
            <a:xfrm>
              <a:off x="11962898" y="763519"/>
              <a:ext cx="39672" cy="37485"/>
              <a:chOff x="6828286" y="997340"/>
              <a:chExt cx="214062" cy="203010"/>
            </a:xfrm>
            <a:solidFill>
              <a:schemeClr val="bg1"/>
            </a:solidFill>
            <a:effectLst/>
          </p:grpSpPr>
          <p:sp>
            <p:nvSpPr>
              <p:cNvPr id="260" name="Graphic 4">
                <a:extLst>
                  <a:ext uri="{FF2B5EF4-FFF2-40B4-BE49-F238E27FC236}">
                    <a16:creationId xmlns:a16="http://schemas.microsoft.com/office/drawing/2014/main" id="{920927C5-33E5-4EE2-B422-201363EA45FB}"/>
                  </a:ext>
                </a:extLst>
              </p:cNvPr>
              <p:cNvSpPr/>
              <p:nvPr/>
            </p:nvSpPr>
            <p:spPr>
              <a:xfrm>
                <a:off x="6828286" y="997340"/>
                <a:ext cx="214062" cy="203010"/>
              </a:xfrm>
              <a:custGeom>
                <a:avLst/>
                <a:gdLst>
                  <a:gd name="connsiteX0" fmla="*/ 112463 w 214062"/>
                  <a:gd name="connsiteY0" fmla="*/ 1915 h 203010"/>
                  <a:gd name="connsiteX1" fmla="*/ 103517 w 214062"/>
                  <a:gd name="connsiteY1" fmla="*/ 1915 h 203010"/>
                  <a:gd name="connsiteX2" fmla="*/ 72206 w 214062"/>
                  <a:gd name="connsiteY2" fmla="*/ 31920 h 203010"/>
                  <a:gd name="connsiteX3" fmla="*/ 72206 w 214062"/>
                  <a:gd name="connsiteY3" fmla="*/ 21067 h 203010"/>
                  <a:gd name="connsiteX4" fmla="*/ 65816 w 214062"/>
                  <a:gd name="connsiteY4" fmla="*/ 14683 h 203010"/>
                  <a:gd name="connsiteX5" fmla="*/ 40896 w 214062"/>
                  <a:gd name="connsiteY5" fmla="*/ 14683 h 203010"/>
                  <a:gd name="connsiteX6" fmla="*/ 34506 w 214062"/>
                  <a:gd name="connsiteY6" fmla="*/ 21067 h 203010"/>
                  <a:gd name="connsiteX7" fmla="*/ 34506 w 214062"/>
                  <a:gd name="connsiteY7" fmla="*/ 65117 h 203010"/>
                  <a:gd name="connsiteX8" fmla="*/ 35144 w 214062"/>
                  <a:gd name="connsiteY8" fmla="*/ 67032 h 203010"/>
                  <a:gd name="connsiteX9" fmla="*/ 1917 w 214062"/>
                  <a:gd name="connsiteY9" fmla="*/ 98952 h 203010"/>
                  <a:gd name="connsiteX10" fmla="*/ 1917 w 214062"/>
                  <a:gd name="connsiteY10" fmla="*/ 107889 h 203010"/>
                  <a:gd name="connsiteX11" fmla="*/ 10863 w 214062"/>
                  <a:gd name="connsiteY11" fmla="*/ 107889 h 203010"/>
                  <a:gd name="connsiteX12" fmla="*/ 10863 w 214062"/>
                  <a:gd name="connsiteY12" fmla="*/ 107889 h 203010"/>
                  <a:gd name="connsiteX13" fmla="*/ 26198 w 214062"/>
                  <a:gd name="connsiteY13" fmla="*/ 93206 h 203010"/>
                  <a:gd name="connsiteX14" fmla="*/ 26198 w 214062"/>
                  <a:gd name="connsiteY14" fmla="*/ 196627 h 203010"/>
                  <a:gd name="connsiteX15" fmla="*/ 32588 w 214062"/>
                  <a:gd name="connsiteY15" fmla="*/ 203011 h 203010"/>
                  <a:gd name="connsiteX16" fmla="*/ 182113 w 214062"/>
                  <a:gd name="connsiteY16" fmla="*/ 203011 h 203010"/>
                  <a:gd name="connsiteX17" fmla="*/ 188503 w 214062"/>
                  <a:gd name="connsiteY17" fmla="*/ 196627 h 203010"/>
                  <a:gd name="connsiteX18" fmla="*/ 188503 w 214062"/>
                  <a:gd name="connsiteY18" fmla="*/ 97037 h 203010"/>
                  <a:gd name="connsiteX19" fmla="*/ 203200 w 214062"/>
                  <a:gd name="connsiteY19" fmla="*/ 112358 h 203010"/>
                  <a:gd name="connsiteX20" fmla="*/ 207673 w 214062"/>
                  <a:gd name="connsiteY20" fmla="*/ 114273 h 203010"/>
                  <a:gd name="connsiteX21" fmla="*/ 212146 w 214062"/>
                  <a:gd name="connsiteY21" fmla="*/ 112358 h 203010"/>
                  <a:gd name="connsiteX22" fmla="*/ 212146 w 214062"/>
                  <a:gd name="connsiteY22" fmla="*/ 103421 h 203010"/>
                  <a:gd name="connsiteX23" fmla="*/ 112463 w 214062"/>
                  <a:gd name="connsiteY23" fmla="*/ 1915 h 203010"/>
                  <a:gd name="connsiteX24" fmla="*/ 47285 w 214062"/>
                  <a:gd name="connsiteY24" fmla="*/ 27451 h 203010"/>
                  <a:gd name="connsiteX25" fmla="*/ 59427 w 214062"/>
                  <a:gd name="connsiteY25" fmla="*/ 27451 h 203010"/>
                  <a:gd name="connsiteX26" fmla="*/ 59427 w 214062"/>
                  <a:gd name="connsiteY26" fmla="*/ 44049 h 203010"/>
                  <a:gd name="connsiteX27" fmla="*/ 47285 w 214062"/>
                  <a:gd name="connsiteY27" fmla="*/ 55541 h 203010"/>
                  <a:gd name="connsiteX28" fmla="*/ 47285 w 214062"/>
                  <a:gd name="connsiteY28" fmla="*/ 27451 h 203010"/>
                  <a:gd name="connsiteX29" fmla="*/ 175084 w 214062"/>
                  <a:gd name="connsiteY29" fmla="*/ 190881 h 203010"/>
                  <a:gd name="connsiteX30" fmla="*/ 38339 w 214062"/>
                  <a:gd name="connsiteY30" fmla="*/ 190881 h 203010"/>
                  <a:gd name="connsiteX31" fmla="*/ 38339 w 214062"/>
                  <a:gd name="connsiteY31" fmla="*/ 81715 h 203010"/>
                  <a:gd name="connsiteX32" fmla="*/ 70289 w 214062"/>
                  <a:gd name="connsiteY32" fmla="*/ 51072 h 203010"/>
                  <a:gd name="connsiteX33" fmla="*/ 70289 w 214062"/>
                  <a:gd name="connsiteY33" fmla="*/ 51072 h 203010"/>
                  <a:gd name="connsiteX34" fmla="*/ 107990 w 214062"/>
                  <a:gd name="connsiteY34" fmla="*/ 15322 h 203010"/>
                  <a:gd name="connsiteX35" fmla="*/ 175084 w 214062"/>
                  <a:gd name="connsiteY35" fmla="*/ 84907 h 203010"/>
                  <a:gd name="connsiteX36" fmla="*/ 175084 w 214062"/>
                  <a:gd name="connsiteY36" fmla="*/ 190881 h 20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4062" h="203010">
                    <a:moveTo>
                      <a:pt x="112463" y="1915"/>
                    </a:moveTo>
                    <a:cubicBezTo>
                      <a:pt x="109907" y="-638"/>
                      <a:pt x="106073" y="-638"/>
                      <a:pt x="103517" y="1915"/>
                    </a:cubicBezTo>
                    <a:lnTo>
                      <a:pt x="72206" y="31920"/>
                    </a:lnTo>
                    <a:lnTo>
                      <a:pt x="72206" y="21067"/>
                    </a:lnTo>
                    <a:cubicBezTo>
                      <a:pt x="72206" y="17237"/>
                      <a:pt x="69650" y="14683"/>
                      <a:pt x="65816" y="14683"/>
                    </a:cubicBezTo>
                    <a:lnTo>
                      <a:pt x="40896" y="14683"/>
                    </a:lnTo>
                    <a:cubicBezTo>
                      <a:pt x="37062" y="14683"/>
                      <a:pt x="34506" y="17237"/>
                      <a:pt x="34506" y="21067"/>
                    </a:cubicBezTo>
                    <a:lnTo>
                      <a:pt x="34506" y="65117"/>
                    </a:lnTo>
                    <a:cubicBezTo>
                      <a:pt x="34506" y="65755"/>
                      <a:pt x="34506" y="66393"/>
                      <a:pt x="35144" y="67032"/>
                    </a:cubicBezTo>
                    <a:lnTo>
                      <a:pt x="1917" y="98952"/>
                    </a:lnTo>
                    <a:cubicBezTo>
                      <a:pt x="-639" y="101505"/>
                      <a:pt x="-639" y="105336"/>
                      <a:pt x="1917" y="107889"/>
                    </a:cubicBezTo>
                    <a:cubicBezTo>
                      <a:pt x="4473" y="110443"/>
                      <a:pt x="8307" y="110443"/>
                      <a:pt x="10863" y="107889"/>
                    </a:cubicBezTo>
                    <a:lnTo>
                      <a:pt x="10863" y="107889"/>
                    </a:lnTo>
                    <a:lnTo>
                      <a:pt x="26198" y="93206"/>
                    </a:lnTo>
                    <a:lnTo>
                      <a:pt x="26198" y="196627"/>
                    </a:lnTo>
                    <a:cubicBezTo>
                      <a:pt x="26198" y="200457"/>
                      <a:pt x="28755" y="203011"/>
                      <a:pt x="32588" y="203011"/>
                    </a:cubicBezTo>
                    <a:lnTo>
                      <a:pt x="182113" y="203011"/>
                    </a:lnTo>
                    <a:cubicBezTo>
                      <a:pt x="185947" y="203011"/>
                      <a:pt x="188503" y="200457"/>
                      <a:pt x="188503" y="196627"/>
                    </a:cubicBezTo>
                    <a:lnTo>
                      <a:pt x="188503" y="97037"/>
                    </a:lnTo>
                    <a:lnTo>
                      <a:pt x="203200" y="112358"/>
                    </a:lnTo>
                    <a:cubicBezTo>
                      <a:pt x="204478" y="113635"/>
                      <a:pt x="205756" y="114273"/>
                      <a:pt x="207673" y="114273"/>
                    </a:cubicBezTo>
                    <a:cubicBezTo>
                      <a:pt x="209590" y="114273"/>
                      <a:pt x="210868" y="113635"/>
                      <a:pt x="212146" y="112358"/>
                    </a:cubicBezTo>
                    <a:cubicBezTo>
                      <a:pt x="214702" y="109805"/>
                      <a:pt x="214702" y="105974"/>
                      <a:pt x="212146" y="103421"/>
                    </a:cubicBezTo>
                    <a:lnTo>
                      <a:pt x="112463" y="1915"/>
                    </a:lnTo>
                    <a:close/>
                    <a:moveTo>
                      <a:pt x="47285" y="27451"/>
                    </a:moveTo>
                    <a:lnTo>
                      <a:pt x="59427" y="27451"/>
                    </a:lnTo>
                    <a:lnTo>
                      <a:pt x="59427" y="44049"/>
                    </a:lnTo>
                    <a:lnTo>
                      <a:pt x="47285" y="55541"/>
                    </a:lnTo>
                    <a:lnTo>
                      <a:pt x="47285" y="27451"/>
                    </a:lnTo>
                    <a:close/>
                    <a:moveTo>
                      <a:pt x="175084" y="190881"/>
                    </a:moveTo>
                    <a:lnTo>
                      <a:pt x="38339" y="190881"/>
                    </a:lnTo>
                    <a:lnTo>
                      <a:pt x="38339" y="81715"/>
                    </a:lnTo>
                    <a:lnTo>
                      <a:pt x="70289" y="51072"/>
                    </a:lnTo>
                    <a:lnTo>
                      <a:pt x="70289" y="51072"/>
                    </a:lnTo>
                    <a:lnTo>
                      <a:pt x="107990" y="15322"/>
                    </a:lnTo>
                    <a:lnTo>
                      <a:pt x="175084" y="84907"/>
                    </a:lnTo>
                    <a:lnTo>
                      <a:pt x="175084" y="1908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61" name="Graphic 4">
                <a:extLst>
                  <a:ext uri="{FF2B5EF4-FFF2-40B4-BE49-F238E27FC236}">
                    <a16:creationId xmlns:a16="http://schemas.microsoft.com/office/drawing/2014/main" id="{304033B1-2727-4564-A1D3-A81CF8838E91}"/>
                  </a:ext>
                </a:extLst>
              </p:cNvPr>
              <p:cNvSpPr/>
              <p:nvPr/>
            </p:nvSpPr>
            <p:spPr>
              <a:xfrm>
                <a:off x="6896128" y="1081063"/>
                <a:ext cx="91048" cy="98858"/>
              </a:xfrm>
              <a:custGeom>
                <a:avLst/>
                <a:gdLst>
                  <a:gd name="connsiteX0" fmla="*/ 7560 w 91048"/>
                  <a:gd name="connsiteY0" fmla="*/ 71408 h 98858"/>
                  <a:gd name="connsiteX1" fmla="*/ 8837 w 91048"/>
                  <a:gd name="connsiteY1" fmla="*/ 72685 h 98858"/>
                  <a:gd name="connsiteX2" fmla="*/ 3086 w 91048"/>
                  <a:gd name="connsiteY2" fmla="*/ 91198 h 98858"/>
                  <a:gd name="connsiteX3" fmla="*/ 8198 w 91048"/>
                  <a:gd name="connsiteY3" fmla="*/ 98859 h 98858"/>
                  <a:gd name="connsiteX4" fmla="*/ 8198 w 91048"/>
                  <a:gd name="connsiteY4" fmla="*/ 98859 h 98858"/>
                  <a:gd name="connsiteX5" fmla="*/ 9476 w 91048"/>
                  <a:gd name="connsiteY5" fmla="*/ 98859 h 98858"/>
                  <a:gd name="connsiteX6" fmla="*/ 15866 w 91048"/>
                  <a:gd name="connsiteY6" fmla="*/ 93752 h 98858"/>
                  <a:gd name="connsiteX7" fmla="*/ 19701 w 91048"/>
                  <a:gd name="connsiteY7" fmla="*/ 80345 h 98858"/>
                  <a:gd name="connsiteX8" fmla="*/ 36314 w 91048"/>
                  <a:gd name="connsiteY8" fmla="*/ 84176 h 98858"/>
                  <a:gd name="connsiteX9" fmla="*/ 36953 w 91048"/>
                  <a:gd name="connsiteY9" fmla="*/ 84176 h 98858"/>
                  <a:gd name="connsiteX10" fmla="*/ 66347 w 91048"/>
                  <a:gd name="connsiteY10" fmla="*/ 73962 h 98858"/>
                  <a:gd name="connsiteX11" fmla="*/ 81044 w 91048"/>
                  <a:gd name="connsiteY11" fmla="*/ 39488 h 98858"/>
                  <a:gd name="connsiteX12" fmla="*/ 89990 w 91048"/>
                  <a:gd name="connsiteY12" fmla="*/ 11398 h 98858"/>
                  <a:gd name="connsiteX13" fmla="*/ 90629 w 91048"/>
                  <a:gd name="connsiteY13" fmla="*/ 5014 h 98858"/>
                  <a:gd name="connsiteX14" fmla="*/ 85517 w 91048"/>
                  <a:gd name="connsiteY14" fmla="*/ 1184 h 98858"/>
                  <a:gd name="connsiteX15" fmla="*/ 16506 w 91048"/>
                  <a:gd name="connsiteY15" fmla="*/ 12675 h 98858"/>
                  <a:gd name="connsiteX16" fmla="*/ 7560 w 91048"/>
                  <a:gd name="connsiteY16" fmla="*/ 71408 h 98858"/>
                  <a:gd name="connsiteX17" fmla="*/ 24812 w 91048"/>
                  <a:gd name="connsiteY17" fmla="*/ 23528 h 98858"/>
                  <a:gd name="connsiteX18" fmla="*/ 63152 w 91048"/>
                  <a:gd name="connsiteY18" fmla="*/ 13952 h 98858"/>
                  <a:gd name="connsiteX19" fmla="*/ 74654 w 91048"/>
                  <a:gd name="connsiteY19" fmla="*/ 14590 h 98858"/>
                  <a:gd name="connsiteX20" fmla="*/ 68264 w 91048"/>
                  <a:gd name="connsiteY20" fmla="*/ 37573 h 98858"/>
                  <a:gd name="connsiteX21" fmla="*/ 58040 w 91048"/>
                  <a:gd name="connsiteY21" fmla="*/ 64386 h 98858"/>
                  <a:gd name="connsiteX22" fmla="*/ 36314 w 91048"/>
                  <a:gd name="connsiteY22" fmla="*/ 71408 h 98858"/>
                  <a:gd name="connsiteX23" fmla="*/ 24173 w 91048"/>
                  <a:gd name="connsiteY23" fmla="*/ 68854 h 98858"/>
                  <a:gd name="connsiteX24" fmla="*/ 28007 w 91048"/>
                  <a:gd name="connsiteY24" fmla="*/ 61194 h 98858"/>
                  <a:gd name="connsiteX25" fmla="*/ 48455 w 91048"/>
                  <a:gd name="connsiteY25" fmla="*/ 59917 h 98858"/>
                  <a:gd name="connsiteX26" fmla="*/ 56123 w 91048"/>
                  <a:gd name="connsiteY26" fmla="*/ 55448 h 98858"/>
                  <a:gd name="connsiteX27" fmla="*/ 56123 w 91048"/>
                  <a:gd name="connsiteY27" fmla="*/ 55448 h 98858"/>
                  <a:gd name="connsiteX28" fmla="*/ 51650 w 91048"/>
                  <a:gd name="connsiteY28" fmla="*/ 47787 h 98858"/>
                  <a:gd name="connsiteX29" fmla="*/ 37592 w 91048"/>
                  <a:gd name="connsiteY29" fmla="*/ 47149 h 98858"/>
                  <a:gd name="connsiteX30" fmla="*/ 54206 w 91048"/>
                  <a:gd name="connsiteY30" fmla="*/ 32466 h 98858"/>
                  <a:gd name="connsiteX31" fmla="*/ 56762 w 91048"/>
                  <a:gd name="connsiteY31" fmla="*/ 23528 h 98858"/>
                  <a:gd name="connsiteX32" fmla="*/ 47816 w 91048"/>
                  <a:gd name="connsiteY32" fmla="*/ 20974 h 98858"/>
                  <a:gd name="connsiteX33" fmla="*/ 13950 w 91048"/>
                  <a:gd name="connsiteY33" fmla="*/ 59278 h 98858"/>
                  <a:gd name="connsiteX34" fmla="*/ 24812 w 91048"/>
                  <a:gd name="connsiteY34" fmla="*/ 23528 h 9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1048" h="98858">
                    <a:moveTo>
                      <a:pt x="7560" y="71408"/>
                    </a:moveTo>
                    <a:cubicBezTo>
                      <a:pt x="8198" y="72046"/>
                      <a:pt x="8198" y="72685"/>
                      <a:pt x="8837" y="72685"/>
                    </a:cubicBezTo>
                    <a:cubicBezTo>
                      <a:pt x="6281" y="79069"/>
                      <a:pt x="4365" y="84814"/>
                      <a:pt x="3086" y="91198"/>
                    </a:cubicBezTo>
                    <a:cubicBezTo>
                      <a:pt x="2447" y="94390"/>
                      <a:pt x="4365" y="98221"/>
                      <a:pt x="8198" y="98859"/>
                    </a:cubicBezTo>
                    <a:cubicBezTo>
                      <a:pt x="8198" y="98859"/>
                      <a:pt x="8198" y="98859"/>
                      <a:pt x="8198" y="98859"/>
                    </a:cubicBezTo>
                    <a:cubicBezTo>
                      <a:pt x="8837" y="98859"/>
                      <a:pt x="8837" y="98859"/>
                      <a:pt x="9476" y="98859"/>
                    </a:cubicBezTo>
                    <a:cubicBezTo>
                      <a:pt x="12671" y="98859"/>
                      <a:pt x="15227" y="96944"/>
                      <a:pt x="15866" y="93752"/>
                    </a:cubicBezTo>
                    <a:cubicBezTo>
                      <a:pt x="17145" y="89283"/>
                      <a:pt x="18422" y="84814"/>
                      <a:pt x="19701" y="80345"/>
                    </a:cubicBezTo>
                    <a:cubicBezTo>
                      <a:pt x="24812" y="82899"/>
                      <a:pt x="30563" y="84176"/>
                      <a:pt x="36314" y="84176"/>
                    </a:cubicBezTo>
                    <a:lnTo>
                      <a:pt x="36953" y="84176"/>
                    </a:lnTo>
                    <a:cubicBezTo>
                      <a:pt x="47816" y="84176"/>
                      <a:pt x="58040" y="80984"/>
                      <a:pt x="66347" y="73962"/>
                    </a:cubicBezTo>
                    <a:cubicBezTo>
                      <a:pt x="75932" y="66301"/>
                      <a:pt x="78488" y="52894"/>
                      <a:pt x="81044" y="39488"/>
                    </a:cubicBezTo>
                    <a:cubicBezTo>
                      <a:pt x="82322" y="29912"/>
                      <a:pt x="85517" y="20336"/>
                      <a:pt x="89990" y="11398"/>
                    </a:cubicBezTo>
                    <a:cubicBezTo>
                      <a:pt x="91268" y="9483"/>
                      <a:pt x="91268" y="6930"/>
                      <a:pt x="90629" y="5014"/>
                    </a:cubicBezTo>
                    <a:cubicBezTo>
                      <a:pt x="89350" y="3099"/>
                      <a:pt x="87434" y="1822"/>
                      <a:pt x="85517" y="1184"/>
                    </a:cubicBezTo>
                    <a:cubicBezTo>
                      <a:pt x="55484" y="-1370"/>
                      <a:pt x="32481" y="-731"/>
                      <a:pt x="16506" y="12675"/>
                    </a:cubicBezTo>
                    <a:cubicBezTo>
                      <a:pt x="531" y="26082"/>
                      <a:pt x="-6499" y="53533"/>
                      <a:pt x="7560" y="71408"/>
                    </a:cubicBezTo>
                    <a:close/>
                    <a:moveTo>
                      <a:pt x="24812" y="23528"/>
                    </a:moveTo>
                    <a:cubicBezTo>
                      <a:pt x="33119" y="17144"/>
                      <a:pt x="44621" y="13952"/>
                      <a:pt x="63152" y="13952"/>
                    </a:cubicBezTo>
                    <a:cubicBezTo>
                      <a:pt x="66986" y="13952"/>
                      <a:pt x="70820" y="13952"/>
                      <a:pt x="74654" y="14590"/>
                    </a:cubicBezTo>
                    <a:cubicBezTo>
                      <a:pt x="72098" y="22251"/>
                      <a:pt x="69542" y="29912"/>
                      <a:pt x="68264" y="37573"/>
                    </a:cubicBezTo>
                    <a:cubicBezTo>
                      <a:pt x="65708" y="49064"/>
                      <a:pt x="63791" y="59917"/>
                      <a:pt x="58040" y="64386"/>
                    </a:cubicBezTo>
                    <a:cubicBezTo>
                      <a:pt x="51650" y="68854"/>
                      <a:pt x="43982" y="71408"/>
                      <a:pt x="36314" y="71408"/>
                    </a:cubicBezTo>
                    <a:cubicBezTo>
                      <a:pt x="31841" y="71408"/>
                      <a:pt x="28007" y="70131"/>
                      <a:pt x="24173" y="68854"/>
                    </a:cubicBezTo>
                    <a:cubicBezTo>
                      <a:pt x="25451" y="66301"/>
                      <a:pt x="26729" y="63747"/>
                      <a:pt x="28007" y="61194"/>
                    </a:cubicBezTo>
                    <a:cubicBezTo>
                      <a:pt x="34397" y="59278"/>
                      <a:pt x="41426" y="59278"/>
                      <a:pt x="48455" y="59917"/>
                    </a:cubicBezTo>
                    <a:cubicBezTo>
                      <a:pt x="51650" y="60555"/>
                      <a:pt x="55484" y="58640"/>
                      <a:pt x="56123" y="55448"/>
                    </a:cubicBezTo>
                    <a:cubicBezTo>
                      <a:pt x="56123" y="55448"/>
                      <a:pt x="56123" y="55448"/>
                      <a:pt x="56123" y="55448"/>
                    </a:cubicBezTo>
                    <a:cubicBezTo>
                      <a:pt x="56762" y="52256"/>
                      <a:pt x="54845" y="48426"/>
                      <a:pt x="51650" y="47787"/>
                    </a:cubicBezTo>
                    <a:cubicBezTo>
                      <a:pt x="47177" y="46510"/>
                      <a:pt x="42065" y="46510"/>
                      <a:pt x="37592" y="47149"/>
                    </a:cubicBezTo>
                    <a:cubicBezTo>
                      <a:pt x="42065" y="41403"/>
                      <a:pt x="47816" y="36296"/>
                      <a:pt x="54206" y="32466"/>
                    </a:cubicBezTo>
                    <a:cubicBezTo>
                      <a:pt x="57401" y="30550"/>
                      <a:pt x="58040" y="26720"/>
                      <a:pt x="56762" y="23528"/>
                    </a:cubicBezTo>
                    <a:cubicBezTo>
                      <a:pt x="54845" y="20336"/>
                      <a:pt x="51011" y="19698"/>
                      <a:pt x="47816" y="20974"/>
                    </a:cubicBezTo>
                    <a:cubicBezTo>
                      <a:pt x="33119" y="29912"/>
                      <a:pt x="20978" y="43318"/>
                      <a:pt x="13950" y="59278"/>
                    </a:cubicBezTo>
                    <a:cubicBezTo>
                      <a:pt x="10116" y="45872"/>
                      <a:pt x="14588" y="31827"/>
                      <a:pt x="24812" y="2352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246" name="Graphic 4">
              <a:extLst>
                <a:ext uri="{FF2B5EF4-FFF2-40B4-BE49-F238E27FC236}">
                  <a16:creationId xmlns:a16="http://schemas.microsoft.com/office/drawing/2014/main" id="{0CD9A121-BCF7-4EBA-8666-EEE00CCDB5F4}"/>
                </a:ext>
              </a:extLst>
            </p:cNvPr>
            <p:cNvGrpSpPr>
              <a:grpSpLocks noChangeAspect="1"/>
            </p:cNvGrpSpPr>
            <p:nvPr/>
          </p:nvGrpSpPr>
          <p:grpSpPr>
            <a:xfrm>
              <a:off x="12158104" y="763519"/>
              <a:ext cx="37581" cy="39990"/>
              <a:chOff x="6828925" y="3884078"/>
              <a:chExt cx="212883" cy="227369"/>
            </a:xfrm>
            <a:solidFill>
              <a:schemeClr val="bg1"/>
            </a:solidFill>
            <a:effectLst/>
          </p:grpSpPr>
          <p:sp>
            <p:nvSpPr>
              <p:cNvPr id="251" name="Graphic 4">
                <a:extLst>
                  <a:ext uri="{FF2B5EF4-FFF2-40B4-BE49-F238E27FC236}">
                    <a16:creationId xmlns:a16="http://schemas.microsoft.com/office/drawing/2014/main" id="{01A6641F-A949-4ACA-9A4B-E4009E1E5C46}"/>
                  </a:ext>
                </a:extLst>
              </p:cNvPr>
              <p:cNvSpPr/>
              <p:nvPr/>
            </p:nvSpPr>
            <p:spPr>
              <a:xfrm>
                <a:off x="6828925" y="3959426"/>
                <a:ext cx="165499" cy="152021"/>
              </a:xfrm>
              <a:custGeom>
                <a:avLst/>
                <a:gdLst>
                  <a:gd name="connsiteX0" fmla="*/ 149525 w 165499"/>
                  <a:gd name="connsiteY0" fmla="*/ 82 h 152021"/>
                  <a:gd name="connsiteX1" fmla="*/ 58788 w 165499"/>
                  <a:gd name="connsiteY1" fmla="*/ 82 h 152021"/>
                  <a:gd name="connsiteX2" fmla="*/ 52398 w 165499"/>
                  <a:gd name="connsiteY2" fmla="*/ 6466 h 152021"/>
                  <a:gd name="connsiteX3" fmla="*/ 58788 w 165499"/>
                  <a:gd name="connsiteY3" fmla="*/ 12850 h 152021"/>
                  <a:gd name="connsiteX4" fmla="*/ 143774 w 165499"/>
                  <a:gd name="connsiteY4" fmla="*/ 12850 h 152021"/>
                  <a:gd name="connsiteX5" fmla="*/ 151442 w 165499"/>
                  <a:gd name="connsiteY5" fmla="*/ 102864 h 152021"/>
                  <a:gd name="connsiteX6" fmla="*/ 12780 w 165499"/>
                  <a:gd name="connsiteY6" fmla="*/ 102864 h 152021"/>
                  <a:gd name="connsiteX7" fmla="*/ 20448 w 165499"/>
                  <a:gd name="connsiteY7" fmla="*/ 12850 h 152021"/>
                  <a:gd name="connsiteX8" fmla="*/ 41535 w 165499"/>
                  <a:gd name="connsiteY8" fmla="*/ 12850 h 152021"/>
                  <a:gd name="connsiteX9" fmla="*/ 47925 w 165499"/>
                  <a:gd name="connsiteY9" fmla="*/ 6466 h 152021"/>
                  <a:gd name="connsiteX10" fmla="*/ 41535 w 165499"/>
                  <a:gd name="connsiteY10" fmla="*/ 82 h 152021"/>
                  <a:gd name="connsiteX11" fmla="*/ 14697 w 165499"/>
                  <a:gd name="connsiteY11" fmla="*/ 82 h 152021"/>
                  <a:gd name="connsiteX12" fmla="*/ 8307 w 165499"/>
                  <a:gd name="connsiteY12" fmla="*/ 5828 h 152021"/>
                  <a:gd name="connsiteX13" fmla="*/ 0 w 165499"/>
                  <a:gd name="connsiteY13" fmla="*/ 108610 h 152021"/>
                  <a:gd name="connsiteX14" fmla="*/ 1917 w 165499"/>
                  <a:gd name="connsiteY14" fmla="*/ 113717 h 152021"/>
                  <a:gd name="connsiteX15" fmla="*/ 6390 w 165499"/>
                  <a:gd name="connsiteY15" fmla="*/ 115632 h 152021"/>
                  <a:gd name="connsiteX16" fmla="*/ 67094 w 165499"/>
                  <a:gd name="connsiteY16" fmla="*/ 115632 h 152021"/>
                  <a:gd name="connsiteX17" fmla="*/ 61983 w 165499"/>
                  <a:gd name="connsiteY17" fmla="*/ 122016 h 152021"/>
                  <a:gd name="connsiteX18" fmla="*/ 61983 w 165499"/>
                  <a:gd name="connsiteY18" fmla="*/ 139253 h 152021"/>
                  <a:gd name="connsiteX19" fmla="*/ 46008 w 165499"/>
                  <a:gd name="connsiteY19" fmla="*/ 139253 h 152021"/>
                  <a:gd name="connsiteX20" fmla="*/ 39618 w 165499"/>
                  <a:gd name="connsiteY20" fmla="*/ 145637 h 152021"/>
                  <a:gd name="connsiteX21" fmla="*/ 46008 w 165499"/>
                  <a:gd name="connsiteY21" fmla="*/ 152021 h 152021"/>
                  <a:gd name="connsiteX22" fmla="*/ 119492 w 165499"/>
                  <a:gd name="connsiteY22" fmla="*/ 152021 h 152021"/>
                  <a:gd name="connsiteX23" fmla="*/ 125882 w 165499"/>
                  <a:gd name="connsiteY23" fmla="*/ 145637 h 152021"/>
                  <a:gd name="connsiteX24" fmla="*/ 119492 w 165499"/>
                  <a:gd name="connsiteY24" fmla="*/ 139253 h 152021"/>
                  <a:gd name="connsiteX25" fmla="*/ 104156 w 165499"/>
                  <a:gd name="connsiteY25" fmla="*/ 139253 h 152021"/>
                  <a:gd name="connsiteX26" fmla="*/ 104156 w 165499"/>
                  <a:gd name="connsiteY26" fmla="*/ 115632 h 152021"/>
                  <a:gd name="connsiteX27" fmla="*/ 159110 w 165499"/>
                  <a:gd name="connsiteY27" fmla="*/ 115632 h 152021"/>
                  <a:gd name="connsiteX28" fmla="*/ 165500 w 165499"/>
                  <a:gd name="connsiteY28" fmla="*/ 109248 h 152021"/>
                  <a:gd name="connsiteX29" fmla="*/ 165500 w 165499"/>
                  <a:gd name="connsiteY29" fmla="*/ 108610 h 152021"/>
                  <a:gd name="connsiteX30" fmla="*/ 157193 w 165499"/>
                  <a:gd name="connsiteY30" fmla="*/ 5828 h 152021"/>
                  <a:gd name="connsiteX31" fmla="*/ 149525 w 165499"/>
                  <a:gd name="connsiteY31" fmla="*/ 82 h 152021"/>
                  <a:gd name="connsiteX32" fmla="*/ 149525 w 165499"/>
                  <a:gd name="connsiteY32" fmla="*/ 82 h 152021"/>
                  <a:gd name="connsiteX33" fmla="*/ 90099 w 165499"/>
                  <a:gd name="connsiteY33" fmla="*/ 138615 h 152021"/>
                  <a:gd name="connsiteX34" fmla="*/ 73484 w 165499"/>
                  <a:gd name="connsiteY34" fmla="*/ 138615 h 152021"/>
                  <a:gd name="connsiteX35" fmla="*/ 73484 w 165499"/>
                  <a:gd name="connsiteY35" fmla="*/ 121378 h 152021"/>
                  <a:gd name="connsiteX36" fmla="*/ 68373 w 165499"/>
                  <a:gd name="connsiteY36" fmla="*/ 114994 h 152021"/>
                  <a:gd name="connsiteX37" fmla="*/ 90099 w 165499"/>
                  <a:gd name="connsiteY37" fmla="*/ 114994 h 152021"/>
                  <a:gd name="connsiteX38" fmla="*/ 90099 w 165499"/>
                  <a:gd name="connsiteY38" fmla="*/ 138615 h 15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5499" h="152021">
                    <a:moveTo>
                      <a:pt x="149525" y="82"/>
                    </a:moveTo>
                    <a:lnTo>
                      <a:pt x="58788" y="82"/>
                    </a:lnTo>
                    <a:cubicBezTo>
                      <a:pt x="54954" y="82"/>
                      <a:pt x="52398" y="2636"/>
                      <a:pt x="52398" y="6466"/>
                    </a:cubicBezTo>
                    <a:cubicBezTo>
                      <a:pt x="52398" y="10297"/>
                      <a:pt x="54954" y="12850"/>
                      <a:pt x="58788" y="12850"/>
                    </a:cubicBezTo>
                    <a:lnTo>
                      <a:pt x="143774" y="12850"/>
                    </a:lnTo>
                    <a:lnTo>
                      <a:pt x="151442" y="102864"/>
                    </a:lnTo>
                    <a:lnTo>
                      <a:pt x="12780" y="102864"/>
                    </a:lnTo>
                    <a:lnTo>
                      <a:pt x="20448" y="12850"/>
                    </a:lnTo>
                    <a:lnTo>
                      <a:pt x="41535" y="12850"/>
                    </a:lnTo>
                    <a:cubicBezTo>
                      <a:pt x="45369" y="12850"/>
                      <a:pt x="47925" y="10297"/>
                      <a:pt x="47925" y="6466"/>
                    </a:cubicBezTo>
                    <a:cubicBezTo>
                      <a:pt x="47925" y="2636"/>
                      <a:pt x="45369" y="82"/>
                      <a:pt x="41535" y="82"/>
                    </a:cubicBezTo>
                    <a:lnTo>
                      <a:pt x="14697" y="82"/>
                    </a:lnTo>
                    <a:cubicBezTo>
                      <a:pt x="11502" y="82"/>
                      <a:pt x="8307" y="2636"/>
                      <a:pt x="8307" y="5828"/>
                    </a:cubicBezTo>
                    <a:lnTo>
                      <a:pt x="0" y="108610"/>
                    </a:lnTo>
                    <a:cubicBezTo>
                      <a:pt x="0" y="110525"/>
                      <a:pt x="640" y="112440"/>
                      <a:pt x="1917" y="113717"/>
                    </a:cubicBezTo>
                    <a:cubicBezTo>
                      <a:pt x="3195" y="114994"/>
                      <a:pt x="5112" y="115632"/>
                      <a:pt x="6390" y="115632"/>
                    </a:cubicBezTo>
                    <a:lnTo>
                      <a:pt x="67094" y="115632"/>
                    </a:lnTo>
                    <a:cubicBezTo>
                      <a:pt x="63899" y="116271"/>
                      <a:pt x="61983" y="118824"/>
                      <a:pt x="61983" y="122016"/>
                    </a:cubicBezTo>
                    <a:lnTo>
                      <a:pt x="61983" y="139253"/>
                    </a:lnTo>
                    <a:lnTo>
                      <a:pt x="46008" y="139253"/>
                    </a:lnTo>
                    <a:cubicBezTo>
                      <a:pt x="42174" y="139253"/>
                      <a:pt x="39618" y="141807"/>
                      <a:pt x="39618" y="145637"/>
                    </a:cubicBezTo>
                    <a:cubicBezTo>
                      <a:pt x="39618" y="149467"/>
                      <a:pt x="42174" y="152021"/>
                      <a:pt x="46008" y="152021"/>
                    </a:cubicBezTo>
                    <a:lnTo>
                      <a:pt x="119492" y="152021"/>
                    </a:lnTo>
                    <a:cubicBezTo>
                      <a:pt x="123326" y="152021"/>
                      <a:pt x="125882" y="149467"/>
                      <a:pt x="125882" y="145637"/>
                    </a:cubicBezTo>
                    <a:cubicBezTo>
                      <a:pt x="125882" y="141807"/>
                      <a:pt x="123326" y="139253"/>
                      <a:pt x="119492" y="139253"/>
                    </a:cubicBezTo>
                    <a:lnTo>
                      <a:pt x="104156" y="139253"/>
                    </a:lnTo>
                    <a:lnTo>
                      <a:pt x="104156" y="115632"/>
                    </a:lnTo>
                    <a:lnTo>
                      <a:pt x="159110" y="115632"/>
                    </a:lnTo>
                    <a:cubicBezTo>
                      <a:pt x="162943" y="115632"/>
                      <a:pt x="165500" y="113079"/>
                      <a:pt x="165500" y="109248"/>
                    </a:cubicBezTo>
                    <a:cubicBezTo>
                      <a:pt x="165500" y="109248"/>
                      <a:pt x="165500" y="108610"/>
                      <a:pt x="165500" y="108610"/>
                    </a:cubicBezTo>
                    <a:lnTo>
                      <a:pt x="157193" y="5828"/>
                    </a:lnTo>
                    <a:cubicBezTo>
                      <a:pt x="155915" y="2636"/>
                      <a:pt x="152720" y="-556"/>
                      <a:pt x="149525" y="82"/>
                    </a:cubicBezTo>
                    <a:cubicBezTo>
                      <a:pt x="149525" y="82"/>
                      <a:pt x="149525" y="82"/>
                      <a:pt x="149525" y="82"/>
                    </a:cubicBezTo>
                    <a:close/>
                    <a:moveTo>
                      <a:pt x="90099" y="138615"/>
                    </a:moveTo>
                    <a:lnTo>
                      <a:pt x="73484" y="138615"/>
                    </a:lnTo>
                    <a:lnTo>
                      <a:pt x="73484" y="121378"/>
                    </a:lnTo>
                    <a:cubicBezTo>
                      <a:pt x="73484" y="118186"/>
                      <a:pt x="71568" y="115632"/>
                      <a:pt x="68373" y="114994"/>
                    </a:cubicBezTo>
                    <a:lnTo>
                      <a:pt x="90099" y="114994"/>
                    </a:lnTo>
                    <a:lnTo>
                      <a:pt x="90099" y="1386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52" name="Graphic 4">
                <a:extLst>
                  <a:ext uri="{FF2B5EF4-FFF2-40B4-BE49-F238E27FC236}">
                    <a16:creationId xmlns:a16="http://schemas.microsoft.com/office/drawing/2014/main" id="{562C7A69-93D5-4C04-B332-F34C3B1BD7C8}"/>
                  </a:ext>
                </a:extLst>
              </p:cNvPr>
              <p:cNvSpPr/>
              <p:nvPr/>
            </p:nvSpPr>
            <p:spPr>
              <a:xfrm>
                <a:off x="6852568" y="3981852"/>
                <a:ext cx="116296" cy="70862"/>
              </a:xfrm>
              <a:custGeom>
                <a:avLst/>
                <a:gdLst>
                  <a:gd name="connsiteX0" fmla="*/ 4473 w 116296"/>
                  <a:gd name="connsiteY0" fmla="*/ 5746 h 70862"/>
                  <a:gd name="connsiteX1" fmla="*/ 0 w 116296"/>
                  <a:gd name="connsiteY1" fmla="*/ 63840 h 70862"/>
                  <a:gd name="connsiteX2" fmla="*/ 1917 w 116296"/>
                  <a:gd name="connsiteY2" fmla="*/ 68947 h 70862"/>
                  <a:gd name="connsiteX3" fmla="*/ 6390 w 116296"/>
                  <a:gd name="connsiteY3" fmla="*/ 70862 h 70862"/>
                  <a:gd name="connsiteX4" fmla="*/ 109907 w 116296"/>
                  <a:gd name="connsiteY4" fmla="*/ 70862 h 70862"/>
                  <a:gd name="connsiteX5" fmla="*/ 114380 w 116296"/>
                  <a:gd name="connsiteY5" fmla="*/ 68947 h 70862"/>
                  <a:gd name="connsiteX6" fmla="*/ 116297 w 116296"/>
                  <a:gd name="connsiteY6" fmla="*/ 63840 h 70862"/>
                  <a:gd name="connsiteX7" fmla="*/ 111824 w 116296"/>
                  <a:gd name="connsiteY7" fmla="*/ 5746 h 70862"/>
                  <a:gd name="connsiteX8" fmla="*/ 105434 w 116296"/>
                  <a:gd name="connsiteY8" fmla="*/ 0 h 70862"/>
                  <a:gd name="connsiteX9" fmla="*/ 11501 w 116296"/>
                  <a:gd name="connsiteY9" fmla="*/ 0 h 70862"/>
                  <a:gd name="connsiteX10" fmla="*/ 4473 w 116296"/>
                  <a:gd name="connsiteY10" fmla="*/ 5746 h 70862"/>
                  <a:gd name="connsiteX11" fmla="*/ 14696 w 116296"/>
                  <a:gd name="connsiteY11" fmla="*/ 41496 h 70862"/>
                  <a:gd name="connsiteX12" fmla="*/ 45368 w 116296"/>
                  <a:gd name="connsiteY12" fmla="*/ 41496 h 70862"/>
                  <a:gd name="connsiteX13" fmla="*/ 51119 w 116296"/>
                  <a:gd name="connsiteY13" fmla="*/ 37027 h 70862"/>
                  <a:gd name="connsiteX14" fmla="*/ 51119 w 116296"/>
                  <a:gd name="connsiteY14" fmla="*/ 58094 h 70862"/>
                  <a:gd name="connsiteX15" fmla="*/ 12780 w 116296"/>
                  <a:gd name="connsiteY15" fmla="*/ 58094 h 70862"/>
                  <a:gd name="connsiteX16" fmla="*/ 14696 w 116296"/>
                  <a:gd name="connsiteY16" fmla="*/ 41496 h 70862"/>
                  <a:gd name="connsiteX17" fmla="*/ 64538 w 116296"/>
                  <a:gd name="connsiteY17" fmla="*/ 58094 h 70862"/>
                  <a:gd name="connsiteX18" fmla="*/ 64538 w 116296"/>
                  <a:gd name="connsiteY18" fmla="*/ 41496 h 70862"/>
                  <a:gd name="connsiteX19" fmla="*/ 101600 w 116296"/>
                  <a:gd name="connsiteY19" fmla="*/ 41496 h 70862"/>
                  <a:gd name="connsiteX20" fmla="*/ 102878 w 116296"/>
                  <a:gd name="connsiteY20" fmla="*/ 58094 h 70862"/>
                  <a:gd name="connsiteX21" fmla="*/ 64538 w 116296"/>
                  <a:gd name="connsiteY21" fmla="*/ 58094 h 70862"/>
                  <a:gd name="connsiteX22" fmla="*/ 100322 w 116296"/>
                  <a:gd name="connsiteY22" fmla="*/ 28728 h 70862"/>
                  <a:gd name="connsiteX23" fmla="*/ 64538 w 116296"/>
                  <a:gd name="connsiteY23" fmla="*/ 28728 h 70862"/>
                  <a:gd name="connsiteX24" fmla="*/ 64538 w 116296"/>
                  <a:gd name="connsiteY24" fmla="*/ 12130 h 70862"/>
                  <a:gd name="connsiteX25" fmla="*/ 99044 w 116296"/>
                  <a:gd name="connsiteY25" fmla="*/ 12130 h 70862"/>
                  <a:gd name="connsiteX26" fmla="*/ 100322 w 116296"/>
                  <a:gd name="connsiteY26" fmla="*/ 28728 h 70862"/>
                  <a:gd name="connsiteX27" fmla="*/ 51758 w 116296"/>
                  <a:gd name="connsiteY27" fmla="*/ 12768 h 70862"/>
                  <a:gd name="connsiteX28" fmla="*/ 51758 w 116296"/>
                  <a:gd name="connsiteY28" fmla="*/ 33197 h 70862"/>
                  <a:gd name="connsiteX29" fmla="*/ 46007 w 116296"/>
                  <a:gd name="connsiteY29" fmla="*/ 28728 h 70862"/>
                  <a:gd name="connsiteX30" fmla="*/ 15975 w 116296"/>
                  <a:gd name="connsiteY30" fmla="*/ 28728 h 70862"/>
                  <a:gd name="connsiteX31" fmla="*/ 17253 w 116296"/>
                  <a:gd name="connsiteY31" fmla="*/ 12768 h 70862"/>
                  <a:gd name="connsiteX32" fmla="*/ 51758 w 116296"/>
                  <a:gd name="connsiteY32" fmla="*/ 12768 h 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6296" h="70862">
                    <a:moveTo>
                      <a:pt x="4473" y="5746"/>
                    </a:moveTo>
                    <a:lnTo>
                      <a:pt x="0" y="63840"/>
                    </a:lnTo>
                    <a:cubicBezTo>
                      <a:pt x="0" y="65755"/>
                      <a:pt x="639" y="67032"/>
                      <a:pt x="1917" y="68947"/>
                    </a:cubicBezTo>
                    <a:cubicBezTo>
                      <a:pt x="3195" y="70224"/>
                      <a:pt x="5111" y="70862"/>
                      <a:pt x="6390" y="70862"/>
                    </a:cubicBezTo>
                    <a:lnTo>
                      <a:pt x="109907" y="70862"/>
                    </a:lnTo>
                    <a:cubicBezTo>
                      <a:pt x="111824" y="70862"/>
                      <a:pt x="113102" y="70224"/>
                      <a:pt x="114380" y="68947"/>
                    </a:cubicBezTo>
                    <a:cubicBezTo>
                      <a:pt x="115658" y="67670"/>
                      <a:pt x="116297" y="65755"/>
                      <a:pt x="116297" y="63840"/>
                    </a:cubicBezTo>
                    <a:lnTo>
                      <a:pt x="111824" y="5746"/>
                    </a:lnTo>
                    <a:cubicBezTo>
                      <a:pt x="111824" y="2554"/>
                      <a:pt x="108629" y="0"/>
                      <a:pt x="105434" y="0"/>
                    </a:cubicBezTo>
                    <a:lnTo>
                      <a:pt x="11501" y="0"/>
                    </a:lnTo>
                    <a:cubicBezTo>
                      <a:pt x="7668" y="0"/>
                      <a:pt x="5111" y="2554"/>
                      <a:pt x="4473" y="5746"/>
                    </a:cubicBezTo>
                    <a:close/>
                    <a:moveTo>
                      <a:pt x="14696" y="41496"/>
                    </a:moveTo>
                    <a:lnTo>
                      <a:pt x="45368" y="41496"/>
                    </a:lnTo>
                    <a:cubicBezTo>
                      <a:pt x="47925" y="41496"/>
                      <a:pt x="50481" y="39581"/>
                      <a:pt x="51119" y="37027"/>
                    </a:cubicBezTo>
                    <a:lnTo>
                      <a:pt x="51119" y="58094"/>
                    </a:lnTo>
                    <a:lnTo>
                      <a:pt x="12780" y="58094"/>
                    </a:lnTo>
                    <a:lnTo>
                      <a:pt x="14696" y="41496"/>
                    </a:lnTo>
                    <a:close/>
                    <a:moveTo>
                      <a:pt x="64538" y="58094"/>
                    </a:moveTo>
                    <a:lnTo>
                      <a:pt x="64538" y="41496"/>
                    </a:lnTo>
                    <a:lnTo>
                      <a:pt x="101600" y="41496"/>
                    </a:lnTo>
                    <a:lnTo>
                      <a:pt x="102878" y="58094"/>
                    </a:lnTo>
                    <a:lnTo>
                      <a:pt x="64538" y="58094"/>
                    </a:lnTo>
                    <a:close/>
                    <a:moveTo>
                      <a:pt x="100322" y="28728"/>
                    </a:moveTo>
                    <a:lnTo>
                      <a:pt x="64538" y="28728"/>
                    </a:lnTo>
                    <a:lnTo>
                      <a:pt x="64538" y="12130"/>
                    </a:lnTo>
                    <a:lnTo>
                      <a:pt x="99044" y="12130"/>
                    </a:lnTo>
                    <a:lnTo>
                      <a:pt x="100322" y="28728"/>
                    </a:lnTo>
                    <a:close/>
                    <a:moveTo>
                      <a:pt x="51758" y="12768"/>
                    </a:moveTo>
                    <a:lnTo>
                      <a:pt x="51758" y="33197"/>
                    </a:lnTo>
                    <a:cubicBezTo>
                      <a:pt x="51119" y="30643"/>
                      <a:pt x="48563" y="28728"/>
                      <a:pt x="46007" y="28728"/>
                    </a:cubicBezTo>
                    <a:lnTo>
                      <a:pt x="15975" y="28728"/>
                    </a:lnTo>
                    <a:lnTo>
                      <a:pt x="17253" y="12768"/>
                    </a:lnTo>
                    <a:lnTo>
                      <a:pt x="51758"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53" name="Graphic 4">
                <a:extLst>
                  <a:ext uri="{FF2B5EF4-FFF2-40B4-BE49-F238E27FC236}">
                    <a16:creationId xmlns:a16="http://schemas.microsoft.com/office/drawing/2014/main" id="{89A6AB5F-1705-41AF-9093-833AFE3688C6}"/>
                  </a:ext>
                </a:extLst>
              </p:cNvPr>
              <p:cNvSpPr/>
              <p:nvPr/>
            </p:nvSpPr>
            <p:spPr>
              <a:xfrm>
                <a:off x="7014873" y="3946004"/>
                <a:ext cx="26935" cy="14780"/>
              </a:xfrm>
              <a:custGeom>
                <a:avLst/>
                <a:gdLst>
                  <a:gd name="connsiteX0" fmla="*/ 21086 w 26935"/>
                  <a:gd name="connsiteY0" fmla="*/ 2013 h 14780"/>
                  <a:gd name="connsiteX1" fmla="*/ 7029 w 26935"/>
                  <a:gd name="connsiteY1" fmla="*/ 98 h 14780"/>
                  <a:gd name="connsiteX2" fmla="*/ 0 w 26935"/>
                  <a:gd name="connsiteY2" fmla="*/ 5843 h 14780"/>
                  <a:gd name="connsiteX3" fmla="*/ 5750 w 26935"/>
                  <a:gd name="connsiteY3" fmla="*/ 12866 h 14780"/>
                  <a:gd name="connsiteX4" fmla="*/ 19809 w 26935"/>
                  <a:gd name="connsiteY4" fmla="*/ 14781 h 14780"/>
                  <a:gd name="connsiteX5" fmla="*/ 20447 w 26935"/>
                  <a:gd name="connsiteY5" fmla="*/ 14781 h 14780"/>
                  <a:gd name="connsiteX6" fmla="*/ 26837 w 26935"/>
                  <a:gd name="connsiteY6" fmla="*/ 9035 h 14780"/>
                  <a:gd name="connsiteX7" fmla="*/ 21086 w 26935"/>
                  <a:gd name="connsiteY7" fmla="*/ 2013 h 14780"/>
                  <a:gd name="connsiteX8" fmla="*/ 21086 w 26935"/>
                  <a:gd name="connsiteY8" fmla="*/ 2013 h 1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5" h="14780">
                    <a:moveTo>
                      <a:pt x="21086" y="2013"/>
                    </a:moveTo>
                    <a:lnTo>
                      <a:pt x="7029" y="98"/>
                    </a:lnTo>
                    <a:cubicBezTo>
                      <a:pt x="3195" y="-541"/>
                      <a:pt x="0" y="2013"/>
                      <a:pt x="0" y="5843"/>
                    </a:cubicBezTo>
                    <a:cubicBezTo>
                      <a:pt x="0" y="9674"/>
                      <a:pt x="1917" y="12866"/>
                      <a:pt x="5750" y="12866"/>
                    </a:cubicBezTo>
                    <a:lnTo>
                      <a:pt x="19809" y="14781"/>
                    </a:lnTo>
                    <a:lnTo>
                      <a:pt x="20447" y="14781"/>
                    </a:lnTo>
                    <a:cubicBezTo>
                      <a:pt x="23642" y="14781"/>
                      <a:pt x="26199" y="12227"/>
                      <a:pt x="26837" y="9035"/>
                    </a:cubicBezTo>
                    <a:cubicBezTo>
                      <a:pt x="27476" y="5843"/>
                      <a:pt x="24920" y="2651"/>
                      <a:pt x="21086" y="2013"/>
                    </a:cubicBezTo>
                    <a:cubicBezTo>
                      <a:pt x="21086" y="2013"/>
                      <a:pt x="21086" y="2013"/>
                      <a:pt x="21086" y="2013"/>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54" name="Graphic 4">
                <a:extLst>
                  <a:ext uri="{FF2B5EF4-FFF2-40B4-BE49-F238E27FC236}">
                    <a16:creationId xmlns:a16="http://schemas.microsoft.com/office/drawing/2014/main" id="{304565F9-E6D7-448E-B815-B5F9F15E5BA6}"/>
                  </a:ext>
                </a:extLst>
              </p:cNvPr>
              <p:cNvSpPr/>
              <p:nvPr/>
            </p:nvSpPr>
            <p:spPr>
              <a:xfrm>
                <a:off x="6917413" y="3931958"/>
                <a:ext cx="27170" cy="14781"/>
              </a:xfrm>
              <a:custGeom>
                <a:avLst/>
                <a:gdLst>
                  <a:gd name="connsiteX0" fmla="*/ 5445 w 27170"/>
                  <a:gd name="connsiteY0" fmla="*/ 12866 h 14781"/>
                  <a:gd name="connsiteX1" fmla="*/ 19502 w 27170"/>
                  <a:gd name="connsiteY1" fmla="*/ 14782 h 14781"/>
                  <a:gd name="connsiteX2" fmla="*/ 20141 w 27170"/>
                  <a:gd name="connsiteY2" fmla="*/ 14782 h 14781"/>
                  <a:gd name="connsiteX3" fmla="*/ 27170 w 27170"/>
                  <a:gd name="connsiteY3" fmla="*/ 9036 h 14781"/>
                  <a:gd name="connsiteX4" fmla="*/ 21419 w 27170"/>
                  <a:gd name="connsiteY4" fmla="*/ 2014 h 14781"/>
                  <a:gd name="connsiteX5" fmla="*/ 21419 w 27170"/>
                  <a:gd name="connsiteY5" fmla="*/ 2014 h 14781"/>
                  <a:gd name="connsiteX6" fmla="*/ 7361 w 27170"/>
                  <a:gd name="connsiteY6" fmla="*/ 98 h 14781"/>
                  <a:gd name="connsiteX7" fmla="*/ 332 w 27170"/>
                  <a:gd name="connsiteY7" fmla="*/ 5206 h 14781"/>
                  <a:gd name="connsiteX8" fmla="*/ 5445 w 27170"/>
                  <a:gd name="connsiteY8" fmla="*/ 12866 h 14781"/>
                  <a:gd name="connsiteX9" fmla="*/ 5445 w 27170"/>
                  <a:gd name="connsiteY9" fmla="*/ 12866 h 1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70" h="14781">
                    <a:moveTo>
                      <a:pt x="5445" y="12866"/>
                    </a:moveTo>
                    <a:lnTo>
                      <a:pt x="19502" y="14782"/>
                    </a:lnTo>
                    <a:lnTo>
                      <a:pt x="20141" y="14782"/>
                    </a:lnTo>
                    <a:cubicBezTo>
                      <a:pt x="23976" y="14782"/>
                      <a:pt x="26531" y="12228"/>
                      <a:pt x="27170" y="9036"/>
                    </a:cubicBezTo>
                    <a:cubicBezTo>
                      <a:pt x="27170" y="5206"/>
                      <a:pt x="24614" y="2652"/>
                      <a:pt x="21419" y="2014"/>
                    </a:cubicBezTo>
                    <a:lnTo>
                      <a:pt x="21419" y="2014"/>
                    </a:lnTo>
                    <a:lnTo>
                      <a:pt x="7361" y="98"/>
                    </a:lnTo>
                    <a:cubicBezTo>
                      <a:pt x="4166" y="-540"/>
                      <a:pt x="332" y="2014"/>
                      <a:pt x="332" y="5206"/>
                    </a:cubicBezTo>
                    <a:cubicBezTo>
                      <a:pt x="-945" y="9036"/>
                      <a:pt x="1611" y="12228"/>
                      <a:pt x="5445" y="12866"/>
                    </a:cubicBezTo>
                    <a:cubicBezTo>
                      <a:pt x="4806" y="12866"/>
                      <a:pt x="4806" y="12866"/>
                      <a:pt x="5445" y="128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55" name="Graphic 4">
                <a:extLst>
                  <a:ext uri="{FF2B5EF4-FFF2-40B4-BE49-F238E27FC236}">
                    <a16:creationId xmlns:a16="http://schemas.microsoft.com/office/drawing/2014/main" id="{29D8B920-9822-437F-8446-F90CE523C98D}"/>
                  </a:ext>
                </a:extLst>
              </p:cNvPr>
              <p:cNvSpPr/>
              <p:nvPr/>
            </p:nvSpPr>
            <p:spPr>
              <a:xfrm>
                <a:off x="6998422" y="3973716"/>
                <a:ext cx="20760" cy="24095"/>
              </a:xfrm>
              <a:custGeom>
                <a:avLst/>
                <a:gdLst>
                  <a:gd name="connsiteX0" fmla="*/ 11339 w 20760"/>
                  <a:gd name="connsiteY0" fmla="*/ 2390 h 24095"/>
                  <a:gd name="connsiteX1" fmla="*/ 2393 w 20760"/>
                  <a:gd name="connsiteY1" fmla="*/ 1114 h 24095"/>
                  <a:gd name="connsiteX2" fmla="*/ 1115 w 20760"/>
                  <a:gd name="connsiteY2" fmla="*/ 10051 h 24095"/>
                  <a:gd name="connsiteX3" fmla="*/ 1115 w 20760"/>
                  <a:gd name="connsiteY3" fmla="*/ 10051 h 24095"/>
                  <a:gd name="connsiteX4" fmla="*/ 9421 w 20760"/>
                  <a:gd name="connsiteY4" fmla="*/ 21542 h 24095"/>
                  <a:gd name="connsiteX5" fmla="*/ 14534 w 20760"/>
                  <a:gd name="connsiteY5" fmla="*/ 24096 h 24095"/>
                  <a:gd name="connsiteX6" fmla="*/ 18367 w 20760"/>
                  <a:gd name="connsiteY6" fmla="*/ 22819 h 24095"/>
                  <a:gd name="connsiteX7" fmla="*/ 19646 w 20760"/>
                  <a:gd name="connsiteY7" fmla="*/ 13882 h 24095"/>
                  <a:gd name="connsiteX8" fmla="*/ 11339 w 20760"/>
                  <a:gd name="connsiteY8" fmla="*/ 2390 h 2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60" h="24095">
                    <a:moveTo>
                      <a:pt x="11339" y="2390"/>
                    </a:moveTo>
                    <a:cubicBezTo>
                      <a:pt x="9421" y="-163"/>
                      <a:pt x="4949" y="-802"/>
                      <a:pt x="2393" y="1114"/>
                    </a:cubicBezTo>
                    <a:cubicBezTo>
                      <a:pt x="-164" y="3029"/>
                      <a:pt x="-802" y="7498"/>
                      <a:pt x="1115" y="10051"/>
                    </a:cubicBezTo>
                    <a:cubicBezTo>
                      <a:pt x="1115" y="10051"/>
                      <a:pt x="1115" y="10051"/>
                      <a:pt x="1115" y="10051"/>
                    </a:cubicBezTo>
                    <a:lnTo>
                      <a:pt x="9421" y="21542"/>
                    </a:lnTo>
                    <a:cubicBezTo>
                      <a:pt x="10700" y="23458"/>
                      <a:pt x="12616" y="24096"/>
                      <a:pt x="14534" y="24096"/>
                    </a:cubicBezTo>
                    <a:cubicBezTo>
                      <a:pt x="15811" y="24096"/>
                      <a:pt x="17090" y="23458"/>
                      <a:pt x="18367" y="22819"/>
                    </a:cubicBezTo>
                    <a:cubicBezTo>
                      <a:pt x="20924" y="20904"/>
                      <a:pt x="21562" y="16435"/>
                      <a:pt x="19646" y="13882"/>
                    </a:cubicBezTo>
                    <a:lnTo>
                      <a:pt x="11339"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56" name="Graphic 4">
                <a:extLst>
                  <a:ext uri="{FF2B5EF4-FFF2-40B4-BE49-F238E27FC236}">
                    <a16:creationId xmlns:a16="http://schemas.microsoft.com/office/drawing/2014/main" id="{B4F6A9FE-CE7B-4719-82EA-7E949EC3D5D1}"/>
                  </a:ext>
                </a:extLst>
              </p:cNvPr>
              <p:cNvSpPr/>
              <p:nvPr/>
            </p:nvSpPr>
            <p:spPr>
              <a:xfrm>
                <a:off x="6938996" y="3894681"/>
                <a:ext cx="20759" cy="23969"/>
              </a:xfrm>
              <a:custGeom>
                <a:avLst/>
                <a:gdLst>
                  <a:gd name="connsiteX0" fmla="*/ 9422 w 20759"/>
                  <a:gd name="connsiteY0" fmla="*/ 21416 h 23969"/>
                  <a:gd name="connsiteX1" fmla="*/ 14533 w 20759"/>
                  <a:gd name="connsiteY1" fmla="*/ 23970 h 23969"/>
                  <a:gd name="connsiteX2" fmla="*/ 18368 w 20759"/>
                  <a:gd name="connsiteY2" fmla="*/ 22693 h 23969"/>
                  <a:gd name="connsiteX3" fmla="*/ 19645 w 20759"/>
                  <a:gd name="connsiteY3" fmla="*/ 13755 h 23969"/>
                  <a:gd name="connsiteX4" fmla="*/ 19645 w 20759"/>
                  <a:gd name="connsiteY4" fmla="*/ 13755 h 23969"/>
                  <a:gd name="connsiteX5" fmla="*/ 11338 w 20759"/>
                  <a:gd name="connsiteY5" fmla="*/ 2264 h 23969"/>
                  <a:gd name="connsiteX6" fmla="*/ 2393 w 20759"/>
                  <a:gd name="connsiteY6" fmla="*/ 1626 h 23969"/>
                  <a:gd name="connsiteX7" fmla="*/ 1114 w 20759"/>
                  <a:gd name="connsiteY7" fmla="*/ 9925 h 23969"/>
                  <a:gd name="connsiteX8" fmla="*/ 9422 w 20759"/>
                  <a:gd name="connsiteY8" fmla="*/ 21416 h 2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59" h="23969">
                    <a:moveTo>
                      <a:pt x="9422" y="21416"/>
                    </a:moveTo>
                    <a:cubicBezTo>
                      <a:pt x="10699" y="23331"/>
                      <a:pt x="12616" y="23970"/>
                      <a:pt x="14533" y="23970"/>
                    </a:cubicBezTo>
                    <a:cubicBezTo>
                      <a:pt x="15811" y="23970"/>
                      <a:pt x="17089" y="23331"/>
                      <a:pt x="18368" y="22693"/>
                    </a:cubicBezTo>
                    <a:cubicBezTo>
                      <a:pt x="20923" y="20778"/>
                      <a:pt x="21563" y="16309"/>
                      <a:pt x="19645" y="13755"/>
                    </a:cubicBezTo>
                    <a:lnTo>
                      <a:pt x="19645" y="13755"/>
                    </a:lnTo>
                    <a:lnTo>
                      <a:pt x="11338" y="2264"/>
                    </a:lnTo>
                    <a:cubicBezTo>
                      <a:pt x="8783" y="-289"/>
                      <a:pt x="4948" y="-928"/>
                      <a:pt x="2393" y="1626"/>
                    </a:cubicBezTo>
                    <a:cubicBezTo>
                      <a:pt x="-163" y="3541"/>
                      <a:pt x="-802" y="7371"/>
                      <a:pt x="1114" y="9925"/>
                    </a:cubicBezTo>
                    <a:lnTo>
                      <a:pt x="9422" y="2141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57" name="Graphic 4">
                <a:extLst>
                  <a:ext uri="{FF2B5EF4-FFF2-40B4-BE49-F238E27FC236}">
                    <a16:creationId xmlns:a16="http://schemas.microsoft.com/office/drawing/2014/main" id="{9EE10CD0-0601-4B54-953F-517F2DAE0B52}"/>
                  </a:ext>
                </a:extLst>
              </p:cNvPr>
              <p:cNvSpPr/>
              <p:nvPr/>
            </p:nvSpPr>
            <p:spPr>
              <a:xfrm>
                <a:off x="6978990" y="3884078"/>
                <a:ext cx="14255" cy="26911"/>
              </a:xfrm>
              <a:custGeom>
                <a:avLst/>
                <a:gdLst>
                  <a:gd name="connsiteX0" fmla="*/ 5211 w 14255"/>
                  <a:gd name="connsiteY0" fmla="*/ 26911 h 26911"/>
                  <a:gd name="connsiteX1" fmla="*/ 5850 w 14255"/>
                  <a:gd name="connsiteY1" fmla="*/ 26911 h 26911"/>
                  <a:gd name="connsiteX2" fmla="*/ 12240 w 14255"/>
                  <a:gd name="connsiteY2" fmla="*/ 21166 h 26911"/>
                  <a:gd name="connsiteX3" fmla="*/ 14157 w 14255"/>
                  <a:gd name="connsiteY3" fmla="*/ 7121 h 26911"/>
                  <a:gd name="connsiteX4" fmla="*/ 9045 w 14255"/>
                  <a:gd name="connsiteY4" fmla="*/ 98 h 26911"/>
                  <a:gd name="connsiteX5" fmla="*/ 2016 w 14255"/>
                  <a:gd name="connsiteY5" fmla="*/ 5206 h 26911"/>
                  <a:gd name="connsiteX6" fmla="*/ 99 w 14255"/>
                  <a:gd name="connsiteY6" fmla="*/ 19250 h 26911"/>
                  <a:gd name="connsiteX7" fmla="*/ 5211 w 14255"/>
                  <a:gd name="connsiteY7" fmla="*/ 26911 h 2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 h="26911">
                    <a:moveTo>
                      <a:pt x="5211" y="26911"/>
                    </a:moveTo>
                    <a:lnTo>
                      <a:pt x="5850" y="26911"/>
                    </a:lnTo>
                    <a:cubicBezTo>
                      <a:pt x="9045" y="26911"/>
                      <a:pt x="11601" y="24357"/>
                      <a:pt x="12240" y="21166"/>
                    </a:cubicBezTo>
                    <a:lnTo>
                      <a:pt x="14157" y="7121"/>
                    </a:lnTo>
                    <a:cubicBezTo>
                      <a:pt x="14796" y="3929"/>
                      <a:pt x="12240" y="98"/>
                      <a:pt x="9045" y="98"/>
                    </a:cubicBezTo>
                    <a:cubicBezTo>
                      <a:pt x="5850" y="-540"/>
                      <a:pt x="2016" y="2014"/>
                      <a:pt x="2016" y="5206"/>
                    </a:cubicBezTo>
                    <a:lnTo>
                      <a:pt x="99" y="19250"/>
                    </a:lnTo>
                    <a:cubicBezTo>
                      <a:pt x="-540" y="23081"/>
                      <a:pt x="2016" y="26273"/>
                      <a:pt x="5211" y="26911"/>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58" name="Graphic 4">
                <a:extLst>
                  <a:ext uri="{FF2B5EF4-FFF2-40B4-BE49-F238E27FC236}">
                    <a16:creationId xmlns:a16="http://schemas.microsoft.com/office/drawing/2014/main" id="{1DC25327-B0A2-4C66-8D81-F6734CDE0CAD}"/>
                  </a:ext>
                </a:extLst>
              </p:cNvPr>
              <p:cNvSpPr/>
              <p:nvPr/>
            </p:nvSpPr>
            <p:spPr>
              <a:xfrm>
                <a:off x="7006090" y="3906046"/>
                <a:ext cx="23954" cy="20903"/>
              </a:xfrm>
              <a:custGeom>
                <a:avLst/>
                <a:gdLst>
                  <a:gd name="connsiteX0" fmla="*/ 6865 w 23954"/>
                  <a:gd name="connsiteY0" fmla="*/ 20904 h 20903"/>
                  <a:gd name="connsiteX1" fmla="*/ 10699 w 23954"/>
                  <a:gd name="connsiteY1" fmla="*/ 19627 h 20903"/>
                  <a:gd name="connsiteX2" fmla="*/ 21563 w 23954"/>
                  <a:gd name="connsiteY2" fmla="*/ 11328 h 20903"/>
                  <a:gd name="connsiteX3" fmla="*/ 22840 w 23954"/>
                  <a:gd name="connsiteY3" fmla="*/ 2390 h 20903"/>
                  <a:gd name="connsiteX4" fmla="*/ 13894 w 23954"/>
                  <a:gd name="connsiteY4" fmla="*/ 1114 h 20903"/>
                  <a:gd name="connsiteX5" fmla="*/ 2393 w 23954"/>
                  <a:gd name="connsiteY5" fmla="*/ 9413 h 20903"/>
                  <a:gd name="connsiteX6" fmla="*/ 1114 w 23954"/>
                  <a:gd name="connsiteY6" fmla="*/ 18350 h 20903"/>
                  <a:gd name="connsiteX7" fmla="*/ 6865 w 23954"/>
                  <a:gd name="connsiteY7" fmla="*/ 20904 h 2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54" h="20903">
                    <a:moveTo>
                      <a:pt x="6865" y="20904"/>
                    </a:moveTo>
                    <a:cubicBezTo>
                      <a:pt x="8143" y="20904"/>
                      <a:pt x="9422" y="20266"/>
                      <a:pt x="10699" y="19627"/>
                    </a:cubicBezTo>
                    <a:lnTo>
                      <a:pt x="21563" y="11328"/>
                    </a:lnTo>
                    <a:cubicBezTo>
                      <a:pt x="24118" y="9413"/>
                      <a:pt x="24758" y="4944"/>
                      <a:pt x="22840" y="2390"/>
                    </a:cubicBezTo>
                    <a:cubicBezTo>
                      <a:pt x="20923" y="-163"/>
                      <a:pt x="16450" y="-802"/>
                      <a:pt x="13894" y="1114"/>
                    </a:cubicBezTo>
                    <a:lnTo>
                      <a:pt x="2393" y="9413"/>
                    </a:lnTo>
                    <a:cubicBezTo>
                      <a:pt x="-163" y="11328"/>
                      <a:pt x="-802" y="15797"/>
                      <a:pt x="1114" y="18350"/>
                    </a:cubicBezTo>
                    <a:cubicBezTo>
                      <a:pt x="3032" y="20266"/>
                      <a:pt x="4948" y="20904"/>
                      <a:pt x="6865" y="2090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59" name="Graphic 4">
                <a:extLst>
                  <a:ext uri="{FF2B5EF4-FFF2-40B4-BE49-F238E27FC236}">
                    <a16:creationId xmlns:a16="http://schemas.microsoft.com/office/drawing/2014/main" id="{FA3BAE35-537E-428D-A0F8-44D5974EE587}"/>
                  </a:ext>
                </a:extLst>
              </p:cNvPr>
              <p:cNvSpPr/>
              <p:nvPr/>
            </p:nvSpPr>
            <p:spPr>
              <a:xfrm>
                <a:off x="6947139" y="3912245"/>
                <a:ext cx="64560" cy="61946"/>
              </a:xfrm>
              <a:custGeom>
                <a:avLst/>
                <a:gdLst>
                  <a:gd name="connsiteX0" fmla="*/ 64539 w 64560"/>
                  <a:gd name="connsiteY0" fmla="*/ 33857 h 61946"/>
                  <a:gd name="connsiteX1" fmla="*/ 33867 w 64560"/>
                  <a:gd name="connsiteY1" fmla="*/ 22 h 61946"/>
                  <a:gd name="connsiteX2" fmla="*/ 0 w 64560"/>
                  <a:gd name="connsiteY2" fmla="*/ 30665 h 61946"/>
                  <a:gd name="connsiteX3" fmla="*/ 0 w 64560"/>
                  <a:gd name="connsiteY3" fmla="*/ 33857 h 61946"/>
                  <a:gd name="connsiteX4" fmla="*/ 640 w 64560"/>
                  <a:gd name="connsiteY4" fmla="*/ 38964 h 61946"/>
                  <a:gd name="connsiteX5" fmla="*/ 8307 w 64560"/>
                  <a:gd name="connsiteY5" fmla="*/ 44071 h 61946"/>
                  <a:gd name="connsiteX6" fmla="*/ 13419 w 64560"/>
                  <a:gd name="connsiteY6" fmla="*/ 36411 h 61946"/>
                  <a:gd name="connsiteX7" fmla="*/ 13419 w 64560"/>
                  <a:gd name="connsiteY7" fmla="*/ 33219 h 61946"/>
                  <a:gd name="connsiteX8" fmla="*/ 33228 w 64560"/>
                  <a:gd name="connsiteY8" fmla="*/ 13428 h 61946"/>
                  <a:gd name="connsiteX9" fmla="*/ 53037 w 64560"/>
                  <a:gd name="connsiteY9" fmla="*/ 33219 h 61946"/>
                  <a:gd name="connsiteX10" fmla="*/ 43452 w 64560"/>
                  <a:gd name="connsiteY10" fmla="*/ 49817 h 61946"/>
                  <a:gd name="connsiteX11" fmla="*/ 41535 w 64560"/>
                  <a:gd name="connsiteY11" fmla="*/ 58755 h 61946"/>
                  <a:gd name="connsiteX12" fmla="*/ 46647 w 64560"/>
                  <a:gd name="connsiteY12" fmla="*/ 61947 h 61946"/>
                  <a:gd name="connsiteX13" fmla="*/ 49842 w 64560"/>
                  <a:gd name="connsiteY13" fmla="*/ 60670 h 61946"/>
                  <a:gd name="connsiteX14" fmla="*/ 64539 w 64560"/>
                  <a:gd name="connsiteY14" fmla="*/ 33857 h 61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60" h="61946">
                    <a:moveTo>
                      <a:pt x="64539" y="33857"/>
                    </a:moveTo>
                    <a:cubicBezTo>
                      <a:pt x="65178" y="15982"/>
                      <a:pt x="51759" y="660"/>
                      <a:pt x="33867" y="22"/>
                    </a:cubicBezTo>
                    <a:cubicBezTo>
                      <a:pt x="15975" y="-617"/>
                      <a:pt x="640" y="12790"/>
                      <a:pt x="0" y="30665"/>
                    </a:cubicBezTo>
                    <a:cubicBezTo>
                      <a:pt x="0" y="31303"/>
                      <a:pt x="0" y="32580"/>
                      <a:pt x="0" y="33857"/>
                    </a:cubicBezTo>
                    <a:cubicBezTo>
                      <a:pt x="0" y="35772"/>
                      <a:pt x="0" y="37687"/>
                      <a:pt x="640" y="38964"/>
                    </a:cubicBezTo>
                    <a:cubicBezTo>
                      <a:pt x="1278" y="42156"/>
                      <a:pt x="4473" y="44710"/>
                      <a:pt x="8307" y="44071"/>
                    </a:cubicBezTo>
                    <a:cubicBezTo>
                      <a:pt x="11502" y="43433"/>
                      <a:pt x="14058" y="40241"/>
                      <a:pt x="13419" y="36411"/>
                    </a:cubicBezTo>
                    <a:cubicBezTo>
                      <a:pt x="13419" y="35134"/>
                      <a:pt x="13419" y="34495"/>
                      <a:pt x="13419" y="33219"/>
                    </a:cubicBezTo>
                    <a:cubicBezTo>
                      <a:pt x="13419" y="22366"/>
                      <a:pt x="22365" y="13428"/>
                      <a:pt x="33228" y="13428"/>
                    </a:cubicBezTo>
                    <a:cubicBezTo>
                      <a:pt x="44091" y="13428"/>
                      <a:pt x="53037" y="22366"/>
                      <a:pt x="53037" y="33219"/>
                    </a:cubicBezTo>
                    <a:cubicBezTo>
                      <a:pt x="53037" y="40241"/>
                      <a:pt x="49203" y="46625"/>
                      <a:pt x="43452" y="49817"/>
                    </a:cubicBezTo>
                    <a:cubicBezTo>
                      <a:pt x="40257" y="51732"/>
                      <a:pt x="39618" y="55563"/>
                      <a:pt x="41535" y="58755"/>
                    </a:cubicBezTo>
                    <a:cubicBezTo>
                      <a:pt x="42813" y="60670"/>
                      <a:pt x="44730" y="61947"/>
                      <a:pt x="46647" y="61947"/>
                    </a:cubicBezTo>
                    <a:cubicBezTo>
                      <a:pt x="47925" y="61947"/>
                      <a:pt x="49203" y="61308"/>
                      <a:pt x="49842" y="60670"/>
                    </a:cubicBezTo>
                    <a:cubicBezTo>
                      <a:pt x="58788" y="55563"/>
                      <a:pt x="64539" y="45348"/>
                      <a:pt x="64539" y="33857"/>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247" name="Graphic 4">
              <a:extLst>
                <a:ext uri="{FF2B5EF4-FFF2-40B4-BE49-F238E27FC236}">
                  <a16:creationId xmlns:a16="http://schemas.microsoft.com/office/drawing/2014/main" id="{B4E5DB0A-D68D-43FA-B2D2-4F3B4E89A3F9}"/>
                </a:ext>
              </a:extLst>
            </p:cNvPr>
            <p:cNvGrpSpPr>
              <a:grpSpLocks noChangeAspect="1"/>
            </p:cNvGrpSpPr>
            <p:nvPr/>
          </p:nvGrpSpPr>
          <p:grpSpPr>
            <a:xfrm>
              <a:off x="12353257" y="767203"/>
              <a:ext cx="39320" cy="34021"/>
              <a:chOff x="10991969" y="1476777"/>
              <a:chExt cx="246258" cy="213863"/>
            </a:xfrm>
            <a:solidFill>
              <a:schemeClr val="bg1"/>
            </a:solidFill>
            <a:effectLst/>
          </p:grpSpPr>
          <p:sp>
            <p:nvSpPr>
              <p:cNvPr id="249" name="Graphic 4">
                <a:extLst>
                  <a:ext uri="{FF2B5EF4-FFF2-40B4-BE49-F238E27FC236}">
                    <a16:creationId xmlns:a16="http://schemas.microsoft.com/office/drawing/2014/main" id="{0AA6899D-2692-4FA3-B552-9BB85F67B0E6}"/>
                  </a:ext>
                </a:extLst>
              </p:cNvPr>
              <p:cNvSpPr/>
              <p:nvPr/>
            </p:nvSpPr>
            <p:spPr>
              <a:xfrm>
                <a:off x="11045006" y="1530403"/>
                <a:ext cx="145051" cy="130233"/>
              </a:xfrm>
              <a:custGeom>
                <a:avLst/>
                <a:gdLst>
                  <a:gd name="connsiteX0" fmla="*/ 32589 w 145051"/>
                  <a:gd name="connsiteY0" fmla="*/ 5107 h 130233"/>
                  <a:gd name="connsiteX1" fmla="*/ 32589 w 145051"/>
                  <a:gd name="connsiteY1" fmla="*/ 46603 h 130233"/>
                  <a:gd name="connsiteX2" fmla="*/ 37701 w 145051"/>
                  <a:gd name="connsiteY2" fmla="*/ 51710 h 130233"/>
                  <a:gd name="connsiteX3" fmla="*/ 48563 w 145051"/>
                  <a:gd name="connsiteY3" fmla="*/ 51710 h 130233"/>
                  <a:gd name="connsiteX4" fmla="*/ 48563 w 145051"/>
                  <a:gd name="connsiteY4" fmla="*/ 54264 h 130233"/>
                  <a:gd name="connsiteX5" fmla="*/ 5112 w 145051"/>
                  <a:gd name="connsiteY5" fmla="*/ 54264 h 130233"/>
                  <a:gd name="connsiteX6" fmla="*/ 0 w 145051"/>
                  <a:gd name="connsiteY6" fmla="*/ 59371 h 130233"/>
                  <a:gd name="connsiteX7" fmla="*/ 5112 w 145051"/>
                  <a:gd name="connsiteY7" fmla="*/ 64478 h 130233"/>
                  <a:gd name="connsiteX8" fmla="*/ 5112 w 145051"/>
                  <a:gd name="connsiteY8" fmla="*/ 64478 h 130233"/>
                  <a:gd name="connsiteX9" fmla="*/ 12141 w 145051"/>
                  <a:gd name="connsiteY9" fmla="*/ 64478 h 130233"/>
                  <a:gd name="connsiteX10" fmla="*/ 12141 w 145051"/>
                  <a:gd name="connsiteY10" fmla="*/ 123849 h 130233"/>
                  <a:gd name="connsiteX11" fmla="*/ 17253 w 145051"/>
                  <a:gd name="connsiteY11" fmla="*/ 128956 h 130233"/>
                  <a:gd name="connsiteX12" fmla="*/ 22365 w 145051"/>
                  <a:gd name="connsiteY12" fmla="*/ 123849 h 130233"/>
                  <a:gd name="connsiteX13" fmla="*/ 22365 w 145051"/>
                  <a:gd name="connsiteY13" fmla="*/ 64478 h 130233"/>
                  <a:gd name="connsiteX14" fmla="*/ 49842 w 145051"/>
                  <a:gd name="connsiteY14" fmla="*/ 64478 h 130233"/>
                  <a:gd name="connsiteX15" fmla="*/ 60066 w 145051"/>
                  <a:gd name="connsiteY15" fmla="*/ 71501 h 130233"/>
                  <a:gd name="connsiteX16" fmla="*/ 61982 w 145051"/>
                  <a:gd name="connsiteY16" fmla="*/ 71501 h 130233"/>
                  <a:gd name="connsiteX17" fmla="*/ 61982 w 145051"/>
                  <a:gd name="connsiteY17" fmla="*/ 72139 h 130233"/>
                  <a:gd name="connsiteX18" fmla="*/ 48563 w 145051"/>
                  <a:gd name="connsiteY18" fmla="*/ 88099 h 130233"/>
                  <a:gd name="connsiteX19" fmla="*/ 48563 w 145051"/>
                  <a:gd name="connsiteY19" fmla="*/ 89376 h 130233"/>
                  <a:gd name="connsiteX20" fmla="*/ 53676 w 145051"/>
                  <a:gd name="connsiteY20" fmla="*/ 94483 h 130233"/>
                  <a:gd name="connsiteX21" fmla="*/ 65817 w 145051"/>
                  <a:gd name="connsiteY21" fmla="*/ 94483 h 130233"/>
                  <a:gd name="connsiteX22" fmla="*/ 65817 w 145051"/>
                  <a:gd name="connsiteY22" fmla="*/ 111081 h 130233"/>
                  <a:gd name="connsiteX23" fmla="*/ 51119 w 145051"/>
                  <a:gd name="connsiteY23" fmla="*/ 117465 h 130233"/>
                  <a:gd name="connsiteX24" fmla="*/ 48563 w 145051"/>
                  <a:gd name="connsiteY24" fmla="*/ 121934 h 130233"/>
                  <a:gd name="connsiteX25" fmla="*/ 48563 w 145051"/>
                  <a:gd name="connsiteY25" fmla="*/ 125126 h 130233"/>
                  <a:gd name="connsiteX26" fmla="*/ 53037 w 145051"/>
                  <a:gd name="connsiteY26" fmla="*/ 130233 h 130233"/>
                  <a:gd name="connsiteX27" fmla="*/ 53037 w 145051"/>
                  <a:gd name="connsiteY27" fmla="*/ 130233 h 130233"/>
                  <a:gd name="connsiteX28" fmla="*/ 53037 w 145051"/>
                  <a:gd name="connsiteY28" fmla="*/ 130233 h 130233"/>
                  <a:gd name="connsiteX29" fmla="*/ 58148 w 145051"/>
                  <a:gd name="connsiteY29" fmla="*/ 125764 h 130233"/>
                  <a:gd name="connsiteX30" fmla="*/ 58148 w 145051"/>
                  <a:gd name="connsiteY30" fmla="*/ 125126 h 130233"/>
                  <a:gd name="connsiteX31" fmla="*/ 65817 w 145051"/>
                  <a:gd name="connsiteY31" fmla="*/ 121296 h 130233"/>
                  <a:gd name="connsiteX32" fmla="*/ 65817 w 145051"/>
                  <a:gd name="connsiteY32" fmla="*/ 124488 h 130233"/>
                  <a:gd name="connsiteX33" fmla="*/ 70928 w 145051"/>
                  <a:gd name="connsiteY33" fmla="*/ 129595 h 130233"/>
                  <a:gd name="connsiteX34" fmla="*/ 76040 w 145051"/>
                  <a:gd name="connsiteY34" fmla="*/ 124488 h 130233"/>
                  <a:gd name="connsiteX35" fmla="*/ 76040 w 145051"/>
                  <a:gd name="connsiteY35" fmla="*/ 120657 h 130233"/>
                  <a:gd name="connsiteX36" fmla="*/ 83069 w 145051"/>
                  <a:gd name="connsiteY36" fmla="*/ 123849 h 130233"/>
                  <a:gd name="connsiteX37" fmla="*/ 83069 w 145051"/>
                  <a:gd name="connsiteY37" fmla="*/ 124488 h 130233"/>
                  <a:gd name="connsiteX38" fmla="*/ 88181 w 145051"/>
                  <a:gd name="connsiteY38" fmla="*/ 128956 h 130233"/>
                  <a:gd name="connsiteX39" fmla="*/ 88181 w 145051"/>
                  <a:gd name="connsiteY39" fmla="*/ 128956 h 130233"/>
                  <a:gd name="connsiteX40" fmla="*/ 92654 w 145051"/>
                  <a:gd name="connsiteY40" fmla="*/ 124488 h 130233"/>
                  <a:gd name="connsiteX41" fmla="*/ 92654 w 145051"/>
                  <a:gd name="connsiteY41" fmla="*/ 124488 h 130233"/>
                  <a:gd name="connsiteX42" fmla="*/ 92654 w 145051"/>
                  <a:gd name="connsiteY42" fmla="*/ 120657 h 130233"/>
                  <a:gd name="connsiteX43" fmla="*/ 90098 w 145051"/>
                  <a:gd name="connsiteY43" fmla="*/ 116188 h 130233"/>
                  <a:gd name="connsiteX44" fmla="*/ 76679 w 145051"/>
                  <a:gd name="connsiteY44" fmla="*/ 109804 h 130233"/>
                  <a:gd name="connsiteX45" fmla="*/ 76679 w 145051"/>
                  <a:gd name="connsiteY45" fmla="*/ 93206 h 130233"/>
                  <a:gd name="connsiteX46" fmla="*/ 88181 w 145051"/>
                  <a:gd name="connsiteY46" fmla="*/ 93206 h 130233"/>
                  <a:gd name="connsiteX47" fmla="*/ 93293 w 145051"/>
                  <a:gd name="connsiteY47" fmla="*/ 88737 h 130233"/>
                  <a:gd name="connsiteX48" fmla="*/ 93293 w 145051"/>
                  <a:gd name="connsiteY48" fmla="*/ 88737 h 130233"/>
                  <a:gd name="connsiteX49" fmla="*/ 93293 w 145051"/>
                  <a:gd name="connsiteY49" fmla="*/ 88099 h 130233"/>
                  <a:gd name="connsiteX50" fmla="*/ 80513 w 145051"/>
                  <a:gd name="connsiteY50" fmla="*/ 72777 h 130233"/>
                  <a:gd name="connsiteX51" fmla="*/ 80513 w 145051"/>
                  <a:gd name="connsiteY51" fmla="*/ 71501 h 130233"/>
                  <a:gd name="connsiteX52" fmla="*/ 82430 w 145051"/>
                  <a:gd name="connsiteY52" fmla="*/ 71501 h 130233"/>
                  <a:gd name="connsiteX53" fmla="*/ 92654 w 145051"/>
                  <a:gd name="connsiteY53" fmla="*/ 64478 h 130233"/>
                  <a:gd name="connsiteX54" fmla="*/ 120131 w 145051"/>
                  <a:gd name="connsiteY54" fmla="*/ 64478 h 130233"/>
                  <a:gd name="connsiteX55" fmla="*/ 120131 w 145051"/>
                  <a:gd name="connsiteY55" fmla="*/ 123849 h 130233"/>
                  <a:gd name="connsiteX56" fmla="*/ 125243 w 145051"/>
                  <a:gd name="connsiteY56" fmla="*/ 128956 h 130233"/>
                  <a:gd name="connsiteX57" fmla="*/ 130355 w 145051"/>
                  <a:gd name="connsiteY57" fmla="*/ 123849 h 130233"/>
                  <a:gd name="connsiteX58" fmla="*/ 130355 w 145051"/>
                  <a:gd name="connsiteY58" fmla="*/ 64478 h 130233"/>
                  <a:gd name="connsiteX59" fmla="*/ 139940 w 145051"/>
                  <a:gd name="connsiteY59" fmla="*/ 64478 h 130233"/>
                  <a:gd name="connsiteX60" fmla="*/ 145051 w 145051"/>
                  <a:gd name="connsiteY60" fmla="*/ 59371 h 130233"/>
                  <a:gd name="connsiteX61" fmla="*/ 139940 w 145051"/>
                  <a:gd name="connsiteY61" fmla="*/ 54264 h 130233"/>
                  <a:gd name="connsiteX62" fmla="*/ 93932 w 145051"/>
                  <a:gd name="connsiteY62" fmla="*/ 54264 h 130233"/>
                  <a:gd name="connsiteX63" fmla="*/ 93932 w 145051"/>
                  <a:gd name="connsiteY63" fmla="*/ 51710 h 130233"/>
                  <a:gd name="connsiteX64" fmla="*/ 102878 w 145051"/>
                  <a:gd name="connsiteY64" fmla="*/ 51710 h 130233"/>
                  <a:gd name="connsiteX65" fmla="*/ 107990 w 145051"/>
                  <a:gd name="connsiteY65" fmla="*/ 46603 h 130233"/>
                  <a:gd name="connsiteX66" fmla="*/ 107990 w 145051"/>
                  <a:gd name="connsiteY66" fmla="*/ 5107 h 130233"/>
                  <a:gd name="connsiteX67" fmla="*/ 103517 w 145051"/>
                  <a:gd name="connsiteY67" fmla="*/ 0 h 130233"/>
                  <a:gd name="connsiteX68" fmla="*/ 103517 w 145051"/>
                  <a:gd name="connsiteY68" fmla="*/ 0 h 130233"/>
                  <a:gd name="connsiteX69" fmla="*/ 41535 w 145051"/>
                  <a:gd name="connsiteY69" fmla="*/ 0 h 130233"/>
                  <a:gd name="connsiteX70" fmla="*/ 32589 w 145051"/>
                  <a:gd name="connsiteY70" fmla="*/ 5107 h 130233"/>
                  <a:gd name="connsiteX71" fmla="*/ 32589 w 145051"/>
                  <a:gd name="connsiteY71" fmla="*/ 5107 h 130233"/>
                  <a:gd name="connsiteX72" fmla="*/ 58148 w 145051"/>
                  <a:gd name="connsiteY72" fmla="*/ 83630 h 130233"/>
                  <a:gd name="connsiteX73" fmla="*/ 63261 w 145051"/>
                  <a:gd name="connsiteY73" fmla="*/ 81077 h 130233"/>
                  <a:gd name="connsiteX74" fmla="*/ 74123 w 145051"/>
                  <a:gd name="connsiteY74" fmla="*/ 81077 h 130233"/>
                  <a:gd name="connsiteX75" fmla="*/ 79235 w 145051"/>
                  <a:gd name="connsiteY75" fmla="*/ 83630 h 130233"/>
                  <a:gd name="connsiteX76" fmla="*/ 58148 w 145051"/>
                  <a:gd name="connsiteY76" fmla="*/ 83630 h 130233"/>
                  <a:gd name="connsiteX77" fmla="*/ 57509 w 145051"/>
                  <a:gd name="connsiteY77" fmla="*/ 51710 h 130233"/>
                  <a:gd name="connsiteX78" fmla="*/ 60704 w 145051"/>
                  <a:gd name="connsiteY78" fmla="*/ 51710 h 130233"/>
                  <a:gd name="connsiteX79" fmla="*/ 60704 w 145051"/>
                  <a:gd name="connsiteY79" fmla="*/ 54264 h 130233"/>
                  <a:gd name="connsiteX80" fmla="*/ 57509 w 145051"/>
                  <a:gd name="connsiteY80" fmla="*/ 54264 h 130233"/>
                  <a:gd name="connsiteX81" fmla="*/ 57509 w 145051"/>
                  <a:gd name="connsiteY81" fmla="*/ 51710 h 130233"/>
                  <a:gd name="connsiteX82" fmla="*/ 80513 w 145051"/>
                  <a:gd name="connsiteY82" fmla="*/ 42134 h 130233"/>
                  <a:gd name="connsiteX83" fmla="*/ 57509 w 145051"/>
                  <a:gd name="connsiteY83" fmla="*/ 42134 h 130233"/>
                  <a:gd name="connsiteX84" fmla="*/ 57509 w 145051"/>
                  <a:gd name="connsiteY84" fmla="*/ 37665 h 130233"/>
                  <a:gd name="connsiteX85" fmla="*/ 69650 w 145051"/>
                  <a:gd name="connsiteY85" fmla="*/ 26813 h 130233"/>
                  <a:gd name="connsiteX86" fmla="*/ 80513 w 145051"/>
                  <a:gd name="connsiteY86" fmla="*/ 37665 h 130233"/>
                  <a:gd name="connsiteX87" fmla="*/ 80513 w 145051"/>
                  <a:gd name="connsiteY87" fmla="*/ 42134 h 130233"/>
                  <a:gd name="connsiteX88" fmla="*/ 80513 w 145051"/>
                  <a:gd name="connsiteY88" fmla="*/ 54264 h 130233"/>
                  <a:gd name="connsiteX89" fmla="*/ 77318 w 145051"/>
                  <a:gd name="connsiteY89" fmla="*/ 54264 h 130233"/>
                  <a:gd name="connsiteX90" fmla="*/ 77318 w 145051"/>
                  <a:gd name="connsiteY90" fmla="*/ 51710 h 130233"/>
                  <a:gd name="connsiteX91" fmla="*/ 80513 w 145051"/>
                  <a:gd name="connsiteY91" fmla="*/ 51710 h 130233"/>
                  <a:gd name="connsiteX92" fmla="*/ 80513 w 145051"/>
                  <a:gd name="connsiteY92" fmla="*/ 54264 h 130233"/>
                  <a:gd name="connsiteX93" fmla="*/ 41535 w 145051"/>
                  <a:gd name="connsiteY93" fmla="*/ 10214 h 130233"/>
                  <a:gd name="connsiteX94" fmla="*/ 93932 w 145051"/>
                  <a:gd name="connsiteY94" fmla="*/ 10214 h 130233"/>
                  <a:gd name="connsiteX95" fmla="*/ 93932 w 145051"/>
                  <a:gd name="connsiteY95" fmla="*/ 42134 h 130233"/>
                  <a:gd name="connsiteX96" fmla="*/ 90098 w 145051"/>
                  <a:gd name="connsiteY96" fmla="*/ 42134 h 130233"/>
                  <a:gd name="connsiteX97" fmla="*/ 90098 w 145051"/>
                  <a:gd name="connsiteY97" fmla="*/ 37665 h 130233"/>
                  <a:gd name="connsiteX98" fmla="*/ 67733 w 145051"/>
                  <a:gd name="connsiteY98" fmla="*/ 17875 h 130233"/>
                  <a:gd name="connsiteX99" fmla="*/ 47925 w 145051"/>
                  <a:gd name="connsiteY99" fmla="*/ 37665 h 130233"/>
                  <a:gd name="connsiteX100" fmla="*/ 47925 w 145051"/>
                  <a:gd name="connsiteY100" fmla="*/ 42134 h 130233"/>
                  <a:gd name="connsiteX101" fmla="*/ 41535 w 145051"/>
                  <a:gd name="connsiteY101" fmla="*/ 42134 h 130233"/>
                  <a:gd name="connsiteX102" fmla="*/ 41535 w 145051"/>
                  <a:gd name="connsiteY102" fmla="*/ 10214 h 13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45051" h="130233">
                    <a:moveTo>
                      <a:pt x="32589" y="5107"/>
                    </a:moveTo>
                    <a:lnTo>
                      <a:pt x="32589" y="46603"/>
                    </a:lnTo>
                    <a:cubicBezTo>
                      <a:pt x="32589" y="49157"/>
                      <a:pt x="34506" y="51072"/>
                      <a:pt x="37701" y="51710"/>
                    </a:cubicBezTo>
                    <a:lnTo>
                      <a:pt x="48563" y="51710"/>
                    </a:lnTo>
                    <a:lnTo>
                      <a:pt x="48563" y="54264"/>
                    </a:lnTo>
                    <a:lnTo>
                      <a:pt x="5112" y="54264"/>
                    </a:lnTo>
                    <a:cubicBezTo>
                      <a:pt x="2556" y="54264"/>
                      <a:pt x="0" y="56179"/>
                      <a:pt x="0" y="59371"/>
                    </a:cubicBezTo>
                    <a:cubicBezTo>
                      <a:pt x="0" y="62563"/>
                      <a:pt x="1917" y="64478"/>
                      <a:pt x="5112" y="64478"/>
                    </a:cubicBezTo>
                    <a:lnTo>
                      <a:pt x="5112" y="64478"/>
                    </a:lnTo>
                    <a:lnTo>
                      <a:pt x="12141" y="64478"/>
                    </a:lnTo>
                    <a:lnTo>
                      <a:pt x="12141" y="123849"/>
                    </a:lnTo>
                    <a:cubicBezTo>
                      <a:pt x="12141" y="126403"/>
                      <a:pt x="14058" y="128956"/>
                      <a:pt x="17253" y="128956"/>
                    </a:cubicBezTo>
                    <a:cubicBezTo>
                      <a:pt x="20447" y="128956"/>
                      <a:pt x="22365" y="127041"/>
                      <a:pt x="22365" y="123849"/>
                    </a:cubicBezTo>
                    <a:lnTo>
                      <a:pt x="22365" y="64478"/>
                    </a:lnTo>
                    <a:lnTo>
                      <a:pt x="49842" y="64478"/>
                    </a:lnTo>
                    <a:cubicBezTo>
                      <a:pt x="51119" y="68947"/>
                      <a:pt x="55592" y="71501"/>
                      <a:pt x="60066" y="71501"/>
                    </a:cubicBezTo>
                    <a:lnTo>
                      <a:pt x="61982" y="71501"/>
                    </a:lnTo>
                    <a:lnTo>
                      <a:pt x="61982" y="72139"/>
                    </a:lnTo>
                    <a:cubicBezTo>
                      <a:pt x="54314" y="73416"/>
                      <a:pt x="48563" y="79800"/>
                      <a:pt x="48563" y="88099"/>
                    </a:cubicBezTo>
                    <a:lnTo>
                      <a:pt x="48563" y="89376"/>
                    </a:lnTo>
                    <a:cubicBezTo>
                      <a:pt x="48563" y="91929"/>
                      <a:pt x="50481" y="94483"/>
                      <a:pt x="53676" y="94483"/>
                    </a:cubicBezTo>
                    <a:lnTo>
                      <a:pt x="65817" y="94483"/>
                    </a:lnTo>
                    <a:lnTo>
                      <a:pt x="65817" y="111081"/>
                    </a:lnTo>
                    <a:lnTo>
                      <a:pt x="51119" y="117465"/>
                    </a:lnTo>
                    <a:cubicBezTo>
                      <a:pt x="49202" y="118104"/>
                      <a:pt x="48563" y="120019"/>
                      <a:pt x="48563" y="121934"/>
                    </a:cubicBezTo>
                    <a:lnTo>
                      <a:pt x="48563" y="125126"/>
                    </a:lnTo>
                    <a:cubicBezTo>
                      <a:pt x="48563" y="127680"/>
                      <a:pt x="50481" y="130233"/>
                      <a:pt x="53037" y="130233"/>
                    </a:cubicBezTo>
                    <a:cubicBezTo>
                      <a:pt x="53037" y="130233"/>
                      <a:pt x="53037" y="130233"/>
                      <a:pt x="53037" y="130233"/>
                    </a:cubicBezTo>
                    <a:lnTo>
                      <a:pt x="53037" y="130233"/>
                    </a:lnTo>
                    <a:cubicBezTo>
                      <a:pt x="55592" y="130233"/>
                      <a:pt x="57509" y="128318"/>
                      <a:pt x="58148" y="125764"/>
                    </a:cubicBezTo>
                    <a:lnTo>
                      <a:pt x="58148" y="125126"/>
                    </a:lnTo>
                    <a:lnTo>
                      <a:pt x="65817" y="121296"/>
                    </a:lnTo>
                    <a:lnTo>
                      <a:pt x="65817" y="124488"/>
                    </a:lnTo>
                    <a:cubicBezTo>
                      <a:pt x="65817" y="127041"/>
                      <a:pt x="67733" y="129595"/>
                      <a:pt x="70928" y="129595"/>
                    </a:cubicBezTo>
                    <a:cubicBezTo>
                      <a:pt x="74123" y="129595"/>
                      <a:pt x="76040" y="127680"/>
                      <a:pt x="76040" y="124488"/>
                    </a:cubicBezTo>
                    <a:lnTo>
                      <a:pt x="76040" y="120657"/>
                    </a:lnTo>
                    <a:lnTo>
                      <a:pt x="83069" y="123849"/>
                    </a:lnTo>
                    <a:lnTo>
                      <a:pt x="83069" y="124488"/>
                    </a:lnTo>
                    <a:cubicBezTo>
                      <a:pt x="83069" y="127041"/>
                      <a:pt x="84986" y="128956"/>
                      <a:pt x="88181" y="128956"/>
                    </a:cubicBezTo>
                    <a:lnTo>
                      <a:pt x="88181" y="128956"/>
                    </a:lnTo>
                    <a:cubicBezTo>
                      <a:pt x="90737" y="128956"/>
                      <a:pt x="92654" y="127041"/>
                      <a:pt x="92654" y="124488"/>
                    </a:cubicBezTo>
                    <a:cubicBezTo>
                      <a:pt x="92654" y="124488"/>
                      <a:pt x="92654" y="124488"/>
                      <a:pt x="92654" y="124488"/>
                    </a:cubicBezTo>
                    <a:lnTo>
                      <a:pt x="92654" y="120657"/>
                    </a:lnTo>
                    <a:cubicBezTo>
                      <a:pt x="92654" y="118742"/>
                      <a:pt x="91376" y="117465"/>
                      <a:pt x="90098" y="116188"/>
                    </a:cubicBezTo>
                    <a:lnTo>
                      <a:pt x="76679" y="109804"/>
                    </a:lnTo>
                    <a:lnTo>
                      <a:pt x="76679" y="93206"/>
                    </a:lnTo>
                    <a:lnTo>
                      <a:pt x="88181" y="93206"/>
                    </a:lnTo>
                    <a:cubicBezTo>
                      <a:pt x="90737" y="93206"/>
                      <a:pt x="92654" y="91291"/>
                      <a:pt x="93293" y="88737"/>
                    </a:cubicBezTo>
                    <a:cubicBezTo>
                      <a:pt x="93293" y="88737"/>
                      <a:pt x="93293" y="88737"/>
                      <a:pt x="93293" y="88737"/>
                    </a:cubicBezTo>
                    <a:lnTo>
                      <a:pt x="93293" y="88099"/>
                    </a:lnTo>
                    <a:cubicBezTo>
                      <a:pt x="93293" y="80438"/>
                      <a:pt x="88181" y="74054"/>
                      <a:pt x="80513" y="72777"/>
                    </a:cubicBezTo>
                    <a:lnTo>
                      <a:pt x="80513" y="71501"/>
                    </a:lnTo>
                    <a:lnTo>
                      <a:pt x="82430" y="71501"/>
                    </a:lnTo>
                    <a:cubicBezTo>
                      <a:pt x="86903" y="71501"/>
                      <a:pt x="90737" y="68309"/>
                      <a:pt x="92654" y="64478"/>
                    </a:cubicBezTo>
                    <a:lnTo>
                      <a:pt x="120131" y="64478"/>
                    </a:lnTo>
                    <a:lnTo>
                      <a:pt x="120131" y="123849"/>
                    </a:lnTo>
                    <a:cubicBezTo>
                      <a:pt x="120131" y="126403"/>
                      <a:pt x="122048" y="128956"/>
                      <a:pt x="125243" y="128956"/>
                    </a:cubicBezTo>
                    <a:cubicBezTo>
                      <a:pt x="128438" y="128956"/>
                      <a:pt x="130355" y="127041"/>
                      <a:pt x="130355" y="123849"/>
                    </a:cubicBezTo>
                    <a:lnTo>
                      <a:pt x="130355" y="64478"/>
                    </a:lnTo>
                    <a:lnTo>
                      <a:pt x="139940" y="64478"/>
                    </a:lnTo>
                    <a:cubicBezTo>
                      <a:pt x="142496" y="64478"/>
                      <a:pt x="145051" y="62563"/>
                      <a:pt x="145051" y="59371"/>
                    </a:cubicBezTo>
                    <a:cubicBezTo>
                      <a:pt x="145051" y="56179"/>
                      <a:pt x="143135" y="54264"/>
                      <a:pt x="139940" y="54264"/>
                    </a:cubicBezTo>
                    <a:lnTo>
                      <a:pt x="93932" y="54264"/>
                    </a:lnTo>
                    <a:lnTo>
                      <a:pt x="93932" y="51710"/>
                    </a:lnTo>
                    <a:lnTo>
                      <a:pt x="102878" y="51710"/>
                    </a:lnTo>
                    <a:cubicBezTo>
                      <a:pt x="105434" y="51710"/>
                      <a:pt x="107990" y="49795"/>
                      <a:pt x="107990" y="46603"/>
                    </a:cubicBezTo>
                    <a:lnTo>
                      <a:pt x="107990" y="5107"/>
                    </a:lnTo>
                    <a:cubicBezTo>
                      <a:pt x="107990" y="2554"/>
                      <a:pt x="106073" y="638"/>
                      <a:pt x="103517" y="0"/>
                    </a:cubicBezTo>
                    <a:cubicBezTo>
                      <a:pt x="103517" y="0"/>
                      <a:pt x="103517" y="0"/>
                      <a:pt x="103517" y="0"/>
                    </a:cubicBezTo>
                    <a:lnTo>
                      <a:pt x="41535" y="0"/>
                    </a:lnTo>
                    <a:cubicBezTo>
                      <a:pt x="34506" y="638"/>
                      <a:pt x="32589" y="2554"/>
                      <a:pt x="32589" y="5107"/>
                    </a:cubicBezTo>
                    <a:cubicBezTo>
                      <a:pt x="32589" y="5107"/>
                      <a:pt x="32589" y="5107"/>
                      <a:pt x="32589" y="5107"/>
                    </a:cubicBezTo>
                    <a:close/>
                    <a:moveTo>
                      <a:pt x="58148" y="83630"/>
                    </a:moveTo>
                    <a:cubicBezTo>
                      <a:pt x="59427" y="82353"/>
                      <a:pt x="61343" y="81077"/>
                      <a:pt x="63261" y="81077"/>
                    </a:cubicBezTo>
                    <a:lnTo>
                      <a:pt x="74123" y="81077"/>
                    </a:lnTo>
                    <a:cubicBezTo>
                      <a:pt x="76040" y="81077"/>
                      <a:pt x="77957" y="81715"/>
                      <a:pt x="79235" y="83630"/>
                    </a:cubicBezTo>
                    <a:lnTo>
                      <a:pt x="58148" y="83630"/>
                    </a:lnTo>
                    <a:close/>
                    <a:moveTo>
                      <a:pt x="57509" y="51710"/>
                    </a:moveTo>
                    <a:lnTo>
                      <a:pt x="60704" y="51710"/>
                    </a:lnTo>
                    <a:lnTo>
                      <a:pt x="60704" y="54264"/>
                    </a:lnTo>
                    <a:lnTo>
                      <a:pt x="57509" y="54264"/>
                    </a:lnTo>
                    <a:lnTo>
                      <a:pt x="57509" y="51710"/>
                    </a:lnTo>
                    <a:close/>
                    <a:moveTo>
                      <a:pt x="80513" y="42134"/>
                    </a:moveTo>
                    <a:lnTo>
                      <a:pt x="57509" y="42134"/>
                    </a:lnTo>
                    <a:lnTo>
                      <a:pt x="57509" y="37665"/>
                    </a:lnTo>
                    <a:cubicBezTo>
                      <a:pt x="58148" y="31281"/>
                      <a:pt x="63261" y="26813"/>
                      <a:pt x="69650" y="26813"/>
                    </a:cubicBezTo>
                    <a:cubicBezTo>
                      <a:pt x="75402" y="27451"/>
                      <a:pt x="79874" y="31920"/>
                      <a:pt x="80513" y="37665"/>
                    </a:cubicBezTo>
                    <a:lnTo>
                      <a:pt x="80513" y="42134"/>
                    </a:lnTo>
                    <a:close/>
                    <a:moveTo>
                      <a:pt x="80513" y="54264"/>
                    </a:moveTo>
                    <a:lnTo>
                      <a:pt x="77318" y="54264"/>
                    </a:lnTo>
                    <a:lnTo>
                      <a:pt x="77318" y="51710"/>
                    </a:lnTo>
                    <a:lnTo>
                      <a:pt x="80513" y="51710"/>
                    </a:lnTo>
                    <a:lnTo>
                      <a:pt x="80513" y="54264"/>
                    </a:lnTo>
                    <a:close/>
                    <a:moveTo>
                      <a:pt x="41535" y="10214"/>
                    </a:moveTo>
                    <a:lnTo>
                      <a:pt x="93932" y="10214"/>
                    </a:lnTo>
                    <a:lnTo>
                      <a:pt x="93932" y="42134"/>
                    </a:lnTo>
                    <a:lnTo>
                      <a:pt x="90098" y="42134"/>
                    </a:lnTo>
                    <a:lnTo>
                      <a:pt x="90098" y="37665"/>
                    </a:lnTo>
                    <a:cubicBezTo>
                      <a:pt x="89459" y="26174"/>
                      <a:pt x="79235" y="17237"/>
                      <a:pt x="67733" y="17875"/>
                    </a:cubicBezTo>
                    <a:cubicBezTo>
                      <a:pt x="56871" y="18514"/>
                      <a:pt x="48563" y="26813"/>
                      <a:pt x="47925" y="37665"/>
                    </a:cubicBezTo>
                    <a:lnTo>
                      <a:pt x="47925" y="42134"/>
                    </a:lnTo>
                    <a:lnTo>
                      <a:pt x="41535" y="42134"/>
                    </a:lnTo>
                    <a:lnTo>
                      <a:pt x="41535" y="1021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50" name="Graphic 4">
                <a:extLst>
                  <a:ext uri="{FF2B5EF4-FFF2-40B4-BE49-F238E27FC236}">
                    <a16:creationId xmlns:a16="http://schemas.microsoft.com/office/drawing/2014/main" id="{56D43C4C-31E0-4021-B3CE-E4F2E16EBF93}"/>
                  </a:ext>
                </a:extLst>
              </p:cNvPr>
              <p:cNvSpPr/>
              <p:nvPr/>
            </p:nvSpPr>
            <p:spPr>
              <a:xfrm>
                <a:off x="10991969" y="1476777"/>
                <a:ext cx="246258" cy="213863"/>
              </a:xfrm>
              <a:custGeom>
                <a:avLst/>
                <a:gdLst>
                  <a:gd name="connsiteX0" fmla="*/ 241540 w 246258"/>
                  <a:gd name="connsiteY0" fmla="*/ 65117 h 213863"/>
                  <a:gd name="connsiteX1" fmla="*/ 130355 w 246258"/>
                  <a:gd name="connsiteY1" fmla="*/ 1915 h 213863"/>
                  <a:gd name="connsiteX2" fmla="*/ 116297 w 246258"/>
                  <a:gd name="connsiteY2" fmla="*/ 1915 h 213863"/>
                  <a:gd name="connsiteX3" fmla="*/ 5112 w 246258"/>
                  <a:gd name="connsiteY3" fmla="*/ 65117 h 213863"/>
                  <a:gd name="connsiteX4" fmla="*/ 1278 w 246258"/>
                  <a:gd name="connsiteY4" fmla="*/ 79161 h 213863"/>
                  <a:gd name="connsiteX5" fmla="*/ 8307 w 246258"/>
                  <a:gd name="connsiteY5" fmla="*/ 84269 h 213863"/>
                  <a:gd name="connsiteX6" fmla="*/ 23643 w 246258"/>
                  <a:gd name="connsiteY6" fmla="*/ 87460 h 213863"/>
                  <a:gd name="connsiteX7" fmla="*/ 23643 w 246258"/>
                  <a:gd name="connsiteY7" fmla="*/ 207479 h 213863"/>
                  <a:gd name="connsiteX8" fmla="*/ 30033 w 246258"/>
                  <a:gd name="connsiteY8" fmla="*/ 213863 h 213863"/>
                  <a:gd name="connsiteX9" fmla="*/ 215980 w 246258"/>
                  <a:gd name="connsiteY9" fmla="*/ 213863 h 213863"/>
                  <a:gd name="connsiteX10" fmla="*/ 222370 w 246258"/>
                  <a:gd name="connsiteY10" fmla="*/ 207479 h 213863"/>
                  <a:gd name="connsiteX11" fmla="*/ 222370 w 246258"/>
                  <a:gd name="connsiteY11" fmla="*/ 87460 h 213863"/>
                  <a:gd name="connsiteX12" fmla="*/ 237706 w 246258"/>
                  <a:gd name="connsiteY12" fmla="*/ 84269 h 213863"/>
                  <a:gd name="connsiteX13" fmla="*/ 246012 w 246258"/>
                  <a:gd name="connsiteY13" fmla="*/ 72139 h 213863"/>
                  <a:gd name="connsiteX14" fmla="*/ 241540 w 246258"/>
                  <a:gd name="connsiteY14" fmla="*/ 65117 h 213863"/>
                  <a:gd name="connsiteX15" fmla="*/ 241540 w 246258"/>
                  <a:gd name="connsiteY15" fmla="*/ 65117 h 213863"/>
                  <a:gd name="connsiteX16" fmla="*/ 214702 w 246258"/>
                  <a:gd name="connsiteY16" fmla="*/ 75331 h 213863"/>
                  <a:gd name="connsiteX17" fmla="*/ 209590 w 246258"/>
                  <a:gd name="connsiteY17" fmla="*/ 81715 h 213863"/>
                  <a:gd name="connsiteX18" fmla="*/ 209590 w 246258"/>
                  <a:gd name="connsiteY18" fmla="*/ 200457 h 213863"/>
                  <a:gd name="connsiteX19" fmla="*/ 37062 w 246258"/>
                  <a:gd name="connsiteY19" fmla="*/ 200457 h 213863"/>
                  <a:gd name="connsiteX20" fmla="*/ 37062 w 246258"/>
                  <a:gd name="connsiteY20" fmla="*/ 81715 h 213863"/>
                  <a:gd name="connsiteX21" fmla="*/ 31949 w 246258"/>
                  <a:gd name="connsiteY21" fmla="*/ 75331 h 213863"/>
                  <a:gd name="connsiteX22" fmla="*/ 17253 w 246258"/>
                  <a:gd name="connsiteY22" fmla="*/ 72139 h 213863"/>
                  <a:gd name="connsiteX23" fmla="*/ 122687 w 246258"/>
                  <a:gd name="connsiteY23" fmla="*/ 12130 h 213863"/>
                  <a:gd name="connsiteX24" fmla="*/ 123965 w 246258"/>
                  <a:gd name="connsiteY24" fmla="*/ 12130 h 213863"/>
                  <a:gd name="connsiteX25" fmla="*/ 229399 w 246258"/>
                  <a:gd name="connsiteY25" fmla="*/ 72139 h 213863"/>
                  <a:gd name="connsiteX26" fmla="*/ 214702 w 246258"/>
                  <a:gd name="connsiteY26" fmla="*/ 75331 h 21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6258" h="213863">
                    <a:moveTo>
                      <a:pt x="241540" y="65117"/>
                    </a:moveTo>
                    <a:lnTo>
                      <a:pt x="130355" y="1915"/>
                    </a:lnTo>
                    <a:cubicBezTo>
                      <a:pt x="125882" y="-638"/>
                      <a:pt x="120770" y="-638"/>
                      <a:pt x="116297" y="1915"/>
                    </a:cubicBezTo>
                    <a:lnTo>
                      <a:pt x="5112" y="65117"/>
                    </a:lnTo>
                    <a:cubicBezTo>
                      <a:pt x="0" y="67670"/>
                      <a:pt x="-1278" y="74054"/>
                      <a:pt x="1278" y="79161"/>
                    </a:cubicBezTo>
                    <a:cubicBezTo>
                      <a:pt x="2556" y="81715"/>
                      <a:pt x="5112" y="83630"/>
                      <a:pt x="8307" y="84269"/>
                    </a:cubicBezTo>
                    <a:lnTo>
                      <a:pt x="23643" y="87460"/>
                    </a:lnTo>
                    <a:lnTo>
                      <a:pt x="23643" y="207479"/>
                    </a:lnTo>
                    <a:cubicBezTo>
                      <a:pt x="23643" y="211310"/>
                      <a:pt x="26199" y="213863"/>
                      <a:pt x="30033" y="213863"/>
                    </a:cubicBezTo>
                    <a:lnTo>
                      <a:pt x="215980" y="213863"/>
                    </a:lnTo>
                    <a:cubicBezTo>
                      <a:pt x="219814" y="213863"/>
                      <a:pt x="222370" y="211310"/>
                      <a:pt x="222370" y="207479"/>
                    </a:cubicBezTo>
                    <a:lnTo>
                      <a:pt x="222370" y="87460"/>
                    </a:lnTo>
                    <a:lnTo>
                      <a:pt x="237706" y="84269"/>
                    </a:lnTo>
                    <a:cubicBezTo>
                      <a:pt x="243457" y="83630"/>
                      <a:pt x="247291" y="77885"/>
                      <a:pt x="246012" y="72139"/>
                    </a:cubicBezTo>
                    <a:cubicBezTo>
                      <a:pt x="246012" y="68947"/>
                      <a:pt x="244096" y="66393"/>
                      <a:pt x="241540" y="65117"/>
                    </a:cubicBezTo>
                    <a:lnTo>
                      <a:pt x="241540" y="65117"/>
                    </a:lnTo>
                    <a:close/>
                    <a:moveTo>
                      <a:pt x="214702" y="75331"/>
                    </a:moveTo>
                    <a:cubicBezTo>
                      <a:pt x="211507" y="75969"/>
                      <a:pt x="209590" y="78523"/>
                      <a:pt x="209590" y="81715"/>
                    </a:cubicBezTo>
                    <a:lnTo>
                      <a:pt x="209590" y="200457"/>
                    </a:lnTo>
                    <a:lnTo>
                      <a:pt x="37062" y="200457"/>
                    </a:lnTo>
                    <a:lnTo>
                      <a:pt x="37062" y="81715"/>
                    </a:lnTo>
                    <a:cubicBezTo>
                      <a:pt x="37062" y="78523"/>
                      <a:pt x="35144" y="75969"/>
                      <a:pt x="31949" y="75331"/>
                    </a:cubicBezTo>
                    <a:lnTo>
                      <a:pt x="17253" y="72139"/>
                    </a:lnTo>
                    <a:lnTo>
                      <a:pt x="122687" y="12130"/>
                    </a:lnTo>
                    <a:cubicBezTo>
                      <a:pt x="123326" y="12130"/>
                      <a:pt x="123965" y="12130"/>
                      <a:pt x="123965" y="12130"/>
                    </a:cubicBezTo>
                    <a:lnTo>
                      <a:pt x="229399" y="72139"/>
                    </a:lnTo>
                    <a:lnTo>
                      <a:pt x="214702" y="75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248" name="Graphic 4">
              <a:extLst>
                <a:ext uri="{FF2B5EF4-FFF2-40B4-BE49-F238E27FC236}">
                  <a16:creationId xmlns:a16="http://schemas.microsoft.com/office/drawing/2014/main" id="{CFBE3FA6-3CCD-439C-BD47-5C20FD07B7D5}"/>
                </a:ext>
              </a:extLst>
            </p:cNvPr>
            <p:cNvSpPr/>
            <p:nvPr/>
          </p:nvSpPr>
          <p:spPr>
            <a:xfrm>
              <a:off x="12546418" y="771387"/>
              <a:ext cx="29703" cy="29618"/>
            </a:xfrm>
            <a:custGeom>
              <a:avLst/>
              <a:gdLst>
                <a:gd name="connsiteX0" fmla="*/ 137384 w 211506"/>
                <a:gd name="connsiteY0" fmla="*/ 127680 h 211309"/>
                <a:gd name="connsiteX1" fmla="*/ 155915 w 211506"/>
                <a:gd name="connsiteY1" fmla="*/ 77885 h 211309"/>
                <a:gd name="connsiteX2" fmla="*/ 77957 w 211506"/>
                <a:gd name="connsiteY2" fmla="*/ 0 h 211309"/>
                <a:gd name="connsiteX3" fmla="*/ 0 w 211506"/>
                <a:gd name="connsiteY3" fmla="*/ 77885 h 211309"/>
                <a:gd name="connsiteX4" fmla="*/ 77957 w 211506"/>
                <a:gd name="connsiteY4" fmla="*/ 155769 h 211309"/>
                <a:gd name="connsiteX5" fmla="*/ 128438 w 211506"/>
                <a:gd name="connsiteY5" fmla="*/ 137256 h 211309"/>
                <a:gd name="connsiteX6" fmla="*/ 200644 w 211506"/>
                <a:gd name="connsiteY6" fmla="*/ 209395 h 211309"/>
                <a:gd name="connsiteX7" fmla="*/ 205117 w 211506"/>
                <a:gd name="connsiteY7" fmla="*/ 211310 h 211309"/>
                <a:gd name="connsiteX8" fmla="*/ 209590 w 211506"/>
                <a:gd name="connsiteY8" fmla="*/ 209395 h 211309"/>
                <a:gd name="connsiteX9" fmla="*/ 209590 w 211506"/>
                <a:gd name="connsiteY9" fmla="*/ 200457 h 211309"/>
                <a:gd name="connsiteX10" fmla="*/ 137384 w 211506"/>
                <a:gd name="connsiteY10" fmla="*/ 127680 h 211309"/>
                <a:gd name="connsiteX11" fmla="*/ 13419 w 211506"/>
                <a:gd name="connsiteY11" fmla="*/ 77885 h 211309"/>
                <a:gd name="connsiteX12" fmla="*/ 78597 w 211506"/>
                <a:gd name="connsiteY12" fmla="*/ 12768 h 211309"/>
                <a:gd name="connsiteX13" fmla="*/ 143774 w 211506"/>
                <a:gd name="connsiteY13" fmla="*/ 77885 h 211309"/>
                <a:gd name="connsiteX14" fmla="*/ 78597 w 211506"/>
                <a:gd name="connsiteY14" fmla="*/ 143001 h 211309"/>
                <a:gd name="connsiteX15" fmla="*/ 13419 w 211506"/>
                <a:gd name="connsiteY15" fmla="*/ 77885 h 21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506" h="211309">
                  <a:moveTo>
                    <a:pt x="137384" y="127680"/>
                  </a:moveTo>
                  <a:cubicBezTo>
                    <a:pt x="148886" y="114273"/>
                    <a:pt x="155915" y="96398"/>
                    <a:pt x="155915" y="77885"/>
                  </a:cubicBezTo>
                  <a:cubicBezTo>
                    <a:pt x="155915" y="35112"/>
                    <a:pt x="120770" y="0"/>
                    <a:pt x="77957" y="0"/>
                  </a:cubicBezTo>
                  <a:cubicBezTo>
                    <a:pt x="35145" y="0"/>
                    <a:pt x="0" y="35112"/>
                    <a:pt x="0" y="77885"/>
                  </a:cubicBezTo>
                  <a:cubicBezTo>
                    <a:pt x="0" y="120657"/>
                    <a:pt x="35145" y="155769"/>
                    <a:pt x="77957" y="155769"/>
                  </a:cubicBezTo>
                  <a:cubicBezTo>
                    <a:pt x="97127" y="155769"/>
                    <a:pt x="114380" y="148747"/>
                    <a:pt x="128438" y="137256"/>
                  </a:cubicBezTo>
                  <a:lnTo>
                    <a:pt x="200644" y="209395"/>
                  </a:lnTo>
                  <a:cubicBezTo>
                    <a:pt x="201922" y="210671"/>
                    <a:pt x="203839" y="211310"/>
                    <a:pt x="205117" y="211310"/>
                  </a:cubicBezTo>
                  <a:cubicBezTo>
                    <a:pt x="206395" y="211310"/>
                    <a:pt x="208312" y="210671"/>
                    <a:pt x="209590" y="209395"/>
                  </a:cubicBezTo>
                  <a:cubicBezTo>
                    <a:pt x="212146" y="206841"/>
                    <a:pt x="212146" y="203011"/>
                    <a:pt x="209590" y="200457"/>
                  </a:cubicBezTo>
                  <a:lnTo>
                    <a:pt x="137384" y="127680"/>
                  </a:lnTo>
                  <a:close/>
                  <a:moveTo>
                    <a:pt x="13419" y="77885"/>
                  </a:moveTo>
                  <a:cubicBezTo>
                    <a:pt x="13419" y="42134"/>
                    <a:pt x="42812" y="12768"/>
                    <a:pt x="78597" y="12768"/>
                  </a:cubicBezTo>
                  <a:cubicBezTo>
                    <a:pt x="114380" y="12768"/>
                    <a:pt x="143774" y="42134"/>
                    <a:pt x="143774" y="77885"/>
                  </a:cubicBezTo>
                  <a:cubicBezTo>
                    <a:pt x="143774" y="113635"/>
                    <a:pt x="114380" y="143001"/>
                    <a:pt x="78597" y="143001"/>
                  </a:cubicBezTo>
                  <a:cubicBezTo>
                    <a:pt x="42812" y="143001"/>
                    <a:pt x="13419" y="113635"/>
                    <a:pt x="13419" y="77885"/>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56" name="Rectangle 55">
            <a:extLst>
              <a:ext uri="{FF2B5EF4-FFF2-40B4-BE49-F238E27FC236}">
                <a16:creationId xmlns:a16="http://schemas.microsoft.com/office/drawing/2014/main" id="{2363C8FA-F742-4C1D-918C-D0F12D8741FB}"/>
              </a:ext>
            </a:extLst>
          </p:cNvPr>
          <p:cNvSpPr/>
          <p:nvPr/>
        </p:nvSpPr>
        <p:spPr>
          <a:xfrm>
            <a:off x="1204031" y="2889153"/>
            <a:ext cx="3159664" cy="305844"/>
          </a:xfrm>
          <a:prstGeom prst="rect">
            <a:avLst/>
          </a:prstGeom>
          <a:noFill/>
          <a:ln w="19050" algn="ctr">
            <a:noFill/>
            <a:miter lim="800000"/>
            <a:headEnd/>
            <a:tailEnd/>
          </a:ln>
          <a:effectLst/>
        </p:spPr>
        <p:txBody>
          <a:bodyPr wrap="square" lIns="0" tIns="36000" rIns="0" bIns="36000" rtlCol="0" anchor="t" anchorCtr="0">
            <a:spAutoFit/>
          </a:bodyPr>
          <a:lstStyle/>
          <a:p>
            <a:pPr>
              <a:lnSpc>
                <a:spcPct val="106000"/>
              </a:lnSpc>
              <a:spcAft>
                <a:spcPts val="300"/>
              </a:spcAft>
            </a:pPr>
            <a:r>
              <a:rPr lang="en-GB" sz="1500" b="1" dirty="0">
                <a:solidFill>
                  <a:srgbClr val="414C76"/>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New routes</a:t>
            </a:r>
          </a:p>
        </p:txBody>
      </p:sp>
      <p:sp>
        <p:nvSpPr>
          <p:cNvPr id="57" name="Rectangle 56">
            <a:extLst>
              <a:ext uri="{FF2B5EF4-FFF2-40B4-BE49-F238E27FC236}">
                <a16:creationId xmlns:a16="http://schemas.microsoft.com/office/drawing/2014/main" id="{CD458549-CCD8-48AE-BFD0-CCEBE09843D3}"/>
              </a:ext>
            </a:extLst>
          </p:cNvPr>
          <p:cNvSpPr/>
          <p:nvPr/>
        </p:nvSpPr>
        <p:spPr>
          <a:xfrm>
            <a:off x="1221076" y="3218502"/>
            <a:ext cx="2612088" cy="944417"/>
          </a:xfrm>
          <a:prstGeom prst="rect">
            <a:avLst/>
          </a:prstGeom>
          <a:noFill/>
          <a:ln w="19050" algn="ctr">
            <a:noFill/>
            <a:miter lim="800000"/>
            <a:headEnd/>
            <a:tailEnd/>
          </a:ln>
          <a:effectLst/>
        </p:spPr>
        <p:txBody>
          <a:bodyPr wrap="square" lIns="0" tIns="36000" rIns="0" bIns="36000" rtlCol="0" anchor="t" anchorCtr="0">
            <a:spAutoFit/>
          </a:bodyPr>
          <a:lstStyle/>
          <a:p>
            <a:pPr>
              <a:lnSpc>
                <a:spcPct val="106000"/>
              </a:lnSpc>
              <a:spcAft>
                <a:spcPts val="300"/>
              </a:spcAft>
            </a:pPr>
            <a:r>
              <a:rPr lang="en-GB" sz="12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Development of </a:t>
            </a:r>
            <a:r>
              <a:rPr lang="en-GB" sz="1500" dirty="0">
                <a:solidFill>
                  <a:srgbClr val="414C76"/>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8 new routes, </a:t>
            </a:r>
            <a:r>
              <a:rPr lang="en-GB" sz="12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among which </a:t>
            </a:r>
            <a:r>
              <a:rPr lang="en-GB" sz="1500" dirty="0">
                <a:solidFill>
                  <a:srgbClr val="414C76"/>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3 zero routes </a:t>
            </a:r>
            <a:r>
              <a:rPr lang="en-GB" sz="12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(3 zero emissions routes, 2 of which are free)</a:t>
            </a:r>
          </a:p>
        </p:txBody>
      </p:sp>
      <p:sp>
        <p:nvSpPr>
          <p:cNvPr id="112" name="Freeform 372">
            <a:extLst>
              <a:ext uri="{FF2B5EF4-FFF2-40B4-BE49-F238E27FC236}">
                <a16:creationId xmlns:a16="http://schemas.microsoft.com/office/drawing/2014/main" id="{8A484DE3-5486-419E-9189-01A0CCD99DD9}"/>
              </a:ext>
            </a:extLst>
          </p:cNvPr>
          <p:cNvSpPr>
            <a:spLocks noEditPoints="1"/>
          </p:cNvSpPr>
          <p:nvPr/>
        </p:nvSpPr>
        <p:spPr bwMode="auto">
          <a:xfrm>
            <a:off x="693286" y="2921269"/>
            <a:ext cx="336534" cy="308441"/>
          </a:xfrm>
          <a:custGeom>
            <a:avLst/>
            <a:gdLst>
              <a:gd name="T0" fmla="*/ 23 w 300"/>
              <a:gd name="T1" fmla="*/ 245 h 256"/>
              <a:gd name="T2" fmla="*/ 2 w 300"/>
              <a:gd name="T3" fmla="*/ 245 h 256"/>
              <a:gd name="T4" fmla="*/ 12 w 300"/>
              <a:gd name="T5" fmla="*/ 213 h 256"/>
              <a:gd name="T6" fmla="*/ 55 w 300"/>
              <a:gd name="T7" fmla="*/ 192 h 256"/>
              <a:gd name="T8" fmla="*/ 44 w 300"/>
              <a:gd name="T9" fmla="*/ 245 h 256"/>
              <a:gd name="T10" fmla="*/ 66 w 300"/>
              <a:gd name="T11" fmla="*/ 245 h 256"/>
              <a:gd name="T12" fmla="*/ 55 w 300"/>
              <a:gd name="T13" fmla="*/ 192 h 256"/>
              <a:gd name="T14" fmla="*/ 87 w 300"/>
              <a:gd name="T15" fmla="*/ 171 h 256"/>
              <a:gd name="T16" fmla="*/ 98 w 300"/>
              <a:gd name="T17" fmla="*/ 256 h 256"/>
              <a:gd name="T18" fmla="*/ 108 w 300"/>
              <a:gd name="T19" fmla="*/ 171 h 256"/>
              <a:gd name="T20" fmla="*/ 140 w 300"/>
              <a:gd name="T21" fmla="*/ 149 h 256"/>
              <a:gd name="T22" fmla="*/ 130 w 300"/>
              <a:gd name="T23" fmla="*/ 245 h 256"/>
              <a:gd name="T24" fmla="*/ 151 w 300"/>
              <a:gd name="T25" fmla="*/ 245 h 256"/>
              <a:gd name="T26" fmla="*/ 140 w 300"/>
              <a:gd name="T27" fmla="*/ 149 h 256"/>
              <a:gd name="T28" fmla="*/ 172 w 300"/>
              <a:gd name="T29" fmla="*/ 160 h 256"/>
              <a:gd name="T30" fmla="*/ 183 w 300"/>
              <a:gd name="T31" fmla="*/ 256 h 256"/>
              <a:gd name="T32" fmla="*/ 194 w 300"/>
              <a:gd name="T33" fmla="*/ 160 h 256"/>
              <a:gd name="T34" fmla="*/ 226 w 300"/>
              <a:gd name="T35" fmla="*/ 117 h 256"/>
              <a:gd name="T36" fmla="*/ 215 w 300"/>
              <a:gd name="T37" fmla="*/ 245 h 256"/>
              <a:gd name="T38" fmla="*/ 236 w 300"/>
              <a:gd name="T39" fmla="*/ 245 h 256"/>
              <a:gd name="T40" fmla="*/ 226 w 300"/>
              <a:gd name="T41" fmla="*/ 117 h 256"/>
              <a:gd name="T42" fmla="*/ 258 w 300"/>
              <a:gd name="T43" fmla="*/ 96 h 256"/>
              <a:gd name="T44" fmla="*/ 268 w 300"/>
              <a:gd name="T45" fmla="*/ 256 h 256"/>
              <a:gd name="T46" fmla="*/ 279 w 300"/>
              <a:gd name="T47" fmla="*/ 96 h 256"/>
              <a:gd name="T48" fmla="*/ 300 w 300"/>
              <a:gd name="T49" fmla="*/ 7 h 256"/>
              <a:gd name="T50" fmla="*/ 290 w 300"/>
              <a:gd name="T51" fmla="*/ 0 h 256"/>
              <a:gd name="T52" fmla="*/ 236 w 300"/>
              <a:gd name="T53" fmla="*/ 11 h 256"/>
              <a:gd name="T54" fmla="*/ 264 w 300"/>
              <a:gd name="T55" fmla="*/ 21 h 256"/>
              <a:gd name="T56" fmla="*/ 98 w 300"/>
              <a:gd name="T57" fmla="*/ 107 h 256"/>
              <a:gd name="T58" fmla="*/ 6 w 300"/>
              <a:gd name="T59" fmla="*/ 173 h 256"/>
              <a:gd name="T60" fmla="*/ 12 w 300"/>
              <a:gd name="T61" fmla="*/ 192 h 256"/>
              <a:gd name="T62" fmla="*/ 101 w 300"/>
              <a:gd name="T63" fmla="*/ 128 h 256"/>
              <a:gd name="T64" fmla="*/ 191 w 300"/>
              <a:gd name="T65" fmla="*/ 125 h 256"/>
              <a:gd name="T66" fmla="*/ 279 w 300"/>
              <a:gd name="T67" fmla="*/ 53 h 256"/>
              <a:gd name="T68" fmla="*/ 300 w 300"/>
              <a:gd name="T69" fmla="*/ 53 h 256"/>
              <a:gd name="T70" fmla="*/ 300 w 300"/>
              <a:gd name="T71" fmla="*/ 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56">
                <a:moveTo>
                  <a:pt x="23" y="224"/>
                </a:moveTo>
                <a:cubicBezTo>
                  <a:pt x="23" y="245"/>
                  <a:pt x="23" y="245"/>
                  <a:pt x="23" y="245"/>
                </a:cubicBezTo>
                <a:cubicBezTo>
                  <a:pt x="23" y="251"/>
                  <a:pt x="18" y="256"/>
                  <a:pt x="12" y="256"/>
                </a:cubicBezTo>
                <a:cubicBezTo>
                  <a:pt x="6" y="256"/>
                  <a:pt x="2" y="251"/>
                  <a:pt x="2" y="245"/>
                </a:cubicBezTo>
                <a:cubicBezTo>
                  <a:pt x="2" y="224"/>
                  <a:pt x="2" y="224"/>
                  <a:pt x="2" y="224"/>
                </a:cubicBezTo>
                <a:cubicBezTo>
                  <a:pt x="2" y="218"/>
                  <a:pt x="6" y="213"/>
                  <a:pt x="12" y="213"/>
                </a:cubicBezTo>
                <a:cubicBezTo>
                  <a:pt x="18" y="213"/>
                  <a:pt x="23" y="218"/>
                  <a:pt x="23" y="224"/>
                </a:cubicBezTo>
                <a:close/>
                <a:moveTo>
                  <a:pt x="55" y="192"/>
                </a:moveTo>
                <a:cubicBezTo>
                  <a:pt x="49" y="192"/>
                  <a:pt x="44" y="197"/>
                  <a:pt x="44" y="203"/>
                </a:cubicBezTo>
                <a:cubicBezTo>
                  <a:pt x="44" y="245"/>
                  <a:pt x="44" y="245"/>
                  <a:pt x="44" y="245"/>
                </a:cubicBezTo>
                <a:cubicBezTo>
                  <a:pt x="44" y="251"/>
                  <a:pt x="49" y="256"/>
                  <a:pt x="55" y="256"/>
                </a:cubicBezTo>
                <a:cubicBezTo>
                  <a:pt x="61" y="256"/>
                  <a:pt x="66" y="251"/>
                  <a:pt x="66" y="245"/>
                </a:cubicBezTo>
                <a:cubicBezTo>
                  <a:pt x="66" y="203"/>
                  <a:pt x="66" y="203"/>
                  <a:pt x="66" y="203"/>
                </a:cubicBezTo>
                <a:cubicBezTo>
                  <a:pt x="66" y="197"/>
                  <a:pt x="61" y="192"/>
                  <a:pt x="55" y="192"/>
                </a:cubicBezTo>
                <a:close/>
                <a:moveTo>
                  <a:pt x="98" y="160"/>
                </a:moveTo>
                <a:cubicBezTo>
                  <a:pt x="92" y="160"/>
                  <a:pt x="87" y="165"/>
                  <a:pt x="87" y="171"/>
                </a:cubicBezTo>
                <a:cubicBezTo>
                  <a:pt x="87" y="245"/>
                  <a:pt x="87" y="245"/>
                  <a:pt x="87" y="245"/>
                </a:cubicBezTo>
                <a:cubicBezTo>
                  <a:pt x="87" y="251"/>
                  <a:pt x="92" y="256"/>
                  <a:pt x="98" y="256"/>
                </a:cubicBezTo>
                <a:cubicBezTo>
                  <a:pt x="104" y="256"/>
                  <a:pt x="108" y="251"/>
                  <a:pt x="108" y="245"/>
                </a:cubicBezTo>
                <a:cubicBezTo>
                  <a:pt x="108" y="171"/>
                  <a:pt x="108" y="171"/>
                  <a:pt x="108" y="171"/>
                </a:cubicBezTo>
                <a:cubicBezTo>
                  <a:pt x="108" y="165"/>
                  <a:pt x="104" y="160"/>
                  <a:pt x="98" y="160"/>
                </a:cubicBezTo>
                <a:close/>
                <a:moveTo>
                  <a:pt x="140" y="149"/>
                </a:moveTo>
                <a:cubicBezTo>
                  <a:pt x="134" y="149"/>
                  <a:pt x="130" y="154"/>
                  <a:pt x="130" y="160"/>
                </a:cubicBezTo>
                <a:cubicBezTo>
                  <a:pt x="130" y="245"/>
                  <a:pt x="130" y="245"/>
                  <a:pt x="130" y="245"/>
                </a:cubicBezTo>
                <a:cubicBezTo>
                  <a:pt x="130" y="251"/>
                  <a:pt x="134" y="256"/>
                  <a:pt x="140" y="256"/>
                </a:cubicBezTo>
                <a:cubicBezTo>
                  <a:pt x="146" y="256"/>
                  <a:pt x="151" y="251"/>
                  <a:pt x="151" y="245"/>
                </a:cubicBezTo>
                <a:cubicBezTo>
                  <a:pt x="151" y="160"/>
                  <a:pt x="151" y="160"/>
                  <a:pt x="151" y="160"/>
                </a:cubicBezTo>
                <a:cubicBezTo>
                  <a:pt x="151" y="154"/>
                  <a:pt x="146" y="149"/>
                  <a:pt x="140" y="149"/>
                </a:cubicBezTo>
                <a:close/>
                <a:moveTo>
                  <a:pt x="183" y="149"/>
                </a:moveTo>
                <a:cubicBezTo>
                  <a:pt x="177" y="149"/>
                  <a:pt x="172" y="154"/>
                  <a:pt x="172" y="160"/>
                </a:cubicBezTo>
                <a:cubicBezTo>
                  <a:pt x="172" y="245"/>
                  <a:pt x="172" y="245"/>
                  <a:pt x="172" y="245"/>
                </a:cubicBezTo>
                <a:cubicBezTo>
                  <a:pt x="172" y="251"/>
                  <a:pt x="177" y="256"/>
                  <a:pt x="183" y="256"/>
                </a:cubicBezTo>
                <a:cubicBezTo>
                  <a:pt x="189" y="256"/>
                  <a:pt x="194" y="251"/>
                  <a:pt x="194" y="245"/>
                </a:cubicBezTo>
                <a:cubicBezTo>
                  <a:pt x="194" y="160"/>
                  <a:pt x="194" y="160"/>
                  <a:pt x="194" y="160"/>
                </a:cubicBezTo>
                <a:cubicBezTo>
                  <a:pt x="194" y="154"/>
                  <a:pt x="189" y="149"/>
                  <a:pt x="183" y="149"/>
                </a:cubicBezTo>
                <a:close/>
                <a:moveTo>
                  <a:pt x="226" y="117"/>
                </a:moveTo>
                <a:cubicBezTo>
                  <a:pt x="220" y="117"/>
                  <a:pt x="215" y="122"/>
                  <a:pt x="215" y="128"/>
                </a:cubicBezTo>
                <a:cubicBezTo>
                  <a:pt x="215" y="245"/>
                  <a:pt x="215" y="245"/>
                  <a:pt x="215" y="245"/>
                </a:cubicBezTo>
                <a:cubicBezTo>
                  <a:pt x="215" y="251"/>
                  <a:pt x="220" y="256"/>
                  <a:pt x="226" y="256"/>
                </a:cubicBezTo>
                <a:cubicBezTo>
                  <a:pt x="232" y="256"/>
                  <a:pt x="236" y="251"/>
                  <a:pt x="236" y="245"/>
                </a:cubicBezTo>
                <a:cubicBezTo>
                  <a:pt x="236" y="128"/>
                  <a:pt x="236" y="128"/>
                  <a:pt x="236" y="128"/>
                </a:cubicBezTo>
                <a:cubicBezTo>
                  <a:pt x="236" y="122"/>
                  <a:pt x="232" y="117"/>
                  <a:pt x="226" y="117"/>
                </a:cubicBezTo>
                <a:close/>
                <a:moveTo>
                  <a:pt x="268" y="85"/>
                </a:moveTo>
                <a:cubicBezTo>
                  <a:pt x="262" y="85"/>
                  <a:pt x="258" y="90"/>
                  <a:pt x="258" y="96"/>
                </a:cubicBezTo>
                <a:cubicBezTo>
                  <a:pt x="258" y="245"/>
                  <a:pt x="258" y="245"/>
                  <a:pt x="258" y="245"/>
                </a:cubicBezTo>
                <a:cubicBezTo>
                  <a:pt x="258" y="251"/>
                  <a:pt x="262" y="256"/>
                  <a:pt x="268" y="256"/>
                </a:cubicBezTo>
                <a:cubicBezTo>
                  <a:pt x="274" y="256"/>
                  <a:pt x="279" y="251"/>
                  <a:pt x="279" y="245"/>
                </a:cubicBezTo>
                <a:cubicBezTo>
                  <a:pt x="279" y="96"/>
                  <a:pt x="279" y="96"/>
                  <a:pt x="279" y="96"/>
                </a:cubicBezTo>
                <a:cubicBezTo>
                  <a:pt x="279" y="90"/>
                  <a:pt x="274" y="85"/>
                  <a:pt x="268" y="85"/>
                </a:cubicBezTo>
                <a:close/>
                <a:moveTo>
                  <a:pt x="300" y="7"/>
                </a:moveTo>
                <a:cubicBezTo>
                  <a:pt x="298" y="4"/>
                  <a:pt x="296" y="2"/>
                  <a:pt x="294" y="1"/>
                </a:cubicBezTo>
                <a:cubicBezTo>
                  <a:pt x="292" y="0"/>
                  <a:pt x="291" y="0"/>
                  <a:pt x="290" y="0"/>
                </a:cubicBezTo>
                <a:cubicBezTo>
                  <a:pt x="247" y="0"/>
                  <a:pt x="247" y="0"/>
                  <a:pt x="247" y="0"/>
                </a:cubicBezTo>
                <a:cubicBezTo>
                  <a:pt x="241" y="0"/>
                  <a:pt x="236" y="5"/>
                  <a:pt x="236" y="11"/>
                </a:cubicBezTo>
                <a:cubicBezTo>
                  <a:pt x="236" y="17"/>
                  <a:pt x="241" y="21"/>
                  <a:pt x="247" y="21"/>
                </a:cubicBezTo>
                <a:cubicBezTo>
                  <a:pt x="264" y="21"/>
                  <a:pt x="264" y="21"/>
                  <a:pt x="264" y="21"/>
                </a:cubicBezTo>
                <a:cubicBezTo>
                  <a:pt x="179" y="107"/>
                  <a:pt x="179" y="107"/>
                  <a:pt x="179" y="107"/>
                </a:cubicBezTo>
                <a:cubicBezTo>
                  <a:pt x="98" y="107"/>
                  <a:pt x="98" y="107"/>
                  <a:pt x="98" y="107"/>
                </a:cubicBezTo>
                <a:cubicBezTo>
                  <a:pt x="95" y="107"/>
                  <a:pt x="93" y="107"/>
                  <a:pt x="91" y="109"/>
                </a:cubicBezTo>
                <a:cubicBezTo>
                  <a:pt x="6" y="173"/>
                  <a:pt x="6" y="173"/>
                  <a:pt x="6" y="173"/>
                </a:cubicBezTo>
                <a:cubicBezTo>
                  <a:pt x="1" y="176"/>
                  <a:pt x="0" y="183"/>
                  <a:pt x="4" y="188"/>
                </a:cubicBezTo>
                <a:cubicBezTo>
                  <a:pt x="6" y="191"/>
                  <a:pt x="9" y="192"/>
                  <a:pt x="12" y="192"/>
                </a:cubicBezTo>
                <a:cubicBezTo>
                  <a:pt x="15" y="192"/>
                  <a:pt x="17" y="191"/>
                  <a:pt x="19" y="190"/>
                </a:cubicBezTo>
                <a:cubicBezTo>
                  <a:pt x="101" y="128"/>
                  <a:pt x="101" y="128"/>
                  <a:pt x="101" y="128"/>
                </a:cubicBezTo>
                <a:cubicBezTo>
                  <a:pt x="183" y="128"/>
                  <a:pt x="183" y="128"/>
                  <a:pt x="183" y="128"/>
                </a:cubicBezTo>
                <a:cubicBezTo>
                  <a:pt x="186" y="128"/>
                  <a:pt x="189" y="127"/>
                  <a:pt x="191" y="125"/>
                </a:cubicBezTo>
                <a:cubicBezTo>
                  <a:pt x="279" y="36"/>
                  <a:pt x="279" y="36"/>
                  <a:pt x="279" y="36"/>
                </a:cubicBezTo>
                <a:cubicBezTo>
                  <a:pt x="279" y="53"/>
                  <a:pt x="279" y="53"/>
                  <a:pt x="279" y="53"/>
                </a:cubicBezTo>
                <a:cubicBezTo>
                  <a:pt x="279" y="59"/>
                  <a:pt x="284" y="64"/>
                  <a:pt x="290" y="64"/>
                </a:cubicBezTo>
                <a:cubicBezTo>
                  <a:pt x="296" y="64"/>
                  <a:pt x="300" y="59"/>
                  <a:pt x="300" y="53"/>
                </a:cubicBezTo>
                <a:cubicBezTo>
                  <a:pt x="300" y="11"/>
                  <a:pt x="300" y="11"/>
                  <a:pt x="300" y="11"/>
                </a:cubicBezTo>
                <a:cubicBezTo>
                  <a:pt x="300" y="9"/>
                  <a:pt x="300" y="8"/>
                  <a:pt x="300" y="7"/>
                </a:cubicBezTo>
                <a:close/>
              </a:path>
            </a:pathLst>
          </a:custGeom>
          <a:solidFill>
            <a:srgbClr val="414C7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nvGrpSpPr>
          <p:cNvPr id="3" name="Group 2">
            <a:extLst>
              <a:ext uri="{FF2B5EF4-FFF2-40B4-BE49-F238E27FC236}">
                <a16:creationId xmlns:a16="http://schemas.microsoft.com/office/drawing/2014/main" id="{62023408-E904-4BDF-B8EA-1408434859E1}"/>
              </a:ext>
            </a:extLst>
          </p:cNvPr>
          <p:cNvGrpSpPr/>
          <p:nvPr/>
        </p:nvGrpSpPr>
        <p:grpSpPr>
          <a:xfrm>
            <a:off x="704716" y="4655843"/>
            <a:ext cx="3623878" cy="1115682"/>
            <a:chOff x="980861" y="4808498"/>
            <a:chExt cx="3623878" cy="1115682"/>
          </a:xfrm>
        </p:grpSpPr>
        <p:grpSp>
          <p:nvGrpSpPr>
            <p:cNvPr id="141" name="Group 140">
              <a:extLst>
                <a:ext uri="{FF2B5EF4-FFF2-40B4-BE49-F238E27FC236}">
                  <a16:creationId xmlns:a16="http://schemas.microsoft.com/office/drawing/2014/main" id="{EB4E4633-9F92-48E4-BCED-294DB66FAA45}"/>
                </a:ext>
              </a:extLst>
            </p:cNvPr>
            <p:cNvGrpSpPr/>
            <p:nvPr/>
          </p:nvGrpSpPr>
          <p:grpSpPr>
            <a:xfrm>
              <a:off x="1501566" y="4808498"/>
              <a:ext cx="3103173" cy="1115682"/>
              <a:chOff x="9959431" y="2610800"/>
              <a:chExt cx="3159664" cy="1115682"/>
            </a:xfrm>
          </p:grpSpPr>
          <p:sp>
            <p:nvSpPr>
              <p:cNvPr id="145" name="Rectangle 144">
                <a:extLst>
                  <a:ext uri="{FF2B5EF4-FFF2-40B4-BE49-F238E27FC236}">
                    <a16:creationId xmlns:a16="http://schemas.microsoft.com/office/drawing/2014/main" id="{592AAC16-1C5F-49E1-8464-5096375C88B2}"/>
                  </a:ext>
                </a:extLst>
              </p:cNvPr>
              <p:cNvSpPr/>
              <p:nvPr/>
            </p:nvSpPr>
            <p:spPr>
              <a:xfrm>
                <a:off x="9959431" y="2610800"/>
                <a:ext cx="3159664" cy="305844"/>
              </a:xfrm>
              <a:prstGeom prst="rect">
                <a:avLst/>
              </a:prstGeom>
              <a:noFill/>
              <a:ln w="19050" algn="ctr">
                <a:noFill/>
                <a:miter lim="800000"/>
                <a:headEnd/>
                <a:tailEnd/>
              </a:ln>
              <a:effectLst/>
            </p:spPr>
            <p:txBody>
              <a:bodyPr wrap="square" lIns="0" tIns="36000" rIns="0" bIns="36000" rtlCol="0" anchor="t" anchorCtr="0">
                <a:spAutoFit/>
              </a:bodyPr>
              <a:lstStyle/>
              <a:p>
                <a:pPr>
                  <a:lnSpc>
                    <a:spcPct val="106000"/>
                  </a:lnSpc>
                  <a:spcAft>
                    <a:spcPts val="300"/>
                  </a:spcAft>
                </a:pPr>
                <a:r>
                  <a:rPr lang="en-GB" sz="1500" b="1" dirty="0">
                    <a:solidFill>
                      <a:srgbClr val="88AFFF"/>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New bus exclusive lanes</a:t>
                </a:r>
              </a:p>
            </p:txBody>
          </p:sp>
          <p:sp>
            <p:nvSpPr>
              <p:cNvPr id="146" name="Rectangle 145">
                <a:extLst>
                  <a:ext uri="{FF2B5EF4-FFF2-40B4-BE49-F238E27FC236}">
                    <a16:creationId xmlns:a16="http://schemas.microsoft.com/office/drawing/2014/main" id="{CE9D59CB-93DA-460A-BC1E-723728200B38}"/>
                  </a:ext>
                </a:extLst>
              </p:cNvPr>
              <p:cNvSpPr/>
              <p:nvPr/>
            </p:nvSpPr>
            <p:spPr>
              <a:xfrm>
                <a:off x="9959431" y="2958076"/>
                <a:ext cx="2801578" cy="768406"/>
              </a:xfrm>
              <a:prstGeom prst="rect">
                <a:avLst/>
              </a:prstGeom>
              <a:noFill/>
              <a:ln w="19050" algn="ctr">
                <a:noFill/>
                <a:miter lim="800000"/>
                <a:headEnd/>
                <a:tailEnd/>
              </a:ln>
              <a:effectLst/>
            </p:spPr>
            <p:txBody>
              <a:bodyPr wrap="square" lIns="0" tIns="36000" rIns="0" bIns="36000" rtlCol="0" anchor="t" anchorCtr="0">
                <a:spAutoFit/>
              </a:bodyPr>
              <a:lstStyle/>
              <a:p>
                <a:pPr>
                  <a:lnSpc>
                    <a:spcPct val="106000"/>
                  </a:lnSpc>
                  <a:spcAft>
                    <a:spcPts val="300"/>
                  </a:spcAft>
                </a:pPr>
                <a:r>
                  <a:rPr lang="en-GB" sz="2600" b="1" dirty="0">
                    <a:solidFill>
                      <a:srgbClr val="88AFFF"/>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+66 km</a:t>
                </a:r>
                <a:endParaRPr lang="en-GB" sz="1200" b="1" dirty="0">
                  <a:solidFill>
                    <a:srgbClr val="88AFFF"/>
                  </a:solidFill>
                  <a:latin typeface="Open Sans" panose="020B0606030504020204" pitchFamily="34" charset="0"/>
                  <a:ea typeface="Open Sans" panose="020B0606030504020204" pitchFamily="34" charset="0"/>
                  <a:cs typeface="Open Sans" panose="020B0606030504020204" pitchFamily="34" charset="0"/>
                  <a:sym typeface="Helvetica Neue Light"/>
                </a:endParaRPr>
              </a:p>
              <a:p>
                <a:pPr>
                  <a:lnSpc>
                    <a:spcPct val="106000"/>
                  </a:lnSpc>
                  <a:spcAft>
                    <a:spcPts val="300"/>
                  </a:spcAft>
                </a:pPr>
                <a:r>
                  <a:rPr lang="en-GB" sz="12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An increase of over </a:t>
                </a:r>
                <a:r>
                  <a:rPr lang="en-GB" sz="1500" dirty="0">
                    <a:solidFill>
                      <a:srgbClr val="88AFFF"/>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50% </a:t>
                </a:r>
                <a:r>
                  <a:rPr lang="en-GB" sz="12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since 2019</a:t>
                </a:r>
              </a:p>
            </p:txBody>
          </p:sp>
        </p:grpSp>
        <p:grpSp>
          <p:nvGrpSpPr>
            <p:cNvPr id="142" name="Group 29">
              <a:extLst>
                <a:ext uri="{FF2B5EF4-FFF2-40B4-BE49-F238E27FC236}">
                  <a16:creationId xmlns:a16="http://schemas.microsoft.com/office/drawing/2014/main" id="{54A22126-39B3-479D-BDC4-91D43CD300E1}"/>
                </a:ext>
              </a:extLst>
            </p:cNvPr>
            <p:cNvGrpSpPr>
              <a:grpSpLocks noChangeAspect="1"/>
            </p:cNvGrpSpPr>
            <p:nvPr/>
          </p:nvGrpSpPr>
          <p:grpSpPr bwMode="auto">
            <a:xfrm>
              <a:off x="980861" y="4857117"/>
              <a:ext cx="358310" cy="360000"/>
              <a:chOff x="2963" y="717"/>
              <a:chExt cx="212" cy="213"/>
            </a:xfrm>
            <a:solidFill>
              <a:srgbClr val="88AFFF"/>
            </a:solidFill>
          </p:grpSpPr>
          <p:sp>
            <p:nvSpPr>
              <p:cNvPr id="143" name="Freeform 30">
                <a:extLst>
                  <a:ext uri="{FF2B5EF4-FFF2-40B4-BE49-F238E27FC236}">
                    <a16:creationId xmlns:a16="http://schemas.microsoft.com/office/drawing/2014/main" id="{A12CE5B0-5A69-4FEF-A064-38B81A6BD1B7}"/>
                  </a:ext>
                </a:extLst>
              </p:cNvPr>
              <p:cNvSpPr>
                <a:spLocks noEditPoints="1"/>
              </p:cNvSpPr>
              <p:nvPr/>
            </p:nvSpPr>
            <p:spPr bwMode="auto">
              <a:xfrm>
                <a:off x="2963" y="717"/>
                <a:ext cx="212" cy="213"/>
              </a:xfrm>
              <a:custGeom>
                <a:avLst/>
                <a:gdLst>
                  <a:gd name="T0" fmla="*/ 316 w 320"/>
                  <a:gd name="T1" fmla="*/ 126 h 321"/>
                  <a:gd name="T2" fmla="*/ 275 w 320"/>
                  <a:gd name="T3" fmla="*/ 105 h 321"/>
                  <a:gd name="T4" fmla="*/ 289 w 320"/>
                  <a:gd name="T5" fmla="*/ 66 h 321"/>
                  <a:gd name="T6" fmla="*/ 287 w 320"/>
                  <a:gd name="T7" fmla="*/ 63 h 321"/>
                  <a:gd name="T8" fmla="*/ 254 w 320"/>
                  <a:gd name="T9" fmla="*/ 31 h 321"/>
                  <a:gd name="T10" fmla="*/ 215 w 320"/>
                  <a:gd name="T11" fmla="*/ 45 h 321"/>
                  <a:gd name="T12" fmla="*/ 194 w 320"/>
                  <a:gd name="T13" fmla="*/ 4 h 321"/>
                  <a:gd name="T14" fmla="*/ 125 w 320"/>
                  <a:gd name="T15" fmla="*/ 4 h 321"/>
                  <a:gd name="T16" fmla="*/ 105 w 320"/>
                  <a:gd name="T17" fmla="*/ 45 h 321"/>
                  <a:gd name="T18" fmla="*/ 64 w 320"/>
                  <a:gd name="T19" fmla="*/ 32 h 321"/>
                  <a:gd name="T20" fmla="*/ 26 w 320"/>
                  <a:gd name="T21" fmla="*/ 87 h 321"/>
                  <a:gd name="T22" fmla="*/ 14 w 320"/>
                  <a:gd name="T23" fmla="*/ 118 h 321"/>
                  <a:gd name="T24" fmla="*/ 0 w 320"/>
                  <a:gd name="T25" fmla="*/ 147 h 321"/>
                  <a:gd name="T26" fmla="*/ 0 w 320"/>
                  <a:gd name="T27" fmla="*/ 156 h 321"/>
                  <a:gd name="T28" fmla="*/ 0 w 320"/>
                  <a:gd name="T29" fmla="*/ 160 h 321"/>
                  <a:gd name="T30" fmla="*/ 3 w 320"/>
                  <a:gd name="T31" fmla="*/ 195 h 321"/>
                  <a:gd name="T32" fmla="*/ 44 w 320"/>
                  <a:gd name="T33" fmla="*/ 215 h 321"/>
                  <a:gd name="T34" fmla="*/ 31 w 320"/>
                  <a:gd name="T35" fmla="*/ 254 h 321"/>
                  <a:gd name="T36" fmla="*/ 33 w 320"/>
                  <a:gd name="T37" fmla="*/ 257 h 321"/>
                  <a:gd name="T38" fmla="*/ 65 w 320"/>
                  <a:gd name="T39" fmla="*/ 289 h 321"/>
                  <a:gd name="T40" fmla="*/ 105 w 320"/>
                  <a:gd name="T41" fmla="*/ 275 h 321"/>
                  <a:gd name="T42" fmla="*/ 125 w 320"/>
                  <a:gd name="T43" fmla="*/ 317 h 321"/>
                  <a:gd name="T44" fmla="*/ 147 w 320"/>
                  <a:gd name="T45" fmla="*/ 321 h 321"/>
                  <a:gd name="T46" fmla="*/ 160 w 320"/>
                  <a:gd name="T47" fmla="*/ 321 h 321"/>
                  <a:gd name="T48" fmla="*/ 168 w 320"/>
                  <a:gd name="T49" fmla="*/ 321 h 321"/>
                  <a:gd name="T50" fmla="*/ 173 w 320"/>
                  <a:gd name="T51" fmla="*/ 321 h 321"/>
                  <a:gd name="T52" fmla="*/ 202 w 320"/>
                  <a:gd name="T53" fmla="*/ 306 h 321"/>
                  <a:gd name="T54" fmla="*/ 233 w 320"/>
                  <a:gd name="T55" fmla="*/ 293 h 321"/>
                  <a:gd name="T56" fmla="*/ 288 w 320"/>
                  <a:gd name="T57" fmla="*/ 256 h 321"/>
                  <a:gd name="T58" fmla="*/ 275 w 320"/>
                  <a:gd name="T59" fmla="*/ 215 h 321"/>
                  <a:gd name="T60" fmla="*/ 316 w 320"/>
                  <a:gd name="T61" fmla="*/ 195 h 321"/>
                  <a:gd name="T62" fmla="*/ 320 w 320"/>
                  <a:gd name="T63" fmla="*/ 147 h 321"/>
                  <a:gd name="T64" fmla="*/ 272 w 320"/>
                  <a:gd name="T65" fmla="*/ 182 h 321"/>
                  <a:gd name="T66" fmla="*/ 255 w 320"/>
                  <a:gd name="T67" fmla="*/ 225 h 321"/>
                  <a:gd name="T68" fmla="*/ 243 w 320"/>
                  <a:gd name="T69" fmla="*/ 271 h 321"/>
                  <a:gd name="T70" fmla="*/ 212 w 320"/>
                  <a:gd name="T71" fmla="*/ 253 h 321"/>
                  <a:gd name="T72" fmla="*/ 181 w 320"/>
                  <a:gd name="T73" fmla="*/ 297 h 321"/>
                  <a:gd name="T74" fmla="*/ 149 w 320"/>
                  <a:gd name="T75" fmla="*/ 299 h 321"/>
                  <a:gd name="T76" fmla="*/ 138 w 320"/>
                  <a:gd name="T77" fmla="*/ 297 h 321"/>
                  <a:gd name="T78" fmla="*/ 108 w 320"/>
                  <a:gd name="T79" fmla="*/ 253 h 321"/>
                  <a:gd name="T80" fmla="*/ 77 w 320"/>
                  <a:gd name="T81" fmla="*/ 271 h 321"/>
                  <a:gd name="T82" fmla="*/ 50 w 320"/>
                  <a:gd name="T83" fmla="*/ 244 h 321"/>
                  <a:gd name="T84" fmla="*/ 48 w 320"/>
                  <a:gd name="T85" fmla="*/ 242 h 321"/>
                  <a:gd name="T86" fmla="*/ 57 w 320"/>
                  <a:gd name="T87" fmla="*/ 189 h 321"/>
                  <a:gd name="T88" fmla="*/ 22 w 320"/>
                  <a:gd name="T89" fmla="*/ 171 h 321"/>
                  <a:gd name="T90" fmla="*/ 23 w 320"/>
                  <a:gd name="T91" fmla="*/ 139 h 321"/>
                  <a:gd name="T92" fmla="*/ 67 w 320"/>
                  <a:gd name="T93" fmla="*/ 108 h 321"/>
                  <a:gd name="T94" fmla="*/ 49 w 320"/>
                  <a:gd name="T95" fmla="*/ 77 h 321"/>
                  <a:gd name="T96" fmla="*/ 95 w 320"/>
                  <a:gd name="T97" fmla="*/ 65 h 321"/>
                  <a:gd name="T98" fmla="*/ 138 w 320"/>
                  <a:gd name="T99" fmla="*/ 47 h 321"/>
                  <a:gd name="T100" fmla="*/ 171 w 320"/>
                  <a:gd name="T101" fmla="*/ 22 h 321"/>
                  <a:gd name="T102" fmla="*/ 189 w 320"/>
                  <a:gd name="T103" fmla="*/ 58 h 321"/>
                  <a:gd name="T104" fmla="*/ 241 w 320"/>
                  <a:gd name="T105" fmla="*/ 48 h 321"/>
                  <a:gd name="T106" fmla="*/ 244 w 320"/>
                  <a:gd name="T107" fmla="*/ 50 h 321"/>
                  <a:gd name="T108" fmla="*/ 270 w 320"/>
                  <a:gd name="T109" fmla="*/ 77 h 321"/>
                  <a:gd name="T110" fmla="*/ 253 w 320"/>
                  <a:gd name="T111" fmla="*/ 108 h 321"/>
                  <a:gd name="T112" fmla="*/ 297 w 320"/>
                  <a:gd name="T113" fmla="*/ 139 h 321"/>
                  <a:gd name="T114" fmla="*/ 298 w 320"/>
                  <a:gd name="T115" fmla="*/ 17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0" h="321">
                    <a:moveTo>
                      <a:pt x="320" y="147"/>
                    </a:moveTo>
                    <a:cubicBezTo>
                      <a:pt x="320" y="147"/>
                      <a:pt x="320" y="147"/>
                      <a:pt x="320" y="147"/>
                    </a:cubicBezTo>
                    <a:cubicBezTo>
                      <a:pt x="318" y="140"/>
                      <a:pt x="318" y="133"/>
                      <a:pt x="316" y="126"/>
                    </a:cubicBezTo>
                    <a:cubicBezTo>
                      <a:pt x="315" y="121"/>
                      <a:pt x="310" y="118"/>
                      <a:pt x="305" y="118"/>
                    </a:cubicBezTo>
                    <a:cubicBezTo>
                      <a:pt x="280" y="118"/>
                      <a:pt x="280" y="118"/>
                      <a:pt x="280" y="118"/>
                    </a:cubicBezTo>
                    <a:cubicBezTo>
                      <a:pt x="279" y="113"/>
                      <a:pt x="277" y="109"/>
                      <a:pt x="275" y="105"/>
                    </a:cubicBezTo>
                    <a:cubicBezTo>
                      <a:pt x="293" y="87"/>
                      <a:pt x="293" y="87"/>
                      <a:pt x="293" y="87"/>
                    </a:cubicBezTo>
                    <a:cubicBezTo>
                      <a:pt x="296" y="84"/>
                      <a:pt x="297" y="78"/>
                      <a:pt x="294" y="74"/>
                    </a:cubicBezTo>
                    <a:cubicBezTo>
                      <a:pt x="293" y="71"/>
                      <a:pt x="291" y="68"/>
                      <a:pt x="289" y="66"/>
                    </a:cubicBezTo>
                    <a:cubicBezTo>
                      <a:pt x="289" y="66"/>
                      <a:pt x="289" y="66"/>
                      <a:pt x="289" y="66"/>
                    </a:cubicBezTo>
                    <a:cubicBezTo>
                      <a:pt x="288" y="65"/>
                      <a:pt x="288" y="65"/>
                      <a:pt x="288" y="64"/>
                    </a:cubicBezTo>
                    <a:cubicBezTo>
                      <a:pt x="287" y="64"/>
                      <a:pt x="287" y="63"/>
                      <a:pt x="287" y="63"/>
                    </a:cubicBezTo>
                    <a:cubicBezTo>
                      <a:pt x="278" y="52"/>
                      <a:pt x="268" y="42"/>
                      <a:pt x="257" y="33"/>
                    </a:cubicBezTo>
                    <a:cubicBezTo>
                      <a:pt x="257" y="33"/>
                      <a:pt x="256" y="32"/>
                      <a:pt x="255" y="32"/>
                    </a:cubicBezTo>
                    <a:cubicBezTo>
                      <a:pt x="255" y="32"/>
                      <a:pt x="254" y="31"/>
                      <a:pt x="254" y="31"/>
                    </a:cubicBezTo>
                    <a:cubicBezTo>
                      <a:pt x="251" y="29"/>
                      <a:pt x="249" y="27"/>
                      <a:pt x="246" y="25"/>
                    </a:cubicBezTo>
                    <a:cubicBezTo>
                      <a:pt x="242" y="23"/>
                      <a:pt x="236" y="23"/>
                      <a:pt x="233" y="27"/>
                    </a:cubicBezTo>
                    <a:cubicBezTo>
                      <a:pt x="215" y="45"/>
                      <a:pt x="215" y="45"/>
                      <a:pt x="215" y="45"/>
                    </a:cubicBezTo>
                    <a:cubicBezTo>
                      <a:pt x="211" y="43"/>
                      <a:pt x="207" y="41"/>
                      <a:pt x="202" y="39"/>
                    </a:cubicBezTo>
                    <a:cubicBezTo>
                      <a:pt x="202" y="14"/>
                      <a:pt x="202" y="14"/>
                      <a:pt x="202" y="14"/>
                    </a:cubicBezTo>
                    <a:cubicBezTo>
                      <a:pt x="202" y="9"/>
                      <a:pt x="199" y="5"/>
                      <a:pt x="194" y="4"/>
                    </a:cubicBezTo>
                    <a:cubicBezTo>
                      <a:pt x="187" y="2"/>
                      <a:pt x="180" y="1"/>
                      <a:pt x="172" y="1"/>
                    </a:cubicBezTo>
                    <a:cubicBezTo>
                      <a:pt x="164" y="0"/>
                      <a:pt x="155" y="0"/>
                      <a:pt x="147" y="1"/>
                    </a:cubicBezTo>
                    <a:cubicBezTo>
                      <a:pt x="140" y="1"/>
                      <a:pt x="132" y="2"/>
                      <a:pt x="125" y="4"/>
                    </a:cubicBezTo>
                    <a:cubicBezTo>
                      <a:pt x="120" y="5"/>
                      <a:pt x="117" y="9"/>
                      <a:pt x="117" y="14"/>
                    </a:cubicBezTo>
                    <a:cubicBezTo>
                      <a:pt x="117" y="39"/>
                      <a:pt x="117" y="39"/>
                      <a:pt x="117" y="39"/>
                    </a:cubicBezTo>
                    <a:cubicBezTo>
                      <a:pt x="113" y="41"/>
                      <a:pt x="109" y="43"/>
                      <a:pt x="105" y="45"/>
                    </a:cubicBezTo>
                    <a:cubicBezTo>
                      <a:pt x="87" y="27"/>
                      <a:pt x="87" y="27"/>
                      <a:pt x="87" y="27"/>
                    </a:cubicBezTo>
                    <a:cubicBezTo>
                      <a:pt x="83" y="23"/>
                      <a:pt x="78" y="23"/>
                      <a:pt x="73" y="25"/>
                    </a:cubicBezTo>
                    <a:cubicBezTo>
                      <a:pt x="70" y="27"/>
                      <a:pt x="67" y="30"/>
                      <a:pt x="64" y="32"/>
                    </a:cubicBezTo>
                    <a:cubicBezTo>
                      <a:pt x="52" y="41"/>
                      <a:pt x="41" y="52"/>
                      <a:pt x="32" y="64"/>
                    </a:cubicBezTo>
                    <a:cubicBezTo>
                      <a:pt x="29" y="67"/>
                      <a:pt x="27" y="71"/>
                      <a:pt x="25" y="74"/>
                    </a:cubicBezTo>
                    <a:cubicBezTo>
                      <a:pt x="22" y="78"/>
                      <a:pt x="23" y="84"/>
                      <a:pt x="26" y="87"/>
                    </a:cubicBezTo>
                    <a:cubicBezTo>
                      <a:pt x="44" y="105"/>
                      <a:pt x="44" y="105"/>
                      <a:pt x="44" y="105"/>
                    </a:cubicBezTo>
                    <a:cubicBezTo>
                      <a:pt x="42" y="109"/>
                      <a:pt x="41" y="113"/>
                      <a:pt x="39" y="118"/>
                    </a:cubicBezTo>
                    <a:cubicBezTo>
                      <a:pt x="14" y="118"/>
                      <a:pt x="14" y="118"/>
                      <a:pt x="14" y="118"/>
                    </a:cubicBezTo>
                    <a:cubicBezTo>
                      <a:pt x="9" y="118"/>
                      <a:pt x="4" y="121"/>
                      <a:pt x="3" y="126"/>
                    </a:cubicBezTo>
                    <a:cubicBezTo>
                      <a:pt x="2" y="133"/>
                      <a:pt x="1" y="140"/>
                      <a:pt x="0" y="147"/>
                    </a:cubicBezTo>
                    <a:cubicBezTo>
                      <a:pt x="0" y="147"/>
                      <a:pt x="0" y="147"/>
                      <a:pt x="0" y="147"/>
                    </a:cubicBezTo>
                    <a:cubicBezTo>
                      <a:pt x="0" y="147"/>
                      <a:pt x="0" y="147"/>
                      <a:pt x="0" y="147"/>
                    </a:cubicBezTo>
                    <a:cubicBezTo>
                      <a:pt x="0" y="147"/>
                      <a:pt x="0" y="147"/>
                      <a:pt x="0" y="147"/>
                    </a:cubicBezTo>
                    <a:cubicBezTo>
                      <a:pt x="0" y="150"/>
                      <a:pt x="0" y="153"/>
                      <a:pt x="0" y="156"/>
                    </a:cubicBezTo>
                    <a:cubicBezTo>
                      <a:pt x="0" y="157"/>
                      <a:pt x="0" y="159"/>
                      <a:pt x="0" y="160"/>
                    </a:cubicBezTo>
                    <a:cubicBezTo>
                      <a:pt x="0" y="160"/>
                      <a:pt x="0" y="160"/>
                      <a:pt x="0" y="160"/>
                    </a:cubicBezTo>
                    <a:cubicBezTo>
                      <a:pt x="0" y="160"/>
                      <a:pt x="0" y="160"/>
                      <a:pt x="0" y="160"/>
                    </a:cubicBezTo>
                    <a:cubicBezTo>
                      <a:pt x="0" y="161"/>
                      <a:pt x="0" y="163"/>
                      <a:pt x="0" y="164"/>
                    </a:cubicBezTo>
                    <a:cubicBezTo>
                      <a:pt x="0" y="167"/>
                      <a:pt x="0" y="170"/>
                      <a:pt x="0" y="173"/>
                    </a:cubicBezTo>
                    <a:cubicBezTo>
                      <a:pt x="1" y="180"/>
                      <a:pt x="2" y="188"/>
                      <a:pt x="3" y="195"/>
                    </a:cubicBezTo>
                    <a:cubicBezTo>
                      <a:pt x="4" y="200"/>
                      <a:pt x="9" y="203"/>
                      <a:pt x="14" y="203"/>
                    </a:cubicBezTo>
                    <a:cubicBezTo>
                      <a:pt x="39" y="203"/>
                      <a:pt x="39" y="203"/>
                      <a:pt x="39" y="203"/>
                    </a:cubicBezTo>
                    <a:cubicBezTo>
                      <a:pt x="41" y="207"/>
                      <a:pt x="42" y="211"/>
                      <a:pt x="44" y="215"/>
                    </a:cubicBezTo>
                    <a:cubicBezTo>
                      <a:pt x="26" y="233"/>
                      <a:pt x="26" y="233"/>
                      <a:pt x="26" y="233"/>
                    </a:cubicBezTo>
                    <a:cubicBezTo>
                      <a:pt x="23" y="237"/>
                      <a:pt x="22" y="242"/>
                      <a:pt x="25" y="246"/>
                    </a:cubicBezTo>
                    <a:cubicBezTo>
                      <a:pt x="27" y="249"/>
                      <a:pt x="29" y="252"/>
                      <a:pt x="31" y="254"/>
                    </a:cubicBezTo>
                    <a:cubicBezTo>
                      <a:pt x="31" y="254"/>
                      <a:pt x="31" y="254"/>
                      <a:pt x="31" y="254"/>
                    </a:cubicBezTo>
                    <a:cubicBezTo>
                      <a:pt x="31" y="255"/>
                      <a:pt x="31" y="255"/>
                      <a:pt x="32" y="256"/>
                    </a:cubicBezTo>
                    <a:cubicBezTo>
                      <a:pt x="32" y="256"/>
                      <a:pt x="32" y="257"/>
                      <a:pt x="33" y="257"/>
                    </a:cubicBezTo>
                    <a:cubicBezTo>
                      <a:pt x="41" y="268"/>
                      <a:pt x="51" y="278"/>
                      <a:pt x="62" y="287"/>
                    </a:cubicBezTo>
                    <a:cubicBezTo>
                      <a:pt x="63" y="287"/>
                      <a:pt x="64" y="288"/>
                      <a:pt x="64" y="288"/>
                    </a:cubicBezTo>
                    <a:cubicBezTo>
                      <a:pt x="64" y="288"/>
                      <a:pt x="65" y="289"/>
                      <a:pt x="65" y="289"/>
                    </a:cubicBezTo>
                    <a:cubicBezTo>
                      <a:pt x="68" y="291"/>
                      <a:pt x="71" y="293"/>
                      <a:pt x="73" y="295"/>
                    </a:cubicBezTo>
                    <a:cubicBezTo>
                      <a:pt x="78" y="297"/>
                      <a:pt x="83" y="297"/>
                      <a:pt x="87" y="293"/>
                    </a:cubicBezTo>
                    <a:cubicBezTo>
                      <a:pt x="105" y="275"/>
                      <a:pt x="105" y="275"/>
                      <a:pt x="105" y="275"/>
                    </a:cubicBezTo>
                    <a:cubicBezTo>
                      <a:pt x="109" y="277"/>
                      <a:pt x="113" y="279"/>
                      <a:pt x="117" y="281"/>
                    </a:cubicBezTo>
                    <a:cubicBezTo>
                      <a:pt x="117" y="306"/>
                      <a:pt x="117" y="306"/>
                      <a:pt x="117" y="306"/>
                    </a:cubicBezTo>
                    <a:cubicBezTo>
                      <a:pt x="117" y="311"/>
                      <a:pt x="120" y="316"/>
                      <a:pt x="125" y="317"/>
                    </a:cubicBezTo>
                    <a:cubicBezTo>
                      <a:pt x="132" y="318"/>
                      <a:pt x="139" y="321"/>
                      <a:pt x="147" y="321"/>
                    </a:cubicBezTo>
                    <a:cubicBezTo>
                      <a:pt x="147" y="321"/>
                      <a:pt x="147" y="321"/>
                      <a:pt x="147" y="321"/>
                    </a:cubicBezTo>
                    <a:cubicBezTo>
                      <a:pt x="147" y="321"/>
                      <a:pt x="147" y="321"/>
                      <a:pt x="147" y="321"/>
                    </a:cubicBezTo>
                    <a:cubicBezTo>
                      <a:pt x="147" y="321"/>
                      <a:pt x="147" y="321"/>
                      <a:pt x="147" y="321"/>
                    </a:cubicBezTo>
                    <a:cubicBezTo>
                      <a:pt x="149" y="321"/>
                      <a:pt x="151" y="321"/>
                      <a:pt x="153" y="321"/>
                    </a:cubicBezTo>
                    <a:cubicBezTo>
                      <a:pt x="155" y="321"/>
                      <a:pt x="157" y="321"/>
                      <a:pt x="160" y="321"/>
                    </a:cubicBezTo>
                    <a:cubicBezTo>
                      <a:pt x="160" y="321"/>
                      <a:pt x="160" y="321"/>
                      <a:pt x="160" y="321"/>
                    </a:cubicBezTo>
                    <a:cubicBezTo>
                      <a:pt x="160" y="321"/>
                      <a:pt x="160" y="321"/>
                      <a:pt x="160" y="321"/>
                    </a:cubicBezTo>
                    <a:cubicBezTo>
                      <a:pt x="162" y="321"/>
                      <a:pt x="165" y="321"/>
                      <a:pt x="168" y="321"/>
                    </a:cubicBezTo>
                    <a:cubicBezTo>
                      <a:pt x="169" y="320"/>
                      <a:pt x="171" y="321"/>
                      <a:pt x="172" y="321"/>
                    </a:cubicBezTo>
                    <a:cubicBezTo>
                      <a:pt x="172" y="321"/>
                      <a:pt x="172" y="321"/>
                      <a:pt x="172" y="321"/>
                    </a:cubicBezTo>
                    <a:cubicBezTo>
                      <a:pt x="172" y="321"/>
                      <a:pt x="172" y="321"/>
                      <a:pt x="173" y="321"/>
                    </a:cubicBezTo>
                    <a:cubicBezTo>
                      <a:pt x="173" y="321"/>
                      <a:pt x="173" y="320"/>
                      <a:pt x="173" y="320"/>
                    </a:cubicBezTo>
                    <a:cubicBezTo>
                      <a:pt x="180" y="319"/>
                      <a:pt x="187" y="318"/>
                      <a:pt x="194" y="317"/>
                    </a:cubicBezTo>
                    <a:cubicBezTo>
                      <a:pt x="199" y="315"/>
                      <a:pt x="202" y="311"/>
                      <a:pt x="202" y="306"/>
                    </a:cubicBezTo>
                    <a:cubicBezTo>
                      <a:pt x="202" y="281"/>
                      <a:pt x="202" y="281"/>
                      <a:pt x="202" y="281"/>
                    </a:cubicBezTo>
                    <a:cubicBezTo>
                      <a:pt x="207" y="279"/>
                      <a:pt x="211" y="277"/>
                      <a:pt x="215" y="275"/>
                    </a:cubicBezTo>
                    <a:cubicBezTo>
                      <a:pt x="233" y="293"/>
                      <a:pt x="233" y="293"/>
                      <a:pt x="233" y="293"/>
                    </a:cubicBezTo>
                    <a:cubicBezTo>
                      <a:pt x="236" y="297"/>
                      <a:pt x="242" y="297"/>
                      <a:pt x="246" y="295"/>
                    </a:cubicBezTo>
                    <a:cubicBezTo>
                      <a:pt x="249" y="293"/>
                      <a:pt x="252" y="290"/>
                      <a:pt x="255" y="288"/>
                    </a:cubicBezTo>
                    <a:cubicBezTo>
                      <a:pt x="268" y="279"/>
                      <a:pt x="279" y="268"/>
                      <a:pt x="288" y="256"/>
                    </a:cubicBezTo>
                    <a:cubicBezTo>
                      <a:pt x="290" y="253"/>
                      <a:pt x="292" y="249"/>
                      <a:pt x="294" y="246"/>
                    </a:cubicBezTo>
                    <a:cubicBezTo>
                      <a:pt x="297" y="242"/>
                      <a:pt x="296" y="236"/>
                      <a:pt x="293" y="233"/>
                    </a:cubicBezTo>
                    <a:cubicBezTo>
                      <a:pt x="275" y="215"/>
                      <a:pt x="275" y="215"/>
                      <a:pt x="275" y="215"/>
                    </a:cubicBezTo>
                    <a:cubicBezTo>
                      <a:pt x="277" y="211"/>
                      <a:pt x="279" y="207"/>
                      <a:pt x="280" y="203"/>
                    </a:cubicBezTo>
                    <a:cubicBezTo>
                      <a:pt x="305" y="203"/>
                      <a:pt x="305" y="203"/>
                      <a:pt x="305" y="203"/>
                    </a:cubicBezTo>
                    <a:cubicBezTo>
                      <a:pt x="310" y="203"/>
                      <a:pt x="315" y="200"/>
                      <a:pt x="316" y="195"/>
                    </a:cubicBezTo>
                    <a:cubicBezTo>
                      <a:pt x="317" y="188"/>
                      <a:pt x="318" y="180"/>
                      <a:pt x="319" y="173"/>
                    </a:cubicBezTo>
                    <a:cubicBezTo>
                      <a:pt x="319" y="169"/>
                      <a:pt x="320" y="164"/>
                      <a:pt x="320" y="160"/>
                    </a:cubicBezTo>
                    <a:cubicBezTo>
                      <a:pt x="320" y="156"/>
                      <a:pt x="320" y="152"/>
                      <a:pt x="320" y="147"/>
                    </a:cubicBezTo>
                    <a:close/>
                    <a:moveTo>
                      <a:pt x="298" y="171"/>
                    </a:moveTo>
                    <a:cubicBezTo>
                      <a:pt x="297" y="175"/>
                      <a:pt x="297" y="178"/>
                      <a:pt x="297" y="182"/>
                    </a:cubicBezTo>
                    <a:cubicBezTo>
                      <a:pt x="272" y="182"/>
                      <a:pt x="272" y="182"/>
                      <a:pt x="272" y="182"/>
                    </a:cubicBezTo>
                    <a:cubicBezTo>
                      <a:pt x="268" y="182"/>
                      <a:pt x="263" y="185"/>
                      <a:pt x="262" y="189"/>
                    </a:cubicBezTo>
                    <a:cubicBezTo>
                      <a:pt x="260" y="197"/>
                      <a:pt x="257" y="205"/>
                      <a:pt x="253" y="212"/>
                    </a:cubicBezTo>
                    <a:cubicBezTo>
                      <a:pt x="250" y="216"/>
                      <a:pt x="251" y="221"/>
                      <a:pt x="255" y="225"/>
                    </a:cubicBezTo>
                    <a:cubicBezTo>
                      <a:pt x="272" y="242"/>
                      <a:pt x="272" y="242"/>
                      <a:pt x="272" y="242"/>
                    </a:cubicBezTo>
                    <a:cubicBezTo>
                      <a:pt x="271" y="242"/>
                      <a:pt x="271" y="243"/>
                      <a:pt x="271" y="243"/>
                    </a:cubicBezTo>
                    <a:cubicBezTo>
                      <a:pt x="263" y="254"/>
                      <a:pt x="253" y="263"/>
                      <a:pt x="243" y="271"/>
                    </a:cubicBezTo>
                    <a:cubicBezTo>
                      <a:pt x="242" y="271"/>
                      <a:pt x="242" y="272"/>
                      <a:pt x="241" y="272"/>
                    </a:cubicBezTo>
                    <a:cubicBezTo>
                      <a:pt x="224" y="255"/>
                      <a:pt x="224" y="255"/>
                      <a:pt x="224" y="255"/>
                    </a:cubicBezTo>
                    <a:cubicBezTo>
                      <a:pt x="221" y="251"/>
                      <a:pt x="216" y="251"/>
                      <a:pt x="212" y="253"/>
                    </a:cubicBezTo>
                    <a:cubicBezTo>
                      <a:pt x="204" y="257"/>
                      <a:pt x="197" y="260"/>
                      <a:pt x="189" y="262"/>
                    </a:cubicBezTo>
                    <a:cubicBezTo>
                      <a:pt x="184" y="264"/>
                      <a:pt x="181" y="268"/>
                      <a:pt x="181" y="273"/>
                    </a:cubicBezTo>
                    <a:cubicBezTo>
                      <a:pt x="181" y="297"/>
                      <a:pt x="181" y="297"/>
                      <a:pt x="181" y="297"/>
                    </a:cubicBezTo>
                    <a:cubicBezTo>
                      <a:pt x="178" y="297"/>
                      <a:pt x="174" y="298"/>
                      <a:pt x="171" y="299"/>
                    </a:cubicBezTo>
                    <a:cubicBezTo>
                      <a:pt x="163" y="299"/>
                      <a:pt x="156" y="299"/>
                      <a:pt x="149" y="299"/>
                    </a:cubicBezTo>
                    <a:cubicBezTo>
                      <a:pt x="149" y="299"/>
                      <a:pt x="149" y="299"/>
                      <a:pt x="149" y="299"/>
                    </a:cubicBezTo>
                    <a:cubicBezTo>
                      <a:pt x="149" y="299"/>
                      <a:pt x="149" y="299"/>
                      <a:pt x="149" y="299"/>
                    </a:cubicBezTo>
                    <a:cubicBezTo>
                      <a:pt x="149" y="299"/>
                      <a:pt x="149" y="299"/>
                      <a:pt x="149" y="299"/>
                    </a:cubicBezTo>
                    <a:cubicBezTo>
                      <a:pt x="145" y="299"/>
                      <a:pt x="142" y="297"/>
                      <a:pt x="138" y="297"/>
                    </a:cubicBezTo>
                    <a:cubicBezTo>
                      <a:pt x="138" y="273"/>
                      <a:pt x="138" y="273"/>
                      <a:pt x="138" y="273"/>
                    </a:cubicBezTo>
                    <a:cubicBezTo>
                      <a:pt x="138" y="268"/>
                      <a:pt x="135" y="264"/>
                      <a:pt x="131" y="262"/>
                    </a:cubicBezTo>
                    <a:cubicBezTo>
                      <a:pt x="123" y="260"/>
                      <a:pt x="115" y="257"/>
                      <a:pt x="108" y="253"/>
                    </a:cubicBezTo>
                    <a:cubicBezTo>
                      <a:pt x="104" y="251"/>
                      <a:pt x="98" y="251"/>
                      <a:pt x="95" y="255"/>
                    </a:cubicBezTo>
                    <a:cubicBezTo>
                      <a:pt x="78" y="272"/>
                      <a:pt x="78" y="272"/>
                      <a:pt x="78" y="272"/>
                    </a:cubicBezTo>
                    <a:cubicBezTo>
                      <a:pt x="77" y="271"/>
                      <a:pt x="77" y="271"/>
                      <a:pt x="77" y="271"/>
                    </a:cubicBezTo>
                    <a:cubicBezTo>
                      <a:pt x="77" y="271"/>
                      <a:pt x="76" y="270"/>
                      <a:pt x="76" y="270"/>
                    </a:cubicBezTo>
                    <a:cubicBezTo>
                      <a:pt x="76" y="270"/>
                      <a:pt x="76" y="270"/>
                      <a:pt x="76" y="270"/>
                    </a:cubicBezTo>
                    <a:cubicBezTo>
                      <a:pt x="66" y="262"/>
                      <a:pt x="57" y="254"/>
                      <a:pt x="50" y="244"/>
                    </a:cubicBezTo>
                    <a:cubicBezTo>
                      <a:pt x="50" y="244"/>
                      <a:pt x="49" y="244"/>
                      <a:pt x="49" y="244"/>
                    </a:cubicBezTo>
                    <a:cubicBezTo>
                      <a:pt x="49" y="243"/>
                      <a:pt x="49" y="243"/>
                      <a:pt x="49" y="243"/>
                    </a:cubicBezTo>
                    <a:cubicBezTo>
                      <a:pt x="48" y="242"/>
                      <a:pt x="48" y="242"/>
                      <a:pt x="48" y="242"/>
                    </a:cubicBezTo>
                    <a:cubicBezTo>
                      <a:pt x="65" y="225"/>
                      <a:pt x="65" y="225"/>
                      <a:pt x="65" y="225"/>
                    </a:cubicBezTo>
                    <a:cubicBezTo>
                      <a:pt x="68" y="221"/>
                      <a:pt x="69" y="216"/>
                      <a:pt x="67" y="212"/>
                    </a:cubicBezTo>
                    <a:cubicBezTo>
                      <a:pt x="63" y="205"/>
                      <a:pt x="59" y="197"/>
                      <a:pt x="57" y="189"/>
                    </a:cubicBezTo>
                    <a:cubicBezTo>
                      <a:pt x="56" y="185"/>
                      <a:pt x="52" y="182"/>
                      <a:pt x="47" y="182"/>
                    </a:cubicBezTo>
                    <a:cubicBezTo>
                      <a:pt x="23" y="182"/>
                      <a:pt x="23" y="182"/>
                      <a:pt x="23" y="182"/>
                    </a:cubicBezTo>
                    <a:cubicBezTo>
                      <a:pt x="22" y="178"/>
                      <a:pt x="22" y="175"/>
                      <a:pt x="22" y="171"/>
                    </a:cubicBezTo>
                    <a:cubicBezTo>
                      <a:pt x="21" y="168"/>
                      <a:pt x="21" y="164"/>
                      <a:pt x="21" y="160"/>
                    </a:cubicBezTo>
                    <a:cubicBezTo>
                      <a:pt x="21" y="156"/>
                      <a:pt x="21" y="153"/>
                      <a:pt x="22" y="149"/>
                    </a:cubicBezTo>
                    <a:cubicBezTo>
                      <a:pt x="22" y="146"/>
                      <a:pt x="22" y="142"/>
                      <a:pt x="23" y="139"/>
                    </a:cubicBezTo>
                    <a:cubicBezTo>
                      <a:pt x="47" y="139"/>
                      <a:pt x="47" y="139"/>
                      <a:pt x="47" y="139"/>
                    </a:cubicBezTo>
                    <a:cubicBezTo>
                      <a:pt x="52" y="139"/>
                      <a:pt x="56" y="136"/>
                      <a:pt x="57" y="131"/>
                    </a:cubicBezTo>
                    <a:cubicBezTo>
                      <a:pt x="59" y="123"/>
                      <a:pt x="63" y="115"/>
                      <a:pt x="67" y="108"/>
                    </a:cubicBezTo>
                    <a:cubicBezTo>
                      <a:pt x="69" y="104"/>
                      <a:pt x="68" y="99"/>
                      <a:pt x="65" y="95"/>
                    </a:cubicBezTo>
                    <a:cubicBezTo>
                      <a:pt x="48" y="78"/>
                      <a:pt x="48" y="78"/>
                      <a:pt x="48" y="78"/>
                    </a:cubicBezTo>
                    <a:cubicBezTo>
                      <a:pt x="48" y="78"/>
                      <a:pt x="48" y="78"/>
                      <a:pt x="49" y="77"/>
                    </a:cubicBezTo>
                    <a:cubicBezTo>
                      <a:pt x="57" y="66"/>
                      <a:pt x="66" y="57"/>
                      <a:pt x="77" y="49"/>
                    </a:cubicBezTo>
                    <a:cubicBezTo>
                      <a:pt x="77" y="49"/>
                      <a:pt x="78" y="48"/>
                      <a:pt x="78" y="48"/>
                    </a:cubicBezTo>
                    <a:cubicBezTo>
                      <a:pt x="95" y="65"/>
                      <a:pt x="95" y="65"/>
                      <a:pt x="95" y="65"/>
                    </a:cubicBezTo>
                    <a:cubicBezTo>
                      <a:pt x="98" y="69"/>
                      <a:pt x="104" y="69"/>
                      <a:pt x="108" y="67"/>
                    </a:cubicBezTo>
                    <a:cubicBezTo>
                      <a:pt x="115" y="63"/>
                      <a:pt x="123" y="60"/>
                      <a:pt x="131" y="58"/>
                    </a:cubicBezTo>
                    <a:cubicBezTo>
                      <a:pt x="135" y="56"/>
                      <a:pt x="138" y="52"/>
                      <a:pt x="138" y="47"/>
                    </a:cubicBezTo>
                    <a:cubicBezTo>
                      <a:pt x="138" y="23"/>
                      <a:pt x="138" y="23"/>
                      <a:pt x="138" y="23"/>
                    </a:cubicBezTo>
                    <a:cubicBezTo>
                      <a:pt x="142" y="23"/>
                      <a:pt x="145" y="22"/>
                      <a:pt x="149" y="22"/>
                    </a:cubicBezTo>
                    <a:cubicBezTo>
                      <a:pt x="156" y="21"/>
                      <a:pt x="163" y="21"/>
                      <a:pt x="171" y="22"/>
                    </a:cubicBezTo>
                    <a:cubicBezTo>
                      <a:pt x="174" y="22"/>
                      <a:pt x="178" y="23"/>
                      <a:pt x="181" y="23"/>
                    </a:cubicBezTo>
                    <a:cubicBezTo>
                      <a:pt x="181" y="47"/>
                      <a:pt x="181" y="47"/>
                      <a:pt x="181" y="47"/>
                    </a:cubicBezTo>
                    <a:cubicBezTo>
                      <a:pt x="181" y="52"/>
                      <a:pt x="184" y="56"/>
                      <a:pt x="189" y="58"/>
                    </a:cubicBezTo>
                    <a:cubicBezTo>
                      <a:pt x="197" y="60"/>
                      <a:pt x="204" y="63"/>
                      <a:pt x="212" y="67"/>
                    </a:cubicBezTo>
                    <a:cubicBezTo>
                      <a:pt x="216" y="69"/>
                      <a:pt x="221" y="69"/>
                      <a:pt x="224" y="65"/>
                    </a:cubicBezTo>
                    <a:cubicBezTo>
                      <a:pt x="241" y="48"/>
                      <a:pt x="241" y="48"/>
                      <a:pt x="241" y="48"/>
                    </a:cubicBezTo>
                    <a:cubicBezTo>
                      <a:pt x="242" y="49"/>
                      <a:pt x="242" y="49"/>
                      <a:pt x="242" y="49"/>
                    </a:cubicBezTo>
                    <a:cubicBezTo>
                      <a:pt x="243" y="49"/>
                      <a:pt x="243" y="50"/>
                      <a:pt x="243" y="50"/>
                    </a:cubicBezTo>
                    <a:cubicBezTo>
                      <a:pt x="244" y="50"/>
                      <a:pt x="244" y="50"/>
                      <a:pt x="244" y="50"/>
                    </a:cubicBezTo>
                    <a:cubicBezTo>
                      <a:pt x="253" y="58"/>
                      <a:pt x="262" y="66"/>
                      <a:pt x="270" y="76"/>
                    </a:cubicBezTo>
                    <a:cubicBezTo>
                      <a:pt x="270" y="76"/>
                      <a:pt x="270" y="76"/>
                      <a:pt x="270" y="76"/>
                    </a:cubicBezTo>
                    <a:cubicBezTo>
                      <a:pt x="270" y="77"/>
                      <a:pt x="270" y="77"/>
                      <a:pt x="270" y="77"/>
                    </a:cubicBezTo>
                    <a:cubicBezTo>
                      <a:pt x="271" y="78"/>
                      <a:pt x="271" y="78"/>
                      <a:pt x="271" y="78"/>
                    </a:cubicBezTo>
                    <a:cubicBezTo>
                      <a:pt x="255" y="95"/>
                      <a:pt x="255" y="95"/>
                      <a:pt x="255" y="95"/>
                    </a:cubicBezTo>
                    <a:cubicBezTo>
                      <a:pt x="251" y="99"/>
                      <a:pt x="250" y="104"/>
                      <a:pt x="253" y="108"/>
                    </a:cubicBezTo>
                    <a:cubicBezTo>
                      <a:pt x="257" y="115"/>
                      <a:pt x="260" y="123"/>
                      <a:pt x="262" y="131"/>
                    </a:cubicBezTo>
                    <a:cubicBezTo>
                      <a:pt x="263" y="136"/>
                      <a:pt x="268" y="139"/>
                      <a:pt x="272" y="139"/>
                    </a:cubicBezTo>
                    <a:cubicBezTo>
                      <a:pt x="297" y="139"/>
                      <a:pt x="297" y="139"/>
                      <a:pt x="297" y="139"/>
                    </a:cubicBezTo>
                    <a:cubicBezTo>
                      <a:pt x="297" y="142"/>
                      <a:pt x="297" y="146"/>
                      <a:pt x="298" y="149"/>
                    </a:cubicBezTo>
                    <a:cubicBezTo>
                      <a:pt x="298" y="153"/>
                      <a:pt x="298" y="157"/>
                      <a:pt x="298" y="160"/>
                    </a:cubicBezTo>
                    <a:cubicBezTo>
                      <a:pt x="298" y="164"/>
                      <a:pt x="298" y="168"/>
                      <a:pt x="298" y="17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5D7AE9"/>
                  </a:solidFill>
                </a:endParaRPr>
              </a:p>
            </p:txBody>
          </p:sp>
          <p:sp>
            <p:nvSpPr>
              <p:cNvPr id="144" name="Freeform 31">
                <a:extLst>
                  <a:ext uri="{FF2B5EF4-FFF2-40B4-BE49-F238E27FC236}">
                    <a16:creationId xmlns:a16="http://schemas.microsoft.com/office/drawing/2014/main" id="{113B369A-5FC4-4CA7-95D6-12A42D512632}"/>
                  </a:ext>
                </a:extLst>
              </p:cNvPr>
              <p:cNvSpPr>
                <a:spLocks noEditPoints="1"/>
              </p:cNvSpPr>
              <p:nvPr/>
            </p:nvSpPr>
            <p:spPr bwMode="auto">
              <a:xfrm>
                <a:off x="3026" y="781"/>
                <a:ext cx="85" cy="85"/>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07 h 128"/>
                  <a:gd name="T12" fmla="*/ 21 w 128"/>
                  <a:gd name="T13" fmla="*/ 64 h 128"/>
                  <a:gd name="T14" fmla="*/ 64 w 128"/>
                  <a:gd name="T15" fmla="*/ 21 h 128"/>
                  <a:gd name="T16" fmla="*/ 106 w 128"/>
                  <a:gd name="T17" fmla="*/ 64 h 128"/>
                  <a:gd name="T18" fmla="*/ 64 w 128"/>
                  <a:gd name="T19" fmla="*/ 10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64" y="0"/>
                    </a:moveTo>
                    <a:cubicBezTo>
                      <a:pt x="28" y="0"/>
                      <a:pt x="0" y="29"/>
                      <a:pt x="0" y="64"/>
                    </a:cubicBezTo>
                    <a:cubicBezTo>
                      <a:pt x="0" y="99"/>
                      <a:pt x="28" y="128"/>
                      <a:pt x="64" y="128"/>
                    </a:cubicBezTo>
                    <a:cubicBezTo>
                      <a:pt x="99" y="128"/>
                      <a:pt x="128" y="99"/>
                      <a:pt x="128" y="64"/>
                    </a:cubicBezTo>
                    <a:cubicBezTo>
                      <a:pt x="128" y="29"/>
                      <a:pt x="99" y="0"/>
                      <a:pt x="64" y="0"/>
                    </a:cubicBezTo>
                    <a:close/>
                    <a:moveTo>
                      <a:pt x="64" y="107"/>
                    </a:moveTo>
                    <a:cubicBezTo>
                      <a:pt x="40" y="107"/>
                      <a:pt x="21" y="88"/>
                      <a:pt x="21" y="64"/>
                    </a:cubicBezTo>
                    <a:cubicBezTo>
                      <a:pt x="21" y="40"/>
                      <a:pt x="40" y="21"/>
                      <a:pt x="64" y="21"/>
                    </a:cubicBezTo>
                    <a:cubicBezTo>
                      <a:pt x="87" y="21"/>
                      <a:pt x="106" y="40"/>
                      <a:pt x="106" y="64"/>
                    </a:cubicBezTo>
                    <a:cubicBezTo>
                      <a:pt x="106" y="88"/>
                      <a:pt x="87" y="107"/>
                      <a:pt x="64"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rgbClr val="5D7AE9"/>
                  </a:solidFill>
                </a:endParaRPr>
              </a:p>
            </p:txBody>
          </p:sp>
        </p:grpSp>
      </p:grpSp>
      <p:sp>
        <p:nvSpPr>
          <p:cNvPr id="150" name="Rectangle 149">
            <a:extLst>
              <a:ext uri="{FF2B5EF4-FFF2-40B4-BE49-F238E27FC236}">
                <a16:creationId xmlns:a16="http://schemas.microsoft.com/office/drawing/2014/main" id="{0DCB6552-C5A1-4508-8544-E3E7C58F8AE1}"/>
              </a:ext>
            </a:extLst>
          </p:cNvPr>
          <p:cNvSpPr/>
          <p:nvPr/>
        </p:nvSpPr>
        <p:spPr>
          <a:xfrm>
            <a:off x="9900628" y="2860374"/>
            <a:ext cx="3159664" cy="305844"/>
          </a:xfrm>
          <a:prstGeom prst="rect">
            <a:avLst/>
          </a:prstGeom>
          <a:noFill/>
          <a:ln w="19050" algn="ctr">
            <a:noFill/>
            <a:miter lim="800000"/>
            <a:headEnd/>
            <a:tailEnd/>
          </a:ln>
          <a:effectLst/>
        </p:spPr>
        <p:txBody>
          <a:bodyPr wrap="square" lIns="0" tIns="36000" rIns="0" bIns="36000" rtlCol="0" anchor="t" anchorCtr="0">
            <a:spAutoFit/>
          </a:bodyPr>
          <a:lstStyle/>
          <a:p>
            <a:pPr>
              <a:lnSpc>
                <a:spcPct val="106000"/>
              </a:lnSpc>
              <a:spcAft>
                <a:spcPts val="300"/>
              </a:spcAft>
            </a:pPr>
            <a:r>
              <a:rPr lang="en-GB" sz="1500" b="1" dirty="0">
                <a:solidFill>
                  <a:srgbClr val="3366FF"/>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EMT free rides</a:t>
            </a:r>
          </a:p>
        </p:txBody>
      </p:sp>
      <p:sp>
        <p:nvSpPr>
          <p:cNvPr id="151" name="Rectangle 150">
            <a:extLst>
              <a:ext uri="{FF2B5EF4-FFF2-40B4-BE49-F238E27FC236}">
                <a16:creationId xmlns:a16="http://schemas.microsoft.com/office/drawing/2014/main" id="{525C642E-2E4A-4214-9D97-28B8943413A7}"/>
              </a:ext>
            </a:extLst>
          </p:cNvPr>
          <p:cNvSpPr/>
          <p:nvPr/>
        </p:nvSpPr>
        <p:spPr>
          <a:xfrm>
            <a:off x="9900627" y="3197453"/>
            <a:ext cx="2912109" cy="787129"/>
          </a:xfrm>
          <a:prstGeom prst="rect">
            <a:avLst/>
          </a:prstGeom>
          <a:noFill/>
          <a:ln w="19050" algn="ctr">
            <a:noFill/>
            <a:miter lim="800000"/>
            <a:headEnd/>
            <a:tailEnd/>
          </a:ln>
          <a:effectLst/>
        </p:spPr>
        <p:txBody>
          <a:bodyPr wrap="square" lIns="0" tIns="36000" rIns="0" bIns="36000" rtlCol="0" anchor="t" anchorCtr="0">
            <a:spAutoFit/>
          </a:bodyPr>
          <a:lstStyle/>
          <a:p>
            <a:pPr>
              <a:lnSpc>
                <a:spcPct val="106000"/>
              </a:lnSpc>
              <a:spcAft>
                <a:spcPts val="300"/>
              </a:spcAft>
            </a:pPr>
            <a:r>
              <a:rPr lang="en-GB" sz="1500" dirty="0">
                <a:solidFill>
                  <a:srgbClr val="3366FF"/>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36 “free days” </a:t>
            </a:r>
            <a:r>
              <a:rPr lang="en-GB" sz="12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on the EMT buses</a:t>
            </a:r>
          </a:p>
          <a:p>
            <a:pPr>
              <a:lnSpc>
                <a:spcPct val="106000"/>
              </a:lnSpc>
              <a:spcAft>
                <a:spcPts val="300"/>
              </a:spcAft>
            </a:pPr>
            <a:r>
              <a:rPr lang="en-GB" sz="1500" dirty="0">
                <a:solidFill>
                  <a:srgbClr val="3366FF"/>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+30,7 million </a:t>
            </a:r>
            <a:r>
              <a:rPr lang="en-GB" sz="12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passengers in free zero routes and the free bus days</a:t>
            </a:r>
            <a:endParaRPr lang="en-GB" sz="1500" dirty="0">
              <a:solidFill>
                <a:srgbClr val="3366FF"/>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endParaRPr>
          </a:p>
        </p:txBody>
      </p:sp>
      <p:sp>
        <p:nvSpPr>
          <p:cNvPr id="149" name="Freeform 146">
            <a:extLst>
              <a:ext uri="{FF2B5EF4-FFF2-40B4-BE49-F238E27FC236}">
                <a16:creationId xmlns:a16="http://schemas.microsoft.com/office/drawing/2014/main" id="{3D660C55-6DAF-4280-B800-A484E0DA0594}"/>
              </a:ext>
            </a:extLst>
          </p:cNvPr>
          <p:cNvSpPr>
            <a:spLocks noChangeAspect="1" noEditPoints="1"/>
          </p:cNvSpPr>
          <p:nvPr/>
        </p:nvSpPr>
        <p:spPr bwMode="auto">
          <a:xfrm>
            <a:off x="9420132" y="3000029"/>
            <a:ext cx="364884" cy="244529"/>
          </a:xfrm>
          <a:custGeom>
            <a:avLst/>
            <a:gdLst>
              <a:gd name="T0" fmla="*/ 53 w 288"/>
              <a:gd name="T1" fmla="*/ 0 h 192"/>
              <a:gd name="T2" fmla="*/ 43 w 288"/>
              <a:gd name="T3" fmla="*/ 42 h 192"/>
              <a:gd name="T4" fmla="*/ 0 w 288"/>
              <a:gd name="T5" fmla="*/ 53 h 192"/>
              <a:gd name="T6" fmla="*/ 11 w 288"/>
              <a:gd name="T7" fmla="*/ 192 h 192"/>
              <a:gd name="T8" fmla="*/ 245 w 288"/>
              <a:gd name="T9" fmla="*/ 181 h 192"/>
              <a:gd name="T10" fmla="*/ 277 w 288"/>
              <a:gd name="T11" fmla="*/ 149 h 192"/>
              <a:gd name="T12" fmla="*/ 288 w 288"/>
              <a:gd name="T13" fmla="*/ 10 h 192"/>
              <a:gd name="T14" fmla="*/ 224 w 288"/>
              <a:gd name="T15" fmla="*/ 170 h 192"/>
              <a:gd name="T16" fmla="*/ 21 w 288"/>
              <a:gd name="T17" fmla="*/ 64 h 192"/>
              <a:gd name="T18" fmla="*/ 224 w 288"/>
              <a:gd name="T19" fmla="*/ 170 h 192"/>
              <a:gd name="T20" fmla="*/ 245 w 288"/>
              <a:gd name="T21" fmla="*/ 128 h 192"/>
              <a:gd name="T22" fmla="*/ 235 w 288"/>
              <a:gd name="T23" fmla="*/ 42 h 192"/>
              <a:gd name="T24" fmla="*/ 64 w 288"/>
              <a:gd name="T25" fmla="*/ 21 h 192"/>
              <a:gd name="T26" fmla="*/ 267 w 288"/>
              <a:gd name="T27" fmla="*/ 128 h 192"/>
              <a:gd name="T28" fmla="*/ 101 w 288"/>
              <a:gd name="T29" fmla="*/ 100 h 192"/>
              <a:gd name="T30" fmla="*/ 123 w 288"/>
              <a:gd name="T31" fmla="*/ 82 h 192"/>
              <a:gd name="T32" fmla="*/ 130 w 288"/>
              <a:gd name="T33" fmla="*/ 74 h 192"/>
              <a:gd name="T34" fmla="*/ 151 w 288"/>
              <a:gd name="T35" fmla="*/ 87 h 192"/>
              <a:gd name="T36" fmla="*/ 130 w 288"/>
              <a:gd name="T37" fmla="*/ 95 h 192"/>
              <a:gd name="T38" fmla="*/ 123 w 288"/>
              <a:gd name="T39" fmla="*/ 95 h 192"/>
              <a:gd name="T40" fmla="*/ 118 w 288"/>
              <a:gd name="T41" fmla="*/ 104 h 192"/>
              <a:gd name="T42" fmla="*/ 130 w 288"/>
              <a:gd name="T43" fmla="*/ 110 h 192"/>
              <a:gd name="T44" fmla="*/ 151 w 288"/>
              <a:gd name="T45" fmla="*/ 122 h 192"/>
              <a:gd name="T46" fmla="*/ 147 w 288"/>
              <a:gd name="T47" fmla="*/ 143 h 192"/>
              <a:gd name="T48" fmla="*/ 130 w 288"/>
              <a:gd name="T49" fmla="*/ 160 h 192"/>
              <a:gd name="T50" fmla="*/ 123 w 288"/>
              <a:gd name="T51" fmla="*/ 149 h 192"/>
              <a:gd name="T52" fmla="*/ 101 w 288"/>
              <a:gd name="T53" fmla="*/ 132 h 192"/>
              <a:gd name="T54" fmla="*/ 123 w 288"/>
              <a:gd name="T55" fmla="*/ 137 h 192"/>
              <a:gd name="T56" fmla="*/ 130 w 288"/>
              <a:gd name="T57" fmla="*/ 137 h 192"/>
              <a:gd name="T58" fmla="*/ 135 w 288"/>
              <a:gd name="T59" fmla="*/ 127 h 192"/>
              <a:gd name="T60" fmla="*/ 123 w 288"/>
              <a:gd name="T61" fmla="*/ 122 h 192"/>
              <a:gd name="T62" fmla="*/ 105 w 288"/>
              <a:gd name="T63" fmla="*/ 11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8" h="192">
                <a:moveTo>
                  <a:pt x="277" y="0"/>
                </a:moveTo>
                <a:cubicBezTo>
                  <a:pt x="53" y="0"/>
                  <a:pt x="53" y="0"/>
                  <a:pt x="53" y="0"/>
                </a:cubicBezTo>
                <a:cubicBezTo>
                  <a:pt x="47" y="0"/>
                  <a:pt x="43" y="4"/>
                  <a:pt x="43" y="10"/>
                </a:cubicBezTo>
                <a:cubicBezTo>
                  <a:pt x="43" y="42"/>
                  <a:pt x="43" y="42"/>
                  <a:pt x="43" y="42"/>
                </a:cubicBezTo>
                <a:cubicBezTo>
                  <a:pt x="11" y="42"/>
                  <a:pt x="11" y="42"/>
                  <a:pt x="11" y="42"/>
                </a:cubicBezTo>
                <a:cubicBezTo>
                  <a:pt x="5" y="42"/>
                  <a:pt x="0" y="47"/>
                  <a:pt x="0" y="53"/>
                </a:cubicBezTo>
                <a:cubicBezTo>
                  <a:pt x="0" y="181"/>
                  <a:pt x="0" y="181"/>
                  <a:pt x="0" y="181"/>
                </a:cubicBezTo>
                <a:cubicBezTo>
                  <a:pt x="0" y="187"/>
                  <a:pt x="5" y="192"/>
                  <a:pt x="11" y="192"/>
                </a:cubicBezTo>
                <a:cubicBezTo>
                  <a:pt x="235" y="192"/>
                  <a:pt x="235" y="192"/>
                  <a:pt x="235" y="192"/>
                </a:cubicBezTo>
                <a:cubicBezTo>
                  <a:pt x="241" y="192"/>
                  <a:pt x="245" y="187"/>
                  <a:pt x="245" y="181"/>
                </a:cubicBezTo>
                <a:cubicBezTo>
                  <a:pt x="245" y="149"/>
                  <a:pt x="245" y="149"/>
                  <a:pt x="245" y="149"/>
                </a:cubicBezTo>
                <a:cubicBezTo>
                  <a:pt x="277" y="149"/>
                  <a:pt x="277" y="149"/>
                  <a:pt x="277" y="149"/>
                </a:cubicBezTo>
                <a:cubicBezTo>
                  <a:pt x="283" y="149"/>
                  <a:pt x="288" y="144"/>
                  <a:pt x="288" y="138"/>
                </a:cubicBezTo>
                <a:cubicBezTo>
                  <a:pt x="288" y="10"/>
                  <a:pt x="288" y="10"/>
                  <a:pt x="288" y="10"/>
                </a:cubicBezTo>
                <a:cubicBezTo>
                  <a:pt x="288" y="4"/>
                  <a:pt x="283" y="0"/>
                  <a:pt x="277" y="0"/>
                </a:cubicBezTo>
                <a:close/>
                <a:moveTo>
                  <a:pt x="224" y="170"/>
                </a:moveTo>
                <a:cubicBezTo>
                  <a:pt x="21" y="170"/>
                  <a:pt x="21" y="170"/>
                  <a:pt x="21" y="170"/>
                </a:cubicBezTo>
                <a:cubicBezTo>
                  <a:pt x="21" y="64"/>
                  <a:pt x="21" y="64"/>
                  <a:pt x="21" y="64"/>
                </a:cubicBezTo>
                <a:cubicBezTo>
                  <a:pt x="224" y="64"/>
                  <a:pt x="224" y="64"/>
                  <a:pt x="224" y="64"/>
                </a:cubicBezTo>
                <a:lnTo>
                  <a:pt x="224" y="170"/>
                </a:lnTo>
                <a:close/>
                <a:moveTo>
                  <a:pt x="267" y="128"/>
                </a:moveTo>
                <a:cubicBezTo>
                  <a:pt x="245" y="128"/>
                  <a:pt x="245" y="128"/>
                  <a:pt x="245" y="128"/>
                </a:cubicBezTo>
                <a:cubicBezTo>
                  <a:pt x="245" y="53"/>
                  <a:pt x="245" y="53"/>
                  <a:pt x="245" y="53"/>
                </a:cubicBezTo>
                <a:cubicBezTo>
                  <a:pt x="245" y="47"/>
                  <a:pt x="241" y="42"/>
                  <a:pt x="235" y="42"/>
                </a:cubicBezTo>
                <a:cubicBezTo>
                  <a:pt x="64" y="42"/>
                  <a:pt x="64" y="42"/>
                  <a:pt x="64" y="42"/>
                </a:cubicBezTo>
                <a:cubicBezTo>
                  <a:pt x="64" y="21"/>
                  <a:pt x="64" y="21"/>
                  <a:pt x="64" y="21"/>
                </a:cubicBezTo>
                <a:cubicBezTo>
                  <a:pt x="267" y="21"/>
                  <a:pt x="267" y="21"/>
                  <a:pt x="267" y="21"/>
                </a:cubicBezTo>
                <a:lnTo>
                  <a:pt x="267" y="128"/>
                </a:lnTo>
                <a:close/>
                <a:moveTo>
                  <a:pt x="105" y="112"/>
                </a:moveTo>
                <a:cubicBezTo>
                  <a:pt x="103" y="109"/>
                  <a:pt x="101" y="105"/>
                  <a:pt x="101" y="100"/>
                </a:cubicBezTo>
                <a:cubicBezTo>
                  <a:pt x="101" y="95"/>
                  <a:pt x="103" y="91"/>
                  <a:pt x="107" y="88"/>
                </a:cubicBezTo>
                <a:cubicBezTo>
                  <a:pt x="111" y="85"/>
                  <a:pt x="116" y="83"/>
                  <a:pt x="123" y="82"/>
                </a:cubicBezTo>
                <a:cubicBezTo>
                  <a:pt x="123" y="74"/>
                  <a:pt x="123" y="74"/>
                  <a:pt x="123" y="74"/>
                </a:cubicBezTo>
                <a:cubicBezTo>
                  <a:pt x="130" y="74"/>
                  <a:pt x="130" y="74"/>
                  <a:pt x="130" y="74"/>
                </a:cubicBezTo>
                <a:cubicBezTo>
                  <a:pt x="130" y="82"/>
                  <a:pt x="130" y="82"/>
                  <a:pt x="130" y="82"/>
                </a:cubicBezTo>
                <a:cubicBezTo>
                  <a:pt x="138" y="82"/>
                  <a:pt x="145" y="84"/>
                  <a:pt x="151" y="87"/>
                </a:cubicBezTo>
                <a:cubicBezTo>
                  <a:pt x="147" y="99"/>
                  <a:pt x="147" y="99"/>
                  <a:pt x="147" y="99"/>
                </a:cubicBezTo>
                <a:cubicBezTo>
                  <a:pt x="141" y="96"/>
                  <a:pt x="136" y="95"/>
                  <a:pt x="130" y="95"/>
                </a:cubicBezTo>
                <a:cubicBezTo>
                  <a:pt x="130" y="95"/>
                  <a:pt x="129" y="94"/>
                  <a:pt x="127" y="94"/>
                </a:cubicBezTo>
                <a:cubicBezTo>
                  <a:pt x="125" y="94"/>
                  <a:pt x="123" y="95"/>
                  <a:pt x="123" y="95"/>
                </a:cubicBezTo>
                <a:cubicBezTo>
                  <a:pt x="119" y="95"/>
                  <a:pt x="117" y="97"/>
                  <a:pt x="117" y="100"/>
                </a:cubicBezTo>
                <a:cubicBezTo>
                  <a:pt x="117" y="102"/>
                  <a:pt x="117" y="103"/>
                  <a:pt x="118" y="104"/>
                </a:cubicBezTo>
                <a:cubicBezTo>
                  <a:pt x="119" y="105"/>
                  <a:pt x="121" y="106"/>
                  <a:pt x="123" y="107"/>
                </a:cubicBezTo>
                <a:cubicBezTo>
                  <a:pt x="130" y="110"/>
                  <a:pt x="130" y="110"/>
                  <a:pt x="130" y="110"/>
                </a:cubicBezTo>
                <a:cubicBezTo>
                  <a:pt x="137" y="112"/>
                  <a:pt x="142" y="114"/>
                  <a:pt x="144" y="116"/>
                </a:cubicBezTo>
                <a:cubicBezTo>
                  <a:pt x="147" y="118"/>
                  <a:pt x="149" y="120"/>
                  <a:pt x="151" y="122"/>
                </a:cubicBezTo>
                <a:cubicBezTo>
                  <a:pt x="152" y="125"/>
                  <a:pt x="152" y="127"/>
                  <a:pt x="152" y="130"/>
                </a:cubicBezTo>
                <a:cubicBezTo>
                  <a:pt x="152" y="136"/>
                  <a:pt x="151" y="140"/>
                  <a:pt x="147" y="143"/>
                </a:cubicBezTo>
                <a:cubicBezTo>
                  <a:pt x="143" y="147"/>
                  <a:pt x="137" y="149"/>
                  <a:pt x="130" y="149"/>
                </a:cubicBezTo>
                <a:cubicBezTo>
                  <a:pt x="130" y="160"/>
                  <a:pt x="130" y="160"/>
                  <a:pt x="130" y="160"/>
                </a:cubicBezTo>
                <a:cubicBezTo>
                  <a:pt x="123" y="160"/>
                  <a:pt x="123" y="160"/>
                  <a:pt x="123" y="160"/>
                </a:cubicBezTo>
                <a:cubicBezTo>
                  <a:pt x="123" y="149"/>
                  <a:pt x="123" y="149"/>
                  <a:pt x="123" y="149"/>
                </a:cubicBezTo>
                <a:cubicBezTo>
                  <a:pt x="115" y="149"/>
                  <a:pt x="108" y="148"/>
                  <a:pt x="101" y="145"/>
                </a:cubicBezTo>
                <a:cubicBezTo>
                  <a:pt x="101" y="132"/>
                  <a:pt x="101" y="132"/>
                  <a:pt x="101" y="132"/>
                </a:cubicBezTo>
                <a:cubicBezTo>
                  <a:pt x="104" y="133"/>
                  <a:pt x="108" y="134"/>
                  <a:pt x="112" y="135"/>
                </a:cubicBezTo>
                <a:cubicBezTo>
                  <a:pt x="116" y="137"/>
                  <a:pt x="120" y="137"/>
                  <a:pt x="123" y="137"/>
                </a:cubicBezTo>
                <a:cubicBezTo>
                  <a:pt x="123" y="137"/>
                  <a:pt x="125" y="137"/>
                  <a:pt x="127" y="137"/>
                </a:cubicBezTo>
                <a:cubicBezTo>
                  <a:pt x="129" y="137"/>
                  <a:pt x="130" y="137"/>
                  <a:pt x="130" y="137"/>
                </a:cubicBezTo>
                <a:cubicBezTo>
                  <a:pt x="135" y="136"/>
                  <a:pt x="137" y="134"/>
                  <a:pt x="137" y="131"/>
                </a:cubicBezTo>
                <a:cubicBezTo>
                  <a:pt x="137" y="130"/>
                  <a:pt x="137" y="128"/>
                  <a:pt x="135" y="127"/>
                </a:cubicBezTo>
                <a:cubicBezTo>
                  <a:pt x="134" y="126"/>
                  <a:pt x="133" y="125"/>
                  <a:pt x="130" y="124"/>
                </a:cubicBezTo>
                <a:cubicBezTo>
                  <a:pt x="123" y="122"/>
                  <a:pt x="123" y="122"/>
                  <a:pt x="123" y="122"/>
                </a:cubicBezTo>
                <a:cubicBezTo>
                  <a:pt x="120" y="120"/>
                  <a:pt x="120" y="120"/>
                  <a:pt x="120" y="120"/>
                </a:cubicBezTo>
                <a:cubicBezTo>
                  <a:pt x="113" y="118"/>
                  <a:pt x="108" y="115"/>
                  <a:pt x="105" y="112"/>
                </a:cubicBezTo>
                <a:close/>
              </a:path>
            </a:pathLst>
          </a:custGeom>
          <a:solidFill>
            <a:srgbClr val="3366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68" name="TextBox 167">
            <a:extLst>
              <a:ext uri="{FF2B5EF4-FFF2-40B4-BE49-F238E27FC236}">
                <a16:creationId xmlns:a16="http://schemas.microsoft.com/office/drawing/2014/main" id="{7433D943-BE02-43DD-A5BE-0EAD03282C69}"/>
              </a:ext>
            </a:extLst>
          </p:cNvPr>
          <p:cNvSpPr txBox="1"/>
          <p:nvPr/>
        </p:nvSpPr>
        <p:spPr>
          <a:xfrm>
            <a:off x="644562" y="1650236"/>
            <a:ext cx="12131668" cy="565091"/>
          </a:xfrm>
          <a:prstGeom prst="rect">
            <a:avLst/>
          </a:prstGeom>
          <a:noFill/>
        </p:spPr>
        <p:txBody>
          <a:bodyPr wrap="square" lIns="0">
            <a:spAutoFit/>
          </a:bodyPr>
          <a:lstStyle/>
          <a:p>
            <a:pPr algn="justLow">
              <a:lnSpc>
                <a:spcPts val="1900"/>
              </a:lnSpc>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Further to the strategic plan and the fleet renewal, the EMT is developing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new routes</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new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bus exclusive lanes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and initiatives to cater for the citizens demand and promote public transport.  </a:t>
            </a:r>
            <a:endParaRPr lang="en-GB" sz="1500" dirty="0">
              <a:latin typeface="Open Sans" panose="020B0606030504020204" pitchFamily="34" charset="0"/>
              <a:ea typeface="Open Sans" panose="020B0606030504020204" pitchFamily="34" charset="0"/>
              <a:cs typeface="Open Sans" panose="020B0606030504020204" pitchFamily="34" charset="0"/>
            </a:endParaRPr>
          </a:p>
        </p:txBody>
      </p:sp>
      <p:sp>
        <p:nvSpPr>
          <p:cNvPr id="107" name="Rectangle 106">
            <a:extLst>
              <a:ext uri="{FF2B5EF4-FFF2-40B4-BE49-F238E27FC236}">
                <a16:creationId xmlns:a16="http://schemas.microsoft.com/office/drawing/2014/main" id="{A40105B8-9D6F-47E7-A5BF-CF4E37876585}"/>
              </a:ext>
            </a:extLst>
          </p:cNvPr>
          <p:cNvSpPr/>
          <p:nvPr/>
        </p:nvSpPr>
        <p:spPr>
          <a:xfrm>
            <a:off x="9900628" y="4625363"/>
            <a:ext cx="3159664" cy="305844"/>
          </a:xfrm>
          <a:prstGeom prst="rect">
            <a:avLst/>
          </a:prstGeom>
          <a:noFill/>
          <a:ln w="19050" algn="ctr">
            <a:noFill/>
            <a:miter lim="800000"/>
            <a:headEnd/>
            <a:tailEnd/>
          </a:ln>
          <a:effectLst/>
        </p:spPr>
        <p:txBody>
          <a:bodyPr wrap="square" lIns="0" tIns="36000" rIns="0" bIns="36000" rtlCol="0" anchor="t" anchorCtr="0">
            <a:spAutoFit/>
          </a:bodyPr>
          <a:lstStyle/>
          <a:p>
            <a:pPr>
              <a:lnSpc>
                <a:spcPct val="106000"/>
              </a:lnSpc>
              <a:spcAft>
                <a:spcPts val="300"/>
              </a:spcAft>
            </a:pPr>
            <a:r>
              <a:rPr lang="en-GB" sz="1500" b="1" dirty="0">
                <a:solidFill>
                  <a:srgbClr val="2AA8D7"/>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Demand recovery</a:t>
            </a:r>
          </a:p>
        </p:txBody>
      </p:sp>
      <p:sp>
        <p:nvSpPr>
          <p:cNvPr id="108" name="Rectangle 107">
            <a:extLst>
              <a:ext uri="{FF2B5EF4-FFF2-40B4-BE49-F238E27FC236}">
                <a16:creationId xmlns:a16="http://schemas.microsoft.com/office/drawing/2014/main" id="{5A673672-4CB9-4DA9-9DCA-403DC2EEC91A}"/>
              </a:ext>
            </a:extLst>
          </p:cNvPr>
          <p:cNvSpPr/>
          <p:nvPr/>
        </p:nvSpPr>
        <p:spPr>
          <a:xfrm>
            <a:off x="9900628" y="4968157"/>
            <a:ext cx="2708264" cy="1810166"/>
          </a:xfrm>
          <a:prstGeom prst="rect">
            <a:avLst/>
          </a:prstGeom>
          <a:noFill/>
          <a:ln w="19050" algn="ctr">
            <a:noFill/>
            <a:miter lim="800000"/>
            <a:headEnd/>
            <a:tailEnd/>
          </a:ln>
          <a:effectLst/>
        </p:spPr>
        <p:txBody>
          <a:bodyPr wrap="square" lIns="0" tIns="36000" rIns="0" bIns="36000" rtlCol="0" anchor="t" anchorCtr="0">
            <a:spAutoFit/>
          </a:bodyPr>
          <a:lstStyle/>
          <a:p>
            <a:pPr>
              <a:lnSpc>
                <a:spcPct val="106000"/>
              </a:lnSpc>
              <a:spcAft>
                <a:spcPts val="300"/>
              </a:spcAft>
            </a:pPr>
            <a:r>
              <a:rPr lang="en-GB" sz="2600" b="1" dirty="0">
                <a:solidFill>
                  <a:srgbClr val="38B6E5"/>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+99,5%</a:t>
            </a:r>
          </a:p>
          <a:p>
            <a:pPr>
              <a:lnSpc>
                <a:spcPct val="106000"/>
              </a:lnSpc>
              <a:spcAft>
                <a:spcPts val="300"/>
              </a:spcAft>
            </a:pPr>
            <a:r>
              <a:rPr lang="en-GB" sz="12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Demand recovery* (working days)</a:t>
            </a:r>
          </a:p>
          <a:p>
            <a:pPr>
              <a:lnSpc>
                <a:spcPct val="106000"/>
              </a:lnSpc>
              <a:spcAft>
                <a:spcPts val="300"/>
              </a:spcAft>
            </a:pPr>
            <a:r>
              <a:rPr lang="en-GB" sz="2600" b="1" dirty="0">
                <a:solidFill>
                  <a:srgbClr val="38B6E5"/>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1,57</a:t>
            </a:r>
            <a:r>
              <a:rPr kumimoji="0" lang="en-GB" sz="1500" b="1" i="0" u="none" strike="noStrike" kern="1200" cap="none" spc="0" normalizeH="0" baseline="0" dirty="0">
                <a:ln>
                  <a:noFill/>
                </a:ln>
                <a:solidFill>
                  <a:srgbClr val="2AA8D7"/>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 million passengers</a:t>
            </a:r>
            <a:endParaRPr lang="en-GB" sz="2600" b="1" dirty="0">
              <a:solidFill>
                <a:srgbClr val="38B6E5"/>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endParaRPr>
          </a:p>
          <a:p>
            <a:pPr>
              <a:lnSpc>
                <a:spcPct val="106000"/>
              </a:lnSpc>
              <a:spcAft>
                <a:spcPts val="300"/>
              </a:spcAft>
            </a:pPr>
            <a:r>
              <a:rPr lang="en-GB" sz="12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On the 22</a:t>
            </a:r>
            <a:r>
              <a:rPr lang="en-GB" sz="1200" baseline="300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nd</a:t>
            </a:r>
            <a:r>
              <a:rPr lang="en-GB" sz="12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 of November 2022 (Black Friday): was the all-time record on the EMT since the start of the pandemic.</a:t>
            </a:r>
          </a:p>
        </p:txBody>
      </p:sp>
      <p:grpSp>
        <p:nvGrpSpPr>
          <p:cNvPr id="109" name="Graphic 4">
            <a:extLst>
              <a:ext uri="{FF2B5EF4-FFF2-40B4-BE49-F238E27FC236}">
                <a16:creationId xmlns:a16="http://schemas.microsoft.com/office/drawing/2014/main" id="{99BA82F4-3C89-4FB0-877F-417CE1CBC167}"/>
              </a:ext>
            </a:extLst>
          </p:cNvPr>
          <p:cNvGrpSpPr/>
          <p:nvPr/>
        </p:nvGrpSpPr>
        <p:grpSpPr>
          <a:xfrm>
            <a:off x="9490710" y="4705489"/>
            <a:ext cx="308222" cy="242856"/>
            <a:chOff x="6811672" y="2447781"/>
            <a:chExt cx="247930" cy="195349"/>
          </a:xfrm>
          <a:solidFill>
            <a:srgbClr val="38B6E5"/>
          </a:solidFill>
        </p:grpSpPr>
        <p:sp>
          <p:nvSpPr>
            <p:cNvPr id="110" name="Graphic 4">
              <a:extLst>
                <a:ext uri="{FF2B5EF4-FFF2-40B4-BE49-F238E27FC236}">
                  <a16:creationId xmlns:a16="http://schemas.microsoft.com/office/drawing/2014/main" id="{0E3A8162-ECFB-42A3-A006-A958B101F9DB}"/>
                </a:ext>
              </a:extLst>
            </p:cNvPr>
            <p:cNvSpPr/>
            <p:nvPr/>
          </p:nvSpPr>
          <p:spPr>
            <a:xfrm>
              <a:off x="6873016" y="2533326"/>
              <a:ext cx="125242" cy="109804"/>
            </a:xfrm>
            <a:custGeom>
              <a:avLst/>
              <a:gdLst>
                <a:gd name="connsiteX0" fmla="*/ 62622 w 125242"/>
                <a:gd name="connsiteY0" fmla="*/ 0 h 109804"/>
                <a:gd name="connsiteX1" fmla="*/ 0 w 125242"/>
                <a:gd name="connsiteY1" fmla="*/ 37027 h 109804"/>
                <a:gd name="connsiteX2" fmla="*/ 0 w 125242"/>
                <a:gd name="connsiteY2" fmla="*/ 103420 h 109804"/>
                <a:gd name="connsiteX3" fmla="*/ 6390 w 125242"/>
                <a:gd name="connsiteY3" fmla="*/ 109804 h 109804"/>
                <a:gd name="connsiteX4" fmla="*/ 12780 w 125242"/>
                <a:gd name="connsiteY4" fmla="*/ 103420 h 109804"/>
                <a:gd name="connsiteX5" fmla="*/ 12780 w 125242"/>
                <a:gd name="connsiteY5" fmla="*/ 37027 h 109804"/>
                <a:gd name="connsiteX6" fmla="*/ 62622 w 125242"/>
                <a:gd name="connsiteY6" fmla="*/ 12768 h 109804"/>
                <a:gd name="connsiteX7" fmla="*/ 112463 w 125242"/>
                <a:gd name="connsiteY7" fmla="*/ 37027 h 109804"/>
                <a:gd name="connsiteX8" fmla="*/ 112463 w 125242"/>
                <a:gd name="connsiteY8" fmla="*/ 103420 h 109804"/>
                <a:gd name="connsiteX9" fmla="*/ 118853 w 125242"/>
                <a:gd name="connsiteY9" fmla="*/ 109804 h 109804"/>
                <a:gd name="connsiteX10" fmla="*/ 125243 w 125242"/>
                <a:gd name="connsiteY10" fmla="*/ 103420 h 109804"/>
                <a:gd name="connsiteX11" fmla="*/ 125243 w 125242"/>
                <a:gd name="connsiteY11" fmla="*/ 37027 h 109804"/>
                <a:gd name="connsiteX12" fmla="*/ 62622 w 125242"/>
                <a:gd name="connsiteY12" fmla="*/ 0 h 10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242" h="109804">
                  <a:moveTo>
                    <a:pt x="62622" y="0"/>
                  </a:moveTo>
                  <a:cubicBezTo>
                    <a:pt x="40257" y="0"/>
                    <a:pt x="0" y="14045"/>
                    <a:pt x="0" y="37027"/>
                  </a:cubicBezTo>
                  <a:lnTo>
                    <a:pt x="0" y="103420"/>
                  </a:lnTo>
                  <a:cubicBezTo>
                    <a:pt x="0" y="107251"/>
                    <a:pt x="2556" y="109804"/>
                    <a:pt x="6390" y="109804"/>
                  </a:cubicBezTo>
                  <a:cubicBezTo>
                    <a:pt x="10224" y="109804"/>
                    <a:pt x="12780" y="107251"/>
                    <a:pt x="12780" y="103420"/>
                  </a:cubicBezTo>
                  <a:lnTo>
                    <a:pt x="12780" y="37027"/>
                  </a:lnTo>
                  <a:cubicBezTo>
                    <a:pt x="12780" y="24897"/>
                    <a:pt x="44091" y="12768"/>
                    <a:pt x="62622" y="12768"/>
                  </a:cubicBezTo>
                  <a:cubicBezTo>
                    <a:pt x="81153" y="12768"/>
                    <a:pt x="112463" y="24897"/>
                    <a:pt x="112463" y="37027"/>
                  </a:cubicBezTo>
                  <a:lnTo>
                    <a:pt x="112463" y="103420"/>
                  </a:lnTo>
                  <a:cubicBezTo>
                    <a:pt x="112463" y="107251"/>
                    <a:pt x="115019" y="109804"/>
                    <a:pt x="118853" y="109804"/>
                  </a:cubicBezTo>
                  <a:cubicBezTo>
                    <a:pt x="122687" y="109804"/>
                    <a:pt x="125243" y="107251"/>
                    <a:pt x="125243" y="103420"/>
                  </a:cubicBezTo>
                  <a:lnTo>
                    <a:pt x="125243" y="37027"/>
                  </a:lnTo>
                  <a:cubicBezTo>
                    <a:pt x="125243" y="14045"/>
                    <a:pt x="84986" y="0"/>
                    <a:pt x="62622" y="0"/>
                  </a:cubicBezTo>
                  <a:close/>
                </a:path>
              </a:pathLst>
            </a:custGeom>
            <a:grpFill/>
            <a:ln w="6390" cap="flat">
              <a:noFill/>
              <a:prstDash val="solid"/>
              <a:miter/>
            </a:ln>
          </p:spPr>
          <p:txBody>
            <a:bodyPr rtlCol="0" anchor="ctr"/>
            <a:lstStyle/>
            <a:p>
              <a:endParaRPr lang="en-GB" dirty="0"/>
            </a:p>
          </p:txBody>
        </p:sp>
        <p:sp>
          <p:nvSpPr>
            <p:cNvPr id="111" name="Graphic 4">
              <a:extLst>
                <a:ext uri="{FF2B5EF4-FFF2-40B4-BE49-F238E27FC236}">
                  <a16:creationId xmlns:a16="http://schemas.microsoft.com/office/drawing/2014/main" id="{6D78791D-97A8-4095-AB46-280F3F96CB70}"/>
                </a:ext>
              </a:extLst>
            </p:cNvPr>
            <p:cNvSpPr/>
            <p:nvPr/>
          </p:nvSpPr>
          <p:spPr>
            <a:xfrm>
              <a:off x="6990591" y="2543541"/>
              <a:ext cx="69011" cy="94483"/>
            </a:xfrm>
            <a:custGeom>
              <a:avLst/>
              <a:gdLst>
                <a:gd name="connsiteX0" fmla="*/ 11502 w 69011"/>
                <a:gd name="connsiteY0" fmla="*/ 0 h 94483"/>
                <a:gd name="connsiteX1" fmla="*/ 6390 w 69011"/>
                <a:gd name="connsiteY1" fmla="*/ 0 h 94483"/>
                <a:gd name="connsiteX2" fmla="*/ 0 w 69011"/>
                <a:gd name="connsiteY2" fmla="*/ 6384 h 94483"/>
                <a:gd name="connsiteX3" fmla="*/ 6390 w 69011"/>
                <a:gd name="connsiteY3" fmla="*/ 12768 h 94483"/>
                <a:gd name="connsiteX4" fmla="*/ 11502 w 69011"/>
                <a:gd name="connsiteY4" fmla="*/ 12768 h 94483"/>
                <a:gd name="connsiteX5" fmla="*/ 56232 w 69011"/>
                <a:gd name="connsiteY5" fmla="*/ 37027 h 94483"/>
                <a:gd name="connsiteX6" fmla="*/ 56232 w 69011"/>
                <a:gd name="connsiteY6" fmla="*/ 88099 h 94483"/>
                <a:gd name="connsiteX7" fmla="*/ 62622 w 69011"/>
                <a:gd name="connsiteY7" fmla="*/ 94483 h 94483"/>
                <a:gd name="connsiteX8" fmla="*/ 69012 w 69011"/>
                <a:gd name="connsiteY8" fmla="*/ 88099 h 94483"/>
                <a:gd name="connsiteX9" fmla="*/ 69012 w 69011"/>
                <a:gd name="connsiteY9" fmla="*/ 37027 h 94483"/>
                <a:gd name="connsiteX10" fmla="*/ 11502 w 69011"/>
                <a:gd name="connsiteY10" fmla="*/ 0 h 9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011" h="94483">
                  <a:moveTo>
                    <a:pt x="11502" y="0"/>
                  </a:moveTo>
                  <a:lnTo>
                    <a:pt x="6390" y="0"/>
                  </a:lnTo>
                  <a:cubicBezTo>
                    <a:pt x="2556" y="0"/>
                    <a:pt x="0" y="2554"/>
                    <a:pt x="0" y="6384"/>
                  </a:cubicBezTo>
                  <a:cubicBezTo>
                    <a:pt x="0" y="10214"/>
                    <a:pt x="2556" y="12768"/>
                    <a:pt x="6390" y="12768"/>
                  </a:cubicBezTo>
                  <a:lnTo>
                    <a:pt x="11502" y="12768"/>
                  </a:lnTo>
                  <a:cubicBezTo>
                    <a:pt x="28755" y="12768"/>
                    <a:pt x="56232" y="26174"/>
                    <a:pt x="56232" y="37027"/>
                  </a:cubicBezTo>
                  <a:lnTo>
                    <a:pt x="56232" y="88099"/>
                  </a:lnTo>
                  <a:cubicBezTo>
                    <a:pt x="56232" y="91930"/>
                    <a:pt x="58787" y="94483"/>
                    <a:pt x="62622" y="94483"/>
                  </a:cubicBezTo>
                  <a:cubicBezTo>
                    <a:pt x="66456" y="94483"/>
                    <a:pt x="69012" y="91930"/>
                    <a:pt x="69012" y="88099"/>
                  </a:cubicBezTo>
                  <a:lnTo>
                    <a:pt x="69012" y="37027"/>
                  </a:lnTo>
                  <a:cubicBezTo>
                    <a:pt x="69012" y="15322"/>
                    <a:pt x="31950" y="0"/>
                    <a:pt x="11502" y="0"/>
                  </a:cubicBezTo>
                  <a:close/>
                </a:path>
              </a:pathLst>
            </a:custGeom>
            <a:grpFill/>
            <a:ln w="6390" cap="flat">
              <a:noFill/>
              <a:prstDash val="solid"/>
              <a:miter/>
            </a:ln>
          </p:spPr>
          <p:txBody>
            <a:bodyPr rtlCol="0" anchor="ctr"/>
            <a:lstStyle/>
            <a:p>
              <a:endParaRPr lang="en-GB" dirty="0"/>
            </a:p>
          </p:txBody>
        </p:sp>
        <p:sp>
          <p:nvSpPr>
            <p:cNvPr id="113" name="Graphic 4">
              <a:extLst>
                <a:ext uri="{FF2B5EF4-FFF2-40B4-BE49-F238E27FC236}">
                  <a16:creationId xmlns:a16="http://schemas.microsoft.com/office/drawing/2014/main" id="{DDB0EECA-1D2D-4BE7-94F5-75532516AE07}"/>
                </a:ext>
              </a:extLst>
            </p:cNvPr>
            <p:cNvSpPr/>
            <p:nvPr/>
          </p:nvSpPr>
          <p:spPr>
            <a:xfrm>
              <a:off x="6811672" y="2543541"/>
              <a:ext cx="69011" cy="94483"/>
            </a:xfrm>
            <a:custGeom>
              <a:avLst/>
              <a:gdLst>
                <a:gd name="connsiteX0" fmla="*/ 69012 w 69011"/>
                <a:gd name="connsiteY0" fmla="*/ 6384 h 94483"/>
                <a:gd name="connsiteX1" fmla="*/ 62622 w 69011"/>
                <a:gd name="connsiteY1" fmla="*/ 0 h 94483"/>
                <a:gd name="connsiteX2" fmla="*/ 57509 w 69011"/>
                <a:gd name="connsiteY2" fmla="*/ 0 h 94483"/>
                <a:gd name="connsiteX3" fmla="*/ 0 w 69011"/>
                <a:gd name="connsiteY3" fmla="*/ 37027 h 94483"/>
                <a:gd name="connsiteX4" fmla="*/ 0 w 69011"/>
                <a:gd name="connsiteY4" fmla="*/ 88099 h 94483"/>
                <a:gd name="connsiteX5" fmla="*/ 6390 w 69011"/>
                <a:gd name="connsiteY5" fmla="*/ 94483 h 94483"/>
                <a:gd name="connsiteX6" fmla="*/ 12780 w 69011"/>
                <a:gd name="connsiteY6" fmla="*/ 88099 h 94483"/>
                <a:gd name="connsiteX7" fmla="*/ 12780 w 69011"/>
                <a:gd name="connsiteY7" fmla="*/ 37027 h 94483"/>
                <a:gd name="connsiteX8" fmla="*/ 57509 w 69011"/>
                <a:gd name="connsiteY8" fmla="*/ 12768 h 94483"/>
                <a:gd name="connsiteX9" fmla="*/ 62622 w 69011"/>
                <a:gd name="connsiteY9" fmla="*/ 12768 h 94483"/>
                <a:gd name="connsiteX10" fmla="*/ 69012 w 69011"/>
                <a:gd name="connsiteY10" fmla="*/ 6384 h 9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011" h="94483">
                  <a:moveTo>
                    <a:pt x="69012" y="6384"/>
                  </a:moveTo>
                  <a:cubicBezTo>
                    <a:pt x="69012" y="2554"/>
                    <a:pt x="66456" y="0"/>
                    <a:pt x="62622" y="0"/>
                  </a:cubicBezTo>
                  <a:lnTo>
                    <a:pt x="57509" y="0"/>
                  </a:lnTo>
                  <a:cubicBezTo>
                    <a:pt x="37062" y="0"/>
                    <a:pt x="0" y="15322"/>
                    <a:pt x="0" y="37027"/>
                  </a:cubicBezTo>
                  <a:lnTo>
                    <a:pt x="0" y="88099"/>
                  </a:lnTo>
                  <a:cubicBezTo>
                    <a:pt x="0" y="91930"/>
                    <a:pt x="2556" y="94483"/>
                    <a:pt x="6390" y="94483"/>
                  </a:cubicBezTo>
                  <a:cubicBezTo>
                    <a:pt x="10224" y="94483"/>
                    <a:pt x="12780" y="91930"/>
                    <a:pt x="12780" y="88099"/>
                  </a:cubicBezTo>
                  <a:lnTo>
                    <a:pt x="12780" y="37027"/>
                  </a:lnTo>
                  <a:cubicBezTo>
                    <a:pt x="12780" y="26174"/>
                    <a:pt x="40257" y="12768"/>
                    <a:pt x="57509" y="12768"/>
                  </a:cubicBezTo>
                  <a:lnTo>
                    <a:pt x="62622" y="12768"/>
                  </a:lnTo>
                  <a:cubicBezTo>
                    <a:pt x="65817" y="12768"/>
                    <a:pt x="69012" y="10214"/>
                    <a:pt x="69012" y="6384"/>
                  </a:cubicBezTo>
                  <a:close/>
                </a:path>
              </a:pathLst>
            </a:custGeom>
            <a:grpFill/>
            <a:ln w="6390" cap="flat">
              <a:noFill/>
              <a:prstDash val="solid"/>
              <a:miter/>
            </a:ln>
          </p:spPr>
          <p:txBody>
            <a:bodyPr rtlCol="0" anchor="ctr"/>
            <a:lstStyle/>
            <a:p>
              <a:endParaRPr lang="en-GB" dirty="0"/>
            </a:p>
          </p:txBody>
        </p:sp>
        <p:sp>
          <p:nvSpPr>
            <p:cNvPr id="114" name="Graphic 4">
              <a:extLst>
                <a:ext uri="{FF2B5EF4-FFF2-40B4-BE49-F238E27FC236}">
                  <a16:creationId xmlns:a16="http://schemas.microsoft.com/office/drawing/2014/main" id="{81AAC11C-E1E7-4C58-B5FB-CD889EA1A48F}"/>
                </a:ext>
              </a:extLst>
            </p:cNvPr>
            <p:cNvSpPr/>
            <p:nvPr/>
          </p:nvSpPr>
          <p:spPr>
            <a:xfrm>
              <a:off x="6896019" y="2447781"/>
              <a:ext cx="79235" cy="79161"/>
            </a:xfrm>
            <a:custGeom>
              <a:avLst/>
              <a:gdLst>
                <a:gd name="connsiteX0" fmla="*/ 39618 w 79235"/>
                <a:gd name="connsiteY0" fmla="*/ 79162 h 79161"/>
                <a:gd name="connsiteX1" fmla="*/ 79235 w 79235"/>
                <a:gd name="connsiteY1" fmla="*/ 39581 h 79161"/>
                <a:gd name="connsiteX2" fmla="*/ 39618 w 79235"/>
                <a:gd name="connsiteY2" fmla="*/ 0 h 79161"/>
                <a:gd name="connsiteX3" fmla="*/ 0 w 79235"/>
                <a:gd name="connsiteY3" fmla="*/ 39581 h 79161"/>
                <a:gd name="connsiteX4" fmla="*/ 39618 w 79235"/>
                <a:gd name="connsiteY4" fmla="*/ 79162 h 79161"/>
                <a:gd name="connsiteX5" fmla="*/ 39618 w 79235"/>
                <a:gd name="connsiteY5" fmla="*/ 12130 h 79161"/>
                <a:gd name="connsiteX6" fmla="*/ 66456 w 79235"/>
                <a:gd name="connsiteY6" fmla="*/ 38942 h 79161"/>
                <a:gd name="connsiteX7" fmla="*/ 39618 w 79235"/>
                <a:gd name="connsiteY7" fmla="*/ 65755 h 79161"/>
                <a:gd name="connsiteX8" fmla="*/ 12780 w 79235"/>
                <a:gd name="connsiteY8" fmla="*/ 38942 h 79161"/>
                <a:gd name="connsiteX9" fmla="*/ 39618 w 79235"/>
                <a:gd name="connsiteY9" fmla="*/ 12130 h 7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235" h="79161">
                  <a:moveTo>
                    <a:pt x="39618" y="79162"/>
                  </a:moveTo>
                  <a:cubicBezTo>
                    <a:pt x="61344" y="79162"/>
                    <a:pt x="79235" y="61286"/>
                    <a:pt x="79235" y="39581"/>
                  </a:cubicBezTo>
                  <a:cubicBezTo>
                    <a:pt x="79235" y="17875"/>
                    <a:pt x="61344" y="0"/>
                    <a:pt x="39618" y="0"/>
                  </a:cubicBezTo>
                  <a:cubicBezTo>
                    <a:pt x="17892" y="0"/>
                    <a:pt x="0" y="17875"/>
                    <a:pt x="0" y="39581"/>
                  </a:cubicBezTo>
                  <a:cubicBezTo>
                    <a:pt x="0" y="61286"/>
                    <a:pt x="17892" y="79162"/>
                    <a:pt x="39618" y="79162"/>
                  </a:cubicBezTo>
                  <a:close/>
                  <a:moveTo>
                    <a:pt x="39618" y="12130"/>
                  </a:moveTo>
                  <a:cubicBezTo>
                    <a:pt x="54314" y="12130"/>
                    <a:pt x="66456" y="24259"/>
                    <a:pt x="66456" y="38942"/>
                  </a:cubicBezTo>
                  <a:cubicBezTo>
                    <a:pt x="66456" y="53626"/>
                    <a:pt x="54314" y="65755"/>
                    <a:pt x="39618" y="65755"/>
                  </a:cubicBezTo>
                  <a:cubicBezTo>
                    <a:pt x="24921" y="65755"/>
                    <a:pt x="12780" y="53626"/>
                    <a:pt x="12780" y="38942"/>
                  </a:cubicBezTo>
                  <a:cubicBezTo>
                    <a:pt x="12780" y="24259"/>
                    <a:pt x="24921" y="12130"/>
                    <a:pt x="39618" y="12130"/>
                  </a:cubicBezTo>
                  <a:close/>
                </a:path>
              </a:pathLst>
            </a:custGeom>
            <a:grpFill/>
            <a:ln w="6390" cap="flat">
              <a:noFill/>
              <a:prstDash val="solid"/>
              <a:miter/>
            </a:ln>
          </p:spPr>
          <p:txBody>
            <a:bodyPr rtlCol="0" anchor="ctr"/>
            <a:lstStyle/>
            <a:p>
              <a:endParaRPr lang="en-GB" dirty="0"/>
            </a:p>
          </p:txBody>
        </p:sp>
        <p:sp>
          <p:nvSpPr>
            <p:cNvPr id="115" name="Graphic 4">
              <a:extLst>
                <a:ext uri="{FF2B5EF4-FFF2-40B4-BE49-F238E27FC236}">
                  <a16:creationId xmlns:a16="http://schemas.microsoft.com/office/drawing/2014/main" id="{6715D6C3-8024-4C22-B03C-030654ECE3B8}"/>
                </a:ext>
              </a:extLst>
            </p:cNvPr>
            <p:cNvSpPr/>
            <p:nvPr/>
          </p:nvSpPr>
          <p:spPr>
            <a:xfrm>
              <a:off x="6825730" y="2469487"/>
              <a:ext cx="65177" cy="65116"/>
            </a:xfrm>
            <a:custGeom>
              <a:avLst/>
              <a:gdLst>
                <a:gd name="connsiteX0" fmla="*/ 32589 w 65177"/>
                <a:gd name="connsiteY0" fmla="*/ 65117 h 65116"/>
                <a:gd name="connsiteX1" fmla="*/ 65178 w 65177"/>
                <a:gd name="connsiteY1" fmla="*/ 32558 h 65116"/>
                <a:gd name="connsiteX2" fmla="*/ 32589 w 65177"/>
                <a:gd name="connsiteY2" fmla="*/ 0 h 65116"/>
                <a:gd name="connsiteX3" fmla="*/ 0 w 65177"/>
                <a:gd name="connsiteY3" fmla="*/ 32558 h 65116"/>
                <a:gd name="connsiteX4" fmla="*/ 32589 w 65177"/>
                <a:gd name="connsiteY4" fmla="*/ 65117 h 65116"/>
                <a:gd name="connsiteX5" fmla="*/ 32589 w 65177"/>
                <a:gd name="connsiteY5" fmla="*/ 12768 h 65116"/>
                <a:gd name="connsiteX6" fmla="*/ 52398 w 65177"/>
                <a:gd name="connsiteY6" fmla="*/ 32558 h 65116"/>
                <a:gd name="connsiteX7" fmla="*/ 32589 w 65177"/>
                <a:gd name="connsiteY7" fmla="*/ 52349 h 65116"/>
                <a:gd name="connsiteX8" fmla="*/ 12780 w 65177"/>
                <a:gd name="connsiteY8" fmla="*/ 32558 h 65116"/>
                <a:gd name="connsiteX9" fmla="*/ 32589 w 65177"/>
                <a:gd name="connsiteY9" fmla="*/ 12768 h 65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177" h="65116">
                  <a:moveTo>
                    <a:pt x="32589" y="65117"/>
                  </a:moveTo>
                  <a:cubicBezTo>
                    <a:pt x="50481" y="65117"/>
                    <a:pt x="65178" y="50433"/>
                    <a:pt x="65178" y="32558"/>
                  </a:cubicBezTo>
                  <a:cubicBezTo>
                    <a:pt x="65178" y="14683"/>
                    <a:pt x="50481" y="0"/>
                    <a:pt x="32589" y="0"/>
                  </a:cubicBezTo>
                  <a:cubicBezTo>
                    <a:pt x="14697" y="0"/>
                    <a:pt x="0" y="14683"/>
                    <a:pt x="0" y="32558"/>
                  </a:cubicBezTo>
                  <a:cubicBezTo>
                    <a:pt x="0" y="50433"/>
                    <a:pt x="14697" y="65117"/>
                    <a:pt x="32589" y="65117"/>
                  </a:cubicBezTo>
                  <a:close/>
                  <a:moveTo>
                    <a:pt x="32589" y="12768"/>
                  </a:moveTo>
                  <a:cubicBezTo>
                    <a:pt x="43452" y="12768"/>
                    <a:pt x="52398" y="21706"/>
                    <a:pt x="52398" y="32558"/>
                  </a:cubicBezTo>
                  <a:cubicBezTo>
                    <a:pt x="52398" y="43411"/>
                    <a:pt x="43452" y="52349"/>
                    <a:pt x="32589" y="52349"/>
                  </a:cubicBezTo>
                  <a:cubicBezTo>
                    <a:pt x="21726" y="52349"/>
                    <a:pt x="12780" y="43411"/>
                    <a:pt x="12780" y="32558"/>
                  </a:cubicBezTo>
                  <a:cubicBezTo>
                    <a:pt x="12780" y="21706"/>
                    <a:pt x="21726" y="12768"/>
                    <a:pt x="32589" y="12768"/>
                  </a:cubicBezTo>
                  <a:close/>
                </a:path>
              </a:pathLst>
            </a:custGeom>
            <a:grpFill/>
            <a:ln w="6390" cap="flat">
              <a:noFill/>
              <a:prstDash val="solid"/>
              <a:miter/>
            </a:ln>
          </p:spPr>
          <p:txBody>
            <a:bodyPr rtlCol="0" anchor="ctr"/>
            <a:lstStyle/>
            <a:p>
              <a:endParaRPr lang="en-GB" dirty="0"/>
            </a:p>
          </p:txBody>
        </p:sp>
        <p:sp>
          <p:nvSpPr>
            <p:cNvPr id="116" name="Graphic 4">
              <a:extLst>
                <a:ext uri="{FF2B5EF4-FFF2-40B4-BE49-F238E27FC236}">
                  <a16:creationId xmlns:a16="http://schemas.microsoft.com/office/drawing/2014/main" id="{19916B7D-404E-4488-9843-9CE141795D4A}"/>
                </a:ext>
              </a:extLst>
            </p:cNvPr>
            <p:cNvSpPr/>
            <p:nvPr/>
          </p:nvSpPr>
          <p:spPr>
            <a:xfrm>
              <a:off x="6980986" y="2469487"/>
              <a:ext cx="65197" cy="65116"/>
            </a:xfrm>
            <a:custGeom>
              <a:avLst/>
              <a:gdLst>
                <a:gd name="connsiteX0" fmla="*/ 32609 w 65197"/>
                <a:gd name="connsiteY0" fmla="*/ 65117 h 65116"/>
                <a:gd name="connsiteX1" fmla="*/ 65197 w 65197"/>
                <a:gd name="connsiteY1" fmla="*/ 32558 h 65116"/>
                <a:gd name="connsiteX2" fmla="*/ 32609 w 65197"/>
                <a:gd name="connsiteY2" fmla="*/ 0 h 65116"/>
                <a:gd name="connsiteX3" fmla="*/ 20 w 65197"/>
                <a:gd name="connsiteY3" fmla="*/ 32558 h 65116"/>
                <a:gd name="connsiteX4" fmla="*/ 32609 w 65197"/>
                <a:gd name="connsiteY4" fmla="*/ 65117 h 65116"/>
                <a:gd name="connsiteX5" fmla="*/ 32609 w 65197"/>
                <a:gd name="connsiteY5" fmla="*/ 12768 h 65116"/>
                <a:gd name="connsiteX6" fmla="*/ 52417 w 65197"/>
                <a:gd name="connsiteY6" fmla="*/ 32558 h 65116"/>
                <a:gd name="connsiteX7" fmla="*/ 32609 w 65197"/>
                <a:gd name="connsiteY7" fmla="*/ 52349 h 65116"/>
                <a:gd name="connsiteX8" fmla="*/ 12800 w 65197"/>
                <a:gd name="connsiteY8" fmla="*/ 32558 h 65116"/>
                <a:gd name="connsiteX9" fmla="*/ 32609 w 65197"/>
                <a:gd name="connsiteY9" fmla="*/ 12768 h 65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197" h="65116">
                  <a:moveTo>
                    <a:pt x="32609" y="65117"/>
                  </a:moveTo>
                  <a:cubicBezTo>
                    <a:pt x="50501" y="65117"/>
                    <a:pt x="65197" y="50433"/>
                    <a:pt x="65197" y="32558"/>
                  </a:cubicBezTo>
                  <a:cubicBezTo>
                    <a:pt x="65197" y="14683"/>
                    <a:pt x="50501" y="0"/>
                    <a:pt x="32609" y="0"/>
                  </a:cubicBezTo>
                  <a:cubicBezTo>
                    <a:pt x="14717" y="0"/>
                    <a:pt x="20" y="14683"/>
                    <a:pt x="20" y="32558"/>
                  </a:cubicBezTo>
                  <a:cubicBezTo>
                    <a:pt x="-619" y="50433"/>
                    <a:pt x="14078" y="65117"/>
                    <a:pt x="32609" y="65117"/>
                  </a:cubicBezTo>
                  <a:close/>
                  <a:moveTo>
                    <a:pt x="32609" y="12768"/>
                  </a:moveTo>
                  <a:cubicBezTo>
                    <a:pt x="43472" y="12768"/>
                    <a:pt x="52417" y="21706"/>
                    <a:pt x="52417" y="32558"/>
                  </a:cubicBezTo>
                  <a:cubicBezTo>
                    <a:pt x="52417" y="43411"/>
                    <a:pt x="43472" y="52349"/>
                    <a:pt x="32609" y="52349"/>
                  </a:cubicBezTo>
                  <a:cubicBezTo>
                    <a:pt x="21746" y="52349"/>
                    <a:pt x="12800" y="43411"/>
                    <a:pt x="12800" y="32558"/>
                  </a:cubicBezTo>
                  <a:cubicBezTo>
                    <a:pt x="12800" y="21706"/>
                    <a:pt x="21107" y="12768"/>
                    <a:pt x="32609" y="12768"/>
                  </a:cubicBezTo>
                  <a:close/>
                </a:path>
              </a:pathLst>
            </a:custGeom>
            <a:grpFill/>
            <a:ln w="6390" cap="flat">
              <a:noFill/>
              <a:prstDash val="solid"/>
              <a:miter/>
            </a:ln>
          </p:spPr>
          <p:txBody>
            <a:bodyPr rtlCol="0" anchor="ctr"/>
            <a:lstStyle/>
            <a:p>
              <a:endParaRPr lang="en-GB" dirty="0"/>
            </a:p>
          </p:txBody>
        </p:sp>
      </p:grpSp>
    </p:spTree>
    <p:extLst>
      <p:ext uri="{BB962C8B-B14F-4D97-AF65-F5344CB8AC3E}">
        <p14:creationId xmlns:p14="http://schemas.microsoft.com/office/powerpoint/2010/main" val="461083899"/>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0F6C2-6EE5-4489-A720-450640F27109}"/>
              </a:ext>
            </a:extLst>
          </p:cNvPr>
          <p:cNvSpPr>
            <a:spLocks noGrp="1"/>
          </p:cNvSpPr>
          <p:nvPr>
            <p:ph type="title"/>
          </p:nvPr>
        </p:nvSpPr>
        <p:spPr/>
        <p:txBody>
          <a:bodyPr/>
          <a:lstStyle/>
          <a:p>
            <a:r>
              <a:rPr lang="en-GB">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rPr>
              <a:t>Main implemented actions: </a:t>
            </a:r>
            <a:r>
              <a:rPr lang="en-GB"/>
              <a:t>EMT sustainability</a:t>
            </a:r>
          </a:p>
        </p:txBody>
      </p:sp>
      <p:sp>
        <p:nvSpPr>
          <p:cNvPr id="3" name="Text Placeholder 2">
            <a:extLst>
              <a:ext uri="{FF2B5EF4-FFF2-40B4-BE49-F238E27FC236}">
                <a16:creationId xmlns:a16="http://schemas.microsoft.com/office/drawing/2014/main" id="{CA2B26DF-4666-4980-9C4B-EBD12A092AE2}"/>
              </a:ext>
            </a:extLst>
          </p:cNvPr>
          <p:cNvSpPr>
            <a:spLocks noGrp="1"/>
          </p:cNvSpPr>
          <p:nvPr>
            <p:ph type="body" sz="quarter" idx="14"/>
          </p:nvPr>
        </p:nvSpPr>
        <p:spPr/>
        <p:txBody>
          <a:bodyPr/>
          <a:lstStyle/>
          <a:p>
            <a:r>
              <a:rPr lang="en-GB" sz="2200">
                <a:latin typeface="Open Sans Extrabold" panose="020B0906030804020204" pitchFamily="34" charset="0"/>
                <a:ea typeface="Open Sans Extrabold" panose="020B0906030804020204" pitchFamily="34" charset="0"/>
                <a:cs typeface="Open Sans Extrabold" panose="020B0906030804020204" pitchFamily="34" charset="0"/>
              </a:rPr>
              <a:t>02. Madrid 360 Strategy Summary</a:t>
            </a:r>
          </a:p>
        </p:txBody>
      </p:sp>
      <p:sp>
        <p:nvSpPr>
          <p:cNvPr id="5" name="TextBox 4">
            <a:extLst>
              <a:ext uri="{FF2B5EF4-FFF2-40B4-BE49-F238E27FC236}">
                <a16:creationId xmlns:a16="http://schemas.microsoft.com/office/drawing/2014/main" id="{7168814F-89D6-47E8-A4DA-55A27058A1E9}"/>
              </a:ext>
            </a:extLst>
          </p:cNvPr>
          <p:cNvSpPr txBox="1"/>
          <p:nvPr/>
        </p:nvSpPr>
        <p:spPr>
          <a:xfrm>
            <a:off x="644562" y="1650236"/>
            <a:ext cx="12131668" cy="565091"/>
          </a:xfrm>
          <a:prstGeom prst="rect">
            <a:avLst/>
          </a:prstGeom>
          <a:noFill/>
        </p:spPr>
        <p:txBody>
          <a:bodyPr wrap="square" lIns="0">
            <a:spAutoFit/>
          </a:bodyPr>
          <a:lstStyle/>
          <a:p>
            <a:pPr algn="justLow">
              <a:lnSpc>
                <a:spcPts val="1900"/>
              </a:lnSpc>
            </a:pPr>
            <a:r>
              <a:rPr lang="en-GB" sz="1400">
                <a:effectLst/>
                <a:latin typeface="Open Sans Light" panose="020B0306030504020204" pitchFamily="34" charset="0"/>
                <a:ea typeface="Open Sans Light" panose="020B0306030504020204" pitchFamily="34" charset="0"/>
                <a:cs typeface="Open Sans Light" panose="020B0306030504020204" pitchFamily="34" charset="0"/>
              </a:rPr>
              <a:t>With the decommissioning of the last diesel bus, Madrid becomes the </a:t>
            </a:r>
            <a:r>
              <a:rPr lang="en-GB" sz="1400" b="1">
                <a:effectLst/>
                <a:latin typeface="Open Sans Light" panose="020B0306030504020204" pitchFamily="34" charset="0"/>
                <a:ea typeface="Open Sans Light" panose="020B0306030504020204" pitchFamily="34" charset="0"/>
                <a:cs typeface="Open Sans Light" panose="020B0306030504020204" pitchFamily="34" charset="0"/>
              </a:rPr>
              <a:t>first European big city</a:t>
            </a:r>
            <a:r>
              <a:rPr lang="en-GB" sz="1400">
                <a:effectLst/>
                <a:latin typeface="Open Sans Light" panose="020B0306030504020204" pitchFamily="34" charset="0"/>
                <a:ea typeface="Open Sans Light" panose="020B0306030504020204" pitchFamily="34" charset="0"/>
                <a:cs typeface="Open Sans Light" panose="020B0306030504020204" pitchFamily="34" charset="0"/>
              </a:rPr>
              <a:t> with a </a:t>
            </a:r>
            <a:r>
              <a:rPr lang="en-GB" sz="1400" b="1">
                <a:effectLst/>
                <a:latin typeface="Open Sans Light" panose="020B0306030504020204" pitchFamily="34" charset="0"/>
                <a:ea typeface="Open Sans Light" panose="020B0306030504020204" pitchFamily="34" charset="0"/>
                <a:cs typeface="Open Sans Light" panose="020B0306030504020204" pitchFamily="34" charset="0"/>
              </a:rPr>
              <a:t>100 % environmental friendly</a:t>
            </a:r>
            <a:r>
              <a:rPr lang="en-GB" sz="1400">
                <a:effectLst/>
                <a:latin typeface="Open Sans Light" panose="020B0306030504020204" pitchFamily="34" charset="0"/>
                <a:ea typeface="Open Sans Light" panose="020B0306030504020204" pitchFamily="34" charset="0"/>
                <a:cs typeface="Open Sans Light" panose="020B0306030504020204" pitchFamily="34" charset="0"/>
              </a:rPr>
              <a:t> bus fleet In 2025, 25% of the EMT fleet will be electric and in 2027 at least a third of the </a:t>
            </a:r>
            <a:r>
              <a:rPr lang="en-GB" sz="1400">
                <a:latin typeface="Open Sans Light" panose="020B0306030504020204" pitchFamily="34" charset="0"/>
                <a:ea typeface="Open Sans Light" panose="020B0306030504020204" pitchFamily="34" charset="0"/>
                <a:cs typeface="Open Sans Light" panose="020B0306030504020204" pitchFamily="34" charset="0"/>
              </a:rPr>
              <a:t>city council </a:t>
            </a:r>
            <a:r>
              <a:rPr lang="en-GB" sz="1400">
                <a:effectLst/>
                <a:latin typeface="Open Sans Light" panose="020B0306030504020204" pitchFamily="34" charset="0"/>
                <a:ea typeface="Open Sans Light" panose="020B0306030504020204" pitchFamily="34" charset="0"/>
                <a:cs typeface="Open Sans Light" panose="020B0306030504020204" pitchFamily="34" charset="0"/>
              </a:rPr>
              <a:t>buses.  </a:t>
            </a:r>
          </a:p>
        </p:txBody>
      </p:sp>
      <p:sp>
        <p:nvSpPr>
          <p:cNvPr id="19" name="Rectangle 18">
            <a:extLst>
              <a:ext uri="{FF2B5EF4-FFF2-40B4-BE49-F238E27FC236}">
                <a16:creationId xmlns:a16="http://schemas.microsoft.com/office/drawing/2014/main" id="{621488D6-4250-4423-9D60-33E4FC0FD110}"/>
              </a:ext>
            </a:extLst>
          </p:cNvPr>
          <p:cNvSpPr/>
          <p:nvPr/>
        </p:nvSpPr>
        <p:spPr>
          <a:xfrm>
            <a:off x="8033111" y="3024227"/>
            <a:ext cx="3953816" cy="307777"/>
          </a:xfrm>
          <a:prstGeom prst="rect">
            <a:avLst/>
          </a:prstGeom>
        </p:spPr>
        <p:txBody>
          <a:bodyPr wrap="square">
            <a:spAutoFit/>
          </a:bodyPr>
          <a:lstStyle/>
          <a:p>
            <a:pPr algn="ctr" defTabSz="914362" fontAlgn="ctr">
              <a:defRPr/>
            </a:pPr>
            <a:r>
              <a:rPr lang="en-GB" sz="1400" b="1">
                <a:latin typeface="Open Sans "/>
                <a:ea typeface="Open Sans Light" panose="020B0306030504020204" pitchFamily="34" charset="0"/>
                <a:cs typeface="Open Sans Light" panose="020B0306030504020204" pitchFamily="34" charset="0"/>
              </a:rPr>
              <a:t>EMT electric fleet evolution </a:t>
            </a:r>
            <a:endParaRPr lang="en-GB" sz="1400">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95" name="Group 94">
            <a:extLst>
              <a:ext uri="{FF2B5EF4-FFF2-40B4-BE49-F238E27FC236}">
                <a16:creationId xmlns:a16="http://schemas.microsoft.com/office/drawing/2014/main" id="{055DFD01-3814-43F8-B344-DCC04304AB6B}"/>
              </a:ext>
            </a:extLst>
          </p:cNvPr>
          <p:cNvGrpSpPr>
            <a:grpSpLocks noChangeAspect="1"/>
          </p:cNvGrpSpPr>
          <p:nvPr/>
        </p:nvGrpSpPr>
        <p:grpSpPr>
          <a:xfrm>
            <a:off x="11080157" y="555708"/>
            <a:ext cx="1696054" cy="451937"/>
            <a:chOff x="11354823" y="557803"/>
            <a:chExt cx="1354985" cy="361054"/>
          </a:xfrm>
        </p:grpSpPr>
        <p:sp>
          <p:nvSpPr>
            <p:cNvPr id="96" name="TextBox 95">
              <a:extLst>
                <a:ext uri="{FF2B5EF4-FFF2-40B4-BE49-F238E27FC236}">
                  <a16:creationId xmlns:a16="http://schemas.microsoft.com/office/drawing/2014/main" id="{BD45D06D-D62E-4E77-9A08-BF91FE31E1ED}"/>
                </a:ext>
              </a:extLst>
            </p:cNvPr>
            <p:cNvSpPr txBox="1"/>
            <p:nvPr/>
          </p:nvSpPr>
          <p:spPr>
            <a:xfrm>
              <a:off x="12524030"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97" name="TextBox 96">
              <a:extLst>
                <a:ext uri="{FF2B5EF4-FFF2-40B4-BE49-F238E27FC236}">
                  <a16:creationId xmlns:a16="http://schemas.microsoft.com/office/drawing/2014/main" id="{C2D661EE-60DE-4367-AA7A-1A7107B8E34D}"/>
                </a:ext>
              </a:extLst>
            </p:cNvPr>
            <p:cNvSpPr txBox="1"/>
            <p:nvPr/>
          </p:nvSpPr>
          <p:spPr>
            <a:xfrm>
              <a:off x="12329162"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98" name="TextBox 97">
              <a:extLst>
                <a:ext uri="{FF2B5EF4-FFF2-40B4-BE49-F238E27FC236}">
                  <a16:creationId xmlns:a16="http://schemas.microsoft.com/office/drawing/2014/main" id="{4DD91BE2-6D5B-453A-BD79-99BC87F5AA0A}"/>
                </a:ext>
              </a:extLst>
            </p:cNvPr>
            <p:cNvSpPr txBox="1"/>
            <p:nvPr/>
          </p:nvSpPr>
          <p:spPr>
            <a:xfrm>
              <a:off x="12134294"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99" name="TextBox 98">
              <a:extLst>
                <a:ext uri="{FF2B5EF4-FFF2-40B4-BE49-F238E27FC236}">
                  <a16:creationId xmlns:a16="http://schemas.microsoft.com/office/drawing/2014/main" id="{02153613-D67F-4140-9462-AA277B0378BF}"/>
                </a:ext>
              </a:extLst>
            </p:cNvPr>
            <p:cNvSpPr txBox="1"/>
            <p:nvPr/>
          </p:nvSpPr>
          <p:spPr>
            <a:xfrm>
              <a:off x="11939427"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0" name="TextBox 99">
              <a:extLst>
                <a:ext uri="{FF2B5EF4-FFF2-40B4-BE49-F238E27FC236}">
                  <a16:creationId xmlns:a16="http://schemas.microsoft.com/office/drawing/2014/main" id="{F3DCE516-A5E2-4181-8708-61DB3BD03636}"/>
                </a:ext>
              </a:extLst>
            </p:cNvPr>
            <p:cNvSpPr txBox="1"/>
            <p:nvPr/>
          </p:nvSpPr>
          <p:spPr>
            <a:xfrm>
              <a:off x="11744559"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1" name="TextBox 100">
              <a:extLst>
                <a:ext uri="{FF2B5EF4-FFF2-40B4-BE49-F238E27FC236}">
                  <a16:creationId xmlns:a16="http://schemas.microsoft.com/office/drawing/2014/main" id="{E9919A57-FFEA-4694-925D-1D4509E99715}"/>
                </a:ext>
              </a:extLst>
            </p:cNvPr>
            <p:cNvSpPr txBox="1"/>
            <p:nvPr/>
          </p:nvSpPr>
          <p:spPr>
            <a:xfrm>
              <a:off x="11549691"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2" name="TextBox 101">
              <a:extLst>
                <a:ext uri="{FF2B5EF4-FFF2-40B4-BE49-F238E27FC236}">
                  <a16:creationId xmlns:a16="http://schemas.microsoft.com/office/drawing/2014/main" id="{8935F5F9-F61D-4C8C-8687-988C9397EF12}"/>
                </a:ext>
              </a:extLst>
            </p:cNvPr>
            <p:cNvSpPr txBox="1"/>
            <p:nvPr/>
          </p:nvSpPr>
          <p:spPr>
            <a:xfrm>
              <a:off x="11354823"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3" name="TextBox 102">
              <a:extLst>
                <a:ext uri="{FF2B5EF4-FFF2-40B4-BE49-F238E27FC236}">
                  <a16:creationId xmlns:a16="http://schemas.microsoft.com/office/drawing/2014/main" id="{897CA0F9-23A0-457D-AB67-48D35003A6F6}"/>
                </a:ext>
              </a:extLst>
            </p:cNvPr>
            <p:cNvSpPr txBox="1"/>
            <p:nvPr/>
          </p:nvSpPr>
          <p:spPr>
            <a:xfrm>
              <a:off x="12524030"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4" name="TextBox 103">
              <a:extLst>
                <a:ext uri="{FF2B5EF4-FFF2-40B4-BE49-F238E27FC236}">
                  <a16:creationId xmlns:a16="http://schemas.microsoft.com/office/drawing/2014/main" id="{187E0E4F-2A1D-420E-98CF-836416252A5D}"/>
                </a:ext>
              </a:extLst>
            </p:cNvPr>
            <p:cNvSpPr txBox="1"/>
            <p:nvPr/>
          </p:nvSpPr>
          <p:spPr>
            <a:xfrm>
              <a:off x="12329162"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5" name="TextBox 104">
              <a:extLst>
                <a:ext uri="{FF2B5EF4-FFF2-40B4-BE49-F238E27FC236}">
                  <a16:creationId xmlns:a16="http://schemas.microsoft.com/office/drawing/2014/main" id="{75CB87CD-0A14-4013-986E-5F2C23E5E0F7}"/>
                </a:ext>
              </a:extLst>
            </p:cNvPr>
            <p:cNvSpPr txBox="1"/>
            <p:nvPr/>
          </p:nvSpPr>
          <p:spPr>
            <a:xfrm>
              <a:off x="12134294"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6" name="TextBox 105">
              <a:extLst>
                <a:ext uri="{FF2B5EF4-FFF2-40B4-BE49-F238E27FC236}">
                  <a16:creationId xmlns:a16="http://schemas.microsoft.com/office/drawing/2014/main" id="{39FB6782-E5D0-4705-A092-98EDFC5668C2}"/>
                </a:ext>
              </a:extLst>
            </p:cNvPr>
            <p:cNvSpPr txBox="1"/>
            <p:nvPr/>
          </p:nvSpPr>
          <p:spPr>
            <a:xfrm>
              <a:off x="11939427"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7" name="TextBox 106">
              <a:extLst>
                <a:ext uri="{FF2B5EF4-FFF2-40B4-BE49-F238E27FC236}">
                  <a16:creationId xmlns:a16="http://schemas.microsoft.com/office/drawing/2014/main" id="{238E60A6-8C2E-445C-BEB1-FF01FBD9EC08}"/>
                </a:ext>
              </a:extLst>
            </p:cNvPr>
            <p:cNvSpPr txBox="1"/>
            <p:nvPr/>
          </p:nvSpPr>
          <p:spPr>
            <a:xfrm>
              <a:off x="11744559" y="557803"/>
              <a:ext cx="185778" cy="176746"/>
            </a:xfrm>
            <a:prstGeom prst="rect">
              <a:avLst/>
            </a:prstGeom>
            <a:solidFill>
              <a:srgbClr val="2392D2"/>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8" name="TextBox 107">
              <a:extLst>
                <a:ext uri="{FF2B5EF4-FFF2-40B4-BE49-F238E27FC236}">
                  <a16:creationId xmlns:a16="http://schemas.microsoft.com/office/drawing/2014/main" id="{9771261A-69A9-4906-A5E8-945C7590E453}"/>
                </a:ext>
              </a:extLst>
            </p:cNvPr>
            <p:cNvSpPr txBox="1"/>
            <p:nvPr/>
          </p:nvSpPr>
          <p:spPr>
            <a:xfrm>
              <a:off x="11549691"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109" name="Graphic 4">
              <a:extLst>
                <a:ext uri="{FF2B5EF4-FFF2-40B4-BE49-F238E27FC236}">
                  <a16:creationId xmlns:a16="http://schemas.microsoft.com/office/drawing/2014/main" id="{5B9CA15C-D413-4CA7-8212-86A90E40C69C}"/>
                </a:ext>
              </a:extLst>
            </p:cNvPr>
            <p:cNvGrpSpPr>
              <a:grpSpLocks noChangeAspect="1"/>
            </p:cNvGrpSpPr>
            <p:nvPr/>
          </p:nvGrpSpPr>
          <p:grpSpPr>
            <a:xfrm>
              <a:off x="11772067" y="767240"/>
              <a:ext cx="37356" cy="35887"/>
              <a:chOff x="8908530" y="3895668"/>
              <a:chExt cx="226843" cy="218332"/>
            </a:xfrm>
            <a:solidFill>
              <a:schemeClr val="bg1"/>
            </a:solidFill>
            <a:effectLst/>
          </p:grpSpPr>
          <p:sp>
            <p:nvSpPr>
              <p:cNvPr id="160" name="Graphic 4">
                <a:extLst>
                  <a:ext uri="{FF2B5EF4-FFF2-40B4-BE49-F238E27FC236}">
                    <a16:creationId xmlns:a16="http://schemas.microsoft.com/office/drawing/2014/main" id="{7ABEE24E-E84A-4ADB-90EC-F0BCC1F3EB8A}"/>
                  </a:ext>
                </a:extLst>
              </p:cNvPr>
              <p:cNvSpPr/>
              <p:nvPr/>
            </p:nvSpPr>
            <p:spPr>
              <a:xfrm>
                <a:off x="8969754" y="3895668"/>
                <a:ext cx="111083" cy="82353"/>
              </a:xfrm>
              <a:custGeom>
                <a:avLst/>
                <a:gdLst>
                  <a:gd name="connsiteX0" fmla="*/ 68812 w 111083"/>
                  <a:gd name="connsiteY0" fmla="*/ 63840 h 82353"/>
                  <a:gd name="connsiteX1" fmla="*/ 61144 w 111083"/>
                  <a:gd name="connsiteY1" fmla="*/ 68947 h 82353"/>
                  <a:gd name="connsiteX2" fmla="*/ 61144 w 111083"/>
                  <a:gd name="connsiteY2" fmla="*/ 68947 h 82353"/>
                  <a:gd name="connsiteX3" fmla="*/ 66256 w 111083"/>
                  <a:gd name="connsiteY3" fmla="*/ 76608 h 82353"/>
                  <a:gd name="connsiteX4" fmla="*/ 66256 w 111083"/>
                  <a:gd name="connsiteY4" fmla="*/ 76608 h 82353"/>
                  <a:gd name="connsiteX5" fmla="*/ 97566 w 111083"/>
                  <a:gd name="connsiteY5" fmla="*/ 82354 h 82353"/>
                  <a:gd name="connsiteX6" fmla="*/ 98844 w 111083"/>
                  <a:gd name="connsiteY6" fmla="*/ 82354 h 82353"/>
                  <a:gd name="connsiteX7" fmla="*/ 102679 w 111083"/>
                  <a:gd name="connsiteY7" fmla="*/ 81077 h 82353"/>
                  <a:gd name="connsiteX8" fmla="*/ 105234 w 111083"/>
                  <a:gd name="connsiteY8" fmla="*/ 77246 h 82353"/>
                  <a:gd name="connsiteX9" fmla="*/ 110985 w 111083"/>
                  <a:gd name="connsiteY9" fmla="*/ 45965 h 82353"/>
                  <a:gd name="connsiteX10" fmla="*/ 105874 w 111083"/>
                  <a:gd name="connsiteY10" fmla="*/ 38304 h 82353"/>
                  <a:gd name="connsiteX11" fmla="*/ 98205 w 111083"/>
                  <a:gd name="connsiteY11" fmla="*/ 43411 h 82353"/>
                  <a:gd name="connsiteX12" fmla="*/ 98205 w 111083"/>
                  <a:gd name="connsiteY12" fmla="*/ 43411 h 82353"/>
                  <a:gd name="connsiteX13" fmla="*/ 95649 w 111083"/>
                  <a:gd name="connsiteY13" fmla="*/ 58094 h 82353"/>
                  <a:gd name="connsiteX14" fmla="*/ 63700 w 111083"/>
                  <a:gd name="connsiteY14" fmla="*/ 3192 h 82353"/>
                  <a:gd name="connsiteX15" fmla="*/ 57949 w 111083"/>
                  <a:gd name="connsiteY15" fmla="*/ 0 h 82353"/>
                  <a:gd name="connsiteX16" fmla="*/ 45169 w 111083"/>
                  <a:gd name="connsiteY16" fmla="*/ 0 h 82353"/>
                  <a:gd name="connsiteX17" fmla="*/ 39418 w 111083"/>
                  <a:gd name="connsiteY17" fmla="*/ 3192 h 82353"/>
                  <a:gd name="connsiteX18" fmla="*/ 1079 w 111083"/>
                  <a:gd name="connsiteY18" fmla="*/ 68947 h 82353"/>
                  <a:gd name="connsiteX19" fmla="*/ 2995 w 111083"/>
                  <a:gd name="connsiteY19" fmla="*/ 77885 h 82353"/>
                  <a:gd name="connsiteX20" fmla="*/ 11941 w 111083"/>
                  <a:gd name="connsiteY20" fmla="*/ 75970 h 82353"/>
                  <a:gd name="connsiteX21" fmla="*/ 11941 w 111083"/>
                  <a:gd name="connsiteY21" fmla="*/ 75331 h 82353"/>
                  <a:gd name="connsiteX22" fmla="*/ 48364 w 111083"/>
                  <a:gd name="connsiteY22" fmla="*/ 12768 h 82353"/>
                  <a:gd name="connsiteX23" fmla="*/ 54115 w 111083"/>
                  <a:gd name="connsiteY23" fmla="*/ 12768 h 82353"/>
                  <a:gd name="connsiteX24" fmla="*/ 85425 w 111083"/>
                  <a:gd name="connsiteY24" fmla="*/ 67032 h 82353"/>
                  <a:gd name="connsiteX25" fmla="*/ 68812 w 111083"/>
                  <a:gd name="connsiteY25" fmla="*/ 63840 h 8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083" h="82353">
                    <a:moveTo>
                      <a:pt x="68812" y="63840"/>
                    </a:moveTo>
                    <a:cubicBezTo>
                      <a:pt x="65617" y="63202"/>
                      <a:pt x="61783" y="65755"/>
                      <a:pt x="61144" y="68947"/>
                    </a:cubicBezTo>
                    <a:cubicBezTo>
                      <a:pt x="61144" y="68947"/>
                      <a:pt x="61144" y="68947"/>
                      <a:pt x="61144" y="68947"/>
                    </a:cubicBezTo>
                    <a:cubicBezTo>
                      <a:pt x="60505" y="72139"/>
                      <a:pt x="63061" y="75970"/>
                      <a:pt x="66256" y="76608"/>
                    </a:cubicBezTo>
                    <a:cubicBezTo>
                      <a:pt x="66256" y="76608"/>
                      <a:pt x="66256" y="76608"/>
                      <a:pt x="66256" y="76608"/>
                    </a:cubicBezTo>
                    <a:lnTo>
                      <a:pt x="97566" y="82354"/>
                    </a:lnTo>
                    <a:lnTo>
                      <a:pt x="98844" y="82354"/>
                    </a:lnTo>
                    <a:cubicBezTo>
                      <a:pt x="100123" y="82354"/>
                      <a:pt x="101400" y="81715"/>
                      <a:pt x="102679" y="81077"/>
                    </a:cubicBezTo>
                    <a:cubicBezTo>
                      <a:pt x="103956" y="79800"/>
                      <a:pt x="105234" y="78523"/>
                      <a:pt x="105234" y="77246"/>
                    </a:cubicBezTo>
                    <a:lnTo>
                      <a:pt x="110985" y="45965"/>
                    </a:lnTo>
                    <a:cubicBezTo>
                      <a:pt x="111624" y="42135"/>
                      <a:pt x="109069" y="38943"/>
                      <a:pt x="105874" y="38304"/>
                    </a:cubicBezTo>
                    <a:cubicBezTo>
                      <a:pt x="102039" y="37666"/>
                      <a:pt x="98844" y="40219"/>
                      <a:pt x="98205" y="43411"/>
                    </a:cubicBezTo>
                    <a:lnTo>
                      <a:pt x="98205" y="43411"/>
                    </a:lnTo>
                    <a:lnTo>
                      <a:pt x="95649" y="58094"/>
                    </a:lnTo>
                    <a:lnTo>
                      <a:pt x="63700" y="3192"/>
                    </a:lnTo>
                    <a:cubicBezTo>
                      <a:pt x="62422" y="1277"/>
                      <a:pt x="60505" y="0"/>
                      <a:pt x="57949" y="0"/>
                    </a:cubicBezTo>
                    <a:lnTo>
                      <a:pt x="45169" y="0"/>
                    </a:lnTo>
                    <a:cubicBezTo>
                      <a:pt x="42613" y="0"/>
                      <a:pt x="40696" y="1277"/>
                      <a:pt x="39418" y="3192"/>
                    </a:cubicBezTo>
                    <a:lnTo>
                      <a:pt x="1079" y="68947"/>
                    </a:lnTo>
                    <a:cubicBezTo>
                      <a:pt x="-839" y="72139"/>
                      <a:pt x="-200" y="75970"/>
                      <a:pt x="2995" y="77885"/>
                    </a:cubicBezTo>
                    <a:cubicBezTo>
                      <a:pt x="6190" y="79800"/>
                      <a:pt x="10025" y="79162"/>
                      <a:pt x="11941" y="75970"/>
                    </a:cubicBezTo>
                    <a:cubicBezTo>
                      <a:pt x="11941" y="75970"/>
                      <a:pt x="11941" y="75970"/>
                      <a:pt x="11941" y="75331"/>
                    </a:cubicBezTo>
                    <a:lnTo>
                      <a:pt x="48364" y="12768"/>
                    </a:lnTo>
                    <a:lnTo>
                      <a:pt x="54115" y="12768"/>
                    </a:lnTo>
                    <a:lnTo>
                      <a:pt x="85425" y="67032"/>
                    </a:lnTo>
                    <a:lnTo>
                      <a:pt x="68812" y="6384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61" name="Graphic 4">
                <a:extLst>
                  <a:ext uri="{FF2B5EF4-FFF2-40B4-BE49-F238E27FC236}">
                    <a16:creationId xmlns:a16="http://schemas.microsoft.com/office/drawing/2014/main" id="{55EC42E9-33E0-44E3-825E-AD97B1A0EAF2}"/>
                  </a:ext>
                </a:extLst>
              </p:cNvPr>
              <p:cNvSpPr/>
              <p:nvPr/>
            </p:nvSpPr>
            <p:spPr>
              <a:xfrm>
                <a:off x="8908530" y="3997333"/>
                <a:ext cx="96807" cy="94961"/>
              </a:xfrm>
              <a:custGeom>
                <a:avLst/>
                <a:gdLst>
                  <a:gd name="connsiteX0" fmla="*/ 91696 w 96807"/>
                  <a:gd name="connsiteY0" fmla="*/ 80917 h 94961"/>
                  <a:gd name="connsiteX1" fmla="*/ 16934 w 96807"/>
                  <a:gd name="connsiteY1" fmla="*/ 80917 h 94961"/>
                  <a:gd name="connsiteX2" fmla="*/ 14378 w 96807"/>
                  <a:gd name="connsiteY2" fmla="*/ 76448 h 94961"/>
                  <a:gd name="connsiteX3" fmla="*/ 46327 w 96807"/>
                  <a:gd name="connsiteY3" fmla="*/ 22184 h 94961"/>
                  <a:gd name="connsiteX4" fmla="*/ 52078 w 96807"/>
                  <a:gd name="connsiteY4" fmla="*/ 38783 h 94961"/>
                  <a:gd name="connsiteX5" fmla="*/ 57829 w 96807"/>
                  <a:gd name="connsiteY5" fmla="*/ 43251 h 94961"/>
                  <a:gd name="connsiteX6" fmla="*/ 59746 w 96807"/>
                  <a:gd name="connsiteY6" fmla="*/ 42613 h 94961"/>
                  <a:gd name="connsiteX7" fmla="*/ 63580 w 96807"/>
                  <a:gd name="connsiteY7" fmla="*/ 34314 h 94961"/>
                  <a:gd name="connsiteX8" fmla="*/ 52717 w 96807"/>
                  <a:gd name="connsiteY8" fmla="*/ 4309 h 94961"/>
                  <a:gd name="connsiteX9" fmla="*/ 49522 w 96807"/>
                  <a:gd name="connsiteY9" fmla="*/ 479 h 94961"/>
                  <a:gd name="connsiteX10" fmla="*/ 44410 w 96807"/>
                  <a:gd name="connsiteY10" fmla="*/ 479 h 94961"/>
                  <a:gd name="connsiteX11" fmla="*/ 14378 w 96807"/>
                  <a:gd name="connsiteY11" fmla="*/ 11332 h 94961"/>
                  <a:gd name="connsiteX12" fmla="*/ 11183 w 96807"/>
                  <a:gd name="connsiteY12" fmla="*/ 19631 h 94961"/>
                  <a:gd name="connsiteX13" fmla="*/ 18850 w 96807"/>
                  <a:gd name="connsiteY13" fmla="*/ 23461 h 94961"/>
                  <a:gd name="connsiteX14" fmla="*/ 33547 w 96807"/>
                  <a:gd name="connsiteY14" fmla="*/ 18354 h 94961"/>
                  <a:gd name="connsiteX15" fmla="*/ 959 w 96807"/>
                  <a:gd name="connsiteY15" fmla="*/ 73894 h 94961"/>
                  <a:gd name="connsiteX16" fmla="*/ 959 w 96807"/>
                  <a:gd name="connsiteY16" fmla="*/ 80278 h 94961"/>
                  <a:gd name="connsiteX17" fmla="*/ 6709 w 96807"/>
                  <a:gd name="connsiteY17" fmla="*/ 91770 h 94961"/>
                  <a:gd name="connsiteX18" fmla="*/ 12460 w 96807"/>
                  <a:gd name="connsiteY18" fmla="*/ 94962 h 94961"/>
                  <a:gd name="connsiteX19" fmla="*/ 90418 w 96807"/>
                  <a:gd name="connsiteY19" fmla="*/ 94962 h 94961"/>
                  <a:gd name="connsiteX20" fmla="*/ 96808 w 96807"/>
                  <a:gd name="connsiteY20" fmla="*/ 88578 h 94961"/>
                  <a:gd name="connsiteX21" fmla="*/ 91696 w 96807"/>
                  <a:gd name="connsiteY21" fmla="*/ 80917 h 94961"/>
                  <a:gd name="connsiteX22" fmla="*/ 91696 w 96807"/>
                  <a:gd name="connsiteY22" fmla="*/ 80917 h 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6807" h="94961">
                    <a:moveTo>
                      <a:pt x="91696" y="80917"/>
                    </a:moveTo>
                    <a:lnTo>
                      <a:pt x="16934" y="80917"/>
                    </a:lnTo>
                    <a:lnTo>
                      <a:pt x="14378" y="76448"/>
                    </a:lnTo>
                    <a:lnTo>
                      <a:pt x="46327" y="22184"/>
                    </a:lnTo>
                    <a:lnTo>
                      <a:pt x="52078" y="38783"/>
                    </a:lnTo>
                    <a:cubicBezTo>
                      <a:pt x="52717" y="41336"/>
                      <a:pt x="55273" y="43251"/>
                      <a:pt x="57829" y="43251"/>
                    </a:cubicBezTo>
                    <a:cubicBezTo>
                      <a:pt x="58468" y="43251"/>
                      <a:pt x="59107" y="43251"/>
                      <a:pt x="59746" y="42613"/>
                    </a:cubicBezTo>
                    <a:cubicBezTo>
                      <a:pt x="62941" y="41336"/>
                      <a:pt x="64858" y="37506"/>
                      <a:pt x="63580" y="34314"/>
                    </a:cubicBezTo>
                    <a:lnTo>
                      <a:pt x="52717" y="4309"/>
                    </a:lnTo>
                    <a:cubicBezTo>
                      <a:pt x="52078" y="3032"/>
                      <a:pt x="50800" y="1117"/>
                      <a:pt x="49522" y="479"/>
                    </a:cubicBezTo>
                    <a:cubicBezTo>
                      <a:pt x="48244" y="-160"/>
                      <a:pt x="46327" y="-160"/>
                      <a:pt x="44410" y="479"/>
                    </a:cubicBezTo>
                    <a:lnTo>
                      <a:pt x="14378" y="11332"/>
                    </a:lnTo>
                    <a:cubicBezTo>
                      <a:pt x="11183" y="12608"/>
                      <a:pt x="9904" y="16439"/>
                      <a:pt x="11183" y="19631"/>
                    </a:cubicBezTo>
                    <a:cubicBezTo>
                      <a:pt x="12460" y="22823"/>
                      <a:pt x="15655" y="24099"/>
                      <a:pt x="18850" y="23461"/>
                    </a:cubicBezTo>
                    <a:lnTo>
                      <a:pt x="33547" y="18354"/>
                    </a:lnTo>
                    <a:lnTo>
                      <a:pt x="959" y="73894"/>
                    </a:lnTo>
                    <a:cubicBezTo>
                      <a:pt x="-320" y="75810"/>
                      <a:pt x="-320" y="78363"/>
                      <a:pt x="959" y="80278"/>
                    </a:cubicBezTo>
                    <a:lnTo>
                      <a:pt x="6709" y="91770"/>
                    </a:lnTo>
                    <a:cubicBezTo>
                      <a:pt x="7988" y="93685"/>
                      <a:pt x="9904" y="94962"/>
                      <a:pt x="12460" y="94962"/>
                    </a:cubicBezTo>
                    <a:lnTo>
                      <a:pt x="90418" y="94962"/>
                    </a:lnTo>
                    <a:cubicBezTo>
                      <a:pt x="94252" y="94962"/>
                      <a:pt x="96808" y="92408"/>
                      <a:pt x="96808" y="88578"/>
                    </a:cubicBezTo>
                    <a:cubicBezTo>
                      <a:pt x="96808" y="84747"/>
                      <a:pt x="95529" y="81555"/>
                      <a:pt x="91696" y="80917"/>
                    </a:cubicBezTo>
                    <a:lnTo>
                      <a:pt x="91696" y="80917"/>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62" name="Graphic 4">
                <a:extLst>
                  <a:ext uri="{FF2B5EF4-FFF2-40B4-BE49-F238E27FC236}">
                    <a16:creationId xmlns:a16="http://schemas.microsoft.com/office/drawing/2014/main" id="{CC702F67-39BF-40B2-BA3F-BBB2DB403BBC}"/>
                  </a:ext>
                </a:extLst>
              </p:cNvPr>
              <p:cNvSpPr/>
              <p:nvPr/>
            </p:nvSpPr>
            <p:spPr>
              <a:xfrm>
                <a:off x="9030259" y="4001153"/>
                <a:ext cx="105114" cy="112847"/>
              </a:xfrm>
              <a:custGeom>
                <a:avLst/>
                <a:gdLst>
                  <a:gd name="connsiteX0" fmla="*/ 64539 w 105114"/>
                  <a:gd name="connsiteY0" fmla="*/ 3681 h 112847"/>
                  <a:gd name="connsiteX1" fmla="*/ 56232 w 105114"/>
                  <a:gd name="connsiteY1" fmla="*/ 489 h 112847"/>
                  <a:gd name="connsiteX2" fmla="*/ 53037 w 105114"/>
                  <a:gd name="connsiteY2" fmla="*/ 8788 h 112847"/>
                  <a:gd name="connsiteX3" fmla="*/ 53675 w 105114"/>
                  <a:gd name="connsiteY3" fmla="*/ 10065 h 112847"/>
                  <a:gd name="connsiteX4" fmla="*/ 90737 w 105114"/>
                  <a:gd name="connsiteY4" fmla="*/ 72628 h 112847"/>
                  <a:gd name="connsiteX5" fmla="*/ 88820 w 105114"/>
                  <a:gd name="connsiteY5" fmla="*/ 77097 h 112847"/>
                  <a:gd name="connsiteX6" fmla="*/ 22365 w 105114"/>
                  <a:gd name="connsiteY6" fmla="*/ 77097 h 112847"/>
                  <a:gd name="connsiteX7" fmla="*/ 33228 w 105114"/>
                  <a:gd name="connsiteY7" fmla="*/ 66244 h 112847"/>
                  <a:gd name="connsiteX8" fmla="*/ 32589 w 105114"/>
                  <a:gd name="connsiteY8" fmla="*/ 57307 h 112847"/>
                  <a:gd name="connsiteX9" fmla="*/ 24282 w 105114"/>
                  <a:gd name="connsiteY9" fmla="*/ 57307 h 112847"/>
                  <a:gd name="connsiteX10" fmla="*/ 1917 w 105114"/>
                  <a:gd name="connsiteY10" fmla="*/ 79650 h 112847"/>
                  <a:gd name="connsiteX11" fmla="*/ 1917 w 105114"/>
                  <a:gd name="connsiteY11" fmla="*/ 88588 h 112847"/>
                  <a:gd name="connsiteX12" fmla="*/ 24282 w 105114"/>
                  <a:gd name="connsiteY12" fmla="*/ 110932 h 112847"/>
                  <a:gd name="connsiteX13" fmla="*/ 33228 w 105114"/>
                  <a:gd name="connsiteY13" fmla="*/ 110932 h 112847"/>
                  <a:gd name="connsiteX14" fmla="*/ 33228 w 105114"/>
                  <a:gd name="connsiteY14" fmla="*/ 101994 h 112847"/>
                  <a:gd name="connsiteX15" fmla="*/ 33228 w 105114"/>
                  <a:gd name="connsiteY15" fmla="*/ 101994 h 112847"/>
                  <a:gd name="connsiteX16" fmla="*/ 20448 w 105114"/>
                  <a:gd name="connsiteY16" fmla="*/ 89226 h 112847"/>
                  <a:gd name="connsiteX17" fmla="*/ 92654 w 105114"/>
                  <a:gd name="connsiteY17" fmla="*/ 89226 h 112847"/>
                  <a:gd name="connsiteX18" fmla="*/ 98405 w 105114"/>
                  <a:gd name="connsiteY18" fmla="*/ 86034 h 112847"/>
                  <a:gd name="connsiteX19" fmla="*/ 104156 w 105114"/>
                  <a:gd name="connsiteY19" fmla="*/ 74543 h 112847"/>
                  <a:gd name="connsiteX20" fmla="*/ 104156 w 105114"/>
                  <a:gd name="connsiteY20" fmla="*/ 68159 h 112847"/>
                  <a:gd name="connsiteX21" fmla="*/ 64539 w 105114"/>
                  <a:gd name="connsiteY21" fmla="*/ 3681 h 1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114" h="112847">
                    <a:moveTo>
                      <a:pt x="64539" y="3681"/>
                    </a:moveTo>
                    <a:cubicBezTo>
                      <a:pt x="63260" y="489"/>
                      <a:pt x="59427" y="-788"/>
                      <a:pt x="56232" y="489"/>
                    </a:cubicBezTo>
                    <a:cubicBezTo>
                      <a:pt x="53037" y="1766"/>
                      <a:pt x="51759" y="5596"/>
                      <a:pt x="53037" y="8788"/>
                    </a:cubicBezTo>
                    <a:cubicBezTo>
                      <a:pt x="53037" y="9427"/>
                      <a:pt x="53675" y="9427"/>
                      <a:pt x="53675" y="10065"/>
                    </a:cubicBezTo>
                    <a:lnTo>
                      <a:pt x="90737" y="72628"/>
                    </a:lnTo>
                    <a:lnTo>
                      <a:pt x="88820" y="77097"/>
                    </a:lnTo>
                    <a:lnTo>
                      <a:pt x="22365" y="77097"/>
                    </a:lnTo>
                    <a:lnTo>
                      <a:pt x="33228" y="66244"/>
                    </a:lnTo>
                    <a:cubicBezTo>
                      <a:pt x="35784" y="63690"/>
                      <a:pt x="35144" y="59222"/>
                      <a:pt x="32589" y="57307"/>
                    </a:cubicBezTo>
                    <a:cubicBezTo>
                      <a:pt x="30033" y="55391"/>
                      <a:pt x="26838" y="55391"/>
                      <a:pt x="24282" y="57307"/>
                    </a:cubicBezTo>
                    <a:lnTo>
                      <a:pt x="1917" y="79650"/>
                    </a:lnTo>
                    <a:cubicBezTo>
                      <a:pt x="-639" y="82204"/>
                      <a:pt x="-639" y="86034"/>
                      <a:pt x="1917" y="88588"/>
                    </a:cubicBezTo>
                    <a:lnTo>
                      <a:pt x="24282" y="110932"/>
                    </a:lnTo>
                    <a:cubicBezTo>
                      <a:pt x="26838" y="113486"/>
                      <a:pt x="30672" y="113486"/>
                      <a:pt x="33228" y="110932"/>
                    </a:cubicBezTo>
                    <a:cubicBezTo>
                      <a:pt x="35784" y="108378"/>
                      <a:pt x="35784" y="104548"/>
                      <a:pt x="33228" y="101994"/>
                    </a:cubicBezTo>
                    <a:lnTo>
                      <a:pt x="33228" y="101994"/>
                    </a:lnTo>
                    <a:lnTo>
                      <a:pt x="20448" y="89226"/>
                    </a:lnTo>
                    <a:lnTo>
                      <a:pt x="92654" y="89226"/>
                    </a:lnTo>
                    <a:cubicBezTo>
                      <a:pt x="95210" y="89226"/>
                      <a:pt x="97127" y="87950"/>
                      <a:pt x="98405" y="86034"/>
                    </a:cubicBezTo>
                    <a:lnTo>
                      <a:pt x="104156" y="74543"/>
                    </a:lnTo>
                    <a:cubicBezTo>
                      <a:pt x="105434" y="72628"/>
                      <a:pt x="105434" y="70074"/>
                      <a:pt x="104156" y="68159"/>
                    </a:cubicBezTo>
                    <a:lnTo>
                      <a:pt x="64539" y="36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110" name="Graphic 4">
              <a:extLst>
                <a:ext uri="{FF2B5EF4-FFF2-40B4-BE49-F238E27FC236}">
                  <a16:creationId xmlns:a16="http://schemas.microsoft.com/office/drawing/2014/main" id="{4B8011A4-FAF9-4FEA-8565-923228F081D3}"/>
                </a:ext>
              </a:extLst>
            </p:cNvPr>
            <p:cNvSpPr/>
            <p:nvPr/>
          </p:nvSpPr>
          <p:spPr>
            <a:xfrm>
              <a:off x="11381802" y="770300"/>
              <a:ext cx="41478" cy="27452"/>
            </a:xfrm>
            <a:custGeom>
              <a:avLst/>
              <a:gdLst>
                <a:gd name="connsiteX0" fmla="*/ 188503 w 232974"/>
                <a:gd name="connsiteY0" fmla="*/ 62563 h 154492"/>
                <a:gd name="connsiteX1" fmla="*/ 171889 w 232974"/>
                <a:gd name="connsiteY1" fmla="*/ 65755 h 154492"/>
                <a:gd name="connsiteX2" fmla="*/ 154636 w 232974"/>
                <a:gd name="connsiteY2" fmla="*/ 35112 h 154492"/>
                <a:gd name="connsiteX3" fmla="*/ 161026 w 232974"/>
                <a:gd name="connsiteY3" fmla="*/ 20429 h 154492"/>
                <a:gd name="connsiteX4" fmla="*/ 172528 w 232974"/>
                <a:gd name="connsiteY4" fmla="*/ 20429 h 154492"/>
                <a:gd name="connsiteX5" fmla="*/ 178918 w 232974"/>
                <a:gd name="connsiteY5" fmla="*/ 14045 h 154492"/>
                <a:gd name="connsiteX6" fmla="*/ 172528 w 232974"/>
                <a:gd name="connsiteY6" fmla="*/ 7661 h 154492"/>
                <a:gd name="connsiteX7" fmla="*/ 141217 w 232974"/>
                <a:gd name="connsiteY7" fmla="*/ 7661 h 154492"/>
                <a:gd name="connsiteX8" fmla="*/ 134828 w 232974"/>
                <a:gd name="connsiteY8" fmla="*/ 14045 h 154492"/>
                <a:gd name="connsiteX9" fmla="*/ 141217 w 232974"/>
                <a:gd name="connsiteY9" fmla="*/ 20429 h 154492"/>
                <a:gd name="connsiteX10" fmla="*/ 147607 w 232974"/>
                <a:gd name="connsiteY10" fmla="*/ 20429 h 154492"/>
                <a:gd name="connsiteX11" fmla="*/ 143134 w 232974"/>
                <a:gd name="connsiteY11" fmla="*/ 31282 h 154492"/>
                <a:gd name="connsiteX12" fmla="*/ 77318 w 232974"/>
                <a:gd name="connsiteY12" fmla="*/ 31282 h 154492"/>
                <a:gd name="connsiteX13" fmla="*/ 83069 w 232974"/>
                <a:gd name="connsiteY13" fmla="*/ 12768 h 154492"/>
                <a:gd name="connsiteX14" fmla="*/ 93932 w 232974"/>
                <a:gd name="connsiteY14" fmla="*/ 12768 h 154492"/>
                <a:gd name="connsiteX15" fmla="*/ 100322 w 232974"/>
                <a:gd name="connsiteY15" fmla="*/ 6384 h 154492"/>
                <a:gd name="connsiteX16" fmla="*/ 93932 w 232974"/>
                <a:gd name="connsiteY16" fmla="*/ 0 h 154492"/>
                <a:gd name="connsiteX17" fmla="*/ 77957 w 232974"/>
                <a:gd name="connsiteY17" fmla="*/ 0 h 154492"/>
                <a:gd name="connsiteX18" fmla="*/ 71567 w 232974"/>
                <a:gd name="connsiteY18" fmla="*/ 4469 h 154492"/>
                <a:gd name="connsiteX19" fmla="*/ 53675 w 232974"/>
                <a:gd name="connsiteY19" fmla="*/ 63201 h 154492"/>
                <a:gd name="connsiteX20" fmla="*/ 46646 w 232974"/>
                <a:gd name="connsiteY20" fmla="*/ 62563 h 154492"/>
                <a:gd name="connsiteX21" fmla="*/ 0 w 232974"/>
                <a:gd name="connsiteY21" fmla="*/ 107889 h 154492"/>
                <a:gd name="connsiteX22" fmla="*/ 45368 w 232974"/>
                <a:gd name="connsiteY22" fmla="*/ 154492 h 154492"/>
                <a:gd name="connsiteX23" fmla="*/ 92015 w 232974"/>
                <a:gd name="connsiteY23" fmla="*/ 109166 h 154492"/>
                <a:gd name="connsiteX24" fmla="*/ 65816 w 232974"/>
                <a:gd name="connsiteY24" fmla="*/ 67032 h 154492"/>
                <a:gd name="connsiteX25" fmla="*/ 70928 w 232974"/>
                <a:gd name="connsiteY25" fmla="*/ 50434 h 154492"/>
                <a:gd name="connsiteX26" fmla="*/ 111824 w 232974"/>
                <a:gd name="connsiteY26" fmla="*/ 111720 h 154492"/>
                <a:gd name="connsiteX27" fmla="*/ 112463 w 232974"/>
                <a:gd name="connsiteY27" fmla="*/ 112358 h 154492"/>
                <a:gd name="connsiteX28" fmla="*/ 112463 w 232974"/>
                <a:gd name="connsiteY28" fmla="*/ 112358 h 154492"/>
                <a:gd name="connsiteX29" fmla="*/ 112463 w 232974"/>
                <a:gd name="connsiteY29" fmla="*/ 112358 h 154492"/>
                <a:gd name="connsiteX30" fmla="*/ 114380 w 232974"/>
                <a:gd name="connsiteY30" fmla="*/ 113635 h 154492"/>
                <a:gd name="connsiteX31" fmla="*/ 114380 w 232974"/>
                <a:gd name="connsiteY31" fmla="*/ 113635 h 154492"/>
                <a:gd name="connsiteX32" fmla="*/ 114380 w 232974"/>
                <a:gd name="connsiteY32" fmla="*/ 113635 h 154492"/>
                <a:gd name="connsiteX33" fmla="*/ 116297 w 232974"/>
                <a:gd name="connsiteY33" fmla="*/ 114273 h 154492"/>
                <a:gd name="connsiteX34" fmla="*/ 141856 w 232974"/>
                <a:gd name="connsiteY34" fmla="*/ 114273 h 154492"/>
                <a:gd name="connsiteX35" fmla="*/ 193615 w 232974"/>
                <a:gd name="connsiteY35" fmla="*/ 153216 h 154492"/>
                <a:gd name="connsiteX36" fmla="*/ 232593 w 232974"/>
                <a:gd name="connsiteY36" fmla="*/ 101505 h 154492"/>
                <a:gd name="connsiteX37" fmla="*/ 187225 w 232974"/>
                <a:gd name="connsiteY37" fmla="*/ 62563 h 154492"/>
                <a:gd name="connsiteX38" fmla="*/ 188503 w 232974"/>
                <a:gd name="connsiteY38" fmla="*/ 62563 h 154492"/>
                <a:gd name="connsiteX39" fmla="*/ 79874 w 232974"/>
                <a:gd name="connsiteY39" fmla="*/ 107889 h 154492"/>
                <a:gd name="connsiteX40" fmla="*/ 46646 w 232974"/>
                <a:gd name="connsiteY40" fmla="*/ 141086 h 154492"/>
                <a:gd name="connsiteX41" fmla="*/ 13419 w 232974"/>
                <a:gd name="connsiteY41" fmla="*/ 107889 h 154492"/>
                <a:gd name="connsiteX42" fmla="*/ 46646 w 232974"/>
                <a:gd name="connsiteY42" fmla="*/ 74693 h 154492"/>
                <a:gd name="connsiteX43" fmla="*/ 46646 w 232974"/>
                <a:gd name="connsiteY43" fmla="*/ 74693 h 154492"/>
                <a:gd name="connsiteX44" fmla="*/ 49841 w 232974"/>
                <a:gd name="connsiteY44" fmla="*/ 75331 h 154492"/>
                <a:gd name="connsiteX45" fmla="*/ 40257 w 232974"/>
                <a:gd name="connsiteY45" fmla="*/ 105974 h 154492"/>
                <a:gd name="connsiteX46" fmla="*/ 44730 w 232974"/>
                <a:gd name="connsiteY46" fmla="*/ 113635 h 154492"/>
                <a:gd name="connsiteX47" fmla="*/ 46646 w 232974"/>
                <a:gd name="connsiteY47" fmla="*/ 113635 h 154492"/>
                <a:gd name="connsiteX48" fmla="*/ 53036 w 232974"/>
                <a:gd name="connsiteY48" fmla="*/ 109166 h 154492"/>
                <a:gd name="connsiteX49" fmla="*/ 62621 w 232974"/>
                <a:gd name="connsiteY49" fmla="*/ 78523 h 154492"/>
                <a:gd name="connsiteX50" fmla="*/ 79874 w 232974"/>
                <a:gd name="connsiteY50" fmla="*/ 107889 h 154492"/>
                <a:gd name="connsiteX51" fmla="*/ 79874 w 232974"/>
                <a:gd name="connsiteY51" fmla="*/ 107889 h 154492"/>
                <a:gd name="connsiteX52" fmla="*/ 161026 w 232974"/>
                <a:gd name="connsiteY52" fmla="*/ 71501 h 154492"/>
                <a:gd name="connsiteX53" fmla="*/ 143134 w 232974"/>
                <a:gd name="connsiteY53" fmla="*/ 101505 h 154492"/>
                <a:gd name="connsiteX54" fmla="*/ 127160 w 232974"/>
                <a:gd name="connsiteY54" fmla="*/ 101505 h 154492"/>
                <a:gd name="connsiteX55" fmla="*/ 148885 w 232974"/>
                <a:gd name="connsiteY55" fmla="*/ 49795 h 154492"/>
                <a:gd name="connsiteX56" fmla="*/ 161026 w 232974"/>
                <a:gd name="connsiteY56" fmla="*/ 71501 h 154492"/>
                <a:gd name="connsiteX57" fmla="*/ 177640 w 232974"/>
                <a:gd name="connsiteY57" fmla="*/ 101505 h 154492"/>
                <a:gd name="connsiteX58" fmla="*/ 155914 w 232974"/>
                <a:gd name="connsiteY58" fmla="*/ 101505 h 154492"/>
                <a:gd name="connsiteX59" fmla="*/ 166777 w 232974"/>
                <a:gd name="connsiteY59" fmla="*/ 82992 h 154492"/>
                <a:gd name="connsiteX60" fmla="*/ 177640 w 232974"/>
                <a:gd name="connsiteY60" fmla="*/ 101505 h 154492"/>
                <a:gd name="connsiteX61" fmla="*/ 116297 w 232974"/>
                <a:gd name="connsiteY61" fmla="*/ 94483 h 154492"/>
                <a:gd name="connsiteX62" fmla="*/ 82430 w 232974"/>
                <a:gd name="connsiteY62" fmla="*/ 43411 h 154492"/>
                <a:gd name="connsiteX63" fmla="*/ 137384 w 232974"/>
                <a:gd name="connsiteY63" fmla="*/ 43411 h 154492"/>
                <a:gd name="connsiteX64" fmla="*/ 116297 w 232974"/>
                <a:gd name="connsiteY64" fmla="*/ 94483 h 154492"/>
                <a:gd name="connsiteX65" fmla="*/ 188503 w 232974"/>
                <a:gd name="connsiteY65" fmla="*/ 141086 h 154492"/>
                <a:gd name="connsiteX66" fmla="*/ 155914 w 232974"/>
                <a:gd name="connsiteY66" fmla="*/ 114912 h 154492"/>
                <a:gd name="connsiteX67" fmla="*/ 188503 w 232974"/>
                <a:gd name="connsiteY67" fmla="*/ 114912 h 154492"/>
                <a:gd name="connsiteX68" fmla="*/ 194893 w 232974"/>
                <a:gd name="connsiteY68" fmla="*/ 108528 h 154492"/>
                <a:gd name="connsiteX69" fmla="*/ 194254 w 232974"/>
                <a:gd name="connsiteY69" fmla="*/ 105336 h 154492"/>
                <a:gd name="connsiteX70" fmla="*/ 178918 w 232974"/>
                <a:gd name="connsiteY70" fmla="*/ 77246 h 154492"/>
                <a:gd name="connsiteX71" fmla="*/ 189142 w 232974"/>
                <a:gd name="connsiteY71" fmla="*/ 75331 h 154492"/>
                <a:gd name="connsiteX72" fmla="*/ 220453 w 232974"/>
                <a:gd name="connsiteY72" fmla="*/ 109805 h 154492"/>
                <a:gd name="connsiteX73" fmla="*/ 188503 w 232974"/>
                <a:gd name="connsiteY73" fmla="*/ 141086 h 15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32974" h="154492">
                  <a:moveTo>
                    <a:pt x="188503" y="62563"/>
                  </a:moveTo>
                  <a:cubicBezTo>
                    <a:pt x="182752" y="62563"/>
                    <a:pt x="177640" y="63840"/>
                    <a:pt x="171889" y="65755"/>
                  </a:cubicBezTo>
                  <a:lnTo>
                    <a:pt x="154636" y="35112"/>
                  </a:lnTo>
                  <a:lnTo>
                    <a:pt x="161026" y="20429"/>
                  </a:lnTo>
                  <a:lnTo>
                    <a:pt x="172528" y="20429"/>
                  </a:lnTo>
                  <a:cubicBezTo>
                    <a:pt x="176362" y="20429"/>
                    <a:pt x="178918" y="17875"/>
                    <a:pt x="178918" y="14045"/>
                  </a:cubicBezTo>
                  <a:cubicBezTo>
                    <a:pt x="178918" y="10214"/>
                    <a:pt x="176362" y="7661"/>
                    <a:pt x="172528" y="7661"/>
                  </a:cubicBezTo>
                  <a:lnTo>
                    <a:pt x="141217" y="7661"/>
                  </a:lnTo>
                  <a:cubicBezTo>
                    <a:pt x="137384" y="7661"/>
                    <a:pt x="134828" y="10214"/>
                    <a:pt x="134828" y="14045"/>
                  </a:cubicBezTo>
                  <a:cubicBezTo>
                    <a:pt x="134828" y="17875"/>
                    <a:pt x="137384" y="20429"/>
                    <a:pt x="141217" y="20429"/>
                  </a:cubicBezTo>
                  <a:lnTo>
                    <a:pt x="147607" y="20429"/>
                  </a:lnTo>
                  <a:lnTo>
                    <a:pt x="143134" y="31282"/>
                  </a:lnTo>
                  <a:lnTo>
                    <a:pt x="77318" y="31282"/>
                  </a:lnTo>
                  <a:lnTo>
                    <a:pt x="83069" y="12768"/>
                  </a:lnTo>
                  <a:lnTo>
                    <a:pt x="93932" y="12768"/>
                  </a:lnTo>
                  <a:cubicBezTo>
                    <a:pt x="97766" y="12768"/>
                    <a:pt x="100322" y="10214"/>
                    <a:pt x="100322" y="6384"/>
                  </a:cubicBezTo>
                  <a:cubicBezTo>
                    <a:pt x="100322" y="2554"/>
                    <a:pt x="97766" y="0"/>
                    <a:pt x="93932" y="0"/>
                  </a:cubicBezTo>
                  <a:lnTo>
                    <a:pt x="77957" y="0"/>
                  </a:lnTo>
                  <a:cubicBezTo>
                    <a:pt x="74762" y="0"/>
                    <a:pt x="72206" y="1915"/>
                    <a:pt x="71567" y="4469"/>
                  </a:cubicBezTo>
                  <a:lnTo>
                    <a:pt x="53675" y="63201"/>
                  </a:lnTo>
                  <a:cubicBezTo>
                    <a:pt x="51119" y="62563"/>
                    <a:pt x="48563" y="62563"/>
                    <a:pt x="46646" y="62563"/>
                  </a:cubicBezTo>
                  <a:cubicBezTo>
                    <a:pt x="21087" y="62563"/>
                    <a:pt x="639" y="82353"/>
                    <a:pt x="0" y="107889"/>
                  </a:cubicBezTo>
                  <a:cubicBezTo>
                    <a:pt x="0" y="133425"/>
                    <a:pt x="19809" y="153854"/>
                    <a:pt x="45368" y="154492"/>
                  </a:cubicBezTo>
                  <a:cubicBezTo>
                    <a:pt x="70928" y="154492"/>
                    <a:pt x="91376" y="134702"/>
                    <a:pt x="92015" y="109166"/>
                  </a:cubicBezTo>
                  <a:cubicBezTo>
                    <a:pt x="92015" y="91291"/>
                    <a:pt x="81791" y="74693"/>
                    <a:pt x="65816" y="67032"/>
                  </a:cubicBezTo>
                  <a:lnTo>
                    <a:pt x="70928" y="50434"/>
                  </a:lnTo>
                  <a:lnTo>
                    <a:pt x="111824" y="111720"/>
                  </a:lnTo>
                  <a:lnTo>
                    <a:pt x="112463" y="112358"/>
                  </a:lnTo>
                  <a:lnTo>
                    <a:pt x="112463" y="112358"/>
                  </a:lnTo>
                  <a:lnTo>
                    <a:pt x="112463" y="112358"/>
                  </a:lnTo>
                  <a:cubicBezTo>
                    <a:pt x="113102" y="112997"/>
                    <a:pt x="113741" y="112997"/>
                    <a:pt x="114380" y="113635"/>
                  </a:cubicBezTo>
                  <a:lnTo>
                    <a:pt x="114380" y="113635"/>
                  </a:lnTo>
                  <a:lnTo>
                    <a:pt x="114380" y="113635"/>
                  </a:lnTo>
                  <a:cubicBezTo>
                    <a:pt x="115019" y="113635"/>
                    <a:pt x="115658" y="114273"/>
                    <a:pt x="116297" y="114273"/>
                  </a:cubicBezTo>
                  <a:lnTo>
                    <a:pt x="141856" y="114273"/>
                  </a:lnTo>
                  <a:cubicBezTo>
                    <a:pt x="145690" y="139171"/>
                    <a:pt x="168694" y="156408"/>
                    <a:pt x="193615" y="153216"/>
                  </a:cubicBezTo>
                  <a:cubicBezTo>
                    <a:pt x="218536" y="149385"/>
                    <a:pt x="235788" y="126403"/>
                    <a:pt x="232593" y="101505"/>
                  </a:cubicBezTo>
                  <a:cubicBezTo>
                    <a:pt x="229399" y="79161"/>
                    <a:pt x="210229" y="62563"/>
                    <a:pt x="187225" y="62563"/>
                  </a:cubicBezTo>
                  <a:lnTo>
                    <a:pt x="188503" y="62563"/>
                  </a:lnTo>
                  <a:close/>
                  <a:moveTo>
                    <a:pt x="79874" y="107889"/>
                  </a:moveTo>
                  <a:cubicBezTo>
                    <a:pt x="79874" y="125765"/>
                    <a:pt x="65177" y="141086"/>
                    <a:pt x="46646" y="141086"/>
                  </a:cubicBezTo>
                  <a:cubicBezTo>
                    <a:pt x="28755" y="141086"/>
                    <a:pt x="13419" y="126403"/>
                    <a:pt x="13419" y="107889"/>
                  </a:cubicBezTo>
                  <a:cubicBezTo>
                    <a:pt x="13419" y="90014"/>
                    <a:pt x="28115" y="74693"/>
                    <a:pt x="46646" y="74693"/>
                  </a:cubicBezTo>
                  <a:lnTo>
                    <a:pt x="46646" y="74693"/>
                  </a:lnTo>
                  <a:cubicBezTo>
                    <a:pt x="47925" y="74693"/>
                    <a:pt x="48563" y="74693"/>
                    <a:pt x="49841" y="75331"/>
                  </a:cubicBezTo>
                  <a:lnTo>
                    <a:pt x="40257" y="105974"/>
                  </a:lnTo>
                  <a:cubicBezTo>
                    <a:pt x="38978" y="109166"/>
                    <a:pt x="40895" y="112997"/>
                    <a:pt x="44730" y="113635"/>
                  </a:cubicBezTo>
                  <a:cubicBezTo>
                    <a:pt x="45368" y="113635"/>
                    <a:pt x="46007" y="113635"/>
                    <a:pt x="46646" y="113635"/>
                  </a:cubicBezTo>
                  <a:cubicBezTo>
                    <a:pt x="49841" y="113635"/>
                    <a:pt x="52397" y="111720"/>
                    <a:pt x="53036" y="109166"/>
                  </a:cubicBezTo>
                  <a:lnTo>
                    <a:pt x="62621" y="78523"/>
                  </a:lnTo>
                  <a:cubicBezTo>
                    <a:pt x="73484" y="84269"/>
                    <a:pt x="79874" y="95760"/>
                    <a:pt x="79874" y="107889"/>
                  </a:cubicBezTo>
                  <a:lnTo>
                    <a:pt x="79874" y="107889"/>
                  </a:lnTo>
                  <a:close/>
                  <a:moveTo>
                    <a:pt x="161026" y="71501"/>
                  </a:moveTo>
                  <a:cubicBezTo>
                    <a:pt x="151441" y="78523"/>
                    <a:pt x="145051" y="89376"/>
                    <a:pt x="143134" y="101505"/>
                  </a:cubicBezTo>
                  <a:lnTo>
                    <a:pt x="127160" y="101505"/>
                  </a:lnTo>
                  <a:lnTo>
                    <a:pt x="148885" y="49795"/>
                  </a:lnTo>
                  <a:lnTo>
                    <a:pt x="161026" y="71501"/>
                  </a:lnTo>
                  <a:close/>
                  <a:moveTo>
                    <a:pt x="177640" y="101505"/>
                  </a:moveTo>
                  <a:lnTo>
                    <a:pt x="155914" y="101505"/>
                  </a:lnTo>
                  <a:cubicBezTo>
                    <a:pt x="157192" y="94483"/>
                    <a:pt x="161026" y="87461"/>
                    <a:pt x="166777" y="82992"/>
                  </a:cubicBezTo>
                  <a:lnTo>
                    <a:pt x="177640" y="101505"/>
                  </a:lnTo>
                  <a:close/>
                  <a:moveTo>
                    <a:pt x="116297" y="94483"/>
                  </a:moveTo>
                  <a:lnTo>
                    <a:pt x="82430" y="43411"/>
                  </a:lnTo>
                  <a:lnTo>
                    <a:pt x="137384" y="43411"/>
                  </a:lnTo>
                  <a:lnTo>
                    <a:pt x="116297" y="94483"/>
                  </a:lnTo>
                  <a:close/>
                  <a:moveTo>
                    <a:pt x="188503" y="141086"/>
                  </a:moveTo>
                  <a:cubicBezTo>
                    <a:pt x="172528" y="141086"/>
                    <a:pt x="159109" y="130233"/>
                    <a:pt x="155914" y="114912"/>
                  </a:cubicBezTo>
                  <a:lnTo>
                    <a:pt x="188503" y="114912"/>
                  </a:lnTo>
                  <a:cubicBezTo>
                    <a:pt x="192337" y="114912"/>
                    <a:pt x="194893" y="112358"/>
                    <a:pt x="194893" y="108528"/>
                  </a:cubicBezTo>
                  <a:cubicBezTo>
                    <a:pt x="194893" y="107251"/>
                    <a:pt x="194893" y="106613"/>
                    <a:pt x="194254" y="105336"/>
                  </a:cubicBezTo>
                  <a:lnTo>
                    <a:pt x="178918" y="77246"/>
                  </a:lnTo>
                  <a:cubicBezTo>
                    <a:pt x="182113" y="75969"/>
                    <a:pt x="185308" y="75331"/>
                    <a:pt x="189142" y="75331"/>
                  </a:cubicBezTo>
                  <a:cubicBezTo>
                    <a:pt x="207034" y="75969"/>
                    <a:pt x="221731" y="91291"/>
                    <a:pt x="220453" y="109805"/>
                  </a:cubicBezTo>
                  <a:cubicBezTo>
                    <a:pt x="219175" y="126403"/>
                    <a:pt x="205756" y="140448"/>
                    <a:pt x="188503" y="141086"/>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1" name="Graphic 4">
              <a:extLst>
                <a:ext uri="{FF2B5EF4-FFF2-40B4-BE49-F238E27FC236}">
                  <a16:creationId xmlns:a16="http://schemas.microsoft.com/office/drawing/2014/main" id="{47931B64-DDB3-4389-9F2D-FE12744C883D}"/>
                </a:ext>
              </a:extLst>
            </p:cNvPr>
            <p:cNvSpPr/>
            <p:nvPr/>
          </p:nvSpPr>
          <p:spPr>
            <a:xfrm>
              <a:off x="12550083" y="582642"/>
              <a:ext cx="39935" cy="34248"/>
            </a:xfrm>
            <a:custGeom>
              <a:avLst/>
              <a:gdLst>
                <a:gd name="connsiteX0" fmla="*/ 181595 w 229577"/>
                <a:gd name="connsiteY0" fmla="*/ 1915 h 197265"/>
                <a:gd name="connsiteX1" fmla="*/ 181595 w 229577"/>
                <a:gd name="connsiteY1" fmla="*/ 1915 h 197265"/>
                <a:gd name="connsiteX2" fmla="*/ 181595 w 229577"/>
                <a:gd name="connsiteY2" fmla="*/ 1915 h 197265"/>
                <a:gd name="connsiteX3" fmla="*/ 179678 w 229577"/>
                <a:gd name="connsiteY3" fmla="*/ 638 h 197265"/>
                <a:gd name="connsiteX4" fmla="*/ 179039 w 229577"/>
                <a:gd name="connsiteY4" fmla="*/ 638 h 197265"/>
                <a:gd name="connsiteX5" fmla="*/ 177122 w 229577"/>
                <a:gd name="connsiteY5" fmla="*/ 0 h 197265"/>
                <a:gd name="connsiteX6" fmla="*/ 177122 w 229577"/>
                <a:gd name="connsiteY6" fmla="*/ 0 h 197265"/>
                <a:gd name="connsiteX7" fmla="*/ 175205 w 229577"/>
                <a:gd name="connsiteY7" fmla="*/ 638 h 197265"/>
                <a:gd name="connsiteX8" fmla="*/ 5233 w 229577"/>
                <a:gd name="connsiteY8" fmla="*/ 54902 h 197265"/>
                <a:gd name="connsiteX9" fmla="*/ 121 w 229577"/>
                <a:gd name="connsiteY9" fmla="*/ 62563 h 197265"/>
                <a:gd name="connsiteX10" fmla="*/ 7789 w 229577"/>
                <a:gd name="connsiteY10" fmla="*/ 67670 h 197265"/>
                <a:gd name="connsiteX11" fmla="*/ 32071 w 229577"/>
                <a:gd name="connsiteY11" fmla="*/ 67670 h 197265"/>
                <a:gd name="connsiteX12" fmla="*/ 32071 w 229577"/>
                <a:gd name="connsiteY12" fmla="*/ 99590 h 197265"/>
                <a:gd name="connsiteX13" fmla="*/ 32071 w 229577"/>
                <a:gd name="connsiteY13" fmla="*/ 100867 h 197265"/>
                <a:gd name="connsiteX14" fmla="*/ 7150 w 229577"/>
                <a:gd name="connsiteY14" fmla="*/ 100867 h 197265"/>
                <a:gd name="connsiteX15" fmla="*/ 760 w 229577"/>
                <a:gd name="connsiteY15" fmla="*/ 107251 h 197265"/>
                <a:gd name="connsiteX16" fmla="*/ 760 w 229577"/>
                <a:gd name="connsiteY16" fmla="*/ 145555 h 197265"/>
                <a:gd name="connsiteX17" fmla="*/ 7150 w 229577"/>
                <a:gd name="connsiteY17" fmla="*/ 151939 h 197265"/>
                <a:gd name="connsiteX18" fmla="*/ 69132 w 229577"/>
                <a:gd name="connsiteY18" fmla="*/ 151939 h 197265"/>
                <a:gd name="connsiteX19" fmla="*/ 75522 w 229577"/>
                <a:gd name="connsiteY19" fmla="*/ 145555 h 197265"/>
                <a:gd name="connsiteX20" fmla="*/ 75522 w 229577"/>
                <a:gd name="connsiteY20" fmla="*/ 107251 h 197265"/>
                <a:gd name="connsiteX21" fmla="*/ 69132 w 229577"/>
                <a:gd name="connsiteY21" fmla="*/ 100867 h 197265"/>
                <a:gd name="connsiteX22" fmla="*/ 44211 w 229577"/>
                <a:gd name="connsiteY22" fmla="*/ 100867 h 197265"/>
                <a:gd name="connsiteX23" fmla="*/ 44211 w 229577"/>
                <a:gd name="connsiteY23" fmla="*/ 99590 h 197265"/>
                <a:gd name="connsiteX24" fmla="*/ 44211 w 229577"/>
                <a:gd name="connsiteY24" fmla="*/ 67670 h 197265"/>
                <a:gd name="connsiteX25" fmla="*/ 155397 w 229577"/>
                <a:gd name="connsiteY25" fmla="*/ 67670 h 197265"/>
                <a:gd name="connsiteX26" fmla="*/ 155397 w 229577"/>
                <a:gd name="connsiteY26" fmla="*/ 184497 h 197265"/>
                <a:gd name="connsiteX27" fmla="*/ 22486 w 229577"/>
                <a:gd name="connsiteY27" fmla="*/ 184497 h 197265"/>
                <a:gd name="connsiteX28" fmla="*/ 16096 w 229577"/>
                <a:gd name="connsiteY28" fmla="*/ 190881 h 197265"/>
                <a:gd name="connsiteX29" fmla="*/ 22486 w 229577"/>
                <a:gd name="connsiteY29" fmla="*/ 197265 h 197265"/>
                <a:gd name="connsiteX30" fmla="*/ 207794 w 229577"/>
                <a:gd name="connsiteY30" fmla="*/ 197265 h 197265"/>
                <a:gd name="connsiteX31" fmla="*/ 214184 w 229577"/>
                <a:gd name="connsiteY31" fmla="*/ 190881 h 197265"/>
                <a:gd name="connsiteX32" fmla="*/ 207794 w 229577"/>
                <a:gd name="connsiteY32" fmla="*/ 184497 h 197265"/>
                <a:gd name="connsiteX33" fmla="*/ 206516 w 229577"/>
                <a:gd name="connsiteY33" fmla="*/ 184497 h 197265"/>
                <a:gd name="connsiteX34" fmla="*/ 206516 w 229577"/>
                <a:gd name="connsiteY34" fmla="*/ 66393 h 197265"/>
                <a:gd name="connsiteX35" fmla="*/ 223130 w 229577"/>
                <a:gd name="connsiteY35" fmla="*/ 66393 h 197265"/>
                <a:gd name="connsiteX36" fmla="*/ 228881 w 229577"/>
                <a:gd name="connsiteY36" fmla="*/ 62563 h 197265"/>
                <a:gd name="connsiteX37" fmla="*/ 228242 w 229577"/>
                <a:gd name="connsiteY37" fmla="*/ 55541 h 197265"/>
                <a:gd name="connsiteX38" fmla="*/ 181595 w 229577"/>
                <a:gd name="connsiteY38" fmla="*/ 1915 h 197265"/>
                <a:gd name="connsiteX39" fmla="*/ 62742 w 229577"/>
                <a:gd name="connsiteY39" fmla="*/ 138532 h 197265"/>
                <a:gd name="connsiteX40" fmla="*/ 13540 w 229577"/>
                <a:gd name="connsiteY40" fmla="*/ 138532 h 197265"/>
                <a:gd name="connsiteX41" fmla="*/ 13540 w 229577"/>
                <a:gd name="connsiteY41" fmla="*/ 112996 h 197265"/>
                <a:gd name="connsiteX42" fmla="*/ 62742 w 229577"/>
                <a:gd name="connsiteY42" fmla="*/ 112996 h 197265"/>
                <a:gd name="connsiteX43" fmla="*/ 62742 w 229577"/>
                <a:gd name="connsiteY43" fmla="*/ 138532 h 197265"/>
                <a:gd name="connsiteX44" fmla="*/ 170733 w 229577"/>
                <a:gd name="connsiteY44" fmla="*/ 14683 h 197265"/>
                <a:gd name="connsiteX45" fmla="*/ 170733 w 229577"/>
                <a:gd name="connsiteY45" fmla="*/ 52349 h 197265"/>
                <a:gd name="connsiteX46" fmla="*/ 170733 w 229577"/>
                <a:gd name="connsiteY46" fmla="*/ 53625 h 197265"/>
                <a:gd name="connsiteX47" fmla="*/ 48046 w 229577"/>
                <a:gd name="connsiteY47" fmla="*/ 53625 h 197265"/>
                <a:gd name="connsiteX48" fmla="*/ 170733 w 229577"/>
                <a:gd name="connsiteY48" fmla="*/ 14683 h 197265"/>
                <a:gd name="connsiteX49" fmla="*/ 193736 w 229577"/>
                <a:gd name="connsiteY49" fmla="*/ 127041 h 197265"/>
                <a:gd name="connsiteX50" fmla="*/ 168176 w 229577"/>
                <a:gd name="connsiteY50" fmla="*/ 158323 h 197265"/>
                <a:gd name="connsiteX51" fmla="*/ 168176 w 229577"/>
                <a:gd name="connsiteY51" fmla="*/ 124488 h 197265"/>
                <a:gd name="connsiteX52" fmla="*/ 193736 w 229577"/>
                <a:gd name="connsiteY52" fmla="*/ 93206 h 197265"/>
                <a:gd name="connsiteX53" fmla="*/ 193736 w 229577"/>
                <a:gd name="connsiteY53" fmla="*/ 127041 h 197265"/>
                <a:gd name="connsiteX54" fmla="*/ 168176 w 229577"/>
                <a:gd name="connsiteY54" fmla="*/ 184497 h 197265"/>
                <a:gd name="connsiteX55" fmla="*/ 168176 w 229577"/>
                <a:gd name="connsiteY55" fmla="*/ 178113 h 197265"/>
                <a:gd name="connsiteX56" fmla="*/ 193736 w 229577"/>
                <a:gd name="connsiteY56" fmla="*/ 146832 h 197265"/>
                <a:gd name="connsiteX57" fmla="*/ 193736 w 229577"/>
                <a:gd name="connsiteY57" fmla="*/ 184497 h 197265"/>
                <a:gd name="connsiteX58" fmla="*/ 168176 w 229577"/>
                <a:gd name="connsiteY58" fmla="*/ 184497 h 197265"/>
                <a:gd name="connsiteX59" fmla="*/ 193736 w 229577"/>
                <a:gd name="connsiteY59" fmla="*/ 72777 h 197265"/>
                <a:gd name="connsiteX60" fmla="*/ 168176 w 229577"/>
                <a:gd name="connsiteY60" fmla="*/ 104059 h 197265"/>
                <a:gd name="connsiteX61" fmla="*/ 168176 w 229577"/>
                <a:gd name="connsiteY61" fmla="*/ 66393 h 197265"/>
                <a:gd name="connsiteX62" fmla="*/ 193736 w 229577"/>
                <a:gd name="connsiteY62" fmla="*/ 66393 h 197265"/>
                <a:gd name="connsiteX63" fmla="*/ 193736 w 229577"/>
                <a:gd name="connsiteY63" fmla="*/ 72777 h 197265"/>
                <a:gd name="connsiteX64" fmla="*/ 200126 w 229577"/>
                <a:gd name="connsiteY64" fmla="*/ 52987 h 197265"/>
                <a:gd name="connsiteX65" fmla="*/ 182873 w 229577"/>
                <a:gd name="connsiteY65" fmla="*/ 52987 h 197265"/>
                <a:gd name="connsiteX66" fmla="*/ 182873 w 229577"/>
                <a:gd name="connsiteY66" fmla="*/ 51710 h 197265"/>
                <a:gd name="connsiteX67" fmla="*/ 182873 w 229577"/>
                <a:gd name="connsiteY67" fmla="*/ 22344 h 197265"/>
                <a:gd name="connsiteX68" fmla="*/ 209072 w 229577"/>
                <a:gd name="connsiteY68" fmla="*/ 52987 h 197265"/>
                <a:gd name="connsiteX69" fmla="*/ 200126 w 229577"/>
                <a:gd name="connsiteY69" fmla="*/ 52987 h 19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29577" h="197265">
                  <a:moveTo>
                    <a:pt x="181595" y="1915"/>
                  </a:moveTo>
                  <a:lnTo>
                    <a:pt x="181595" y="1915"/>
                  </a:lnTo>
                  <a:lnTo>
                    <a:pt x="181595" y="1915"/>
                  </a:lnTo>
                  <a:cubicBezTo>
                    <a:pt x="180956" y="1277"/>
                    <a:pt x="180317" y="638"/>
                    <a:pt x="179678" y="638"/>
                  </a:cubicBezTo>
                  <a:lnTo>
                    <a:pt x="179039" y="638"/>
                  </a:lnTo>
                  <a:cubicBezTo>
                    <a:pt x="178400" y="638"/>
                    <a:pt x="177761" y="0"/>
                    <a:pt x="177122" y="0"/>
                  </a:cubicBezTo>
                  <a:lnTo>
                    <a:pt x="177122" y="0"/>
                  </a:lnTo>
                  <a:cubicBezTo>
                    <a:pt x="176483" y="0"/>
                    <a:pt x="175844" y="0"/>
                    <a:pt x="175205" y="638"/>
                  </a:cubicBezTo>
                  <a:lnTo>
                    <a:pt x="5233" y="54902"/>
                  </a:lnTo>
                  <a:cubicBezTo>
                    <a:pt x="1399" y="55541"/>
                    <a:pt x="-518" y="58733"/>
                    <a:pt x="121" y="62563"/>
                  </a:cubicBezTo>
                  <a:cubicBezTo>
                    <a:pt x="760" y="66393"/>
                    <a:pt x="3955" y="68309"/>
                    <a:pt x="7789" y="67670"/>
                  </a:cubicBezTo>
                  <a:lnTo>
                    <a:pt x="32071" y="67670"/>
                  </a:lnTo>
                  <a:lnTo>
                    <a:pt x="32071" y="99590"/>
                  </a:lnTo>
                  <a:cubicBezTo>
                    <a:pt x="32071" y="100229"/>
                    <a:pt x="32071" y="100229"/>
                    <a:pt x="32071" y="100867"/>
                  </a:cubicBezTo>
                  <a:lnTo>
                    <a:pt x="7150" y="100867"/>
                  </a:lnTo>
                  <a:cubicBezTo>
                    <a:pt x="3316" y="100867"/>
                    <a:pt x="760" y="103420"/>
                    <a:pt x="760" y="107251"/>
                  </a:cubicBezTo>
                  <a:lnTo>
                    <a:pt x="760" y="145555"/>
                  </a:lnTo>
                  <a:cubicBezTo>
                    <a:pt x="760" y="149385"/>
                    <a:pt x="3316" y="151939"/>
                    <a:pt x="7150" y="151939"/>
                  </a:cubicBezTo>
                  <a:lnTo>
                    <a:pt x="69132" y="151939"/>
                  </a:lnTo>
                  <a:cubicBezTo>
                    <a:pt x="72966" y="151939"/>
                    <a:pt x="75522" y="149385"/>
                    <a:pt x="75522" y="145555"/>
                  </a:cubicBezTo>
                  <a:lnTo>
                    <a:pt x="75522" y="107251"/>
                  </a:lnTo>
                  <a:cubicBezTo>
                    <a:pt x="75522" y="103420"/>
                    <a:pt x="72966" y="100867"/>
                    <a:pt x="69132" y="100867"/>
                  </a:cubicBezTo>
                  <a:lnTo>
                    <a:pt x="44211" y="100867"/>
                  </a:lnTo>
                  <a:cubicBezTo>
                    <a:pt x="44211" y="100229"/>
                    <a:pt x="44211" y="100229"/>
                    <a:pt x="44211" y="99590"/>
                  </a:cubicBezTo>
                  <a:lnTo>
                    <a:pt x="44211" y="67670"/>
                  </a:lnTo>
                  <a:lnTo>
                    <a:pt x="155397" y="67670"/>
                  </a:lnTo>
                  <a:lnTo>
                    <a:pt x="155397" y="184497"/>
                  </a:lnTo>
                  <a:lnTo>
                    <a:pt x="22486" y="184497"/>
                  </a:lnTo>
                  <a:cubicBezTo>
                    <a:pt x="18652" y="184497"/>
                    <a:pt x="16096" y="187051"/>
                    <a:pt x="16096" y="190881"/>
                  </a:cubicBezTo>
                  <a:cubicBezTo>
                    <a:pt x="16096" y="194711"/>
                    <a:pt x="18652" y="197265"/>
                    <a:pt x="22486" y="197265"/>
                  </a:cubicBezTo>
                  <a:lnTo>
                    <a:pt x="207794" y="197265"/>
                  </a:lnTo>
                  <a:cubicBezTo>
                    <a:pt x="211628" y="197265"/>
                    <a:pt x="214184" y="194711"/>
                    <a:pt x="214184" y="190881"/>
                  </a:cubicBezTo>
                  <a:cubicBezTo>
                    <a:pt x="214184" y="187051"/>
                    <a:pt x="211628" y="184497"/>
                    <a:pt x="207794" y="184497"/>
                  </a:cubicBezTo>
                  <a:lnTo>
                    <a:pt x="206516" y="184497"/>
                  </a:lnTo>
                  <a:lnTo>
                    <a:pt x="206516" y="66393"/>
                  </a:lnTo>
                  <a:lnTo>
                    <a:pt x="223130" y="66393"/>
                  </a:lnTo>
                  <a:cubicBezTo>
                    <a:pt x="225686" y="66393"/>
                    <a:pt x="227603" y="65117"/>
                    <a:pt x="228881" y="62563"/>
                  </a:cubicBezTo>
                  <a:cubicBezTo>
                    <a:pt x="230159" y="60009"/>
                    <a:pt x="229520" y="57456"/>
                    <a:pt x="228242" y="55541"/>
                  </a:cubicBezTo>
                  <a:lnTo>
                    <a:pt x="181595" y="1915"/>
                  </a:lnTo>
                  <a:close/>
                  <a:moveTo>
                    <a:pt x="62742" y="138532"/>
                  </a:moveTo>
                  <a:lnTo>
                    <a:pt x="13540" y="138532"/>
                  </a:lnTo>
                  <a:lnTo>
                    <a:pt x="13540" y="112996"/>
                  </a:lnTo>
                  <a:lnTo>
                    <a:pt x="62742" y="112996"/>
                  </a:lnTo>
                  <a:lnTo>
                    <a:pt x="62742" y="138532"/>
                  </a:lnTo>
                  <a:close/>
                  <a:moveTo>
                    <a:pt x="170733" y="14683"/>
                  </a:moveTo>
                  <a:lnTo>
                    <a:pt x="170733" y="52349"/>
                  </a:lnTo>
                  <a:cubicBezTo>
                    <a:pt x="170733" y="52987"/>
                    <a:pt x="170733" y="52987"/>
                    <a:pt x="170733" y="53625"/>
                  </a:cubicBezTo>
                  <a:lnTo>
                    <a:pt x="48046" y="53625"/>
                  </a:lnTo>
                  <a:lnTo>
                    <a:pt x="170733" y="14683"/>
                  </a:lnTo>
                  <a:close/>
                  <a:moveTo>
                    <a:pt x="193736" y="127041"/>
                  </a:moveTo>
                  <a:lnTo>
                    <a:pt x="168176" y="158323"/>
                  </a:lnTo>
                  <a:lnTo>
                    <a:pt x="168176" y="124488"/>
                  </a:lnTo>
                  <a:lnTo>
                    <a:pt x="193736" y="93206"/>
                  </a:lnTo>
                  <a:lnTo>
                    <a:pt x="193736" y="127041"/>
                  </a:lnTo>
                  <a:close/>
                  <a:moveTo>
                    <a:pt x="168176" y="184497"/>
                  </a:moveTo>
                  <a:lnTo>
                    <a:pt x="168176" y="178113"/>
                  </a:lnTo>
                  <a:lnTo>
                    <a:pt x="193736" y="146832"/>
                  </a:lnTo>
                  <a:lnTo>
                    <a:pt x="193736" y="184497"/>
                  </a:lnTo>
                  <a:lnTo>
                    <a:pt x="168176" y="184497"/>
                  </a:lnTo>
                  <a:close/>
                  <a:moveTo>
                    <a:pt x="193736" y="72777"/>
                  </a:moveTo>
                  <a:lnTo>
                    <a:pt x="168176" y="104059"/>
                  </a:lnTo>
                  <a:lnTo>
                    <a:pt x="168176" y="66393"/>
                  </a:lnTo>
                  <a:lnTo>
                    <a:pt x="193736" y="66393"/>
                  </a:lnTo>
                  <a:lnTo>
                    <a:pt x="193736" y="72777"/>
                  </a:lnTo>
                  <a:close/>
                  <a:moveTo>
                    <a:pt x="200126" y="52987"/>
                  </a:moveTo>
                  <a:lnTo>
                    <a:pt x="182873" y="52987"/>
                  </a:lnTo>
                  <a:cubicBezTo>
                    <a:pt x="182873" y="52349"/>
                    <a:pt x="182873" y="52349"/>
                    <a:pt x="182873" y="51710"/>
                  </a:cubicBezTo>
                  <a:lnTo>
                    <a:pt x="182873" y="22344"/>
                  </a:lnTo>
                  <a:lnTo>
                    <a:pt x="209072" y="52987"/>
                  </a:lnTo>
                  <a:lnTo>
                    <a:pt x="200126" y="52987"/>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2" name="Graphic 4">
              <a:extLst>
                <a:ext uri="{FF2B5EF4-FFF2-40B4-BE49-F238E27FC236}">
                  <a16:creationId xmlns:a16="http://schemas.microsoft.com/office/drawing/2014/main" id="{AF1773A9-CB74-4F5F-B0AC-05181AB5C013}"/>
                </a:ext>
              </a:extLst>
            </p:cNvPr>
            <p:cNvSpPr/>
            <p:nvPr/>
          </p:nvSpPr>
          <p:spPr>
            <a:xfrm>
              <a:off x="11766244" y="584970"/>
              <a:ext cx="46792" cy="31014"/>
            </a:xfrm>
            <a:custGeom>
              <a:avLst/>
              <a:gdLst>
                <a:gd name="connsiteX0" fmla="*/ 182113 w 203199"/>
                <a:gd name="connsiteY0" fmla="*/ 40857 h 134945"/>
                <a:gd name="connsiteX1" fmla="*/ 147607 w 203199"/>
                <a:gd name="connsiteY1" fmla="*/ 40857 h 134945"/>
                <a:gd name="connsiteX2" fmla="*/ 147607 w 203199"/>
                <a:gd name="connsiteY2" fmla="*/ 6384 h 134945"/>
                <a:gd name="connsiteX3" fmla="*/ 141217 w 203199"/>
                <a:gd name="connsiteY3" fmla="*/ 0 h 134945"/>
                <a:gd name="connsiteX4" fmla="*/ 6390 w 203199"/>
                <a:gd name="connsiteY4" fmla="*/ 0 h 134945"/>
                <a:gd name="connsiteX5" fmla="*/ 0 w 203199"/>
                <a:gd name="connsiteY5" fmla="*/ 6384 h 134945"/>
                <a:gd name="connsiteX6" fmla="*/ 0 w 203199"/>
                <a:gd name="connsiteY6" fmla="*/ 114912 h 134945"/>
                <a:gd name="connsiteX7" fmla="*/ 6390 w 203199"/>
                <a:gd name="connsiteY7" fmla="*/ 121296 h 134945"/>
                <a:gd name="connsiteX8" fmla="*/ 21726 w 203199"/>
                <a:gd name="connsiteY8" fmla="*/ 121296 h 134945"/>
                <a:gd name="connsiteX9" fmla="*/ 46646 w 203199"/>
                <a:gd name="connsiteY9" fmla="*/ 134064 h 134945"/>
                <a:gd name="connsiteX10" fmla="*/ 59426 w 203199"/>
                <a:gd name="connsiteY10" fmla="*/ 121296 h 134945"/>
                <a:gd name="connsiteX11" fmla="*/ 137384 w 203199"/>
                <a:gd name="connsiteY11" fmla="*/ 121296 h 134945"/>
                <a:gd name="connsiteX12" fmla="*/ 162305 w 203199"/>
                <a:gd name="connsiteY12" fmla="*/ 134064 h 134945"/>
                <a:gd name="connsiteX13" fmla="*/ 175084 w 203199"/>
                <a:gd name="connsiteY13" fmla="*/ 121296 h 134945"/>
                <a:gd name="connsiteX14" fmla="*/ 196810 w 203199"/>
                <a:gd name="connsiteY14" fmla="*/ 121296 h 134945"/>
                <a:gd name="connsiteX15" fmla="*/ 203200 w 203199"/>
                <a:gd name="connsiteY15" fmla="*/ 114912 h 134945"/>
                <a:gd name="connsiteX16" fmla="*/ 203200 w 203199"/>
                <a:gd name="connsiteY16" fmla="*/ 60648 h 134945"/>
                <a:gd name="connsiteX17" fmla="*/ 182113 w 203199"/>
                <a:gd name="connsiteY17" fmla="*/ 40857 h 134945"/>
                <a:gd name="connsiteX18" fmla="*/ 182113 w 203199"/>
                <a:gd name="connsiteY18" fmla="*/ 40857 h 134945"/>
                <a:gd name="connsiteX19" fmla="*/ 53676 w 203199"/>
                <a:gd name="connsiteY19" fmla="*/ 40219 h 134945"/>
                <a:gd name="connsiteX20" fmla="*/ 53676 w 203199"/>
                <a:gd name="connsiteY20" fmla="*/ 54264 h 134945"/>
                <a:gd name="connsiteX21" fmla="*/ 39618 w 203199"/>
                <a:gd name="connsiteY21" fmla="*/ 54264 h 134945"/>
                <a:gd name="connsiteX22" fmla="*/ 39618 w 203199"/>
                <a:gd name="connsiteY22" fmla="*/ 40219 h 134945"/>
                <a:gd name="connsiteX23" fmla="*/ 53676 w 203199"/>
                <a:gd name="connsiteY23" fmla="*/ 40219 h 134945"/>
                <a:gd name="connsiteX24" fmla="*/ 81152 w 203199"/>
                <a:gd name="connsiteY24" fmla="*/ 40219 h 134945"/>
                <a:gd name="connsiteX25" fmla="*/ 81152 w 203199"/>
                <a:gd name="connsiteY25" fmla="*/ 54264 h 134945"/>
                <a:gd name="connsiteX26" fmla="*/ 67094 w 203199"/>
                <a:gd name="connsiteY26" fmla="*/ 54264 h 134945"/>
                <a:gd name="connsiteX27" fmla="*/ 67094 w 203199"/>
                <a:gd name="connsiteY27" fmla="*/ 40219 h 134945"/>
                <a:gd name="connsiteX28" fmla="*/ 81152 w 203199"/>
                <a:gd name="connsiteY28" fmla="*/ 40219 h 134945"/>
                <a:gd name="connsiteX29" fmla="*/ 107990 w 203199"/>
                <a:gd name="connsiteY29" fmla="*/ 40219 h 134945"/>
                <a:gd name="connsiteX30" fmla="*/ 107990 w 203199"/>
                <a:gd name="connsiteY30" fmla="*/ 54264 h 134945"/>
                <a:gd name="connsiteX31" fmla="*/ 93932 w 203199"/>
                <a:gd name="connsiteY31" fmla="*/ 54264 h 134945"/>
                <a:gd name="connsiteX32" fmla="*/ 93932 w 203199"/>
                <a:gd name="connsiteY32" fmla="*/ 40219 h 134945"/>
                <a:gd name="connsiteX33" fmla="*/ 107990 w 203199"/>
                <a:gd name="connsiteY33" fmla="*/ 40219 h 134945"/>
                <a:gd name="connsiteX34" fmla="*/ 26838 w 203199"/>
                <a:gd name="connsiteY34" fmla="*/ 54264 h 134945"/>
                <a:gd name="connsiteX35" fmla="*/ 12780 w 203199"/>
                <a:gd name="connsiteY35" fmla="*/ 54264 h 134945"/>
                <a:gd name="connsiteX36" fmla="*/ 12780 w 203199"/>
                <a:gd name="connsiteY36" fmla="*/ 40219 h 134945"/>
                <a:gd name="connsiteX37" fmla="*/ 26838 w 203199"/>
                <a:gd name="connsiteY37" fmla="*/ 40219 h 134945"/>
                <a:gd name="connsiteX38" fmla="*/ 26838 w 203199"/>
                <a:gd name="connsiteY38" fmla="*/ 54264 h 134945"/>
                <a:gd name="connsiteX39" fmla="*/ 12780 w 203199"/>
                <a:gd name="connsiteY39" fmla="*/ 67032 h 134945"/>
                <a:gd name="connsiteX40" fmla="*/ 115019 w 203199"/>
                <a:gd name="connsiteY40" fmla="*/ 67032 h 134945"/>
                <a:gd name="connsiteX41" fmla="*/ 121409 w 203199"/>
                <a:gd name="connsiteY41" fmla="*/ 60648 h 134945"/>
                <a:gd name="connsiteX42" fmla="*/ 121409 w 203199"/>
                <a:gd name="connsiteY42" fmla="*/ 33835 h 134945"/>
                <a:gd name="connsiteX43" fmla="*/ 115019 w 203199"/>
                <a:gd name="connsiteY43" fmla="*/ 27451 h 134945"/>
                <a:gd name="connsiteX44" fmla="*/ 12780 w 203199"/>
                <a:gd name="connsiteY44" fmla="*/ 27451 h 134945"/>
                <a:gd name="connsiteX45" fmla="*/ 12780 w 203199"/>
                <a:gd name="connsiteY45" fmla="*/ 13406 h 134945"/>
                <a:gd name="connsiteX46" fmla="*/ 135467 w 203199"/>
                <a:gd name="connsiteY46" fmla="*/ 13406 h 134945"/>
                <a:gd name="connsiteX47" fmla="*/ 135467 w 203199"/>
                <a:gd name="connsiteY47" fmla="*/ 109166 h 134945"/>
                <a:gd name="connsiteX48" fmla="*/ 58788 w 203199"/>
                <a:gd name="connsiteY48" fmla="*/ 109166 h 134945"/>
                <a:gd name="connsiteX49" fmla="*/ 33867 w 203199"/>
                <a:gd name="connsiteY49" fmla="*/ 96398 h 134945"/>
                <a:gd name="connsiteX50" fmla="*/ 21087 w 203199"/>
                <a:gd name="connsiteY50" fmla="*/ 109166 h 134945"/>
                <a:gd name="connsiteX51" fmla="*/ 12780 w 203199"/>
                <a:gd name="connsiteY51" fmla="*/ 109166 h 134945"/>
                <a:gd name="connsiteX52" fmla="*/ 12780 w 203199"/>
                <a:gd name="connsiteY52" fmla="*/ 67032 h 134945"/>
                <a:gd name="connsiteX53" fmla="*/ 40257 w 203199"/>
                <a:gd name="connsiteY53" fmla="*/ 121934 h 134945"/>
                <a:gd name="connsiteX54" fmla="*/ 33228 w 203199"/>
                <a:gd name="connsiteY54" fmla="*/ 114912 h 134945"/>
                <a:gd name="connsiteX55" fmla="*/ 40257 w 203199"/>
                <a:gd name="connsiteY55" fmla="*/ 107889 h 134945"/>
                <a:gd name="connsiteX56" fmla="*/ 47286 w 203199"/>
                <a:gd name="connsiteY56" fmla="*/ 114912 h 134945"/>
                <a:gd name="connsiteX57" fmla="*/ 47286 w 203199"/>
                <a:gd name="connsiteY57" fmla="*/ 114912 h 134945"/>
                <a:gd name="connsiteX58" fmla="*/ 40257 w 203199"/>
                <a:gd name="connsiteY58" fmla="*/ 121934 h 134945"/>
                <a:gd name="connsiteX59" fmla="*/ 40257 w 203199"/>
                <a:gd name="connsiteY59" fmla="*/ 121934 h 134945"/>
                <a:gd name="connsiteX60" fmla="*/ 155275 w 203199"/>
                <a:gd name="connsiteY60" fmla="*/ 121934 h 134945"/>
                <a:gd name="connsiteX61" fmla="*/ 148247 w 203199"/>
                <a:gd name="connsiteY61" fmla="*/ 114912 h 134945"/>
                <a:gd name="connsiteX62" fmla="*/ 155275 w 203199"/>
                <a:gd name="connsiteY62" fmla="*/ 107889 h 134945"/>
                <a:gd name="connsiteX63" fmla="*/ 162305 w 203199"/>
                <a:gd name="connsiteY63" fmla="*/ 114912 h 134945"/>
                <a:gd name="connsiteX64" fmla="*/ 162305 w 203199"/>
                <a:gd name="connsiteY64" fmla="*/ 114912 h 134945"/>
                <a:gd name="connsiteX65" fmla="*/ 155275 w 203199"/>
                <a:gd name="connsiteY65" fmla="*/ 121934 h 134945"/>
                <a:gd name="connsiteX66" fmla="*/ 155275 w 203199"/>
                <a:gd name="connsiteY66" fmla="*/ 121934 h 134945"/>
                <a:gd name="connsiteX67" fmla="*/ 189142 w 203199"/>
                <a:gd name="connsiteY67" fmla="*/ 108528 h 134945"/>
                <a:gd name="connsiteX68" fmla="*/ 173806 w 203199"/>
                <a:gd name="connsiteY68" fmla="*/ 108528 h 134945"/>
                <a:gd name="connsiteX69" fmla="*/ 155275 w 203199"/>
                <a:gd name="connsiteY69" fmla="*/ 95121 h 134945"/>
                <a:gd name="connsiteX70" fmla="*/ 148247 w 203199"/>
                <a:gd name="connsiteY70" fmla="*/ 96398 h 134945"/>
                <a:gd name="connsiteX71" fmla="*/ 148247 w 203199"/>
                <a:gd name="connsiteY71" fmla="*/ 53625 h 134945"/>
                <a:gd name="connsiteX72" fmla="*/ 182752 w 203199"/>
                <a:gd name="connsiteY72" fmla="*/ 53625 h 134945"/>
                <a:gd name="connsiteX73" fmla="*/ 189781 w 203199"/>
                <a:gd name="connsiteY73" fmla="*/ 60648 h 134945"/>
                <a:gd name="connsiteX74" fmla="*/ 189781 w 203199"/>
                <a:gd name="connsiteY74" fmla="*/ 108528 h 13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03199" h="134945">
                  <a:moveTo>
                    <a:pt x="182113" y="40857"/>
                  </a:moveTo>
                  <a:lnTo>
                    <a:pt x="147607" y="40857"/>
                  </a:lnTo>
                  <a:lnTo>
                    <a:pt x="147607" y="6384"/>
                  </a:lnTo>
                  <a:cubicBezTo>
                    <a:pt x="147607" y="2553"/>
                    <a:pt x="145052" y="0"/>
                    <a:pt x="141217" y="0"/>
                  </a:cubicBezTo>
                  <a:lnTo>
                    <a:pt x="6390" y="0"/>
                  </a:lnTo>
                  <a:cubicBezTo>
                    <a:pt x="2556" y="0"/>
                    <a:pt x="0" y="2553"/>
                    <a:pt x="0" y="6384"/>
                  </a:cubicBezTo>
                  <a:lnTo>
                    <a:pt x="0" y="114912"/>
                  </a:lnTo>
                  <a:cubicBezTo>
                    <a:pt x="0" y="118742"/>
                    <a:pt x="2556" y="121296"/>
                    <a:pt x="6390" y="121296"/>
                  </a:cubicBezTo>
                  <a:lnTo>
                    <a:pt x="21726" y="121296"/>
                  </a:lnTo>
                  <a:cubicBezTo>
                    <a:pt x="24921" y="131510"/>
                    <a:pt x="36423" y="137256"/>
                    <a:pt x="46646" y="134064"/>
                  </a:cubicBezTo>
                  <a:cubicBezTo>
                    <a:pt x="52398" y="132149"/>
                    <a:pt x="56871" y="127680"/>
                    <a:pt x="59426" y="121296"/>
                  </a:cubicBezTo>
                  <a:lnTo>
                    <a:pt x="137384" y="121296"/>
                  </a:lnTo>
                  <a:cubicBezTo>
                    <a:pt x="140579" y="131510"/>
                    <a:pt x="152080" y="137256"/>
                    <a:pt x="162305" y="134064"/>
                  </a:cubicBezTo>
                  <a:cubicBezTo>
                    <a:pt x="168055" y="132149"/>
                    <a:pt x="172528" y="127680"/>
                    <a:pt x="175084" y="121296"/>
                  </a:cubicBezTo>
                  <a:lnTo>
                    <a:pt x="196810" y="121296"/>
                  </a:lnTo>
                  <a:cubicBezTo>
                    <a:pt x="200644" y="121296"/>
                    <a:pt x="203200" y="118742"/>
                    <a:pt x="203200" y="114912"/>
                  </a:cubicBezTo>
                  <a:lnTo>
                    <a:pt x="203200" y="60648"/>
                  </a:lnTo>
                  <a:cubicBezTo>
                    <a:pt x="202561" y="49795"/>
                    <a:pt x="193615" y="40857"/>
                    <a:pt x="182113" y="40857"/>
                  </a:cubicBezTo>
                  <a:cubicBezTo>
                    <a:pt x="182752" y="40857"/>
                    <a:pt x="182752" y="40857"/>
                    <a:pt x="182113" y="40857"/>
                  </a:cubicBezTo>
                  <a:close/>
                  <a:moveTo>
                    <a:pt x="53676" y="40219"/>
                  </a:moveTo>
                  <a:lnTo>
                    <a:pt x="53676" y="54264"/>
                  </a:lnTo>
                  <a:lnTo>
                    <a:pt x="39618" y="54264"/>
                  </a:lnTo>
                  <a:lnTo>
                    <a:pt x="39618" y="40219"/>
                  </a:lnTo>
                  <a:lnTo>
                    <a:pt x="53676" y="40219"/>
                  </a:lnTo>
                  <a:close/>
                  <a:moveTo>
                    <a:pt x="81152" y="40219"/>
                  </a:moveTo>
                  <a:lnTo>
                    <a:pt x="81152" y="54264"/>
                  </a:lnTo>
                  <a:lnTo>
                    <a:pt x="67094" y="54264"/>
                  </a:lnTo>
                  <a:lnTo>
                    <a:pt x="67094" y="40219"/>
                  </a:lnTo>
                  <a:lnTo>
                    <a:pt x="81152" y="40219"/>
                  </a:lnTo>
                  <a:close/>
                  <a:moveTo>
                    <a:pt x="107990" y="40219"/>
                  </a:moveTo>
                  <a:lnTo>
                    <a:pt x="107990" y="54264"/>
                  </a:lnTo>
                  <a:lnTo>
                    <a:pt x="93932" y="54264"/>
                  </a:lnTo>
                  <a:lnTo>
                    <a:pt x="93932" y="40219"/>
                  </a:lnTo>
                  <a:lnTo>
                    <a:pt x="107990" y="40219"/>
                  </a:lnTo>
                  <a:close/>
                  <a:moveTo>
                    <a:pt x="26838" y="54264"/>
                  </a:moveTo>
                  <a:lnTo>
                    <a:pt x="12780" y="54264"/>
                  </a:lnTo>
                  <a:lnTo>
                    <a:pt x="12780" y="40219"/>
                  </a:lnTo>
                  <a:lnTo>
                    <a:pt x="26838" y="40219"/>
                  </a:lnTo>
                  <a:lnTo>
                    <a:pt x="26838" y="54264"/>
                  </a:lnTo>
                  <a:close/>
                  <a:moveTo>
                    <a:pt x="12780" y="67032"/>
                  </a:moveTo>
                  <a:lnTo>
                    <a:pt x="115019" y="67032"/>
                  </a:lnTo>
                  <a:cubicBezTo>
                    <a:pt x="118853" y="67032"/>
                    <a:pt x="121409" y="64478"/>
                    <a:pt x="121409" y="60648"/>
                  </a:cubicBezTo>
                  <a:lnTo>
                    <a:pt x="121409" y="33835"/>
                  </a:lnTo>
                  <a:cubicBezTo>
                    <a:pt x="121409" y="30005"/>
                    <a:pt x="118853" y="27451"/>
                    <a:pt x="115019" y="27451"/>
                  </a:cubicBezTo>
                  <a:lnTo>
                    <a:pt x="12780" y="27451"/>
                  </a:lnTo>
                  <a:lnTo>
                    <a:pt x="12780" y="13406"/>
                  </a:lnTo>
                  <a:lnTo>
                    <a:pt x="135467" y="13406"/>
                  </a:lnTo>
                  <a:lnTo>
                    <a:pt x="135467" y="109166"/>
                  </a:lnTo>
                  <a:lnTo>
                    <a:pt x="58788" y="109166"/>
                  </a:lnTo>
                  <a:cubicBezTo>
                    <a:pt x="55593" y="98952"/>
                    <a:pt x="44091" y="93206"/>
                    <a:pt x="33867" y="96398"/>
                  </a:cubicBezTo>
                  <a:cubicBezTo>
                    <a:pt x="28116" y="98313"/>
                    <a:pt x="23004" y="102782"/>
                    <a:pt x="21087" y="109166"/>
                  </a:cubicBezTo>
                  <a:lnTo>
                    <a:pt x="12780" y="109166"/>
                  </a:lnTo>
                  <a:lnTo>
                    <a:pt x="12780" y="67032"/>
                  </a:lnTo>
                  <a:close/>
                  <a:moveTo>
                    <a:pt x="40257" y="121934"/>
                  </a:moveTo>
                  <a:cubicBezTo>
                    <a:pt x="36423" y="121934"/>
                    <a:pt x="33228" y="118742"/>
                    <a:pt x="33228" y="114912"/>
                  </a:cubicBezTo>
                  <a:cubicBezTo>
                    <a:pt x="33228" y="111081"/>
                    <a:pt x="36423" y="107889"/>
                    <a:pt x="40257" y="107889"/>
                  </a:cubicBezTo>
                  <a:cubicBezTo>
                    <a:pt x="44091" y="107889"/>
                    <a:pt x="47286" y="111081"/>
                    <a:pt x="47286" y="114912"/>
                  </a:cubicBezTo>
                  <a:cubicBezTo>
                    <a:pt x="47286" y="114912"/>
                    <a:pt x="47286" y="114912"/>
                    <a:pt x="47286" y="114912"/>
                  </a:cubicBezTo>
                  <a:cubicBezTo>
                    <a:pt x="47286" y="118742"/>
                    <a:pt x="44091" y="121934"/>
                    <a:pt x="40257" y="121934"/>
                  </a:cubicBezTo>
                  <a:lnTo>
                    <a:pt x="40257" y="121934"/>
                  </a:lnTo>
                  <a:close/>
                  <a:moveTo>
                    <a:pt x="155275" y="121934"/>
                  </a:moveTo>
                  <a:cubicBezTo>
                    <a:pt x="151442" y="121934"/>
                    <a:pt x="148247" y="118742"/>
                    <a:pt x="148247" y="114912"/>
                  </a:cubicBezTo>
                  <a:cubicBezTo>
                    <a:pt x="148247" y="111081"/>
                    <a:pt x="151442" y="107889"/>
                    <a:pt x="155275" y="107889"/>
                  </a:cubicBezTo>
                  <a:cubicBezTo>
                    <a:pt x="159110" y="107889"/>
                    <a:pt x="162305" y="111081"/>
                    <a:pt x="162305" y="114912"/>
                  </a:cubicBezTo>
                  <a:cubicBezTo>
                    <a:pt x="162305" y="114912"/>
                    <a:pt x="162305" y="114912"/>
                    <a:pt x="162305" y="114912"/>
                  </a:cubicBezTo>
                  <a:cubicBezTo>
                    <a:pt x="162305" y="118742"/>
                    <a:pt x="159110" y="121934"/>
                    <a:pt x="155275" y="121934"/>
                  </a:cubicBezTo>
                  <a:lnTo>
                    <a:pt x="155275" y="121934"/>
                  </a:lnTo>
                  <a:close/>
                  <a:moveTo>
                    <a:pt x="189142" y="108528"/>
                  </a:moveTo>
                  <a:lnTo>
                    <a:pt x="173806" y="108528"/>
                  </a:lnTo>
                  <a:cubicBezTo>
                    <a:pt x="171250" y="100229"/>
                    <a:pt x="163582" y="95121"/>
                    <a:pt x="155275" y="95121"/>
                  </a:cubicBezTo>
                  <a:cubicBezTo>
                    <a:pt x="152720" y="95121"/>
                    <a:pt x="150164" y="95760"/>
                    <a:pt x="148247" y="96398"/>
                  </a:cubicBezTo>
                  <a:lnTo>
                    <a:pt x="148247" y="53625"/>
                  </a:lnTo>
                  <a:lnTo>
                    <a:pt x="182752" y="53625"/>
                  </a:lnTo>
                  <a:cubicBezTo>
                    <a:pt x="186586" y="53625"/>
                    <a:pt x="189781" y="56817"/>
                    <a:pt x="189781" y="60648"/>
                  </a:cubicBezTo>
                  <a:lnTo>
                    <a:pt x="189781" y="108528"/>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3" name="TextBox 112">
              <a:extLst>
                <a:ext uri="{FF2B5EF4-FFF2-40B4-BE49-F238E27FC236}">
                  <a16:creationId xmlns:a16="http://schemas.microsoft.com/office/drawing/2014/main" id="{BC107D04-E5BF-41E6-B90C-E9CCCA52EC01}"/>
                </a:ext>
              </a:extLst>
            </p:cNvPr>
            <p:cNvSpPr txBox="1"/>
            <p:nvPr/>
          </p:nvSpPr>
          <p:spPr>
            <a:xfrm>
              <a:off x="11354823" y="557803"/>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114" name="Graphic 4">
              <a:extLst>
                <a:ext uri="{FF2B5EF4-FFF2-40B4-BE49-F238E27FC236}">
                  <a16:creationId xmlns:a16="http://schemas.microsoft.com/office/drawing/2014/main" id="{CB4BB4F0-8C04-4E9A-9C9E-33E34589408B}"/>
                </a:ext>
              </a:extLst>
            </p:cNvPr>
            <p:cNvGrpSpPr>
              <a:grpSpLocks noChangeAspect="1"/>
            </p:cNvGrpSpPr>
            <p:nvPr/>
          </p:nvGrpSpPr>
          <p:grpSpPr>
            <a:xfrm>
              <a:off x="11380896" y="581253"/>
              <a:ext cx="40399" cy="35853"/>
              <a:chOff x="8914601" y="1481884"/>
              <a:chExt cx="214702" cy="190881"/>
            </a:xfrm>
            <a:solidFill>
              <a:schemeClr val="bg1"/>
            </a:solidFill>
            <a:effectLst/>
          </p:grpSpPr>
          <p:sp>
            <p:nvSpPr>
              <p:cNvPr id="158" name="Graphic 4">
                <a:extLst>
                  <a:ext uri="{FF2B5EF4-FFF2-40B4-BE49-F238E27FC236}">
                    <a16:creationId xmlns:a16="http://schemas.microsoft.com/office/drawing/2014/main" id="{D99F1D73-495A-4448-A557-664A56B11B74}"/>
                  </a:ext>
                </a:extLst>
              </p:cNvPr>
              <p:cNvSpPr/>
              <p:nvPr/>
            </p:nvSpPr>
            <p:spPr>
              <a:xfrm>
                <a:off x="8914601" y="1659997"/>
                <a:ext cx="113741" cy="1276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59" name="Graphic 4">
                <a:extLst>
                  <a:ext uri="{FF2B5EF4-FFF2-40B4-BE49-F238E27FC236}">
                    <a16:creationId xmlns:a16="http://schemas.microsoft.com/office/drawing/2014/main" id="{6AEE5016-B927-4497-87CF-6966EEC3CCEC}"/>
                  </a:ext>
                </a:extLst>
              </p:cNvPr>
              <p:cNvSpPr/>
              <p:nvPr/>
            </p:nvSpPr>
            <p:spPr>
              <a:xfrm>
                <a:off x="8938883" y="1481884"/>
                <a:ext cx="190420" cy="190881"/>
              </a:xfrm>
              <a:custGeom>
                <a:avLst/>
                <a:gdLst>
                  <a:gd name="connsiteX0" fmla="*/ 111185 w 190420"/>
                  <a:gd name="connsiteY0" fmla="*/ 101505 h 190881"/>
                  <a:gd name="connsiteX1" fmla="*/ 143774 w 190420"/>
                  <a:gd name="connsiteY1" fmla="*/ 68947 h 190881"/>
                  <a:gd name="connsiteX2" fmla="*/ 145051 w 190420"/>
                  <a:gd name="connsiteY2" fmla="*/ 70224 h 190881"/>
                  <a:gd name="connsiteX3" fmla="*/ 149525 w 190420"/>
                  <a:gd name="connsiteY3" fmla="*/ 72139 h 190881"/>
                  <a:gd name="connsiteX4" fmla="*/ 153997 w 190420"/>
                  <a:gd name="connsiteY4" fmla="*/ 70224 h 190881"/>
                  <a:gd name="connsiteX5" fmla="*/ 153997 w 190420"/>
                  <a:gd name="connsiteY5" fmla="*/ 61286 h 190881"/>
                  <a:gd name="connsiteX6" fmla="*/ 148246 w 190420"/>
                  <a:gd name="connsiteY6" fmla="*/ 55541 h 190881"/>
                  <a:gd name="connsiteX7" fmla="*/ 148246 w 190420"/>
                  <a:gd name="connsiteY7" fmla="*/ 55541 h 190881"/>
                  <a:gd name="connsiteX8" fmla="*/ 100322 w 190420"/>
                  <a:gd name="connsiteY8" fmla="*/ 7661 h 190881"/>
                  <a:gd name="connsiteX9" fmla="*/ 100322 w 190420"/>
                  <a:gd name="connsiteY9" fmla="*/ 7661 h 190881"/>
                  <a:gd name="connsiteX10" fmla="*/ 94571 w 190420"/>
                  <a:gd name="connsiteY10" fmla="*/ 1915 h 190881"/>
                  <a:gd name="connsiteX11" fmla="*/ 85625 w 190420"/>
                  <a:gd name="connsiteY11" fmla="*/ 1915 h 190881"/>
                  <a:gd name="connsiteX12" fmla="*/ 85625 w 190420"/>
                  <a:gd name="connsiteY12" fmla="*/ 10853 h 190881"/>
                  <a:gd name="connsiteX13" fmla="*/ 85625 w 190420"/>
                  <a:gd name="connsiteY13" fmla="*/ 10853 h 190881"/>
                  <a:gd name="connsiteX14" fmla="*/ 86903 w 190420"/>
                  <a:gd name="connsiteY14" fmla="*/ 12130 h 190881"/>
                  <a:gd name="connsiteX15" fmla="*/ 12141 w 190420"/>
                  <a:gd name="connsiteY15" fmla="*/ 86184 h 190881"/>
                  <a:gd name="connsiteX16" fmla="*/ 10863 w 190420"/>
                  <a:gd name="connsiteY16" fmla="*/ 84907 h 190881"/>
                  <a:gd name="connsiteX17" fmla="*/ 1917 w 190420"/>
                  <a:gd name="connsiteY17" fmla="*/ 84907 h 190881"/>
                  <a:gd name="connsiteX18" fmla="*/ 1917 w 190420"/>
                  <a:gd name="connsiteY18" fmla="*/ 93845 h 190881"/>
                  <a:gd name="connsiteX19" fmla="*/ 61343 w 190420"/>
                  <a:gd name="connsiteY19" fmla="*/ 153216 h 190881"/>
                  <a:gd name="connsiteX20" fmla="*/ 70289 w 190420"/>
                  <a:gd name="connsiteY20" fmla="*/ 153216 h 190881"/>
                  <a:gd name="connsiteX21" fmla="*/ 70289 w 190420"/>
                  <a:gd name="connsiteY21" fmla="*/ 144278 h 190881"/>
                  <a:gd name="connsiteX22" fmla="*/ 69011 w 190420"/>
                  <a:gd name="connsiteY22" fmla="*/ 143001 h 190881"/>
                  <a:gd name="connsiteX23" fmla="*/ 101600 w 190420"/>
                  <a:gd name="connsiteY23" fmla="*/ 110443 h 190881"/>
                  <a:gd name="connsiteX24" fmla="*/ 179557 w 190420"/>
                  <a:gd name="connsiteY24" fmla="*/ 188966 h 190881"/>
                  <a:gd name="connsiteX25" fmla="*/ 188503 w 190420"/>
                  <a:gd name="connsiteY25" fmla="*/ 188966 h 190881"/>
                  <a:gd name="connsiteX26" fmla="*/ 188503 w 190420"/>
                  <a:gd name="connsiteY26" fmla="*/ 180028 h 190881"/>
                  <a:gd name="connsiteX27" fmla="*/ 111185 w 190420"/>
                  <a:gd name="connsiteY27" fmla="*/ 101505 h 190881"/>
                  <a:gd name="connsiteX28" fmla="*/ 60066 w 190420"/>
                  <a:gd name="connsiteY28" fmla="*/ 134064 h 190881"/>
                  <a:gd name="connsiteX29" fmla="*/ 21726 w 190420"/>
                  <a:gd name="connsiteY29" fmla="*/ 95121 h 190881"/>
                  <a:gd name="connsiteX30" fmla="*/ 96488 w 190420"/>
                  <a:gd name="connsiteY30" fmla="*/ 21067 h 190881"/>
                  <a:gd name="connsiteX31" fmla="*/ 134828 w 190420"/>
                  <a:gd name="connsiteY31" fmla="*/ 59371 h 190881"/>
                  <a:gd name="connsiteX32" fmla="*/ 60066 w 190420"/>
                  <a:gd name="connsiteY32" fmla="*/ 134064 h 19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0420" h="190881">
                    <a:moveTo>
                      <a:pt x="111185" y="101505"/>
                    </a:moveTo>
                    <a:lnTo>
                      <a:pt x="143774" y="68947"/>
                    </a:lnTo>
                    <a:lnTo>
                      <a:pt x="145051" y="70224"/>
                    </a:lnTo>
                    <a:cubicBezTo>
                      <a:pt x="146330" y="71501"/>
                      <a:pt x="147607" y="72139"/>
                      <a:pt x="149525" y="72139"/>
                    </a:cubicBezTo>
                    <a:cubicBezTo>
                      <a:pt x="151441" y="72139"/>
                      <a:pt x="152720" y="71501"/>
                      <a:pt x="153997" y="70224"/>
                    </a:cubicBezTo>
                    <a:cubicBezTo>
                      <a:pt x="156553" y="67670"/>
                      <a:pt x="156553" y="63840"/>
                      <a:pt x="153997" y="61286"/>
                    </a:cubicBezTo>
                    <a:lnTo>
                      <a:pt x="148246" y="55541"/>
                    </a:lnTo>
                    <a:lnTo>
                      <a:pt x="148246" y="55541"/>
                    </a:lnTo>
                    <a:lnTo>
                      <a:pt x="100322" y="7661"/>
                    </a:lnTo>
                    <a:lnTo>
                      <a:pt x="100322" y="7661"/>
                    </a:lnTo>
                    <a:lnTo>
                      <a:pt x="94571" y="1915"/>
                    </a:lnTo>
                    <a:cubicBezTo>
                      <a:pt x="92015" y="-638"/>
                      <a:pt x="88181" y="-638"/>
                      <a:pt x="85625" y="1915"/>
                    </a:cubicBezTo>
                    <a:cubicBezTo>
                      <a:pt x="83069" y="4469"/>
                      <a:pt x="83069" y="8299"/>
                      <a:pt x="85625" y="10853"/>
                    </a:cubicBezTo>
                    <a:cubicBezTo>
                      <a:pt x="85625" y="10853"/>
                      <a:pt x="85625" y="10853"/>
                      <a:pt x="85625" y="10853"/>
                    </a:cubicBezTo>
                    <a:lnTo>
                      <a:pt x="86903" y="12130"/>
                    </a:lnTo>
                    <a:lnTo>
                      <a:pt x="12141" y="86184"/>
                    </a:lnTo>
                    <a:lnTo>
                      <a:pt x="10863" y="84907"/>
                    </a:lnTo>
                    <a:cubicBezTo>
                      <a:pt x="8306" y="82353"/>
                      <a:pt x="4473" y="82353"/>
                      <a:pt x="1917" y="84907"/>
                    </a:cubicBezTo>
                    <a:cubicBezTo>
                      <a:pt x="-639" y="87461"/>
                      <a:pt x="-639" y="91291"/>
                      <a:pt x="1917" y="93845"/>
                    </a:cubicBezTo>
                    <a:lnTo>
                      <a:pt x="61343" y="153216"/>
                    </a:lnTo>
                    <a:cubicBezTo>
                      <a:pt x="63899" y="155769"/>
                      <a:pt x="67733" y="155769"/>
                      <a:pt x="70289" y="153216"/>
                    </a:cubicBezTo>
                    <a:cubicBezTo>
                      <a:pt x="72845" y="150662"/>
                      <a:pt x="72845" y="146832"/>
                      <a:pt x="70289" y="144278"/>
                    </a:cubicBezTo>
                    <a:lnTo>
                      <a:pt x="69011" y="143001"/>
                    </a:lnTo>
                    <a:lnTo>
                      <a:pt x="101600" y="110443"/>
                    </a:lnTo>
                    <a:lnTo>
                      <a:pt x="179557" y="188966"/>
                    </a:lnTo>
                    <a:cubicBezTo>
                      <a:pt x="182113" y="191520"/>
                      <a:pt x="185947" y="191520"/>
                      <a:pt x="188503" y="188966"/>
                    </a:cubicBezTo>
                    <a:cubicBezTo>
                      <a:pt x="191059" y="186412"/>
                      <a:pt x="191059" y="182582"/>
                      <a:pt x="188503" y="180028"/>
                    </a:cubicBezTo>
                    <a:lnTo>
                      <a:pt x="111185" y="101505"/>
                    </a:lnTo>
                    <a:close/>
                    <a:moveTo>
                      <a:pt x="60066" y="134064"/>
                    </a:moveTo>
                    <a:lnTo>
                      <a:pt x="21726" y="95121"/>
                    </a:lnTo>
                    <a:lnTo>
                      <a:pt x="96488" y="21067"/>
                    </a:lnTo>
                    <a:lnTo>
                      <a:pt x="134828" y="59371"/>
                    </a:lnTo>
                    <a:lnTo>
                      <a:pt x="60066" y="13406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115" name="Graphic 4">
              <a:extLst>
                <a:ext uri="{FF2B5EF4-FFF2-40B4-BE49-F238E27FC236}">
                  <a16:creationId xmlns:a16="http://schemas.microsoft.com/office/drawing/2014/main" id="{0C4E1C67-8F32-44F5-983B-09CBFE9DCC17}"/>
                </a:ext>
              </a:extLst>
            </p:cNvPr>
            <p:cNvSpPr/>
            <p:nvPr/>
          </p:nvSpPr>
          <p:spPr>
            <a:xfrm>
              <a:off x="12355236" y="798962"/>
              <a:ext cx="21402" cy="239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nvGrpSpPr>
            <p:cNvPr id="116" name="Graphic 4">
              <a:extLst>
                <a:ext uri="{FF2B5EF4-FFF2-40B4-BE49-F238E27FC236}">
                  <a16:creationId xmlns:a16="http://schemas.microsoft.com/office/drawing/2014/main" id="{D2B155E1-0E61-441F-AD76-F6B4BD217B92}"/>
                </a:ext>
              </a:extLst>
            </p:cNvPr>
            <p:cNvGrpSpPr>
              <a:grpSpLocks noChangeAspect="1"/>
            </p:cNvGrpSpPr>
            <p:nvPr/>
          </p:nvGrpSpPr>
          <p:grpSpPr>
            <a:xfrm>
              <a:off x="11571301" y="579518"/>
              <a:ext cx="44418" cy="44211"/>
              <a:chOff x="6821896" y="1470393"/>
              <a:chExt cx="226203" cy="225992"/>
            </a:xfrm>
            <a:solidFill>
              <a:schemeClr val="bg1"/>
            </a:solidFill>
            <a:effectLst/>
          </p:grpSpPr>
          <p:sp>
            <p:nvSpPr>
              <p:cNvPr id="148" name="Graphic 4">
                <a:extLst>
                  <a:ext uri="{FF2B5EF4-FFF2-40B4-BE49-F238E27FC236}">
                    <a16:creationId xmlns:a16="http://schemas.microsoft.com/office/drawing/2014/main" id="{36CFF884-FB1C-494B-9CCA-1CFC651F1EB2}"/>
                  </a:ext>
                </a:extLst>
              </p:cNvPr>
              <p:cNvSpPr/>
              <p:nvPr/>
            </p:nvSpPr>
            <p:spPr>
              <a:xfrm>
                <a:off x="6860236" y="1506144"/>
                <a:ext cx="150802" cy="150661"/>
              </a:xfrm>
              <a:custGeom>
                <a:avLst/>
                <a:gdLst>
                  <a:gd name="connsiteX0" fmla="*/ 75402 w 150802"/>
                  <a:gd name="connsiteY0" fmla="*/ 0 h 150661"/>
                  <a:gd name="connsiteX1" fmla="*/ 0 w 150802"/>
                  <a:gd name="connsiteY1" fmla="*/ 75331 h 150661"/>
                  <a:gd name="connsiteX2" fmla="*/ 75402 w 150802"/>
                  <a:gd name="connsiteY2" fmla="*/ 150662 h 150661"/>
                  <a:gd name="connsiteX3" fmla="*/ 150802 w 150802"/>
                  <a:gd name="connsiteY3" fmla="*/ 75331 h 150661"/>
                  <a:gd name="connsiteX4" fmla="*/ 150802 w 150802"/>
                  <a:gd name="connsiteY4" fmla="*/ 75331 h 150661"/>
                  <a:gd name="connsiteX5" fmla="*/ 75402 w 150802"/>
                  <a:gd name="connsiteY5" fmla="*/ 0 h 150661"/>
                  <a:gd name="connsiteX6" fmla="*/ 75402 w 150802"/>
                  <a:gd name="connsiteY6" fmla="*/ 138532 h 150661"/>
                  <a:gd name="connsiteX7" fmla="*/ 12780 w 150802"/>
                  <a:gd name="connsiteY7" fmla="*/ 75969 h 150661"/>
                  <a:gd name="connsiteX8" fmla="*/ 75402 w 150802"/>
                  <a:gd name="connsiteY8" fmla="*/ 13406 h 150661"/>
                  <a:gd name="connsiteX9" fmla="*/ 138022 w 150802"/>
                  <a:gd name="connsiteY9" fmla="*/ 75969 h 150661"/>
                  <a:gd name="connsiteX10" fmla="*/ 138022 w 150802"/>
                  <a:gd name="connsiteY10" fmla="*/ 75969 h 150661"/>
                  <a:gd name="connsiteX11" fmla="*/ 75402 w 150802"/>
                  <a:gd name="connsiteY11" fmla="*/ 138532 h 150661"/>
                  <a:gd name="connsiteX12" fmla="*/ 75402 w 150802"/>
                  <a:gd name="connsiteY12" fmla="*/ 138532 h 150661"/>
                  <a:gd name="connsiteX13" fmla="*/ 75402 w 150802"/>
                  <a:gd name="connsiteY13" fmla="*/ 138532 h 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802" h="150661">
                    <a:moveTo>
                      <a:pt x="75402" y="0"/>
                    </a:moveTo>
                    <a:cubicBezTo>
                      <a:pt x="33867" y="0"/>
                      <a:pt x="0" y="33835"/>
                      <a:pt x="0" y="75331"/>
                    </a:cubicBezTo>
                    <a:cubicBezTo>
                      <a:pt x="0" y="116827"/>
                      <a:pt x="33867" y="150662"/>
                      <a:pt x="75402" y="150662"/>
                    </a:cubicBezTo>
                    <a:cubicBezTo>
                      <a:pt x="116936" y="150662"/>
                      <a:pt x="150802" y="116827"/>
                      <a:pt x="150802" y="75331"/>
                    </a:cubicBezTo>
                    <a:cubicBezTo>
                      <a:pt x="150802" y="75331"/>
                      <a:pt x="150802" y="75331"/>
                      <a:pt x="150802" y="75331"/>
                    </a:cubicBezTo>
                    <a:cubicBezTo>
                      <a:pt x="150802" y="33835"/>
                      <a:pt x="116936" y="0"/>
                      <a:pt x="75402" y="0"/>
                    </a:cubicBezTo>
                    <a:close/>
                    <a:moveTo>
                      <a:pt x="75402" y="138532"/>
                    </a:moveTo>
                    <a:cubicBezTo>
                      <a:pt x="40896" y="138532"/>
                      <a:pt x="12780" y="110443"/>
                      <a:pt x="12780" y="75969"/>
                    </a:cubicBezTo>
                    <a:cubicBezTo>
                      <a:pt x="12780" y="41496"/>
                      <a:pt x="40896" y="13406"/>
                      <a:pt x="75402" y="13406"/>
                    </a:cubicBezTo>
                    <a:cubicBezTo>
                      <a:pt x="109907" y="13406"/>
                      <a:pt x="138022" y="41496"/>
                      <a:pt x="138022" y="75969"/>
                    </a:cubicBezTo>
                    <a:cubicBezTo>
                      <a:pt x="138022" y="75969"/>
                      <a:pt x="138022" y="75969"/>
                      <a:pt x="138022" y="75969"/>
                    </a:cubicBezTo>
                    <a:cubicBezTo>
                      <a:pt x="138022" y="110443"/>
                      <a:pt x="109907" y="138532"/>
                      <a:pt x="75402" y="138532"/>
                    </a:cubicBezTo>
                    <a:cubicBezTo>
                      <a:pt x="75402" y="138532"/>
                      <a:pt x="75402" y="138532"/>
                      <a:pt x="75402" y="138532"/>
                    </a:cubicBezTo>
                    <a:lnTo>
                      <a:pt x="75402" y="138532"/>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49" name="Graphic 4">
                <a:extLst>
                  <a:ext uri="{FF2B5EF4-FFF2-40B4-BE49-F238E27FC236}">
                    <a16:creationId xmlns:a16="http://schemas.microsoft.com/office/drawing/2014/main" id="{D00ADE32-8228-4F1C-AFC7-34B6D66996A7}"/>
                  </a:ext>
                </a:extLst>
              </p:cNvPr>
              <p:cNvSpPr/>
              <p:nvPr/>
            </p:nvSpPr>
            <p:spPr>
              <a:xfrm>
                <a:off x="6990591" y="1637654"/>
                <a:ext cx="26837" cy="26812"/>
              </a:xfrm>
              <a:custGeom>
                <a:avLst/>
                <a:gdLst>
                  <a:gd name="connsiteX0" fmla="*/ 10862 w 26837"/>
                  <a:gd name="connsiteY0" fmla="*/ 1915 h 26812"/>
                  <a:gd name="connsiteX1" fmla="*/ 1917 w 26837"/>
                  <a:gd name="connsiteY1" fmla="*/ 1915 h 26812"/>
                  <a:gd name="connsiteX2" fmla="*/ 1917 w 26837"/>
                  <a:gd name="connsiteY2" fmla="*/ 10853 h 26812"/>
                  <a:gd name="connsiteX3" fmla="*/ 1917 w 26837"/>
                  <a:gd name="connsiteY3" fmla="*/ 10853 h 26812"/>
                  <a:gd name="connsiteX4" fmla="*/ 15975 w 26837"/>
                  <a:gd name="connsiteY4" fmla="*/ 24897 h 26812"/>
                  <a:gd name="connsiteX5" fmla="*/ 24921 w 26837"/>
                  <a:gd name="connsiteY5" fmla="*/ 24897 h 26812"/>
                  <a:gd name="connsiteX6" fmla="*/ 24921 w 26837"/>
                  <a:gd name="connsiteY6" fmla="*/ 15960 h 26812"/>
                  <a:gd name="connsiteX7" fmla="*/ 24921 w 26837"/>
                  <a:gd name="connsiteY7" fmla="*/ 15960 h 26812"/>
                  <a:gd name="connsiteX8" fmla="*/ 10862 w 26837"/>
                  <a:gd name="connsiteY8" fmla="*/ 1915 h 2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812">
                    <a:moveTo>
                      <a:pt x="10862" y="1915"/>
                    </a:moveTo>
                    <a:cubicBezTo>
                      <a:pt x="8307" y="-638"/>
                      <a:pt x="4472" y="-638"/>
                      <a:pt x="1917" y="1915"/>
                    </a:cubicBezTo>
                    <a:cubicBezTo>
                      <a:pt x="-639" y="4469"/>
                      <a:pt x="-639" y="8299"/>
                      <a:pt x="1917" y="10853"/>
                    </a:cubicBezTo>
                    <a:cubicBezTo>
                      <a:pt x="1917" y="10853"/>
                      <a:pt x="1917" y="10853"/>
                      <a:pt x="1917" y="10853"/>
                    </a:cubicBezTo>
                    <a:lnTo>
                      <a:pt x="15975" y="24897"/>
                    </a:lnTo>
                    <a:cubicBezTo>
                      <a:pt x="18531" y="27451"/>
                      <a:pt x="22365" y="27451"/>
                      <a:pt x="24921" y="24897"/>
                    </a:cubicBezTo>
                    <a:cubicBezTo>
                      <a:pt x="27477" y="22344"/>
                      <a:pt x="27477" y="18513"/>
                      <a:pt x="24921" y="15960"/>
                    </a:cubicBezTo>
                    <a:lnTo>
                      <a:pt x="24921" y="15960"/>
                    </a:lnTo>
                    <a:lnTo>
                      <a:pt x="10862"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50" name="Graphic 4">
                <a:extLst>
                  <a:ext uri="{FF2B5EF4-FFF2-40B4-BE49-F238E27FC236}">
                    <a16:creationId xmlns:a16="http://schemas.microsoft.com/office/drawing/2014/main" id="{7921DD0A-2054-41A1-96CE-9076B2C863A2}"/>
                  </a:ext>
                </a:extLst>
              </p:cNvPr>
              <p:cNvSpPr/>
              <p:nvPr/>
            </p:nvSpPr>
            <p:spPr>
              <a:xfrm>
                <a:off x="6852858" y="1500688"/>
                <a:ext cx="25269" cy="25246"/>
              </a:xfrm>
              <a:custGeom>
                <a:avLst/>
                <a:gdLst>
                  <a:gd name="connsiteX0" fmla="*/ 14407 w 25269"/>
                  <a:gd name="connsiteY0" fmla="*/ 23331 h 25246"/>
                  <a:gd name="connsiteX1" fmla="*/ 18880 w 25269"/>
                  <a:gd name="connsiteY1" fmla="*/ 25246 h 25246"/>
                  <a:gd name="connsiteX2" fmla="*/ 23353 w 25269"/>
                  <a:gd name="connsiteY2" fmla="*/ 23331 h 25246"/>
                  <a:gd name="connsiteX3" fmla="*/ 23353 w 25269"/>
                  <a:gd name="connsiteY3" fmla="*/ 14394 h 25246"/>
                  <a:gd name="connsiteX4" fmla="*/ 23353 w 25269"/>
                  <a:gd name="connsiteY4" fmla="*/ 14394 h 25246"/>
                  <a:gd name="connsiteX5" fmla="*/ 11212 w 25269"/>
                  <a:gd name="connsiteY5" fmla="*/ 2264 h 25246"/>
                  <a:gd name="connsiteX6" fmla="*/ 2266 w 25269"/>
                  <a:gd name="connsiteY6" fmla="*/ 1626 h 25246"/>
                  <a:gd name="connsiteX7" fmla="*/ 1627 w 25269"/>
                  <a:gd name="connsiteY7" fmla="*/ 10563 h 25246"/>
                  <a:gd name="connsiteX8" fmla="*/ 2266 w 25269"/>
                  <a:gd name="connsiteY8" fmla="*/ 11202 h 25246"/>
                  <a:gd name="connsiteX9" fmla="*/ 14407 w 25269"/>
                  <a:gd name="connsiteY9" fmla="*/ 23331 h 25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69" h="25246">
                    <a:moveTo>
                      <a:pt x="14407" y="23331"/>
                    </a:moveTo>
                    <a:cubicBezTo>
                      <a:pt x="15685" y="24608"/>
                      <a:pt x="16963" y="25246"/>
                      <a:pt x="18880" y="25246"/>
                    </a:cubicBezTo>
                    <a:cubicBezTo>
                      <a:pt x="20796" y="25246"/>
                      <a:pt x="22075" y="24608"/>
                      <a:pt x="23353" y="23331"/>
                    </a:cubicBezTo>
                    <a:cubicBezTo>
                      <a:pt x="25909" y="20778"/>
                      <a:pt x="25909" y="16947"/>
                      <a:pt x="23353" y="14394"/>
                    </a:cubicBezTo>
                    <a:cubicBezTo>
                      <a:pt x="23353" y="14394"/>
                      <a:pt x="23353" y="14394"/>
                      <a:pt x="23353" y="14394"/>
                    </a:cubicBezTo>
                    <a:lnTo>
                      <a:pt x="11212" y="2264"/>
                    </a:lnTo>
                    <a:cubicBezTo>
                      <a:pt x="8656" y="-290"/>
                      <a:pt x="4822" y="-928"/>
                      <a:pt x="2266" y="1626"/>
                    </a:cubicBezTo>
                    <a:cubicBezTo>
                      <a:pt x="-290" y="4179"/>
                      <a:pt x="-929" y="8010"/>
                      <a:pt x="1627" y="10563"/>
                    </a:cubicBezTo>
                    <a:cubicBezTo>
                      <a:pt x="1627" y="10563"/>
                      <a:pt x="2266" y="11202"/>
                      <a:pt x="2266" y="11202"/>
                    </a:cubicBezTo>
                    <a:lnTo>
                      <a:pt x="14407" y="23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51" name="Graphic 4">
                <a:extLst>
                  <a:ext uri="{FF2B5EF4-FFF2-40B4-BE49-F238E27FC236}">
                    <a16:creationId xmlns:a16="http://schemas.microsoft.com/office/drawing/2014/main" id="{C3419F56-7C73-4694-8DD1-874295E15608}"/>
                  </a:ext>
                </a:extLst>
              </p:cNvPr>
              <p:cNvSpPr/>
              <p:nvPr/>
            </p:nvSpPr>
            <p:spPr>
              <a:xfrm>
                <a:off x="6851290" y="1637727"/>
                <a:ext cx="26837" cy="26739"/>
              </a:xfrm>
              <a:custGeom>
                <a:avLst/>
                <a:gdLst>
                  <a:gd name="connsiteX0" fmla="*/ 15975 w 26837"/>
                  <a:gd name="connsiteY0" fmla="*/ 1842 h 26739"/>
                  <a:gd name="connsiteX1" fmla="*/ 1917 w 26837"/>
                  <a:gd name="connsiteY1" fmla="*/ 15887 h 26739"/>
                  <a:gd name="connsiteX2" fmla="*/ 1917 w 26837"/>
                  <a:gd name="connsiteY2" fmla="*/ 24824 h 26739"/>
                  <a:gd name="connsiteX3" fmla="*/ 10863 w 26837"/>
                  <a:gd name="connsiteY3" fmla="*/ 24824 h 26739"/>
                  <a:gd name="connsiteX4" fmla="*/ 10863 w 26837"/>
                  <a:gd name="connsiteY4" fmla="*/ 24824 h 26739"/>
                  <a:gd name="connsiteX5" fmla="*/ 24921 w 26837"/>
                  <a:gd name="connsiteY5" fmla="*/ 11418 h 26739"/>
                  <a:gd name="connsiteX6" fmla="*/ 24921 w 26837"/>
                  <a:gd name="connsiteY6" fmla="*/ 2480 h 26739"/>
                  <a:gd name="connsiteX7" fmla="*/ 24921 w 26837"/>
                  <a:gd name="connsiteY7" fmla="*/ 2480 h 26739"/>
                  <a:gd name="connsiteX8" fmla="*/ 15975 w 26837"/>
                  <a:gd name="connsiteY8" fmla="*/ 1842 h 2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739">
                    <a:moveTo>
                      <a:pt x="15975" y="1842"/>
                    </a:moveTo>
                    <a:lnTo>
                      <a:pt x="1917" y="15887"/>
                    </a:lnTo>
                    <a:cubicBezTo>
                      <a:pt x="-639" y="18440"/>
                      <a:pt x="-639" y="22271"/>
                      <a:pt x="1917" y="24824"/>
                    </a:cubicBezTo>
                    <a:cubicBezTo>
                      <a:pt x="4473" y="27378"/>
                      <a:pt x="8307" y="27378"/>
                      <a:pt x="10863" y="24824"/>
                    </a:cubicBezTo>
                    <a:cubicBezTo>
                      <a:pt x="10863" y="24824"/>
                      <a:pt x="10863" y="24824"/>
                      <a:pt x="10863" y="24824"/>
                    </a:cubicBezTo>
                    <a:lnTo>
                      <a:pt x="24921" y="11418"/>
                    </a:lnTo>
                    <a:cubicBezTo>
                      <a:pt x="27477" y="8864"/>
                      <a:pt x="27477" y="5034"/>
                      <a:pt x="24921" y="2480"/>
                    </a:cubicBezTo>
                    <a:cubicBezTo>
                      <a:pt x="24921" y="2480"/>
                      <a:pt x="24921" y="2480"/>
                      <a:pt x="24921" y="2480"/>
                    </a:cubicBezTo>
                    <a:cubicBezTo>
                      <a:pt x="22365" y="-712"/>
                      <a:pt x="18531" y="-712"/>
                      <a:pt x="15975" y="184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52" name="Graphic 4">
                <a:extLst>
                  <a:ext uri="{FF2B5EF4-FFF2-40B4-BE49-F238E27FC236}">
                    <a16:creationId xmlns:a16="http://schemas.microsoft.com/office/drawing/2014/main" id="{3691E47E-CF9B-46F2-8DBC-409B288FB111}"/>
                  </a:ext>
                </a:extLst>
              </p:cNvPr>
              <p:cNvSpPr/>
              <p:nvPr/>
            </p:nvSpPr>
            <p:spPr>
              <a:xfrm>
                <a:off x="6990591" y="1500398"/>
                <a:ext cx="24920" cy="24897"/>
              </a:xfrm>
              <a:custGeom>
                <a:avLst/>
                <a:gdLst>
                  <a:gd name="connsiteX0" fmla="*/ 6390 w 24920"/>
                  <a:gd name="connsiteY0" fmla="*/ 24898 h 24897"/>
                  <a:gd name="connsiteX1" fmla="*/ 10862 w 24920"/>
                  <a:gd name="connsiteY1" fmla="*/ 22982 h 24897"/>
                  <a:gd name="connsiteX2" fmla="*/ 23003 w 24920"/>
                  <a:gd name="connsiteY2" fmla="*/ 10853 h 24897"/>
                  <a:gd name="connsiteX3" fmla="*/ 23003 w 24920"/>
                  <a:gd name="connsiteY3" fmla="*/ 1915 h 24897"/>
                  <a:gd name="connsiteX4" fmla="*/ 23003 w 24920"/>
                  <a:gd name="connsiteY4" fmla="*/ 1915 h 24897"/>
                  <a:gd name="connsiteX5" fmla="*/ 14057 w 24920"/>
                  <a:gd name="connsiteY5" fmla="*/ 1915 h 24897"/>
                  <a:gd name="connsiteX6" fmla="*/ 1917 w 24920"/>
                  <a:gd name="connsiteY6" fmla="*/ 14045 h 24897"/>
                  <a:gd name="connsiteX7" fmla="*/ 1917 w 24920"/>
                  <a:gd name="connsiteY7" fmla="*/ 22982 h 24897"/>
                  <a:gd name="connsiteX8" fmla="*/ 6390 w 24920"/>
                  <a:gd name="connsiteY8" fmla="*/ 24898 h 24897"/>
                  <a:gd name="connsiteX9" fmla="*/ 6390 w 24920"/>
                  <a:gd name="connsiteY9" fmla="*/ 24898 h 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20" h="24897">
                    <a:moveTo>
                      <a:pt x="6390" y="24898"/>
                    </a:moveTo>
                    <a:cubicBezTo>
                      <a:pt x="8307" y="24898"/>
                      <a:pt x="9585" y="24259"/>
                      <a:pt x="10862" y="22982"/>
                    </a:cubicBezTo>
                    <a:lnTo>
                      <a:pt x="23003" y="10853"/>
                    </a:lnTo>
                    <a:cubicBezTo>
                      <a:pt x="25560" y="8299"/>
                      <a:pt x="25560" y="4469"/>
                      <a:pt x="23003" y="1915"/>
                    </a:cubicBezTo>
                    <a:cubicBezTo>
                      <a:pt x="23003" y="1915"/>
                      <a:pt x="23003" y="1915"/>
                      <a:pt x="23003" y="1915"/>
                    </a:cubicBezTo>
                    <a:cubicBezTo>
                      <a:pt x="20447" y="-638"/>
                      <a:pt x="16613" y="-638"/>
                      <a:pt x="14057" y="1915"/>
                    </a:cubicBezTo>
                    <a:lnTo>
                      <a:pt x="1917" y="14045"/>
                    </a:lnTo>
                    <a:cubicBezTo>
                      <a:pt x="-639" y="16598"/>
                      <a:pt x="-639" y="20429"/>
                      <a:pt x="1917" y="22982"/>
                    </a:cubicBezTo>
                    <a:cubicBezTo>
                      <a:pt x="3195" y="24259"/>
                      <a:pt x="4472" y="24898"/>
                      <a:pt x="6390" y="24898"/>
                    </a:cubicBezTo>
                    <a:lnTo>
                      <a:pt x="6390" y="2489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53" name="Graphic 4">
                <a:extLst>
                  <a:ext uri="{FF2B5EF4-FFF2-40B4-BE49-F238E27FC236}">
                    <a16:creationId xmlns:a16="http://schemas.microsoft.com/office/drawing/2014/main" id="{A896B1E2-79D1-423E-A01A-833C87D15E02}"/>
                  </a:ext>
                </a:extLst>
              </p:cNvPr>
              <p:cNvSpPr/>
              <p:nvPr/>
            </p:nvSpPr>
            <p:spPr>
              <a:xfrm>
                <a:off x="7016150" y="1575729"/>
                <a:ext cx="31949" cy="12767"/>
              </a:xfrm>
              <a:custGeom>
                <a:avLst/>
                <a:gdLst>
                  <a:gd name="connsiteX0" fmla="*/ 25560 w 31949"/>
                  <a:gd name="connsiteY0" fmla="*/ 0 h 12767"/>
                  <a:gd name="connsiteX1" fmla="*/ 6390 w 31949"/>
                  <a:gd name="connsiteY1" fmla="*/ 0 h 12767"/>
                  <a:gd name="connsiteX2" fmla="*/ 0 w 31949"/>
                  <a:gd name="connsiteY2" fmla="*/ 6384 h 12767"/>
                  <a:gd name="connsiteX3" fmla="*/ 6390 w 31949"/>
                  <a:gd name="connsiteY3" fmla="*/ 12768 h 12767"/>
                  <a:gd name="connsiteX4" fmla="*/ 25560 w 31949"/>
                  <a:gd name="connsiteY4" fmla="*/ 12768 h 12767"/>
                  <a:gd name="connsiteX5" fmla="*/ 31950 w 31949"/>
                  <a:gd name="connsiteY5" fmla="*/ 6384 h 12767"/>
                  <a:gd name="connsiteX6" fmla="*/ 25560 w 31949"/>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49" h="12767">
                    <a:moveTo>
                      <a:pt x="25560" y="0"/>
                    </a:moveTo>
                    <a:lnTo>
                      <a:pt x="6390" y="0"/>
                    </a:lnTo>
                    <a:cubicBezTo>
                      <a:pt x="2556" y="0"/>
                      <a:pt x="0" y="2554"/>
                      <a:pt x="0" y="6384"/>
                    </a:cubicBezTo>
                    <a:cubicBezTo>
                      <a:pt x="0" y="10214"/>
                      <a:pt x="2556" y="12768"/>
                      <a:pt x="6390" y="12768"/>
                    </a:cubicBezTo>
                    <a:lnTo>
                      <a:pt x="25560" y="12768"/>
                    </a:lnTo>
                    <a:cubicBezTo>
                      <a:pt x="29394" y="12768"/>
                      <a:pt x="31950" y="10214"/>
                      <a:pt x="31950" y="6384"/>
                    </a:cubicBezTo>
                    <a:cubicBezTo>
                      <a:pt x="31950" y="2554"/>
                      <a:pt x="29394" y="0"/>
                      <a:pt x="2556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54" name="Graphic 4">
                <a:extLst>
                  <a:ext uri="{FF2B5EF4-FFF2-40B4-BE49-F238E27FC236}">
                    <a16:creationId xmlns:a16="http://schemas.microsoft.com/office/drawing/2014/main" id="{574A85E6-804E-47B9-9E0A-25CC24F2416D}"/>
                  </a:ext>
                </a:extLst>
              </p:cNvPr>
              <p:cNvSpPr/>
              <p:nvPr/>
            </p:nvSpPr>
            <p:spPr>
              <a:xfrm>
                <a:off x="6821896" y="1575729"/>
                <a:ext cx="30672" cy="12767"/>
              </a:xfrm>
              <a:custGeom>
                <a:avLst/>
                <a:gdLst>
                  <a:gd name="connsiteX0" fmla="*/ 24282 w 30672"/>
                  <a:gd name="connsiteY0" fmla="*/ 0 h 12767"/>
                  <a:gd name="connsiteX1" fmla="*/ 6390 w 30672"/>
                  <a:gd name="connsiteY1" fmla="*/ 0 h 12767"/>
                  <a:gd name="connsiteX2" fmla="*/ 0 w 30672"/>
                  <a:gd name="connsiteY2" fmla="*/ 6384 h 12767"/>
                  <a:gd name="connsiteX3" fmla="*/ 6390 w 30672"/>
                  <a:gd name="connsiteY3" fmla="*/ 12768 h 12767"/>
                  <a:gd name="connsiteX4" fmla="*/ 24282 w 30672"/>
                  <a:gd name="connsiteY4" fmla="*/ 12768 h 12767"/>
                  <a:gd name="connsiteX5" fmla="*/ 30672 w 30672"/>
                  <a:gd name="connsiteY5" fmla="*/ 6384 h 12767"/>
                  <a:gd name="connsiteX6" fmla="*/ 24282 w 30672"/>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72" h="12767">
                    <a:moveTo>
                      <a:pt x="24282" y="0"/>
                    </a:moveTo>
                    <a:lnTo>
                      <a:pt x="6390" y="0"/>
                    </a:lnTo>
                    <a:cubicBezTo>
                      <a:pt x="2556" y="0"/>
                      <a:pt x="0" y="2554"/>
                      <a:pt x="0" y="6384"/>
                    </a:cubicBezTo>
                    <a:cubicBezTo>
                      <a:pt x="0" y="10214"/>
                      <a:pt x="2556" y="12768"/>
                      <a:pt x="6390" y="12768"/>
                    </a:cubicBezTo>
                    <a:lnTo>
                      <a:pt x="24282" y="12768"/>
                    </a:lnTo>
                    <a:cubicBezTo>
                      <a:pt x="28116" y="12768"/>
                      <a:pt x="30672" y="10214"/>
                      <a:pt x="30672" y="6384"/>
                    </a:cubicBezTo>
                    <a:cubicBezTo>
                      <a:pt x="30672" y="2554"/>
                      <a:pt x="27477" y="0"/>
                      <a:pt x="24282"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55" name="Graphic 4">
                <a:extLst>
                  <a:ext uri="{FF2B5EF4-FFF2-40B4-BE49-F238E27FC236}">
                    <a16:creationId xmlns:a16="http://schemas.microsoft.com/office/drawing/2014/main" id="{A352ACC9-57DD-4523-9910-86122231E199}"/>
                  </a:ext>
                </a:extLst>
              </p:cNvPr>
              <p:cNvSpPr/>
              <p:nvPr/>
            </p:nvSpPr>
            <p:spPr>
              <a:xfrm>
                <a:off x="6926691" y="1663189"/>
                <a:ext cx="12779" cy="33196"/>
              </a:xfrm>
              <a:custGeom>
                <a:avLst/>
                <a:gdLst>
                  <a:gd name="connsiteX0" fmla="*/ 6390 w 12779"/>
                  <a:gd name="connsiteY0" fmla="*/ 0 h 33196"/>
                  <a:gd name="connsiteX1" fmla="*/ 0 w 12779"/>
                  <a:gd name="connsiteY1" fmla="*/ 6384 h 33196"/>
                  <a:gd name="connsiteX2" fmla="*/ 0 w 12779"/>
                  <a:gd name="connsiteY2" fmla="*/ 26813 h 33196"/>
                  <a:gd name="connsiteX3" fmla="*/ 6390 w 12779"/>
                  <a:gd name="connsiteY3" fmla="*/ 33197 h 33196"/>
                  <a:gd name="connsiteX4" fmla="*/ 12780 w 12779"/>
                  <a:gd name="connsiteY4" fmla="*/ 26813 h 33196"/>
                  <a:gd name="connsiteX5" fmla="*/ 12780 w 12779"/>
                  <a:gd name="connsiteY5" fmla="*/ 6384 h 33196"/>
                  <a:gd name="connsiteX6" fmla="*/ 6390 w 12779"/>
                  <a:gd name="connsiteY6" fmla="*/ 0 h 3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33196">
                    <a:moveTo>
                      <a:pt x="6390" y="0"/>
                    </a:moveTo>
                    <a:cubicBezTo>
                      <a:pt x="2556" y="0"/>
                      <a:pt x="0" y="2554"/>
                      <a:pt x="0" y="6384"/>
                    </a:cubicBezTo>
                    <a:lnTo>
                      <a:pt x="0" y="26813"/>
                    </a:lnTo>
                    <a:cubicBezTo>
                      <a:pt x="0" y="30643"/>
                      <a:pt x="2556" y="33197"/>
                      <a:pt x="6390" y="33197"/>
                    </a:cubicBezTo>
                    <a:cubicBezTo>
                      <a:pt x="10224" y="33197"/>
                      <a:pt x="12780" y="30643"/>
                      <a:pt x="12780" y="26813"/>
                    </a:cubicBezTo>
                    <a:lnTo>
                      <a:pt x="12780" y="6384"/>
                    </a:lnTo>
                    <a:cubicBezTo>
                      <a:pt x="12780" y="3192"/>
                      <a:pt x="10224" y="0"/>
                      <a:pt x="639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56" name="Graphic 4">
                <a:extLst>
                  <a:ext uri="{FF2B5EF4-FFF2-40B4-BE49-F238E27FC236}">
                    <a16:creationId xmlns:a16="http://schemas.microsoft.com/office/drawing/2014/main" id="{80FEF20F-EB71-4A51-880B-4F8A6DCACB0A}"/>
                  </a:ext>
                </a:extLst>
              </p:cNvPr>
              <p:cNvSpPr/>
              <p:nvPr/>
            </p:nvSpPr>
            <p:spPr>
              <a:xfrm>
                <a:off x="6926691" y="1470393"/>
                <a:ext cx="12779" cy="29366"/>
              </a:xfrm>
              <a:custGeom>
                <a:avLst/>
                <a:gdLst>
                  <a:gd name="connsiteX0" fmla="*/ 6390 w 12779"/>
                  <a:gd name="connsiteY0" fmla="*/ 29366 h 29366"/>
                  <a:gd name="connsiteX1" fmla="*/ 12780 w 12779"/>
                  <a:gd name="connsiteY1" fmla="*/ 22982 h 29366"/>
                  <a:gd name="connsiteX2" fmla="*/ 12780 w 12779"/>
                  <a:gd name="connsiteY2" fmla="*/ 6384 h 29366"/>
                  <a:gd name="connsiteX3" fmla="*/ 6390 w 12779"/>
                  <a:gd name="connsiteY3" fmla="*/ 0 h 29366"/>
                  <a:gd name="connsiteX4" fmla="*/ 0 w 12779"/>
                  <a:gd name="connsiteY4" fmla="*/ 6384 h 29366"/>
                  <a:gd name="connsiteX5" fmla="*/ 0 w 12779"/>
                  <a:gd name="connsiteY5" fmla="*/ 22982 h 29366"/>
                  <a:gd name="connsiteX6" fmla="*/ 6390 w 12779"/>
                  <a:gd name="connsiteY6" fmla="*/ 29366 h 2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29366">
                    <a:moveTo>
                      <a:pt x="6390" y="29366"/>
                    </a:moveTo>
                    <a:cubicBezTo>
                      <a:pt x="10224" y="29366"/>
                      <a:pt x="12780" y="26813"/>
                      <a:pt x="12780" y="22982"/>
                    </a:cubicBezTo>
                    <a:lnTo>
                      <a:pt x="12780" y="6384"/>
                    </a:lnTo>
                    <a:cubicBezTo>
                      <a:pt x="12780" y="2554"/>
                      <a:pt x="10224" y="0"/>
                      <a:pt x="6390" y="0"/>
                    </a:cubicBezTo>
                    <a:cubicBezTo>
                      <a:pt x="2556" y="0"/>
                      <a:pt x="0" y="2554"/>
                      <a:pt x="0" y="6384"/>
                    </a:cubicBezTo>
                    <a:lnTo>
                      <a:pt x="0" y="22982"/>
                    </a:lnTo>
                    <a:cubicBezTo>
                      <a:pt x="0" y="26174"/>
                      <a:pt x="2556" y="29366"/>
                      <a:pt x="6390" y="293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57" name="Graphic 4">
                <a:extLst>
                  <a:ext uri="{FF2B5EF4-FFF2-40B4-BE49-F238E27FC236}">
                    <a16:creationId xmlns:a16="http://schemas.microsoft.com/office/drawing/2014/main" id="{10E9C199-B2C2-4D9A-80C9-DE6609FBE660}"/>
                  </a:ext>
                </a:extLst>
              </p:cNvPr>
              <p:cNvSpPr/>
              <p:nvPr/>
            </p:nvSpPr>
            <p:spPr>
              <a:xfrm>
                <a:off x="6911873" y="1532318"/>
                <a:ext cx="59228" cy="106612"/>
              </a:xfrm>
              <a:custGeom>
                <a:avLst/>
                <a:gdLst>
                  <a:gd name="connsiteX0" fmla="*/ 52519 w 59228"/>
                  <a:gd name="connsiteY0" fmla="*/ 33835 h 106612"/>
                  <a:gd name="connsiteX1" fmla="*/ 43573 w 59228"/>
                  <a:gd name="connsiteY1" fmla="*/ 33835 h 106612"/>
                  <a:gd name="connsiteX2" fmla="*/ 48685 w 59228"/>
                  <a:gd name="connsiteY2" fmla="*/ 7661 h 106612"/>
                  <a:gd name="connsiteX3" fmla="*/ 47407 w 59228"/>
                  <a:gd name="connsiteY3" fmla="*/ 2554 h 106612"/>
                  <a:gd name="connsiteX4" fmla="*/ 42295 w 59228"/>
                  <a:gd name="connsiteY4" fmla="*/ 0 h 106612"/>
                  <a:gd name="connsiteX5" fmla="*/ 16735 w 59228"/>
                  <a:gd name="connsiteY5" fmla="*/ 0 h 106612"/>
                  <a:gd name="connsiteX6" fmla="*/ 10346 w 59228"/>
                  <a:gd name="connsiteY6" fmla="*/ 5107 h 106612"/>
                  <a:gd name="connsiteX7" fmla="*/ 121 w 59228"/>
                  <a:gd name="connsiteY7" fmla="*/ 50434 h 106612"/>
                  <a:gd name="connsiteX8" fmla="*/ 5233 w 59228"/>
                  <a:gd name="connsiteY8" fmla="*/ 58094 h 106612"/>
                  <a:gd name="connsiteX9" fmla="*/ 6511 w 59228"/>
                  <a:gd name="connsiteY9" fmla="*/ 58094 h 106612"/>
                  <a:gd name="connsiteX10" fmla="*/ 16096 w 59228"/>
                  <a:gd name="connsiteY10" fmla="*/ 58094 h 106612"/>
                  <a:gd name="connsiteX11" fmla="*/ 10346 w 59228"/>
                  <a:gd name="connsiteY11" fmla="*/ 98952 h 106612"/>
                  <a:gd name="connsiteX12" fmla="*/ 14818 w 59228"/>
                  <a:gd name="connsiteY12" fmla="*/ 105974 h 106612"/>
                  <a:gd name="connsiteX13" fmla="*/ 16735 w 59228"/>
                  <a:gd name="connsiteY13" fmla="*/ 106613 h 106612"/>
                  <a:gd name="connsiteX14" fmla="*/ 22486 w 59228"/>
                  <a:gd name="connsiteY14" fmla="*/ 103421 h 106612"/>
                  <a:gd name="connsiteX15" fmla="*/ 58270 w 59228"/>
                  <a:gd name="connsiteY15" fmla="*/ 44050 h 106612"/>
                  <a:gd name="connsiteX16" fmla="*/ 58270 w 59228"/>
                  <a:gd name="connsiteY16" fmla="*/ 37666 h 106612"/>
                  <a:gd name="connsiteX17" fmla="*/ 52519 w 59228"/>
                  <a:gd name="connsiteY17" fmla="*/ 33835 h 106612"/>
                  <a:gd name="connsiteX18" fmla="*/ 27598 w 59228"/>
                  <a:gd name="connsiteY18" fmla="*/ 69585 h 106612"/>
                  <a:gd name="connsiteX19" fmla="*/ 30154 w 59228"/>
                  <a:gd name="connsiteY19" fmla="*/ 52349 h 106612"/>
                  <a:gd name="connsiteX20" fmla="*/ 28876 w 59228"/>
                  <a:gd name="connsiteY20" fmla="*/ 47242 h 106612"/>
                  <a:gd name="connsiteX21" fmla="*/ 23764 w 59228"/>
                  <a:gd name="connsiteY21" fmla="*/ 44688 h 106612"/>
                  <a:gd name="connsiteX22" fmla="*/ 14818 w 59228"/>
                  <a:gd name="connsiteY22" fmla="*/ 44688 h 106612"/>
                  <a:gd name="connsiteX23" fmla="*/ 22486 w 59228"/>
                  <a:gd name="connsiteY23" fmla="*/ 12130 h 106612"/>
                  <a:gd name="connsiteX24" fmla="*/ 35266 w 59228"/>
                  <a:gd name="connsiteY24" fmla="*/ 12130 h 106612"/>
                  <a:gd name="connsiteX25" fmla="*/ 30154 w 59228"/>
                  <a:gd name="connsiteY25" fmla="*/ 38304 h 106612"/>
                  <a:gd name="connsiteX26" fmla="*/ 35266 w 59228"/>
                  <a:gd name="connsiteY26" fmla="*/ 45965 h 106612"/>
                  <a:gd name="connsiteX27" fmla="*/ 36544 w 59228"/>
                  <a:gd name="connsiteY27" fmla="*/ 45965 h 106612"/>
                  <a:gd name="connsiteX28" fmla="*/ 41656 w 59228"/>
                  <a:gd name="connsiteY28" fmla="*/ 45965 h 106612"/>
                  <a:gd name="connsiteX29" fmla="*/ 27598 w 59228"/>
                  <a:gd name="connsiteY29" fmla="*/ 69585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9228" h="106612">
                    <a:moveTo>
                      <a:pt x="52519" y="33835"/>
                    </a:moveTo>
                    <a:lnTo>
                      <a:pt x="43573" y="33835"/>
                    </a:lnTo>
                    <a:lnTo>
                      <a:pt x="48685" y="7661"/>
                    </a:lnTo>
                    <a:cubicBezTo>
                      <a:pt x="49324" y="5746"/>
                      <a:pt x="48685" y="3830"/>
                      <a:pt x="47407" y="2554"/>
                    </a:cubicBezTo>
                    <a:cubicBezTo>
                      <a:pt x="46129" y="1277"/>
                      <a:pt x="44212" y="0"/>
                      <a:pt x="42295" y="0"/>
                    </a:cubicBezTo>
                    <a:lnTo>
                      <a:pt x="16735" y="0"/>
                    </a:lnTo>
                    <a:cubicBezTo>
                      <a:pt x="13541" y="0"/>
                      <a:pt x="10984" y="1915"/>
                      <a:pt x="10346" y="5107"/>
                    </a:cubicBezTo>
                    <a:lnTo>
                      <a:pt x="121" y="50434"/>
                    </a:lnTo>
                    <a:cubicBezTo>
                      <a:pt x="-518" y="53626"/>
                      <a:pt x="1399" y="57456"/>
                      <a:pt x="5233" y="58094"/>
                    </a:cubicBezTo>
                    <a:cubicBezTo>
                      <a:pt x="5872" y="58094"/>
                      <a:pt x="6511" y="58094"/>
                      <a:pt x="6511" y="58094"/>
                    </a:cubicBezTo>
                    <a:lnTo>
                      <a:pt x="16096" y="58094"/>
                    </a:lnTo>
                    <a:lnTo>
                      <a:pt x="10346" y="98952"/>
                    </a:lnTo>
                    <a:cubicBezTo>
                      <a:pt x="9706" y="102144"/>
                      <a:pt x="11623" y="105336"/>
                      <a:pt x="14818" y="105974"/>
                    </a:cubicBezTo>
                    <a:cubicBezTo>
                      <a:pt x="15457" y="105974"/>
                      <a:pt x="16096" y="106613"/>
                      <a:pt x="16735" y="106613"/>
                    </a:cubicBezTo>
                    <a:cubicBezTo>
                      <a:pt x="19291" y="106613"/>
                      <a:pt x="21208" y="105336"/>
                      <a:pt x="22486" y="103421"/>
                    </a:cubicBezTo>
                    <a:lnTo>
                      <a:pt x="58270" y="44050"/>
                    </a:lnTo>
                    <a:cubicBezTo>
                      <a:pt x="59548" y="42134"/>
                      <a:pt x="59548" y="39581"/>
                      <a:pt x="58270" y="37666"/>
                    </a:cubicBezTo>
                    <a:cubicBezTo>
                      <a:pt x="56992" y="35112"/>
                      <a:pt x="55075" y="33835"/>
                      <a:pt x="52519" y="33835"/>
                    </a:cubicBezTo>
                    <a:close/>
                    <a:moveTo>
                      <a:pt x="27598" y="69585"/>
                    </a:moveTo>
                    <a:lnTo>
                      <a:pt x="30154" y="52349"/>
                    </a:lnTo>
                    <a:cubicBezTo>
                      <a:pt x="30154" y="50434"/>
                      <a:pt x="30154" y="48518"/>
                      <a:pt x="28876" y="47242"/>
                    </a:cubicBezTo>
                    <a:cubicBezTo>
                      <a:pt x="27598" y="45965"/>
                      <a:pt x="25681" y="44688"/>
                      <a:pt x="23764" y="44688"/>
                    </a:cubicBezTo>
                    <a:lnTo>
                      <a:pt x="14818" y="44688"/>
                    </a:lnTo>
                    <a:lnTo>
                      <a:pt x="22486" y="12130"/>
                    </a:lnTo>
                    <a:lnTo>
                      <a:pt x="35266" y="12130"/>
                    </a:lnTo>
                    <a:lnTo>
                      <a:pt x="30154" y="38304"/>
                    </a:lnTo>
                    <a:cubicBezTo>
                      <a:pt x="29515" y="41496"/>
                      <a:pt x="32071" y="45326"/>
                      <a:pt x="35266" y="45965"/>
                    </a:cubicBezTo>
                    <a:cubicBezTo>
                      <a:pt x="35905" y="45965"/>
                      <a:pt x="35905" y="45965"/>
                      <a:pt x="36544" y="45965"/>
                    </a:cubicBezTo>
                    <a:lnTo>
                      <a:pt x="41656" y="45965"/>
                    </a:lnTo>
                    <a:lnTo>
                      <a:pt x="27598" y="6958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117" name="Graphic 4">
              <a:extLst>
                <a:ext uri="{FF2B5EF4-FFF2-40B4-BE49-F238E27FC236}">
                  <a16:creationId xmlns:a16="http://schemas.microsoft.com/office/drawing/2014/main" id="{E70DAABF-A27A-4EE7-AD53-C224A53D9073}"/>
                </a:ext>
              </a:extLst>
            </p:cNvPr>
            <p:cNvGrpSpPr>
              <a:grpSpLocks noChangeAspect="1"/>
            </p:cNvGrpSpPr>
            <p:nvPr/>
          </p:nvGrpSpPr>
          <p:grpSpPr>
            <a:xfrm>
              <a:off x="11961910" y="582017"/>
              <a:ext cx="36257" cy="35845"/>
              <a:chOff x="548895" y="2936794"/>
              <a:chExt cx="200354" cy="199179"/>
            </a:xfrm>
            <a:solidFill>
              <a:schemeClr val="bg1"/>
            </a:solidFill>
            <a:effectLst/>
          </p:grpSpPr>
          <p:sp>
            <p:nvSpPr>
              <p:cNvPr id="144" name="Graphic 4">
                <a:extLst>
                  <a:ext uri="{FF2B5EF4-FFF2-40B4-BE49-F238E27FC236}">
                    <a16:creationId xmlns:a16="http://schemas.microsoft.com/office/drawing/2014/main" id="{ADA929A2-E95F-4771-8725-EADE004D89C9}"/>
                  </a:ext>
                </a:extLst>
              </p:cNvPr>
              <p:cNvSpPr/>
              <p:nvPr/>
            </p:nvSpPr>
            <p:spPr>
              <a:xfrm>
                <a:off x="668387" y="2937084"/>
                <a:ext cx="80862" cy="80148"/>
              </a:xfrm>
              <a:custGeom>
                <a:avLst/>
                <a:gdLst>
                  <a:gd name="connsiteX0" fmla="*/ 69011 w 80862"/>
                  <a:gd name="connsiteY0" fmla="*/ 1626 h 80148"/>
                  <a:gd name="connsiteX1" fmla="*/ 12780 w 80862"/>
                  <a:gd name="connsiteY1" fmla="*/ 57805 h 80148"/>
                  <a:gd name="connsiteX2" fmla="*/ 12780 w 80862"/>
                  <a:gd name="connsiteY2" fmla="*/ 25246 h 80148"/>
                  <a:gd name="connsiteX3" fmla="*/ 6390 w 80862"/>
                  <a:gd name="connsiteY3" fmla="*/ 18862 h 80148"/>
                  <a:gd name="connsiteX4" fmla="*/ 0 w 80862"/>
                  <a:gd name="connsiteY4" fmla="*/ 25246 h 80148"/>
                  <a:gd name="connsiteX5" fmla="*/ 0 w 80862"/>
                  <a:gd name="connsiteY5" fmla="*/ 73126 h 80148"/>
                  <a:gd name="connsiteX6" fmla="*/ 639 w 80862"/>
                  <a:gd name="connsiteY6" fmla="*/ 75680 h 80148"/>
                  <a:gd name="connsiteX7" fmla="*/ 639 w 80862"/>
                  <a:gd name="connsiteY7" fmla="*/ 76318 h 80148"/>
                  <a:gd name="connsiteX8" fmla="*/ 1278 w 80862"/>
                  <a:gd name="connsiteY8" fmla="*/ 77595 h 80148"/>
                  <a:gd name="connsiteX9" fmla="*/ 1917 w 80862"/>
                  <a:gd name="connsiteY9" fmla="*/ 78234 h 80148"/>
                  <a:gd name="connsiteX10" fmla="*/ 3834 w 80862"/>
                  <a:gd name="connsiteY10" fmla="*/ 79510 h 80148"/>
                  <a:gd name="connsiteX11" fmla="*/ 3834 w 80862"/>
                  <a:gd name="connsiteY11" fmla="*/ 79510 h 80148"/>
                  <a:gd name="connsiteX12" fmla="*/ 3834 w 80862"/>
                  <a:gd name="connsiteY12" fmla="*/ 79510 h 80148"/>
                  <a:gd name="connsiteX13" fmla="*/ 6390 w 80862"/>
                  <a:gd name="connsiteY13" fmla="*/ 80149 h 80148"/>
                  <a:gd name="connsiteX14" fmla="*/ 54314 w 80862"/>
                  <a:gd name="connsiteY14" fmla="*/ 80149 h 80148"/>
                  <a:gd name="connsiteX15" fmla="*/ 60704 w 80862"/>
                  <a:gd name="connsiteY15" fmla="*/ 73765 h 80148"/>
                  <a:gd name="connsiteX16" fmla="*/ 54314 w 80862"/>
                  <a:gd name="connsiteY16" fmla="*/ 67381 h 80148"/>
                  <a:gd name="connsiteX17" fmla="*/ 22365 w 80862"/>
                  <a:gd name="connsiteY17" fmla="*/ 67381 h 80148"/>
                  <a:gd name="connsiteX18" fmla="*/ 78596 w 80862"/>
                  <a:gd name="connsiteY18" fmla="*/ 11202 h 80148"/>
                  <a:gd name="connsiteX19" fmla="*/ 79235 w 80862"/>
                  <a:gd name="connsiteY19" fmla="*/ 2264 h 80148"/>
                  <a:gd name="connsiteX20" fmla="*/ 70289 w 80862"/>
                  <a:gd name="connsiteY20" fmla="*/ 1626 h 80148"/>
                  <a:gd name="connsiteX21" fmla="*/ 69011 w 80862"/>
                  <a:gd name="connsiteY21" fmla="*/ 1626 h 80148"/>
                  <a:gd name="connsiteX22" fmla="*/ 69011 w 80862"/>
                  <a:gd name="connsiteY22" fmla="*/ 1626 h 8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0862" h="80148">
                    <a:moveTo>
                      <a:pt x="69011" y="1626"/>
                    </a:moveTo>
                    <a:lnTo>
                      <a:pt x="12780" y="57805"/>
                    </a:lnTo>
                    <a:lnTo>
                      <a:pt x="12780" y="25246"/>
                    </a:lnTo>
                    <a:cubicBezTo>
                      <a:pt x="12780" y="21416"/>
                      <a:pt x="10224" y="18862"/>
                      <a:pt x="6390" y="18862"/>
                    </a:cubicBezTo>
                    <a:cubicBezTo>
                      <a:pt x="2556" y="18862"/>
                      <a:pt x="0" y="21416"/>
                      <a:pt x="0" y="25246"/>
                    </a:cubicBezTo>
                    <a:lnTo>
                      <a:pt x="0" y="73126"/>
                    </a:lnTo>
                    <a:cubicBezTo>
                      <a:pt x="0" y="73765"/>
                      <a:pt x="0" y="74403"/>
                      <a:pt x="639" y="75680"/>
                    </a:cubicBezTo>
                    <a:cubicBezTo>
                      <a:pt x="639" y="75680"/>
                      <a:pt x="639" y="76318"/>
                      <a:pt x="639" y="76318"/>
                    </a:cubicBezTo>
                    <a:lnTo>
                      <a:pt x="1278" y="77595"/>
                    </a:lnTo>
                    <a:lnTo>
                      <a:pt x="1917" y="78234"/>
                    </a:lnTo>
                    <a:cubicBezTo>
                      <a:pt x="2556" y="78872"/>
                      <a:pt x="3195" y="78872"/>
                      <a:pt x="3834" y="79510"/>
                    </a:cubicBezTo>
                    <a:lnTo>
                      <a:pt x="3834" y="79510"/>
                    </a:lnTo>
                    <a:lnTo>
                      <a:pt x="3834" y="79510"/>
                    </a:lnTo>
                    <a:cubicBezTo>
                      <a:pt x="4473" y="79510"/>
                      <a:pt x="5112" y="80149"/>
                      <a:pt x="6390" y="80149"/>
                    </a:cubicBezTo>
                    <a:lnTo>
                      <a:pt x="54314" y="80149"/>
                    </a:lnTo>
                    <a:cubicBezTo>
                      <a:pt x="58148" y="80149"/>
                      <a:pt x="60704" y="77595"/>
                      <a:pt x="60704" y="73765"/>
                    </a:cubicBezTo>
                    <a:cubicBezTo>
                      <a:pt x="60704" y="69934"/>
                      <a:pt x="58148" y="67381"/>
                      <a:pt x="54314" y="67381"/>
                    </a:cubicBezTo>
                    <a:lnTo>
                      <a:pt x="22365" y="67381"/>
                    </a:lnTo>
                    <a:lnTo>
                      <a:pt x="78596" y="11202"/>
                    </a:lnTo>
                    <a:cubicBezTo>
                      <a:pt x="81152" y="8648"/>
                      <a:pt x="81791" y="4818"/>
                      <a:pt x="79235" y="2264"/>
                    </a:cubicBezTo>
                    <a:cubicBezTo>
                      <a:pt x="76679" y="-290"/>
                      <a:pt x="72845" y="-928"/>
                      <a:pt x="70289" y="1626"/>
                    </a:cubicBezTo>
                    <a:cubicBezTo>
                      <a:pt x="69650" y="987"/>
                      <a:pt x="69650" y="987"/>
                      <a:pt x="69011" y="1626"/>
                    </a:cubicBezTo>
                    <a:lnTo>
                      <a:pt x="69011" y="162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45" name="Graphic 4">
                <a:extLst>
                  <a:ext uri="{FF2B5EF4-FFF2-40B4-BE49-F238E27FC236}">
                    <a16:creationId xmlns:a16="http://schemas.microsoft.com/office/drawing/2014/main" id="{554BD627-5721-428B-A148-334B3B6E35CC}"/>
                  </a:ext>
                </a:extLst>
              </p:cNvPr>
              <p:cNvSpPr/>
              <p:nvPr/>
            </p:nvSpPr>
            <p:spPr>
              <a:xfrm>
                <a:off x="548895" y="3056174"/>
                <a:ext cx="79874" cy="79799"/>
              </a:xfrm>
              <a:custGeom>
                <a:avLst/>
                <a:gdLst>
                  <a:gd name="connsiteX0" fmla="*/ 79235 w 79874"/>
                  <a:gd name="connsiteY0" fmla="*/ 3830 h 79799"/>
                  <a:gd name="connsiteX1" fmla="*/ 79235 w 79874"/>
                  <a:gd name="connsiteY1" fmla="*/ 3830 h 79799"/>
                  <a:gd name="connsiteX2" fmla="*/ 79235 w 79874"/>
                  <a:gd name="connsiteY2" fmla="*/ 3830 h 79799"/>
                  <a:gd name="connsiteX3" fmla="*/ 77957 w 79874"/>
                  <a:gd name="connsiteY3" fmla="*/ 1915 h 79799"/>
                  <a:gd name="connsiteX4" fmla="*/ 77318 w 79874"/>
                  <a:gd name="connsiteY4" fmla="*/ 1277 h 79799"/>
                  <a:gd name="connsiteX5" fmla="*/ 76040 w 79874"/>
                  <a:gd name="connsiteY5" fmla="*/ 638 h 79799"/>
                  <a:gd name="connsiteX6" fmla="*/ 75401 w 79874"/>
                  <a:gd name="connsiteY6" fmla="*/ 638 h 79799"/>
                  <a:gd name="connsiteX7" fmla="*/ 73484 w 79874"/>
                  <a:gd name="connsiteY7" fmla="*/ 0 h 79799"/>
                  <a:gd name="connsiteX8" fmla="*/ 25560 w 79874"/>
                  <a:gd name="connsiteY8" fmla="*/ 0 h 79799"/>
                  <a:gd name="connsiteX9" fmla="*/ 19170 w 79874"/>
                  <a:gd name="connsiteY9" fmla="*/ 6384 h 79799"/>
                  <a:gd name="connsiteX10" fmla="*/ 25560 w 79874"/>
                  <a:gd name="connsiteY10" fmla="*/ 12768 h 79799"/>
                  <a:gd name="connsiteX11" fmla="*/ 58148 w 79874"/>
                  <a:gd name="connsiteY11" fmla="*/ 12768 h 79799"/>
                  <a:gd name="connsiteX12" fmla="*/ 1917 w 79874"/>
                  <a:gd name="connsiteY12" fmla="*/ 68947 h 79799"/>
                  <a:gd name="connsiteX13" fmla="*/ 1917 w 79874"/>
                  <a:gd name="connsiteY13" fmla="*/ 77884 h 79799"/>
                  <a:gd name="connsiteX14" fmla="*/ 1917 w 79874"/>
                  <a:gd name="connsiteY14" fmla="*/ 77884 h 79799"/>
                  <a:gd name="connsiteX15" fmla="*/ 6390 w 79874"/>
                  <a:gd name="connsiteY15" fmla="*/ 79800 h 79799"/>
                  <a:gd name="connsiteX16" fmla="*/ 10863 w 79874"/>
                  <a:gd name="connsiteY16" fmla="*/ 77884 h 79799"/>
                  <a:gd name="connsiteX17" fmla="*/ 67094 w 79874"/>
                  <a:gd name="connsiteY17" fmla="*/ 21706 h 79799"/>
                  <a:gd name="connsiteX18" fmla="*/ 67094 w 79874"/>
                  <a:gd name="connsiteY18" fmla="*/ 54264 h 79799"/>
                  <a:gd name="connsiteX19" fmla="*/ 73484 w 79874"/>
                  <a:gd name="connsiteY19" fmla="*/ 60648 h 79799"/>
                  <a:gd name="connsiteX20" fmla="*/ 79874 w 79874"/>
                  <a:gd name="connsiteY20" fmla="*/ 54264 h 79799"/>
                  <a:gd name="connsiteX21" fmla="*/ 79874 w 79874"/>
                  <a:gd name="connsiteY21" fmla="*/ 5746 h 79799"/>
                  <a:gd name="connsiteX22" fmla="*/ 79235 w 79874"/>
                  <a:gd name="connsiteY22" fmla="*/ 3830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874" h="79799">
                    <a:moveTo>
                      <a:pt x="79235" y="3830"/>
                    </a:moveTo>
                    <a:lnTo>
                      <a:pt x="79235" y="3830"/>
                    </a:lnTo>
                    <a:lnTo>
                      <a:pt x="79235" y="3830"/>
                    </a:lnTo>
                    <a:cubicBezTo>
                      <a:pt x="79235" y="3192"/>
                      <a:pt x="78596" y="2554"/>
                      <a:pt x="77957" y="1915"/>
                    </a:cubicBezTo>
                    <a:lnTo>
                      <a:pt x="77318" y="1277"/>
                    </a:lnTo>
                    <a:cubicBezTo>
                      <a:pt x="76679" y="638"/>
                      <a:pt x="76679" y="638"/>
                      <a:pt x="76040" y="638"/>
                    </a:cubicBezTo>
                    <a:lnTo>
                      <a:pt x="75401" y="638"/>
                    </a:lnTo>
                    <a:cubicBezTo>
                      <a:pt x="74762" y="638"/>
                      <a:pt x="74123" y="0"/>
                      <a:pt x="73484" y="0"/>
                    </a:cubicBezTo>
                    <a:lnTo>
                      <a:pt x="25560" y="0"/>
                    </a:lnTo>
                    <a:cubicBezTo>
                      <a:pt x="21726" y="0"/>
                      <a:pt x="19170" y="2554"/>
                      <a:pt x="19170" y="6384"/>
                    </a:cubicBezTo>
                    <a:cubicBezTo>
                      <a:pt x="19170" y="10214"/>
                      <a:pt x="21726" y="12768"/>
                      <a:pt x="25560" y="12768"/>
                    </a:cubicBezTo>
                    <a:lnTo>
                      <a:pt x="58148" y="12768"/>
                    </a:lnTo>
                    <a:lnTo>
                      <a:pt x="1917" y="68947"/>
                    </a:lnTo>
                    <a:cubicBezTo>
                      <a:pt x="-639" y="71500"/>
                      <a:pt x="-639" y="75331"/>
                      <a:pt x="1917" y="77884"/>
                    </a:cubicBezTo>
                    <a:cubicBezTo>
                      <a:pt x="1917" y="77884"/>
                      <a:pt x="1917" y="77884"/>
                      <a:pt x="1917" y="77884"/>
                    </a:cubicBezTo>
                    <a:cubicBezTo>
                      <a:pt x="3195" y="79161"/>
                      <a:pt x="4473" y="79800"/>
                      <a:pt x="6390" y="79800"/>
                    </a:cubicBezTo>
                    <a:cubicBezTo>
                      <a:pt x="8307" y="79800"/>
                      <a:pt x="9585" y="79161"/>
                      <a:pt x="10863" y="77884"/>
                    </a:cubicBezTo>
                    <a:lnTo>
                      <a:pt x="67094" y="21706"/>
                    </a:lnTo>
                    <a:lnTo>
                      <a:pt x="67094" y="54264"/>
                    </a:lnTo>
                    <a:cubicBezTo>
                      <a:pt x="67094" y="58094"/>
                      <a:pt x="69650" y="60648"/>
                      <a:pt x="73484" y="60648"/>
                    </a:cubicBezTo>
                    <a:cubicBezTo>
                      <a:pt x="77318" y="60648"/>
                      <a:pt x="79874" y="58094"/>
                      <a:pt x="79874" y="54264"/>
                    </a:cubicBezTo>
                    <a:lnTo>
                      <a:pt x="79874" y="5746"/>
                    </a:lnTo>
                    <a:cubicBezTo>
                      <a:pt x="79874" y="5746"/>
                      <a:pt x="79874" y="4469"/>
                      <a:pt x="79235" y="383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46" name="Graphic 4">
                <a:extLst>
                  <a:ext uri="{FF2B5EF4-FFF2-40B4-BE49-F238E27FC236}">
                    <a16:creationId xmlns:a16="http://schemas.microsoft.com/office/drawing/2014/main" id="{95965994-6B43-4029-B5A5-4513D111FEAA}"/>
                  </a:ext>
                </a:extLst>
              </p:cNvPr>
              <p:cNvSpPr/>
              <p:nvPr/>
            </p:nvSpPr>
            <p:spPr>
              <a:xfrm>
                <a:off x="668387" y="3056174"/>
                <a:ext cx="79874" cy="79799"/>
              </a:xfrm>
              <a:custGeom>
                <a:avLst/>
                <a:gdLst>
                  <a:gd name="connsiteX0" fmla="*/ 21726 w 79874"/>
                  <a:gd name="connsiteY0" fmla="*/ 12768 h 79799"/>
                  <a:gd name="connsiteX1" fmla="*/ 54314 w 79874"/>
                  <a:gd name="connsiteY1" fmla="*/ 12768 h 79799"/>
                  <a:gd name="connsiteX2" fmla="*/ 60704 w 79874"/>
                  <a:gd name="connsiteY2" fmla="*/ 6384 h 79799"/>
                  <a:gd name="connsiteX3" fmla="*/ 54314 w 79874"/>
                  <a:gd name="connsiteY3" fmla="*/ 0 h 79799"/>
                  <a:gd name="connsiteX4" fmla="*/ 6390 w 79874"/>
                  <a:gd name="connsiteY4" fmla="*/ 0 h 79799"/>
                  <a:gd name="connsiteX5" fmla="*/ 4473 w 79874"/>
                  <a:gd name="connsiteY5" fmla="*/ 638 h 79799"/>
                  <a:gd name="connsiteX6" fmla="*/ 3834 w 79874"/>
                  <a:gd name="connsiteY6" fmla="*/ 638 h 79799"/>
                  <a:gd name="connsiteX7" fmla="*/ 2556 w 79874"/>
                  <a:gd name="connsiteY7" fmla="*/ 1277 h 79799"/>
                  <a:gd name="connsiteX8" fmla="*/ 1917 w 79874"/>
                  <a:gd name="connsiteY8" fmla="*/ 1915 h 79799"/>
                  <a:gd name="connsiteX9" fmla="*/ 639 w 79874"/>
                  <a:gd name="connsiteY9" fmla="*/ 3830 h 79799"/>
                  <a:gd name="connsiteX10" fmla="*/ 639 w 79874"/>
                  <a:gd name="connsiteY10" fmla="*/ 3830 h 79799"/>
                  <a:gd name="connsiteX11" fmla="*/ 639 w 79874"/>
                  <a:gd name="connsiteY11" fmla="*/ 3830 h 79799"/>
                  <a:gd name="connsiteX12" fmla="*/ 0 w 79874"/>
                  <a:gd name="connsiteY12" fmla="*/ 6384 h 79799"/>
                  <a:gd name="connsiteX13" fmla="*/ 0 w 79874"/>
                  <a:gd name="connsiteY13" fmla="*/ 6384 h 79799"/>
                  <a:gd name="connsiteX14" fmla="*/ 0 w 79874"/>
                  <a:gd name="connsiteY14" fmla="*/ 54264 h 79799"/>
                  <a:gd name="connsiteX15" fmla="*/ 6390 w 79874"/>
                  <a:gd name="connsiteY15" fmla="*/ 60648 h 79799"/>
                  <a:gd name="connsiteX16" fmla="*/ 12780 w 79874"/>
                  <a:gd name="connsiteY16" fmla="*/ 54264 h 79799"/>
                  <a:gd name="connsiteX17" fmla="*/ 12780 w 79874"/>
                  <a:gd name="connsiteY17" fmla="*/ 21706 h 79799"/>
                  <a:gd name="connsiteX18" fmla="*/ 69011 w 79874"/>
                  <a:gd name="connsiteY18" fmla="*/ 77884 h 79799"/>
                  <a:gd name="connsiteX19" fmla="*/ 77957 w 79874"/>
                  <a:gd name="connsiteY19" fmla="*/ 77884 h 79799"/>
                  <a:gd name="connsiteX20" fmla="*/ 77957 w 79874"/>
                  <a:gd name="connsiteY20" fmla="*/ 68947 h 79799"/>
                  <a:gd name="connsiteX21" fmla="*/ 21726 w 79874"/>
                  <a:gd name="connsiteY21" fmla="*/ 12768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21726" y="12768"/>
                    </a:moveTo>
                    <a:lnTo>
                      <a:pt x="54314" y="12768"/>
                    </a:lnTo>
                    <a:cubicBezTo>
                      <a:pt x="58148" y="12768"/>
                      <a:pt x="60704" y="10214"/>
                      <a:pt x="60704" y="6384"/>
                    </a:cubicBezTo>
                    <a:cubicBezTo>
                      <a:pt x="60704" y="2554"/>
                      <a:pt x="58148" y="0"/>
                      <a:pt x="54314" y="0"/>
                    </a:cubicBezTo>
                    <a:lnTo>
                      <a:pt x="6390" y="0"/>
                    </a:lnTo>
                    <a:cubicBezTo>
                      <a:pt x="5751" y="0"/>
                      <a:pt x="5112" y="0"/>
                      <a:pt x="4473" y="638"/>
                    </a:cubicBezTo>
                    <a:lnTo>
                      <a:pt x="3834" y="638"/>
                    </a:lnTo>
                    <a:cubicBezTo>
                      <a:pt x="3195" y="638"/>
                      <a:pt x="3195" y="1277"/>
                      <a:pt x="2556" y="1277"/>
                    </a:cubicBezTo>
                    <a:cubicBezTo>
                      <a:pt x="2556" y="1277"/>
                      <a:pt x="1917" y="1277"/>
                      <a:pt x="1917" y="1915"/>
                    </a:cubicBezTo>
                    <a:cubicBezTo>
                      <a:pt x="1278" y="2554"/>
                      <a:pt x="1278" y="3192"/>
                      <a:pt x="639" y="3830"/>
                    </a:cubicBezTo>
                    <a:lnTo>
                      <a:pt x="639" y="3830"/>
                    </a:lnTo>
                    <a:lnTo>
                      <a:pt x="639" y="3830"/>
                    </a:lnTo>
                    <a:cubicBezTo>
                      <a:pt x="639" y="4469"/>
                      <a:pt x="0" y="5107"/>
                      <a:pt x="0" y="6384"/>
                    </a:cubicBezTo>
                    <a:lnTo>
                      <a:pt x="0" y="6384"/>
                    </a:lnTo>
                    <a:lnTo>
                      <a:pt x="0" y="54264"/>
                    </a:lnTo>
                    <a:cubicBezTo>
                      <a:pt x="0" y="58094"/>
                      <a:pt x="2556" y="60648"/>
                      <a:pt x="6390" y="60648"/>
                    </a:cubicBezTo>
                    <a:cubicBezTo>
                      <a:pt x="10224" y="60648"/>
                      <a:pt x="12780" y="58094"/>
                      <a:pt x="12780" y="54264"/>
                    </a:cubicBezTo>
                    <a:lnTo>
                      <a:pt x="12780" y="21706"/>
                    </a:lnTo>
                    <a:lnTo>
                      <a:pt x="69011" y="77884"/>
                    </a:lnTo>
                    <a:cubicBezTo>
                      <a:pt x="71567" y="80438"/>
                      <a:pt x="75401" y="80438"/>
                      <a:pt x="77957" y="77884"/>
                    </a:cubicBezTo>
                    <a:cubicBezTo>
                      <a:pt x="80513" y="75331"/>
                      <a:pt x="80513" y="71500"/>
                      <a:pt x="77957" y="68947"/>
                    </a:cubicBezTo>
                    <a:lnTo>
                      <a:pt x="21726"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47" name="Graphic 4">
                <a:extLst>
                  <a:ext uri="{FF2B5EF4-FFF2-40B4-BE49-F238E27FC236}">
                    <a16:creationId xmlns:a16="http://schemas.microsoft.com/office/drawing/2014/main" id="{028CFA30-A921-45C8-AED8-04E38144C166}"/>
                  </a:ext>
                </a:extLst>
              </p:cNvPr>
              <p:cNvSpPr/>
              <p:nvPr/>
            </p:nvSpPr>
            <p:spPr>
              <a:xfrm>
                <a:off x="548895" y="2936794"/>
                <a:ext cx="79874" cy="79799"/>
              </a:xfrm>
              <a:custGeom>
                <a:avLst/>
                <a:gdLst>
                  <a:gd name="connsiteX0" fmla="*/ 73484 w 79874"/>
                  <a:gd name="connsiteY0" fmla="*/ 19152 h 79799"/>
                  <a:gd name="connsiteX1" fmla="*/ 67094 w 79874"/>
                  <a:gd name="connsiteY1" fmla="*/ 25536 h 79799"/>
                  <a:gd name="connsiteX2" fmla="*/ 67094 w 79874"/>
                  <a:gd name="connsiteY2" fmla="*/ 58094 h 79799"/>
                  <a:gd name="connsiteX3" fmla="*/ 10863 w 79874"/>
                  <a:gd name="connsiteY3" fmla="*/ 1915 h 79799"/>
                  <a:gd name="connsiteX4" fmla="*/ 1917 w 79874"/>
                  <a:gd name="connsiteY4" fmla="*/ 1915 h 79799"/>
                  <a:gd name="connsiteX5" fmla="*/ 1917 w 79874"/>
                  <a:gd name="connsiteY5" fmla="*/ 1915 h 79799"/>
                  <a:gd name="connsiteX6" fmla="*/ 1917 w 79874"/>
                  <a:gd name="connsiteY6" fmla="*/ 10853 h 79799"/>
                  <a:gd name="connsiteX7" fmla="*/ 58148 w 79874"/>
                  <a:gd name="connsiteY7" fmla="*/ 67032 h 79799"/>
                  <a:gd name="connsiteX8" fmla="*/ 25560 w 79874"/>
                  <a:gd name="connsiteY8" fmla="*/ 67032 h 79799"/>
                  <a:gd name="connsiteX9" fmla="*/ 19170 w 79874"/>
                  <a:gd name="connsiteY9" fmla="*/ 73416 h 79799"/>
                  <a:gd name="connsiteX10" fmla="*/ 25560 w 79874"/>
                  <a:gd name="connsiteY10" fmla="*/ 79800 h 79799"/>
                  <a:gd name="connsiteX11" fmla="*/ 73484 w 79874"/>
                  <a:gd name="connsiteY11" fmla="*/ 79800 h 79799"/>
                  <a:gd name="connsiteX12" fmla="*/ 76040 w 79874"/>
                  <a:gd name="connsiteY12" fmla="*/ 79161 h 79799"/>
                  <a:gd name="connsiteX13" fmla="*/ 76040 w 79874"/>
                  <a:gd name="connsiteY13" fmla="*/ 79161 h 79799"/>
                  <a:gd name="connsiteX14" fmla="*/ 76040 w 79874"/>
                  <a:gd name="connsiteY14" fmla="*/ 79161 h 79799"/>
                  <a:gd name="connsiteX15" fmla="*/ 77957 w 79874"/>
                  <a:gd name="connsiteY15" fmla="*/ 77885 h 79799"/>
                  <a:gd name="connsiteX16" fmla="*/ 78596 w 79874"/>
                  <a:gd name="connsiteY16" fmla="*/ 77246 h 79799"/>
                  <a:gd name="connsiteX17" fmla="*/ 79235 w 79874"/>
                  <a:gd name="connsiteY17" fmla="*/ 75969 h 79799"/>
                  <a:gd name="connsiteX18" fmla="*/ 79235 w 79874"/>
                  <a:gd name="connsiteY18" fmla="*/ 75331 h 79799"/>
                  <a:gd name="connsiteX19" fmla="*/ 79874 w 79874"/>
                  <a:gd name="connsiteY19" fmla="*/ 72777 h 79799"/>
                  <a:gd name="connsiteX20" fmla="*/ 79874 w 79874"/>
                  <a:gd name="connsiteY20" fmla="*/ 24897 h 79799"/>
                  <a:gd name="connsiteX21" fmla="*/ 73484 w 79874"/>
                  <a:gd name="connsiteY21" fmla="*/ 19152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73484" y="19152"/>
                    </a:moveTo>
                    <a:cubicBezTo>
                      <a:pt x="69650" y="19152"/>
                      <a:pt x="67094" y="21706"/>
                      <a:pt x="67094" y="25536"/>
                    </a:cubicBezTo>
                    <a:lnTo>
                      <a:pt x="67094" y="58094"/>
                    </a:lnTo>
                    <a:lnTo>
                      <a:pt x="10863" y="1915"/>
                    </a:lnTo>
                    <a:cubicBezTo>
                      <a:pt x="8307" y="-638"/>
                      <a:pt x="4473" y="-638"/>
                      <a:pt x="1917" y="1915"/>
                    </a:cubicBezTo>
                    <a:cubicBezTo>
                      <a:pt x="1917" y="1915"/>
                      <a:pt x="1917" y="1915"/>
                      <a:pt x="1917" y="1915"/>
                    </a:cubicBezTo>
                    <a:cubicBezTo>
                      <a:pt x="-639" y="4469"/>
                      <a:pt x="-639" y="8299"/>
                      <a:pt x="1917" y="10853"/>
                    </a:cubicBezTo>
                    <a:lnTo>
                      <a:pt x="58148" y="67032"/>
                    </a:lnTo>
                    <a:lnTo>
                      <a:pt x="25560" y="67032"/>
                    </a:lnTo>
                    <a:cubicBezTo>
                      <a:pt x="21726" y="67032"/>
                      <a:pt x="19170" y="69585"/>
                      <a:pt x="19170" y="73416"/>
                    </a:cubicBezTo>
                    <a:cubicBezTo>
                      <a:pt x="19170" y="77246"/>
                      <a:pt x="21726" y="79800"/>
                      <a:pt x="25560" y="79800"/>
                    </a:cubicBezTo>
                    <a:lnTo>
                      <a:pt x="73484" y="79800"/>
                    </a:lnTo>
                    <a:cubicBezTo>
                      <a:pt x="74123" y="79800"/>
                      <a:pt x="75401" y="79800"/>
                      <a:pt x="76040" y="79161"/>
                    </a:cubicBezTo>
                    <a:lnTo>
                      <a:pt x="76040" y="79161"/>
                    </a:lnTo>
                    <a:lnTo>
                      <a:pt x="76040" y="79161"/>
                    </a:lnTo>
                    <a:cubicBezTo>
                      <a:pt x="76679" y="79161"/>
                      <a:pt x="77318" y="78523"/>
                      <a:pt x="77957" y="77885"/>
                    </a:cubicBezTo>
                    <a:lnTo>
                      <a:pt x="78596" y="77246"/>
                    </a:lnTo>
                    <a:cubicBezTo>
                      <a:pt x="79235" y="76608"/>
                      <a:pt x="79235" y="76608"/>
                      <a:pt x="79235" y="75969"/>
                    </a:cubicBezTo>
                    <a:cubicBezTo>
                      <a:pt x="79235" y="75969"/>
                      <a:pt x="79235" y="75331"/>
                      <a:pt x="79235" y="75331"/>
                    </a:cubicBezTo>
                    <a:cubicBezTo>
                      <a:pt x="79235" y="74693"/>
                      <a:pt x="79874" y="74054"/>
                      <a:pt x="79874" y="72777"/>
                    </a:cubicBezTo>
                    <a:lnTo>
                      <a:pt x="79874" y="24897"/>
                    </a:lnTo>
                    <a:cubicBezTo>
                      <a:pt x="79235" y="22344"/>
                      <a:pt x="76679" y="19152"/>
                      <a:pt x="73484" y="1915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118" name="Graphic 4">
              <a:extLst>
                <a:ext uri="{FF2B5EF4-FFF2-40B4-BE49-F238E27FC236}">
                  <a16:creationId xmlns:a16="http://schemas.microsoft.com/office/drawing/2014/main" id="{188A10DC-54F9-4EFA-A3C3-58DE10E3A563}"/>
                </a:ext>
              </a:extLst>
            </p:cNvPr>
            <p:cNvSpPr/>
            <p:nvPr/>
          </p:nvSpPr>
          <p:spPr>
            <a:xfrm>
              <a:off x="12165545" y="582376"/>
              <a:ext cx="25314" cy="36227"/>
            </a:xfrm>
            <a:custGeom>
              <a:avLst/>
              <a:gdLst>
                <a:gd name="connsiteX0" fmla="*/ 21507 w 153778"/>
                <a:gd name="connsiteY0" fmla="*/ 220886 h 220885"/>
                <a:gd name="connsiteX1" fmla="*/ 18312 w 153778"/>
                <a:gd name="connsiteY1" fmla="*/ 220247 h 220885"/>
                <a:gd name="connsiteX2" fmla="*/ 15117 w 153778"/>
                <a:gd name="connsiteY2" fmla="*/ 212587 h 220885"/>
                <a:gd name="connsiteX3" fmla="*/ 42594 w 153778"/>
                <a:gd name="connsiteY3" fmla="*/ 116827 h 220885"/>
                <a:gd name="connsiteX4" fmla="*/ 6171 w 153778"/>
                <a:gd name="connsiteY4" fmla="*/ 116827 h 220885"/>
                <a:gd name="connsiteX5" fmla="*/ 1059 w 153778"/>
                <a:gd name="connsiteY5" fmla="*/ 113635 h 220885"/>
                <a:gd name="connsiteX6" fmla="*/ 420 w 153778"/>
                <a:gd name="connsiteY6" fmla="*/ 107251 h 220885"/>
                <a:gd name="connsiteX7" fmla="*/ 45150 w 153778"/>
                <a:gd name="connsiteY7" fmla="*/ 3830 h 220885"/>
                <a:gd name="connsiteX8" fmla="*/ 50900 w 153778"/>
                <a:gd name="connsiteY8" fmla="*/ 0 h 220885"/>
                <a:gd name="connsiteX9" fmla="*/ 125024 w 153778"/>
                <a:gd name="connsiteY9" fmla="*/ 0 h 220885"/>
                <a:gd name="connsiteX10" fmla="*/ 131414 w 153778"/>
                <a:gd name="connsiteY10" fmla="*/ 6384 h 220885"/>
                <a:gd name="connsiteX11" fmla="*/ 130774 w 153778"/>
                <a:gd name="connsiteY11" fmla="*/ 8938 h 220885"/>
                <a:gd name="connsiteX12" fmla="*/ 105215 w 153778"/>
                <a:gd name="connsiteY12" fmla="*/ 66394 h 220885"/>
                <a:gd name="connsiteX13" fmla="*/ 147389 w 153778"/>
                <a:gd name="connsiteY13" fmla="*/ 66394 h 220885"/>
                <a:gd name="connsiteX14" fmla="*/ 153779 w 153778"/>
                <a:gd name="connsiteY14" fmla="*/ 72778 h 220885"/>
                <a:gd name="connsiteX15" fmla="*/ 151861 w 153778"/>
                <a:gd name="connsiteY15" fmla="*/ 77246 h 220885"/>
                <a:gd name="connsiteX16" fmla="*/ 25980 w 153778"/>
                <a:gd name="connsiteY16" fmla="*/ 217694 h 220885"/>
                <a:gd name="connsiteX17" fmla="*/ 21507 w 153778"/>
                <a:gd name="connsiteY17" fmla="*/ 220886 h 220885"/>
                <a:gd name="connsiteX18" fmla="*/ 15755 w 153778"/>
                <a:gd name="connsiteY18" fmla="*/ 104059 h 220885"/>
                <a:gd name="connsiteX19" fmla="*/ 51540 w 153778"/>
                <a:gd name="connsiteY19" fmla="*/ 104059 h 220885"/>
                <a:gd name="connsiteX20" fmla="*/ 57930 w 153778"/>
                <a:gd name="connsiteY20" fmla="*/ 110443 h 220885"/>
                <a:gd name="connsiteX21" fmla="*/ 57930 w 153778"/>
                <a:gd name="connsiteY21" fmla="*/ 112358 h 220885"/>
                <a:gd name="connsiteX22" fmla="*/ 35565 w 153778"/>
                <a:gd name="connsiteY22" fmla="*/ 188966 h 220885"/>
                <a:gd name="connsiteX23" fmla="*/ 133330 w 153778"/>
                <a:gd name="connsiteY23" fmla="*/ 79800 h 220885"/>
                <a:gd name="connsiteX24" fmla="*/ 95630 w 153778"/>
                <a:gd name="connsiteY24" fmla="*/ 79800 h 220885"/>
                <a:gd name="connsiteX25" fmla="*/ 89240 w 153778"/>
                <a:gd name="connsiteY25" fmla="*/ 73416 h 220885"/>
                <a:gd name="connsiteX26" fmla="*/ 89879 w 153778"/>
                <a:gd name="connsiteY26" fmla="*/ 70862 h 220885"/>
                <a:gd name="connsiteX27" fmla="*/ 115439 w 153778"/>
                <a:gd name="connsiteY27" fmla="*/ 13406 h 220885"/>
                <a:gd name="connsiteX28" fmla="*/ 56012 w 153778"/>
                <a:gd name="connsiteY28" fmla="*/ 13406 h 220885"/>
                <a:gd name="connsiteX29" fmla="*/ 15755 w 153778"/>
                <a:gd name="connsiteY29" fmla="*/ 104059 h 22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778" h="220885">
                  <a:moveTo>
                    <a:pt x="21507" y="220886"/>
                  </a:moveTo>
                  <a:cubicBezTo>
                    <a:pt x="20229" y="220886"/>
                    <a:pt x="19590" y="220886"/>
                    <a:pt x="18312" y="220247"/>
                  </a:cubicBezTo>
                  <a:cubicBezTo>
                    <a:pt x="15755" y="218971"/>
                    <a:pt x="14478" y="215779"/>
                    <a:pt x="15117" y="212587"/>
                  </a:cubicBezTo>
                  <a:lnTo>
                    <a:pt x="42594" y="116827"/>
                  </a:lnTo>
                  <a:lnTo>
                    <a:pt x="6171" y="116827"/>
                  </a:lnTo>
                  <a:cubicBezTo>
                    <a:pt x="4254" y="116827"/>
                    <a:pt x="1698" y="115550"/>
                    <a:pt x="1059" y="113635"/>
                  </a:cubicBezTo>
                  <a:cubicBezTo>
                    <a:pt x="-219" y="111720"/>
                    <a:pt x="-219" y="109805"/>
                    <a:pt x="420" y="107251"/>
                  </a:cubicBezTo>
                  <a:lnTo>
                    <a:pt x="45150" y="3830"/>
                  </a:lnTo>
                  <a:cubicBezTo>
                    <a:pt x="46427" y="1277"/>
                    <a:pt x="48345" y="0"/>
                    <a:pt x="50900" y="0"/>
                  </a:cubicBezTo>
                  <a:lnTo>
                    <a:pt x="125024" y="0"/>
                  </a:lnTo>
                  <a:cubicBezTo>
                    <a:pt x="128858" y="0"/>
                    <a:pt x="131414" y="3192"/>
                    <a:pt x="131414" y="6384"/>
                  </a:cubicBezTo>
                  <a:cubicBezTo>
                    <a:pt x="131414" y="7022"/>
                    <a:pt x="131414" y="8299"/>
                    <a:pt x="130774" y="8938"/>
                  </a:cubicBezTo>
                  <a:lnTo>
                    <a:pt x="105215" y="66394"/>
                  </a:lnTo>
                  <a:lnTo>
                    <a:pt x="147389" y="66394"/>
                  </a:lnTo>
                  <a:cubicBezTo>
                    <a:pt x="151223" y="66394"/>
                    <a:pt x="153779" y="68947"/>
                    <a:pt x="153779" y="72778"/>
                  </a:cubicBezTo>
                  <a:cubicBezTo>
                    <a:pt x="153779" y="74693"/>
                    <a:pt x="153139" y="75970"/>
                    <a:pt x="151861" y="77246"/>
                  </a:cubicBezTo>
                  <a:lnTo>
                    <a:pt x="25980" y="217694"/>
                  </a:lnTo>
                  <a:cubicBezTo>
                    <a:pt x="24701" y="219609"/>
                    <a:pt x="23424" y="220247"/>
                    <a:pt x="21507" y="220886"/>
                  </a:cubicBezTo>
                  <a:close/>
                  <a:moveTo>
                    <a:pt x="15755" y="104059"/>
                  </a:moveTo>
                  <a:lnTo>
                    <a:pt x="51540" y="104059"/>
                  </a:lnTo>
                  <a:cubicBezTo>
                    <a:pt x="55373" y="104059"/>
                    <a:pt x="57930" y="106613"/>
                    <a:pt x="57930" y="110443"/>
                  </a:cubicBezTo>
                  <a:cubicBezTo>
                    <a:pt x="57930" y="111081"/>
                    <a:pt x="57930" y="111720"/>
                    <a:pt x="57930" y="112358"/>
                  </a:cubicBezTo>
                  <a:lnTo>
                    <a:pt x="35565" y="188966"/>
                  </a:lnTo>
                  <a:lnTo>
                    <a:pt x="133330" y="79800"/>
                  </a:lnTo>
                  <a:lnTo>
                    <a:pt x="95630" y="79800"/>
                  </a:lnTo>
                  <a:cubicBezTo>
                    <a:pt x="91796" y="79800"/>
                    <a:pt x="89240" y="77246"/>
                    <a:pt x="89240" y="73416"/>
                  </a:cubicBezTo>
                  <a:cubicBezTo>
                    <a:pt x="89240" y="72778"/>
                    <a:pt x="89240" y="71501"/>
                    <a:pt x="89879" y="70862"/>
                  </a:cubicBezTo>
                  <a:lnTo>
                    <a:pt x="115439" y="13406"/>
                  </a:lnTo>
                  <a:lnTo>
                    <a:pt x="56012" y="13406"/>
                  </a:lnTo>
                  <a:lnTo>
                    <a:pt x="15755" y="104059"/>
                  </a:lnTo>
                  <a:close/>
                </a:path>
              </a:pathLst>
            </a:custGeom>
            <a:solidFill>
              <a:schemeClr val="bg1"/>
            </a:solidFill>
            <a:ln w="6390" cap="flat">
              <a:noFill/>
              <a:prstDash val="solid"/>
              <a:miter/>
            </a:ln>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nvGrpSpPr>
            <p:cNvPr id="119" name="Group 118">
              <a:extLst>
                <a:ext uri="{FF2B5EF4-FFF2-40B4-BE49-F238E27FC236}">
                  <a16:creationId xmlns:a16="http://schemas.microsoft.com/office/drawing/2014/main" id="{5515EC19-671D-4348-9849-9F6AAED2B20F}"/>
                </a:ext>
              </a:extLst>
            </p:cNvPr>
            <p:cNvGrpSpPr/>
            <p:nvPr/>
          </p:nvGrpSpPr>
          <p:grpSpPr>
            <a:xfrm>
              <a:off x="12355399" y="579209"/>
              <a:ext cx="24953" cy="37927"/>
              <a:chOff x="9403655" y="3579409"/>
              <a:chExt cx="212845" cy="323456"/>
            </a:xfrm>
            <a:effectLst/>
          </p:grpSpPr>
          <p:sp>
            <p:nvSpPr>
              <p:cNvPr id="142" name="Graphic 4">
                <a:extLst>
                  <a:ext uri="{FF2B5EF4-FFF2-40B4-BE49-F238E27FC236}">
                    <a16:creationId xmlns:a16="http://schemas.microsoft.com/office/drawing/2014/main" id="{5EA88FC9-16C9-497C-BBE5-3724E2244B12}"/>
                  </a:ext>
                </a:extLst>
              </p:cNvPr>
              <p:cNvSpPr/>
              <p:nvPr/>
            </p:nvSpPr>
            <p:spPr>
              <a:xfrm>
                <a:off x="9415318" y="3882414"/>
                <a:ext cx="182550" cy="20451"/>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43" name="Graphic 4">
                <a:extLst>
                  <a:ext uri="{FF2B5EF4-FFF2-40B4-BE49-F238E27FC236}">
                    <a16:creationId xmlns:a16="http://schemas.microsoft.com/office/drawing/2014/main" id="{2BF6BB45-C261-4DC9-B2C8-4770F9F477A4}"/>
                  </a:ext>
                </a:extLst>
              </p:cNvPr>
              <p:cNvSpPr/>
              <p:nvPr/>
            </p:nvSpPr>
            <p:spPr>
              <a:xfrm>
                <a:off x="9403655" y="3579409"/>
                <a:ext cx="212845" cy="316811"/>
              </a:xfrm>
              <a:custGeom>
                <a:avLst/>
                <a:gdLst>
                  <a:gd name="connsiteX0" fmla="*/ 119784 w 157744"/>
                  <a:gd name="connsiteY0" fmla="*/ 78842 h 235249"/>
                  <a:gd name="connsiteX1" fmla="*/ 111477 w 157744"/>
                  <a:gd name="connsiteY1" fmla="*/ 82034 h 235249"/>
                  <a:gd name="connsiteX2" fmla="*/ 110838 w 157744"/>
                  <a:gd name="connsiteY2" fmla="*/ 85226 h 235249"/>
                  <a:gd name="connsiteX3" fmla="*/ 109560 w 157744"/>
                  <a:gd name="connsiteY3" fmla="*/ 103740 h 235249"/>
                  <a:gd name="connsiteX4" fmla="*/ 109560 w 157744"/>
                  <a:gd name="connsiteY4" fmla="*/ 104378 h 235249"/>
                  <a:gd name="connsiteX5" fmla="*/ 105726 w 157744"/>
                  <a:gd name="connsiteY5" fmla="*/ 73735 h 235249"/>
                  <a:gd name="connsiteX6" fmla="*/ 68664 w 157744"/>
                  <a:gd name="connsiteY6" fmla="*/ 958 h 235249"/>
                  <a:gd name="connsiteX7" fmla="*/ 61635 w 157744"/>
                  <a:gd name="connsiteY7" fmla="*/ 958 h 235249"/>
                  <a:gd name="connsiteX8" fmla="*/ 58440 w 157744"/>
                  <a:gd name="connsiteY8" fmla="*/ 7342 h 235249"/>
                  <a:gd name="connsiteX9" fmla="*/ 46938 w 157744"/>
                  <a:gd name="connsiteY9" fmla="*/ 64797 h 235249"/>
                  <a:gd name="connsiteX10" fmla="*/ 26490 w 157744"/>
                  <a:gd name="connsiteY10" fmla="*/ 98633 h 235249"/>
                  <a:gd name="connsiteX11" fmla="*/ 292 w 157744"/>
                  <a:gd name="connsiteY11" fmla="*/ 170772 h 235249"/>
                  <a:gd name="connsiteX12" fmla="*/ 45660 w 157744"/>
                  <a:gd name="connsiteY12" fmla="*/ 233973 h 235249"/>
                  <a:gd name="connsiteX13" fmla="*/ 46938 w 157744"/>
                  <a:gd name="connsiteY13" fmla="*/ 233973 h 235249"/>
                  <a:gd name="connsiteX14" fmla="*/ 52050 w 157744"/>
                  <a:gd name="connsiteY14" fmla="*/ 231420 h 235249"/>
                  <a:gd name="connsiteX15" fmla="*/ 52050 w 157744"/>
                  <a:gd name="connsiteY15" fmla="*/ 224397 h 235249"/>
                  <a:gd name="connsiteX16" fmla="*/ 56523 w 157744"/>
                  <a:gd name="connsiteY16" fmla="*/ 157365 h 235249"/>
                  <a:gd name="connsiteX17" fmla="*/ 72498 w 157744"/>
                  <a:gd name="connsiteY17" fmla="*/ 126722 h 235249"/>
                  <a:gd name="connsiteX18" fmla="*/ 98058 w 157744"/>
                  <a:gd name="connsiteY18" fmla="*/ 166303 h 235249"/>
                  <a:gd name="connsiteX19" fmla="*/ 103170 w 157744"/>
                  <a:gd name="connsiteY19" fmla="*/ 225674 h 235249"/>
                  <a:gd name="connsiteX20" fmla="*/ 103809 w 157744"/>
                  <a:gd name="connsiteY20" fmla="*/ 232058 h 235249"/>
                  <a:gd name="connsiteX21" fmla="*/ 109560 w 157744"/>
                  <a:gd name="connsiteY21" fmla="*/ 235250 h 235249"/>
                  <a:gd name="connsiteX22" fmla="*/ 139592 w 157744"/>
                  <a:gd name="connsiteY22" fmla="*/ 215460 h 235249"/>
                  <a:gd name="connsiteX23" fmla="*/ 155567 w 157744"/>
                  <a:gd name="connsiteY23" fmla="*/ 143959 h 235249"/>
                  <a:gd name="connsiteX24" fmla="*/ 119784 w 157744"/>
                  <a:gd name="connsiteY24" fmla="*/ 78842 h 235249"/>
                  <a:gd name="connsiteX25" fmla="*/ 130007 w 157744"/>
                  <a:gd name="connsiteY25" fmla="*/ 207799 h 235249"/>
                  <a:gd name="connsiteX26" fmla="*/ 120422 w 157744"/>
                  <a:gd name="connsiteY26" fmla="*/ 217375 h 235249"/>
                  <a:gd name="connsiteX27" fmla="*/ 108921 w 157744"/>
                  <a:gd name="connsiteY27" fmla="*/ 159280 h 235249"/>
                  <a:gd name="connsiteX28" fmla="*/ 81444 w 157744"/>
                  <a:gd name="connsiteY28" fmla="*/ 110124 h 235249"/>
                  <a:gd name="connsiteX29" fmla="*/ 76332 w 157744"/>
                  <a:gd name="connsiteY29" fmla="*/ 103740 h 235249"/>
                  <a:gd name="connsiteX30" fmla="*/ 68664 w 157744"/>
                  <a:gd name="connsiteY30" fmla="*/ 106932 h 235249"/>
                  <a:gd name="connsiteX31" fmla="*/ 46299 w 157744"/>
                  <a:gd name="connsiteY31" fmla="*/ 152258 h 235249"/>
                  <a:gd name="connsiteX32" fmla="*/ 33520 w 157744"/>
                  <a:gd name="connsiteY32" fmla="*/ 214183 h 235249"/>
                  <a:gd name="connsiteX33" fmla="*/ 13072 w 157744"/>
                  <a:gd name="connsiteY33" fmla="*/ 170772 h 235249"/>
                  <a:gd name="connsiteX34" fmla="*/ 36714 w 157744"/>
                  <a:gd name="connsiteY34" fmla="*/ 106932 h 235249"/>
                  <a:gd name="connsiteX35" fmla="*/ 59079 w 157744"/>
                  <a:gd name="connsiteY35" fmla="*/ 69905 h 235249"/>
                  <a:gd name="connsiteX36" fmla="*/ 71220 w 157744"/>
                  <a:gd name="connsiteY36" fmla="*/ 20748 h 235249"/>
                  <a:gd name="connsiteX37" fmla="*/ 92946 w 157744"/>
                  <a:gd name="connsiteY37" fmla="*/ 73097 h 235249"/>
                  <a:gd name="connsiteX38" fmla="*/ 108282 w 157744"/>
                  <a:gd name="connsiteY38" fmla="*/ 117784 h 235249"/>
                  <a:gd name="connsiteX39" fmla="*/ 122339 w 157744"/>
                  <a:gd name="connsiteY39" fmla="*/ 106932 h 235249"/>
                  <a:gd name="connsiteX40" fmla="*/ 123617 w 157744"/>
                  <a:gd name="connsiteY40" fmla="*/ 98633 h 235249"/>
                  <a:gd name="connsiteX41" fmla="*/ 143427 w 157744"/>
                  <a:gd name="connsiteY41" fmla="*/ 146512 h 235249"/>
                  <a:gd name="connsiteX42" fmla="*/ 130007 w 157744"/>
                  <a:gd name="connsiteY42" fmla="*/ 207799 h 235249"/>
                  <a:gd name="connsiteX43" fmla="*/ 130007 w 157744"/>
                  <a:gd name="connsiteY43" fmla="*/ 207799 h 23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7744" h="235249">
                    <a:moveTo>
                      <a:pt x="119784" y="78842"/>
                    </a:moveTo>
                    <a:cubicBezTo>
                      <a:pt x="116589" y="77565"/>
                      <a:pt x="112754" y="78842"/>
                      <a:pt x="111477" y="82034"/>
                    </a:cubicBezTo>
                    <a:cubicBezTo>
                      <a:pt x="110838" y="83311"/>
                      <a:pt x="110838" y="83949"/>
                      <a:pt x="110838" y="85226"/>
                    </a:cubicBezTo>
                    <a:cubicBezTo>
                      <a:pt x="111477" y="91610"/>
                      <a:pt x="110838" y="97994"/>
                      <a:pt x="109560" y="103740"/>
                    </a:cubicBezTo>
                    <a:lnTo>
                      <a:pt x="109560" y="104378"/>
                    </a:lnTo>
                    <a:cubicBezTo>
                      <a:pt x="107643" y="101825"/>
                      <a:pt x="104448" y="92887"/>
                      <a:pt x="105726" y="73735"/>
                    </a:cubicBezTo>
                    <a:cubicBezTo>
                      <a:pt x="107643" y="27770"/>
                      <a:pt x="69942" y="2235"/>
                      <a:pt x="68664" y="958"/>
                    </a:cubicBezTo>
                    <a:cubicBezTo>
                      <a:pt x="66747" y="-319"/>
                      <a:pt x="63552" y="-319"/>
                      <a:pt x="61635" y="958"/>
                    </a:cubicBezTo>
                    <a:cubicBezTo>
                      <a:pt x="59718" y="2235"/>
                      <a:pt x="58440" y="4788"/>
                      <a:pt x="58440" y="7342"/>
                    </a:cubicBezTo>
                    <a:cubicBezTo>
                      <a:pt x="58440" y="7342"/>
                      <a:pt x="60996" y="29686"/>
                      <a:pt x="46938" y="64797"/>
                    </a:cubicBezTo>
                    <a:cubicBezTo>
                      <a:pt x="41826" y="76927"/>
                      <a:pt x="34798" y="88418"/>
                      <a:pt x="26490" y="98633"/>
                    </a:cubicBezTo>
                    <a:cubicBezTo>
                      <a:pt x="12433" y="117784"/>
                      <a:pt x="-2264" y="137575"/>
                      <a:pt x="292" y="170772"/>
                    </a:cubicBezTo>
                    <a:cubicBezTo>
                      <a:pt x="4126" y="223120"/>
                      <a:pt x="45660" y="233973"/>
                      <a:pt x="45660" y="233973"/>
                    </a:cubicBezTo>
                    <a:lnTo>
                      <a:pt x="46938" y="233973"/>
                    </a:lnTo>
                    <a:cubicBezTo>
                      <a:pt x="48855" y="233973"/>
                      <a:pt x="50772" y="232696"/>
                      <a:pt x="52050" y="231420"/>
                    </a:cubicBezTo>
                    <a:cubicBezTo>
                      <a:pt x="53328" y="229504"/>
                      <a:pt x="53328" y="226312"/>
                      <a:pt x="52050" y="224397"/>
                    </a:cubicBezTo>
                    <a:cubicBezTo>
                      <a:pt x="39909" y="206522"/>
                      <a:pt x="41188" y="184178"/>
                      <a:pt x="56523" y="157365"/>
                    </a:cubicBezTo>
                    <a:cubicBezTo>
                      <a:pt x="59718" y="152258"/>
                      <a:pt x="66747" y="137575"/>
                      <a:pt x="72498" y="126722"/>
                    </a:cubicBezTo>
                    <a:cubicBezTo>
                      <a:pt x="79527" y="140767"/>
                      <a:pt x="87834" y="154173"/>
                      <a:pt x="98058" y="166303"/>
                    </a:cubicBezTo>
                    <a:cubicBezTo>
                      <a:pt x="118506" y="191839"/>
                      <a:pt x="103809" y="225036"/>
                      <a:pt x="103170" y="225674"/>
                    </a:cubicBezTo>
                    <a:cubicBezTo>
                      <a:pt x="101892" y="227589"/>
                      <a:pt x="102531" y="230143"/>
                      <a:pt x="103809" y="232058"/>
                    </a:cubicBezTo>
                    <a:cubicBezTo>
                      <a:pt x="105087" y="233973"/>
                      <a:pt x="107004" y="235250"/>
                      <a:pt x="109560" y="235250"/>
                    </a:cubicBezTo>
                    <a:cubicBezTo>
                      <a:pt x="118506" y="235250"/>
                      <a:pt x="130007" y="227589"/>
                      <a:pt x="139592" y="215460"/>
                    </a:cubicBezTo>
                    <a:cubicBezTo>
                      <a:pt x="155567" y="195031"/>
                      <a:pt x="161318" y="168856"/>
                      <a:pt x="155567" y="143959"/>
                    </a:cubicBezTo>
                    <a:cubicBezTo>
                      <a:pt x="145343" y="91610"/>
                      <a:pt x="121062" y="79481"/>
                      <a:pt x="119784" y="78842"/>
                    </a:cubicBezTo>
                    <a:close/>
                    <a:moveTo>
                      <a:pt x="130007" y="207799"/>
                    </a:moveTo>
                    <a:cubicBezTo>
                      <a:pt x="127452" y="211629"/>
                      <a:pt x="123617" y="214821"/>
                      <a:pt x="120422" y="217375"/>
                    </a:cubicBezTo>
                    <a:cubicBezTo>
                      <a:pt x="125534" y="196946"/>
                      <a:pt x="121701" y="175879"/>
                      <a:pt x="108921" y="159280"/>
                    </a:cubicBezTo>
                    <a:cubicBezTo>
                      <a:pt x="85278" y="129276"/>
                      <a:pt x="81444" y="112677"/>
                      <a:pt x="81444" y="110124"/>
                    </a:cubicBezTo>
                    <a:cubicBezTo>
                      <a:pt x="81444" y="106932"/>
                      <a:pt x="79527" y="104378"/>
                      <a:pt x="76332" y="103740"/>
                    </a:cubicBezTo>
                    <a:cubicBezTo>
                      <a:pt x="73137" y="103101"/>
                      <a:pt x="70581" y="104378"/>
                      <a:pt x="68664" y="106932"/>
                    </a:cubicBezTo>
                    <a:cubicBezTo>
                      <a:pt x="68664" y="107570"/>
                      <a:pt x="51411" y="143320"/>
                      <a:pt x="46299" y="152258"/>
                    </a:cubicBezTo>
                    <a:cubicBezTo>
                      <a:pt x="32880" y="175240"/>
                      <a:pt x="29046" y="196308"/>
                      <a:pt x="33520" y="214183"/>
                    </a:cubicBezTo>
                    <a:cubicBezTo>
                      <a:pt x="20740" y="203330"/>
                      <a:pt x="13072" y="187370"/>
                      <a:pt x="13072" y="170772"/>
                    </a:cubicBezTo>
                    <a:cubicBezTo>
                      <a:pt x="11155" y="142044"/>
                      <a:pt x="22657" y="126084"/>
                      <a:pt x="36714" y="106932"/>
                    </a:cubicBezTo>
                    <a:cubicBezTo>
                      <a:pt x="45660" y="95441"/>
                      <a:pt x="53328" y="83311"/>
                      <a:pt x="59079" y="69905"/>
                    </a:cubicBezTo>
                    <a:cubicBezTo>
                      <a:pt x="65469" y="53945"/>
                      <a:pt x="69303" y="37985"/>
                      <a:pt x="71220" y="20748"/>
                    </a:cubicBezTo>
                    <a:cubicBezTo>
                      <a:pt x="85278" y="34793"/>
                      <a:pt x="92946" y="53945"/>
                      <a:pt x="92946" y="73097"/>
                    </a:cubicBezTo>
                    <a:cubicBezTo>
                      <a:pt x="91668" y="109485"/>
                      <a:pt x="101892" y="116508"/>
                      <a:pt x="108282" y="117784"/>
                    </a:cubicBezTo>
                    <a:cubicBezTo>
                      <a:pt x="115311" y="118423"/>
                      <a:pt x="121062" y="113954"/>
                      <a:pt x="122339" y="106932"/>
                    </a:cubicBezTo>
                    <a:cubicBezTo>
                      <a:pt x="122979" y="104378"/>
                      <a:pt x="123617" y="101186"/>
                      <a:pt x="123617" y="98633"/>
                    </a:cubicBezTo>
                    <a:cubicBezTo>
                      <a:pt x="133842" y="112677"/>
                      <a:pt x="140870" y="129276"/>
                      <a:pt x="143427" y="146512"/>
                    </a:cubicBezTo>
                    <a:cubicBezTo>
                      <a:pt x="147899" y="167580"/>
                      <a:pt x="143427" y="190562"/>
                      <a:pt x="130007" y="207799"/>
                    </a:cubicBezTo>
                    <a:lnTo>
                      <a:pt x="130007" y="207799"/>
                    </a:ln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120" name="Graphic 4">
              <a:extLst>
                <a:ext uri="{FF2B5EF4-FFF2-40B4-BE49-F238E27FC236}">
                  <a16:creationId xmlns:a16="http://schemas.microsoft.com/office/drawing/2014/main" id="{15F4464A-8358-41CA-A974-8DE62771E80C}"/>
                </a:ext>
              </a:extLst>
            </p:cNvPr>
            <p:cNvGrpSpPr>
              <a:grpSpLocks noChangeAspect="1"/>
            </p:cNvGrpSpPr>
            <p:nvPr/>
          </p:nvGrpSpPr>
          <p:grpSpPr>
            <a:xfrm>
              <a:off x="11578719" y="763479"/>
              <a:ext cx="16608" cy="38559"/>
              <a:chOff x="4795172" y="2926580"/>
              <a:chExt cx="94407" cy="219609"/>
            </a:xfrm>
            <a:solidFill>
              <a:schemeClr val="bg1"/>
            </a:solidFill>
            <a:effectLst/>
          </p:grpSpPr>
          <p:sp>
            <p:nvSpPr>
              <p:cNvPr id="138" name="Graphic 4">
                <a:extLst>
                  <a:ext uri="{FF2B5EF4-FFF2-40B4-BE49-F238E27FC236}">
                    <a16:creationId xmlns:a16="http://schemas.microsoft.com/office/drawing/2014/main" id="{8617619E-61C8-4366-8786-9F41F6704CDE}"/>
                  </a:ext>
                </a:extLst>
              </p:cNvPr>
              <p:cNvSpPr/>
              <p:nvPr/>
            </p:nvSpPr>
            <p:spPr>
              <a:xfrm>
                <a:off x="4825041" y="2926580"/>
                <a:ext cx="42173" cy="42134"/>
              </a:xfrm>
              <a:custGeom>
                <a:avLst/>
                <a:gdLst>
                  <a:gd name="connsiteX0" fmla="*/ 21087 w 42173"/>
                  <a:gd name="connsiteY0" fmla="*/ 42134 h 42134"/>
                  <a:gd name="connsiteX1" fmla="*/ 42174 w 42173"/>
                  <a:gd name="connsiteY1" fmla="*/ 21067 h 42134"/>
                  <a:gd name="connsiteX2" fmla="*/ 21087 w 42173"/>
                  <a:gd name="connsiteY2" fmla="*/ 0 h 42134"/>
                  <a:gd name="connsiteX3" fmla="*/ 0 w 42173"/>
                  <a:gd name="connsiteY3" fmla="*/ 21067 h 42134"/>
                  <a:gd name="connsiteX4" fmla="*/ 0 w 42173"/>
                  <a:gd name="connsiteY4" fmla="*/ 21067 h 42134"/>
                  <a:gd name="connsiteX5" fmla="*/ 21087 w 42173"/>
                  <a:gd name="connsiteY5" fmla="*/ 42134 h 42134"/>
                  <a:gd name="connsiteX6" fmla="*/ 21087 w 42173"/>
                  <a:gd name="connsiteY6" fmla="*/ 12768 h 42134"/>
                  <a:gd name="connsiteX7" fmla="*/ 29394 w 42173"/>
                  <a:gd name="connsiteY7" fmla="*/ 21067 h 42134"/>
                  <a:gd name="connsiteX8" fmla="*/ 21087 w 42173"/>
                  <a:gd name="connsiteY8" fmla="*/ 29366 h 42134"/>
                  <a:gd name="connsiteX9" fmla="*/ 12780 w 42173"/>
                  <a:gd name="connsiteY9" fmla="*/ 21067 h 42134"/>
                  <a:gd name="connsiteX10" fmla="*/ 12780 w 42173"/>
                  <a:gd name="connsiteY10" fmla="*/ 21067 h 42134"/>
                  <a:gd name="connsiteX11" fmla="*/ 21087 w 42173"/>
                  <a:gd name="connsiteY11" fmla="*/ 12768 h 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73" h="42134">
                    <a:moveTo>
                      <a:pt x="21087" y="42134"/>
                    </a:moveTo>
                    <a:cubicBezTo>
                      <a:pt x="32589" y="42134"/>
                      <a:pt x="42174" y="32558"/>
                      <a:pt x="42174" y="21067"/>
                    </a:cubicBezTo>
                    <a:cubicBezTo>
                      <a:pt x="42174" y="9576"/>
                      <a:pt x="32589" y="0"/>
                      <a:pt x="21087" y="0"/>
                    </a:cubicBezTo>
                    <a:cubicBezTo>
                      <a:pt x="9585" y="0"/>
                      <a:pt x="0" y="9576"/>
                      <a:pt x="0" y="21067"/>
                    </a:cubicBezTo>
                    <a:cubicBezTo>
                      <a:pt x="0" y="21067"/>
                      <a:pt x="0" y="21067"/>
                      <a:pt x="0" y="21067"/>
                    </a:cubicBezTo>
                    <a:cubicBezTo>
                      <a:pt x="0" y="32558"/>
                      <a:pt x="9585" y="42134"/>
                      <a:pt x="21087" y="42134"/>
                    </a:cubicBezTo>
                    <a:close/>
                    <a:moveTo>
                      <a:pt x="21087" y="12768"/>
                    </a:moveTo>
                    <a:cubicBezTo>
                      <a:pt x="25560" y="12768"/>
                      <a:pt x="29394" y="16598"/>
                      <a:pt x="29394" y="21067"/>
                    </a:cubicBezTo>
                    <a:cubicBezTo>
                      <a:pt x="29394" y="25536"/>
                      <a:pt x="25560" y="29366"/>
                      <a:pt x="21087" y="29366"/>
                    </a:cubicBezTo>
                    <a:cubicBezTo>
                      <a:pt x="16614" y="29366"/>
                      <a:pt x="12780" y="25536"/>
                      <a:pt x="12780" y="21067"/>
                    </a:cubicBezTo>
                    <a:cubicBezTo>
                      <a:pt x="12780" y="21067"/>
                      <a:pt x="12780" y="21067"/>
                      <a:pt x="12780" y="21067"/>
                    </a:cubicBezTo>
                    <a:cubicBezTo>
                      <a:pt x="12780" y="16598"/>
                      <a:pt x="16614" y="12768"/>
                      <a:pt x="21087" y="1276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39" name="Graphic 4">
                <a:extLst>
                  <a:ext uri="{FF2B5EF4-FFF2-40B4-BE49-F238E27FC236}">
                    <a16:creationId xmlns:a16="http://schemas.microsoft.com/office/drawing/2014/main" id="{B88916FB-31A7-4EC9-8378-51B736DFCBE6}"/>
                  </a:ext>
                </a:extLst>
              </p:cNvPr>
              <p:cNvSpPr/>
              <p:nvPr/>
            </p:nvSpPr>
            <p:spPr>
              <a:xfrm>
                <a:off x="4810344" y="2978290"/>
                <a:ext cx="78694" cy="167898"/>
              </a:xfrm>
              <a:custGeom>
                <a:avLst/>
                <a:gdLst>
                  <a:gd name="connsiteX0" fmla="*/ 70289 w 78694"/>
                  <a:gd name="connsiteY0" fmla="*/ 105974 h 167898"/>
                  <a:gd name="connsiteX1" fmla="*/ 42174 w 78694"/>
                  <a:gd name="connsiteY1" fmla="*/ 70862 h 167898"/>
                  <a:gd name="connsiteX2" fmla="*/ 42174 w 78694"/>
                  <a:gd name="connsiteY2" fmla="*/ 6384 h 167898"/>
                  <a:gd name="connsiteX3" fmla="*/ 35784 w 78694"/>
                  <a:gd name="connsiteY3" fmla="*/ 0 h 167898"/>
                  <a:gd name="connsiteX4" fmla="*/ 31950 w 78694"/>
                  <a:gd name="connsiteY4" fmla="*/ 1277 h 167898"/>
                  <a:gd name="connsiteX5" fmla="*/ 2556 w 78694"/>
                  <a:gd name="connsiteY5" fmla="*/ 23621 h 167898"/>
                  <a:gd name="connsiteX6" fmla="*/ 0 w 78694"/>
                  <a:gd name="connsiteY6" fmla="*/ 28728 h 167898"/>
                  <a:gd name="connsiteX7" fmla="*/ 0 w 78694"/>
                  <a:gd name="connsiteY7" fmla="*/ 80438 h 167898"/>
                  <a:gd name="connsiteX8" fmla="*/ 6390 w 78694"/>
                  <a:gd name="connsiteY8" fmla="*/ 86822 h 167898"/>
                  <a:gd name="connsiteX9" fmla="*/ 12780 w 78694"/>
                  <a:gd name="connsiteY9" fmla="*/ 80438 h 167898"/>
                  <a:gd name="connsiteX10" fmla="*/ 12780 w 78694"/>
                  <a:gd name="connsiteY10" fmla="*/ 31920 h 167898"/>
                  <a:gd name="connsiteX11" fmla="*/ 29394 w 78694"/>
                  <a:gd name="connsiteY11" fmla="*/ 19152 h 167898"/>
                  <a:gd name="connsiteX12" fmla="*/ 29394 w 78694"/>
                  <a:gd name="connsiteY12" fmla="*/ 72777 h 167898"/>
                  <a:gd name="connsiteX13" fmla="*/ 30672 w 78694"/>
                  <a:gd name="connsiteY13" fmla="*/ 76608 h 167898"/>
                  <a:gd name="connsiteX14" fmla="*/ 59426 w 78694"/>
                  <a:gd name="connsiteY14" fmla="*/ 112358 h 167898"/>
                  <a:gd name="connsiteX15" fmla="*/ 66456 w 78694"/>
                  <a:gd name="connsiteY15" fmla="*/ 162153 h 167898"/>
                  <a:gd name="connsiteX16" fmla="*/ 72845 w 78694"/>
                  <a:gd name="connsiteY16" fmla="*/ 167899 h 167898"/>
                  <a:gd name="connsiteX17" fmla="*/ 73484 w 78694"/>
                  <a:gd name="connsiteY17" fmla="*/ 167899 h 167898"/>
                  <a:gd name="connsiteX18" fmla="*/ 78596 w 78694"/>
                  <a:gd name="connsiteY18" fmla="*/ 160876 h 167898"/>
                  <a:gd name="connsiteX19" fmla="*/ 71567 w 78694"/>
                  <a:gd name="connsiteY19" fmla="*/ 109166 h 167898"/>
                  <a:gd name="connsiteX20" fmla="*/ 70289 w 78694"/>
                  <a:gd name="connsiteY20" fmla="*/ 105974 h 16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8694" h="167898">
                    <a:moveTo>
                      <a:pt x="70289" y="105974"/>
                    </a:moveTo>
                    <a:lnTo>
                      <a:pt x="42174" y="70862"/>
                    </a:lnTo>
                    <a:lnTo>
                      <a:pt x="42174" y="6384"/>
                    </a:lnTo>
                    <a:cubicBezTo>
                      <a:pt x="42174" y="2554"/>
                      <a:pt x="38979" y="0"/>
                      <a:pt x="35784" y="0"/>
                    </a:cubicBezTo>
                    <a:cubicBezTo>
                      <a:pt x="34506" y="0"/>
                      <a:pt x="33228" y="638"/>
                      <a:pt x="31950" y="1277"/>
                    </a:cubicBezTo>
                    <a:lnTo>
                      <a:pt x="2556" y="23621"/>
                    </a:lnTo>
                    <a:cubicBezTo>
                      <a:pt x="639" y="24897"/>
                      <a:pt x="0" y="26813"/>
                      <a:pt x="0" y="28728"/>
                    </a:cubicBezTo>
                    <a:lnTo>
                      <a:pt x="0" y="80438"/>
                    </a:lnTo>
                    <a:cubicBezTo>
                      <a:pt x="0" y="84269"/>
                      <a:pt x="2556" y="86822"/>
                      <a:pt x="6390" y="86822"/>
                    </a:cubicBezTo>
                    <a:cubicBezTo>
                      <a:pt x="10224" y="86822"/>
                      <a:pt x="12780" y="84269"/>
                      <a:pt x="12780" y="80438"/>
                    </a:cubicBezTo>
                    <a:lnTo>
                      <a:pt x="12780" y="31920"/>
                    </a:lnTo>
                    <a:lnTo>
                      <a:pt x="29394" y="19152"/>
                    </a:lnTo>
                    <a:lnTo>
                      <a:pt x="29394" y="72777"/>
                    </a:lnTo>
                    <a:cubicBezTo>
                      <a:pt x="29394" y="74054"/>
                      <a:pt x="30033" y="75331"/>
                      <a:pt x="30672" y="76608"/>
                    </a:cubicBezTo>
                    <a:lnTo>
                      <a:pt x="59426" y="112358"/>
                    </a:lnTo>
                    <a:lnTo>
                      <a:pt x="66456" y="162153"/>
                    </a:lnTo>
                    <a:cubicBezTo>
                      <a:pt x="67094" y="165345"/>
                      <a:pt x="69650" y="167899"/>
                      <a:pt x="72845" y="167899"/>
                    </a:cubicBezTo>
                    <a:lnTo>
                      <a:pt x="73484" y="167899"/>
                    </a:lnTo>
                    <a:cubicBezTo>
                      <a:pt x="76679" y="167260"/>
                      <a:pt x="79235" y="164068"/>
                      <a:pt x="78596" y="160876"/>
                    </a:cubicBezTo>
                    <a:lnTo>
                      <a:pt x="71567" y="109166"/>
                    </a:lnTo>
                    <a:cubicBezTo>
                      <a:pt x="71567" y="107889"/>
                      <a:pt x="70929" y="106613"/>
                      <a:pt x="70289" y="10597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40" name="Graphic 4">
                <a:extLst>
                  <a:ext uri="{FF2B5EF4-FFF2-40B4-BE49-F238E27FC236}">
                    <a16:creationId xmlns:a16="http://schemas.microsoft.com/office/drawing/2014/main" id="{30526F91-C9C2-428D-AB25-515A3720798D}"/>
                  </a:ext>
                </a:extLst>
              </p:cNvPr>
              <p:cNvSpPr/>
              <p:nvPr/>
            </p:nvSpPr>
            <p:spPr>
              <a:xfrm>
                <a:off x="4795172" y="3081874"/>
                <a:ext cx="49514" cy="64315"/>
              </a:xfrm>
              <a:custGeom>
                <a:avLst/>
                <a:gdLst>
                  <a:gd name="connsiteX0" fmla="*/ 38176 w 49514"/>
                  <a:gd name="connsiteY0" fmla="*/ 2390 h 64315"/>
                  <a:gd name="connsiteX1" fmla="*/ 1114 w 49514"/>
                  <a:gd name="connsiteY1" fmla="*/ 54101 h 64315"/>
                  <a:gd name="connsiteX2" fmla="*/ 2393 w 49514"/>
                  <a:gd name="connsiteY2" fmla="*/ 63038 h 64315"/>
                  <a:gd name="connsiteX3" fmla="*/ 6227 w 49514"/>
                  <a:gd name="connsiteY3" fmla="*/ 64315 h 64315"/>
                  <a:gd name="connsiteX4" fmla="*/ 11339 w 49514"/>
                  <a:gd name="connsiteY4" fmla="*/ 61761 h 64315"/>
                  <a:gd name="connsiteX5" fmla="*/ 48400 w 49514"/>
                  <a:gd name="connsiteY5" fmla="*/ 10051 h 64315"/>
                  <a:gd name="connsiteX6" fmla="*/ 47122 w 49514"/>
                  <a:gd name="connsiteY6" fmla="*/ 1114 h 64315"/>
                  <a:gd name="connsiteX7" fmla="*/ 38176 w 49514"/>
                  <a:gd name="connsiteY7" fmla="*/ 2390 h 64315"/>
                  <a:gd name="connsiteX8" fmla="*/ 38176 w 49514"/>
                  <a:gd name="connsiteY8" fmla="*/ 2390 h 6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14" h="64315">
                    <a:moveTo>
                      <a:pt x="38176" y="2390"/>
                    </a:moveTo>
                    <a:lnTo>
                      <a:pt x="1114" y="54101"/>
                    </a:lnTo>
                    <a:cubicBezTo>
                      <a:pt x="-802" y="56654"/>
                      <a:pt x="-163" y="61123"/>
                      <a:pt x="2393" y="63038"/>
                    </a:cubicBezTo>
                    <a:cubicBezTo>
                      <a:pt x="3671" y="63677"/>
                      <a:pt x="4949" y="64315"/>
                      <a:pt x="6227" y="64315"/>
                    </a:cubicBezTo>
                    <a:cubicBezTo>
                      <a:pt x="8144" y="64315"/>
                      <a:pt x="10061" y="63038"/>
                      <a:pt x="11339" y="61761"/>
                    </a:cubicBezTo>
                    <a:lnTo>
                      <a:pt x="48400" y="10051"/>
                    </a:lnTo>
                    <a:cubicBezTo>
                      <a:pt x="50317" y="6859"/>
                      <a:pt x="49678" y="3029"/>
                      <a:pt x="47122" y="1114"/>
                    </a:cubicBezTo>
                    <a:cubicBezTo>
                      <a:pt x="44566" y="-802"/>
                      <a:pt x="40093" y="-163"/>
                      <a:pt x="38176" y="2390"/>
                    </a:cubicBezTo>
                    <a:lnTo>
                      <a:pt x="38176"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41" name="Graphic 4">
                <a:extLst>
                  <a:ext uri="{FF2B5EF4-FFF2-40B4-BE49-F238E27FC236}">
                    <a16:creationId xmlns:a16="http://schemas.microsoft.com/office/drawing/2014/main" id="{411BC310-A1B3-4E45-9CE1-CF49FD399BDA}"/>
                  </a:ext>
                </a:extLst>
              </p:cNvPr>
              <p:cNvSpPr/>
              <p:nvPr/>
            </p:nvSpPr>
            <p:spPr>
              <a:xfrm>
                <a:off x="4869132" y="3030000"/>
                <a:ext cx="20447" cy="20428"/>
              </a:xfrm>
              <a:custGeom>
                <a:avLst/>
                <a:gdLst>
                  <a:gd name="connsiteX0" fmla="*/ 10863 w 20447"/>
                  <a:gd name="connsiteY0" fmla="*/ 1915 h 20428"/>
                  <a:gd name="connsiteX1" fmla="*/ 1917 w 20447"/>
                  <a:gd name="connsiteY1" fmla="*/ 1915 h 20428"/>
                  <a:gd name="connsiteX2" fmla="*/ 1917 w 20447"/>
                  <a:gd name="connsiteY2" fmla="*/ 1915 h 20428"/>
                  <a:gd name="connsiteX3" fmla="*/ 1917 w 20447"/>
                  <a:gd name="connsiteY3" fmla="*/ 10853 h 20428"/>
                  <a:gd name="connsiteX4" fmla="*/ 9585 w 20447"/>
                  <a:gd name="connsiteY4" fmla="*/ 18514 h 20428"/>
                  <a:gd name="connsiteX5" fmla="*/ 14058 w 20447"/>
                  <a:gd name="connsiteY5" fmla="*/ 20429 h 20428"/>
                  <a:gd name="connsiteX6" fmla="*/ 18531 w 20447"/>
                  <a:gd name="connsiteY6" fmla="*/ 18514 h 20428"/>
                  <a:gd name="connsiteX7" fmla="*/ 18531 w 20447"/>
                  <a:gd name="connsiteY7" fmla="*/ 9576 h 20428"/>
                  <a:gd name="connsiteX8" fmla="*/ 10863 w 20447"/>
                  <a:gd name="connsiteY8" fmla="*/ 1915 h 20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7" h="20428">
                    <a:moveTo>
                      <a:pt x="10863" y="1915"/>
                    </a:moveTo>
                    <a:cubicBezTo>
                      <a:pt x="8307" y="-638"/>
                      <a:pt x="4473" y="-638"/>
                      <a:pt x="1917" y="1915"/>
                    </a:cubicBezTo>
                    <a:cubicBezTo>
                      <a:pt x="1917" y="1915"/>
                      <a:pt x="1917" y="1915"/>
                      <a:pt x="1917" y="1915"/>
                    </a:cubicBezTo>
                    <a:cubicBezTo>
                      <a:pt x="-639" y="4469"/>
                      <a:pt x="-639" y="8299"/>
                      <a:pt x="1917" y="10853"/>
                    </a:cubicBezTo>
                    <a:lnTo>
                      <a:pt x="9585" y="18514"/>
                    </a:lnTo>
                    <a:cubicBezTo>
                      <a:pt x="10863" y="19790"/>
                      <a:pt x="12141" y="20429"/>
                      <a:pt x="14058" y="20429"/>
                    </a:cubicBezTo>
                    <a:cubicBezTo>
                      <a:pt x="15975" y="20429"/>
                      <a:pt x="17253" y="19790"/>
                      <a:pt x="18531" y="18514"/>
                    </a:cubicBezTo>
                    <a:cubicBezTo>
                      <a:pt x="21087" y="15960"/>
                      <a:pt x="21087" y="12130"/>
                      <a:pt x="18531" y="9576"/>
                    </a:cubicBezTo>
                    <a:lnTo>
                      <a:pt x="10863"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121" name="Graphic 4">
              <a:extLst>
                <a:ext uri="{FF2B5EF4-FFF2-40B4-BE49-F238E27FC236}">
                  <a16:creationId xmlns:a16="http://schemas.microsoft.com/office/drawing/2014/main" id="{A664A592-C81C-47CD-BDA0-E25591405CE8}"/>
                </a:ext>
              </a:extLst>
            </p:cNvPr>
            <p:cNvGrpSpPr>
              <a:grpSpLocks noChangeAspect="1"/>
            </p:cNvGrpSpPr>
            <p:nvPr/>
          </p:nvGrpSpPr>
          <p:grpSpPr>
            <a:xfrm>
              <a:off x="11962898" y="763519"/>
              <a:ext cx="39672" cy="37485"/>
              <a:chOff x="6828286" y="997340"/>
              <a:chExt cx="214062" cy="203010"/>
            </a:xfrm>
            <a:solidFill>
              <a:schemeClr val="bg1"/>
            </a:solidFill>
            <a:effectLst/>
          </p:grpSpPr>
          <p:sp>
            <p:nvSpPr>
              <p:cNvPr id="136" name="Graphic 4">
                <a:extLst>
                  <a:ext uri="{FF2B5EF4-FFF2-40B4-BE49-F238E27FC236}">
                    <a16:creationId xmlns:a16="http://schemas.microsoft.com/office/drawing/2014/main" id="{99FE43E2-82BA-4740-B5EA-5830C46D3144}"/>
                  </a:ext>
                </a:extLst>
              </p:cNvPr>
              <p:cNvSpPr/>
              <p:nvPr/>
            </p:nvSpPr>
            <p:spPr>
              <a:xfrm>
                <a:off x="6828286" y="997340"/>
                <a:ext cx="214062" cy="203010"/>
              </a:xfrm>
              <a:custGeom>
                <a:avLst/>
                <a:gdLst>
                  <a:gd name="connsiteX0" fmla="*/ 112463 w 214062"/>
                  <a:gd name="connsiteY0" fmla="*/ 1915 h 203010"/>
                  <a:gd name="connsiteX1" fmla="*/ 103517 w 214062"/>
                  <a:gd name="connsiteY1" fmla="*/ 1915 h 203010"/>
                  <a:gd name="connsiteX2" fmla="*/ 72206 w 214062"/>
                  <a:gd name="connsiteY2" fmla="*/ 31920 h 203010"/>
                  <a:gd name="connsiteX3" fmla="*/ 72206 w 214062"/>
                  <a:gd name="connsiteY3" fmla="*/ 21067 h 203010"/>
                  <a:gd name="connsiteX4" fmla="*/ 65816 w 214062"/>
                  <a:gd name="connsiteY4" fmla="*/ 14683 h 203010"/>
                  <a:gd name="connsiteX5" fmla="*/ 40896 w 214062"/>
                  <a:gd name="connsiteY5" fmla="*/ 14683 h 203010"/>
                  <a:gd name="connsiteX6" fmla="*/ 34506 w 214062"/>
                  <a:gd name="connsiteY6" fmla="*/ 21067 h 203010"/>
                  <a:gd name="connsiteX7" fmla="*/ 34506 w 214062"/>
                  <a:gd name="connsiteY7" fmla="*/ 65117 h 203010"/>
                  <a:gd name="connsiteX8" fmla="*/ 35144 w 214062"/>
                  <a:gd name="connsiteY8" fmla="*/ 67032 h 203010"/>
                  <a:gd name="connsiteX9" fmla="*/ 1917 w 214062"/>
                  <a:gd name="connsiteY9" fmla="*/ 98952 h 203010"/>
                  <a:gd name="connsiteX10" fmla="*/ 1917 w 214062"/>
                  <a:gd name="connsiteY10" fmla="*/ 107889 h 203010"/>
                  <a:gd name="connsiteX11" fmla="*/ 10863 w 214062"/>
                  <a:gd name="connsiteY11" fmla="*/ 107889 h 203010"/>
                  <a:gd name="connsiteX12" fmla="*/ 10863 w 214062"/>
                  <a:gd name="connsiteY12" fmla="*/ 107889 h 203010"/>
                  <a:gd name="connsiteX13" fmla="*/ 26198 w 214062"/>
                  <a:gd name="connsiteY13" fmla="*/ 93206 h 203010"/>
                  <a:gd name="connsiteX14" fmla="*/ 26198 w 214062"/>
                  <a:gd name="connsiteY14" fmla="*/ 196627 h 203010"/>
                  <a:gd name="connsiteX15" fmla="*/ 32588 w 214062"/>
                  <a:gd name="connsiteY15" fmla="*/ 203011 h 203010"/>
                  <a:gd name="connsiteX16" fmla="*/ 182113 w 214062"/>
                  <a:gd name="connsiteY16" fmla="*/ 203011 h 203010"/>
                  <a:gd name="connsiteX17" fmla="*/ 188503 w 214062"/>
                  <a:gd name="connsiteY17" fmla="*/ 196627 h 203010"/>
                  <a:gd name="connsiteX18" fmla="*/ 188503 w 214062"/>
                  <a:gd name="connsiteY18" fmla="*/ 97037 h 203010"/>
                  <a:gd name="connsiteX19" fmla="*/ 203200 w 214062"/>
                  <a:gd name="connsiteY19" fmla="*/ 112358 h 203010"/>
                  <a:gd name="connsiteX20" fmla="*/ 207673 w 214062"/>
                  <a:gd name="connsiteY20" fmla="*/ 114273 h 203010"/>
                  <a:gd name="connsiteX21" fmla="*/ 212146 w 214062"/>
                  <a:gd name="connsiteY21" fmla="*/ 112358 h 203010"/>
                  <a:gd name="connsiteX22" fmla="*/ 212146 w 214062"/>
                  <a:gd name="connsiteY22" fmla="*/ 103421 h 203010"/>
                  <a:gd name="connsiteX23" fmla="*/ 112463 w 214062"/>
                  <a:gd name="connsiteY23" fmla="*/ 1915 h 203010"/>
                  <a:gd name="connsiteX24" fmla="*/ 47285 w 214062"/>
                  <a:gd name="connsiteY24" fmla="*/ 27451 h 203010"/>
                  <a:gd name="connsiteX25" fmla="*/ 59427 w 214062"/>
                  <a:gd name="connsiteY25" fmla="*/ 27451 h 203010"/>
                  <a:gd name="connsiteX26" fmla="*/ 59427 w 214062"/>
                  <a:gd name="connsiteY26" fmla="*/ 44049 h 203010"/>
                  <a:gd name="connsiteX27" fmla="*/ 47285 w 214062"/>
                  <a:gd name="connsiteY27" fmla="*/ 55541 h 203010"/>
                  <a:gd name="connsiteX28" fmla="*/ 47285 w 214062"/>
                  <a:gd name="connsiteY28" fmla="*/ 27451 h 203010"/>
                  <a:gd name="connsiteX29" fmla="*/ 175084 w 214062"/>
                  <a:gd name="connsiteY29" fmla="*/ 190881 h 203010"/>
                  <a:gd name="connsiteX30" fmla="*/ 38339 w 214062"/>
                  <a:gd name="connsiteY30" fmla="*/ 190881 h 203010"/>
                  <a:gd name="connsiteX31" fmla="*/ 38339 w 214062"/>
                  <a:gd name="connsiteY31" fmla="*/ 81715 h 203010"/>
                  <a:gd name="connsiteX32" fmla="*/ 70289 w 214062"/>
                  <a:gd name="connsiteY32" fmla="*/ 51072 h 203010"/>
                  <a:gd name="connsiteX33" fmla="*/ 70289 w 214062"/>
                  <a:gd name="connsiteY33" fmla="*/ 51072 h 203010"/>
                  <a:gd name="connsiteX34" fmla="*/ 107990 w 214062"/>
                  <a:gd name="connsiteY34" fmla="*/ 15322 h 203010"/>
                  <a:gd name="connsiteX35" fmla="*/ 175084 w 214062"/>
                  <a:gd name="connsiteY35" fmla="*/ 84907 h 203010"/>
                  <a:gd name="connsiteX36" fmla="*/ 175084 w 214062"/>
                  <a:gd name="connsiteY36" fmla="*/ 190881 h 20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4062" h="203010">
                    <a:moveTo>
                      <a:pt x="112463" y="1915"/>
                    </a:moveTo>
                    <a:cubicBezTo>
                      <a:pt x="109907" y="-638"/>
                      <a:pt x="106073" y="-638"/>
                      <a:pt x="103517" y="1915"/>
                    </a:cubicBezTo>
                    <a:lnTo>
                      <a:pt x="72206" y="31920"/>
                    </a:lnTo>
                    <a:lnTo>
                      <a:pt x="72206" y="21067"/>
                    </a:lnTo>
                    <a:cubicBezTo>
                      <a:pt x="72206" y="17237"/>
                      <a:pt x="69650" y="14683"/>
                      <a:pt x="65816" y="14683"/>
                    </a:cubicBezTo>
                    <a:lnTo>
                      <a:pt x="40896" y="14683"/>
                    </a:lnTo>
                    <a:cubicBezTo>
                      <a:pt x="37062" y="14683"/>
                      <a:pt x="34506" y="17237"/>
                      <a:pt x="34506" y="21067"/>
                    </a:cubicBezTo>
                    <a:lnTo>
                      <a:pt x="34506" y="65117"/>
                    </a:lnTo>
                    <a:cubicBezTo>
                      <a:pt x="34506" y="65755"/>
                      <a:pt x="34506" y="66393"/>
                      <a:pt x="35144" y="67032"/>
                    </a:cubicBezTo>
                    <a:lnTo>
                      <a:pt x="1917" y="98952"/>
                    </a:lnTo>
                    <a:cubicBezTo>
                      <a:pt x="-639" y="101505"/>
                      <a:pt x="-639" y="105336"/>
                      <a:pt x="1917" y="107889"/>
                    </a:cubicBezTo>
                    <a:cubicBezTo>
                      <a:pt x="4473" y="110443"/>
                      <a:pt x="8307" y="110443"/>
                      <a:pt x="10863" y="107889"/>
                    </a:cubicBezTo>
                    <a:lnTo>
                      <a:pt x="10863" y="107889"/>
                    </a:lnTo>
                    <a:lnTo>
                      <a:pt x="26198" y="93206"/>
                    </a:lnTo>
                    <a:lnTo>
                      <a:pt x="26198" y="196627"/>
                    </a:lnTo>
                    <a:cubicBezTo>
                      <a:pt x="26198" y="200457"/>
                      <a:pt x="28755" y="203011"/>
                      <a:pt x="32588" y="203011"/>
                    </a:cubicBezTo>
                    <a:lnTo>
                      <a:pt x="182113" y="203011"/>
                    </a:lnTo>
                    <a:cubicBezTo>
                      <a:pt x="185947" y="203011"/>
                      <a:pt x="188503" y="200457"/>
                      <a:pt x="188503" y="196627"/>
                    </a:cubicBezTo>
                    <a:lnTo>
                      <a:pt x="188503" y="97037"/>
                    </a:lnTo>
                    <a:lnTo>
                      <a:pt x="203200" y="112358"/>
                    </a:lnTo>
                    <a:cubicBezTo>
                      <a:pt x="204478" y="113635"/>
                      <a:pt x="205756" y="114273"/>
                      <a:pt x="207673" y="114273"/>
                    </a:cubicBezTo>
                    <a:cubicBezTo>
                      <a:pt x="209590" y="114273"/>
                      <a:pt x="210868" y="113635"/>
                      <a:pt x="212146" y="112358"/>
                    </a:cubicBezTo>
                    <a:cubicBezTo>
                      <a:pt x="214702" y="109805"/>
                      <a:pt x="214702" y="105974"/>
                      <a:pt x="212146" y="103421"/>
                    </a:cubicBezTo>
                    <a:lnTo>
                      <a:pt x="112463" y="1915"/>
                    </a:lnTo>
                    <a:close/>
                    <a:moveTo>
                      <a:pt x="47285" y="27451"/>
                    </a:moveTo>
                    <a:lnTo>
                      <a:pt x="59427" y="27451"/>
                    </a:lnTo>
                    <a:lnTo>
                      <a:pt x="59427" y="44049"/>
                    </a:lnTo>
                    <a:lnTo>
                      <a:pt x="47285" y="55541"/>
                    </a:lnTo>
                    <a:lnTo>
                      <a:pt x="47285" y="27451"/>
                    </a:lnTo>
                    <a:close/>
                    <a:moveTo>
                      <a:pt x="175084" y="190881"/>
                    </a:moveTo>
                    <a:lnTo>
                      <a:pt x="38339" y="190881"/>
                    </a:lnTo>
                    <a:lnTo>
                      <a:pt x="38339" y="81715"/>
                    </a:lnTo>
                    <a:lnTo>
                      <a:pt x="70289" y="51072"/>
                    </a:lnTo>
                    <a:lnTo>
                      <a:pt x="70289" y="51072"/>
                    </a:lnTo>
                    <a:lnTo>
                      <a:pt x="107990" y="15322"/>
                    </a:lnTo>
                    <a:lnTo>
                      <a:pt x="175084" y="84907"/>
                    </a:lnTo>
                    <a:lnTo>
                      <a:pt x="175084" y="1908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37" name="Graphic 4">
                <a:extLst>
                  <a:ext uri="{FF2B5EF4-FFF2-40B4-BE49-F238E27FC236}">
                    <a16:creationId xmlns:a16="http://schemas.microsoft.com/office/drawing/2014/main" id="{9ADF5F0A-E5B4-4A84-9286-40DDAB6E9FEC}"/>
                  </a:ext>
                </a:extLst>
              </p:cNvPr>
              <p:cNvSpPr/>
              <p:nvPr/>
            </p:nvSpPr>
            <p:spPr>
              <a:xfrm>
                <a:off x="6896128" y="1081063"/>
                <a:ext cx="91048" cy="98858"/>
              </a:xfrm>
              <a:custGeom>
                <a:avLst/>
                <a:gdLst>
                  <a:gd name="connsiteX0" fmla="*/ 7560 w 91048"/>
                  <a:gd name="connsiteY0" fmla="*/ 71408 h 98858"/>
                  <a:gd name="connsiteX1" fmla="*/ 8837 w 91048"/>
                  <a:gd name="connsiteY1" fmla="*/ 72685 h 98858"/>
                  <a:gd name="connsiteX2" fmla="*/ 3086 w 91048"/>
                  <a:gd name="connsiteY2" fmla="*/ 91198 h 98858"/>
                  <a:gd name="connsiteX3" fmla="*/ 8198 w 91048"/>
                  <a:gd name="connsiteY3" fmla="*/ 98859 h 98858"/>
                  <a:gd name="connsiteX4" fmla="*/ 8198 w 91048"/>
                  <a:gd name="connsiteY4" fmla="*/ 98859 h 98858"/>
                  <a:gd name="connsiteX5" fmla="*/ 9476 w 91048"/>
                  <a:gd name="connsiteY5" fmla="*/ 98859 h 98858"/>
                  <a:gd name="connsiteX6" fmla="*/ 15866 w 91048"/>
                  <a:gd name="connsiteY6" fmla="*/ 93752 h 98858"/>
                  <a:gd name="connsiteX7" fmla="*/ 19701 w 91048"/>
                  <a:gd name="connsiteY7" fmla="*/ 80345 h 98858"/>
                  <a:gd name="connsiteX8" fmla="*/ 36314 w 91048"/>
                  <a:gd name="connsiteY8" fmla="*/ 84176 h 98858"/>
                  <a:gd name="connsiteX9" fmla="*/ 36953 w 91048"/>
                  <a:gd name="connsiteY9" fmla="*/ 84176 h 98858"/>
                  <a:gd name="connsiteX10" fmla="*/ 66347 w 91048"/>
                  <a:gd name="connsiteY10" fmla="*/ 73962 h 98858"/>
                  <a:gd name="connsiteX11" fmla="*/ 81044 w 91048"/>
                  <a:gd name="connsiteY11" fmla="*/ 39488 h 98858"/>
                  <a:gd name="connsiteX12" fmla="*/ 89990 w 91048"/>
                  <a:gd name="connsiteY12" fmla="*/ 11398 h 98858"/>
                  <a:gd name="connsiteX13" fmla="*/ 90629 w 91048"/>
                  <a:gd name="connsiteY13" fmla="*/ 5014 h 98858"/>
                  <a:gd name="connsiteX14" fmla="*/ 85517 w 91048"/>
                  <a:gd name="connsiteY14" fmla="*/ 1184 h 98858"/>
                  <a:gd name="connsiteX15" fmla="*/ 16506 w 91048"/>
                  <a:gd name="connsiteY15" fmla="*/ 12675 h 98858"/>
                  <a:gd name="connsiteX16" fmla="*/ 7560 w 91048"/>
                  <a:gd name="connsiteY16" fmla="*/ 71408 h 98858"/>
                  <a:gd name="connsiteX17" fmla="*/ 24812 w 91048"/>
                  <a:gd name="connsiteY17" fmla="*/ 23528 h 98858"/>
                  <a:gd name="connsiteX18" fmla="*/ 63152 w 91048"/>
                  <a:gd name="connsiteY18" fmla="*/ 13952 h 98858"/>
                  <a:gd name="connsiteX19" fmla="*/ 74654 w 91048"/>
                  <a:gd name="connsiteY19" fmla="*/ 14590 h 98858"/>
                  <a:gd name="connsiteX20" fmla="*/ 68264 w 91048"/>
                  <a:gd name="connsiteY20" fmla="*/ 37573 h 98858"/>
                  <a:gd name="connsiteX21" fmla="*/ 58040 w 91048"/>
                  <a:gd name="connsiteY21" fmla="*/ 64386 h 98858"/>
                  <a:gd name="connsiteX22" fmla="*/ 36314 w 91048"/>
                  <a:gd name="connsiteY22" fmla="*/ 71408 h 98858"/>
                  <a:gd name="connsiteX23" fmla="*/ 24173 w 91048"/>
                  <a:gd name="connsiteY23" fmla="*/ 68854 h 98858"/>
                  <a:gd name="connsiteX24" fmla="*/ 28007 w 91048"/>
                  <a:gd name="connsiteY24" fmla="*/ 61194 h 98858"/>
                  <a:gd name="connsiteX25" fmla="*/ 48455 w 91048"/>
                  <a:gd name="connsiteY25" fmla="*/ 59917 h 98858"/>
                  <a:gd name="connsiteX26" fmla="*/ 56123 w 91048"/>
                  <a:gd name="connsiteY26" fmla="*/ 55448 h 98858"/>
                  <a:gd name="connsiteX27" fmla="*/ 56123 w 91048"/>
                  <a:gd name="connsiteY27" fmla="*/ 55448 h 98858"/>
                  <a:gd name="connsiteX28" fmla="*/ 51650 w 91048"/>
                  <a:gd name="connsiteY28" fmla="*/ 47787 h 98858"/>
                  <a:gd name="connsiteX29" fmla="*/ 37592 w 91048"/>
                  <a:gd name="connsiteY29" fmla="*/ 47149 h 98858"/>
                  <a:gd name="connsiteX30" fmla="*/ 54206 w 91048"/>
                  <a:gd name="connsiteY30" fmla="*/ 32466 h 98858"/>
                  <a:gd name="connsiteX31" fmla="*/ 56762 w 91048"/>
                  <a:gd name="connsiteY31" fmla="*/ 23528 h 98858"/>
                  <a:gd name="connsiteX32" fmla="*/ 47816 w 91048"/>
                  <a:gd name="connsiteY32" fmla="*/ 20974 h 98858"/>
                  <a:gd name="connsiteX33" fmla="*/ 13950 w 91048"/>
                  <a:gd name="connsiteY33" fmla="*/ 59278 h 98858"/>
                  <a:gd name="connsiteX34" fmla="*/ 24812 w 91048"/>
                  <a:gd name="connsiteY34" fmla="*/ 23528 h 9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1048" h="98858">
                    <a:moveTo>
                      <a:pt x="7560" y="71408"/>
                    </a:moveTo>
                    <a:cubicBezTo>
                      <a:pt x="8198" y="72046"/>
                      <a:pt x="8198" y="72685"/>
                      <a:pt x="8837" y="72685"/>
                    </a:cubicBezTo>
                    <a:cubicBezTo>
                      <a:pt x="6281" y="79069"/>
                      <a:pt x="4365" y="84814"/>
                      <a:pt x="3086" y="91198"/>
                    </a:cubicBezTo>
                    <a:cubicBezTo>
                      <a:pt x="2447" y="94390"/>
                      <a:pt x="4365" y="98221"/>
                      <a:pt x="8198" y="98859"/>
                    </a:cubicBezTo>
                    <a:cubicBezTo>
                      <a:pt x="8198" y="98859"/>
                      <a:pt x="8198" y="98859"/>
                      <a:pt x="8198" y="98859"/>
                    </a:cubicBezTo>
                    <a:cubicBezTo>
                      <a:pt x="8837" y="98859"/>
                      <a:pt x="8837" y="98859"/>
                      <a:pt x="9476" y="98859"/>
                    </a:cubicBezTo>
                    <a:cubicBezTo>
                      <a:pt x="12671" y="98859"/>
                      <a:pt x="15227" y="96944"/>
                      <a:pt x="15866" y="93752"/>
                    </a:cubicBezTo>
                    <a:cubicBezTo>
                      <a:pt x="17145" y="89283"/>
                      <a:pt x="18422" y="84814"/>
                      <a:pt x="19701" y="80345"/>
                    </a:cubicBezTo>
                    <a:cubicBezTo>
                      <a:pt x="24812" y="82899"/>
                      <a:pt x="30563" y="84176"/>
                      <a:pt x="36314" y="84176"/>
                    </a:cubicBezTo>
                    <a:lnTo>
                      <a:pt x="36953" y="84176"/>
                    </a:lnTo>
                    <a:cubicBezTo>
                      <a:pt x="47816" y="84176"/>
                      <a:pt x="58040" y="80984"/>
                      <a:pt x="66347" y="73962"/>
                    </a:cubicBezTo>
                    <a:cubicBezTo>
                      <a:pt x="75932" y="66301"/>
                      <a:pt x="78488" y="52894"/>
                      <a:pt x="81044" y="39488"/>
                    </a:cubicBezTo>
                    <a:cubicBezTo>
                      <a:pt x="82322" y="29912"/>
                      <a:pt x="85517" y="20336"/>
                      <a:pt x="89990" y="11398"/>
                    </a:cubicBezTo>
                    <a:cubicBezTo>
                      <a:pt x="91268" y="9483"/>
                      <a:pt x="91268" y="6930"/>
                      <a:pt x="90629" y="5014"/>
                    </a:cubicBezTo>
                    <a:cubicBezTo>
                      <a:pt x="89350" y="3099"/>
                      <a:pt x="87434" y="1822"/>
                      <a:pt x="85517" y="1184"/>
                    </a:cubicBezTo>
                    <a:cubicBezTo>
                      <a:pt x="55484" y="-1370"/>
                      <a:pt x="32481" y="-731"/>
                      <a:pt x="16506" y="12675"/>
                    </a:cubicBezTo>
                    <a:cubicBezTo>
                      <a:pt x="531" y="26082"/>
                      <a:pt x="-6499" y="53533"/>
                      <a:pt x="7560" y="71408"/>
                    </a:cubicBezTo>
                    <a:close/>
                    <a:moveTo>
                      <a:pt x="24812" y="23528"/>
                    </a:moveTo>
                    <a:cubicBezTo>
                      <a:pt x="33119" y="17144"/>
                      <a:pt x="44621" y="13952"/>
                      <a:pt x="63152" y="13952"/>
                    </a:cubicBezTo>
                    <a:cubicBezTo>
                      <a:pt x="66986" y="13952"/>
                      <a:pt x="70820" y="13952"/>
                      <a:pt x="74654" y="14590"/>
                    </a:cubicBezTo>
                    <a:cubicBezTo>
                      <a:pt x="72098" y="22251"/>
                      <a:pt x="69542" y="29912"/>
                      <a:pt x="68264" y="37573"/>
                    </a:cubicBezTo>
                    <a:cubicBezTo>
                      <a:pt x="65708" y="49064"/>
                      <a:pt x="63791" y="59917"/>
                      <a:pt x="58040" y="64386"/>
                    </a:cubicBezTo>
                    <a:cubicBezTo>
                      <a:pt x="51650" y="68854"/>
                      <a:pt x="43982" y="71408"/>
                      <a:pt x="36314" y="71408"/>
                    </a:cubicBezTo>
                    <a:cubicBezTo>
                      <a:pt x="31841" y="71408"/>
                      <a:pt x="28007" y="70131"/>
                      <a:pt x="24173" y="68854"/>
                    </a:cubicBezTo>
                    <a:cubicBezTo>
                      <a:pt x="25451" y="66301"/>
                      <a:pt x="26729" y="63747"/>
                      <a:pt x="28007" y="61194"/>
                    </a:cubicBezTo>
                    <a:cubicBezTo>
                      <a:pt x="34397" y="59278"/>
                      <a:pt x="41426" y="59278"/>
                      <a:pt x="48455" y="59917"/>
                    </a:cubicBezTo>
                    <a:cubicBezTo>
                      <a:pt x="51650" y="60555"/>
                      <a:pt x="55484" y="58640"/>
                      <a:pt x="56123" y="55448"/>
                    </a:cubicBezTo>
                    <a:cubicBezTo>
                      <a:pt x="56123" y="55448"/>
                      <a:pt x="56123" y="55448"/>
                      <a:pt x="56123" y="55448"/>
                    </a:cubicBezTo>
                    <a:cubicBezTo>
                      <a:pt x="56762" y="52256"/>
                      <a:pt x="54845" y="48426"/>
                      <a:pt x="51650" y="47787"/>
                    </a:cubicBezTo>
                    <a:cubicBezTo>
                      <a:pt x="47177" y="46510"/>
                      <a:pt x="42065" y="46510"/>
                      <a:pt x="37592" y="47149"/>
                    </a:cubicBezTo>
                    <a:cubicBezTo>
                      <a:pt x="42065" y="41403"/>
                      <a:pt x="47816" y="36296"/>
                      <a:pt x="54206" y="32466"/>
                    </a:cubicBezTo>
                    <a:cubicBezTo>
                      <a:pt x="57401" y="30550"/>
                      <a:pt x="58040" y="26720"/>
                      <a:pt x="56762" y="23528"/>
                    </a:cubicBezTo>
                    <a:cubicBezTo>
                      <a:pt x="54845" y="20336"/>
                      <a:pt x="51011" y="19698"/>
                      <a:pt x="47816" y="20974"/>
                    </a:cubicBezTo>
                    <a:cubicBezTo>
                      <a:pt x="33119" y="29912"/>
                      <a:pt x="20978" y="43318"/>
                      <a:pt x="13950" y="59278"/>
                    </a:cubicBezTo>
                    <a:cubicBezTo>
                      <a:pt x="10116" y="45872"/>
                      <a:pt x="14588" y="31827"/>
                      <a:pt x="24812" y="2352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122" name="Graphic 4">
              <a:extLst>
                <a:ext uri="{FF2B5EF4-FFF2-40B4-BE49-F238E27FC236}">
                  <a16:creationId xmlns:a16="http://schemas.microsoft.com/office/drawing/2014/main" id="{F427B03C-3308-4DA4-BFA8-E742B09191FF}"/>
                </a:ext>
              </a:extLst>
            </p:cNvPr>
            <p:cNvGrpSpPr>
              <a:grpSpLocks noChangeAspect="1"/>
            </p:cNvGrpSpPr>
            <p:nvPr/>
          </p:nvGrpSpPr>
          <p:grpSpPr>
            <a:xfrm>
              <a:off x="12158104" y="763519"/>
              <a:ext cx="37581" cy="39990"/>
              <a:chOff x="6828925" y="3884078"/>
              <a:chExt cx="212883" cy="227369"/>
            </a:xfrm>
            <a:solidFill>
              <a:schemeClr val="bg1"/>
            </a:solidFill>
            <a:effectLst/>
          </p:grpSpPr>
          <p:sp>
            <p:nvSpPr>
              <p:cNvPr id="127" name="Graphic 4">
                <a:extLst>
                  <a:ext uri="{FF2B5EF4-FFF2-40B4-BE49-F238E27FC236}">
                    <a16:creationId xmlns:a16="http://schemas.microsoft.com/office/drawing/2014/main" id="{8021B12E-0093-4377-91A4-E834C89AC054}"/>
                  </a:ext>
                </a:extLst>
              </p:cNvPr>
              <p:cNvSpPr/>
              <p:nvPr/>
            </p:nvSpPr>
            <p:spPr>
              <a:xfrm>
                <a:off x="6828925" y="3959426"/>
                <a:ext cx="165499" cy="152021"/>
              </a:xfrm>
              <a:custGeom>
                <a:avLst/>
                <a:gdLst>
                  <a:gd name="connsiteX0" fmla="*/ 149525 w 165499"/>
                  <a:gd name="connsiteY0" fmla="*/ 82 h 152021"/>
                  <a:gd name="connsiteX1" fmla="*/ 58788 w 165499"/>
                  <a:gd name="connsiteY1" fmla="*/ 82 h 152021"/>
                  <a:gd name="connsiteX2" fmla="*/ 52398 w 165499"/>
                  <a:gd name="connsiteY2" fmla="*/ 6466 h 152021"/>
                  <a:gd name="connsiteX3" fmla="*/ 58788 w 165499"/>
                  <a:gd name="connsiteY3" fmla="*/ 12850 h 152021"/>
                  <a:gd name="connsiteX4" fmla="*/ 143774 w 165499"/>
                  <a:gd name="connsiteY4" fmla="*/ 12850 h 152021"/>
                  <a:gd name="connsiteX5" fmla="*/ 151442 w 165499"/>
                  <a:gd name="connsiteY5" fmla="*/ 102864 h 152021"/>
                  <a:gd name="connsiteX6" fmla="*/ 12780 w 165499"/>
                  <a:gd name="connsiteY6" fmla="*/ 102864 h 152021"/>
                  <a:gd name="connsiteX7" fmla="*/ 20448 w 165499"/>
                  <a:gd name="connsiteY7" fmla="*/ 12850 h 152021"/>
                  <a:gd name="connsiteX8" fmla="*/ 41535 w 165499"/>
                  <a:gd name="connsiteY8" fmla="*/ 12850 h 152021"/>
                  <a:gd name="connsiteX9" fmla="*/ 47925 w 165499"/>
                  <a:gd name="connsiteY9" fmla="*/ 6466 h 152021"/>
                  <a:gd name="connsiteX10" fmla="*/ 41535 w 165499"/>
                  <a:gd name="connsiteY10" fmla="*/ 82 h 152021"/>
                  <a:gd name="connsiteX11" fmla="*/ 14697 w 165499"/>
                  <a:gd name="connsiteY11" fmla="*/ 82 h 152021"/>
                  <a:gd name="connsiteX12" fmla="*/ 8307 w 165499"/>
                  <a:gd name="connsiteY12" fmla="*/ 5828 h 152021"/>
                  <a:gd name="connsiteX13" fmla="*/ 0 w 165499"/>
                  <a:gd name="connsiteY13" fmla="*/ 108610 h 152021"/>
                  <a:gd name="connsiteX14" fmla="*/ 1917 w 165499"/>
                  <a:gd name="connsiteY14" fmla="*/ 113717 h 152021"/>
                  <a:gd name="connsiteX15" fmla="*/ 6390 w 165499"/>
                  <a:gd name="connsiteY15" fmla="*/ 115632 h 152021"/>
                  <a:gd name="connsiteX16" fmla="*/ 67094 w 165499"/>
                  <a:gd name="connsiteY16" fmla="*/ 115632 h 152021"/>
                  <a:gd name="connsiteX17" fmla="*/ 61983 w 165499"/>
                  <a:gd name="connsiteY17" fmla="*/ 122016 h 152021"/>
                  <a:gd name="connsiteX18" fmla="*/ 61983 w 165499"/>
                  <a:gd name="connsiteY18" fmla="*/ 139253 h 152021"/>
                  <a:gd name="connsiteX19" fmla="*/ 46008 w 165499"/>
                  <a:gd name="connsiteY19" fmla="*/ 139253 h 152021"/>
                  <a:gd name="connsiteX20" fmla="*/ 39618 w 165499"/>
                  <a:gd name="connsiteY20" fmla="*/ 145637 h 152021"/>
                  <a:gd name="connsiteX21" fmla="*/ 46008 w 165499"/>
                  <a:gd name="connsiteY21" fmla="*/ 152021 h 152021"/>
                  <a:gd name="connsiteX22" fmla="*/ 119492 w 165499"/>
                  <a:gd name="connsiteY22" fmla="*/ 152021 h 152021"/>
                  <a:gd name="connsiteX23" fmla="*/ 125882 w 165499"/>
                  <a:gd name="connsiteY23" fmla="*/ 145637 h 152021"/>
                  <a:gd name="connsiteX24" fmla="*/ 119492 w 165499"/>
                  <a:gd name="connsiteY24" fmla="*/ 139253 h 152021"/>
                  <a:gd name="connsiteX25" fmla="*/ 104156 w 165499"/>
                  <a:gd name="connsiteY25" fmla="*/ 139253 h 152021"/>
                  <a:gd name="connsiteX26" fmla="*/ 104156 w 165499"/>
                  <a:gd name="connsiteY26" fmla="*/ 115632 h 152021"/>
                  <a:gd name="connsiteX27" fmla="*/ 159110 w 165499"/>
                  <a:gd name="connsiteY27" fmla="*/ 115632 h 152021"/>
                  <a:gd name="connsiteX28" fmla="*/ 165500 w 165499"/>
                  <a:gd name="connsiteY28" fmla="*/ 109248 h 152021"/>
                  <a:gd name="connsiteX29" fmla="*/ 165500 w 165499"/>
                  <a:gd name="connsiteY29" fmla="*/ 108610 h 152021"/>
                  <a:gd name="connsiteX30" fmla="*/ 157193 w 165499"/>
                  <a:gd name="connsiteY30" fmla="*/ 5828 h 152021"/>
                  <a:gd name="connsiteX31" fmla="*/ 149525 w 165499"/>
                  <a:gd name="connsiteY31" fmla="*/ 82 h 152021"/>
                  <a:gd name="connsiteX32" fmla="*/ 149525 w 165499"/>
                  <a:gd name="connsiteY32" fmla="*/ 82 h 152021"/>
                  <a:gd name="connsiteX33" fmla="*/ 90099 w 165499"/>
                  <a:gd name="connsiteY33" fmla="*/ 138615 h 152021"/>
                  <a:gd name="connsiteX34" fmla="*/ 73484 w 165499"/>
                  <a:gd name="connsiteY34" fmla="*/ 138615 h 152021"/>
                  <a:gd name="connsiteX35" fmla="*/ 73484 w 165499"/>
                  <a:gd name="connsiteY35" fmla="*/ 121378 h 152021"/>
                  <a:gd name="connsiteX36" fmla="*/ 68373 w 165499"/>
                  <a:gd name="connsiteY36" fmla="*/ 114994 h 152021"/>
                  <a:gd name="connsiteX37" fmla="*/ 90099 w 165499"/>
                  <a:gd name="connsiteY37" fmla="*/ 114994 h 152021"/>
                  <a:gd name="connsiteX38" fmla="*/ 90099 w 165499"/>
                  <a:gd name="connsiteY38" fmla="*/ 138615 h 15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5499" h="152021">
                    <a:moveTo>
                      <a:pt x="149525" y="82"/>
                    </a:moveTo>
                    <a:lnTo>
                      <a:pt x="58788" y="82"/>
                    </a:lnTo>
                    <a:cubicBezTo>
                      <a:pt x="54954" y="82"/>
                      <a:pt x="52398" y="2636"/>
                      <a:pt x="52398" y="6466"/>
                    </a:cubicBezTo>
                    <a:cubicBezTo>
                      <a:pt x="52398" y="10297"/>
                      <a:pt x="54954" y="12850"/>
                      <a:pt x="58788" y="12850"/>
                    </a:cubicBezTo>
                    <a:lnTo>
                      <a:pt x="143774" y="12850"/>
                    </a:lnTo>
                    <a:lnTo>
                      <a:pt x="151442" y="102864"/>
                    </a:lnTo>
                    <a:lnTo>
                      <a:pt x="12780" y="102864"/>
                    </a:lnTo>
                    <a:lnTo>
                      <a:pt x="20448" y="12850"/>
                    </a:lnTo>
                    <a:lnTo>
                      <a:pt x="41535" y="12850"/>
                    </a:lnTo>
                    <a:cubicBezTo>
                      <a:pt x="45369" y="12850"/>
                      <a:pt x="47925" y="10297"/>
                      <a:pt x="47925" y="6466"/>
                    </a:cubicBezTo>
                    <a:cubicBezTo>
                      <a:pt x="47925" y="2636"/>
                      <a:pt x="45369" y="82"/>
                      <a:pt x="41535" y="82"/>
                    </a:cubicBezTo>
                    <a:lnTo>
                      <a:pt x="14697" y="82"/>
                    </a:lnTo>
                    <a:cubicBezTo>
                      <a:pt x="11502" y="82"/>
                      <a:pt x="8307" y="2636"/>
                      <a:pt x="8307" y="5828"/>
                    </a:cubicBezTo>
                    <a:lnTo>
                      <a:pt x="0" y="108610"/>
                    </a:lnTo>
                    <a:cubicBezTo>
                      <a:pt x="0" y="110525"/>
                      <a:pt x="640" y="112440"/>
                      <a:pt x="1917" y="113717"/>
                    </a:cubicBezTo>
                    <a:cubicBezTo>
                      <a:pt x="3195" y="114994"/>
                      <a:pt x="5112" y="115632"/>
                      <a:pt x="6390" y="115632"/>
                    </a:cubicBezTo>
                    <a:lnTo>
                      <a:pt x="67094" y="115632"/>
                    </a:lnTo>
                    <a:cubicBezTo>
                      <a:pt x="63899" y="116271"/>
                      <a:pt x="61983" y="118824"/>
                      <a:pt x="61983" y="122016"/>
                    </a:cubicBezTo>
                    <a:lnTo>
                      <a:pt x="61983" y="139253"/>
                    </a:lnTo>
                    <a:lnTo>
                      <a:pt x="46008" y="139253"/>
                    </a:lnTo>
                    <a:cubicBezTo>
                      <a:pt x="42174" y="139253"/>
                      <a:pt x="39618" y="141807"/>
                      <a:pt x="39618" y="145637"/>
                    </a:cubicBezTo>
                    <a:cubicBezTo>
                      <a:pt x="39618" y="149467"/>
                      <a:pt x="42174" y="152021"/>
                      <a:pt x="46008" y="152021"/>
                    </a:cubicBezTo>
                    <a:lnTo>
                      <a:pt x="119492" y="152021"/>
                    </a:lnTo>
                    <a:cubicBezTo>
                      <a:pt x="123326" y="152021"/>
                      <a:pt x="125882" y="149467"/>
                      <a:pt x="125882" y="145637"/>
                    </a:cubicBezTo>
                    <a:cubicBezTo>
                      <a:pt x="125882" y="141807"/>
                      <a:pt x="123326" y="139253"/>
                      <a:pt x="119492" y="139253"/>
                    </a:cubicBezTo>
                    <a:lnTo>
                      <a:pt x="104156" y="139253"/>
                    </a:lnTo>
                    <a:lnTo>
                      <a:pt x="104156" y="115632"/>
                    </a:lnTo>
                    <a:lnTo>
                      <a:pt x="159110" y="115632"/>
                    </a:lnTo>
                    <a:cubicBezTo>
                      <a:pt x="162943" y="115632"/>
                      <a:pt x="165500" y="113079"/>
                      <a:pt x="165500" y="109248"/>
                    </a:cubicBezTo>
                    <a:cubicBezTo>
                      <a:pt x="165500" y="109248"/>
                      <a:pt x="165500" y="108610"/>
                      <a:pt x="165500" y="108610"/>
                    </a:cubicBezTo>
                    <a:lnTo>
                      <a:pt x="157193" y="5828"/>
                    </a:lnTo>
                    <a:cubicBezTo>
                      <a:pt x="155915" y="2636"/>
                      <a:pt x="152720" y="-556"/>
                      <a:pt x="149525" y="82"/>
                    </a:cubicBezTo>
                    <a:cubicBezTo>
                      <a:pt x="149525" y="82"/>
                      <a:pt x="149525" y="82"/>
                      <a:pt x="149525" y="82"/>
                    </a:cubicBezTo>
                    <a:close/>
                    <a:moveTo>
                      <a:pt x="90099" y="138615"/>
                    </a:moveTo>
                    <a:lnTo>
                      <a:pt x="73484" y="138615"/>
                    </a:lnTo>
                    <a:lnTo>
                      <a:pt x="73484" y="121378"/>
                    </a:lnTo>
                    <a:cubicBezTo>
                      <a:pt x="73484" y="118186"/>
                      <a:pt x="71568" y="115632"/>
                      <a:pt x="68373" y="114994"/>
                    </a:cubicBezTo>
                    <a:lnTo>
                      <a:pt x="90099" y="114994"/>
                    </a:lnTo>
                    <a:lnTo>
                      <a:pt x="90099" y="1386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28" name="Graphic 4">
                <a:extLst>
                  <a:ext uri="{FF2B5EF4-FFF2-40B4-BE49-F238E27FC236}">
                    <a16:creationId xmlns:a16="http://schemas.microsoft.com/office/drawing/2014/main" id="{81300229-3810-4DDD-86DC-62365C8A5B7A}"/>
                  </a:ext>
                </a:extLst>
              </p:cNvPr>
              <p:cNvSpPr/>
              <p:nvPr/>
            </p:nvSpPr>
            <p:spPr>
              <a:xfrm>
                <a:off x="6852568" y="3981852"/>
                <a:ext cx="116296" cy="70862"/>
              </a:xfrm>
              <a:custGeom>
                <a:avLst/>
                <a:gdLst>
                  <a:gd name="connsiteX0" fmla="*/ 4473 w 116296"/>
                  <a:gd name="connsiteY0" fmla="*/ 5746 h 70862"/>
                  <a:gd name="connsiteX1" fmla="*/ 0 w 116296"/>
                  <a:gd name="connsiteY1" fmla="*/ 63840 h 70862"/>
                  <a:gd name="connsiteX2" fmla="*/ 1917 w 116296"/>
                  <a:gd name="connsiteY2" fmla="*/ 68947 h 70862"/>
                  <a:gd name="connsiteX3" fmla="*/ 6390 w 116296"/>
                  <a:gd name="connsiteY3" fmla="*/ 70862 h 70862"/>
                  <a:gd name="connsiteX4" fmla="*/ 109907 w 116296"/>
                  <a:gd name="connsiteY4" fmla="*/ 70862 h 70862"/>
                  <a:gd name="connsiteX5" fmla="*/ 114380 w 116296"/>
                  <a:gd name="connsiteY5" fmla="*/ 68947 h 70862"/>
                  <a:gd name="connsiteX6" fmla="*/ 116297 w 116296"/>
                  <a:gd name="connsiteY6" fmla="*/ 63840 h 70862"/>
                  <a:gd name="connsiteX7" fmla="*/ 111824 w 116296"/>
                  <a:gd name="connsiteY7" fmla="*/ 5746 h 70862"/>
                  <a:gd name="connsiteX8" fmla="*/ 105434 w 116296"/>
                  <a:gd name="connsiteY8" fmla="*/ 0 h 70862"/>
                  <a:gd name="connsiteX9" fmla="*/ 11501 w 116296"/>
                  <a:gd name="connsiteY9" fmla="*/ 0 h 70862"/>
                  <a:gd name="connsiteX10" fmla="*/ 4473 w 116296"/>
                  <a:gd name="connsiteY10" fmla="*/ 5746 h 70862"/>
                  <a:gd name="connsiteX11" fmla="*/ 14696 w 116296"/>
                  <a:gd name="connsiteY11" fmla="*/ 41496 h 70862"/>
                  <a:gd name="connsiteX12" fmla="*/ 45368 w 116296"/>
                  <a:gd name="connsiteY12" fmla="*/ 41496 h 70862"/>
                  <a:gd name="connsiteX13" fmla="*/ 51119 w 116296"/>
                  <a:gd name="connsiteY13" fmla="*/ 37027 h 70862"/>
                  <a:gd name="connsiteX14" fmla="*/ 51119 w 116296"/>
                  <a:gd name="connsiteY14" fmla="*/ 58094 h 70862"/>
                  <a:gd name="connsiteX15" fmla="*/ 12780 w 116296"/>
                  <a:gd name="connsiteY15" fmla="*/ 58094 h 70862"/>
                  <a:gd name="connsiteX16" fmla="*/ 14696 w 116296"/>
                  <a:gd name="connsiteY16" fmla="*/ 41496 h 70862"/>
                  <a:gd name="connsiteX17" fmla="*/ 64538 w 116296"/>
                  <a:gd name="connsiteY17" fmla="*/ 58094 h 70862"/>
                  <a:gd name="connsiteX18" fmla="*/ 64538 w 116296"/>
                  <a:gd name="connsiteY18" fmla="*/ 41496 h 70862"/>
                  <a:gd name="connsiteX19" fmla="*/ 101600 w 116296"/>
                  <a:gd name="connsiteY19" fmla="*/ 41496 h 70862"/>
                  <a:gd name="connsiteX20" fmla="*/ 102878 w 116296"/>
                  <a:gd name="connsiteY20" fmla="*/ 58094 h 70862"/>
                  <a:gd name="connsiteX21" fmla="*/ 64538 w 116296"/>
                  <a:gd name="connsiteY21" fmla="*/ 58094 h 70862"/>
                  <a:gd name="connsiteX22" fmla="*/ 100322 w 116296"/>
                  <a:gd name="connsiteY22" fmla="*/ 28728 h 70862"/>
                  <a:gd name="connsiteX23" fmla="*/ 64538 w 116296"/>
                  <a:gd name="connsiteY23" fmla="*/ 28728 h 70862"/>
                  <a:gd name="connsiteX24" fmla="*/ 64538 w 116296"/>
                  <a:gd name="connsiteY24" fmla="*/ 12130 h 70862"/>
                  <a:gd name="connsiteX25" fmla="*/ 99044 w 116296"/>
                  <a:gd name="connsiteY25" fmla="*/ 12130 h 70862"/>
                  <a:gd name="connsiteX26" fmla="*/ 100322 w 116296"/>
                  <a:gd name="connsiteY26" fmla="*/ 28728 h 70862"/>
                  <a:gd name="connsiteX27" fmla="*/ 51758 w 116296"/>
                  <a:gd name="connsiteY27" fmla="*/ 12768 h 70862"/>
                  <a:gd name="connsiteX28" fmla="*/ 51758 w 116296"/>
                  <a:gd name="connsiteY28" fmla="*/ 33197 h 70862"/>
                  <a:gd name="connsiteX29" fmla="*/ 46007 w 116296"/>
                  <a:gd name="connsiteY29" fmla="*/ 28728 h 70862"/>
                  <a:gd name="connsiteX30" fmla="*/ 15975 w 116296"/>
                  <a:gd name="connsiteY30" fmla="*/ 28728 h 70862"/>
                  <a:gd name="connsiteX31" fmla="*/ 17253 w 116296"/>
                  <a:gd name="connsiteY31" fmla="*/ 12768 h 70862"/>
                  <a:gd name="connsiteX32" fmla="*/ 51758 w 116296"/>
                  <a:gd name="connsiteY32" fmla="*/ 12768 h 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6296" h="70862">
                    <a:moveTo>
                      <a:pt x="4473" y="5746"/>
                    </a:moveTo>
                    <a:lnTo>
                      <a:pt x="0" y="63840"/>
                    </a:lnTo>
                    <a:cubicBezTo>
                      <a:pt x="0" y="65755"/>
                      <a:pt x="639" y="67032"/>
                      <a:pt x="1917" y="68947"/>
                    </a:cubicBezTo>
                    <a:cubicBezTo>
                      <a:pt x="3195" y="70224"/>
                      <a:pt x="5111" y="70862"/>
                      <a:pt x="6390" y="70862"/>
                    </a:cubicBezTo>
                    <a:lnTo>
                      <a:pt x="109907" y="70862"/>
                    </a:lnTo>
                    <a:cubicBezTo>
                      <a:pt x="111824" y="70862"/>
                      <a:pt x="113102" y="70224"/>
                      <a:pt x="114380" y="68947"/>
                    </a:cubicBezTo>
                    <a:cubicBezTo>
                      <a:pt x="115658" y="67670"/>
                      <a:pt x="116297" y="65755"/>
                      <a:pt x="116297" y="63840"/>
                    </a:cubicBezTo>
                    <a:lnTo>
                      <a:pt x="111824" y="5746"/>
                    </a:lnTo>
                    <a:cubicBezTo>
                      <a:pt x="111824" y="2554"/>
                      <a:pt x="108629" y="0"/>
                      <a:pt x="105434" y="0"/>
                    </a:cubicBezTo>
                    <a:lnTo>
                      <a:pt x="11501" y="0"/>
                    </a:lnTo>
                    <a:cubicBezTo>
                      <a:pt x="7668" y="0"/>
                      <a:pt x="5111" y="2554"/>
                      <a:pt x="4473" y="5746"/>
                    </a:cubicBezTo>
                    <a:close/>
                    <a:moveTo>
                      <a:pt x="14696" y="41496"/>
                    </a:moveTo>
                    <a:lnTo>
                      <a:pt x="45368" y="41496"/>
                    </a:lnTo>
                    <a:cubicBezTo>
                      <a:pt x="47925" y="41496"/>
                      <a:pt x="50481" y="39581"/>
                      <a:pt x="51119" y="37027"/>
                    </a:cubicBezTo>
                    <a:lnTo>
                      <a:pt x="51119" y="58094"/>
                    </a:lnTo>
                    <a:lnTo>
                      <a:pt x="12780" y="58094"/>
                    </a:lnTo>
                    <a:lnTo>
                      <a:pt x="14696" y="41496"/>
                    </a:lnTo>
                    <a:close/>
                    <a:moveTo>
                      <a:pt x="64538" y="58094"/>
                    </a:moveTo>
                    <a:lnTo>
                      <a:pt x="64538" y="41496"/>
                    </a:lnTo>
                    <a:lnTo>
                      <a:pt x="101600" y="41496"/>
                    </a:lnTo>
                    <a:lnTo>
                      <a:pt x="102878" y="58094"/>
                    </a:lnTo>
                    <a:lnTo>
                      <a:pt x="64538" y="58094"/>
                    </a:lnTo>
                    <a:close/>
                    <a:moveTo>
                      <a:pt x="100322" y="28728"/>
                    </a:moveTo>
                    <a:lnTo>
                      <a:pt x="64538" y="28728"/>
                    </a:lnTo>
                    <a:lnTo>
                      <a:pt x="64538" y="12130"/>
                    </a:lnTo>
                    <a:lnTo>
                      <a:pt x="99044" y="12130"/>
                    </a:lnTo>
                    <a:lnTo>
                      <a:pt x="100322" y="28728"/>
                    </a:lnTo>
                    <a:close/>
                    <a:moveTo>
                      <a:pt x="51758" y="12768"/>
                    </a:moveTo>
                    <a:lnTo>
                      <a:pt x="51758" y="33197"/>
                    </a:lnTo>
                    <a:cubicBezTo>
                      <a:pt x="51119" y="30643"/>
                      <a:pt x="48563" y="28728"/>
                      <a:pt x="46007" y="28728"/>
                    </a:cubicBezTo>
                    <a:lnTo>
                      <a:pt x="15975" y="28728"/>
                    </a:lnTo>
                    <a:lnTo>
                      <a:pt x="17253" y="12768"/>
                    </a:lnTo>
                    <a:lnTo>
                      <a:pt x="51758"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29" name="Graphic 4">
                <a:extLst>
                  <a:ext uri="{FF2B5EF4-FFF2-40B4-BE49-F238E27FC236}">
                    <a16:creationId xmlns:a16="http://schemas.microsoft.com/office/drawing/2014/main" id="{1E2BEAFD-E641-4852-8B2E-4EA35F661DE3}"/>
                  </a:ext>
                </a:extLst>
              </p:cNvPr>
              <p:cNvSpPr/>
              <p:nvPr/>
            </p:nvSpPr>
            <p:spPr>
              <a:xfrm>
                <a:off x="7014873" y="3946004"/>
                <a:ext cx="26935" cy="14780"/>
              </a:xfrm>
              <a:custGeom>
                <a:avLst/>
                <a:gdLst>
                  <a:gd name="connsiteX0" fmla="*/ 21086 w 26935"/>
                  <a:gd name="connsiteY0" fmla="*/ 2013 h 14780"/>
                  <a:gd name="connsiteX1" fmla="*/ 7029 w 26935"/>
                  <a:gd name="connsiteY1" fmla="*/ 98 h 14780"/>
                  <a:gd name="connsiteX2" fmla="*/ 0 w 26935"/>
                  <a:gd name="connsiteY2" fmla="*/ 5843 h 14780"/>
                  <a:gd name="connsiteX3" fmla="*/ 5750 w 26935"/>
                  <a:gd name="connsiteY3" fmla="*/ 12866 h 14780"/>
                  <a:gd name="connsiteX4" fmla="*/ 19809 w 26935"/>
                  <a:gd name="connsiteY4" fmla="*/ 14781 h 14780"/>
                  <a:gd name="connsiteX5" fmla="*/ 20447 w 26935"/>
                  <a:gd name="connsiteY5" fmla="*/ 14781 h 14780"/>
                  <a:gd name="connsiteX6" fmla="*/ 26837 w 26935"/>
                  <a:gd name="connsiteY6" fmla="*/ 9035 h 14780"/>
                  <a:gd name="connsiteX7" fmla="*/ 21086 w 26935"/>
                  <a:gd name="connsiteY7" fmla="*/ 2013 h 14780"/>
                  <a:gd name="connsiteX8" fmla="*/ 21086 w 26935"/>
                  <a:gd name="connsiteY8" fmla="*/ 2013 h 1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5" h="14780">
                    <a:moveTo>
                      <a:pt x="21086" y="2013"/>
                    </a:moveTo>
                    <a:lnTo>
                      <a:pt x="7029" y="98"/>
                    </a:lnTo>
                    <a:cubicBezTo>
                      <a:pt x="3195" y="-541"/>
                      <a:pt x="0" y="2013"/>
                      <a:pt x="0" y="5843"/>
                    </a:cubicBezTo>
                    <a:cubicBezTo>
                      <a:pt x="0" y="9674"/>
                      <a:pt x="1917" y="12866"/>
                      <a:pt x="5750" y="12866"/>
                    </a:cubicBezTo>
                    <a:lnTo>
                      <a:pt x="19809" y="14781"/>
                    </a:lnTo>
                    <a:lnTo>
                      <a:pt x="20447" y="14781"/>
                    </a:lnTo>
                    <a:cubicBezTo>
                      <a:pt x="23642" y="14781"/>
                      <a:pt x="26199" y="12227"/>
                      <a:pt x="26837" y="9035"/>
                    </a:cubicBezTo>
                    <a:cubicBezTo>
                      <a:pt x="27476" y="5843"/>
                      <a:pt x="24920" y="2651"/>
                      <a:pt x="21086" y="2013"/>
                    </a:cubicBezTo>
                    <a:cubicBezTo>
                      <a:pt x="21086" y="2013"/>
                      <a:pt x="21086" y="2013"/>
                      <a:pt x="21086" y="2013"/>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30" name="Graphic 4">
                <a:extLst>
                  <a:ext uri="{FF2B5EF4-FFF2-40B4-BE49-F238E27FC236}">
                    <a16:creationId xmlns:a16="http://schemas.microsoft.com/office/drawing/2014/main" id="{250D4FB8-1B50-4ED2-B3DC-D9891C7C0F21}"/>
                  </a:ext>
                </a:extLst>
              </p:cNvPr>
              <p:cNvSpPr/>
              <p:nvPr/>
            </p:nvSpPr>
            <p:spPr>
              <a:xfrm>
                <a:off x="6917413" y="3931958"/>
                <a:ext cx="27170" cy="14781"/>
              </a:xfrm>
              <a:custGeom>
                <a:avLst/>
                <a:gdLst>
                  <a:gd name="connsiteX0" fmla="*/ 5445 w 27170"/>
                  <a:gd name="connsiteY0" fmla="*/ 12866 h 14781"/>
                  <a:gd name="connsiteX1" fmla="*/ 19502 w 27170"/>
                  <a:gd name="connsiteY1" fmla="*/ 14782 h 14781"/>
                  <a:gd name="connsiteX2" fmla="*/ 20141 w 27170"/>
                  <a:gd name="connsiteY2" fmla="*/ 14782 h 14781"/>
                  <a:gd name="connsiteX3" fmla="*/ 27170 w 27170"/>
                  <a:gd name="connsiteY3" fmla="*/ 9036 h 14781"/>
                  <a:gd name="connsiteX4" fmla="*/ 21419 w 27170"/>
                  <a:gd name="connsiteY4" fmla="*/ 2014 h 14781"/>
                  <a:gd name="connsiteX5" fmla="*/ 21419 w 27170"/>
                  <a:gd name="connsiteY5" fmla="*/ 2014 h 14781"/>
                  <a:gd name="connsiteX6" fmla="*/ 7361 w 27170"/>
                  <a:gd name="connsiteY6" fmla="*/ 98 h 14781"/>
                  <a:gd name="connsiteX7" fmla="*/ 332 w 27170"/>
                  <a:gd name="connsiteY7" fmla="*/ 5206 h 14781"/>
                  <a:gd name="connsiteX8" fmla="*/ 5445 w 27170"/>
                  <a:gd name="connsiteY8" fmla="*/ 12866 h 14781"/>
                  <a:gd name="connsiteX9" fmla="*/ 5445 w 27170"/>
                  <a:gd name="connsiteY9" fmla="*/ 12866 h 1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70" h="14781">
                    <a:moveTo>
                      <a:pt x="5445" y="12866"/>
                    </a:moveTo>
                    <a:lnTo>
                      <a:pt x="19502" y="14782"/>
                    </a:lnTo>
                    <a:lnTo>
                      <a:pt x="20141" y="14782"/>
                    </a:lnTo>
                    <a:cubicBezTo>
                      <a:pt x="23976" y="14782"/>
                      <a:pt x="26531" y="12228"/>
                      <a:pt x="27170" y="9036"/>
                    </a:cubicBezTo>
                    <a:cubicBezTo>
                      <a:pt x="27170" y="5206"/>
                      <a:pt x="24614" y="2652"/>
                      <a:pt x="21419" y="2014"/>
                    </a:cubicBezTo>
                    <a:lnTo>
                      <a:pt x="21419" y="2014"/>
                    </a:lnTo>
                    <a:lnTo>
                      <a:pt x="7361" y="98"/>
                    </a:lnTo>
                    <a:cubicBezTo>
                      <a:pt x="4166" y="-540"/>
                      <a:pt x="332" y="2014"/>
                      <a:pt x="332" y="5206"/>
                    </a:cubicBezTo>
                    <a:cubicBezTo>
                      <a:pt x="-945" y="9036"/>
                      <a:pt x="1611" y="12228"/>
                      <a:pt x="5445" y="12866"/>
                    </a:cubicBezTo>
                    <a:cubicBezTo>
                      <a:pt x="4806" y="12866"/>
                      <a:pt x="4806" y="12866"/>
                      <a:pt x="5445" y="128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31" name="Graphic 4">
                <a:extLst>
                  <a:ext uri="{FF2B5EF4-FFF2-40B4-BE49-F238E27FC236}">
                    <a16:creationId xmlns:a16="http://schemas.microsoft.com/office/drawing/2014/main" id="{53813CB9-7043-4CED-9DB0-874F56C017C9}"/>
                  </a:ext>
                </a:extLst>
              </p:cNvPr>
              <p:cNvSpPr/>
              <p:nvPr/>
            </p:nvSpPr>
            <p:spPr>
              <a:xfrm>
                <a:off x="6998422" y="3973716"/>
                <a:ext cx="20760" cy="24095"/>
              </a:xfrm>
              <a:custGeom>
                <a:avLst/>
                <a:gdLst>
                  <a:gd name="connsiteX0" fmla="*/ 11339 w 20760"/>
                  <a:gd name="connsiteY0" fmla="*/ 2390 h 24095"/>
                  <a:gd name="connsiteX1" fmla="*/ 2393 w 20760"/>
                  <a:gd name="connsiteY1" fmla="*/ 1114 h 24095"/>
                  <a:gd name="connsiteX2" fmla="*/ 1115 w 20760"/>
                  <a:gd name="connsiteY2" fmla="*/ 10051 h 24095"/>
                  <a:gd name="connsiteX3" fmla="*/ 1115 w 20760"/>
                  <a:gd name="connsiteY3" fmla="*/ 10051 h 24095"/>
                  <a:gd name="connsiteX4" fmla="*/ 9421 w 20760"/>
                  <a:gd name="connsiteY4" fmla="*/ 21542 h 24095"/>
                  <a:gd name="connsiteX5" fmla="*/ 14534 w 20760"/>
                  <a:gd name="connsiteY5" fmla="*/ 24096 h 24095"/>
                  <a:gd name="connsiteX6" fmla="*/ 18367 w 20760"/>
                  <a:gd name="connsiteY6" fmla="*/ 22819 h 24095"/>
                  <a:gd name="connsiteX7" fmla="*/ 19646 w 20760"/>
                  <a:gd name="connsiteY7" fmla="*/ 13882 h 24095"/>
                  <a:gd name="connsiteX8" fmla="*/ 11339 w 20760"/>
                  <a:gd name="connsiteY8" fmla="*/ 2390 h 2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60" h="24095">
                    <a:moveTo>
                      <a:pt x="11339" y="2390"/>
                    </a:moveTo>
                    <a:cubicBezTo>
                      <a:pt x="9421" y="-163"/>
                      <a:pt x="4949" y="-802"/>
                      <a:pt x="2393" y="1114"/>
                    </a:cubicBezTo>
                    <a:cubicBezTo>
                      <a:pt x="-164" y="3029"/>
                      <a:pt x="-802" y="7498"/>
                      <a:pt x="1115" y="10051"/>
                    </a:cubicBezTo>
                    <a:cubicBezTo>
                      <a:pt x="1115" y="10051"/>
                      <a:pt x="1115" y="10051"/>
                      <a:pt x="1115" y="10051"/>
                    </a:cubicBezTo>
                    <a:lnTo>
                      <a:pt x="9421" y="21542"/>
                    </a:lnTo>
                    <a:cubicBezTo>
                      <a:pt x="10700" y="23458"/>
                      <a:pt x="12616" y="24096"/>
                      <a:pt x="14534" y="24096"/>
                    </a:cubicBezTo>
                    <a:cubicBezTo>
                      <a:pt x="15811" y="24096"/>
                      <a:pt x="17090" y="23458"/>
                      <a:pt x="18367" y="22819"/>
                    </a:cubicBezTo>
                    <a:cubicBezTo>
                      <a:pt x="20924" y="20904"/>
                      <a:pt x="21562" y="16435"/>
                      <a:pt x="19646" y="13882"/>
                    </a:cubicBezTo>
                    <a:lnTo>
                      <a:pt x="11339"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32" name="Graphic 4">
                <a:extLst>
                  <a:ext uri="{FF2B5EF4-FFF2-40B4-BE49-F238E27FC236}">
                    <a16:creationId xmlns:a16="http://schemas.microsoft.com/office/drawing/2014/main" id="{2024BEBD-4DA4-459A-BD20-FF183D4E9D53}"/>
                  </a:ext>
                </a:extLst>
              </p:cNvPr>
              <p:cNvSpPr/>
              <p:nvPr/>
            </p:nvSpPr>
            <p:spPr>
              <a:xfrm>
                <a:off x="6938996" y="3894681"/>
                <a:ext cx="20759" cy="23969"/>
              </a:xfrm>
              <a:custGeom>
                <a:avLst/>
                <a:gdLst>
                  <a:gd name="connsiteX0" fmla="*/ 9422 w 20759"/>
                  <a:gd name="connsiteY0" fmla="*/ 21416 h 23969"/>
                  <a:gd name="connsiteX1" fmla="*/ 14533 w 20759"/>
                  <a:gd name="connsiteY1" fmla="*/ 23970 h 23969"/>
                  <a:gd name="connsiteX2" fmla="*/ 18368 w 20759"/>
                  <a:gd name="connsiteY2" fmla="*/ 22693 h 23969"/>
                  <a:gd name="connsiteX3" fmla="*/ 19645 w 20759"/>
                  <a:gd name="connsiteY3" fmla="*/ 13755 h 23969"/>
                  <a:gd name="connsiteX4" fmla="*/ 19645 w 20759"/>
                  <a:gd name="connsiteY4" fmla="*/ 13755 h 23969"/>
                  <a:gd name="connsiteX5" fmla="*/ 11338 w 20759"/>
                  <a:gd name="connsiteY5" fmla="*/ 2264 h 23969"/>
                  <a:gd name="connsiteX6" fmla="*/ 2393 w 20759"/>
                  <a:gd name="connsiteY6" fmla="*/ 1626 h 23969"/>
                  <a:gd name="connsiteX7" fmla="*/ 1114 w 20759"/>
                  <a:gd name="connsiteY7" fmla="*/ 9925 h 23969"/>
                  <a:gd name="connsiteX8" fmla="*/ 9422 w 20759"/>
                  <a:gd name="connsiteY8" fmla="*/ 21416 h 2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59" h="23969">
                    <a:moveTo>
                      <a:pt x="9422" y="21416"/>
                    </a:moveTo>
                    <a:cubicBezTo>
                      <a:pt x="10699" y="23331"/>
                      <a:pt x="12616" y="23970"/>
                      <a:pt x="14533" y="23970"/>
                    </a:cubicBezTo>
                    <a:cubicBezTo>
                      <a:pt x="15811" y="23970"/>
                      <a:pt x="17089" y="23331"/>
                      <a:pt x="18368" y="22693"/>
                    </a:cubicBezTo>
                    <a:cubicBezTo>
                      <a:pt x="20923" y="20778"/>
                      <a:pt x="21563" y="16309"/>
                      <a:pt x="19645" y="13755"/>
                    </a:cubicBezTo>
                    <a:lnTo>
                      <a:pt x="19645" y="13755"/>
                    </a:lnTo>
                    <a:lnTo>
                      <a:pt x="11338" y="2264"/>
                    </a:lnTo>
                    <a:cubicBezTo>
                      <a:pt x="8783" y="-289"/>
                      <a:pt x="4948" y="-928"/>
                      <a:pt x="2393" y="1626"/>
                    </a:cubicBezTo>
                    <a:cubicBezTo>
                      <a:pt x="-163" y="3541"/>
                      <a:pt x="-802" y="7371"/>
                      <a:pt x="1114" y="9925"/>
                    </a:cubicBezTo>
                    <a:lnTo>
                      <a:pt x="9422" y="2141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33" name="Graphic 4">
                <a:extLst>
                  <a:ext uri="{FF2B5EF4-FFF2-40B4-BE49-F238E27FC236}">
                    <a16:creationId xmlns:a16="http://schemas.microsoft.com/office/drawing/2014/main" id="{38B4975A-A601-4D43-9F8B-DBC04BECC227}"/>
                  </a:ext>
                </a:extLst>
              </p:cNvPr>
              <p:cNvSpPr/>
              <p:nvPr/>
            </p:nvSpPr>
            <p:spPr>
              <a:xfrm>
                <a:off x="6978990" y="3884078"/>
                <a:ext cx="14255" cy="26911"/>
              </a:xfrm>
              <a:custGeom>
                <a:avLst/>
                <a:gdLst>
                  <a:gd name="connsiteX0" fmla="*/ 5211 w 14255"/>
                  <a:gd name="connsiteY0" fmla="*/ 26911 h 26911"/>
                  <a:gd name="connsiteX1" fmla="*/ 5850 w 14255"/>
                  <a:gd name="connsiteY1" fmla="*/ 26911 h 26911"/>
                  <a:gd name="connsiteX2" fmla="*/ 12240 w 14255"/>
                  <a:gd name="connsiteY2" fmla="*/ 21166 h 26911"/>
                  <a:gd name="connsiteX3" fmla="*/ 14157 w 14255"/>
                  <a:gd name="connsiteY3" fmla="*/ 7121 h 26911"/>
                  <a:gd name="connsiteX4" fmla="*/ 9045 w 14255"/>
                  <a:gd name="connsiteY4" fmla="*/ 98 h 26911"/>
                  <a:gd name="connsiteX5" fmla="*/ 2016 w 14255"/>
                  <a:gd name="connsiteY5" fmla="*/ 5206 h 26911"/>
                  <a:gd name="connsiteX6" fmla="*/ 99 w 14255"/>
                  <a:gd name="connsiteY6" fmla="*/ 19250 h 26911"/>
                  <a:gd name="connsiteX7" fmla="*/ 5211 w 14255"/>
                  <a:gd name="connsiteY7" fmla="*/ 26911 h 2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 h="26911">
                    <a:moveTo>
                      <a:pt x="5211" y="26911"/>
                    </a:moveTo>
                    <a:lnTo>
                      <a:pt x="5850" y="26911"/>
                    </a:lnTo>
                    <a:cubicBezTo>
                      <a:pt x="9045" y="26911"/>
                      <a:pt x="11601" y="24357"/>
                      <a:pt x="12240" y="21166"/>
                    </a:cubicBezTo>
                    <a:lnTo>
                      <a:pt x="14157" y="7121"/>
                    </a:lnTo>
                    <a:cubicBezTo>
                      <a:pt x="14796" y="3929"/>
                      <a:pt x="12240" y="98"/>
                      <a:pt x="9045" y="98"/>
                    </a:cubicBezTo>
                    <a:cubicBezTo>
                      <a:pt x="5850" y="-540"/>
                      <a:pt x="2016" y="2014"/>
                      <a:pt x="2016" y="5206"/>
                    </a:cubicBezTo>
                    <a:lnTo>
                      <a:pt x="99" y="19250"/>
                    </a:lnTo>
                    <a:cubicBezTo>
                      <a:pt x="-540" y="23081"/>
                      <a:pt x="2016" y="26273"/>
                      <a:pt x="5211" y="26911"/>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34" name="Graphic 4">
                <a:extLst>
                  <a:ext uri="{FF2B5EF4-FFF2-40B4-BE49-F238E27FC236}">
                    <a16:creationId xmlns:a16="http://schemas.microsoft.com/office/drawing/2014/main" id="{D1533AEB-EF68-4D6C-BFF8-BCF93D96714E}"/>
                  </a:ext>
                </a:extLst>
              </p:cNvPr>
              <p:cNvSpPr/>
              <p:nvPr/>
            </p:nvSpPr>
            <p:spPr>
              <a:xfrm>
                <a:off x="7006090" y="3906046"/>
                <a:ext cx="23954" cy="20903"/>
              </a:xfrm>
              <a:custGeom>
                <a:avLst/>
                <a:gdLst>
                  <a:gd name="connsiteX0" fmla="*/ 6865 w 23954"/>
                  <a:gd name="connsiteY0" fmla="*/ 20904 h 20903"/>
                  <a:gd name="connsiteX1" fmla="*/ 10699 w 23954"/>
                  <a:gd name="connsiteY1" fmla="*/ 19627 h 20903"/>
                  <a:gd name="connsiteX2" fmla="*/ 21563 w 23954"/>
                  <a:gd name="connsiteY2" fmla="*/ 11328 h 20903"/>
                  <a:gd name="connsiteX3" fmla="*/ 22840 w 23954"/>
                  <a:gd name="connsiteY3" fmla="*/ 2390 h 20903"/>
                  <a:gd name="connsiteX4" fmla="*/ 13894 w 23954"/>
                  <a:gd name="connsiteY4" fmla="*/ 1114 h 20903"/>
                  <a:gd name="connsiteX5" fmla="*/ 2393 w 23954"/>
                  <a:gd name="connsiteY5" fmla="*/ 9413 h 20903"/>
                  <a:gd name="connsiteX6" fmla="*/ 1114 w 23954"/>
                  <a:gd name="connsiteY6" fmla="*/ 18350 h 20903"/>
                  <a:gd name="connsiteX7" fmla="*/ 6865 w 23954"/>
                  <a:gd name="connsiteY7" fmla="*/ 20904 h 2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54" h="20903">
                    <a:moveTo>
                      <a:pt x="6865" y="20904"/>
                    </a:moveTo>
                    <a:cubicBezTo>
                      <a:pt x="8143" y="20904"/>
                      <a:pt x="9422" y="20266"/>
                      <a:pt x="10699" y="19627"/>
                    </a:cubicBezTo>
                    <a:lnTo>
                      <a:pt x="21563" y="11328"/>
                    </a:lnTo>
                    <a:cubicBezTo>
                      <a:pt x="24118" y="9413"/>
                      <a:pt x="24758" y="4944"/>
                      <a:pt x="22840" y="2390"/>
                    </a:cubicBezTo>
                    <a:cubicBezTo>
                      <a:pt x="20923" y="-163"/>
                      <a:pt x="16450" y="-802"/>
                      <a:pt x="13894" y="1114"/>
                    </a:cubicBezTo>
                    <a:lnTo>
                      <a:pt x="2393" y="9413"/>
                    </a:lnTo>
                    <a:cubicBezTo>
                      <a:pt x="-163" y="11328"/>
                      <a:pt x="-802" y="15797"/>
                      <a:pt x="1114" y="18350"/>
                    </a:cubicBezTo>
                    <a:cubicBezTo>
                      <a:pt x="3032" y="20266"/>
                      <a:pt x="4948" y="20904"/>
                      <a:pt x="6865" y="2090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35" name="Graphic 4">
                <a:extLst>
                  <a:ext uri="{FF2B5EF4-FFF2-40B4-BE49-F238E27FC236}">
                    <a16:creationId xmlns:a16="http://schemas.microsoft.com/office/drawing/2014/main" id="{583EB1D9-4B71-427B-919F-1C74466A56F8}"/>
                  </a:ext>
                </a:extLst>
              </p:cNvPr>
              <p:cNvSpPr/>
              <p:nvPr/>
            </p:nvSpPr>
            <p:spPr>
              <a:xfrm>
                <a:off x="6947139" y="3912245"/>
                <a:ext cx="64560" cy="61946"/>
              </a:xfrm>
              <a:custGeom>
                <a:avLst/>
                <a:gdLst>
                  <a:gd name="connsiteX0" fmla="*/ 64539 w 64560"/>
                  <a:gd name="connsiteY0" fmla="*/ 33857 h 61946"/>
                  <a:gd name="connsiteX1" fmla="*/ 33867 w 64560"/>
                  <a:gd name="connsiteY1" fmla="*/ 22 h 61946"/>
                  <a:gd name="connsiteX2" fmla="*/ 0 w 64560"/>
                  <a:gd name="connsiteY2" fmla="*/ 30665 h 61946"/>
                  <a:gd name="connsiteX3" fmla="*/ 0 w 64560"/>
                  <a:gd name="connsiteY3" fmla="*/ 33857 h 61946"/>
                  <a:gd name="connsiteX4" fmla="*/ 640 w 64560"/>
                  <a:gd name="connsiteY4" fmla="*/ 38964 h 61946"/>
                  <a:gd name="connsiteX5" fmla="*/ 8307 w 64560"/>
                  <a:gd name="connsiteY5" fmla="*/ 44071 h 61946"/>
                  <a:gd name="connsiteX6" fmla="*/ 13419 w 64560"/>
                  <a:gd name="connsiteY6" fmla="*/ 36411 h 61946"/>
                  <a:gd name="connsiteX7" fmla="*/ 13419 w 64560"/>
                  <a:gd name="connsiteY7" fmla="*/ 33219 h 61946"/>
                  <a:gd name="connsiteX8" fmla="*/ 33228 w 64560"/>
                  <a:gd name="connsiteY8" fmla="*/ 13428 h 61946"/>
                  <a:gd name="connsiteX9" fmla="*/ 53037 w 64560"/>
                  <a:gd name="connsiteY9" fmla="*/ 33219 h 61946"/>
                  <a:gd name="connsiteX10" fmla="*/ 43452 w 64560"/>
                  <a:gd name="connsiteY10" fmla="*/ 49817 h 61946"/>
                  <a:gd name="connsiteX11" fmla="*/ 41535 w 64560"/>
                  <a:gd name="connsiteY11" fmla="*/ 58755 h 61946"/>
                  <a:gd name="connsiteX12" fmla="*/ 46647 w 64560"/>
                  <a:gd name="connsiteY12" fmla="*/ 61947 h 61946"/>
                  <a:gd name="connsiteX13" fmla="*/ 49842 w 64560"/>
                  <a:gd name="connsiteY13" fmla="*/ 60670 h 61946"/>
                  <a:gd name="connsiteX14" fmla="*/ 64539 w 64560"/>
                  <a:gd name="connsiteY14" fmla="*/ 33857 h 61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60" h="61946">
                    <a:moveTo>
                      <a:pt x="64539" y="33857"/>
                    </a:moveTo>
                    <a:cubicBezTo>
                      <a:pt x="65178" y="15982"/>
                      <a:pt x="51759" y="660"/>
                      <a:pt x="33867" y="22"/>
                    </a:cubicBezTo>
                    <a:cubicBezTo>
                      <a:pt x="15975" y="-617"/>
                      <a:pt x="640" y="12790"/>
                      <a:pt x="0" y="30665"/>
                    </a:cubicBezTo>
                    <a:cubicBezTo>
                      <a:pt x="0" y="31303"/>
                      <a:pt x="0" y="32580"/>
                      <a:pt x="0" y="33857"/>
                    </a:cubicBezTo>
                    <a:cubicBezTo>
                      <a:pt x="0" y="35772"/>
                      <a:pt x="0" y="37687"/>
                      <a:pt x="640" y="38964"/>
                    </a:cubicBezTo>
                    <a:cubicBezTo>
                      <a:pt x="1278" y="42156"/>
                      <a:pt x="4473" y="44710"/>
                      <a:pt x="8307" y="44071"/>
                    </a:cubicBezTo>
                    <a:cubicBezTo>
                      <a:pt x="11502" y="43433"/>
                      <a:pt x="14058" y="40241"/>
                      <a:pt x="13419" y="36411"/>
                    </a:cubicBezTo>
                    <a:cubicBezTo>
                      <a:pt x="13419" y="35134"/>
                      <a:pt x="13419" y="34495"/>
                      <a:pt x="13419" y="33219"/>
                    </a:cubicBezTo>
                    <a:cubicBezTo>
                      <a:pt x="13419" y="22366"/>
                      <a:pt x="22365" y="13428"/>
                      <a:pt x="33228" y="13428"/>
                    </a:cubicBezTo>
                    <a:cubicBezTo>
                      <a:pt x="44091" y="13428"/>
                      <a:pt x="53037" y="22366"/>
                      <a:pt x="53037" y="33219"/>
                    </a:cubicBezTo>
                    <a:cubicBezTo>
                      <a:pt x="53037" y="40241"/>
                      <a:pt x="49203" y="46625"/>
                      <a:pt x="43452" y="49817"/>
                    </a:cubicBezTo>
                    <a:cubicBezTo>
                      <a:pt x="40257" y="51732"/>
                      <a:pt x="39618" y="55563"/>
                      <a:pt x="41535" y="58755"/>
                    </a:cubicBezTo>
                    <a:cubicBezTo>
                      <a:pt x="42813" y="60670"/>
                      <a:pt x="44730" y="61947"/>
                      <a:pt x="46647" y="61947"/>
                    </a:cubicBezTo>
                    <a:cubicBezTo>
                      <a:pt x="47925" y="61947"/>
                      <a:pt x="49203" y="61308"/>
                      <a:pt x="49842" y="60670"/>
                    </a:cubicBezTo>
                    <a:cubicBezTo>
                      <a:pt x="58788" y="55563"/>
                      <a:pt x="64539" y="45348"/>
                      <a:pt x="64539" y="33857"/>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123" name="Graphic 4">
              <a:extLst>
                <a:ext uri="{FF2B5EF4-FFF2-40B4-BE49-F238E27FC236}">
                  <a16:creationId xmlns:a16="http://schemas.microsoft.com/office/drawing/2014/main" id="{621D2531-359D-484B-AEFE-CD1653065FF9}"/>
                </a:ext>
              </a:extLst>
            </p:cNvPr>
            <p:cNvGrpSpPr>
              <a:grpSpLocks noChangeAspect="1"/>
            </p:cNvGrpSpPr>
            <p:nvPr/>
          </p:nvGrpSpPr>
          <p:grpSpPr>
            <a:xfrm>
              <a:off x="12353257" y="767203"/>
              <a:ext cx="39320" cy="34021"/>
              <a:chOff x="10991969" y="1476777"/>
              <a:chExt cx="246258" cy="213863"/>
            </a:xfrm>
            <a:solidFill>
              <a:schemeClr val="bg1"/>
            </a:solidFill>
            <a:effectLst/>
          </p:grpSpPr>
          <p:sp>
            <p:nvSpPr>
              <p:cNvPr id="125" name="Graphic 4">
                <a:extLst>
                  <a:ext uri="{FF2B5EF4-FFF2-40B4-BE49-F238E27FC236}">
                    <a16:creationId xmlns:a16="http://schemas.microsoft.com/office/drawing/2014/main" id="{C3C03B89-3B41-44DD-87EC-AB639F0C97E6}"/>
                  </a:ext>
                </a:extLst>
              </p:cNvPr>
              <p:cNvSpPr/>
              <p:nvPr/>
            </p:nvSpPr>
            <p:spPr>
              <a:xfrm>
                <a:off x="11045006" y="1530403"/>
                <a:ext cx="145051" cy="130233"/>
              </a:xfrm>
              <a:custGeom>
                <a:avLst/>
                <a:gdLst>
                  <a:gd name="connsiteX0" fmla="*/ 32589 w 145051"/>
                  <a:gd name="connsiteY0" fmla="*/ 5107 h 130233"/>
                  <a:gd name="connsiteX1" fmla="*/ 32589 w 145051"/>
                  <a:gd name="connsiteY1" fmla="*/ 46603 h 130233"/>
                  <a:gd name="connsiteX2" fmla="*/ 37701 w 145051"/>
                  <a:gd name="connsiteY2" fmla="*/ 51710 h 130233"/>
                  <a:gd name="connsiteX3" fmla="*/ 48563 w 145051"/>
                  <a:gd name="connsiteY3" fmla="*/ 51710 h 130233"/>
                  <a:gd name="connsiteX4" fmla="*/ 48563 w 145051"/>
                  <a:gd name="connsiteY4" fmla="*/ 54264 h 130233"/>
                  <a:gd name="connsiteX5" fmla="*/ 5112 w 145051"/>
                  <a:gd name="connsiteY5" fmla="*/ 54264 h 130233"/>
                  <a:gd name="connsiteX6" fmla="*/ 0 w 145051"/>
                  <a:gd name="connsiteY6" fmla="*/ 59371 h 130233"/>
                  <a:gd name="connsiteX7" fmla="*/ 5112 w 145051"/>
                  <a:gd name="connsiteY7" fmla="*/ 64478 h 130233"/>
                  <a:gd name="connsiteX8" fmla="*/ 5112 w 145051"/>
                  <a:gd name="connsiteY8" fmla="*/ 64478 h 130233"/>
                  <a:gd name="connsiteX9" fmla="*/ 12141 w 145051"/>
                  <a:gd name="connsiteY9" fmla="*/ 64478 h 130233"/>
                  <a:gd name="connsiteX10" fmla="*/ 12141 w 145051"/>
                  <a:gd name="connsiteY10" fmla="*/ 123849 h 130233"/>
                  <a:gd name="connsiteX11" fmla="*/ 17253 w 145051"/>
                  <a:gd name="connsiteY11" fmla="*/ 128956 h 130233"/>
                  <a:gd name="connsiteX12" fmla="*/ 22365 w 145051"/>
                  <a:gd name="connsiteY12" fmla="*/ 123849 h 130233"/>
                  <a:gd name="connsiteX13" fmla="*/ 22365 w 145051"/>
                  <a:gd name="connsiteY13" fmla="*/ 64478 h 130233"/>
                  <a:gd name="connsiteX14" fmla="*/ 49842 w 145051"/>
                  <a:gd name="connsiteY14" fmla="*/ 64478 h 130233"/>
                  <a:gd name="connsiteX15" fmla="*/ 60066 w 145051"/>
                  <a:gd name="connsiteY15" fmla="*/ 71501 h 130233"/>
                  <a:gd name="connsiteX16" fmla="*/ 61982 w 145051"/>
                  <a:gd name="connsiteY16" fmla="*/ 71501 h 130233"/>
                  <a:gd name="connsiteX17" fmla="*/ 61982 w 145051"/>
                  <a:gd name="connsiteY17" fmla="*/ 72139 h 130233"/>
                  <a:gd name="connsiteX18" fmla="*/ 48563 w 145051"/>
                  <a:gd name="connsiteY18" fmla="*/ 88099 h 130233"/>
                  <a:gd name="connsiteX19" fmla="*/ 48563 w 145051"/>
                  <a:gd name="connsiteY19" fmla="*/ 89376 h 130233"/>
                  <a:gd name="connsiteX20" fmla="*/ 53676 w 145051"/>
                  <a:gd name="connsiteY20" fmla="*/ 94483 h 130233"/>
                  <a:gd name="connsiteX21" fmla="*/ 65817 w 145051"/>
                  <a:gd name="connsiteY21" fmla="*/ 94483 h 130233"/>
                  <a:gd name="connsiteX22" fmla="*/ 65817 w 145051"/>
                  <a:gd name="connsiteY22" fmla="*/ 111081 h 130233"/>
                  <a:gd name="connsiteX23" fmla="*/ 51119 w 145051"/>
                  <a:gd name="connsiteY23" fmla="*/ 117465 h 130233"/>
                  <a:gd name="connsiteX24" fmla="*/ 48563 w 145051"/>
                  <a:gd name="connsiteY24" fmla="*/ 121934 h 130233"/>
                  <a:gd name="connsiteX25" fmla="*/ 48563 w 145051"/>
                  <a:gd name="connsiteY25" fmla="*/ 125126 h 130233"/>
                  <a:gd name="connsiteX26" fmla="*/ 53037 w 145051"/>
                  <a:gd name="connsiteY26" fmla="*/ 130233 h 130233"/>
                  <a:gd name="connsiteX27" fmla="*/ 53037 w 145051"/>
                  <a:gd name="connsiteY27" fmla="*/ 130233 h 130233"/>
                  <a:gd name="connsiteX28" fmla="*/ 53037 w 145051"/>
                  <a:gd name="connsiteY28" fmla="*/ 130233 h 130233"/>
                  <a:gd name="connsiteX29" fmla="*/ 58148 w 145051"/>
                  <a:gd name="connsiteY29" fmla="*/ 125764 h 130233"/>
                  <a:gd name="connsiteX30" fmla="*/ 58148 w 145051"/>
                  <a:gd name="connsiteY30" fmla="*/ 125126 h 130233"/>
                  <a:gd name="connsiteX31" fmla="*/ 65817 w 145051"/>
                  <a:gd name="connsiteY31" fmla="*/ 121296 h 130233"/>
                  <a:gd name="connsiteX32" fmla="*/ 65817 w 145051"/>
                  <a:gd name="connsiteY32" fmla="*/ 124488 h 130233"/>
                  <a:gd name="connsiteX33" fmla="*/ 70928 w 145051"/>
                  <a:gd name="connsiteY33" fmla="*/ 129595 h 130233"/>
                  <a:gd name="connsiteX34" fmla="*/ 76040 w 145051"/>
                  <a:gd name="connsiteY34" fmla="*/ 124488 h 130233"/>
                  <a:gd name="connsiteX35" fmla="*/ 76040 w 145051"/>
                  <a:gd name="connsiteY35" fmla="*/ 120657 h 130233"/>
                  <a:gd name="connsiteX36" fmla="*/ 83069 w 145051"/>
                  <a:gd name="connsiteY36" fmla="*/ 123849 h 130233"/>
                  <a:gd name="connsiteX37" fmla="*/ 83069 w 145051"/>
                  <a:gd name="connsiteY37" fmla="*/ 124488 h 130233"/>
                  <a:gd name="connsiteX38" fmla="*/ 88181 w 145051"/>
                  <a:gd name="connsiteY38" fmla="*/ 128956 h 130233"/>
                  <a:gd name="connsiteX39" fmla="*/ 88181 w 145051"/>
                  <a:gd name="connsiteY39" fmla="*/ 128956 h 130233"/>
                  <a:gd name="connsiteX40" fmla="*/ 92654 w 145051"/>
                  <a:gd name="connsiteY40" fmla="*/ 124488 h 130233"/>
                  <a:gd name="connsiteX41" fmla="*/ 92654 w 145051"/>
                  <a:gd name="connsiteY41" fmla="*/ 124488 h 130233"/>
                  <a:gd name="connsiteX42" fmla="*/ 92654 w 145051"/>
                  <a:gd name="connsiteY42" fmla="*/ 120657 h 130233"/>
                  <a:gd name="connsiteX43" fmla="*/ 90098 w 145051"/>
                  <a:gd name="connsiteY43" fmla="*/ 116188 h 130233"/>
                  <a:gd name="connsiteX44" fmla="*/ 76679 w 145051"/>
                  <a:gd name="connsiteY44" fmla="*/ 109804 h 130233"/>
                  <a:gd name="connsiteX45" fmla="*/ 76679 w 145051"/>
                  <a:gd name="connsiteY45" fmla="*/ 93206 h 130233"/>
                  <a:gd name="connsiteX46" fmla="*/ 88181 w 145051"/>
                  <a:gd name="connsiteY46" fmla="*/ 93206 h 130233"/>
                  <a:gd name="connsiteX47" fmla="*/ 93293 w 145051"/>
                  <a:gd name="connsiteY47" fmla="*/ 88737 h 130233"/>
                  <a:gd name="connsiteX48" fmla="*/ 93293 w 145051"/>
                  <a:gd name="connsiteY48" fmla="*/ 88737 h 130233"/>
                  <a:gd name="connsiteX49" fmla="*/ 93293 w 145051"/>
                  <a:gd name="connsiteY49" fmla="*/ 88099 h 130233"/>
                  <a:gd name="connsiteX50" fmla="*/ 80513 w 145051"/>
                  <a:gd name="connsiteY50" fmla="*/ 72777 h 130233"/>
                  <a:gd name="connsiteX51" fmla="*/ 80513 w 145051"/>
                  <a:gd name="connsiteY51" fmla="*/ 71501 h 130233"/>
                  <a:gd name="connsiteX52" fmla="*/ 82430 w 145051"/>
                  <a:gd name="connsiteY52" fmla="*/ 71501 h 130233"/>
                  <a:gd name="connsiteX53" fmla="*/ 92654 w 145051"/>
                  <a:gd name="connsiteY53" fmla="*/ 64478 h 130233"/>
                  <a:gd name="connsiteX54" fmla="*/ 120131 w 145051"/>
                  <a:gd name="connsiteY54" fmla="*/ 64478 h 130233"/>
                  <a:gd name="connsiteX55" fmla="*/ 120131 w 145051"/>
                  <a:gd name="connsiteY55" fmla="*/ 123849 h 130233"/>
                  <a:gd name="connsiteX56" fmla="*/ 125243 w 145051"/>
                  <a:gd name="connsiteY56" fmla="*/ 128956 h 130233"/>
                  <a:gd name="connsiteX57" fmla="*/ 130355 w 145051"/>
                  <a:gd name="connsiteY57" fmla="*/ 123849 h 130233"/>
                  <a:gd name="connsiteX58" fmla="*/ 130355 w 145051"/>
                  <a:gd name="connsiteY58" fmla="*/ 64478 h 130233"/>
                  <a:gd name="connsiteX59" fmla="*/ 139940 w 145051"/>
                  <a:gd name="connsiteY59" fmla="*/ 64478 h 130233"/>
                  <a:gd name="connsiteX60" fmla="*/ 145051 w 145051"/>
                  <a:gd name="connsiteY60" fmla="*/ 59371 h 130233"/>
                  <a:gd name="connsiteX61" fmla="*/ 139940 w 145051"/>
                  <a:gd name="connsiteY61" fmla="*/ 54264 h 130233"/>
                  <a:gd name="connsiteX62" fmla="*/ 93932 w 145051"/>
                  <a:gd name="connsiteY62" fmla="*/ 54264 h 130233"/>
                  <a:gd name="connsiteX63" fmla="*/ 93932 w 145051"/>
                  <a:gd name="connsiteY63" fmla="*/ 51710 h 130233"/>
                  <a:gd name="connsiteX64" fmla="*/ 102878 w 145051"/>
                  <a:gd name="connsiteY64" fmla="*/ 51710 h 130233"/>
                  <a:gd name="connsiteX65" fmla="*/ 107990 w 145051"/>
                  <a:gd name="connsiteY65" fmla="*/ 46603 h 130233"/>
                  <a:gd name="connsiteX66" fmla="*/ 107990 w 145051"/>
                  <a:gd name="connsiteY66" fmla="*/ 5107 h 130233"/>
                  <a:gd name="connsiteX67" fmla="*/ 103517 w 145051"/>
                  <a:gd name="connsiteY67" fmla="*/ 0 h 130233"/>
                  <a:gd name="connsiteX68" fmla="*/ 103517 w 145051"/>
                  <a:gd name="connsiteY68" fmla="*/ 0 h 130233"/>
                  <a:gd name="connsiteX69" fmla="*/ 41535 w 145051"/>
                  <a:gd name="connsiteY69" fmla="*/ 0 h 130233"/>
                  <a:gd name="connsiteX70" fmla="*/ 32589 w 145051"/>
                  <a:gd name="connsiteY70" fmla="*/ 5107 h 130233"/>
                  <a:gd name="connsiteX71" fmla="*/ 32589 w 145051"/>
                  <a:gd name="connsiteY71" fmla="*/ 5107 h 130233"/>
                  <a:gd name="connsiteX72" fmla="*/ 58148 w 145051"/>
                  <a:gd name="connsiteY72" fmla="*/ 83630 h 130233"/>
                  <a:gd name="connsiteX73" fmla="*/ 63261 w 145051"/>
                  <a:gd name="connsiteY73" fmla="*/ 81077 h 130233"/>
                  <a:gd name="connsiteX74" fmla="*/ 74123 w 145051"/>
                  <a:gd name="connsiteY74" fmla="*/ 81077 h 130233"/>
                  <a:gd name="connsiteX75" fmla="*/ 79235 w 145051"/>
                  <a:gd name="connsiteY75" fmla="*/ 83630 h 130233"/>
                  <a:gd name="connsiteX76" fmla="*/ 58148 w 145051"/>
                  <a:gd name="connsiteY76" fmla="*/ 83630 h 130233"/>
                  <a:gd name="connsiteX77" fmla="*/ 57509 w 145051"/>
                  <a:gd name="connsiteY77" fmla="*/ 51710 h 130233"/>
                  <a:gd name="connsiteX78" fmla="*/ 60704 w 145051"/>
                  <a:gd name="connsiteY78" fmla="*/ 51710 h 130233"/>
                  <a:gd name="connsiteX79" fmla="*/ 60704 w 145051"/>
                  <a:gd name="connsiteY79" fmla="*/ 54264 h 130233"/>
                  <a:gd name="connsiteX80" fmla="*/ 57509 w 145051"/>
                  <a:gd name="connsiteY80" fmla="*/ 54264 h 130233"/>
                  <a:gd name="connsiteX81" fmla="*/ 57509 w 145051"/>
                  <a:gd name="connsiteY81" fmla="*/ 51710 h 130233"/>
                  <a:gd name="connsiteX82" fmla="*/ 80513 w 145051"/>
                  <a:gd name="connsiteY82" fmla="*/ 42134 h 130233"/>
                  <a:gd name="connsiteX83" fmla="*/ 57509 w 145051"/>
                  <a:gd name="connsiteY83" fmla="*/ 42134 h 130233"/>
                  <a:gd name="connsiteX84" fmla="*/ 57509 w 145051"/>
                  <a:gd name="connsiteY84" fmla="*/ 37665 h 130233"/>
                  <a:gd name="connsiteX85" fmla="*/ 69650 w 145051"/>
                  <a:gd name="connsiteY85" fmla="*/ 26813 h 130233"/>
                  <a:gd name="connsiteX86" fmla="*/ 80513 w 145051"/>
                  <a:gd name="connsiteY86" fmla="*/ 37665 h 130233"/>
                  <a:gd name="connsiteX87" fmla="*/ 80513 w 145051"/>
                  <a:gd name="connsiteY87" fmla="*/ 42134 h 130233"/>
                  <a:gd name="connsiteX88" fmla="*/ 80513 w 145051"/>
                  <a:gd name="connsiteY88" fmla="*/ 54264 h 130233"/>
                  <a:gd name="connsiteX89" fmla="*/ 77318 w 145051"/>
                  <a:gd name="connsiteY89" fmla="*/ 54264 h 130233"/>
                  <a:gd name="connsiteX90" fmla="*/ 77318 w 145051"/>
                  <a:gd name="connsiteY90" fmla="*/ 51710 h 130233"/>
                  <a:gd name="connsiteX91" fmla="*/ 80513 w 145051"/>
                  <a:gd name="connsiteY91" fmla="*/ 51710 h 130233"/>
                  <a:gd name="connsiteX92" fmla="*/ 80513 w 145051"/>
                  <a:gd name="connsiteY92" fmla="*/ 54264 h 130233"/>
                  <a:gd name="connsiteX93" fmla="*/ 41535 w 145051"/>
                  <a:gd name="connsiteY93" fmla="*/ 10214 h 130233"/>
                  <a:gd name="connsiteX94" fmla="*/ 93932 w 145051"/>
                  <a:gd name="connsiteY94" fmla="*/ 10214 h 130233"/>
                  <a:gd name="connsiteX95" fmla="*/ 93932 w 145051"/>
                  <a:gd name="connsiteY95" fmla="*/ 42134 h 130233"/>
                  <a:gd name="connsiteX96" fmla="*/ 90098 w 145051"/>
                  <a:gd name="connsiteY96" fmla="*/ 42134 h 130233"/>
                  <a:gd name="connsiteX97" fmla="*/ 90098 w 145051"/>
                  <a:gd name="connsiteY97" fmla="*/ 37665 h 130233"/>
                  <a:gd name="connsiteX98" fmla="*/ 67733 w 145051"/>
                  <a:gd name="connsiteY98" fmla="*/ 17875 h 130233"/>
                  <a:gd name="connsiteX99" fmla="*/ 47925 w 145051"/>
                  <a:gd name="connsiteY99" fmla="*/ 37665 h 130233"/>
                  <a:gd name="connsiteX100" fmla="*/ 47925 w 145051"/>
                  <a:gd name="connsiteY100" fmla="*/ 42134 h 130233"/>
                  <a:gd name="connsiteX101" fmla="*/ 41535 w 145051"/>
                  <a:gd name="connsiteY101" fmla="*/ 42134 h 130233"/>
                  <a:gd name="connsiteX102" fmla="*/ 41535 w 145051"/>
                  <a:gd name="connsiteY102" fmla="*/ 10214 h 13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45051" h="130233">
                    <a:moveTo>
                      <a:pt x="32589" y="5107"/>
                    </a:moveTo>
                    <a:lnTo>
                      <a:pt x="32589" y="46603"/>
                    </a:lnTo>
                    <a:cubicBezTo>
                      <a:pt x="32589" y="49157"/>
                      <a:pt x="34506" y="51072"/>
                      <a:pt x="37701" y="51710"/>
                    </a:cubicBezTo>
                    <a:lnTo>
                      <a:pt x="48563" y="51710"/>
                    </a:lnTo>
                    <a:lnTo>
                      <a:pt x="48563" y="54264"/>
                    </a:lnTo>
                    <a:lnTo>
                      <a:pt x="5112" y="54264"/>
                    </a:lnTo>
                    <a:cubicBezTo>
                      <a:pt x="2556" y="54264"/>
                      <a:pt x="0" y="56179"/>
                      <a:pt x="0" y="59371"/>
                    </a:cubicBezTo>
                    <a:cubicBezTo>
                      <a:pt x="0" y="62563"/>
                      <a:pt x="1917" y="64478"/>
                      <a:pt x="5112" y="64478"/>
                    </a:cubicBezTo>
                    <a:lnTo>
                      <a:pt x="5112" y="64478"/>
                    </a:lnTo>
                    <a:lnTo>
                      <a:pt x="12141" y="64478"/>
                    </a:lnTo>
                    <a:lnTo>
                      <a:pt x="12141" y="123849"/>
                    </a:lnTo>
                    <a:cubicBezTo>
                      <a:pt x="12141" y="126403"/>
                      <a:pt x="14058" y="128956"/>
                      <a:pt x="17253" y="128956"/>
                    </a:cubicBezTo>
                    <a:cubicBezTo>
                      <a:pt x="20447" y="128956"/>
                      <a:pt x="22365" y="127041"/>
                      <a:pt x="22365" y="123849"/>
                    </a:cubicBezTo>
                    <a:lnTo>
                      <a:pt x="22365" y="64478"/>
                    </a:lnTo>
                    <a:lnTo>
                      <a:pt x="49842" y="64478"/>
                    </a:lnTo>
                    <a:cubicBezTo>
                      <a:pt x="51119" y="68947"/>
                      <a:pt x="55592" y="71501"/>
                      <a:pt x="60066" y="71501"/>
                    </a:cubicBezTo>
                    <a:lnTo>
                      <a:pt x="61982" y="71501"/>
                    </a:lnTo>
                    <a:lnTo>
                      <a:pt x="61982" y="72139"/>
                    </a:lnTo>
                    <a:cubicBezTo>
                      <a:pt x="54314" y="73416"/>
                      <a:pt x="48563" y="79800"/>
                      <a:pt x="48563" y="88099"/>
                    </a:cubicBezTo>
                    <a:lnTo>
                      <a:pt x="48563" y="89376"/>
                    </a:lnTo>
                    <a:cubicBezTo>
                      <a:pt x="48563" y="91929"/>
                      <a:pt x="50481" y="94483"/>
                      <a:pt x="53676" y="94483"/>
                    </a:cubicBezTo>
                    <a:lnTo>
                      <a:pt x="65817" y="94483"/>
                    </a:lnTo>
                    <a:lnTo>
                      <a:pt x="65817" y="111081"/>
                    </a:lnTo>
                    <a:lnTo>
                      <a:pt x="51119" y="117465"/>
                    </a:lnTo>
                    <a:cubicBezTo>
                      <a:pt x="49202" y="118104"/>
                      <a:pt x="48563" y="120019"/>
                      <a:pt x="48563" y="121934"/>
                    </a:cubicBezTo>
                    <a:lnTo>
                      <a:pt x="48563" y="125126"/>
                    </a:lnTo>
                    <a:cubicBezTo>
                      <a:pt x="48563" y="127680"/>
                      <a:pt x="50481" y="130233"/>
                      <a:pt x="53037" y="130233"/>
                    </a:cubicBezTo>
                    <a:cubicBezTo>
                      <a:pt x="53037" y="130233"/>
                      <a:pt x="53037" y="130233"/>
                      <a:pt x="53037" y="130233"/>
                    </a:cubicBezTo>
                    <a:lnTo>
                      <a:pt x="53037" y="130233"/>
                    </a:lnTo>
                    <a:cubicBezTo>
                      <a:pt x="55592" y="130233"/>
                      <a:pt x="57509" y="128318"/>
                      <a:pt x="58148" y="125764"/>
                    </a:cubicBezTo>
                    <a:lnTo>
                      <a:pt x="58148" y="125126"/>
                    </a:lnTo>
                    <a:lnTo>
                      <a:pt x="65817" y="121296"/>
                    </a:lnTo>
                    <a:lnTo>
                      <a:pt x="65817" y="124488"/>
                    </a:lnTo>
                    <a:cubicBezTo>
                      <a:pt x="65817" y="127041"/>
                      <a:pt x="67733" y="129595"/>
                      <a:pt x="70928" y="129595"/>
                    </a:cubicBezTo>
                    <a:cubicBezTo>
                      <a:pt x="74123" y="129595"/>
                      <a:pt x="76040" y="127680"/>
                      <a:pt x="76040" y="124488"/>
                    </a:cubicBezTo>
                    <a:lnTo>
                      <a:pt x="76040" y="120657"/>
                    </a:lnTo>
                    <a:lnTo>
                      <a:pt x="83069" y="123849"/>
                    </a:lnTo>
                    <a:lnTo>
                      <a:pt x="83069" y="124488"/>
                    </a:lnTo>
                    <a:cubicBezTo>
                      <a:pt x="83069" y="127041"/>
                      <a:pt x="84986" y="128956"/>
                      <a:pt x="88181" y="128956"/>
                    </a:cubicBezTo>
                    <a:lnTo>
                      <a:pt x="88181" y="128956"/>
                    </a:lnTo>
                    <a:cubicBezTo>
                      <a:pt x="90737" y="128956"/>
                      <a:pt x="92654" y="127041"/>
                      <a:pt x="92654" y="124488"/>
                    </a:cubicBezTo>
                    <a:cubicBezTo>
                      <a:pt x="92654" y="124488"/>
                      <a:pt x="92654" y="124488"/>
                      <a:pt x="92654" y="124488"/>
                    </a:cubicBezTo>
                    <a:lnTo>
                      <a:pt x="92654" y="120657"/>
                    </a:lnTo>
                    <a:cubicBezTo>
                      <a:pt x="92654" y="118742"/>
                      <a:pt x="91376" y="117465"/>
                      <a:pt x="90098" y="116188"/>
                    </a:cubicBezTo>
                    <a:lnTo>
                      <a:pt x="76679" y="109804"/>
                    </a:lnTo>
                    <a:lnTo>
                      <a:pt x="76679" y="93206"/>
                    </a:lnTo>
                    <a:lnTo>
                      <a:pt x="88181" y="93206"/>
                    </a:lnTo>
                    <a:cubicBezTo>
                      <a:pt x="90737" y="93206"/>
                      <a:pt x="92654" y="91291"/>
                      <a:pt x="93293" y="88737"/>
                    </a:cubicBezTo>
                    <a:cubicBezTo>
                      <a:pt x="93293" y="88737"/>
                      <a:pt x="93293" y="88737"/>
                      <a:pt x="93293" y="88737"/>
                    </a:cubicBezTo>
                    <a:lnTo>
                      <a:pt x="93293" y="88099"/>
                    </a:lnTo>
                    <a:cubicBezTo>
                      <a:pt x="93293" y="80438"/>
                      <a:pt x="88181" y="74054"/>
                      <a:pt x="80513" y="72777"/>
                    </a:cubicBezTo>
                    <a:lnTo>
                      <a:pt x="80513" y="71501"/>
                    </a:lnTo>
                    <a:lnTo>
                      <a:pt x="82430" y="71501"/>
                    </a:lnTo>
                    <a:cubicBezTo>
                      <a:pt x="86903" y="71501"/>
                      <a:pt x="90737" y="68309"/>
                      <a:pt x="92654" y="64478"/>
                    </a:cubicBezTo>
                    <a:lnTo>
                      <a:pt x="120131" y="64478"/>
                    </a:lnTo>
                    <a:lnTo>
                      <a:pt x="120131" y="123849"/>
                    </a:lnTo>
                    <a:cubicBezTo>
                      <a:pt x="120131" y="126403"/>
                      <a:pt x="122048" y="128956"/>
                      <a:pt x="125243" y="128956"/>
                    </a:cubicBezTo>
                    <a:cubicBezTo>
                      <a:pt x="128438" y="128956"/>
                      <a:pt x="130355" y="127041"/>
                      <a:pt x="130355" y="123849"/>
                    </a:cubicBezTo>
                    <a:lnTo>
                      <a:pt x="130355" y="64478"/>
                    </a:lnTo>
                    <a:lnTo>
                      <a:pt x="139940" y="64478"/>
                    </a:lnTo>
                    <a:cubicBezTo>
                      <a:pt x="142496" y="64478"/>
                      <a:pt x="145051" y="62563"/>
                      <a:pt x="145051" y="59371"/>
                    </a:cubicBezTo>
                    <a:cubicBezTo>
                      <a:pt x="145051" y="56179"/>
                      <a:pt x="143135" y="54264"/>
                      <a:pt x="139940" y="54264"/>
                    </a:cubicBezTo>
                    <a:lnTo>
                      <a:pt x="93932" y="54264"/>
                    </a:lnTo>
                    <a:lnTo>
                      <a:pt x="93932" y="51710"/>
                    </a:lnTo>
                    <a:lnTo>
                      <a:pt x="102878" y="51710"/>
                    </a:lnTo>
                    <a:cubicBezTo>
                      <a:pt x="105434" y="51710"/>
                      <a:pt x="107990" y="49795"/>
                      <a:pt x="107990" y="46603"/>
                    </a:cubicBezTo>
                    <a:lnTo>
                      <a:pt x="107990" y="5107"/>
                    </a:lnTo>
                    <a:cubicBezTo>
                      <a:pt x="107990" y="2554"/>
                      <a:pt x="106073" y="638"/>
                      <a:pt x="103517" y="0"/>
                    </a:cubicBezTo>
                    <a:cubicBezTo>
                      <a:pt x="103517" y="0"/>
                      <a:pt x="103517" y="0"/>
                      <a:pt x="103517" y="0"/>
                    </a:cubicBezTo>
                    <a:lnTo>
                      <a:pt x="41535" y="0"/>
                    </a:lnTo>
                    <a:cubicBezTo>
                      <a:pt x="34506" y="638"/>
                      <a:pt x="32589" y="2554"/>
                      <a:pt x="32589" y="5107"/>
                    </a:cubicBezTo>
                    <a:cubicBezTo>
                      <a:pt x="32589" y="5107"/>
                      <a:pt x="32589" y="5107"/>
                      <a:pt x="32589" y="5107"/>
                    </a:cubicBezTo>
                    <a:close/>
                    <a:moveTo>
                      <a:pt x="58148" y="83630"/>
                    </a:moveTo>
                    <a:cubicBezTo>
                      <a:pt x="59427" y="82353"/>
                      <a:pt x="61343" y="81077"/>
                      <a:pt x="63261" y="81077"/>
                    </a:cubicBezTo>
                    <a:lnTo>
                      <a:pt x="74123" y="81077"/>
                    </a:lnTo>
                    <a:cubicBezTo>
                      <a:pt x="76040" y="81077"/>
                      <a:pt x="77957" y="81715"/>
                      <a:pt x="79235" y="83630"/>
                    </a:cubicBezTo>
                    <a:lnTo>
                      <a:pt x="58148" y="83630"/>
                    </a:lnTo>
                    <a:close/>
                    <a:moveTo>
                      <a:pt x="57509" y="51710"/>
                    </a:moveTo>
                    <a:lnTo>
                      <a:pt x="60704" y="51710"/>
                    </a:lnTo>
                    <a:lnTo>
                      <a:pt x="60704" y="54264"/>
                    </a:lnTo>
                    <a:lnTo>
                      <a:pt x="57509" y="54264"/>
                    </a:lnTo>
                    <a:lnTo>
                      <a:pt x="57509" y="51710"/>
                    </a:lnTo>
                    <a:close/>
                    <a:moveTo>
                      <a:pt x="80513" y="42134"/>
                    </a:moveTo>
                    <a:lnTo>
                      <a:pt x="57509" y="42134"/>
                    </a:lnTo>
                    <a:lnTo>
                      <a:pt x="57509" y="37665"/>
                    </a:lnTo>
                    <a:cubicBezTo>
                      <a:pt x="58148" y="31281"/>
                      <a:pt x="63261" y="26813"/>
                      <a:pt x="69650" y="26813"/>
                    </a:cubicBezTo>
                    <a:cubicBezTo>
                      <a:pt x="75402" y="27451"/>
                      <a:pt x="79874" y="31920"/>
                      <a:pt x="80513" y="37665"/>
                    </a:cubicBezTo>
                    <a:lnTo>
                      <a:pt x="80513" y="42134"/>
                    </a:lnTo>
                    <a:close/>
                    <a:moveTo>
                      <a:pt x="80513" y="54264"/>
                    </a:moveTo>
                    <a:lnTo>
                      <a:pt x="77318" y="54264"/>
                    </a:lnTo>
                    <a:lnTo>
                      <a:pt x="77318" y="51710"/>
                    </a:lnTo>
                    <a:lnTo>
                      <a:pt x="80513" y="51710"/>
                    </a:lnTo>
                    <a:lnTo>
                      <a:pt x="80513" y="54264"/>
                    </a:lnTo>
                    <a:close/>
                    <a:moveTo>
                      <a:pt x="41535" y="10214"/>
                    </a:moveTo>
                    <a:lnTo>
                      <a:pt x="93932" y="10214"/>
                    </a:lnTo>
                    <a:lnTo>
                      <a:pt x="93932" y="42134"/>
                    </a:lnTo>
                    <a:lnTo>
                      <a:pt x="90098" y="42134"/>
                    </a:lnTo>
                    <a:lnTo>
                      <a:pt x="90098" y="37665"/>
                    </a:lnTo>
                    <a:cubicBezTo>
                      <a:pt x="89459" y="26174"/>
                      <a:pt x="79235" y="17237"/>
                      <a:pt x="67733" y="17875"/>
                    </a:cubicBezTo>
                    <a:cubicBezTo>
                      <a:pt x="56871" y="18514"/>
                      <a:pt x="48563" y="26813"/>
                      <a:pt x="47925" y="37665"/>
                    </a:cubicBezTo>
                    <a:lnTo>
                      <a:pt x="47925" y="42134"/>
                    </a:lnTo>
                    <a:lnTo>
                      <a:pt x="41535" y="42134"/>
                    </a:lnTo>
                    <a:lnTo>
                      <a:pt x="41535" y="1021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26" name="Graphic 4">
                <a:extLst>
                  <a:ext uri="{FF2B5EF4-FFF2-40B4-BE49-F238E27FC236}">
                    <a16:creationId xmlns:a16="http://schemas.microsoft.com/office/drawing/2014/main" id="{4C6BDAC9-0A1C-46DF-B72D-25EC3E38383C}"/>
                  </a:ext>
                </a:extLst>
              </p:cNvPr>
              <p:cNvSpPr/>
              <p:nvPr/>
            </p:nvSpPr>
            <p:spPr>
              <a:xfrm>
                <a:off x="10991969" y="1476777"/>
                <a:ext cx="246258" cy="213863"/>
              </a:xfrm>
              <a:custGeom>
                <a:avLst/>
                <a:gdLst>
                  <a:gd name="connsiteX0" fmla="*/ 241540 w 246258"/>
                  <a:gd name="connsiteY0" fmla="*/ 65117 h 213863"/>
                  <a:gd name="connsiteX1" fmla="*/ 130355 w 246258"/>
                  <a:gd name="connsiteY1" fmla="*/ 1915 h 213863"/>
                  <a:gd name="connsiteX2" fmla="*/ 116297 w 246258"/>
                  <a:gd name="connsiteY2" fmla="*/ 1915 h 213863"/>
                  <a:gd name="connsiteX3" fmla="*/ 5112 w 246258"/>
                  <a:gd name="connsiteY3" fmla="*/ 65117 h 213863"/>
                  <a:gd name="connsiteX4" fmla="*/ 1278 w 246258"/>
                  <a:gd name="connsiteY4" fmla="*/ 79161 h 213863"/>
                  <a:gd name="connsiteX5" fmla="*/ 8307 w 246258"/>
                  <a:gd name="connsiteY5" fmla="*/ 84269 h 213863"/>
                  <a:gd name="connsiteX6" fmla="*/ 23643 w 246258"/>
                  <a:gd name="connsiteY6" fmla="*/ 87460 h 213863"/>
                  <a:gd name="connsiteX7" fmla="*/ 23643 w 246258"/>
                  <a:gd name="connsiteY7" fmla="*/ 207479 h 213863"/>
                  <a:gd name="connsiteX8" fmla="*/ 30033 w 246258"/>
                  <a:gd name="connsiteY8" fmla="*/ 213863 h 213863"/>
                  <a:gd name="connsiteX9" fmla="*/ 215980 w 246258"/>
                  <a:gd name="connsiteY9" fmla="*/ 213863 h 213863"/>
                  <a:gd name="connsiteX10" fmla="*/ 222370 w 246258"/>
                  <a:gd name="connsiteY10" fmla="*/ 207479 h 213863"/>
                  <a:gd name="connsiteX11" fmla="*/ 222370 w 246258"/>
                  <a:gd name="connsiteY11" fmla="*/ 87460 h 213863"/>
                  <a:gd name="connsiteX12" fmla="*/ 237706 w 246258"/>
                  <a:gd name="connsiteY12" fmla="*/ 84269 h 213863"/>
                  <a:gd name="connsiteX13" fmla="*/ 246012 w 246258"/>
                  <a:gd name="connsiteY13" fmla="*/ 72139 h 213863"/>
                  <a:gd name="connsiteX14" fmla="*/ 241540 w 246258"/>
                  <a:gd name="connsiteY14" fmla="*/ 65117 h 213863"/>
                  <a:gd name="connsiteX15" fmla="*/ 241540 w 246258"/>
                  <a:gd name="connsiteY15" fmla="*/ 65117 h 213863"/>
                  <a:gd name="connsiteX16" fmla="*/ 214702 w 246258"/>
                  <a:gd name="connsiteY16" fmla="*/ 75331 h 213863"/>
                  <a:gd name="connsiteX17" fmla="*/ 209590 w 246258"/>
                  <a:gd name="connsiteY17" fmla="*/ 81715 h 213863"/>
                  <a:gd name="connsiteX18" fmla="*/ 209590 w 246258"/>
                  <a:gd name="connsiteY18" fmla="*/ 200457 h 213863"/>
                  <a:gd name="connsiteX19" fmla="*/ 37062 w 246258"/>
                  <a:gd name="connsiteY19" fmla="*/ 200457 h 213863"/>
                  <a:gd name="connsiteX20" fmla="*/ 37062 w 246258"/>
                  <a:gd name="connsiteY20" fmla="*/ 81715 h 213863"/>
                  <a:gd name="connsiteX21" fmla="*/ 31949 w 246258"/>
                  <a:gd name="connsiteY21" fmla="*/ 75331 h 213863"/>
                  <a:gd name="connsiteX22" fmla="*/ 17253 w 246258"/>
                  <a:gd name="connsiteY22" fmla="*/ 72139 h 213863"/>
                  <a:gd name="connsiteX23" fmla="*/ 122687 w 246258"/>
                  <a:gd name="connsiteY23" fmla="*/ 12130 h 213863"/>
                  <a:gd name="connsiteX24" fmla="*/ 123965 w 246258"/>
                  <a:gd name="connsiteY24" fmla="*/ 12130 h 213863"/>
                  <a:gd name="connsiteX25" fmla="*/ 229399 w 246258"/>
                  <a:gd name="connsiteY25" fmla="*/ 72139 h 213863"/>
                  <a:gd name="connsiteX26" fmla="*/ 214702 w 246258"/>
                  <a:gd name="connsiteY26" fmla="*/ 75331 h 21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6258" h="213863">
                    <a:moveTo>
                      <a:pt x="241540" y="65117"/>
                    </a:moveTo>
                    <a:lnTo>
                      <a:pt x="130355" y="1915"/>
                    </a:lnTo>
                    <a:cubicBezTo>
                      <a:pt x="125882" y="-638"/>
                      <a:pt x="120770" y="-638"/>
                      <a:pt x="116297" y="1915"/>
                    </a:cubicBezTo>
                    <a:lnTo>
                      <a:pt x="5112" y="65117"/>
                    </a:lnTo>
                    <a:cubicBezTo>
                      <a:pt x="0" y="67670"/>
                      <a:pt x="-1278" y="74054"/>
                      <a:pt x="1278" y="79161"/>
                    </a:cubicBezTo>
                    <a:cubicBezTo>
                      <a:pt x="2556" y="81715"/>
                      <a:pt x="5112" y="83630"/>
                      <a:pt x="8307" y="84269"/>
                    </a:cubicBezTo>
                    <a:lnTo>
                      <a:pt x="23643" y="87460"/>
                    </a:lnTo>
                    <a:lnTo>
                      <a:pt x="23643" y="207479"/>
                    </a:lnTo>
                    <a:cubicBezTo>
                      <a:pt x="23643" y="211310"/>
                      <a:pt x="26199" y="213863"/>
                      <a:pt x="30033" y="213863"/>
                    </a:cubicBezTo>
                    <a:lnTo>
                      <a:pt x="215980" y="213863"/>
                    </a:lnTo>
                    <a:cubicBezTo>
                      <a:pt x="219814" y="213863"/>
                      <a:pt x="222370" y="211310"/>
                      <a:pt x="222370" y="207479"/>
                    </a:cubicBezTo>
                    <a:lnTo>
                      <a:pt x="222370" y="87460"/>
                    </a:lnTo>
                    <a:lnTo>
                      <a:pt x="237706" y="84269"/>
                    </a:lnTo>
                    <a:cubicBezTo>
                      <a:pt x="243457" y="83630"/>
                      <a:pt x="247291" y="77885"/>
                      <a:pt x="246012" y="72139"/>
                    </a:cubicBezTo>
                    <a:cubicBezTo>
                      <a:pt x="246012" y="68947"/>
                      <a:pt x="244096" y="66393"/>
                      <a:pt x="241540" y="65117"/>
                    </a:cubicBezTo>
                    <a:lnTo>
                      <a:pt x="241540" y="65117"/>
                    </a:lnTo>
                    <a:close/>
                    <a:moveTo>
                      <a:pt x="214702" y="75331"/>
                    </a:moveTo>
                    <a:cubicBezTo>
                      <a:pt x="211507" y="75969"/>
                      <a:pt x="209590" y="78523"/>
                      <a:pt x="209590" y="81715"/>
                    </a:cubicBezTo>
                    <a:lnTo>
                      <a:pt x="209590" y="200457"/>
                    </a:lnTo>
                    <a:lnTo>
                      <a:pt x="37062" y="200457"/>
                    </a:lnTo>
                    <a:lnTo>
                      <a:pt x="37062" y="81715"/>
                    </a:lnTo>
                    <a:cubicBezTo>
                      <a:pt x="37062" y="78523"/>
                      <a:pt x="35144" y="75969"/>
                      <a:pt x="31949" y="75331"/>
                    </a:cubicBezTo>
                    <a:lnTo>
                      <a:pt x="17253" y="72139"/>
                    </a:lnTo>
                    <a:lnTo>
                      <a:pt x="122687" y="12130"/>
                    </a:lnTo>
                    <a:cubicBezTo>
                      <a:pt x="123326" y="12130"/>
                      <a:pt x="123965" y="12130"/>
                      <a:pt x="123965" y="12130"/>
                    </a:cubicBezTo>
                    <a:lnTo>
                      <a:pt x="229399" y="72139"/>
                    </a:lnTo>
                    <a:lnTo>
                      <a:pt x="214702" y="75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124" name="Graphic 4">
              <a:extLst>
                <a:ext uri="{FF2B5EF4-FFF2-40B4-BE49-F238E27FC236}">
                  <a16:creationId xmlns:a16="http://schemas.microsoft.com/office/drawing/2014/main" id="{622545CE-781F-43F1-B326-BDC6729F4B76}"/>
                </a:ext>
              </a:extLst>
            </p:cNvPr>
            <p:cNvSpPr/>
            <p:nvPr/>
          </p:nvSpPr>
          <p:spPr>
            <a:xfrm>
              <a:off x="12546418" y="771387"/>
              <a:ext cx="29703" cy="29618"/>
            </a:xfrm>
            <a:custGeom>
              <a:avLst/>
              <a:gdLst>
                <a:gd name="connsiteX0" fmla="*/ 137384 w 211506"/>
                <a:gd name="connsiteY0" fmla="*/ 127680 h 211309"/>
                <a:gd name="connsiteX1" fmla="*/ 155915 w 211506"/>
                <a:gd name="connsiteY1" fmla="*/ 77885 h 211309"/>
                <a:gd name="connsiteX2" fmla="*/ 77957 w 211506"/>
                <a:gd name="connsiteY2" fmla="*/ 0 h 211309"/>
                <a:gd name="connsiteX3" fmla="*/ 0 w 211506"/>
                <a:gd name="connsiteY3" fmla="*/ 77885 h 211309"/>
                <a:gd name="connsiteX4" fmla="*/ 77957 w 211506"/>
                <a:gd name="connsiteY4" fmla="*/ 155769 h 211309"/>
                <a:gd name="connsiteX5" fmla="*/ 128438 w 211506"/>
                <a:gd name="connsiteY5" fmla="*/ 137256 h 211309"/>
                <a:gd name="connsiteX6" fmla="*/ 200644 w 211506"/>
                <a:gd name="connsiteY6" fmla="*/ 209395 h 211309"/>
                <a:gd name="connsiteX7" fmla="*/ 205117 w 211506"/>
                <a:gd name="connsiteY7" fmla="*/ 211310 h 211309"/>
                <a:gd name="connsiteX8" fmla="*/ 209590 w 211506"/>
                <a:gd name="connsiteY8" fmla="*/ 209395 h 211309"/>
                <a:gd name="connsiteX9" fmla="*/ 209590 w 211506"/>
                <a:gd name="connsiteY9" fmla="*/ 200457 h 211309"/>
                <a:gd name="connsiteX10" fmla="*/ 137384 w 211506"/>
                <a:gd name="connsiteY10" fmla="*/ 127680 h 211309"/>
                <a:gd name="connsiteX11" fmla="*/ 13419 w 211506"/>
                <a:gd name="connsiteY11" fmla="*/ 77885 h 211309"/>
                <a:gd name="connsiteX12" fmla="*/ 78597 w 211506"/>
                <a:gd name="connsiteY12" fmla="*/ 12768 h 211309"/>
                <a:gd name="connsiteX13" fmla="*/ 143774 w 211506"/>
                <a:gd name="connsiteY13" fmla="*/ 77885 h 211309"/>
                <a:gd name="connsiteX14" fmla="*/ 78597 w 211506"/>
                <a:gd name="connsiteY14" fmla="*/ 143001 h 211309"/>
                <a:gd name="connsiteX15" fmla="*/ 13419 w 211506"/>
                <a:gd name="connsiteY15" fmla="*/ 77885 h 21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506" h="211309">
                  <a:moveTo>
                    <a:pt x="137384" y="127680"/>
                  </a:moveTo>
                  <a:cubicBezTo>
                    <a:pt x="148886" y="114273"/>
                    <a:pt x="155915" y="96398"/>
                    <a:pt x="155915" y="77885"/>
                  </a:cubicBezTo>
                  <a:cubicBezTo>
                    <a:pt x="155915" y="35112"/>
                    <a:pt x="120770" y="0"/>
                    <a:pt x="77957" y="0"/>
                  </a:cubicBezTo>
                  <a:cubicBezTo>
                    <a:pt x="35145" y="0"/>
                    <a:pt x="0" y="35112"/>
                    <a:pt x="0" y="77885"/>
                  </a:cubicBezTo>
                  <a:cubicBezTo>
                    <a:pt x="0" y="120657"/>
                    <a:pt x="35145" y="155769"/>
                    <a:pt x="77957" y="155769"/>
                  </a:cubicBezTo>
                  <a:cubicBezTo>
                    <a:pt x="97127" y="155769"/>
                    <a:pt x="114380" y="148747"/>
                    <a:pt x="128438" y="137256"/>
                  </a:cubicBezTo>
                  <a:lnTo>
                    <a:pt x="200644" y="209395"/>
                  </a:lnTo>
                  <a:cubicBezTo>
                    <a:pt x="201922" y="210671"/>
                    <a:pt x="203839" y="211310"/>
                    <a:pt x="205117" y="211310"/>
                  </a:cubicBezTo>
                  <a:cubicBezTo>
                    <a:pt x="206395" y="211310"/>
                    <a:pt x="208312" y="210671"/>
                    <a:pt x="209590" y="209395"/>
                  </a:cubicBezTo>
                  <a:cubicBezTo>
                    <a:pt x="212146" y="206841"/>
                    <a:pt x="212146" y="203011"/>
                    <a:pt x="209590" y="200457"/>
                  </a:cubicBezTo>
                  <a:lnTo>
                    <a:pt x="137384" y="127680"/>
                  </a:lnTo>
                  <a:close/>
                  <a:moveTo>
                    <a:pt x="13419" y="77885"/>
                  </a:moveTo>
                  <a:cubicBezTo>
                    <a:pt x="13419" y="42134"/>
                    <a:pt x="42812" y="12768"/>
                    <a:pt x="78597" y="12768"/>
                  </a:cubicBezTo>
                  <a:cubicBezTo>
                    <a:pt x="114380" y="12768"/>
                    <a:pt x="143774" y="42134"/>
                    <a:pt x="143774" y="77885"/>
                  </a:cubicBezTo>
                  <a:cubicBezTo>
                    <a:pt x="143774" y="113635"/>
                    <a:pt x="114380" y="143001"/>
                    <a:pt x="78597" y="143001"/>
                  </a:cubicBezTo>
                  <a:cubicBezTo>
                    <a:pt x="42812" y="143001"/>
                    <a:pt x="13419" y="113635"/>
                    <a:pt x="13419" y="77885"/>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163" name="Rectangle 162">
            <a:extLst>
              <a:ext uri="{FF2B5EF4-FFF2-40B4-BE49-F238E27FC236}">
                <a16:creationId xmlns:a16="http://schemas.microsoft.com/office/drawing/2014/main" id="{98B59C09-2376-48C7-AED1-8187523F1CDE}"/>
              </a:ext>
            </a:extLst>
          </p:cNvPr>
          <p:cNvSpPr/>
          <p:nvPr/>
        </p:nvSpPr>
        <p:spPr>
          <a:xfrm>
            <a:off x="644562" y="4900933"/>
            <a:ext cx="2180919" cy="215444"/>
          </a:xfrm>
          <a:prstGeom prst="rect">
            <a:avLst/>
          </a:prstGeom>
          <a:solidFill>
            <a:srgbClr val="0F83D4"/>
          </a:solidFill>
        </p:spPr>
        <p:txBody>
          <a:bodyPr wrap="square" rtlCol="0" anchor="ctr">
            <a:spAutoFit/>
          </a:bodyPr>
          <a:lstStyle/>
          <a:p>
            <a:pPr algn="ctr"/>
            <a:endParaRPr lang="en-GB" sz="80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grpSp>
        <p:nvGrpSpPr>
          <p:cNvPr id="26" name="Group 25">
            <a:extLst>
              <a:ext uri="{FF2B5EF4-FFF2-40B4-BE49-F238E27FC236}">
                <a16:creationId xmlns:a16="http://schemas.microsoft.com/office/drawing/2014/main" id="{F7A0983E-673A-45ED-B796-2D475EF503FE}"/>
              </a:ext>
            </a:extLst>
          </p:cNvPr>
          <p:cNvGrpSpPr/>
          <p:nvPr/>
        </p:nvGrpSpPr>
        <p:grpSpPr>
          <a:xfrm>
            <a:off x="662515" y="5249770"/>
            <a:ext cx="5424780" cy="454792"/>
            <a:chOff x="662515" y="4934988"/>
            <a:chExt cx="5424780" cy="454792"/>
          </a:xfrm>
        </p:grpSpPr>
        <p:sp>
          <p:nvSpPr>
            <p:cNvPr id="164" name="TextBox 163">
              <a:extLst>
                <a:ext uri="{FF2B5EF4-FFF2-40B4-BE49-F238E27FC236}">
                  <a16:creationId xmlns:a16="http://schemas.microsoft.com/office/drawing/2014/main" id="{B0B3673C-6E62-4216-9E65-3C828E0D1DB3}"/>
                </a:ext>
              </a:extLst>
            </p:cNvPr>
            <p:cNvSpPr txBox="1"/>
            <p:nvPr/>
          </p:nvSpPr>
          <p:spPr>
            <a:xfrm>
              <a:off x="1116854" y="4943696"/>
              <a:ext cx="4970441" cy="446084"/>
            </a:xfrm>
            <a:prstGeom prst="rect">
              <a:avLst/>
            </a:prstGeom>
            <a:noFill/>
          </p:spPr>
          <p:txBody>
            <a:bodyPr vert="horz" wrap="square" lIns="0" tIns="0" rIns="0" bIns="0" rtlCol="0">
              <a:spAutoFit/>
            </a:bodyPr>
            <a:lstStyle/>
            <a:p>
              <a:pPr algn="just">
                <a:lnSpc>
                  <a:spcPct val="106000"/>
                </a:lnSpc>
                <a:spcAft>
                  <a:spcPts val="300"/>
                </a:spcAft>
              </a:pPr>
              <a:r>
                <a:rPr lang="en-GB" sz="14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The EMT invests 10,8 M€ in a </a:t>
              </a:r>
              <a:r>
                <a:rPr lang="en-GB" sz="1400" dirty="0">
                  <a:solidFill>
                    <a:srgbClr val="0F83D4"/>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hydrogen factory</a:t>
              </a:r>
              <a:r>
                <a:rPr lang="en-GB" sz="14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 and adds  </a:t>
              </a:r>
              <a:r>
                <a:rPr lang="en-GB" sz="1400" dirty="0">
                  <a:solidFill>
                    <a:srgbClr val="0F83D4"/>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ten buses propelled by green hydrogen.  </a:t>
              </a:r>
              <a:endParaRPr lang="en-GB" sz="1400" dirty="0">
                <a:solidFill>
                  <a:srgbClr val="0F83D4"/>
                </a:solidFill>
                <a:latin typeface="Open Sans Light" panose="020B0306030504020204" pitchFamily="34" charset="0"/>
                <a:ea typeface="Open Sans Light" panose="020B0306030504020204" pitchFamily="34" charset="0"/>
                <a:cs typeface="Open Sans Light" panose="020B0306030504020204" pitchFamily="34" charset="0"/>
                <a:sym typeface="Helvetica Neue Light"/>
              </a:endParaRPr>
            </a:p>
          </p:txBody>
        </p:sp>
        <p:grpSp>
          <p:nvGrpSpPr>
            <p:cNvPr id="169" name="Graphic 4">
              <a:extLst>
                <a:ext uri="{FF2B5EF4-FFF2-40B4-BE49-F238E27FC236}">
                  <a16:creationId xmlns:a16="http://schemas.microsoft.com/office/drawing/2014/main" id="{C376FA39-5985-40FC-8EB0-CC1B3309601E}"/>
                </a:ext>
              </a:extLst>
            </p:cNvPr>
            <p:cNvGrpSpPr>
              <a:grpSpLocks noChangeAspect="1"/>
            </p:cNvGrpSpPr>
            <p:nvPr/>
          </p:nvGrpSpPr>
          <p:grpSpPr>
            <a:xfrm>
              <a:off x="662515" y="4934988"/>
              <a:ext cx="320561" cy="341111"/>
              <a:chOff x="6828925" y="3884078"/>
              <a:chExt cx="212883" cy="227369"/>
            </a:xfrm>
            <a:solidFill>
              <a:srgbClr val="0F83D4"/>
            </a:solidFill>
          </p:grpSpPr>
          <p:sp>
            <p:nvSpPr>
              <p:cNvPr id="170" name="Graphic 4">
                <a:extLst>
                  <a:ext uri="{FF2B5EF4-FFF2-40B4-BE49-F238E27FC236}">
                    <a16:creationId xmlns:a16="http://schemas.microsoft.com/office/drawing/2014/main" id="{D59FFBB9-9A30-458F-B5B1-4317F69BF0C5}"/>
                  </a:ext>
                </a:extLst>
              </p:cNvPr>
              <p:cNvSpPr/>
              <p:nvPr/>
            </p:nvSpPr>
            <p:spPr>
              <a:xfrm>
                <a:off x="6828925" y="3959426"/>
                <a:ext cx="165499" cy="152021"/>
              </a:xfrm>
              <a:custGeom>
                <a:avLst/>
                <a:gdLst>
                  <a:gd name="connsiteX0" fmla="*/ 149525 w 165499"/>
                  <a:gd name="connsiteY0" fmla="*/ 82 h 152021"/>
                  <a:gd name="connsiteX1" fmla="*/ 58788 w 165499"/>
                  <a:gd name="connsiteY1" fmla="*/ 82 h 152021"/>
                  <a:gd name="connsiteX2" fmla="*/ 52398 w 165499"/>
                  <a:gd name="connsiteY2" fmla="*/ 6466 h 152021"/>
                  <a:gd name="connsiteX3" fmla="*/ 58788 w 165499"/>
                  <a:gd name="connsiteY3" fmla="*/ 12850 h 152021"/>
                  <a:gd name="connsiteX4" fmla="*/ 143774 w 165499"/>
                  <a:gd name="connsiteY4" fmla="*/ 12850 h 152021"/>
                  <a:gd name="connsiteX5" fmla="*/ 151442 w 165499"/>
                  <a:gd name="connsiteY5" fmla="*/ 102864 h 152021"/>
                  <a:gd name="connsiteX6" fmla="*/ 12780 w 165499"/>
                  <a:gd name="connsiteY6" fmla="*/ 102864 h 152021"/>
                  <a:gd name="connsiteX7" fmla="*/ 20448 w 165499"/>
                  <a:gd name="connsiteY7" fmla="*/ 12850 h 152021"/>
                  <a:gd name="connsiteX8" fmla="*/ 41535 w 165499"/>
                  <a:gd name="connsiteY8" fmla="*/ 12850 h 152021"/>
                  <a:gd name="connsiteX9" fmla="*/ 47925 w 165499"/>
                  <a:gd name="connsiteY9" fmla="*/ 6466 h 152021"/>
                  <a:gd name="connsiteX10" fmla="*/ 41535 w 165499"/>
                  <a:gd name="connsiteY10" fmla="*/ 82 h 152021"/>
                  <a:gd name="connsiteX11" fmla="*/ 14697 w 165499"/>
                  <a:gd name="connsiteY11" fmla="*/ 82 h 152021"/>
                  <a:gd name="connsiteX12" fmla="*/ 8307 w 165499"/>
                  <a:gd name="connsiteY12" fmla="*/ 5828 h 152021"/>
                  <a:gd name="connsiteX13" fmla="*/ 0 w 165499"/>
                  <a:gd name="connsiteY13" fmla="*/ 108610 h 152021"/>
                  <a:gd name="connsiteX14" fmla="*/ 1917 w 165499"/>
                  <a:gd name="connsiteY14" fmla="*/ 113717 h 152021"/>
                  <a:gd name="connsiteX15" fmla="*/ 6390 w 165499"/>
                  <a:gd name="connsiteY15" fmla="*/ 115632 h 152021"/>
                  <a:gd name="connsiteX16" fmla="*/ 67094 w 165499"/>
                  <a:gd name="connsiteY16" fmla="*/ 115632 h 152021"/>
                  <a:gd name="connsiteX17" fmla="*/ 61983 w 165499"/>
                  <a:gd name="connsiteY17" fmla="*/ 122016 h 152021"/>
                  <a:gd name="connsiteX18" fmla="*/ 61983 w 165499"/>
                  <a:gd name="connsiteY18" fmla="*/ 139253 h 152021"/>
                  <a:gd name="connsiteX19" fmla="*/ 46008 w 165499"/>
                  <a:gd name="connsiteY19" fmla="*/ 139253 h 152021"/>
                  <a:gd name="connsiteX20" fmla="*/ 39618 w 165499"/>
                  <a:gd name="connsiteY20" fmla="*/ 145637 h 152021"/>
                  <a:gd name="connsiteX21" fmla="*/ 46008 w 165499"/>
                  <a:gd name="connsiteY21" fmla="*/ 152021 h 152021"/>
                  <a:gd name="connsiteX22" fmla="*/ 119492 w 165499"/>
                  <a:gd name="connsiteY22" fmla="*/ 152021 h 152021"/>
                  <a:gd name="connsiteX23" fmla="*/ 125882 w 165499"/>
                  <a:gd name="connsiteY23" fmla="*/ 145637 h 152021"/>
                  <a:gd name="connsiteX24" fmla="*/ 119492 w 165499"/>
                  <a:gd name="connsiteY24" fmla="*/ 139253 h 152021"/>
                  <a:gd name="connsiteX25" fmla="*/ 104156 w 165499"/>
                  <a:gd name="connsiteY25" fmla="*/ 139253 h 152021"/>
                  <a:gd name="connsiteX26" fmla="*/ 104156 w 165499"/>
                  <a:gd name="connsiteY26" fmla="*/ 115632 h 152021"/>
                  <a:gd name="connsiteX27" fmla="*/ 159110 w 165499"/>
                  <a:gd name="connsiteY27" fmla="*/ 115632 h 152021"/>
                  <a:gd name="connsiteX28" fmla="*/ 165500 w 165499"/>
                  <a:gd name="connsiteY28" fmla="*/ 109248 h 152021"/>
                  <a:gd name="connsiteX29" fmla="*/ 165500 w 165499"/>
                  <a:gd name="connsiteY29" fmla="*/ 108610 h 152021"/>
                  <a:gd name="connsiteX30" fmla="*/ 157193 w 165499"/>
                  <a:gd name="connsiteY30" fmla="*/ 5828 h 152021"/>
                  <a:gd name="connsiteX31" fmla="*/ 149525 w 165499"/>
                  <a:gd name="connsiteY31" fmla="*/ 82 h 152021"/>
                  <a:gd name="connsiteX32" fmla="*/ 149525 w 165499"/>
                  <a:gd name="connsiteY32" fmla="*/ 82 h 152021"/>
                  <a:gd name="connsiteX33" fmla="*/ 90099 w 165499"/>
                  <a:gd name="connsiteY33" fmla="*/ 138615 h 152021"/>
                  <a:gd name="connsiteX34" fmla="*/ 73484 w 165499"/>
                  <a:gd name="connsiteY34" fmla="*/ 138615 h 152021"/>
                  <a:gd name="connsiteX35" fmla="*/ 73484 w 165499"/>
                  <a:gd name="connsiteY35" fmla="*/ 121378 h 152021"/>
                  <a:gd name="connsiteX36" fmla="*/ 68373 w 165499"/>
                  <a:gd name="connsiteY36" fmla="*/ 114994 h 152021"/>
                  <a:gd name="connsiteX37" fmla="*/ 90099 w 165499"/>
                  <a:gd name="connsiteY37" fmla="*/ 114994 h 152021"/>
                  <a:gd name="connsiteX38" fmla="*/ 90099 w 165499"/>
                  <a:gd name="connsiteY38" fmla="*/ 138615 h 15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5499" h="152021">
                    <a:moveTo>
                      <a:pt x="149525" y="82"/>
                    </a:moveTo>
                    <a:lnTo>
                      <a:pt x="58788" y="82"/>
                    </a:lnTo>
                    <a:cubicBezTo>
                      <a:pt x="54954" y="82"/>
                      <a:pt x="52398" y="2636"/>
                      <a:pt x="52398" y="6466"/>
                    </a:cubicBezTo>
                    <a:cubicBezTo>
                      <a:pt x="52398" y="10297"/>
                      <a:pt x="54954" y="12850"/>
                      <a:pt x="58788" y="12850"/>
                    </a:cubicBezTo>
                    <a:lnTo>
                      <a:pt x="143774" y="12850"/>
                    </a:lnTo>
                    <a:lnTo>
                      <a:pt x="151442" y="102864"/>
                    </a:lnTo>
                    <a:lnTo>
                      <a:pt x="12780" y="102864"/>
                    </a:lnTo>
                    <a:lnTo>
                      <a:pt x="20448" y="12850"/>
                    </a:lnTo>
                    <a:lnTo>
                      <a:pt x="41535" y="12850"/>
                    </a:lnTo>
                    <a:cubicBezTo>
                      <a:pt x="45369" y="12850"/>
                      <a:pt x="47925" y="10297"/>
                      <a:pt x="47925" y="6466"/>
                    </a:cubicBezTo>
                    <a:cubicBezTo>
                      <a:pt x="47925" y="2636"/>
                      <a:pt x="45369" y="82"/>
                      <a:pt x="41535" y="82"/>
                    </a:cubicBezTo>
                    <a:lnTo>
                      <a:pt x="14697" y="82"/>
                    </a:lnTo>
                    <a:cubicBezTo>
                      <a:pt x="11502" y="82"/>
                      <a:pt x="8307" y="2636"/>
                      <a:pt x="8307" y="5828"/>
                    </a:cubicBezTo>
                    <a:lnTo>
                      <a:pt x="0" y="108610"/>
                    </a:lnTo>
                    <a:cubicBezTo>
                      <a:pt x="0" y="110525"/>
                      <a:pt x="640" y="112440"/>
                      <a:pt x="1917" y="113717"/>
                    </a:cubicBezTo>
                    <a:cubicBezTo>
                      <a:pt x="3195" y="114994"/>
                      <a:pt x="5112" y="115632"/>
                      <a:pt x="6390" y="115632"/>
                    </a:cubicBezTo>
                    <a:lnTo>
                      <a:pt x="67094" y="115632"/>
                    </a:lnTo>
                    <a:cubicBezTo>
                      <a:pt x="63899" y="116271"/>
                      <a:pt x="61983" y="118824"/>
                      <a:pt x="61983" y="122016"/>
                    </a:cubicBezTo>
                    <a:lnTo>
                      <a:pt x="61983" y="139253"/>
                    </a:lnTo>
                    <a:lnTo>
                      <a:pt x="46008" y="139253"/>
                    </a:lnTo>
                    <a:cubicBezTo>
                      <a:pt x="42174" y="139253"/>
                      <a:pt x="39618" y="141807"/>
                      <a:pt x="39618" y="145637"/>
                    </a:cubicBezTo>
                    <a:cubicBezTo>
                      <a:pt x="39618" y="149467"/>
                      <a:pt x="42174" y="152021"/>
                      <a:pt x="46008" y="152021"/>
                    </a:cubicBezTo>
                    <a:lnTo>
                      <a:pt x="119492" y="152021"/>
                    </a:lnTo>
                    <a:cubicBezTo>
                      <a:pt x="123326" y="152021"/>
                      <a:pt x="125882" y="149467"/>
                      <a:pt x="125882" y="145637"/>
                    </a:cubicBezTo>
                    <a:cubicBezTo>
                      <a:pt x="125882" y="141807"/>
                      <a:pt x="123326" y="139253"/>
                      <a:pt x="119492" y="139253"/>
                    </a:cubicBezTo>
                    <a:lnTo>
                      <a:pt x="104156" y="139253"/>
                    </a:lnTo>
                    <a:lnTo>
                      <a:pt x="104156" y="115632"/>
                    </a:lnTo>
                    <a:lnTo>
                      <a:pt x="159110" y="115632"/>
                    </a:lnTo>
                    <a:cubicBezTo>
                      <a:pt x="162943" y="115632"/>
                      <a:pt x="165500" y="113079"/>
                      <a:pt x="165500" y="109248"/>
                    </a:cubicBezTo>
                    <a:cubicBezTo>
                      <a:pt x="165500" y="109248"/>
                      <a:pt x="165500" y="108610"/>
                      <a:pt x="165500" y="108610"/>
                    </a:cubicBezTo>
                    <a:lnTo>
                      <a:pt x="157193" y="5828"/>
                    </a:lnTo>
                    <a:cubicBezTo>
                      <a:pt x="155915" y="2636"/>
                      <a:pt x="152720" y="-556"/>
                      <a:pt x="149525" y="82"/>
                    </a:cubicBezTo>
                    <a:cubicBezTo>
                      <a:pt x="149525" y="82"/>
                      <a:pt x="149525" y="82"/>
                      <a:pt x="149525" y="82"/>
                    </a:cubicBezTo>
                    <a:close/>
                    <a:moveTo>
                      <a:pt x="90099" y="138615"/>
                    </a:moveTo>
                    <a:lnTo>
                      <a:pt x="73484" y="138615"/>
                    </a:lnTo>
                    <a:lnTo>
                      <a:pt x="73484" y="121378"/>
                    </a:lnTo>
                    <a:cubicBezTo>
                      <a:pt x="73484" y="118186"/>
                      <a:pt x="71568" y="115632"/>
                      <a:pt x="68373" y="114994"/>
                    </a:cubicBezTo>
                    <a:lnTo>
                      <a:pt x="90099" y="114994"/>
                    </a:lnTo>
                    <a:lnTo>
                      <a:pt x="90099" y="1386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71" name="Graphic 4">
                <a:extLst>
                  <a:ext uri="{FF2B5EF4-FFF2-40B4-BE49-F238E27FC236}">
                    <a16:creationId xmlns:a16="http://schemas.microsoft.com/office/drawing/2014/main" id="{B6F87EB6-EFDE-4AA8-BF74-9D1B1CC05452}"/>
                  </a:ext>
                </a:extLst>
              </p:cNvPr>
              <p:cNvSpPr/>
              <p:nvPr/>
            </p:nvSpPr>
            <p:spPr>
              <a:xfrm>
                <a:off x="6852568" y="3981852"/>
                <a:ext cx="116296" cy="70862"/>
              </a:xfrm>
              <a:custGeom>
                <a:avLst/>
                <a:gdLst>
                  <a:gd name="connsiteX0" fmla="*/ 4473 w 116296"/>
                  <a:gd name="connsiteY0" fmla="*/ 5746 h 70862"/>
                  <a:gd name="connsiteX1" fmla="*/ 0 w 116296"/>
                  <a:gd name="connsiteY1" fmla="*/ 63840 h 70862"/>
                  <a:gd name="connsiteX2" fmla="*/ 1917 w 116296"/>
                  <a:gd name="connsiteY2" fmla="*/ 68947 h 70862"/>
                  <a:gd name="connsiteX3" fmla="*/ 6390 w 116296"/>
                  <a:gd name="connsiteY3" fmla="*/ 70862 h 70862"/>
                  <a:gd name="connsiteX4" fmla="*/ 109907 w 116296"/>
                  <a:gd name="connsiteY4" fmla="*/ 70862 h 70862"/>
                  <a:gd name="connsiteX5" fmla="*/ 114380 w 116296"/>
                  <a:gd name="connsiteY5" fmla="*/ 68947 h 70862"/>
                  <a:gd name="connsiteX6" fmla="*/ 116297 w 116296"/>
                  <a:gd name="connsiteY6" fmla="*/ 63840 h 70862"/>
                  <a:gd name="connsiteX7" fmla="*/ 111824 w 116296"/>
                  <a:gd name="connsiteY7" fmla="*/ 5746 h 70862"/>
                  <a:gd name="connsiteX8" fmla="*/ 105434 w 116296"/>
                  <a:gd name="connsiteY8" fmla="*/ 0 h 70862"/>
                  <a:gd name="connsiteX9" fmla="*/ 11501 w 116296"/>
                  <a:gd name="connsiteY9" fmla="*/ 0 h 70862"/>
                  <a:gd name="connsiteX10" fmla="*/ 4473 w 116296"/>
                  <a:gd name="connsiteY10" fmla="*/ 5746 h 70862"/>
                  <a:gd name="connsiteX11" fmla="*/ 14696 w 116296"/>
                  <a:gd name="connsiteY11" fmla="*/ 41496 h 70862"/>
                  <a:gd name="connsiteX12" fmla="*/ 45368 w 116296"/>
                  <a:gd name="connsiteY12" fmla="*/ 41496 h 70862"/>
                  <a:gd name="connsiteX13" fmla="*/ 51119 w 116296"/>
                  <a:gd name="connsiteY13" fmla="*/ 37027 h 70862"/>
                  <a:gd name="connsiteX14" fmla="*/ 51119 w 116296"/>
                  <a:gd name="connsiteY14" fmla="*/ 58094 h 70862"/>
                  <a:gd name="connsiteX15" fmla="*/ 12780 w 116296"/>
                  <a:gd name="connsiteY15" fmla="*/ 58094 h 70862"/>
                  <a:gd name="connsiteX16" fmla="*/ 14696 w 116296"/>
                  <a:gd name="connsiteY16" fmla="*/ 41496 h 70862"/>
                  <a:gd name="connsiteX17" fmla="*/ 64538 w 116296"/>
                  <a:gd name="connsiteY17" fmla="*/ 58094 h 70862"/>
                  <a:gd name="connsiteX18" fmla="*/ 64538 w 116296"/>
                  <a:gd name="connsiteY18" fmla="*/ 41496 h 70862"/>
                  <a:gd name="connsiteX19" fmla="*/ 101600 w 116296"/>
                  <a:gd name="connsiteY19" fmla="*/ 41496 h 70862"/>
                  <a:gd name="connsiteX20" fmla="*/ 102878 w 116296"/>
                  <a:gd name="connsiteY20" fmla="*/ 58094 h 70862"/>
                  <a:gd name="connsiteX21" fmla="*/ 64538 w 116296"/>
                  <a:gd name="connsiteY21" fmla="*/ 58094 h 70862"/>
                  <a:gd name="connsiteX22" fmla="*/ 100322 w 116296"/>
                  <a:gd name="connsiteY22" fmla="*/ 28728 h 70862"/>
                  <a:gd name="connsiteX23" fmla="*/ 64538 w 116296"/>
                  <a:gd name="connsiteY23" fmla="*/ 28728 h 70862"/>
                  <a:gd name="connsiteX24" fmla="*/ 64538 w 116296"/>
                  <a:gd name="connsiteY24" fmla="*/ 12130 h 70862"/>
                  <a:gd name="connsiteX25" fmla="*/ 99044 w 116296"/>
                  <a:gd name="connsiteY25" fmla="*/ 12130 h 70862"/>
                  <a:gd name="connsiteX26" fmla="*/ 100322 w 116296"/>
                  <a:gd name="connsiteY26" fmla="*/ 28728 h 70862"/>
                  <a:gd name="connsiteX27" fmla="*/ 51758 w 116296"/>
                  <a:gd name="connsiteY27" fmla="*/ 12768 h 70862"/>
                  <a:gd name="connsiteX28" fmla="*/ 51758 w 116296"/>
                  <a:gd name="connsiteY28" fmla="*/ 33197 h 70862"/>
                  <a:gd name="connsiteX29" fmla="*/ 46007 w 116296"/>
                  <a:gd name="connsiteY29" fmla="*/ 28728 h 70862"/>
                  <a:gd name="connsiteX30" fmla="*/ 15975 w 116296"/>
                  <a:gd name="connsiteY30" fmla="*/ 28728 h 70862"/>
                  <a:gd name="connsiteX31" fmla="*/ 17253 w 116296"/>
                  <a:gd name="connsiteY31" fmla="*/ 12768 h 70862"/>
                  <a:gd name="connsiteX32" fmla="*/ 51758 w 116296"/>
                  <a:gd name="connsiteY32" fmla="*/ 12768 h 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6296" h="70862">
                    <a:moveTo>
                      <a:pt x="4473" y="5746"/>
                    </a:moveTo>
                    <a:lnTo>
                      <a:pt x="0" y="63840"/>
                    </a:lnTo>
                    <a:cubicBezTo>
                      <a:pt x="0" y="65755"/>
                      <a:pt x="639" y="67032"/>
                      <a:pt x="1917" y="68947"/>
                    </a:cubicBezTo>
                    <a:cubicBezTo>
                      <a:pt x="3195" y="70224"/>
                      <a:pt x="5111" y="70862"/>
                      <a:pt x="6390" y="70862"/>
                    </a:cubicBezTo>
                    <a:lnTo>
                      <a:pt x="109907" y="70862"/>
                    </a:lnTo>
                    <a:cubicBezTo>
                      <a:pt x="111824" y="70862"/>
                      <a:pt x="113102" y="70224"/>
                      <a:pt x="114380" y="68947"/>
                    </a:cubicBezTo>
                    <a:cubicBezTo>
                      <a:pt x="115658" y="67670"/>
                      <a:pt x="116297" y="65755"/>
                      <a:pt x="116297" y="63840"/>
                    </a:cubicBezTo>
                    <a:lnTo>
                      <a:pt x="111824" y="5746"/>
                    </a:lnTo>
                    <a:cubicBezTo>
                      <a:pt x="111824" y="2554"/>
                      <a:pt x="108629" y="0"/>
                      <a:pt x="105434" y="0"/>
                    </a:cubicBezTo>
                    <a:lnTo>
                      <a:pt x="11501" y="0"/>
                    </a:lnTo>
                    <a:cubicBezTo>
                      <a:pt x="7668" y="0"/>
                      <a:pt x="5111" y="2554"/>
                      <a:pt x="4473" y="5746"/>
                    </a:cubicBezTo>
                    <a:close/>
                    <a:moveTo>
                      <a:pt x="14696" y="41496"/>
                    </a:moveTo>
                    <a:lnTo>
                      <a:pt x="45368" y="41496"/>
                    </a:lnTo>
                    <a:cubicBezTo>
                      <a:pt x="47925" y="41496"/>
                      <a:pt x="50481" y="39581"/>
                      <a:pt x="51119" y="37027"/>
                    </a:cubicBezTo>
                    <a:lnTo>
                      <a:pt x="51119" y="58094"/>
                    </a:lnTo>
                    <a:lnTo>
                      <a:pt x="12780" y="58094"/>
                    </a:lnTo>
                    <a:lnTo>
                      <a:pt x="14696" y="41496"/>
                    </a:lnTo>
                    <a:close/>
                    <a:moveTo>
                      <a:pt x="64538" y="58094"/>
                    </a:moveTo>
                    <a:lnTo>
                      <a:pt x="64538" y="41496"/>
                    </a:lnTo>
                    <a:lnTo>
                      <a:pt x="101600" y="41496"/>
                    </a:lnTo>
                    <a:lnTo>
                      <a:pt x="102878" y="58094"/>
                    </a:lnTo>
                    <a:lnTo>
                      <a:pt x="64538" y="58094"/>
                    </a:lnTo>
                    <a:close/>
                    <a:moveTo>
                      <a:pt x="100322" y="28728"/>
                    </a:moveTo>
                    <a:lnTo>
                      <a:pt x="64538" y="28728"/>
                    </a:lnTo>
                    <a:lnTo>
                      <a:pt x="64538" y="12130"/>
                    </a:lnTo>
                    <a:lnTo>
                      <a:pt x="99044" y="12130"/>
                    </a:lnTo>
                    <a:lnTo>
                      <a:pt x="100322" y="28728"/>
                    </a:lnTo>
                    <a:close/>
                    <a:moveTo>
                      <a:pt x="51758" y="12768"/>
                    </a:moveTo>
                    <a:lnTo>
                      <a:pt x="51758" y="33197"/>
                    </a:lnTo>
                    <a:cubicBezTo>
                      <a:pt x="51119" y="30643"/>
                      <a:pt x="48563" y="28728"/>
                      <a:pt x="46007" y="28728"/>
                    </a:cubicBezTo>
                    <a:lnTo>
                      <a:pt x="15975" y="28728"/>
                    </a:lnTo>
                    <a:lnTo>
                      <a:pt x="17253" y="12768"/>
                    </a:lnTo>
                    <a:lnTo>
                      <a:pt x="51758"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72" name="Graphic 4">
                <a:extLst>
                  <a:ext uri="{FF2B5EF4-FFF2-40B4-BE49-F238E27FC236}">
                    <a16:creationId xmlns:a16="http://schemas.microsoft.com/office/drawing/2014/main" id="{71EAC997-B302-4F28-A666-F1894CB2530E}"/>
                  </a:ext>
                </a:extLst>
              </p:cNvPr>
              <p:cNvSpPr/>
              <p:nvPr/>
            </p:nvSpPr>
            <p:spPr>
              <a:xfrm>
                <a:off x="7014873" y="3946004"/>
                <a:ext cx="26935" cy="14780"/>
              </a:xfrm>
              <a:custGeom>
                <a:avLst/>
                <a:gdLst>
                  <a:gd name="connsiteX0" fmla="*/ 21086 w 26935"/>
                  <a:gd name="connsiteY0" fmla="*/ 2013 h 14780"/>
                  <a:gd name="connsiteX1" fmla="*/ 7029 w 26935"/>
                  <a:gd name="connsiteY1" fmla="*/ 98 h 14780"/>
                  <a:gd name="connsiteX2" fmla="*/ 0 w 26935"/>
                  <a:gd name="connsiteY2" fmla="*/ 5843 h 14780"/>
                  <a:gd name="connsiteX3" fmla="*/ 5750 w 26935"/>
                  <a:gd name="connsiteY3" fmla="*/ 12866 h 14780"/>
                  <a:gd name="connsiteX4" fmla="*/ 19809 w 26935"/>
                  <a:gd name="connsiteY4" fmla="*/ 14781 h 14780"/>
                  <a:gd name="connsiteX5" fmla="*/ 20447 w 26935"/>
                  <a:gd name="connsiteY5" fmla="*/ 14781 h 14780"/>
                  <a:gd name="connsiteX6" fmla="*/ 26837 w 26935"/>
                  <a:gd name="connsiteY6" fmla="*/ 9035 h 14780"/>
                  <a:gd name="connsiteX7" fmla="*/ 21086 w 26935"/>
                  <a:gd name="connsiteY7" fmla="*/ 2013 h 14780"/>
                  <a:gd name="connsiteX8" fmla="*/ 21086 w 26935"/>
                  <a:gd name="connsiteY8" fmla="*/ 2013 h 1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5" h="14780">
                    <a:moveTo>
                      <a:pt x="21086" y="2013"/>
                    </a:moveTo>
                    <a:lnTo>
                      <a:pt x="7029" y="98"/>
                    </a:lnTo>
                    <a:cubicBezTo>
                      <a:pt x="3195" y="-541"/>
                      <a:pt x="0" y="2013"/>
                      <a:pt x="0" y="5843"/>
                    </a:cubicBezTo>
                    <a:cubicBezTo>
                      <a:pt x="0" y="9674"/>
                      <a:pt x="1917" y="12866"/>
                      <a:pt x="5750" y="12866"/>
                    </a:cubicBezTo>
                    <a:lnTo>
                      <a:pt x="19809" y="14781"/>
                    </a:lnTo>
                    <a:lnTo>
                      <a:pt x="20447" y="14781"/>
                    </a:lnTo>
                    <a:cubicBezTo>
                      <a:pt x="23642" y="14781"/>
                      <a:pt x="26199" y="12227"/>
                      <a:pt x="26837" y="9035"/>
                    </a:cubicBezTo>
                    <a:cubicBezTo>
                      <a:pt x="27476" y="5843"/>
                      <a:pt x="24920" y="2651"/>
                      <a:pt x="21086" y="2013"/>
                    </a:cubicBezTo>
                    <a:cubicBezTo>
                      <a:pt x="21086" y="2013"/>
                      <a:pt x="21086" y="2013"/>
                      <a:pt x="21086" y="2013"/>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73" name="Graphic 4">
                <a:extLst>
                  <a:ext uri="{FF2B5EF4-FFF2-40B4-BE49-F238E27FC236}">
                    <a16:creationId xmlns:a16="http://schemas.microsoft.com/office/drawing/2014/main" id="{B37A734D-A8E7-4752-9667-204EA682A142}"/>
                  </a:ext>
                </a:extLst>
              </p:cNvPr>
              <p:cNvSpPr/>
              <p:nvPr/>
            </p:nvSpPr>
            <p:spPr>
              <a:xfrm>
                <a:off x="6917413" y="3931958"/>
                <a:ext cx="27170" cy="14781"/>
              </a:xfrm>
              <a:custGeom>
                <a:avLst/>
                <a:gdLst>
                  <a:gd name="connsiteX0" fmla="*/ 5445 w 27170"/>
                  <a:gd name="connsiteY0" fmla="*/ 12866 h 14781"/>
                  <a:gd name="connsiteX1" fmla="*/ 19502 w 27170"/>
                  <a:gd name="connsiteY1" fmla="*/ 14782 h 14781"/>
                  <a:gd name="connsiteX2" fmla="*/ 20141 w 27170"/>
                  <a:gd name="connsiteY2" fmla="*/ 14782 h 14781"/>
                  <a:gd name="connsiteX3" fmla="*/ 27170 w 27170"/>
                  <a:gd name="connsiteY3" fmla="*/ 9036 h 14781"/>
                  <a:gd name="connsiteX4" fmla="*/ 21419 w 27170"/>
                  <a:gd name="connsiteY4" fmla="*/ 2014 h 14781"/>
                  <a:gd name="connsiteX5" fmla="*/ 21419 w 27170"/>
                  <a:gd name="connsiteY5" fmla="*/ 2014 h 14781"/>
                  <a:gd name="connsiteX6" fmla="*/ 7361 w 27170"/>
                  <a:gd name="connsiteY6" fmla="*/ 98 h 14781"/>
                  <a:gd name="connsiteX7" fmla="*/ 332 w 27170"/>
                  <a:gd name="connsiteY7" fmla="*/ 5206 h 14781"/>
                  <a:gd name="connsiteX8" fmla="*/ 5445 w 27170"/>
                  <a:gd name="connsiteY8" fmla="*/ 12866 h 14781"/>
                  <a:gd name="connsiteX9" fmla="*/ 5445 w 27170"/>
                  <a:gd name="connsiteY9" fmla="*/ 12866 h 1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70" h="14781">
                    <a:moveTo>
                      <a:pt x="5445" y="12866"/>
                    </a:moveTo>
                    <a:lnTo>
                      <a:pt x="19502" y="14782"/>
                    </a:lnTo>
                    <a:lnTo>
                      <a:pt x="20141" y="14782"/>
                    </a:lnTo>
                    <a:cubicBezTo>
                      <a:pt x="23976" y="14782"/>
                      <a:pt x="26531" y="12228"/>
                      <a:pt x="27170" y="9036"/>
                    </a:cubicBezTo>
                    <a:cubicBezTo>
                      <a:pt x="27170" y="5206"/>
                      <a:pt x="24614" y="2652"/>
                      <a:pt x="21419" y="2014"/>
                    </a:cubicBezTo>
                    <a:lnTo>
                      <a:pt x="21419" y="2014"/>
                    </a:lnTo>
                    <a:lnTo>
                      <a:pt x="7361" y="98"/>
                    </a:lnTo>
                    <a:cubicBezTo>
                      <a:pt x="4166" y="-540"/>
                      <a:pt x="332" y="2014"/>
                      <a:pt x="332" y="5206"/>
                    </a:cubicBezTo>
                    <a:cubicBezTo>
                      <a:pt x="-945" y="9036"/>
                      <a:pt x="1611" y="12228"/>
                      <a:pt x="5445" y="12866"/>
                    </a:cubicBezTo>
                    <a:cubicBezTo>
                      <a:pt x="4806" y="12866"/>
                      <a:pt x="4806" y="12866"/>
                      <a:pt x="5445" y="128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74" name="Graphic 4">
                <a:extLst>
                  <a:ext uri="{FF2B5EF4-FFF2-40B4-BE49-F238E27FC236}">
                    <a16:creationId xmlns:a16="http://schemas.microsoft.com/office/drawing/2014/main" id="{644ED986-B8D8-4DC9-9905-EBE40A0EAA17}"/>
                  </a:ext>
                </a:extLst>
              </p:cNvPr>
              <p:cNvSpPr/>
              <p:nvPr/>
            </p:nvSpPr>
            <p:spPr>
              <a:xfrm>
                <a:off x="6998422" y="3973716"/>
                <a:ext cx="20760" cy="24095"/>
              </a:xfrm>
              <a:custGeom>
                <a:avLst/>
                <a:gdLst>
                  <a:gd name="connsiteX0" fmla="*/ 11339 w 20760"/>
                  <a:gd name="connsiteY0" fmla="*/ 2390 h 24095"/>
                  <a:gd name="connsiteX1" fmla="*/ 2393 w 20760"/>
                  <a:gd name="connsiteY1" fmla="*/ 1114 h 24095"/>
                  <a:gd name="connsiteX2" fmla="*/ 1115 w 20760"/>
                  <a:gd name="connsiteY2" fmla="*/ 10051 h 24095"/>
                  <a:gd name="connsiteX3" fmla="*/ 1115 w 20760"/>
                  <a:gd name="connsiteY3" fmla="*/ 10051 h 24095"/>
                  <a:gd name="connsiteX4" fmla="*/ 9421 w 20760"/>
                  <a:gd name="connsiteY4" fmla="*/ 21542 h 24095"/>
                  <a:gd name="connsiteX5" fmla="*/ 14534 w 20760"/>
                  <a:gd name="connsiteY5" fmla="*/ 24096 h 24095"/>
                  <a:gd name="connsiteX6" fmla="*/ 18367 w 20760"/>
                  <a:gd name="connsiteY6" fmla="*/ 22819 h 24095"/>
                  <a:gd name="connsiteX7" fmla="*/ 19646 w 20760"/>
                  <a:gd name="connsiteY7" fmla="*/ 13882 h 24095"/>
                  <a:gd name="connsiteX8" fmla="*/ 11339 w 20760"/>
                  <a:gd name="connsiteY8" fmla="*/ 2390 h 2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60" h="24095">
                    <a:moveTo>
                      <a:pt x="11339" y="2390"/>
                    </a:moveTo>
                    <a:cubicBezTo>
                      <a:pt x="9421" y="-163"/>
                      <a:pt x="4949" y="-802"/>
                      <a:pt x="2393" y="1114"/>
                    </a:cubicBezTo>
                    <a:cubicBezTo>
                      <a:pt x="-164" y="3029"/>
                      <a:pt x="-802" y="7498"/>
                      <a:pt x="1115" y="10051"/>
                    </a:cubicBezTo>
                    <a:cubicBezTo>
                      <a:pt x="1115" y="10051"/>
                      <a:pt x="1115" y="10051"/>
                      <a:pt x="1115" y="10051"/>
                    </a:cubicBezTo>
                    <a:lnTo>
                      <a:pt x="9421" y="21542"/>
                    </a:lnTo>
                    <a:cubicBezTo>
                      <a:pt x="10700" y="23458"/>
                      <a:pt x="12616" y="24096"/>
                      <a:pt x="14534" y="24096"/>
                    </a:cubicBezTo>
                    <a:cubicBezTo>
                      <a:pt x="15811" y="24096"/>
                      <a:pt x="17090" y="23458"/>
                      <a:pt x="18367" y="22819"/>
                    </a:cubicBezTo>
                    <a:cubicBezTo>
                      <a:pt x="20924" y="20904"/>
                      <a:pt x="21562" y="16435"/>
                      <a:pt x="19646" y="13882"/>
                    </a:cubicBezTo>
                    <a:lnTo>
                      <a:pt x="11339"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75" name="Graphic 4">
                <a:extLst>
                  <a:ext uri="{FF2B5EF4-FFF2-40B4-BE49-F238E27FC236}">
                    <a16:creationId xmlns:a16="http://schemas.microsoft.com/office/drawing/2014/main" id="{FE2DAE8D-0376-46CD-B8E9-D0C317324D5D}"/>
                  </a:ext>
                </a:extLst>
              </p:cNvPr>
              <p:cNvSpPr/>
              <p:nvPr/>
            </p:nvSpPr>
            <p:spPr>
              <a:xfrm>
                <a:off x="6938996" y="3894681"/>
                <a:ext cx="20759" cy="23969"/>
              </a:xfrm>
              <a:custGeom>
                <a:avLst/>
                <a:gdLst>
                  <a:gd name="connsiteX0" fmla="*/ 9422 w 20759"/>
                  <a:gd name="connsiteY0" fmla="*/ 21416 h 23969"/>
                  <a:gd name="connsiteX1" fmla="*/ 14533 w 20759"/>
                  <a:gd name="connsiteY1" fmla="*/ 23970 h 23969"/>
                  <a:gd name="connsiteX2" fmla="*/ 18368 w 20759"/>
                  <a:gd name="connsiteY2" fmla="*/ 22693 h 23969"/>
                  <a:gd name="connsiteX3" fmla="*/ 19645 w 20759"/>
                  <a:gd name="connsiteY3" fmla="*/ 13755 h 23969"/>
                  <a:gd name="connsiteX4" fmla="*/ 19645 w 20759"/>
                  <a:gd name="connsiteY4" fmla="*/ 13755 h 23969"/>
                  <a:gd name="connsiteX5" fmla="*/ 11338 w 20759"/>
                  <a:gd name="connsiteY5" fmla="*/ 2264 h 23969"/>
                  <a:gd name="connsiteX6" fmla="*/ 2393 w 20759"/>
                  <a:gd name="connsiteY6" fmla="*/ 1626 h 23969"/>
                  <a:gd name="connsiteX7" fmla="*/ 1114 w 20759"/>
                  <a:gd name="connsiteY7" fmla="*/ 9925 h 23969"/>
                  <a:gd name="connsiteX8" fmla="*/ 9422 w 20759"/>
                  <a:gd name="connsiteY8" fmla="*/ 21416 h 2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59" h="23969">
                    <a:moveTo>
                      <a:pt x="9422" y="21416"/>
                    </a:moveTo>
                    <a:cubicBezTo>
                      <a:pt x="10699" y="23331"/>
                      <a:pt x="12616" y="23970"/>
                      <a:pt x="14533" y="23970"/>
                    </a:cubicBezTo>
                    <a:cubicBezTo>
                      <a:pt x="15811" y="23970"/>
                      <a:pt x="17089" y="23331"/>
                      <a:pt x="18368" y="22693"/>
                    </a:cubicBezTo>
                    <a:cubicBezTo>
                      <a:pt x="20923" y="20778"/>
                      <a:pt x="21563" y="16309"/>
                      <a:pt x="19645" y="13755"/>
                    </a:cubicBezTo>
                    <a:lnTo>
                      <a:pt x="19645" y="13755"/>
                    </a:lnTo>
                    <a:lnTo>
                      <a:pt x="11338" y="2264"/>
                    </a:lnTo>
                    <a:cubicBezTo>
                      <a:pt x="8783" y="-289"/>
                      <a:pt x="4948" y="-928"/>
                      <a:pt x="2393" y="1626"/>
                    </a:cubicBezTo>
                    <a:cubicBezTo>
                      <a:pt x="-163" y="3541"/>
                      <a:pt x="-802" y="7371"/>
                      <a:pt x="1114" y="9925"/>
                    </a:cubicBezTo>
                    <a:lnTo>
                      <a:pt x="9422" y="2141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76" name="Graphic 4">
                <a:extLst>
                  <a:ext uri="{FF2B5EF4-FFF2-40B4-BE49-F238E27FC236}">
                    <a16:creationId xmlns:a16="http://schemas.microsoft.com/office/drawing/2014/main" id="{36B1659F-33FA-4E25-B5E7-62DD126B7928}"/>
                  </a:ext>
                </a:extLst>
              </p:cNvPr>
              <p:cNvSpPr/>
              <p:nvPr/>
            </p:nvSpPr>
            <p:spPr>
              <a:xfrm>
                <a:off x="6978990" y="3884078"/>
                <a:ext cx="14255" cy="26911"/>
              </a:xfrm>
              <a:custGeom>
                <a:avLst/>
                <a:gdLst>
                  <a:gd name="connsiteX0" fmla="*/ 5211 w 14255"/>
                  <a:gd name="connsiteY0" fmla="*/ 26911 h 26911"/>
                  <a:gd name="connsiteX1" fmla="*/ 5850 w 14255"/>
                  <a:gd name="connsiteY1" fmla="*/ 26911 h 26911"/>
                  <a:gd name="connsiteX2" fmla="*/ 12240 w 14255"/>
                  <a:gd name="connsiteY2" fmla="*/ 21166 h 26911"/>
                  <a:gd name="connsiteX3" fmla="*/ 14157 w 14255"/>
                  <a:gd name="connsiteY3" fmla="*/ 7121 h 26911"/>
                  <a:gd name="connsiteX4" fmla="*/ 9045 w 14255"/>
                  <a:gd name="connsiteY4" fmla="*/ 98 h 26911"/>
                  <a:gd name="connsiteX5" fmla="*/ 2016 w 14255"/>
                  <a:gd name="connsiteY5" fmla="*/ 5206 h 26911"/>
                  <a:gd name="connsiteX6" fmla="*/ 99 w 14255"/>
                  <a:gd name="connsiteY6" fmla="*/ 19250 h 26911"/>
                  <a:gd name="connsiteX7" fmla="*/ 5211 w 14255"/>
                  <a:gd name="connsiteY7" fmla="*/ 26911 h 2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 h="26911">
                    <a:moveTo>
                      <a:pt x="5211" y="26911"/>
                    </a:moveTo>
                    <a:lnTo>
                      <a:pt x="5850" y="26911"/>
                    </a:lnTo>
                    <a:cubicBezTo>
                      <a:pt x="9045" y="26911"/>
                      <a:pt x="11601" y="24357"/>
                      <a:pt x="12240" y="21166"/>
                    </a:cubicBezTo>
                    <a:lnTo>
                      <a:pt x="14157" y="7121"/>
                    </a:lnTo>
                    <a:cubicBezTo>
                      <a:pt x="14796" y="3929"/>
                      <a:pt x="12240" y="98"/>
                      <a:pt x="9045" y="98"/>
                    </a:cubicBezTo>
                    <a:cubicBezTo>
                      <a:pt x="5850" y="-540"/>
                      <a:pt x="2016" y="2014"/>
                      <a:pt x="2016" y="5206"/>
                    </a:cubicBezTo>
                    <a:lnTo>
                      <a:pt x="99" y="19250"/>
                    </a:lnTo>
                    <a:cubicBezTo>
                      <a:pt x="-540" y="23081"/>
                      <a:pt x="2016" y="26273"/>
                      <a:pt x="5211" y="26911"/>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77" name="Graphic 4">
                <a:extLst>
                  <a:ext uri="{FF2B5EF4-FFF2-40B4-BE49-F238E27FC236}">
                    <a16:creationId xmlns:a16="http://schemas.microsoft.com/office/drawing/2014/main" id="{1B4E8457-C55F-40EC-A2A7-85BACE7A241C}"/>
                  </a:ext>
                </a:extLst>
              </p:cNvPr>
              <p:cNvSpPr/>
              <p:nvPr/>
            </p:nvSpPr>
            <p:spPr>
              <a:xfrm>
                <a:off x="7006090" y="3906046"/>
                <a:ext cx="23954" cy="20903"/>
              </a:xfrm>
              <a:custGeom>
                <a:avLst/>
                <a:gdLst>
                  <a:gd name="connsiteX0" fmla="*/ 6865 w 23954"/>
                  <a:gd name="connsiteY0" fmla="*/ 20904 h 20903"/>
                  <a:gd name="connsiteX1" fmla="*/ 10699 w 23954"/>
                  <a:gd name="connsiteY1" fmla="*/ 19627 h 20903"/>
                  <a:gd name="connsiteX2" fmla="*/ 21563 w 23954"/>
                  <a:gd name="connsiteY2" fmla="*/ 11328 h 20903"/>
                  <a:gd name="connsiteX3" fmla="*/ 22840 w 23954"/>
                  <a:gd name="connsiteY3" fmla="*/ 2390 h 20903"/>
                  <a:gd name="connsiteX4" fmla="*/ 13894 w 23954"/>
                  <a:gd name="connsiteY4" fmla="*/ 1114 h 20903"/>
                  <a:gd name="connsiteX5" fmla="*/ 2393 w 23954"/>
                  <a:gd name="connsiteY5" fmla="*/ 9413 h 20903"/>
                  <a:gd name="connsiteX6" fmla="*/ 1114 w 23954"/>
                  <a:gd name="connsiteY6" fmla="*/ 18350 h 20903"/>
                  <a:gd name="connsiteX7" fmla="*/ 6865 w 23954"/>
                  <a:gd name="connsiteY7" fmla="*/ 20904 h 2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54" h="20903">
                    <a:moveTo>
                      <a:pt x="6865" y="20904"/>
                    </a:moveTo>
                    <a:cubicBezTo>
                      <a:pt x="8143" y="20904"/>
                      <a:pt x="9422" y="20266"/>
                      <a:pt x="10699" y="19627"/>
                    </a:cubicBezTo>
                    <a:lnTo>
                      <a:pt x="21563" y="11328"/>
                    </a:lnTo>
                    <a:cubicBezTo>
                      <a:pt x="24118" y="9413"/>
                      <a:pt x="24758" y="4944"/>
                      <a:pt x="22840" y="2390"/>
                    </a:cubicBezTo>
                    <a:cubicBezTo>
                      <a:pt x="20923" y="-163"/>
                      <a:pt x="16450" y="-802"/>
                      <a:pt x="13894" y="1114"/>
                    </a:cubicBezTo>
                    <a:lnTo>
                      <a:pt x="2393" y="9413"/>
                    </a:lnTo>
                    <a:cubicBezTo>
                      <a:pt x="-163" y="11328"/>
                      <a:pt x="-802" y="15797"/>
                      <a:pt x="1114" y="18350"/>
                    </a:cubicBezTo>
                    <a:cubicBezTo>
                      <a:pt x="3032" y="20266"/>
                      <a:pt x="4948" y="20904"/>
                      <a:pt x="6865" y="2090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78" name="Graphic 4">
                <a:extLst>
                  <a:ext uri="{FF2B5EF4-FFF2-40B4-BE49-F238E27FC236}">
                    <a16:creationId xmlns:a16="http://schemas.microsoft.com/office/drawing/2014/main" id="{96E1CAF8-94E7-456F-9A06-09318D9D6A8F}"/>
                  </a:ext>
                </a:extLst>
              </p:cNvPr>
              <p:cNvSpPr/>
              <p:nvPr/>
            </p:nvSpPr>
            <p:spPr>
              <a:xfrm>
                <a:off x="6947139" y="3912245"/>
                <a:ext cx="64560" cy="61946"/>
              </a:xfrm>
              <a:custGeom>
                <a:avLst/>
                <a:gdLst>
                  <a:gd name="connsiteX0" fmla="*/ 64539 w 64560"/>
                  <a:gd name="connsiteY0" fmla="*/ 33857 h 61946"/>
                  <a:gd name="connsiteX1" fmla="*/ 33867 w 64560"/>
                  <a:gd name="connsiteY1" fmla="*/ 22 h 61946"/>
                  <a:gd name="connsiteX2" fmla="*/ 0 w 64560"/>
                  <a:gd name="connsiteY2" fmla="*/ 30665 h 61946"/>
                  <a:gd name="connsiteX3" fmla="*/ 0 w 64560"/>
                  <a:gd name="connsiteY3" fmla="*/ 33857 h 61946"/>
                  <a:gd name="connsiteX4" fmla="*/ 640 w 64560"/>
                  <a:gd name="connsiteY4" fmla="*/ 38964 h 61946"/>
                  <a:gd name="connsiteX5" fmla="*/ 8307 w 64560"/>
                  <a:gd name="connsiteY5" fmla="*/ 44071 h 61946"/>
                  <a:gd name="connsiteX6" fmla="*/ 13419 w 64560"/>
                  <a:gd name="connsiteY6" fmla="*/ 36411 h 61946"/>
                  <a:gd name="connsiteX7" fmla="*/ 13419 w 64560"/>
                  <a:gd name="connsiteY7" fmla="*/ 33219 h 61946"/>
                  <a:gd name="connsiteX8" fmla="*/ 33228 w 64560"/>
                  <a:gd name="connsiteY8" fmla="*/ 13428 h 61946"/>
                  <a:gd name="connsiteX9" fmla="*/ 53037 w 64560"/>
                  <a:gd name="connsiteY9" fmla="*/ 33219 h 61946"/>
                  <a:gd name="connsiteX10" fmla="*/ 43452 w 64560"/>
                  <a:gd name="connsiteY10" fmla="*/ 49817 h 61946"/>
                  <a:gd name="connsiteX11" fmla="*/ 41535 w 64560"/>
                  <a:gd name="connsiteY11" fmla="*/ 58755 h 61946"/>
                  <a:gd name="connsiteX12" fmla="*/ 46647 w 64560"/>
                  <a:gd name="connsiteY12" fmla="*/ 61947 h 61946"/>
                  <a:gd name="connsiteX13" fmla="*/ 49842 w 64560"/>
                  <a:gd name="connsiteY13" fmla="*/ 60670 h 61946"/>
                  <a:gd name="connsiteX14" fmla="*/ 64539 w 64560"/>
                  <a:gd name="connsiteY14" fmla="*/ 33857 h 61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60" h="61946">
                    <a:moveTo>
                      <a:pt x="64539" y="33857"/>
                    </a:moveTo>
                    <a:cubicBezTo>
                      <a:pt x="65178" y="15982"/>
                      <a:pt x="51759" y="660"/>
                      <a:pt x="33867" y="22"/>
                    </a:cubicBezTo>
                    <a:cubicBezTo>
                      <a:pt x="15975" y="-617"/>
                      <a:pt x="640" y="12790"/>
                      <a:pt x="0" y="30665"/>
                    </a:cubicBezTo>
                    <a:cubicBezTo>
                      <a:pt x="0" y="31303"/>
                      <a:pt x="0" y="32580"/>
                      <a:pt x="0" y="33857"/>
                    </a:cubicBezTo>
                    <a:cubicBezTo>
                      <a:pt x="0" y="35772"/>
                      <a:pt x="0" y="37687"/>
                      <a:pt x="640" y="38964"/>
                    </a:cubicBezTo>
                    <a:cubicBezTo>
                      <a:pt x="1278" y="42156"/>
                      <a:pt x="4473" y="44710"/>
                      <a:pt x="8307" y="44071"/>
                    </a:cubicBezTo>
                    <a:cubicBezTo>
                      <a:pt x="11502" y="43433"/>
                      <a:pt x="14058" y="40241"/>
                      <a:pt x="13419" y="36411"/>
                    </a:cubicBezTo>
                    <a:cubicBezTo>
                      <a:pt x="13419" y="35134"/>
                      <a:pt x="13419" y="34495"/>
                      <a:pt x="13419" y="33219"/>
                    </a:cubicBezTo>
                    <a:cubicBezTo>
                      <a:pt x="13419" y="22366"/>
                      <a:pt x="22365" y="13428"/>
                      <a:pt x="33228" y="13428"/>
                    </a:cubicBezTo>
                    <a:cubicBezTo>
                      <a:pt x="44091" y="13428"/>
                      <a:pt x="53037" y="22366"/>
                      <a:pt x="53037" y="33219"/>
                    </a:cubicBezTo>
                    <a:cubicBezTo>
                      <a:pt x="53037" y="40241"/>
                      <a:pt x="49203" y="46625"/>
                      <a:pt x="43452" y="49817"/>
                    </a:cubicBezTo>
                    <a:cubicBezTo>
                      <a:pt x="40257" y="51732"/>
                      <a:pt x="39618" y="55563"/>
                      <a:pt x="41535" y="58755"/>
                    </a:cubicBezTo>
                    <a:cubicBezTo>
                      <a:pt x="42813" y="60670"/>
                      <a:pt x="44730" y="61947"/>
                      <a:pt x="46647" y="61947"/>
                    </a:cubicBezTo>
                    <a:cubicBezTo>
                      <a:pt x="47925" y="61947"/>
                      <a:pt x="49203" y="61308"/>
                      <a:pt x="49842" y="60670"/>
                    </a:cubicBezTo>
                    <a:cubicBezTo>
                      <a:pt x="58788" y="55563"/>
                      <a:pt x="64539" y="45348"/>
                      <a:pt x="64539" y="33857"/>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grpSp>
        <p:nvGrpSpPr>
          <p:cNvPr id="27" name="Group 26">
            <a:extLst>
              <a:ext uri="{FF2B5EF4-FFF2-40B4-BE49-F238E27FC236}">
                <a16:creationId xmlns:a16="http://schemas.microsoft.com/office/drawing/2014/main" id="{26954441-7572-430C-848E-CFB70F47D241}"/>
              </a:ext>
            </a:extLst>
          </p:cNvPr>
          <p:cNvGrpSpPr/>
          <p:nvPr/>
        </p:nvGrpSpPr>
        <p:grpSpPr>
          <a:xfrm>
            <a:off x="604219" y="3164746"/>
            <a:ext cx="5483078" cy="674480"/>
            <a:chOff x="604219" y="3437400"/>
            <a:chExt cx="5483078" cy="674480"/>
          </a:xfrm>
        </p:grpSpPr>
        <p:sp>
          <p:nvSpPr>
            <p:cNvPr id="6" name="TextBox 5">
              <a:extLst>
                <a:ext uri="{FF2B5EF4-FFF2-40B4-BE49-F238E27FC236}">
                  <a16:creationId xmlns:a16="http://schemas.microsoft.com/office/drawing/2014/main" id="{FDD6A945-66FA-4C2A-AE9C-907EDCCBFD2B}"/>
                </a:ext>
              </a:extLst>
            </p:cNvPr>
            <p:cNvSpPr txBox="1"/>
            <p:nvPr/>
          </p:nvSpPr>
          <p:spPr>
            <a:xfrm>
              <a:off x="1116856" y="3437400"/>
              <a:ext cx="4970441" cy="674480"/>
            </a:xfrm>
            <a:prstGeom prst="rect">
              <a:avLst/>
            </a:prstGeom>
            <a:noFill/>
          </p:spPr>
          <p:txBody>
            <a:bodyPr vert="horz" wrap="square" lIns="0" tIns="0" rIns="0" bIns="0" rtlCol="0">
              <a:spAutoFit/>
            </a:bodyPr>
            <a:lstStyle/>
            <a:p>
              <a:pPr algn="just">
                <a:lnSpc>
                  <a:spcPct val="106000"/>
                </a:lnSpc>
                <a:spcAft>
                  <a:spcPts val="300"/>
                </a:spcAft>
              </a:pPr>
              <a:r>
                <a:rPr lang="en-GB" sz="14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Madrid has </a:t>
              </a:r>
              <a:r>
                <a:rPr lang="en-GB" sz="1400" dirty="0">
                  <a:solidFill>
                    <a:srgbClr val="00AECF"/>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19 100 % electric routes</a:t>
              </a:r>
              <a:r>
                <a:rPr lang="en-GB" sz="14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 which makes the capital city </a:t>
              </a:r>
              <a:r>
                <a:rPr lang="en-GB" sz="1400" dirty="0">
                  <a:solidFill>
                    <a:srgbClr val="00AECF"/>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the Spanish city with more electric routes and the second in Europe, after Berlin. </a:t>
              </a:r>
            </a:p>
          </p:txBody>
        </p:sp>
        <p:grpSp>
          <p:nvGrpSpPr>
            <p:cNvPr id="14" name="Group 13">
              <a:extLst>
                <a:ext uri="{FF2B5EF4-FFF2-40B4-BE49-F238E27FC236}">
                  <a16:creationId xmlns:a16="http://schemas.microsoft.com/office/drawing/2014/main" id="{D83356C2-7C41-4587-9F71-2BEC13A8B47B}"/>
                </a:ext>
              </a:extLst>
            </p:cNvPr>
            <p:cNvGrpSpPr/>
            <p:nvPr/>
          </p:nvGrpSpPr>
          <p:grpSpPr>
            <a:xfrm>
              <a:off x="604219" y="3437400"/>
              <a:ext cx="378857" cy="377109"/>
              <a:chOff x="604219" y="3684548"/>
              <a:chExt cx="378857" cy="377109"/>
            </a:xfrm>
            <a:solidFill>
              <a:srgbClr val="00AECF"/>
            </a:solidFill>
          </p:grpSpPr>
          <p:sp>
            <p:nvSpPr>
              <p:cNvPr id="180" name="Graphic 4">
                <a:extLst>
                  <a:ext uri="{FF2B5EF4-FFF2-40B4-BE49-F238E27FC236}">
                    <a16:creationId xmlns:a16="http://schemas.microsoft.com/office/drawing/2014/main" id="{AFFD336D-CBE1-40CC-9C54-84DC38062907}"/>
                  </a:ext>
                </a:extLst>
              </p:cNvPr>
              <p:cNvSpPr/>
              <p:nvPr/>
            </p:nvSpPr>
            <p:spPr>
              <a:xfrm>
                <a:off x="668433" y="3744205"/>
                <a:ext cx="252571" cy="251405"/>
              </a:xfrm>
              <a:custGeom>
                <a:avLst/>
                <a:gdLst>
                  <a:gd name="connsiteX0" fmla="*/ 75402 w 150802"/>
                  <a:gd name="connsiteY0" fmla="*/ 0 h 150661"/>
                  <a:gd name="connsiteX1" fmla="*/ 0 w 150802"/>
                  <a:gd name="connsiteY1" fmla="*/ 75331 h 150661"/>
                  <a:gd name="connsiteX2" fmla="*/ 75402 w 150802"/>
                  <a:gd name="connsiteY2" fmla="*/ 150662 h 150661"/>
                  <a:gd name="connsiteX3" fmla="*/ 150802 w 150802"/>
                  <a:gd name="connsiteY3" fmla="*/ 75331 h 150661"/>
                  <a:gd name="connsiteX4" fmla="*/ 150802 w 150802"/>
                  <a:gd name="connsiteY4" fmla="*/ 75331 h 150661"/>
                  <a:gd name="connsiteX5" fmla="*/ 75402 w 150802"/>
                  <a:gd name="connsiteY5" fmla="*/ 0 h 150661"/>
                  <a:gd name="connsiteX6" fmla="*/ 75402 w 150802"/>
                  <a:gd name="connsiteY6" fmla="*/ 138532 h 150661"/>
                  <a:gd name="connsiteX7" fmla="*/ 12780 w 150802"/>
                  <a:gd name="connsiteY7" fmla="*/ 75969 h 150661"/>
                  <a:gd name="connsiteX8" fmla="*/ 75402 w 150802"/>
                  <a:gd name="connsiteY8" fmla="*/ 13406 h 150661"/>
                  <a:gd name="connsiteX9" fmla="*/ 138022 w 150802"/>
                  <a:gd name="connsiteY9" fmla="*/ 75969 h 150661"/>
                  <a:gd name="connsiteX10" fmla="*/ 138022 w 150802"/>
                  <a:gd name="connsiteY10" fmla="*/ 75969 h 150661"/>
                  <a:gd name="connsiteX11" fmla="*/ 75402 w 150802"/>
                  <a:gd name="connsiteY11" fmla="*/ 138532 h 150661"/>
                  <a:gd name="connsiteX12" fmla="*/ 75402 w 150802"/>
                  <a:gd name="connsiteY12" fmla="*/ 138532 h 150661"/>
                  <a:gd name="connsiteX13" fmla="*/ 75402 w 150802"/>
                  <a:gd name="connsiteY13" fmla="*/ 138532 h 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802" h="150661">
                    <a:moveTo>
                      <a:pt x="75402" y="0"/>
                    </a:moveTo>
                    <a:cubicBezTo>
                      <a:pt x="33867" y="0"/>
                      <a:pt x="0" y="33835"/>
                      <a:pt x="0" y="75331"/>
                    </a:cubicBezTo>
                    <a:cubicBezTo>
                      <a:pt x="0" y="116827"/>
                      <a:pt x="33867" y="150662"/>
                      <a:pt x="75402" y="150662"/>
                    </a:cubicBezTo>
                    <a:cubicBezTo>
                      <a:pt x="116936" y="150662"/>
                      <a:pt x="150802" y="116827"/>
                      <a:pt x="150802" y="75331"/>
                    </a:cubicBezTo>
                    <a:cubicBezTo>
                      <a:pt x="150802" y="75331"/>
                      <a:pt x="150802" y="75331"/>
                      <a:pt x="150802" y="75331"/>
                    </a:cubicBezTo>
                    <a:cubicBezTo>
                      <a:pt x="150802" y="33835"/>
                      <a:pt x="116936" y="0"/>
                      <a:pt x="75402" y="0"/>
                    </a:cubicBezTo>
                    <a:close/>
                    <a:moveTo>
                      <a:pt x="75402" y="138532"/>
                    </a:moveTo>
                    <a:cubicBezTo>
                      <a:pt x="40896" y="138532"/>
                      <a:pt x="12780" y="110443"/>
                      <a:pt x="12780" y="75969"/>
                    </a:cubicBezTo>
                    <a:cubicBezTo>
                      <a:pt x="12780" y="41496"/>
                      <a:pt x="40896" y="13406"/>
                      <a:pt x="75402" y="13406"/>
                    </a:cubicBezTo>
                    <a:cubicBezTo>
                      <a:pt x="109907" y="13406"/>
                      <a:pt x="138022" y="41496"/>
                      <a:pt x="138022" y="75969"/>
                    </a:cubicBezTo>
                    <a:cubicBezTo>
                      <a:pt x="138022" y="75969"/>
                      <a:pt x="138022" y="75969"/>
                      <a:pt x="138022" y="75969"/>
                    </a:cubicBezTo>
                    <a:cubicBezTo>
                      <a:pt x="138022" y="110443"/>
                      <a:pt x="109907" y="138532"/>
                      <a:pt x="75402" y="138532"/>
                    </a:cubicBezTo>
                    <a:cubicBezTo>
                      <a:pt x="75402" y="138532"/>
                      <a:pt x="75402" y="138532"/>
                      <a:pt x="75402" y="138532"/>
                    </a:cubicBezTo>
                    <a:lnTo>
                      <a:pt x="75402" y="138532"/>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81" name="Graphic 4">
                <a:extLst>
                  <a:ext uri="{FF2B5EF4-FFF2-40B4-BE49-F238E27FC236}">
                    <a16:creationId xmlns:a16="http://schemas.microsoft.com/office/drawing/2014/main" id="{3A393E03-971D-40A5-8094-B3C0C4920FC7}"/>
                  </a:ext>
                </a:extLst>
              </p:cNvPr>
              <p:cNvSpPr/>
              <p:nvPr/>
            </p:nvSpPr>
            <p:spPr>
              <a:xfrm>
                <a:off x="886758" y="3963654"/>
                <a:ext cx="44948" cy="44741"/>
              </a:xfrm>
              <a:custGeom>
                <a:avLst/>
                <a:gdLst>
                  <a:gd name="connsiteX0" fmla="*/ 10862 w 26837"/>
                  <a:gd name="connsiteY0" fmla="*/ 1915 h 26812"/>
                  <a:gd name="connsiteX1" fmla="*/ 1917 w 26837"/>
                  <a:gd name="connsiteY1" fmla="*/ 1915 h 26812"/>
                  <a:gd name="connsiteX2" fmla="*/ 1917 w 26837"/>
                  <a:gd name="connsiteY2" fmla="*/ 10853 h 26812"/>
                  <a:gd name="connsiteX3" fmla="*/ 1917 w 26837"/>
                  <a:gd name="connsiteY3" fmla="*/ 10853 h 26812"/>
                  <a:gd name="connsiteX4" fmla="*/ 15975 w 26837"/>
                  <a:gd name="connsiteY4" fmla="*/ 24897 h 26812"/>
                  <a:gd name="connsiteX5" fmla="*/ 24921 w 26837"/>
                  <a:gd name="connsiteY5" fmla="*/ 24897 h 26812"/>
                  <a:gd name="connsiteX6" fmla="*/ 24921 w 26837"/>
                  <a:gd name="connsiteY6" fmla="*/ 15960 h 26812"/>
                  <a:gd name="connsiteX7" fmla="*/ 24921 w 26837"/>
                  <a:gd name="connsiteY7" fmla="*/ 15960 h 26812"/>
                  <a:gd name="connsiteX8" fmla="*/ 10862 w 26837"/>
                  <a:gd name="connsiteY8" fmla="*/ 1915 h 2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812">
                    <a:moveTo>
                      <a:pt x="10862" y="1915"/>
                    </a:moveTo>
                    <a:cubicBezTo>
                      <a:pt x="8307" y="-638"/>
                      <a:pt x="4472" y="-638"/>
                      <a:pt x="1917" y="1915"/>
                    </a:cubicBezTo>
                    <a:cubicBezTo>
                      <a:pt x="-639" y="4469"/>
                      <a:pt x="-639" y="8299"/>
                      <a:pt x="1917" y="10853"/>
                    </a:cubicBezTo>
                    <a:cubicBezTo>
                      <a:pt x="1917" y="10853"/>
                      <a:pt x="1917" y="10853"/>
                      <a:pt x="1917" y="10853"/>
                    </a:cubicBezTo>
                    <a:lnTo>
                      <a:pt x="15975" y="24897"/>
                    </a:lnTo>
                    <a:cubicBezTo>
                      <a:pt x="18531" y="27451"/>
                      <a:pt x="22365" y="27451"/>
                      <a:pt x="24921" y="24897"/>
                    </a:cubicBezTo>
                    <a:cubicBezTo>
                      <a:pt x="27477" y="22344"/>
                      <a:pt x="27477" y="18513"/>
                      <a:pt x="24921" y="15960"/>
                    </a:cubicBezTo>
                    <a:lnTo>
                      <a:pt x="24921" y="15960"/>
                    </a:lnTo>
                    <a:lnTo>
                      <a:pt x="10862"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82" name="Graphic 4">
                <a:extLst>
                  <a:ext uri="{FF2B5EF4-FFF2-40B4-BE49-F238E27FC236}">
                    <a16:creationId xmlns:a16="http://schemas.microsoft.com/office/drawing/2014/main" id="{7B4BF466-4C2A-4671-9D52-ED9E13E5C754}"/>
                  </a:ext>
                </a:extLst>
              </p:cNvPr>
              <p:cNvSpPr/>
              <p:nvPr/>
            </p:nvSpPr>
            <p:spPr>
              <a:xfrm>
                <a:off x="656076" y="3735101"/>
                <a:ext cx="42322" cy="42128"/>
              </a:xfrm>
              <a:custGeom>
                <a:avLst/>
                <a:gdLst>
                  <a:gd name="connsiteX0" fmla="*/ 14407 w 25269"/>
                  <a:gd name="connsiteY0" fmla="*/ 23331 h 25246"/>
                  <a:gd name="connsiteX1" fmla="*/ 18880 w 25269"/>
                  <a:gd name="connsiteY1" fmla="*/ 25246 h 25246"/>
                  <a:gd name="connsiteX2" fmla="*/ 23353 w 25269"/>
                  <a:gd name="connsiteY2" fmla="*/ 23331 h 25246"/>
                  <a:gd name="connsiteX3" fmla="*/ 23353 w 25269"/>
                  <a:gd name="connsiteY3" fmla="*/ 14394 h 25246"/>
                  <a:gd name="connsiteX4" fmla="*/ 23353 w 25269"/>
                  <a:gd name="connsiteY4" fmla="*/ 14394 h 25246"/>
                  <a:gd name="connsiteX5" fmla="*/ 11212 w 25269"/>
                  <a:gd name="connsiteY5" fmla="*/ 2264 h 25246"/>
                  <a:gd name="connsiteX6" fmla="*/ 2266 w 25269"/>
                  <a:gd name="connsiteY6" fmla="*/ 1626 h 25246"/>
                  <a:gd name="connsiteX7" fmla="*/ 1627 w 25269"/>
                  <a:gd name="connsiteY7" fmla="*/ 10563 h 25246"/>
                  <a:gd name="connsiteX8" fmla="*/ 2266 w 25269"/>
                  <a:gd name="connsiteY8" fmla="*/ 11202 h 25246"/>
                  <a:gd name="connsiteX9" fmla="*/ 14407 w 25269"/>
                  <a:gd name="connsiteY9" fmla="*/ 23331 h 25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69" h="25246">
                    <a:moveTo>
                      <a:pt x="14407" y="23331"/>
                    </a:moveTo>
                    <a:cubicBezTo>
                      <a:pt x="15685" y="24608"/>
                      <a:pt x="16963" y="25246"/>
                      <a:pt x="18880" y="25246"/>
                    </a:cubicBezTo>
                    <a:cubicBezTo>
                      <a:pt x="20796" y="25246"/>
                      <a:pt x="22075" y="24608"/>
                      <a:pt x="23353" y="23331"/>
                    </a:cubicBezTo>
                    <a:cubicBezTo>
                      <a:pt x="25909" y="20778"/>
                      <a:pt x="25909" y="16947"/>
                      <a:pt x="23353" y="14394"/>
                    </a:cubicBezTo>
                    <a:cubicBezTo>
                      <a:pt x="23353" y="14394"/>
                      <a:pt x="23353" y="14394"/>
                      <a:pt x="23353" y="14394"/>
                    </a:cubicBezTo>
                    <a:lnTo>
                      <a:pt x="11212" y="2264"/>
                    </a:lnTo>
                    <a:cubicBezTo>
                      <a:pt x="8656" y="-290"/>
                      <a:pt x="4822" y="-928"/>
                      <a:pt x="2266" y="1626"/>
                    </a:cubicBezTo>
                    <a:cubicBezTo>
                      <a:pt x="-290" y="4179"/>
                      <a:pt x="-929" y="8010"/>
                      <a:pt x="1627" y="10563"/>
                    </a:cubicBezTo>
                    <a:cubicBezTo>
                      <a:pt x="1627" y="10563"/>
                      <a:pt x="2266" y="11202"/>
                      <a:pt x="2266" y="11202"/>
                    </a:cubicBezTo>
                    <a:lnTo>
                      <a:pt x="14407" y="23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83" name="Graphic 4">
                <a:extLst>
                  <a:ext uri="{FF2B5EF4-FFF2-40B4-BE49-F238E27FC236}">
                    <a16:creationId xmlns:a16="http://schemas.microsoft.com/office/drawing/2014/main" id="{22FEBDFC-A357-43AA-90FB-760063272832}"/>
                  </a:ext>
                </a:extLst>
              </p:cNvPr>
              <p:cNvSpPr/>
              <p:nvPr/>
            </p:nvSpPr>
            <p:spPr>
              <a:xfrm>
                <a:off x="653450" y="3963775"/>
                <a:ext cx="44948" cy="44619"/>
              </a:xfrm>
              <a:custGeom>
                <a:avLst/>
                <a:gdLst>
                  <a:gd name="connsiteX0" fmla="*/ 15975 w 26837"/>
                  <a:gd name="connsiteY0" fmla="*/ 1842 h 26739"/>
                  <a:gd name="connsiteX1" fmla="*/ 1917 w 26837"/>
                  <a:gd name="connsiteY1" fmla="*/ 15887 h 26739"/>
                  <a:gd name="connsiteX2" fmla="*/ 1917 w 26837"/>
                  <a:gd name="connsiteY2" fmla="*/ 24824 h 26739"/>
                  <a:gd name="connsiteX3" fmla="*/ 10863 w 26837"/>
                  <a:gd name="connsiteY3" fmla="*/ 24824 h 26739"/>
                  <a:gd name="connsiteX4" fmla="*/ 10863 w 26837"/>
                  <a:gd name="connsiteY4" fmla="*/ 24824 h 26739"/>
                  <a:gd name="connsiteX5" fmla="*/ 24921 w 26837"/>
                  <a:gd name="connsiteY5" fmla="*/ 11418 h 26739"/>
                  <a:gd name="connsiteX6" fmla="*/ 24921 w 26837"/>
                  <a:gd name="connsiteY6" fmla="*/ 2480 h 26739"/>
                  <a:gd name="connsiteX7" fmla="*/ 24921 w 26837"/>
                  <a:gd name="connsiteY7" fmla="*/ 2480 h 26739"/>
                  <a:gd name="connsiteX8" fmla="*/ 15975 w 26837"/>
                  <a:gd name="connsiteY8" fmla="*/ 1842 h 2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739">
                    <a:moveTo>
                      <a:pt x="15975" y="1842"/>
                    </a:moveTo>
                    <a:lnTo>
                      <a:pt x="1917" y="15887"/>
                    </a:lnTo>
                    <a:cubicBezTo>
                      <a:pt x="-639" y="18440"/>
                      <a:pt x="-639" y="22271"/>
                      <a:pt x="1917" y="24824"/>
                    </a:cubicBezTo>
                    <a:cubicBezTo>
                      <a:pt x="4473" y="27378"/>
                      <a:pt x="8307" y="27378"/>
                      <a:pt x="10863" y="24824"/>
                    </a:cubicBezTo>
                    <a:cubicBezTo>
                      <a:pt x="10863" y="24824"/>
                      <a:pt x="10863" y="24824"/>
                      <a:pt x="10863" y="24824"/>
                    </a:cubicBezTo>
                    <a:lnTo>
                      <a:pt x="24921" y="11418"/>
                    </a:lnTo>
                    <a:cubicBezTo>
                      <a:pt x="27477" y="8864"/>
                      <a:pt x="27477" y="5034"/>
                      <a:pt x="24921" y="2480"/>
                    </a:cubicBezTo>
                    <a:cubicBezTo>
                      <a:pt x="24921" y="2480"/>
                      <a:pt x="24921" y="2480"/>
                      <a:pt x="24921" y="2480"/>
                    </a:cubicBezTo>
                    <a:cubicBezTo>
                      <a:pt x="22365" y="-712"/>
                      <a:pt x="18531" y="-712"/>
                      <a:pt x="15975" y="184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84" name="Graphic 4">
                <a:extLst>
                  <a:ext uri="{FF2B5EF4-FFF2-40B4-BE49-F238E27FC236}">
                    <a16:creationId xmlns:a16="http://schemas.microsoft.com/office/drawing/2014/main" id="{FFFCB962-F427-47EB-8EEA-EBD2B9733373}"/>
                  </a:ext>
                </a:extLst>
              </p:cNvPr>
              <p:cNvSpPr/>
              <p:nvPr/>
            </p:nvSpPr>
            <p:spPr>
              <a:xfrm>
                <a:off x="886758" y="3734617"/>
                <a:ext cx="41737" cy="41545"/>
              </a:xfrm>
              <a:custGeom>
                <a:avLst/>
                <a:gdLst>
                  <a:gd name="connsiteX0" fmla="*/ 6390 w 24920"/>
                  <a:gd name="connsiteY0" fmla="*/ 24898 h 24897"/>
                  <a:gd name="connsiteX1" fmla="*/ 10862 w 24920"/>
                  <a:gd name="connsiteY1" fmla="*/ 22982 h 24897"/>
                  <a:gd name="connsiteX2" fmla="*/ 23003 w 24920"/>
                  <a:gd name="connsiteY2" fmla="*/ 10853 h 24897"/>
                  <a:gd name="connsiteX3" fmla="*/ 23003 w 24920"/>
                  <a:gd name="connsiteY3" fmla="*/ 1915 h 24897"/>
                  <a:gd name="connsiteX4" fmla="*/ 23003 w 24920"/>
                  <a:gd name="connsiteY4" fmla="*/ 1915 h 24897"/>
                  <a:gd name="connsiteX5" fmla="*/ 14057 w 24920"/>
                  <a:gd name="connsiteY5" fmla="*/ 1915 h 24897"/>
                  <a:gd name="connsiteX6" fmla="*/ 1917 w 24920"/>
                  <a:gd name="connsiteY6" fmla="*/ 14045 h 24897"/>
                  <a:gd name="connsiteX7" fmla="*/ 1917 w 24920"/>
                  <a:gd name="connsiteY7" fmla="*/ 22982 h 24897"/>
                  <a:gd name="connsiteX8" fmla="*/ 6390 w 24920"/>
                  <a:gd name="connsiteY8" fmla="*/ 24898 h 24897"/>
                  <a:gd name="connsiteX9" fmla="*/ 6390 w 24920"/>
                  <a:gd name="connsiteY9" fmla="*/ 24898 h 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20" h="24897">
                    <a:moveTo>
                      <a:pt x="6390" y="24898"/>
                    </a:moveTo>
                    <a:cubicBezTo>
                      <a:pt x="8307" y="24898"/>
                      <a:pt x="9585" y="24259"/>
                      <a:pt x="10862" y="22982"/>
                    </a:cubicBezTo>
                    <a:lnTo>
                      <a:pt x="23003" y="10853"/>
                    </a:lnTo>
                    <a:cubicBezTo>
                      <a:pt x="25560" y="8299"/>
                      <a:pt x="25560" y="4469"/>
                      <a:pt x="23003" y="1915"/>
                    </a:cubicBezTo>
                    <a:cubicBezTo>
                      <a:pt x="23003" y="1915"/>
                      <a:pt x="23003" y="1915"/>
                      <a:pt x="23003" y="1915"/>
                    </a:cubicBezTo>
                    <a:cubicBezTo>
                      <a:pt x="20447" y="-638"/>
                      <a:pt x="16613" y="-638"/>
                      <a:pt x="14057" y="1915"/>
                    </a:cubicBezTo>
                    <a:lnTo>
                      <a:pt x="1917" y="14045"/>
                    </a:lnTo>
                    <a:cubicBezTo>
                      <a:pt x="-639" y="16598"/>
                      <a:pt x="-639" y="20429"/>
                      <a:pt x="1917" y="22982"/>
                    </a:cubicBezTo>
                    <a:cubicBezTo>
                      <a:pt x="3195" y="24259"/>
                      <a:pt x="4472" y="24898"/>
                      <a:pt x="6390" y="24898"/>
                    </a:cubicBezTo>
                    <a:lnTo>
                      <a:pt x="6390" y="2489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85" name="Graphic 4">
                <a:extLst>
                  <a:ext uri="{FF2B5EF4-FFF2-40B4-BE49-F238E27FC236}">
                    <a16:creationId xmlns:a16="http://schemas.microsoft.com/office/drawing/2014/main" id="{BAA271BC-2468-4CE5-A85B-5D8843EC7D8C}"/>
                  </a:ext>
                </a:extLst>
              </p:cNvPr>
              <p:cNvSpPr/>
              <p:nvPr/>
            </p:nvSpPr>
            <p:spPr>
              <a:xfrm>
                <a:off x="929566" y="3860320"/>
                <a:ext cx="53510" cy="21304"/>
              </a:xfrm>
              <a:custGeom>
                <a:avLst/>
                <a:gdLst>
                  <a:gd name="connsiteX0" fmla="*/ 25560 w 31949"/>
                  <a:gd name="connsiteY0" fmla="*/ 0 h 12767"/>
                  <a:gd name="connsiteX1" fmla="*/ 6390 w 31949"/>
                  <a:gd name="connsiteY1" fmla="*/ 0 h 12767"/>
                  <a:gd name="connsiteX2" fmla="*/ 0 w 31949"/>
                  <a:gd name="connsiteY2" fmla="*/ 6384 h 12767"/>
                  <a:gd name="connsiteX3" fmla="*/ 6390 w 31949"/>
                  <a:gd name="connsiteY3" fmla="*/ 12768 h 12767"/>
                  <a:gd name="connsiteX4" fmla="*/ 25560 w 31949"/>
                  <a:gd name="connsiteY4" fmla="*/ 12768 h 12767"/>
                  <a:gd name="connsiteX5" fmla="*/ 31950 w 31949"/>
                  <a:gd name="connsiteY5" fmla="*/ 6384 h 12767"/>
                  <a:gd name="connsiteX6" fmla="*/ 25560 w 31949"/>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49" h="12767">
                    <a:moveTo>
                      <a:pt x="25560" y="0"/>
                    </a:moveTo>
                    <a:lnTo>
                      <a:pt x="6390" y="0"/>
                    </a:lnTo>
                    <a:cubicBezTo>
                      <a:pt x="2556" y="0"/>
                      <a:pt x="0" y="2554"/>
                      <a:pt x="0" y="6384"/>
                    </a:cubicBezTo>
                    <a:cubicBezTo>
                      <a:pt x="0" y="10214"/>
                      <a:pt x="2556" y="12768"/>
                      <a:pt x="6390" y="12768"/>
                    </a:cubicBezTo>
                    <a:lnTo>
                      <a:pt x="25560" y="12768"/>
                    </a:lnTo>
                    <a:cubicBezTo>
                      <a:pt x="29394" y="12768"/>
                      <a:pt x="31950" y="10214"/>
                      <a:pt x="31950" y="6384"/>
                    </a:cubicBezTo>
                    <a:cubicBezTo>
                      <a:pt x="31950" y="2554"/>
                      <a:pt x="29394" y="0"/>
                      <a:pt x="2556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86" name="Graphic 4">
                <a:extLst>
                  <a:ext uri="{FF2B5EF4-FFF2-40B4-BE49-F238E27FC236}">
                    <a16:creationId xmlns:a16="http://schemas.microsoft.com/office/drawing/2014/main" id="{4177FF94-8193-48B3-9D9A-B7A6DC63935C}"/>
                  </a:ext>
                </a:extLst>
              </p:cNvPr>
              <p:cNvSpPr/>
              <p:nvPr/>
            </p:nvSpPr>
            <p:spPr>
              <a:xfrm>
                <a:off x="604219" y="3860320"/>
                <a:ext cx="51371" cy="21304"/>
              </a:xfrm>
              <a:custGeom>
                <a:avLst/>
                <a:gdLst>
                  <a:gd name="connsiteX0" fmla="*/ 24282 w 30672"/>
                  <a:gd name="connsiteY0" fmla="*/ 0 h 12767"/>
                  <a:gd name="connsiteX1" fmla="*/ 6390 w 30672"/>
                  <a:gd name="connsiteY1" fmla="*/ 0 h 12767"/>
                  <a:gd name="connsiteX2" fmla="*/ 0 w 30672"/>
                  <a:gd name="connsiteY2" fmla="*/ 6384 h 12767"/>
                  <a:gd name="connsiteX3" fmla="*/ 6390 w 30672"/>
                  <a:gd name="connsiteY3" fmla="*/ 12768 h 12767"/>
                  <a:gd name="connsiteX4" fmla="*/ 24282 w 30672"/>
                  <a:gd name="connsiteY4" fmla="*/ 12768 h 12767"/>
                  <a:gd name="connsiteX5" fmla="*/ 30672 w 30672"/>
                  <a:gd name="connsiteY5" fmla="*/ 6384 h 12767"/>
                  <a:gd name="connsiteX6" fmla="*/ 24282 w 30672"/>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72" h="12767">
                    <a:moveTo>
                      <a:pt x="24282" y="0"/>
                    </a:moveTo>
                    <a:lnTo>
                      <a:pt x="6390" y="0"/>
                    </a:lnTo>
                    <a:cubicBezTo>
                      <a:pt x="2556" y="0"/>
                      <a:pt x="0" y="2554"/>
                      <a:pt x="0" y="6384"/>
                    </a:cubicBezTo>
                    <a:cubicBezTo>
                      <a:pt x="0" y="10214"/>
                      <a:pt x="2556" y="12768"/>
                      <a:pt x="6390" y="12768"/>
                    </a:cubicBezTo>
                    <a:lnTo>
                      <a:pt x="24282" y="12768"/>
                    </a:lnTo>
                    <a:cubicBezTo>
                      <a:pt x="28116" y="12768"/>
                      <a:pt x="30672" y="10214"/>
                      <a:pt x="30672" y="6384"/>
                    </a:cubicBezTo>
                    <a:cubicBezTo>
                      <a:pt x="30672" y="2554"/>
                      <a:pt x="27477" y="0"/>
                      <a:pt x="24282"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87" name="Graphic 4">
                <a:extLst>
                  <a:ext uri="{FF2B5EF4-FFF2-40B4-BE49-F238E27FC236}">
                    <a16:creationId xmlns:a16="http://schemas.microsoft.com/office/drawing/2014/main" id="{58AFC61A-9742-4FAF-BE56-5354383AFAF3}"/>
                  </a:ext>
                </a:extLst>
              </p:cNvPr>
              <p:cNvSpPr/>
              <p:nvPr/>
            </p:nvSpPr>
            <p:spPr>
              <a:xfrm>
                <a:off x="779735" y="4006263"/>
                <a:ext cx="21403" cy="55394"/>
              </a:xfrm>
              <a:custGeom>
                <a:avLst/>
                <a:gdLst>
                  <a:gd name="connsiteX0" fmla="*/ 6390 w 12779"/>
                  <a:gd name="connsiteY0" fmla="*/ 0 h 33196"/>
                  <a:gd name="connsiteX1" fmla="*/ 0 w 12779"/>
                  <a:gd name="connsiteY1" fmla="*/ 6384 h 33196"/>
                  <a:gd name="connsiteX2" fmla="*/ 0 w 12779"/>
                  <a:gd name="connsiteY2" fmla="*/ 26813 h 33196"/>
                  <a:gd name="connsiteX3" fmla="*/ 6390 w 12779"/>
                  <a:gd name="connsiteY3" fmla="*/ 33197 h 33196"/>
                  <a:gd name="connsiteX4" fmla="*/ 12780 w 12779"/>
                  <a:gd name="connsiteY4" fmla="*/ 26813 h 33196"/>
                  <a:gd name="connsiteX5" fmla="*/ 12780 w 12779"/>
                  <a:gd name="connsiteY5" fmla="*/ 6384 h 33196"/>
                  <a:gd name="connsiteX6" fmla="*/ 6390 w 12779"/>
                  <a:gd name="connsiteY6" fmla="*/ 0 h 3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33196">
                    <a:moveTo>
                      <a:pt x="6390" y="0"/>
                    </a:moveTo>
                    <a:cubicBezTo>
                      <a:pt x="2556" y="0"/>
                      <a:pt x="0" y="2554"/>
                      <a:pt x="0" y="6384"/>
                    </a:cubicBezTo>
                    <a:lnTo>
                      <a:pt x="0" y="26813"/>
                    </a:lnTo>
                    <a:cubicBezTo>
                      <a:pt x="0" y="30643"/>
                      <a:pt x="2556" y="33197"/>
                      <a:pt x="6390" y="33197"/>
                    </a:cubicBezTo>
                    <a:cubicBezTo>
                      <a:pt x="10224" y="33197"/>
                      <a:pt x="12780" y="30643"/>
                      <a:pt x="12780" y="26813"/>
                    </a:cubicBezTo>
                    <a:lnTo>
                      <a:pt x="12780" y="6384"/>
                    </a:lnTo>
                    <a:cubicBezTo>
                      <a:pt x="12780" y="3192"/>
                      <a:pt x="10224" y="0"/>
                      <a:pt x="639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88" name="Graphic 4">
                <a:extLst>
                  <a:ext uri="{FF2B5EF4-FFF2-40B4-BE49-F238E27FC236}">
                    <a16:creationId xmlns:a16="http://schemas.microsoft.com/office/drawing/2014/main" id="{19E9A561-00CD-46BF-BF4C-73708412C444}"/>
                  </a:ext>
                </a:extLst>
              </p:cNvPr>
              <p:cNvSpPr/>
              <p:nvPr/>
            </p:nvSpPr>
            <p:spPr>
              <a:xfrm>
                <a:off x="779735" y="3684548"/>
                <a:ext cx="21403" cy="49003"/>
              </a:xfrm>
              <a:custGeom>
                <a:avLst/>
                <a:gdLst>
                  <a:gd name="connsiteX0" fmla="*/ 6390 w 12779"/>
                  <a:gd name="connsiteY0" fmla="*/ 29366 h 29366"/>
                  <a:gd name="connsiteX1" fmla="*/ 12780 w 12779"/>
                  <a:gd name="connsiteY1" fmla="*/ 22982 h 29366"/>
                  <a:gd name="connsiteX2" fmla="*/ 12780 w 12779"/>
                  <a:gd name="connsiteY2" fmla="*/ 6384 h 29366"/>
                  <a:gd name="connsiteX3" fmla="*/ 6390 w 12779"/>
                  <a:gd name="connsiteY3" fmla="*/ 0 h 29366"/>
                  <a:gd name="connsiteX4" fmla="*/ 0 w 12779"/>
                  <a:gd name="connsiteY4" fmla="*/ 6384 h 29366"/>
                  <a:gd name="connsiteX5" fmla="*/ 0 w 12779"/>
                  <a:gd name="connsiteY5" fmla="*/ 22982 h 29366"/>
                  <a:gd name="connsiteX6" fmla="*/ 6390 w 12779"/>
                  <a:gd name="connsiteY6" fmla="*/ 29366 h 2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29366">
                    <a:moveTo>
                      <a:pt x="6390" y="29366"/>
                    </a:moveTo>
                    <a:cubicBezTo>
                      <a:pt x="10224" y="29366"/>
                      <a:pt x="12780" y="26813"/>
                      <a:pt x="12780" y="22982"/>
                    </a:cubicBezTo>
                    <a:lnTo>
                      <a:pt x="12780" y="6384"/>
                    </a:lnTo>
                    <a:cubicBezTo>
                      <a:pt x="12780" y="2554"/>
                      <a:pt x="10224" y="0"/>
                      <a:pt x="6390" y="0"/>
                    </a:cubicBezTo>
                    <a:cubicBezTo>
                      <a:pt x="2556" y="0"/>
                      <a:pt x="0" y="2554"/>
                      <a:pt x="0" y="6384"/>
                    </a:cubicBezTo>
                    <a:lnTo>
                      <a:pt x="0" y="22982"/>
                    </a:lnTo>
                    <a:cubicBezTo>
                      <a:pt x="0" y="26174"/>
                      <a:pt x="2556" y="29366"/>
                      <a:pt x="6390" y="293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89" name="Graphic 4">
                <a:extLst>
                  <a:ext uri="{FF2B5EF4-FFF2-40B4-BE49-F238E27FC236}">
                    <a16:creationId xmlns:a16="http://schemas.microsoft.com/office/drawing/2014/main" id="{C2BB5200-E326-4407-894C-70BEEBDFE096}"/>
                  </a:ext>
                </a:extLst>
              </p:cNvPr>
              <p:cNvSpPr/>
              <p:nvPr/>
            </p:nvSpPr>
            <p:spPr>
              <a:xfrm>
                <a:off x="754917" y="3787881"/>
                <a:ext cx="99198" cy="177902"/>
              </a:xfrm>
              <a:custGeom>
                <a:avLst/>
                <a:gdLst>
                  <a:gd name="connsiteX0" fmla="*/ 52519 w 59228"/>
                  <a:gd name="connsiteY0" fmla="*/ 33835 h 106612"/>
                  <a:gd name="connsiteX1" fmla="*/ 43573 w 59228"/>
                  <a:gd name="connsiteY1" fmla="*/ 33835 h 106612"/>
                  <a:gd name="connsiteX2" fmla="*/ 48685 w 59228"/>
                  <a:gd name="connsiteY2" fmla="*/ 7661 h 106612"/>
                  <a:gd name="connsiteX3" fmla="*/ 47407 w 59228"/>
                  <a:gd name="connsiteY3" fmla="*/ 2554 h 106612"/>
                  <a:gd name="connsiteX4" fmla="*/ 42295 w 59228"/>
                  <a:gd name="connsiteY4" fmla="*/ 0 h 106612"/>
                  <a:gd name="connsiteX5" fmla="*/ 16735 w 59228"/>
                  <a:gd name="connsiteY5" fmla="*/ 0 h 106612"/>
                  <a:gd name="connsiteX6" fmla="*/ 10346 w 59228"/>
                  <a:gd name="connsiteY6" fmla="*/ 5107 h 106612"/>
                  <a:gd name="connsiteX7" fmla="*/ 121 w 59228"/>
                  <a:gd name="connsiteY7" fmla="*/ 50434 h 106612"/>
                  <a:gd name="connsiteX8" fmla="*/ 5233 w 59228"/>
                  <a:gd name="connsiteY8" fmla="*/ 58094 h 106612"/>
                  <a:gd name="connsiteX9" fmla="*/ 6511 w 59228"/>
                  <a:gd name="connsiteY9" fmla="*/ 58094 h 106612"/>
                  <a:gd name="connsiteX10" fmla="*/ 16096 w 59228"/>
                  <a:gd name="connsiteY10" fmla="*/ 58094 h 106612"/>
                  <a:gd name="connsiteX11" fmla="*/ 10346 w 59228"/>
                  <a:gd name="connsiteY11" fmla="*/ 98952 h 106612"/>
                  <a:gd name="connsiteX12" fmla="*/ 14818 w 59228"/>
                  <a:gd name="connsiteY12" fmla="*/ 105974 h 106612"/>
                  <a:gd name="connsiteX13" fmla="*/ 16735 w 59228"/>
                  <a:gd name="connsiteY13" fmla="*/ 106613 h 106612"/>
                  <a:gd name="connsiteX14" fmla="*/ 22486 w 59228"/>
                  <a:gd name="connsiteY14" fmla="*/ 103421 h 106612"/>
                  <a:gd name="connsiteX15" fmla="*/ 58270 w 59228"/>
                  <a:gd name="connsiteY15" fmla="*/ 44050 h 106612"/>
                  <a:gd name="connsiteX16" fmla="*/ 58270 w 59228"/>
                  <a:gd name="connsiteY16" fmla="*/ 37666 h 106612"/>
                  <a:gd name="connsiteX17" fmla="*/ 52519 w 59228"/>
                  <a:gd name="connsiteY17" fmla="*/ 33835 h 106612"/>
                  <a:gd name="connsiteX18" fmla="*/ 27598 w 59228"/>
                  <a:gd name="connsiteY18" fmla="*/ 69585 h 106612"/>
                  <a:gd name="connsiteX19" fmla="*/ 30154 w 59228"/>
                  <a:gd name="connsiteY19" fmla="*/ 52349 h 106612"/>
                  <a:gd name="connsiteX20" fmla="*/ 28876 w 59228"/>
                  <a:gd name="connsiteY20" fmla="*/ 47242 h 106612"/>
                  <a:gd name="connsiteX21" fmla="*/ 23764 w 59228"/>
                  <a:gd name="connsiteY21" fmla="*/ 44688 h 106612"/>
                  <a:gd name="connsiteX22" fmla="*/ 14818 w 59228"/>
                  <a:gd name="connsiteY22" fmla="*/ 44688 h 106612"/>
                  <a:gd name="connsiteX23" fmla="*/ 22486 w 59228"/>
                  <a:gd name="connsiteY23" fmla="*/ 12130 h 106612"/>
                  <a:gd name="connsiteX24" fmla="*/ 35266 w 59228"/>
                  <a:gd name="connsiteY24" fmla="*/ 12130 h 106612"/>
                  <a:gd name="connsiteX25" fmla="*/ 30154 w 59228"/>
                  <a:gd name="connsiteY25" fmla="*/ 38304 h 106612"/>
                  <a:gd name="connsiteX26" fmla="*/ 35266 w 59228"/>
                  <a:gd name="connsiteY26" fmla="*/ 45965 h 106612"/>
                  <a:gd name="connsiteX27" fmla="*/ 36544 w 59228"/>
                  <a:gd name="connsiteY27" fmla="*/ 45965 h 106612"/>
                  <a:gd name="connsiteX28" fmla="*/ 41656 w 59228"/>
                  <a:gd name="connsiteY28" fmla="*/ 45965 h 106612"/>
                  <a:gd name="connsiteX29" fmla="*/ 27598 w 59228"/>
                  <a:gd name="connsiteY29" fmla="*/ 69585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9228" h="106612">
                    <a:moveTo>
                      <a:pt x="52519" y="33835"/>
                    </a:moveTo>
                    <a:lnTo>
                      <a:pt x="43573" y="33835"/>
                    </a:lnTo>
                    <a:lnTo>
                      <a:pt x="48685" y="7661"/>
                    </a:lnTo>
                    <a:cubicBezTo>
                      <a:pt x="49324" y="5746"/>
                      <a:pt x="48685" y="3830"/>
                      <a:pt x="47407" y="2554"/>
                    </a:cubicBezTo>
                    <a:cubicBezTo>
                      <a:pt x="46129" y="1277"/>
                      <a:pt x="44212" y="0"/>
                      <a:pt x="42295" y="0"/>
                    </a:cubicBezTo>
                    <a:lnTo>
                      <a:pt x="16735" y="0"/>
                    </a:lnTo>
                    <a:cubicBezTo>
                      <a:pt x="13541" y="0"/>
                      <a:pt x="10984" y="1915"/>
                      <a:pt x="10346" y="5107"/>
                    </a:cubicBezTo>
                    <a:lnTo>
                      <a:pt x="121" y="50434"/>
                    </a:lnTo>
                    <a:cubicBezTo>
                      <a:pt x="-518" y="53626"/>
                      <a:pt x="1399" y="57456"/>
                      <a:pt x="5233" y="58094"/>
                    </a:cubicBezTo>
                    <a:cubicBezTo>
                      <a:pt x="5872" y="58094"/>
                      <a:pt x="6511" y="58094"/>
                      <a:pt x="6511" y="58094"/>
                    </a:cubicBezTo>
                    <a:lnTo>
                      <a:pt x="16096" y="58094"/>
                    </a:lnTo>
                    <a:lnTo>
                      <a:pt x="10346" y="98952"/>
                    </a:lnTo>
                    <a:cubicBezTo>
                      <a:pt x="9706" y="102144"/>
                      <a:pt x="11623" y="105336"/>
                      <a:pt x="14818" y="105974"/>
                    </a:cubicBezTo>
                    <a:cubicBezTo>
                      <a:pt x="15457" y="105974"/>
                      <a:pt x="16096" y="106613"/>
                      <a:pt x="16735" y="106613"/>
                    </a:cubicBezTo>
                    <a:cubicBezTo>
                      <a:pt x="19291" y="106613"/>
                      <a:pt x="21208" y="105336"/>
                      <a:pt x="22486" y="103421"/>
                    </a:cubicBezTo>
                    <a:lnTo>
                      <a:pt x="58270" y="44050"/>
                    </a:lnTo>
                    <a:cubicBezTo>
                      <a:pt x="59548" y="42134"/>
                      <a:pt x="59548" y="39581"/>
                      <a:pt x="58270" y="37666"/>
                    </a:cubicBezTo>
                    <a:cubicBezTo>
                      <a:pt x="56992" y="35112"/>
                      <a:pt x="55075" y="33835"/>
                      <a:pt x="52519" y="33835"/>
                    </a:cubicBezTo>
                    <a:close/>
                    <a:moveTo>
                      <a:pt x="27598" y="69585"/>
                    </a:moveTo>
                    <a:lnTo>
                      <a:pt x="30154" y="52349"/>
                    </a:lnTo>
                    <a:cubicBezTo>
                      <a:pt x="30154" y="50434"/>
                      <a:pt x="30154" y="48518"/>
                      <a:pt x="28876" y="47242"/>
                    </a:cubicBezTo>
                    <a:cubicBezTo>
                      <a:pt x="27598" y="45965"/>
                      <a:pt x="25681" y="44688"/>
                      <a:pt x="23764" y="44688"/>
                    </a:cubicBezTo>
                    <a:lnTo>
                      <a:pt x="14818" y="44688"/>
                    </a:lnTo>
                    <a:lnTo>
                      <a:pt x="22486" y="12130"/>
                    </a:lnTo>
                    <a:lnTo>
                      <a:pt x="35266" y="12130"/>
                    </a:lnTo>
                    <a:lnTo>
                      <a:pt x="30154" y="38304"/>
                    </a:lnTo>
                    <a:cubicBezTo>
                      <a:pt x="29515" y="41496"/>
                      <a:pt x="32071" y="45326"/>
                      <a:pt x="35266" y="45965"/>
                    </a:cubicBezTo>
                    <a:cubicBezTo>
                      <a:pt x="35905" y="45965"/>
                      <a:pt x="35905" y="45965"/>
                      <a:pt x="36544" y="45965"/>
                    </a:cubicBezTo>
                    <a:lnTo>
                      <a:pt x="41656" y="45965"/>
                    </a:lnTo>
                    <a:lnTo>
                      <a:pt x="27598" y="6958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sp>
        <p:nvSpPr>
          <p:cNvPr id="167" name="Rectangle 166">
            <a:extLst>
              <a:ext uri="{FF2B5EF4-FFF2-40B4-BE49-F238E27FC236}">
                <a16:creationId xmlns:a16="http://schemas.microsoft.com/office/drawing/2014/main" id="{C3398326-39F1-423B-9C70-358978817528}"/>
              </a:ext>
            </a:extLst>
          </p:cNvPr>
          <p:cNvSpPr/>
          <p:nvPr/>
        </p:nvSpPr>
        <p:spPr>
          <a:xfrm>
            <a:off x="644562" y="5837955"/>
            <a:ext cx="2180919" cy="215444"/>
          </a:xfrm>
          <a:prstGeom prst="rect">
            <a:avLst/>
          </a:prstGeom>
          <a:solidFill>
            <a:srgbClr val="414C76"/>
          </a:solidFill>
        </p:spPr>
        <p:txBody>
          <a:bodyPr wrap="square" rtlCol="0" anchor="ctr">
            <a:spAutoFit/>
          </a:bodyPr>
          <a:lstStyle/>
          <a:p>
            <a:pPr algn="ctr"/>
            <a:endParaRPr lang="en-GB" sz="80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grpSp>
        <p:nvGrpSpPr>
          <p:cNvPr id="18" name="Group 17">
            <a:extLst>
              <a:ext uri="{FF2B5EF4-FFF2-40B4-BE49-F238E27FC236}">
                <a16:creationId xmlns:a16="http://schemas.microsoft.com/office/drawing/2014/main" id="{A9425743-F870-4CF5-A8E2-D69252FA52DB}"/>
              </a:ext>
            </a:extLst>
          </p:cNvPr>
          <p:cNvGrpSpPr/>
          <p:nvPr/>
        </p:nvGrpSpPr>
        <p:grpSpPr>
          <a:xfrm>
            <a:off x="653277" y="6186795"/>
            <a:ext cx="5434018" cy="446084"/>
            <a:chOff x="653277" y="6196600"/>
            <a:chExt cx="5434018" cy="446084"/>
          </a:xfrm>
        </p:grpSpPr>
        <p:sp>
          <p:nvSpPr>
            <p:cNvPr id="190" name="Graphic 4">
              <a:extLst>
                <a:ext uri="{FF2B5EF4-FFF2-40B4-BE49-F238E27FC236}">
                  <a16:creationId xmlns:a16="http://schemas.microsoft.com/office/drawing/2014/main" id="{6ECAE7C9-B03C-47A1-A72B-51EA8C73DAF1}"/>
                </a:ext>
              </a:extLst>
            </p:cNvPr>
            <p:cNvSpPr>
              <a:spLocks noChangeAspect="1"/>
            </p:cNvSpPr>
            <p:nvPr/>
          </p:nvSpPr>
          <p:spPr>
            <a:xfrm>
              <a:off x="653277" y="6196600"/>
              <a:ext cx="325880" cy="216000"/>
            </a:xfrm>
            <a:custGeom>
              <a:avLst/>
              <a:gdLst>
                <a:gd name="connsiteX0" fmla="*/ 182113 w 203199"/>
                <a:gd name="connsiteY0" fmla="*/ 40857 h 134945"/>
                <a:gd name="connsiteX1" fmla="*/ 147607 w 203199"/>
                <a:gd name="connsiteY1" fmla="*/ 40857 h 134945"/>
                <a:gd name="connsiteX2" fmla="*/ 147607 w 203199"/>
                <a:gd name="connsiteY2" fmla="*/ 6384 h 134945"/>
                <a:gd name="connsiteX3" fmla="*/ 141217 w 203199"/>
                <a:gd name="connsiteY3" fmla="*/ 0 h 134945"/>
                <a:gd name="connsiteX4" fmla="*/ 6390 w 203199"/>
                <a:gd name="connsiteY4" fmla="*/ 0 h 134945"/>
                <a:gd name="connsiteX5" fmla="*/ 0 w 203199"/>
                <a:gd name="connsiteY5" fmla="*/ 6384 h 134945"/>
                <a:gd name="connsiteX6" fmla="*/ 0 w 203199"/>
                <a:gd name="connsiteY6" fmla="*/ 114912 h 134945"/>
                <a:gd name="connsiteX7" fmla="*/ 6390 w 203199"/>
                <a:gd name="connsiteY7" fmla="*/ 121296 h 134945"/>
                <a:gd name="connsiteX8" fmla="*/ 21726 w 203199"/>
                <a:gd name="connsiteY8" fmla="*/ 121296 h 134945"/>
                <a:gd name="connsiteX9" fmla="*/ 46646 w 203199"/>
                <a:gd name="connsiteY9" fmla="*/ 134064 h 134945"/>
                <a:gd name="connsiteX10" fmla="*/ 59426 w 203199"/>
                <a:gd name="connsiteY10" fmla="*/ 121296 h 134945"/>
                <a:gd name="connsiteX11" fmla="*/ 137384 w 203199"/>
                <a:gd name="connsiteY11" fmla="*/ 121296 h 134945"/>
                <a:gd name="connsiteX12" fmla="*/ 162305 w 203199"/>
                <a:gd name="connsiteY12" fmla="*/ 134064 h 134945"/>
                <a:gd name="connsiteX13" fmla="*/ 175084 w 203199"/>
                <a:gd name="connsiteY13" fmla="*/ 121296 h 134945"/>
                <a:gd name="connsiteX14" fmla="*/ 196810 w 203199"/>
                <a:gd name="connsiteY14" fmla="*/ 121296 h 134945"/>
                <a:gd name="connsiteX15" fmla="*/ 203200 w 203199"/>
                <a:gd name="connsiteY15" fmla="*/ 114912 h 134945"/>
                <a:gd name="connsiteX16" fmla="*/ 203200 w 203199"/>
                <a:gd name="connsiteY16" fmla="*/ 60648 h 134945"/>
                <a:gd name="connsiteX17" fmla="*/ 182113 w 203199"/>
                <a:gd name="connsiteY17" fmla="*/ 40857 h 134945"/>
                <a:gd name="connsiteX18" fmla="*/ 182113 w 203199"/>
                <a:gd name="connsiteY18" fmla="*/ 40857 h 134945"/>
                <a:gd name="connsiteX19" fmla="*/ 53676 w 203199"/>
                <a:gd name="connsiteY19" fmla="*/ 40219 h 134945"/>
                <a:gd name="connsiteX20" fmla="*/ 53676 w 203199"/>
                <a:gd name="connsiteY20" fmla="*/ 54264 h 134945"/>
                <a:gd name="connsiteX21" fmla="*/ 39618 w 203199"/>
                <a:gd name="connsiteY21" fmla="*/ 54264 h 134945"/>
                <a:gd name="connsiteX22" fmla="*/ 39618 w 203199"/>
                <a:gd name="connsiteY22" fmla="*/ 40219 h 134945"/>
                <a:gd name="connsiteX23" fmla="*/ 53676 w 203199"/>
                <a:gd name="connsiteY23" fmla="*/ 40219 h 134945"/>
                <a:gd name="connsiteX24" fmla="*/ 81152 w 203199"/>
                <a:gd name="connsiteY24" fmla="*/ 40219 h 134945"/>
                <a:gd name="connsiteX25" fmla="*/ 81152 w 203199"/>
                <a:gd name="connsiteY25" fmla="*/ 54264 h 134945"/>
                <a:gd name="connsiteX26" fmla="*/ 67094 w 203199"/>
                <a:gd name="connsiteY26" fmla="*/ 54264 h 134945"/>
                <a:gd name="connsiteX27" fmla="*/ 67094 w 203199"/>
                <a:gd name="connsiteY27" fmla="*/ 40219 h 134945"/>
                <a:gd name="connsiteX28" fmla="*/ 81152 w 203199"/>
                <a:gd name="connsiteY28" fmla="*/ 40219 h 134945"/>
                <a:gd name="connsiteX29" fmla="*/ 107990 w 203199"/>
                <a:gd name="connsiteY29" fmla="*/ 40219 h 134945"/>
                <a:gd name="connsiteX30" fmla="*/ 107990 w 203199"/>
                <a:gd name="connsiteY30" fmla="*/ 54264 h 134945"/>
                <a:gd name="connsiteX31" fmla="*/ 93932 w 203199"/>
                <a:gd name="connsiteY31" fmla="*/ 54264 h 134945"/>
                <a:gd name="connsiteX32" fmla="*/ 93932 w 203199"/>
                <a:gd name="connsiteY32" fmla="*/ 40219 h 134945"/>
                <a:gd name="connsiteX33" fmla="*/ 107990 w 203199"/>
                <a:gd name="connsiteY33" fmla="*/ 40219 h 134945"/>
                <a:gd name="connsiteX34" fmla="*/ 26838 w 203199"/>
                <a:gd name="connsiteY34" fmla="*/ 54264 h 134945"/>
                <a:gd name="connsiteX35" fmla="*/ 12780 w 203199"/>
                <a:gd name="connsiteY35" fmla="*/ 54264 h 134945"/>
                <a:gd name="connsiteX36" fmla="*/ 12780 w 203199"/>
                <a:gd name="connsiteY36" fmla="*/ 40219 h 134945"/>
                <a:gd name="connsiteX37" fmla="*/ 26838 w 203199"/>
                <a:gd name="connsiteY37" fmla="*/ 40219 h 134945"/>
                <a:gd name="connsiteX38" fmla="*/ 26838 w 203199"/>
                <a:gd name="connsiteY38" fmla="*/ 54264 h 134945"/>
                <a:gd name="connsiteX39" fmla="*/ 12780 w 203199"/>
                <a:gd name="connsiteY39" fmla="*/ 67032 h 134945"/>
                <a:gd name="connsiteX40" fmla="*/ 115019 w 203199"/>
                <a:gd name="connsiteY40" fmla="*/ 67032 h 134945"/>
                <a:gd name="connsiteX41" fmla="*/ 121409 w 203199"/>
                <a:gd name="connsiteY41" fmla="*/ 60648 h 134945"/>
                <a:gd name="connsiteX42" fmla="*/ 121409 w 203199"/>
                <a:gd name="connsiteY42" fmla="*/ 33835 h 134945"/>
                <a:gd name="connsiteX43" fmla="*/ 115019 w 203199"/>
                <a:gd name="connsiteY43" fmla="*/ 27451 h 134945"/>
                <a:gd name="connsiteX44" fmla="*/ 12780 w 203199"/>
                <a:gd name="connsiteY44" fmla="*/ 27451 h 134945"/>
                <a:gd name="connsiteX45" fmla="*/ 12780 w 203199"/>
                <a:gd name="connsiteY45" fmla="*/ 13406 h 134945"/>
                <a:gd name="connsiteX46" fmla="*/ 135467 w 203199"/>
                <a:gd name="connsiteY46" fmla="*/ 13406 h 134945"/>
                <a:gd name="connsiteX47" fmla="*/ 135467 w 203199"/>
                <a:gd name="connsiteY47" fmla="*/ 109166 h 134945"/>
                <a:gd name="connsiteX48" fmla="*/ 58788 w 203199"/>
                <a:gd name="connsiteY48" fmla="*/ 109166 h 134945"/>
                <a:gd name="connsiteX49" fmla="*/ 33867 w 203199"/>
                <a:gd name="connsiteY49" fmla="*/ 96398 h 134945"/>
                <a:gd name="connsiteX50" fmla="*/ 21087 w 203199"/>
                <a:gd name="connsiteY50" fmla="*/ 109166 h 134945"/>
                <a:gd name="connsiteX51" fmla="*/ 12780 w 203199"/>
                <a:gd name="connsiteY51" fmla="*/ 109166 h 134945"/>
                <a:gd name="connsiteX52" fmla="*/ 12780 w 203199"/>
                <a:gd name="connsiteY52" fmla="*/ 67032 h 134945"/>
                <a:gd name="connsiteX53" fmla="*/ 40257 w 203199"/>
                <a:gd name="connsiteY53" fmla="*/ 121934 h 134945"/>
                <a:gd name="connsiteX54" fmla="*/ 33228 w 203199"/>
                <a:gd name="connsiteY54" fmla="*/ 114912 h 134945"/>
                <a:gd name="connsiteX55" fmla="*/ 40257 w 203199"/>
                <a:gd name="connsiteY55" fmla="*/ 107889 h 134945"/>
                <a:gd name="connsiteX56" fmla="*/ 47286 w 203199"/>
                <a:gd name="connsiteY56" fmla="*/ 114912 h 134945"/>
                <a:gd name="connsiteX57" fmla="*/ 47286 w 203199"/>
                <a:gd name="connsiteY57" fmla="*/ 114912 h 134945"/>
                <a:gd name="connsiteX58" fmla="*/ 40257 w 203199"/>
                <a:gd name="connsiteY58" fmla="*/ 121934 h 134945"/>
                <a:gd name="connsiteX59" fmla="*/ 40257 w 203199"/>
                <a:gd name="connsiteY59" fmla="*/ 121934 h 134945"/>
                <a:gd name="connsiteX60" fmla="*/ 155275 w 203199"/>
                <a:gd name="connsiteY60" fmla="*/ 121934 h 134945"/>
                <a:gd name="connsiteX61" fmla="*/ 148247 w 203199"/>
                <a:gd name="connsiteY61" fmla="*/ 114912 h 134945"/>
                <a:gd name="connsiteX62" fmla="*/ 155275 w 203199"/>
                <a:gd name="connsiteY62" fmla="*/ 107889 h 134945"/>
                <a:gd name="connsiteX63" fmla="*/ 162305 w 203199"/>
                <a:gd name="connsiteY63" fmla="*/ 114912 h 134945"/>
                <a:gd name="connsiteX64" fmla="*/ 162305 w 203199"/>
                <a:gd name="connsiteY64" fmla="*/ 114912 h 134945"/>
                <a:gd name="connsiteX65" fmla="*/ 155275 w 203199"/>
                <a:gd name="connsiteY65" fmla="*/ 121934 h 134945"/>
                <a:gd name="connsiteX66" fmla="*/ 155275 w 203199"/>
                <a:gd name="connsiteY66" fmla="*/ 121934 h 134945"/>
                <a:gd name="connsiteX67" fmla="*/ 189142 w 203199"/>
                <a:gd name="connsiteY67" fmla="*/ 108528 h 134945"/>
                <a:gd name="connsiteX68" fmla="*/ 173806 w 203199"/>
                <a:gd name="connsiteY68" fmla="*/ 108528 h 134945"/>
                <a:gd name="connsiteX69" fmla="*/ 155275 w 203199"/>
                <a:gd name="connsiteY69" fmla="*/ 95121 h 134945"/>
                <a:gd name="connsiteX70" fmla="*/ 148247 w 203199"/>
                <a:gd name="connsiteY70" fmla="*/ 96398 h 134945"/>
                <a:gd name="connsiteX71" fmla="*/ 148247 w 203199"/>
                <a:gd name="connsiteY71" fmla="*/ 53625 h 134945"/>
                <a:gd name="connsiteX72" fmla="*/ 182752 w 203199"/>
                <a:gd name="connsiteY72" fmla="*/ 53625 h 134945"/>
                <a:gd name="connsiteX73" fmla="*/ 189781 w 203199"/>
                <a:gd name="connsiteY73" fmla="*/ 60648 h 134945"/>
                <a:gd name="connsiteX74" fmla="*/ 189781 w 203199"/>
                <a:gd name="connsiteY74" fmla="*/ 108528 h 13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03199" h="134945">
                  <a:moveTo>
                    <a:pt x="182113" y="40857"/>
                  </a:moveTo>
                  <a:lnTo>
                    <a:pt x="147607" y="40857"/>
                  </a:lnTo>
                  <a:lnTo>
                    <a:pt x="147607" y="6384"/>
                  </a:lnTo>
                  <a:cubicBezTo>
                    <a:pt x="147607" y="2553"/>
                    <a:pt x="145052" y="0"/>
                    <a:pt x="141217" y="0"/>
                  </a:cubicBezTo>
                  <a:lnTo>
                    <a:pt x="6390" y="0"/>
                  </a:lnTo>
                  <a:cubicBezTo>
                    <a:pt x="2556" y="0"/>
                    <a:pt x="0" y="2553"/>
                    <a:pt x="0" y="6384"/>
                  </a:cubicBezTo>
                  <a:lnTo>
                    <a:pt x="0" y="114912"/>
                  </a:lnTo>
                  <a:cubicBezTo>
                    <a:pt x="0" y="118742"/>
                    <a:pt x="2556" y="121296"/>
                    <a:pt x="6390" y="121296"/>
                  </a:cubicBezTo>
                  <a:lnTo>
                    <a:pt x="21726" y="121296"/>
                  </a:lnTo>
                  <a:cubicBezTo>
                    <a:pt x="24921" y="131510"/>
                    <a:pt x="36423" y="137256"/>
                    <a:pt x="46646" y="134064"/>
                  </a:cubicBezTo>
                  <a:cubicBezTo>
                    <a:pt x="52398" y="132149"/>
                    <a:pt x="56871" y="127680"/>
                    <a:pt x="59426" y="121296"/>
                  </a:cubicBezTo>
                  <a:lnTo>
                    <a:pt x="137384" y="121296"/>
                  </a:lnTo>
                  <a:cubicBezTo>
                    <a:pt x="140579" y="131510"/>
                    <a:pt x="152080" y="137256"/>
                    <a:pt x="162305" y="134064"/>
                  </a:cubicBezTo>
                  <a:cubicBezTo>
                    <a:pt x="168055" y="132149"/>
                    <a:pt x="172528" y="127680"/>
                    <a:pt x="175084" y="121296"/>
                  </a:cubicBezTo>
                  <a:lnTo>
                    <a:pt x="196810" y="121296"/>
                  </a:lnTo>
                  <a:cubicBezTo>
                    <a:pt x="200644" y="121296"/>
                    <a:pt x="203200" y="118742"/>
                    <a:pt x="203200" y="114912"/>
                  </a:cubicBezTo>
                  <a:lnTo>
                    <a:pt x="203200" y="60648"/>
                  </a:lnTo>
                  <a:cubicBezTo>
                    <a:pt x="202561" y="49795"/>
                    <a:pt x="193615" y="40857"/>
                    <a:pt x="182113" y="40857"/>
                  </a:cubicBezTo>
                  <a:cubicBezTo>
                    <a:pt x="182752" y="40857"/>
                    <a:pt x="182752" y="40857"/>
                    <a:pt x="182113" y="40857"/>
                  </a:cubicBezTo>
                  <a:close/>
                  <a:moveTo>
                    <a:pt x="53676" y="40219"/>
                  </a:moveTo>
                  <a:lnTo>
                    <a:pt x="53676" y="54264"/>
                  </a:lnTo>
                  <a:lnTo>
                    <a:pt x="39618" y="54264"/>
                  </a:lnTo>
                  <a:lnTo>
                    <a:pt x="39618" y="40219"/>
                  </a:lnTo>
                  <a:lnTo>
                    <a:pt x="53676" y="40219"/>
                  </a:lnTo>
                  <a:close/>
                  <a:moveTo>
                    <a:pt x="81152" y="40219"/>
                  </a:moveTo>
                  <a:lnTo>
                    <a:pt x="81152" y="54264"/>
                  </a:lnTo>
                  <a:lnTo>
                    <a:pt x="67094" y="54264"/>
                  </a:lnTo>
                  <a:lnTo>
                    <a:pt x="67094" y="40219"/>
                  </a:lnTo>
                  <a:lnTo>
                    <a:pt x="81152" y="40219"/>
                  </a:lnTo>
                  <a:close/>
                  <a:moveTo>
                    <a:pt x="107990" y="40219"/>
                  </a:moveTo>
                  <a:lnTo>
                    <a:pt x="107990" y="54264"/>
                  </a:lnTo>
                  <a:lnTo>
                    <a:pt x="93932" y="54264"/>
                  </a:lnTo>
                  <a:lnTo>
                    <a:pt x="93932" y="40219"/>
                  </a:lnTo>
                  <a:lnTo>
                    <a:pt x="107990" y="40219"/>
                  </a:lnTo>
                  <a:close/>
                  <a:moveTo>
                    <a:pt x="26838" y="54264"/>
                  </a:moveTo>
                  <a:lnTo>
                    <a:pt x="12780" y="54264"/>
                  </a:lnTo>
                  <a:lnTo>
                    <a:pt x="12780" y="40219"/>
                  </a:lnTo>
                  <a:lnTo>
                    <a:pt x="26838" y="40219"/>
                  </a:lnTo>
                  <a:lnTo>
                    <a:pt x="26838" y="54264"/>
                  </a:lnTo>
                  <a:close/>
                  <a:moveTo>
                    <a:pt x="12780" y="67032"/>
                  </a:moveTo>
                  <a:lnTo>
                    <a:pt x="115019" y="67032"/>
                  </a:lnTo>
                  <a:cubicBezTo>
                    <a:pt x="118853" y="67032"/>
                    <a:pt x="121409" y="64478"/>
                    <a:pt x="121409" y="60648"/>
                  </a:cubicBezTo>
                  <a:lnTo>
                    <a:pt x="121409" y="33835"/>
                  </a:lnTo>
                  <a:cubicBezTo>
                    <a:pt x="121409" y="30005"/>
                    <a:pt x="118853" y="27451"/>
                    <a:pt x="115019" y="27451"/>
                  </a:cubicBezTo>
                  <a:lnTo>
                    <a:pt x="12780" y="27451"/>
                  </a:lnTo>
                  <a:lnTo>
                    <a:pt x="12780" y="13406"/>
                  </a:lnTo>
                  <a:lnTo>
                    <a:pt x="135467" y="13406"/>
                  </a:lnTo>
                  <a:lnTo>
                    <a:pt x="135467" y="109166"/>
                  </a:lnTo>
                  <a:lnTo>
                    <a:pt x="58788" y="109166"/>
                  </a:lnTo>
                  <a:cubicBezTo>
                    <a:pt x="55593" y="98952"/>
                    <a:pt x="44091" y="93206"/>
                    <a:pt x="33867" y="96398"/>
                  </a:cubicBezTo>
                  <a:cubicBezTo>
                    <a:pt x="28116" y="98313"/>
                    <a:pt x="23004" y="102782"/>
                    <a:pt x="21087" y="109166"/>
                  </a:cubicBezTo>
                  <a:lnTo>
                    <a:pt x="12780" y="109166"/>
                  </a:lnTo>
                  <a:lnTo>
                    <a:pt x="12780" y="67032"/>
                  </a:lnTo>
                  <a:close/>
                  <a:moveTo>
                    <a:pt x="40257" y="121934"/>
                  </a:moveTo>
                  <a:cubicBezTo>
                    <a:pt x="36423" y="121934"/>
                    <a:pt x="33228" y="118742"/>
                    <a:pt x="33228" y="114912"/>
                  </a:cubicBezTo>
                  <a:cubicBezTo>
                    <a:pt x="33228" y="111081"/>
                    <a:pt x="36423" y="107889"/>
                    <a:pt x="40257" y="107889"/>
                  </a:cubicBezTo>
                  <a:cubicBezTo>
                    <a:pt x="44091" y="107889"/>
                    <a:pt x="47286" y="111081"/>
                    <a:pt x="47286" y="114912"/>
                  </a:cubicBezTo>
                  <a:cubicBezTo>
                    <a:pt x="47286" y="114912"/>
                    <a:pt x="47286" y="114912"/>
                    <a:pt x="47286" y="114912"/>
                  </a:cubicBezTo>
                  <a:cubicBezTo>
                    <a:pt x="47286" y="118742"/>
                    <a:pt x="44091" y="121934"/>
                    <a:pt x="40257" y="121934"/>
                  </a:cubicBezTo>
                  <a:lnTo>
                    <a:pt x="40257" y="121934"/>
                  </a:lnTo>
                  <a:close/>
                  <a:moveTo>
                    <a:pt x="155275" y="121934"/>
                  </a:moveTo>
                  <a:cubicBezTo>
                    <a:pt x="151442" y="121934"/>
                    <a:pt x="148247" y="118742"/>
                    <a:pt x="148247" y="114912"/>
                  </a:cubicBezTo>
                  <a:cubicBezTo>
                    <a:pt x="148247" y="111081"/>
                    <a:pt x="151442" y="107889"/>
                    <a:pt x="155275" y="107889"/>
                  </a:cubicBezTo>
                  <a:cubicBezTo>
                    <a:pt x="159110" y="107889"/>
                    <a:pt x="162305" y="111081"/>
                    <a:pt x="162305" y="114912"/>
                  </a:cubicBezTo>
                  <a:cubicBezTo>
                    <a:pt x="162305" y="114912"/>
                    <a:pt x="162305" y="114912"/>
                    <a:pt x="162305" y="114912"/>
                  </a:cubicBezTo>
                  <a:cubicBezTo>
                    <a:pt x="162305" y="118742"/>
                    <a:pt x="159110" y="121934"/>
                    <a:pt x="155275" y="121934"/>
                  </a:cubicBezTo>
                  <a:lnTo>
                    <a:pt x="155275" y="121934"/>
                  </a:lnTo>
                  <a:close/>
                  <a:moveTo>
                    <a:pt x="189142" y="108528"/>
                  </a:moveTo>
                  <a:lnTo>
                    <a:pt x="173806" y="108528"/>
                  </a:lnTo>
                  <a:cubicBezTo>
                    <a:pt x="171250" y="100229"/>
                    <a:pt x="163582" y="95121"/>
                    <a:pt x="155275" y="95121"/>
                  </a:cubicBezTo>
                  <a:cubicBezTo>
                    <a:pt x="152720" y="95121"/>
                    <a:pt x="150164" y="95760"/>
                    <a:pt x="148247" y="96398"/>
                  </a:cubicBezTo>
                  <a:lnTo>
                    <a:pt x="148247" y="53625"/>
                  </a:lnTo>
                  <a:lnTo>
                    <a:pt x="182752" y="53625"/>
                  </a:lnTo>
                  <a:cubicBezTo>
                    <a:pt x="186586" y="53625"/>
                    <a:pt x="189781" y="56817"/>
                    <a:pt x="189781" y="60648"/>
                  </a:cubicBezTo>
                  <a:lnTo>
                    <a:pt x="189781" y="108528"/>
                  </a:lnTo>
                  <a:close/>
                </a:path>
              </a:pathLst>
            </a:custGeom>
            <a:solidFill>
              <a:srgbClr val="274583"/>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99" name="TextBox 198">
              <a:extLst>
                <a:ext uri="{FF2B5EF4-FFF2-40B4-BE49-F238E27FC236}">
                  <a16:creationId xmlns:a16="http://schemas.microsoft.com/office/drawing/2014/main" id="{7846F265-E708-4FFD-890C-6A3753184219}"/>
                </a:ext>
              </a:extLst>
            </p:cNvPr>
            <p:cNvSpPr txBox="1"/>
            <p:nvPr/>
          </p:nvSpPr>
          <p:spPr>
            <a:xfrm>
              <a:off x="1116854" y="6196600"/>
              <a:ext cx="4970441" cy="446084"/>
            </a:xfrm>
            <a:prstGeom prst="rect">
              <a:avLst/>
            </a:prstGeom>
            <a:noFill/>
          </p:spPr>
          <p:txBody>
            <a:bodyPr vert="horz" wrap="square" lIns="0" tIns="0" rIns="0" bIns="0" rtlCol="0">
              <a:spAutoFit/>
            </a:bodyPr>
            <a:lstStyle/>
            <a:p>
              <a:pPr algn="just">
                <a:lnSpc>
                  <a:spcPct val="106000"/>
                </a:lnSpc>
                <a:spcAft>
                  <a:spcPts val="300"/>
                </a:spcAft>
              </a:pPr>
              <a:r>
                <a:rPr lang="en-GB" sz="14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From the beginning of the political term, the EMT has bought </a:t>
              </a:r>
              <a:r>
                <a:rPr lang="en-GB" sz="1400" dirty="0">
                  <a:solidFill>
                    <a:srgbClr val="414C76"/>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1.291 buses</a:t>
              </a:r>
              <a:r>
                <a:rPr lang="en-GB" sz="14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 what means a </a:t>
              </a:r>
              <a:r>
                <a:rPr lang="en-GB" sz="1400" dirty="0">
                  <a:solidFill>
                    <a:srgbClr val="414C76"/>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62%</a:t>
              </a:r>
              <a:r>
                <a:rPr lang="en-GB" sz="14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 renewal of the fleet.</a:t>
              </a:r>
            </a:p>
          </p:txBody>
        </p:sp>
      </p:grpSp>
      <p:graphicFrame>
        <p:nvGraphicFramePr>
          <p:cNvPr id="166" name="Table 14">
            <a:extLst>
              <a:ext uri="{FF2B5EF4-FFF2-40B4-BE49-F238E27FC236}">
                <a16:creationId xmlns:a16="http://schemas.microsoft.com/office/drawing/2014/main" id="{892D5E9D-AB5E-444D-9638-6A59786CFDFC}"/>
              </a:ext>
            </a:extLst>
          </p:cNvPr>
          <p:cNvGraphicFramePr>
            <a:graphicFrameLocks noGrp="1"/>
          </p:cNvGraphicFramePr>
          <p:nvPr>
            <p:extLst>
              <p:ext uri="{D42A27DB-BD31-4B8C-83A1-F6EECF244321}">
                <p14:modId xmlns:p14="http://schemas.microsoft.com/office/powerpoint/2010/main" val="2122398147"/>
              </p:ext>
            </p:extLst>
          </p:nvPr>
        </p:nvGraphicFramePr>
        <p:xfrm>
          <a:off x="7243830" y="3592574"/>
          <a:ext cx="5532378" cy="2737667"/>
        </p:xfrm>
        <a:graphic>
          <a:graphicData uri="http://schemas.openxmlformats.org/drawingml/2006/table">
            <a:tbl>
              <a:tblPr firstRow="1" bandRow="1">
                <a:tableStyleId>{5C22544A-7EE6-4342-B048-85BDC9FD1C3A}</a:tableStyleId>
              </a:tblPr>
              <a:tblGrid>
                <a:gridCol w="1844126">
                  <a:extLst>
                    <a:ext uri="{9D8B030D-6E8A-4147-A177-3AD203B41FA5}">
                      <a16:colId xmlns:a16="http://schemas.microsoft.com/office/drawing/2014/main" val="1055346162"/>
                    </a:ext>
                  </a:extLst>
                </a:gridCol>
                <a:gridCol w="1844126">
                  <a:extLst>
                    <a:ext uri="{9D8B030D-6E8A-4147-A177-3AD203B41FA5}">
                      <a16:colId xmlns:a16="http://schemas.microsoft.com/office/drawing/2014/main" val="3125783158"/>
                    </a:ext>
                  </a:extLst>
                </a:gridCol>
                <a:gridCol w="1844126">
                  <a:extLst>
                    <a:ext uri="{9D8B030D-6E8A-4147-A177-3AD203B41FA5}">
                      <a16:colId xmlns:a16="http://schemas.microsoft.com/office/drawing/2014/main" val="2094430388"/>
                    </a:ext>
                  </a:extLst>
                </a:gridCol>
              </a:tblGrid>
              <a:tr h="733994">
                <a:tc>
                  <a:txBody>
                    <a:bodyPr/>
                    <a:lstStyle/>
                    <a:p>
                      <a:pPr algn="ctr"/>
                      <a:r>
                        <a:rPr lang="es-ES" dirty="0">
                          <a:solidFill>
                            <a:srgbClr val="00AECF"/>
                          </a:solidFill>
                          <a:latin typeface="Open Sans" panose="020B0606030504020204" pitchFamily="34" charset="0"/>
                          <a:ea typeface="Open Sans" panose="020B0606030504020204" pitchFamily="34" charset="0"/>
                          <a:cs typeface="Open Sans" panose="020B0606030504020204" pitchFamily="34" charset="0"/>
                        </a:rPr>
                        <a:t>2022</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a:txBody>
                    <a:bodyPr/>
                    <a:lstStyle/>
                    <a:p>
                      <a:pPr algn="ctr"/>
                      <a:r>
                        <a:rPr lang="es-ES" dirty="0">
                          <a:solidFill>
                            <a:srgbClr val="0F83D4"/>
                          </a:solidFill>
                          <a:latin typeface="Open Sans" panose="020B0606030504020204" pitchFamily="34" charset="0"/>
                          <a:ea typeface="Open Sans" panose="020B0606030504020204" pitchFamily="34" charset="0"/>
                          <a:cs typeface="Open Sans" panose="020B0606030504020204" pitchFamily="34" charset="0"/>
                        </a:rPr>
                        <a:t>2025</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a:txBody>
                    <a:bodyPr/>
                    <a:lstStyle/>
                    <a:p>
                      <a:pPr algn="ctr"/>
                      <a:r>
                        <a:rPr lang="es-ES" dirty="0">
                          <a:solidFill>
                            <a:srgbClr val="274583"/>
                          </a:solidFill>
                          <a:latin typeface="Open Sans" panose="020B0606030504020204" pitchFamily="34" charset="0"/>
                          <a:ea typeface="Open Sans" panose="020B0606030504020204" pitchFamily="34" charset="0"/>
                          <a:cs typeface="Open Sans" panose="020B0606030504020204" pitchFamily="34" charset="0"/>
                        </a:rPr>
                        <a:t>2027</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3534805111"/>
                  </a:ext>
                </a:extLst>
              </a:tr>
              <a:tr h="1321287">
                <a:tc>
                  <a:txBody>
                    <a:bodyPr/>
                    <a:lstStyle/>
                    <a:p>
                      <a:pPr algn="ctr"/>
                      <a:r>
                        <a:rPr lang="es-ES" sz="4000" dirty="0">
                          <a:solidFill>
                            <a:srgbClr val="00AECF"/>
                          </a:solidFill>
                          <a:latin typeface="Open Sans" panose="020B0606030504020204" pitchFamily="34" charset="0"/>
                          <a:ea typeface="Open Sans" panose="020B0606030504020204" pitchFamily="34" charset="0"/>
                          <a:cs typeface="Open Sans" panose="020B0606030504020204" pitchFamily="34" charset="0"/>
                        </a:rPr>
                        <a:t>8,6%</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a:txBody>
                    <a:bodyPr/>
                    <a:lstStyle/>
                    <a:p>
                      <a:pPr algn="ctr"/>
                      <a:r>
                        <a:rPr lang="es-ES" sz="4000" dirty="0">
                          <a:solidFill>
                            <a:srgbClr val="0F83D4"/>
                          </a:solidFill>
                          <a:latin typeface="Open Sans" panose="020B0606030504020204" pitchFamily="34" charset="0"/>
                          <a:ea typeface="Open Sans" panose="020B0606030504020204" pitchFamily="34" charset="0"/>
                          <a:cs typeface="Open Sans" panose="020B0606030504020204" pitchFamily="34" charset="0"/>
                        </a:rPr>
                        <a:t>25%</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a:txBody>
                    <a:bodyPr/>
                    <a:lstStyle/>
                    <a:p>
                      <a:pPr algn="ctr"/>
                      <a:r>
                        <a:rPr lang="es-ES" sz="4000" dirty="0">
                          <a:solidFill>
                            <a:srgbClr val="274583"/>
                          </a:solidFill>
                          <a:latin typeface="Open Sans" panose="020B0606030504020204" pitchFamily="34" charset="0"/>
                          <a:ea typeface="Open Sans" panose="020B0606030504020204" pitchFamily="34" charset="0"/>
                          <a:cs typeface="Open Sans" panose="020B0606030504020204" pitchFamily="34" charset="0"/>
                        </a:rPr>
                        <a:t>35%</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3378095892"/>
                  </a:ext>
                </a:extLst>
              </a:tr>
              <a:tr h="682386">
                <a:tc>
                  <a:txBody>
                    <a:bodyPr/>
                    <a:lstStyle/>
                    <a:p>
                      <a:pPr marL="0" marR="0" lvl="0" indent="0" algn="ctr" defTabSz="990571"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Of the </a:t>
                      </a:r>
                      <a:r>
                        <a:rPr kumimoji="0" lang="en-GB"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buses</a:t>
                      </a:r>
                      <a:r>
                        <a:rPr kumimoji="0" lang="en-GB" sz="12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 are </a:t>
                      </a:r>
                      <a:r>
                        <a:rPr kumimoji="0" lang="en-GB"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electric</a:t>
                      </a:r>
                      <a:r>
                        <a:rPr kumimoji="0" lang="en-GB" sz="12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lang="en-GB" sz="12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(Dec 2022)</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a:txBody>
                    <a:bodyPr/>
                    <a:lstStyle/>
                    <a:p>
                      <a:pPr marL="0" marR="0" lvl="0" indent="0" algn="ctr" defTabSz="990571"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err="1">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Of</a:t>
                      </a:r>
                      <a:r>
                        <a:rPr kumimoji="0" lang="es-ES" sz="12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s-ES" sz="1200" b="0" i="0" u="none" strike="noStrike" kern="1200" cap="none" spc="0" normalizeH="0" baseline="0" noProof="0" dirty="0" err="1">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the</a:t>
                      </a:r>
                      <a:r>
                        <a:rPr kumimoji="0" lang="es-ES" sz="12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s-E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buses</a:t>
                      </a:r>
                      <a:r>
                        <a:rPr kumimoji="0" lang="es-ES" sz="12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s-ES" sz="1200" b="0" i="0" u="none" strike="noStrike" kern="1200" cap="none" spc="0" normalizeH="0" baseline="0" noProof="0" dirty="0" err="1">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will</a:t>
                      </a:r>
                      <a:r>
                        <a:rPr kumimoji="0" lang="es-ES" sz="12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 be </a:t>
                      </a:r>
                      <a:r>
                        <a:rPr kumimoji="0" lang="es-ES" sz="1200" b="1" i="0" u="none" strike="noStrike" kern="1200" cap="none" spc="0" normalizeH="0" baseline="0" noProof="0" dirty="0" err="1">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electric</a:t>
                      </a:r>
                      <a:endParaRPr kumimoji="0" lang="es-ES_tradnl"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a:txBody>
                    <a:bodyPr/>
                    <a:lstStyle/>
                    <a:p>
                      <a:pPr marL="0" marR="0" lvl="0" indent="0" algn="ctr" defTabSz="990571"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err="1">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Of</a:t>
                      </a:r>
                      <a:r>
                        <a:rPr kumimoji="0" lang="es-ES" sz="12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s-ES" sz="1200" b="0" i="0" u="none" strike="noStrike" kern="1200" cap="none" spc="0" normalizeH="0" baseline="0" noProof="0" dirty="0" err="1">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the</a:t>
                      </a:r>
                      <a:r>
                        <a:rPr kumimoji="0" lang="es-ES" sz="12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s-E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buses</a:t>
                      </a:r>
                      <a:r>
                        <a:rPr kumimoji="0" lang="es-ES" sz="12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s-ES" sz="1200" b="0" i="0" u="none" strike="noStrike" kern="1200" cap="none" spc="0" normalizeH="0" baseline="0" noProof="0" dirty="0" err="1">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will</a:t>
                      </a:r>
                      <a:r>
                        <a:rPr kumimoji="0" lang="es-ES" sz="12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 be </a:t>
                      </a:r>
                      <a:r>
                        <a:rPr kumimoji="0" lang="es-ES" sz="1200" b="1" i="0" u="none" strike="noStrike" kern="1200" cap="none" spc="0" normalizeH="0" baseline="0" noProof="0" dirty="0" err="1">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electric</a:t>
                      </a:r>
                      <a:endParaRPr kumimoji="0" lang="es-ES_tradnl"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975940208"/>
                  </a:ext>
                </a:extLst>
              </a:tr>
            </a:tbl>
          </a:graphicData>
        </a:graphic>
      </p:graphicFrame>
      <p:sp>
        <p:nvSpPr>
          <p:cNvPr id="165" name="Rectangle 164">
            <a:extLst>
              <a:ext uri="{FF2B5EF4-FFF2-40B4-BE49-F238E27FC236}">
                <a16:creationId xmlns:a16="http://schemas.microsoft.com/office/drawing/2014/main" id="{73217A6B-763C-40FE-ACE6-091062357369}"/>
              </a:ext>
            </a:extLst>
          </p:cNvPr>
          <p:cNvSpPr/>
          <p:nvPr/>
        </p:nvSpPr>
        <p:spPr>
          <a:xfrm>
            <a:off x="644562" y="2815909"/>
            <a:ext cx="2180919" cy="215444"/>
          </a:xfrm>
          <a:prstGeom prst="rect">
            <a:avLst/>
          </a:prstGeom>
          <a:solidFill>
            <a:srgbClr val="00AECF"/>
          </a:solidFill>
        </p:spPr>
        <p:txBody>
          <a:bodyPr wrap="square" rtlCol="0" anchor="ctr">
            <a:spAutoFit/>
          </a:bodyPr>
          <a:lstStyle/>
          <a:p>
            <a:pPr algn="ctr"/>
            <a:endParaRPr lang="en-GB" sz="80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grpSp>
        <p:nvGrpSpPr>
          <p:cNvPr id="4" name="Group 3">
            <a:extLst>
              <a:ext uri="{FF2B5EF4-FFF2-40B4-BE49-F238E27FC236}">
                <a16:creationId xmlns:a16="http://schemas.microsoft.com/office/drawing/2014/main" id="{1756C650-4E44-4E7E-B2F8-3FED3E9471D7}"/>
              </a:ext>
            </a:extLst>
          </p:cNvPr>
          <p:cNvGrpSpPr/>
          <p:nvPr/>
        </p:nvGrpSpPr>
        <p:grpSpPr>
          <a:xfrm>
            <a:off x="607120" y="4321456"/>
            <a:ext cx="5480177" cy="484556"/>
            <a:chOff x="607120" y="4091200"/>
            <a:chExt cx="5480177" cy="484556"/>
          </a:xfrm>
        </p:grpSpPr>
        <p:grpSp>
          <p:nvGrpSpPr>
            <p:cNvPr id="210" name="Group 834">
              <a:extLst>
                <a:ext uri="{FF2B5EF4-FFF2-40B4-BE49-F238E27FC236}">
                  <a16:creationId xmlns:a16="http://schemas.microsoft.com/office/drawing/2014/main" id="{CCEA1127-DEC5-4EA4-B201-C64FB08D50FF}"/>
                </a:ext>
              </a:extLst>
            </p:cNvPr>
            <p:cNvGrpSpPr>
              <a:grpSpLocks noChangeAspect="1"/>
            </p:cNvGrpSpPr>
            <p:nvPr/>
          </p:nvGrpSpPr>
          <p:grpSpPr bwMode="auto">
            <a:xfrm>
              <a:off x="607120" y="4115837"/>
              <a:ext cx="360000" cy="360000"/>
              <a:chOff x="6041" y="3388"/>
              <a:chExt cx="212" cy="212"/>
            </a:xfrm>
            <a:solidFill>
              <a:srgbClr val="88AFFF"/>
            </a:solidFill>
          </p:grpSpPr>
          <p:sp>
            <p:nvSpPr>
              <p:cNvPr id="211" name="Freeform 835">
                <a:extLst>
                  <a:ext uri="{FF2B5EF4-FFF2-40B4-BE49-F238E27FC236}">
                    <a16:creationId xmlns:a16="http://schemas.microsoft.com/office/drawing/2014/main" id="{CB213E47-019E-4EB2-9DDD-CED7EA35E883}"/>
                  </a:ext>
                </a:extLst>
              </p:cNvPr>
              <p:cNvSpPr>
                <a:spLocks noEditPoints="1"/>
              </p:cNvSpPr>
              <p:nvPr/>
            </p:nvSpPr>
            <p:spPr bwMode="auto">
              <a:xfrm>
                <a:off x="6041" y="3388"/>
                <a:ext cx="212" cy="212"/>
              </a:xfrm>
              <a:custGeom>
                <a:avLst/>
                <a:gdLst>
                  <a:gd name="T0" fmla="*/ 320 w 320"/>
                  <a:gd name="T1" fmla="*/ 160 h 320"/>
                  <a:gd name="T2" fmla="*/ 277 w 320"/>
                  <a:gd name="T3" fmla="*/ 149 h 320"/>
                  <a:gd name="T4" fmla="*/ 309 w 320"/>
                  <a:gd name="T5" fmla="*/ 128 h 320"/>
                  <a:gd name="T6" fmla="*/ 309 w 320"/>
                  <a:gd name="T7" fmla="*/ 106 h 320"/>
                  <a:gd name="T8" fmla="*/ 277 w 320"/>
                  <a:gd name="T9" fmla="*/ 53 h 320"/>
                  <a:gd name="T10" fmla="*/ 213 w 320"/>
                  <a:gd name="T11" fmla="*/ 42 h 320"/>
                  <a:gd name="T12" fmla="*/ 202 w 320"/>
                  <a:gd name="T13" fmla="*/ 0 h 320"/>
                  <a:gd name="T14" fmla="*/ 192 w 320"/>
                  <a:gd name="T15" fmla="*/ 42 h 320"/>
                  <a:gd name="T16" fmla="*/ 170 w 320"/>
                  <a:gd name="T17" fmla="*/ 10 h 320"/>
                  <a:gd name="T18" fmla="*/ 149 w 320"/>
                  <a:gd name="T19" fmla="*/ 10 h 320"/>
                  <a:gd name="T20" fmla="*/ 128 w 320"/>
                  <a:gd name="T21" fmla="*/ 42 h 320"/>
                  <a:gd name="T22" fmla="*/ 117 w 320"/>
                  <a:gd name="T23" fmla="*/ 0 h 320"/>
                  <a:gd name="T24" fmla="*/ 106 w 320"/>
                  <a:gd name="T25" fmla="*/ 42 h 320"/>
                  <a:gd name="T26" fmla="*/ 42 w 320"/>
                  <a:gd name="T27" fmla="*/ 53 h 320"/>
                  <a:gd name="T28" fmla="*/ 10 w 320"/>
                  <a:gd name="T29" fmla="*/ 106 h 320"/>
                  <a:gd name="T30" fmla="*/ 10 w 320"/>
                  <a:gd name="T31" fmla="*/ 128 h 320"/>
                  <a:gd name="T32" fmla="*/ 42 w 320"/>
                  <a:gd name="T33" fmla="*/ 149 h 320"/>
                  <a:gd name="T34" fmla="*/ 0 w 320"/>
                  <a:gd name="T35" fmla="*/ 160 h 320"/>
                  <a:gd name="T36" fmla="*/ 42 w 320"/>
                  <a:gd name="T37" fmla="*/ 170 h 320"/>
                  <a:gd name="T38" fmla="*/ 10 w 320"/>
                  <a:gd name="T39" fmla="*/ 192 h 320"/>
                  <a:gd name="T40" fmla="*/ 10 w 320"/>
                  <a:gd name="T41" fmla="*/ 213 h 320"/>
                  <a:gd name="T42" fmla="*/ 42 w 320"/>
                  <a:gd name="T43" fmla="*/ 266 h 320"/>
                  <a:gd name="T44" fmla="*/ 106 w 320"/>
                  <a:gd name="T45" fmla="*/ 277 h 320"/>
                  <a:gd name="T46" fmla="*/ 117 w 320"/>
                  <a:gd name="T47" fmla="*/ 320 h 320"/>
                  <a:gd name="T48" fmla="*/ 128 w 320"/>
                  <a:gd name="T49" fmla="*/ 277 h 320"/>
                  <a:gd name="T50" fmla="*/ 149 w 320"/>
                  <a:gd name="T51" fmla="*/ 309 h 320"/>
                  <a:gd name="T52" fmla="*/ 170 w 320"/>
                  <a:gd name="T53" fmla="*/ 309 h 320"/>
                  <a:gd name="T54" fmla="*/ 192 w 320"/>
                  <a:gd name="T55" fmla="*/ 277 h 320"/>
                  <a:gd name="T56" fmla="*/ 202 w 320"/>
                  <a:gd name="T57" fmla="*/ 320 h 320"/>
                  <a:gd name="T58" fmla="*/ 213 w 320"/>
                  <a:gd name="T59" fmla="*/ 277 h 320"/>
                  <a:gd name="T60" fmla="*/ 277 w 320"/>
                  <a:gd name="T61" fmla="*/ 266 h 320"/>
                  <a:gd name="T62" fmla="*/ 309 w 320"/>
                  <a:gd name="T63" fmla="*/ 213 h 320"/>
                  <a:gd name="T64" fmla="*/ 309 w 320"/>
                  <a:gd name="T65" fmla="*/ 192 h 320"/>
                  <a:gd name="T66" fmla="*/ 277 w 320"/>
                  <a:gd name="T67" fmla="*/ 170 h 320"/>
                  <a:gd name="T68" fmla="*/ 256 w 320"/>
                  <a:gd name="T69" fmla="*/ 256 h 320"/>
                  <a:gd name="T70" fmla="*/ 64 w 320"/>
                  <a:gd name="T71" fmla="*/ 64 h 320"/>
                  <a:gd name="T72" fmla="*/ 256 w 320"/>
                  <a:gd name="T73" fmla="*/ 2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0" h="320">
                    <a:moveTo>
                      <a:pt x="309" y="170"/>
                    </a:moveTo>
                    <a:cubicBezTo>
                      <a:pt x="315" y="170"/>
                      <a:pt x="320" y="166"/>
                      <a:pt x="320" y="160"/>
                    </a:cubicBezTo>
                    <a:cubicBezTo>
                      <a:pt x="320" y="154"/>
                      <a:pt x="315" y="149"/>
                      <a:pt x="309" y="149"/>
                    </a:cubicBezTo>
                    <a:cubicBezTo>
                      <a:pt x="277" y="149"/>
                      <a:pt x="277" y="149"/>
                      <a:pt x="277" y="149"/>
                    </a:cubicBezTo>
                    <a:cubicBezTo>
                      <a:pt x="277" y="128"/>
                      <a:pt x="277" y="128"/>
                      <a:pt x="277" y="128"/>
                    </a:cubicBezTo>
                    <a:cubicBezTo>
                      <a:pt x="309" y="128"/>
                      <a:pt x="309" y="128"/>
                      <a:pt x="309" y="128"/>
                    </a:cubicBezTo>
                    <a:cubicBezTo>
                      <a:pt x="315" y="128"/>
                      <a:pt x="320" y="123"/>
                      <a:pt x="320" y="117"/>
                    </a:cubicBezTo>
                    <a:cubicBezTo>
                      <a:pt x="320" y="111"/>
                      <a:pt x="315" y="106"/>
                      <a:pt x="309" y="106"/>
                    </a:cubicBezTo>
                    <a:cubicBezTo>
                      <a:pt x="277" y="106"/>
                      <a:pt x="277" y="106"/>
                      <a:pt x="277" y="106"/>
                    </a:cubicBezTo>
                    <a:cubicBezTo>
                      <a:pt x="277" y="53"/>
                      <a:pt x="277" y="53"/>
                      <a:pt x="277" y="53"/>
                    </a:cubicBezTo>
                    <a:cubicBezTo>
                      <a:pt x="277" y="47"/>
                      <a:pt x="272" y="42"/>
                      <a:pt x="266" y="42"/>
                    </a:cubicBezTo>
                    <a:cubicBezTo>
                      <a:pt x="213" y="42"/>
                      <a:pt x="213" y="42"/>
                      <a:pt x="213" y="42"/>
                    </a:cubicBezTo>
                    <a:cubicBezTo>
                      <a:pt x="213" y="10"/>
                      <a:pt x="213" y="10"/>
                      <a:pt x="213" y="10"/>
                    </a:cubicBezTo>
                    <a:cubicBezTo>
                      <a:pt x="213" y="4"/>
                      <a:pt x="208" y="0"/>
                      <a:pt x="202" y="0"/>
                    </a:cubicBezTo>
                    <a:cubicBezTo>
                      <a:pt x="196" y="0"/>
                      <a:pt x="192" y="4"/>
                      <a:pt x="192" y="10"/>
                    </a:cubicBezTo>
                    <a:cubicBezTo>
                      <a:pt x="192" y="42"/>
                      <a:pt x="192" y="42"/>
                      <a:pt x="192" y="42"/>
                    </a:cubicBezTo>
                    <a:cubicBezTo>
                      <a:pt x="170" y="42"/>
                      <a:pt x="170" y="42"/>
                      <a:pt x="170" y="42"/>
                    </a:cubicBezTo>
                    <a:cubicBezTo>
                      <a:pt x="170" y="10"/>
                      <a:pt x="170" y="10"/>
                      <a:pt x="170" y="10"/>
                    </a:cubicBezTo>
                    <a:cubicBezTo>
                      <a:pt x="170" y="4"/>
                      <a:pt x="166" y="0"/>
                      <a:pt x="160" y="0"/>
                    </a:cubicBezTo>
                    <a:cubicBezTo>
                      <a:pt x="154" y="0"/>
                      <a:pt x="149" y="4"/>
                      <a:pt x="149" y="10"/>
                    </a:cubicBezTo>
                    <a:cubicBezTo>
                      <a:pt x="149" y="42"/>
                      <a:pt x="149" y="42"/>
                      <a:pt x="149" y="42"/>
                    </a:cubicBezTo>
                    <a:cubicBezTo>
                      <a:pt x="128" y="42"/>
                      <a:pt x="128" y="42"/>
                      <a:pt x="128" y="42"/>
                    </a:cubicBezTo>
                    <a:cubicBezTo>
                      <a:pt x="128" y="10"/>
                      <a:pt x="128" y="10"/>
                      <a:pt x="128" y="10"/>
                    </a:cubicBezTo>
                    <a:cubicBezTo>
                      <a:pt x="128" y="4"/>
                      <a:pt x="123" y="0"/>
                      <a:pt x="117" y="0"/>
                    </a:cubicBezTo>
                    <a:cubicBezTo>
                      <a:pt x="111" y="0"/>
                      <a:pt x="106" y="4"/>
                      <a:pt x="106" y="10"/>
                    </a:cubicBezTo>
                    <a:cubicBezTo>
                      <a:pt x="106" y="42"/>
                      <a:pt x="106" y="42"/>
                      <a:pt x="106" y="42"/>
                    </a:cubicBezTo>
                    <a:cubicBezTo>
                      <a:pt x="53" y="42"/>
                      <a:pt x="53" y="42"/>
                      <a:pt x="53" y="42"/>
                    </a:cubicBezTo>
                    <a:cubicBezTo>
                      <a:pt x="47" y="42"/>
                      <a:pt x="42" y="47"/>
                      <a:pt x="42" y="53"/>
                    </a:cubicBezTo>
                    <a:cubicBezTo>
                      <a:pt x="42" y="106"/>
                      <a:pt x="42" y="106"/>
                      <a:pt x="42" y="106"/>
                    </a:cubicBezTo>
                    <a:cubicBezTo>
                      <a:pt x="10" y="106"/>
                      <a:pt x="10" y="106"/>
                      <a:pt x="10" y="106"/>
                    </a:cubicBezTo>
                    <a:cubicBezTo>
                      <a:pt x="4" y="106"/>
                      <a:pt x="0" y="111"/>
                      <a:pt x="0" y="117"/>
                    </a:cubicBezTo>
                    <a:cubicBezTo>
                      <a:pt x="0" y="123"/>
                      <a:pt x="4" y="128"/>
                      <a:pt x="10" y="128"/>
                    </a:cubicBezTo>
                    <a:cubicBezTo>
                      <a:pt x="42" y="128"/>
                      <a:pt x="42" y="128"/>
                      <a:pt x="42" y="128"/>
                    </a:cubicBezTo>
                    <a:cubicBezTo>
                      <a:pt x="42" y="149"/>
                      <a:pt x="42" y="149"/>
                      <a:pt x="42" y="149"/>
                    </a:cubicBezTo>
                    <a:cubicBezTo>
                      <a:pt x="10" y="149"/>
                      <a:pt x="10" y="149"/>
                      <a:pt x="10" y="149"/>
                    </a:cubicBezTo>
                    <a:cubicBezTo>
                      <a:pt x="4" y="149"/>
                      <a:pt x="0" y="154"/>
                      <a:pt x="0" y="160"/>
                    </a:cubicBezTo>
                    <a:cubicBezTo>
                      <a:pt x="0" y="166"/>
                      <a:pt x="4" y="170"/>
                      <a:pt x="10" y="170"/>
                    </a:cubicBezTo>
                    <a:cubicBezTo>
                      <a:pt x="42" y="170"/>
                      <a:pt x="42" y="170"/>
                      <a:pt x="42" y="170"/>
                    </a:cubicBezTo>
                    <a:cubicBezTo>
                      <a:pt x="42" y="192"/>
                      <a:pt x="42" y="192"/>
                      <a:pt x="42" y="192"/>
                    </a:cubicBezTo>
                    <a:cubicBezTo>
                      <a:pt x="10" y="192"/>
                      <a:pt x="10" y="192"/>
                      <a:pt x="10" y="192"/>
                    </a:cubicBezTo>
                    <a:cubicBezTo>
                      <a:pt x="4" y="192"/>
                      <a:pt x="0" y="196"/>
                      <a:pt x="0" y="202"/>
                    </a:cubicBezTo>
                    <a:cubicBezTo>
                      <a:pt x="0" y="208"/>
                      <a:pt x="4" y="213"/>
                      <a:pt x="10" y="213"/>
                    </a:cubicBezTo>
                    <a:cubicBezTo>
                      <a:pt x="42" y="213"/>
                      <a:pt x="42" y="213"/>
                      <a:pt x="42" y="213"/>
                    </a:cubicBezTo>
                    <a:cubicBezTo>
                      <a:pt x="42" y="266"/>
                      <a:pt x="42" y="266"/>
                      <a:pt x="42" y="266"/>
                    </a:cubicBezTo>
                    <a:cubicBezTo>
                      <a:pt x="42" y="272"/>
                      <a:pt x="47" y="277"/>
                      <a:pt x="53" y="277"/>
                    </a:cubicBezTo>
                    <a:cubicBezTo>
                      <a:pt x="106" y="277"/>
                      <a:pt x="106" y="277"/>
                      <a:pt x="106" y="277"/>
                    </a:cubicBezTo>
                    <a:cubicBezTo>
                      <a:pt x="106" y="309"/>
                      <a:pt x="106" y="309"/>
                      <a:pt x="106" y="309"/>
                    </a:cubicBezTo>
                    <a:cubicBezTo>
                      <a:pt x="106" y="315"/>
                      <a:pt x="111" y="320"/>
                      <a:pt x="117" y="320"/>
                    </a:cubicBezTo>
                    <a:cubicBezTo>
                      <a:pt x="123" y="320"/>
                      <a:pt x="128" y="315"/>
                      <a:pt x="128" y="309"/>
                    </a:cubicBezTo>
                    <a:cubicBezTo>
                      <a:pt x="128" y="277"/>
                      <a:pt x="128" y="277"/>
                      <a:pt x="128" y="277"/>
                    </a:cubicBezTo>
                    <a:cubicBezTo>
                      <a:pt x="149" y="277"/>
                      <a:pt x="149" y="277"/>
                      <a:pt x="149" y="277"/>
                    </a:cubicBezTo>
                    <a:cubicBezTo>
                      <a:pt x="149" y="309"/>
                      <a:pt x="149" y="309"/>
                      <a:pt x="149" y="309"/>
                    </a:cubicBezTo>
                    <a:cubicBezTo>
                      <a:pt x="149" y="315"/>
                      <a:pt x="154" y="320"/>
                      <a:pt x="160" y="320"/>
                    </a:cubicBezTo>
                    <a:cubicBezTo>
                      <a:pt x="166" y="320"/>
                      <a:pt x="170" y="315"/>
                      <a:pt x="170" y="309"/>
                    </a:cubicBezTo>
                    <a:cubicBezTo>
                      <a:pt x="170" y="277"/>
                      <a:pt x="170" y="277"/>
                      <a:pt x="170" y="277"/>
                    </a:cubicBezTo>
                    <a:cubicBezTo>
                      <a:pt x="192" y="277"/>
                      <a:pt x="192" y="277"/>
                      <a:pt x="192" y="277"/>
                    </a:cubicBezTo>
                    <a:cubicBezTo>
                      <a:pt x="192" y="309"/>
                      <a:pt x="192" y="309"/>
                      <a:pt x="192" y="309"/>
                    </a:cubicBezTo>
                    <a:cubicBezTo>
                      <a:pt x="192" y="315"/>
                      <a:pt x="196" y="320"/>
                      <a:pt x="202" y="320"/>
                    </a:cubicBezTo>
                    <a:cubicBezTo>
                      <a:pt x="208" y="320"/>
                      <a:pt x="213" y="315"/>
                      <a:pt x="213" y="309"/>
                    </a:cubicBezTo>
                    <a:cubicBezTo>
                      <a:pt x="213" y="277"/>
                      <a:pt x="213" y="277"/>
                      <a:pt x="213" y="277"/>
                    </a:cubicBezTo>
                    <a:cubicBezTo>
                      <a:pt x="266" y="277"/>
                      <a:pt x="266" y="277"/>
                      <a:pt x="266" y="277"/>
                    </a:cubicBezTo>
                    <a:cubicBezTo>
                      <a:pt x="272" y="277"/>
                      <a:pt x="277" y="272"/>
                      <a:pt x="277" y="266"/>
                    </a:cubicBezTo>
                    <a:cubicBezTo>
                      <a:pt x="277" y="213"/>
                      <a:pt x="277" y="213"/>
                      <a:pt x="277" y="213"/>
                    </a:cubicBezTo>
                    <a:cubicBezTo>
                      <a:pt x="309" y="213"/>
                      <a:pt x="309" y="213"/>
                      <a:pt x="309" y="213"/>
                    </a:cubicBezTo>
                    <a:cubicBezTo>
                      <a:pt x="315" y="213"/>
                      <a:pt x="320" y="208"/>
                      <a:pt x="320" y="202"/>
                    </a:cubicBezTo>
                    <a:cubicBezTo>
                      <a:pt x="320" y="196"/>
                      <a:pt x="315" y="192"/>
                      <a:pt x="309" y="192"/>
                    </a:cubicBezTo>
                    <a:cubicBezTo>
                      <a:pt x="277" y="192"/>
                      <a:pt x="277" y="192"/>
                      <a:pt x="277" y="192"/>
                    </a:cubicBezTo>
                    <a:cubicBezTo>
                      <a:pt x="277" y="170"/>
                      <a:pt x="277" y="170"/>
                      <a:pt x="277" y="170"/>
                    </a:cubicBezTo>
                    <a:lnTo>
                      <a:pt x="309" y="170"/>
                    </a:lnTo>
                    <a:close/>
                    <a:moveTo>
                      <a:pt x="256" y="256"/>
                    </a:moveTo>
                    <a:cubicBezTo>
                      <a:pt x="64" y="256"/>
                      <a:pt x="64" y="256"/>
                      <a:pt x="64" y="256"/>
                    </a:cubicBezTo>
                    <a:cubicBezTo>
                      <a:pt x="64" y="64"/>
                      <a:pt x="64" y="64"/>
                      <a:pt x="64" y="64"/>
                    </a:cubicBezTo>
                    <a:cubicBezTo>
                      <a:pt x="256" y="64"/>
                      <a:pt x="256" y="64"/>
                      <a:pt x="256" y="64"/>
                    </a:cubicBezTo>
                    <a:lnTo>
                      <a:pt x="256" y="25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2" name="Freeform 836">
                <a:extLst>
                  <a:ext uri="{FF2B5EF4-FFF2-40B4-BE49-F238E27FC236}">
                    <a16:creationId xmlns:a16="http://schemas.microsoft.com/office/drawing/2014/main" id="{85E6A609-D406-48D3-BFD5-289B67CD4B3E}"/>
                  </a:ext>
                </a:extLst>
              </p:cNvPr>
              <p:cNvSpPr>
                <a:spLocks noEditPoints="1"/>
              </p:cNvSpPr>
              <p:nvPr/>
            </p:nvSpPr>
            <p:spPr bwMode="auto">
              <a:xfrm>
                <a:off x="6104" y="3451"/>
                <a:ext cx="85" cy="85"/>
              </a:xfrm>
              <a:custGeom>
                <a:avLst/>
                <a:gdLst>
                  <a:gd name="T0" fmla="*/ 117 w 128"/>
                  <a:gd name="T1" fmla="*/ 0 h 128"/>
                  <a:gd name="T2" fmla="*/ 10 w 128"/>
                  <a:gd name="T3" fmla="*/ 0 h 128"/>
                  <a:gd name="T4" fmla="*/ 0 w 128"/>
                  <a:gd name="T5" fmla="*/ 10 h 128"/>
                  <a:gd name="T6" fmla="*/ 0 w 128"/>
                  <a:gd name="T7" fmla="*/ 117 h 128"/>
                  <a:gd name="T8" fmla="*/ 10 w 128"/>
                  <a:gd name="T9" fmla="*/ 128 h 128"/>
                  <a:gd name="T10" fmla="*/ 117 w 128"/>
                  <a:gd name="T11" fmla="*/ 128 h 128"/>
                  <a:gd name="T12" fmla="*/ 128 w 128"/>
                  <a:gd name="T13" fmla="*/ 117 h 128"/>
                  <a:gd name="T14" fmla="*/ 128 w 128"/>
                  <a:gd name="T15" fmla="*/ 10 h 128"/>
                  <a:gd name="T16" fmla="*/ 117 w 128"/>
                  <a:gd name="T17" fmla="*/ 0 h 128"/>
                  <a:gd name="T18" fmla="*/ 106 w 128"/>
                  <a:gd name="T19" fmla="*/ 106 h 128"/>
                  <a:gd name="T20" fmla="*/ 21 w 128"/>
                  <a:gd name="T21" fmla="*/ 106 h 128"/>
                  <a:gd name="T22" fmla="*/ 21 w 128"/>
                  <a:gd name="T23" fmla="*/ 21 h 128"/>
                  <a:gd name="T24" fmla="*/ 106 w 128"/>
                  <a:gd name="T25" fmla="*/ 21 h 128"/>
                  <a:gd name="T26" fmla="*/ 106 w 128"/>
                  <a:gd name="T27"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28">
                    <a:moveTo>
                      <a:pt x="117" y="0"/>
                    </a:moveTo>
                    <a:cubicBezTo>
                      <a:pt x="10" y="0"/>
                      <a:pt x="10" y="0"/>
                      <a:pt x="10" y="0"/>
                    </a:cubicBezTo>
                    <a:cubicBezTo>
                      <a:pt x="4" y="0"/>
                      <a:pt x="0" y="4"/>
                      <a:pt x="0" y="10"/>
                    </a:cubicBezTo>
                    <a:cubicBezTo>
                      <a:pt x="0" y="117"/>
                      <a:pt x="0" y="117"/>
                      <a:pt x="0" y="117"/>
                    </a:cubicBezTo>
                    <a:cubicBezTo>
                      <a:pt x="0" y="123"/>
                      <a:pt x="4" y="128"/>
                      <a:pt x="10" y="128"/>
                    </a:cubicBezTo>
                    <a:cubicBezTo>
                      <a:pt x="117" y="128"/>
                      <a:pt x="117" y="128"/>
                      <a:pt x="117" y="128"/>
                    </a:cubicBezTo>
                    <a:cubicBezTo>
                      <a:pt x="123" y="128"/>
                      <a:pt x="128" y="123"/>
                      <a:pt x="128" y="117"/>
                    </a:cubicBezTo>
                    <a:cubicBezTo>
                      <a:pt x="128" y="10"/>
                      <a:pt x="128" y="10"/>
                      <a:pt x="128" y="10"/>
                    </a:cubicBezTo>
                    <a:cubicBezTo>
                      <a:pt x="128" y="4"/>
                      <a:pt x="123" y="0"/>
                      <a:pt x="117" y="0"/>
                    </a:cubicBezTo>
                    <a:close/>
                    <a:moveTo>
                      <a:pt x="106" y="106"/>
                    </a:moveTo>
                    <a:cubicBezTo>
                      <a:pt x="21" y="106"/>
                      <a:pt x="21" y="106"/>
                      <a:pt x="21" y="106"/>
                    </a:cubicBezTo>
                    <a:cubicBezTo>
                      <a:pt x="21" y="21"/>
                      <a:pt x="21" y="21"/>
                      <a:pt x="21" y="21"/>
                    </a:cubicBezTo>
                    <a:cubicBezTo>
                      <a:pt x="106" y="21"/>
                      <a:pt x="106" y="21"/>
                      <a:pt x="106" y="21"/>
                    </a:cubicBezTo>
                    <a:lnTo>
                      <a:pt x="106" y="10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179" name="TextBox 178">
              <a:extLst>
                <a:ext uri="{FF2B5EF4-FFF2-40B4-BE49-F238E27FC236}">
                  <a16:creationId xmlns:a16="http://schemas.microsoft.com/office/drawing/2014/main" id="{BEDE191E-147A-4B85-BF84-A5135F30BF04}"/>
                </a:ext>
              </a:extLst>
            </p:cNvPr>
            <p:cNvSpPr txBox="1"/>
            <p:nvPr/>
          </p:nvSpPr>
          <p:spPr>
            <a:xfrm>
              <a:off x="1116856" y="4091200"/>
              <a:ext cx="4970441" cy="484556"/>
            </a:xfrm>
            <a:prstGeom prst="rect">
              <a:avLst/>
            </a:prstGeom>
            <a:noFill/>
          </p:spPr>
          <p:txBody>
            <a:bodyPr vert="horz" wrap="square" lIns="0" tIns="0" rIns="0" bIns="0" rtlCol="0">
              <a:spAutoFit/>
            </a:bodyPr>
            <a:lstStyle/>
            <a:p>
              <a:pPr algn="just">
                <a:lnSpc>
                  <a:spcPct val="106000"/>
                </a:lnSpc>
                <a:spcAft>
                  <a:spcPts val="300"/>
                </a:spcAft>
              </a:pPr>
              <a:r>
                <a:rPr lang="en-GB" sz="14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The EMT has </a:t>
              </a:r>
              <a:r>
                <a:rPr lang="en-GB" sz="1400" dirty="0">
                  <a:solidFill>
                    <a:srgbClr val="88AFFF"/>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rPr>
                <a:t>reduced by 45% the NOx emissions </a:t>
              </a:r>
            </a:p>
            <a:p>
              <a:pPr algn="just">
                <a:lnSpc>
                  <a:spcPct val="106000"/>
                </a:lnSpc>
                <a:spcAft>
                  <a:spcPts val="300"/>
                </a:spcAft>
              </a:pPr>
              <a:r>
                <a:rPr lang="en-GB" sz="1400" dirty="0">
                  <a:latin typeface="Open Sans Light" panose="020B0306030504020204" pitchFamily="34" charset="0"/>
                  <a:ea typeface="Open Sans Light" panose="020B0306030504020204" pitchFamily="34" charset="0"/>
                  <a:cs typeface="Open Sans Light" panose="020B0306030504020204" pitchFamily="34" charset="0"/>
                  <a:sym typeface="Helvetica Neue Light"/>
                </a:rPr>
                <a:t>139,789 kg in 2021 against 76,352 kg in 2022 </a:t>
              </a:r>
              <a:endParaRPr lang="en-GB" sz="1400" dirty="0">
                <a:solidFill>
                  <a:srgbClr val="00AECF"/>
                </a:solidFill>
                <a:latin typeface="Open Sans Extrabold" panose="020B0906030804020204" pitchFamily="34" charset="0"/>
                <a:ea typeface="Open Sans Extrabold" panose="020B0906030804020204" pitchFamily="34" charset="0"/>
                <a:cs typeface="Open Sans Extrabold" panose="020B0906030804020204" pitchFamily="34" charset="0"/>
                <a:sym typeface="Helvetica Neue Light"/>
              </a:endParaRPr>
            </a:p>
          </p:txBody>
        </p:sp>
      </p:grpSp>
      <p:sp>
        <p:nvSpPr>
          <p:cNvPr id="203" name="Rectangle 202">
            <a:extLst>
              <a:ext uri="{FF2B5EF4-FFF2-40B4-BE49-F238E27FC236}">
                <a16:creationId xmlns:a16="http://schemas.microsoft.com/office/drawing/2014/main" id="{B461BDFF-9DB6-4931-BDF2-AB8551C80AC6}"/>
              </a:ext>
            </a:extLst>
          </p:cNvPr>
          <p:cNvSpPr/>
          <p:nvPr/>
        </p:nvSpPr>
        <p:spPr>
          <a:xfrm>
            <a:off x="644562" y="3972619"/>
            <a:ext cx="2180919" cy="215444"/>
          </a:xfrm>
          <a:prstGeom prst="rect">
            <a:avLst/>
          </a:prstGeom>
          <a:solidFill>
            <a:srgbClr val="88AFFF"/>
          </a:solidFill>
        </p:spPr>
        <p:txBody>
          <a:bodyPr wrap="square" rtlCol="0" anchor="ctr">
            <a:spAutoFit/>
          </a:bodyPr>
          <a:lstStyle/>
          <a:p>
            <a:pPr algn="ctr"/>
            <a:endParaRPr lang="en-GB" sz="80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Tree>
    <p:extLst>
      <p:ext uri="{BB962C8B-B14F-4D97-AF65-F5344CB8AC3E}">
        <p14:creationId xmlns:p14="http://schemas.microsoft.com/office/powerpoint/2010/main" val="2459088495"/>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0F6C2-6EE5-4489-A720-450640F27109}"/>
              </a:ext>
            </a:extLst>
          </p:cNvPr>
          <p:cNvSpPr>
            <a:spLocks noGrp="1"/>
          </p:cNvSpPr>
          <p:nvPr>
            <p:ph type="title"/>
          </p:nvPr>
        </p:nvSpPr>
        <p:spPr/>
        <p:txBody>
          <a:bodyPr/>
          <a:lstStyle/>
          <a:p>
            <a:r>
              <a:rPr lang="en-GB"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rPr>
              <a:t>Main implemented actions:</a:t>
            </a:r>
            <a:r>
              <a:rPr lang="en-GB" dirty="0"/>
              <a:t> </a:t>
            </a:r>
            <a:r>
              <a:rPr lang="en-GB" dirty="0" err="1"/>
              <a:t>BiciMAD</a:t>
            </a:r>
            <a:r>
              <a:rPr lang="en-GB" dirty="0"/>
              <a:t> expansion</a:t>
            </a:r>
          </a:p>
        </p:txBody>
      </p:sp>
      <p:sp>
        <p:nvSpPr>
          <p:cNvPr id="3" name="Text Placeholder 2">
            <a:extLst>
              <a:ext uri="{FF2B5EF4-FFF2-40B4-BE49-F238E27FC236}">
                <a16:creationId xmlns:a16="http://schemas.microsoft.com/office/drawing/2014/main" id="{CA2B26DF-4666-4980-9C4B-EBD12A092AE2}"/>
              </a:ext>
            </a:extLst>
          </p:cNvPr>
          <p:cNvSpPr>
            <a:spLocks noGrp="1"/>
          </p:cNvSpPr>
          <p:nvPr>
            <p:ph type="body" sz="quarter" idx="14"/>
          </p:nvPr>
        </p:nvSpPr>
        <p:spPr/>
        <p:txBody>
          <a:bodyPr/>
          <a:lstStyle/>
          <a:p>
            <a:r>
              <a:rPr lang="en-GB"/>
              <a:t>02. Balance de la Estrategia de Sostenibilidad Ambiental Madrid 360</a:t>
            </a:r>
            <a:endParaRPr lang="en-GB" dirty="0"/>
          </a:p>
        </p:txBody>
      </p:sp>
      <p:pic>
        <p:nvPicPr>
          <p:cNvPr id="5" name="Picture 4" descr="Diagram&#10;&#10;Description automatically generated">
            <a:extLst>
              <a:ext uri="{FF2B5EF4-FFF2-40B4-BE49-F238E27FC236}">
                <a16:creationId xmlns:a16="http://schemas.microsoft.com/office/drawing/2014/main" id="{F3E17F87-DDFC-4964-BB2F-A60407BF8187}"/>
              </a:ext>
            </a:extLst>
          </p:cNvPr>
          <p:cNvPicPr>
            <a:picLocks noChangeAspect="1"/>
          </p:cNvPicPr>
          <p:nvPr/>
        </p:nvPicPr>
        <p:blipFill rotWithShape="1">
          <a:blip r:embed="rId2"/>
          <a:srcRect t="5641"/>
          <a:stretch/>
        </p:blipFill>
        <p:spPr>
          <a:xfrm>
            <a:off x="7264489" y="2864534"/>
            <a:ext cx="6057357" cy="4040791"/>
          </a:xfrm>
          <a:prstGeom prst="rect">
            <a:avLst/>
          </a:prstGeom>
        </p:spPr>
      </p:pic>
      <p:sp>
        <p:nvSpPr>
          <p:cNvPr id="6" name="TextBox 5">
            <a:extLst>
              <a:ext uri="{FF2B5EF4-FFF2-40B4-BE49-F238E27FC236}">
                <a16:creationId xmlns:a16="http://schemas.microsoft.com/office/drawing/2014/main" id="{DBB7F565-9CCF-4DFF-8BCE-C9EE5F280B44}"/>
              </a:ext>
            </a:extLst>
          </p:cNvPr>
          <p:cNvSpPr txBox="1"/>
          <p:nvPr/>
        </p:nvSpPr>
        <p:spPr>
          <a:xfrm>
            <a:off x="644562" y="1650236"/>
            <a:ext cx="12131668" cy="565091"/>
          </a:xfrm>
          <a:prstGeom prst="rect">
            <a:avLst/>
          </a:prstGeom>
          <a:noFill/>
        </p:spPr>
        <p:txBody>
          <a:bodyPr wrap="square" lIns="0">
            <a:spAutoFit/>
          </a:bodyPr>
          <a:lstStyle/>
          <a:p>
            <a:pPr algn="justLow">
              <a:lnSpc>
                <a:spcPts val="1900"/>
              </a:lnSpc>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Between 2019 and 2020, </a:t>
            </a:r>
            <a:r>
              <a:rPr lang="en-GB" sz="1400" dirty="0" err="1">
                <a:latin typeface="Open Sans Light" panose="020B0306030504020204" pitchFamily="34" charset="0"/>
                <a:ea typeface="Open Sans Light" panose="020B0306030504020204" pitchFamily="34" charset="0"/>
                <a:cs typeface="Open Sans Light" panose="020B0306030504020204" pitchFamily="34" charset="0"/>
              </a:rPr>
              <a:t>BiciMAD</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had a historical expansion with 90 new stations. The </a:t>
            </a:r>
            <a:r>
              <a:rPr lang="en-GB" sz="1400" b="1" dirty="0">
                <a:latin typeface="Open Sans" panose="020B0606030504020204" pitchFamily="34" charset="0"/>
                <a:ea typeface="Open Sans" panose="020B0606030504020204" pitchFamily="34" charset="0"/>
                <a:cs typeface="Open Sans" panose="020B0606030504020204" pitchFamily="34" charset="0"/>
              </a:rPr>
              <a:t>new expansion project </a:t>
            </a:r>
            <a:r>
              <a:rPr lang="en-GB" sz="1400" dirty="0">
                <a:latin typeface="Open Sans" panose="020B0606030504020204" pitchFamily="34" charset="0"/>
                <a:ea typeface="Open Sans" panose="020B0606030504020204" pitchFamily="34" charset="0"/>
                <a:cs typeface="Open Sans" panose="020B0606030504020204" pitchFamily="34" charset="0"/>
              </a:rPr>
              <a:t>launched in 2022 aims to reach all districts by 2023, duplicating the existing system to reach </a:t>
            </a:r>
            <a:r>
              <a:rPr lang="en-GB" sz="1400" b="1" dirty="0">
                <a:latin typeface="Open Sans" panose="020B0606030504020204" pitchFamily="34" charset="0"/>
                <a:ea typeface="Open Sans" panose="020B0606030504020204" pitchFamily="34" charset="0"/>
                <a:cs typeface="Open Sans" panose="020B0606030504020204" pitchFamily="34" charset="0"/>
              </a:rPr>
              <a:t>611 stations and 7,500 vehicles</a:t>
            </a:r>
            <a:r>
              <a:rPr lang="en-GB" sz="1400" dirty="0">
                <a:latin typeface="Open Sans" panose="020B0606030504020204" pitchFamily="34" charset="0"/>
                <a:ea typeface="Open Sans" panose="020B0606030504020204" pitchFamily="34" charset="0"/>
                <a:cs typeface="Open Sans" panose="020B0606030504020204" pitchFamily="34" charset="0"/>
              </a:rPr>
              <a:t>. </a:t>
            </a:r>
          </a:p>
        </p:txBody>
      </p:sp>
      <p:sp>
        <p:nvSpPr>
          <p:cNvPr id="12" name="Title 1">
            <a:extLst>
              <a:ext uri="{FF2B5EF4-FFF2-40B4-BE49-F238E27FC236}">
                <a16:creationId xmlns:a16="http://schemas.microsoft.com/office/drawing/2014/main" id="{A1A8136B-9465-469C-A4FF-56540E3DEA0E}"/>
              </a:ext>
            </a:extLst>
          </p:cNvPr>
          <p:cNvSpPr txBox="1">
            <a:spLocks/>
          </p:cNvSpPr>
          <p:nvPr/>
        </p:nvSpPr>
        <p:spPr bwMode="gray">
          <a:xfrm>
            <a:off x="559497" y="5440743"/>
            <a:ext cx="7000247" cy="1354217"/>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8800" dirty="0">
                <a:solidFill>
                  <a:srgbClr val="009490"/>
                </a:solidFill>
                <a:latin typeface="Bahnschrift SemiBold Condensed" panose="020B0502040204020203" pitchFamily="34" charset="0"/>
                <a:ea typeface="Open Sans" panose="020B0606030504020204" pitchFamily="34" charset="0"/>
                <a:cs typeface="AngsanaUPC" panose="020B0502040204020203" pitchFamily="18" charset="-34"/>
              </a:rPr>
              <a:t>7.500</a:t>
            </a:r>
            <a:r>
              <a:rPr lang="en-GB" sz="1800"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kumimoji="0" lang="en-GB" sz="1400" b="0" i="0" u="none" strike="noStrike" kern="1200" cap="none" spc="0" normalizeH="0" baseline="0" noProof="0" dirty="0">
                <a:ln>
                  <a:noFill/>
                </a:ln>
                <a:solidFill>
                  <a:srgbClr val="000000"/>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bicycles </a:t>
            </a:r>
            <a:r>
              <a:rPr kumimoji="0" lang="en-GB" sz="1800" b="0" i="0" u="none" strike="noStrike" kern="1200" cap="none" spc="0" normalizeH="0" baseline="0" noProof="0" dirty="0">
                <a:ln>
                  <a:noFill/>
                </a:ln>
                <a:solidFill>
                  <a:srgbClr val="000000"/>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a:t>
            </a:r>
            <a:r>
              <a:rPr lang="en-GB" sz="1600" b="1" dirty="0">
                <a:solidFill>
                  <a:srgbClr val="009490"/>
                </a:solidFill>
                <a:latin typeface="Open Sans" panose="020B0606030504020204" pitchFamily="34" charset="0"/>
                <a:ea typeface="Open Sans" panose="020B0606030504020204" pitchFamily="34" charset="0"/>
                <a:cs typeface="Open Sans" panose="020B0606030504020204" pitchFamily="34" charset="0"/>
              </a:rPr>
              <a:t>+4.536 </a:t>
            </a:r>
            <a:r>
              <a:rPr kumimoji="0" lang="en-GB" sz="1400" b="0" i="0" u="none" strike="noStrike" kern="1200" cap="none" spc="0" normalizeH="0" baseline="0" noProof="0" dirty="0">
                <a:ln>
                  <a:noFill/>
                </a:ln>
                <a:solidFill>
                  <a:srgbClr val="000000"/>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new: more than doubling the existing ones)</a:t>
            </a:r>
            <a:endParaRPr kumimoji="0" lang="en-GB" sz="1800" b="0" i="0" u="none" strike="noStrike" kern="1200" cap="none" spc="0" normalizeH="0" baseline="0" noProof="0" dirty="0">
              <a:ln>
                <a:noFill/>
              </a:ln>
              <a:solidFill>
                <a:srgbClr val="000000"/>
              </a:solidFill>
              <a:effectLst/>
              <a:uLnTx/>
              <a:uFillTx/>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itle 1">
            <a:extLst>
              <a:ext uri="{FF2B5EF4-FFF2-40B4-BE49-F238E27FC236}">
                <a16:creationId xmlns:a16="http://schemas.microsoft.com/office/drawing/2014/main" id="{F3736F32-C21E-4198-B63B-639488299C3D}"/>
              </a:ext>
            </a:extLst>
          </p:cNvPr>
          <p:cNvSpPr txBox="1">
            <a:spLocks/>
          </p:cNvSpPr>
          <p:nvPr/>
        </p:nvSpPr>
        <p:spPr bwMode="gray">
          <a:xfrm>
            <a:off x="559498" y="3981174"/>
            <a:ext cx="5830666" cy="1354217"/>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8800" dirty="0">
                <a:solidFill>
                  <a:srgbClr val="009490"/>
                </a:solidFill>
                <a:latin typeface="Bahnschrift SemiBold Condensed" panose="020B0502040204020203" pitchFamily="34" charset="0"/>
                <a:ea typeface="Open Sans" panose="020B0606030504020204" pitchFamily="34" charset="0"/>
                <a:cs typeface="AngsanaUPC" panose="020B0502040204020203" pitchFamily="18" charset="-34"/>
              </a:rPr>
              <a:t>611</a:t>
            </a:r>
            <a:r>
              <a:rPr lang="en-GB" sz="1800"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kumimoji="0" lang="en-GB" sz="1400" b="0" i="0" u="none" strike="noStrike" kern="1200" cap="none" spc="0" normalizeH="0" baseline="0" noProof="0" dirty="0">
                <a:ln>
                  <a:noFill/>
                </a:ln>
                <a:solidFill>
                  <a:srgbClr val="000000"/>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stations </a:t>
            </a:r>
            <a:r>
              <a:rPr kumimoji="0" lang="en-GB" sz="1800" b="0" i="0" u="none" strike="noStrike" kern="1200" cap="none" spc="0" normalizeH="0" baseline="0" noProof="0" dirty="0">
                <a:ln>
                  <a:noFill/>
                </a:ln>
                <a:solidFill>
                  <a:srgbClr val="000000"/>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a:t>
            </a:r>
            <a:r>
              <a:rPr lang="en-GB" sz="1600" b="1" dirty="0">
                <a:solidFill>
                  <a:srgbClr val="009490"/>
                </a:solidFill>
                <a:latin typeface="Open Sans" panose="020B0606030504020204" pitchFamily="34" charset="0"/>
                <a:ea typeface="Open Sans" panose="020B0606030504020204" pitchFamily="34" charset="0"/>
                <a:cs typeface="Open Sans" panose="020B0606030504020204" pitchFamily="34" charset="0"/>
              </a:rPr>
              <a:t>+347 </a:t>
            </a:r>
            <a:r>
              <a:rPr kumimoji="0" lang="en-GB" sz="1400" b="0" i="0" u="none" strike="noStrike" kern="1200" cap="none" spc="0" normalizeH="0" baseline="0" noProof="0" dirty="0">
                <a:ln>
                  <a:noFill/>
                </a:ln>
                <a:solidFill>
                  <a:srgbClr val="000000"/>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new: more than doubling the existing ones)</a:t>
            </a:r>
            <a:endParaRPr kumimoji="0" lang="en-GB" sz="1800" b="0" i="0" u="none" strike="noStrike" kern="1200" cap="none" spc="0" normalizeH="0" baseline="0" noProof="0" dirty="0">
              <a:ln>
                <a:noFill/>
              </a:ln>
              <a:solidFill>
                <a:srgbClr val="000000"/>
              </a:solidFill>
              <a:effectLst/>
              <a:uLnTx/>
              <a:uFillTx/>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Title 1">
            <a:extLst>
              <a:ext uri="{FF2B5EF4-FFF2-40B4-BE49-F238E27FC236}">
                <a16:creationId xmlns:a16="http://schemas.microsoft.com/office/drawing/2014/main" id="{2374F8FF-6F13-422C-8924-7BBA70FEB499}"/>
              </a:ext>
            </a:extLst>
          </p:cNvPr>
          <p:cNvSpPr txBox="1">
            <a:spLocks/>
          </p:cNvSpPr>
          <p:nvPr/>
        </p:nvSpPr>
        <p:spPr bwMode="gray">
          <a:xfrm>
            <a:off x="559498" y="2521605"/>
            <a:ext cx="5006938" cy="1231106"/>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8000" dirty="0">
                <a:solidFill>
                  <a:srgbClr val="009490"/>
                </a:solidFill>
                <a:latin typeface="Bahnschrift SemiBold Condensed" panose="020B0502040204020203" pitchFamily="34" charset="0"/>
                <a:ea typeface="Open Sans" panose="020B0606030504020204" pitchFamily="34" charset="0"/>
                <a:cs typeface="AngsanaUPC" panose="020B0502040204020203" pitchFamily="18" charset="-34"/>
              </a:rPr>
              <a:t>21</a:t>
            </a:r>
            <a:r>
              <a:rPr lang="en-GB" sz="1400"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kumimoji="0" lang="en-GB" sz="1400" b="0" i="0" u="none" strike="noStrike" kern="1200" cap="none" spc="0" normalizeH="0" baseline="0" noProof="0" dirty="0">
                <a:ln>
                  <a:noFill/>
                </a:ln>
                <a:solidFill>
                  <a:srgbClr val="000000"/>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districts </a:t>
            </a:r>
            <a:r>
              <a:rPr kumimoji="0" lang="en-GB" sz="1200" b="0" i="0" u="none" strike="noStrike" kern="1200" cap="none" spc="0" normalizeH="0" baseline="0" noProof="0" dirty="0">
                <a:ln>
                  <a:noFill/>
                </a:ln>
                <a:solidFill>
                  <a:srgbClr val="000000"/>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a:t>
            </a:r>
            <a:r>
              <a:rPr kumimoji="0" lang="en-GB" sz="1600" b="1" i="0" u="none" strike="noStrike" kern="1200" cap="none" spc="0" normalizeH="0" baseline="0" noProof="0" dirty="0">
                <a:ln>
                  <a:noFill/>
                </a:ln>
                <a:solidFill>
                  <a:srgbClr val="009490"/>
                </a:solidFill>
                <a:effectLst/>
                <a:uLnTx/>
                <a:uFillTx/>
                <a:latin typeface="Open Sans" panose="020B0606030504020204" pitchFamily="34" charset="0"/>
                <a:ea typeface="Open Sans" panose="020B0606030504020204" pitchFamily="34" charset="0"/>
                <a:cs typeface="Open Sans" panose="020B0606030504020204" pitchFamily="34" charset="0"/>
              </a:rPr>
              <a:t>+6 </a:t>
            </a:r>
            <a:r>
              <a:rPr kumimoji="0" lang="en-GB" sz="1400" b="0" i="0" u="none" strike="noStrike" kern="1200" cap="none" spc="0" normalizeH="0" baseline="0" noProof="0" dirty="0">
                <a:ln>
                  <a:noFill/>
                </a:ln>
                <a:solidFill>
                  <a:srgbClr val="000000"/>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new: reaches all districts)</a:t>
            </a:r>
            <a:endParaRPr kumimoji="0" lang="en-GB" sz="1400" b="1" i="1" u="none" strike="noStrike" kern="1200" cap="none" spc="0" normalizeH="0" baseline="0" noProof="0" dirty="0">
              <a:ln>
                <a:noFill/>
              </a:ln>
              <a:solidFill>
                <a:srgbClr val="00949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9" name="Group 8">
            <a:extLst>
              <a:ext uri="{FF2B5EF4-FFF2-40B4-BE49-F238E27FC236}">
                <a16:creationId xmlns:a16="http://schemas.microsoft.com/office/drawing/2014/main" id="{4C5A2EA3-3AAC-4826-AF97-0015FBE9BF02}"/>
              </a:ext>
            </a:extLst>
          </p:cNvPr>
          <p:cNvGrpSpPr>
            <a:grpSpLocks noChangeAspect="1"/>
          </p:cNvGrpSpPr>
          <p:nvPr/>
        </p:nvGrpSpPr>
        <p:grpSpPr>
          <a:xfrm>
            <a:off x="11080157" y="555708"/>
            <a:ext cx="1696054" cy="451937"/>
            <a:chOff x="11354823" y="557803"/>
            <a:chExt cx="1354985" cy="361054"/>
          </a:xfrm>
        </p:grpSpPr>
        <p:sp>
          <p:nvSpPr>
            <p:cNvPr id="10" name="TextBox 9">
              <a:extLst>
                <a:ext uri="{FF2B5EF4-FFF2-40B4-BE49-F238E27FC236}">
                  <a16:creationId xmlns:a16="http://schemas.microsoft.com/office/drawing/2014/main" id="{3DBC087B-0C23-4E02-81C2-0C59B4D218CE}"/>
                </a:ext>
              </a:extLst>
            </p:cNvPr>
            <p:cNvSpPr txBox="1"/>
            <p:nvPr/>
          </p:nvSpPr>
          <p:spPr>
            <a:xfrm>
              <a:off x="12524030"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1" name="TextBox 10">
              <a:extLst>
                <a:ext uri="{FF2B5EF4-FFF2-40B4-BE49-F238E27FC236}">
                  <a16:creationId xmlns:a16="http://schemas.microsoft.com/office/drawing/2014/main" id="{D8D6D8AA-F2B3-400D-A2E9-5B06C7CFDFD9}"/>
                </a:ext>
              </a:extLst>
            </p:cNvPr>
            <p:cNvSpPr txBox="1"/>
            <p:nvPr/>
          </p:nvSpPr>
          <p:spPr>
            <a:xfrm>
              <a:off x="12329162"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3" name="TextBox 12">
              <a:extLst>
                <a:ext uri="{FF2B5EF4-FFF2-40B4-BE49-F238E27FC236}">
                  <a16:creationId xmlns:a16="http://schemas.microsoft.com/office/drawing/2014/main" id="{DC909923-F955-4D57-859D-AD3A7B7D6552}"/>
                </a:ext>
              </a:extLst>
            </p:cNvPr>
            <p:cNvSpPr txBox="1"/>
            <p:nvPr/>
          </p:nvSpPr>
          <p:spPr>
            <a:xfrm>
              <a:off x="12134294"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TextBox 14">
              <a:extLst>
                <a:ext uri="{FF2B5EF4-FFF2-40B4-BE49-F238E27FC236}">
                  <a16:creationId xmlns:a16="http://schemas.microsoft.com/office/drawing/2014/main" id="{63F4751D-7E4D-4318-AD3A-BCADAC218420}"/>
                </a:ext>
              </a:extLst>
            </p:cNvPr>
            <p:cNvSpPr txBox="1"/>
            <p:nvPr/>
          </p:nvSpPr>
          <p:spPr>
            <a:xfrm>
              <a:off x="11939427"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TextBox 15">
              <a:extLst>
                <a:ext uri="{FF2B5EF4-FFF2-40B4-BE49-F238E27FC236}">
                  <a16:creationId xmlns:a16="http://schemas.microsoft.com/office/drawing/2014/main" id="{7055C681-8E38-4839-B2A2-31BC160B0F1F}"/>
                </a:ext>
              </a:extLst>
            </p:cNvPr>
            <p:cNvSpPr txBox="1"/>
            <p:nvPr/>
          </p:nvSpPr>
          <p:spPr>
            <a:xfrm>
              <a:off x="11744559" y="742111"/>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7" name="TextBox 16">
              <a:extLst>
                <a:ext uri="{FF2B5EF4-FFF2-40B4-BE49-F238E27FC236}">
                  <a16:creationId xmlns:a16="http://schemas.microsoft.com/office/drawing/2014/main" id="{8C44FADD-7FF2-44E1-80C3-1BFF2EE7BAC9}"/>
                </a:ext>
              </a:extLst>
            </p:cNvPr>
            <p:cNvSpPr txBox="1"/>
            <p:nvPr/>
          </p:nvSpPr>
          <p:spPr>
            <a:xfrm>
              <a:off x="11549691"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TextBox 18">
              <a:extLst>
                <a:ext uri="{FF2B5EF4-FFF2-40B4-BE49-F238E27FC236}">
                  <a16:creationId xmlns:a16="http://schemas.microsoft.com/office/drawing/2014/main" id="{FDA5A048-F205-4CC5-8C19-C53AB437CB6E}"/>
                </a:ext>
              </a:extLst>
            </p:cNvPr>
            <p:cNvSpPr txBox="1"/>
            <p:nvPr/>
          </p:nvSpPr>
          <p:spPr>
            <a:xfrm>
              <a:off x="11354823" y="742111"/>
              <a:ext cx="185778" cy="176746"/>
            </a:xfrm>
            <a:prstGeom prst="rect">
              <a:avLst/>
            </a:prstGeom>
            <a:solidFill>
              <a:srgbClr val="012169"/>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TextBox 19">
              <a:extLst>
                <a:ext uri="{FF2B5EF4-FFF2-40B4-BE49-F238E27FC236}">
                  <a16:creationId xmlns:a16="http://schemas.microsoft.com/office/drawing/2014/main" id="{6B1D3C80-EEE4-4951-92BD-E338CAD25BA8}"/>
                </a:ext>
              </a:extLst>
            </p:cNvPr>
            <p:cNvSpPr txBox="1"/>
            <p:nvPr/>
          </p:nvSpPr>
          <p:spPr>
            <a:xfrm>
              <a:off x="12524030"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1" name="TextBox 20">
              <a:extLst>
                <a:ext uri="{FF2B5EF4-FFF2-40B4-BE49-F238E27FC236}">
                  <a16:creationId xmlns:a16="http://schemas.microsoft.com/office/drawing/2014/main" id="{E7015097-736C-4F22-A4EA-2B72C51CCDFB}"/>
                </a:ext>
              </a:extLst>
            </p:cNvPr>
            <p:cNvSpPr txBox="1"/>
            <p:nvPr/>
          </p:nvSpPr>
          <p:spPr>
            <a:xfrm>
              <a:off x="12329162"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TextBox 21">
              <a:extLst>
                <a:ext uri="{FF2B5EF4-FFF2-40B4-BE49-F238E27FC236}">
                  <a16:creationId xmlns:a16="http://schemas.microsoft.com/office/drawing/2014/main" id="{26708DCE-37B0-46E8-82B9-ACA04AD9A1BC}"/>
                </a:ext>
              </a:extLst>
            </p:cNvPr>
            <p:cNvSpPr txBox="1"/>
            <p:nvPr/>
          </p:nvSpPr>
          <p:spPr>
            <a:xfrm>
              <a:off x="12134294"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3" name="TextBox 22">
              <a:extLst>
                <a:ext uri="{FF2B5EF4-FFF2-40B4-BE49-F238E27FC236}">
                  <a16:creationId xmlns:a16="http://schemas.microsoft.com/office/drawing/2014/main" id="{C3F607D3-A24E-426D-B92D-E370D59EC1F1}"/>
                </a:ext>
              </a:extLst>
            </p:cNvPr>
            <p:cNvSpPr txBox="1"/>
            <p:nvPr/>
          </p:nvSpPr>
          <p:spPr>
            <a:xfrm>
              <a:off x="11939427"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4" name="TextBox 23">
              <a:extLst>
                <a:ext uri="{FF2B5EF4-FFF2-40B4-BE49-F238E27FC236}">
                  <a16:creationId xmlns:a16="http://schemas.microsoft.com/office/drawing/2014/main" id="{8B30B930-5FB2-401C-B80C-D66248E83E23}"/>
                </a:ext>
              </a:extLst>
            </p:cNvPr>
            <p:cNvSpPr txBox="1"/>
            <p:nvPr/>
          </p:nvSpPr>
          <p:spPr>
            <a:xfrm>
              <a:off x="11744559"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5" name="TextBox 24">
              <a:extLst>
                <a:ext uri="{FF2B5EF4-FFF2-40B4-BE49-F238E27FC236}">
                  <a16:creationId xmlns:a16="http://schemas.microsoft.com/office/drawing/2014/main" id="{F570B764-BD18-48F9-8BFE-88A823273EA8}"/>
                </a:ext>
              </a:extLst>
            </p:cNvPr>
            <p:cNvSpPr txBox="1"/>
            <p:nvPr/>
          </p:nvSpPr>
          <p:spPr>
            <a:xfrm>
              <a:off x="11549691"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6" name="Graphic 4">
              <a:extLst>
                <a:ext uri="{FF2B5EF4-FFF2-40B4-BE49-F238E27FC236}">
                  <a16:creationId xmlns:a16="http://schemas.microsoft.com/office/drawing/2014/main" id="{8C05859B-4A91-4DCE-B326-DA663180007A}"/>
                </a:ext>
              </a:extLst>
            </p:cNvPr>
            <p:cNvGrpSpPr>
              <a:grpSpLocks noChangeAspect="1"/>
            </p:cNvGrpSpPr>
            <p:nvPr/>
          </p:nvGrpSpPr>
          <p:grpSpPr>
            <a:xfrm>
              <a:off x="11772067" y="767240"/>
              <a:ext cx="37356" cy="35887"/>
              <a:chOff x="8908530" y="3895668"/>
              <a:chExt cx="226843" cy="218332"/>
            </a:xfrm>
            <a:solidFill>
              <a:schemeClr val="bg1"/>
            </a:solidFill>
            <a:effectLst/>
          </p:grpSpPr>
          <p:sp>
            <p:nvSpPr>
              <p:cNvPr id="77" name="Graphic 4">
                <a:extLst>
                  <a:ext uri="{FF2B5EF4-FFF2-40B4-BE49-F238E27FC236}">
                    <a16:creationId xmlns:a16="http://schemas.microsoft.com/office/drawing/2014/main" id="{D9CA760E-9C33-4B1D-B3C2-E2CD3407D1A7}"/>
                  </a:ext>
                </a:extLst>
              </p:cNvPr>
              <p:cNvSpPr/>
              <p:nvPr/>
            </p:nvSpPr>
            <p:spPr>
              <a:xfrm>
                <a:off x="8969754" y="3895668"/>
                <a:ext cx="111083" cy="82353"/>
              </a:xfrm>
              <a:custGeom>
                <a:avLst/>
                <a:gdLst>
                  <a:gd name="connsiteX0" fmla="*/ 68812 w 111083"/>
                  <a:gd name="connsiteY0" fmla="*/ 63840 h 82353"/>
                  <a:gd name="connsiteX1" fmla="*/ 61144 w 111083"/>
                  <a:gd name="connsiteY1" fmla="*/ 68947 h 82353"/>
                  <a:gd name="connsiteX2" fmla="*/ 61144 w 111083"/>
                  <a:gd name="connsiteY2" fmla="*/ 68947 h 82353"/>
                  <a:gd name="connsiteX3" fmla="*/ 66256 w 111083"/>
                  <a:gd name="connsiteY3" fmla="*/ 76608 h 82353"/>
                  <a:gd name="connsiteX4" fmla="*/ 66256 w 111083"/>
                  <a:gd name="connsiteY4" fmla="*/ 76608 h 82353"/>
                  <a:gd name="connsiteX5" fmla="*/ 97566 w 111083"/>
                  <a:gd name="connsiteY5" fmla="*/ 82354 h 82353"/>
                  <a:gd name="connsiteX6" fmla="*/ 98844 w 111083"/>
                  <a:gd name="connsiteY6" fmla="*/ 82354 h 82353"/>
                  <a:gd name="connsiteX7" fmla="*/ 102679 w 111083"/>
                  <a:gd name="connsiteY7" fmla="*/ 81077 h 82353"/>
                  <a:gd name="connsiteX8" fmla="*/ 105234 w 111083"/>
                  <a:gd name="connsiteY8" fmla="*/ 77246 h 82353"/>
                  <a:gd name="connsiteX9" fmla="*/ 110985 w 111083"/>
                  <a:gd name="connsiteY9" fmla="*/ 45965 h 82353"/>
                  <a:gd name="connsiteX10" fmla="*/ 105874 w 111083"/>
                  <a:gd name="connsiteY10" fmla="*/ 38304 h 82353"/>
                  <a:gd name="connsiteX11" fmla="*/ 98205 w 111083"/>
                  <a:gd name="connsiteY11" fmla="*/ 43411 h 82353"/>
                  <a:gd name="connsiteX12" fmla="*/ 98205 w 111083"/>
                  <a:gd name="connsiteY12" fmla="*/ 43411 h 82353"/>
                  <a:gd name="connsiteX13" fmla="*/ 95649 w 111083"/>
                  <a:gd name="connsiteY13" fmla="*/ 58094 h 82353"/>
                  <a:gd name="connsiteX14" fmla="*/ 63700 w 111083"/>
                  <a:gd name="connsiteY14" fmla="*/ 3192 h 82353"/>
                  <a:gd name="connsiteX15" fmla="*/ 57949 w 111083"/>
                  <a:gd name="connsiteY15" fmla="*/ 0 h 82353"/>
                  <a:gd name="connsiteX16" fmla="*/ 45169 w 111083"/>
                  <a:gd name="connsiteY16" fmla="*/ 0 h 82353"/>
                  <a:gd name="connsiteX17" fmla="*/ 39418 w 111083"/>
                  <a:gd name="connsiteY17" fmla="*/ 3192 h 82353"/>
                  <a:gd name="connsiteX18" fmla="*/ 1079 w 111083"/>
                  <a:gd name="connsiteY18" fmla="*/ 68947 h 82353"/>
                  <a:gd name="connsiteX19" fmla="*/ 2995 w 111083"/>
                  <a:gd name="connsiteY19" fmla="*/ 77885 h 82353"/>
                  <a:gd name="connsiteX20" fmla="*/ 11941 w 111083"/>
                  <a:gd name="connsiteY20" fmla="*/ 75970 h 82353"/>
                  <a:gd name="connsiteX21" fmla="*/ 11941 w 111083"/>
                  <a:gd name="connsiteY21" fmla="*/ 75331 h 82353"/>
                  <a:gd name="connsiteX22" fmla="*/ 48364 w 111083"/>
                  <a:gd name="connsiteY22" fmla="*/ 12768 h 82353"/>
                  <a:gd name="connsiteX23" fmla="*/ 54115 w 111083"/>
                  <a:gd name="connsiteY23" fmla="*/ 12768 h 82353"/>
                  <a:gd name="connsiteX24" fmla="*/ 85425 w 111083"/>
                  <a:gd name="connsiteY24" fmla="*/ 67032 h 82353"/>
                  <a:gd name="connsiteX25" fmla="*/ 68812 w 111083"/>
                  <a:gd name="connsiteY25" fmla="*/ 63840 h 8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083" h="82353">
                    <a:moveTo>
                      <a:pt x="68812" y="63840"/>
                    </a:moveTo>
                    <a:cubicBezTo>
                      <a:pt x="65617" y="63202"/>
                      <a:pt x="61783" y="65755"/>
                      <a:pt x="61144" y="68947"/>
                    </a:cubicBezTo>
                    <a:cubicBezTo>
                      <a:pt x="61144" y="68947"/>
                      <a:pt x="61144" y="68947"/>
                      <a:pt x="61144" y="68947"/>
                    </a:cubicBezTo>
                    <a:cubicBezTo>
                      <a:pt x="60505" y="72139"/>
                      <a:pt x="63061" y="75970"/>
                      <a:pt x="66256" y="76608"/>
                    </a:cubicBezTo>
                    <a:cubicBezTo>
                      <a:pt x="66256" y="76608"/>
                      <a:pt x="66256" y="76608"/>
                      <a:pt x="66256" y="76608"/>
                    </a:cubicBezTo>
                    <a:lnTo>
                      <a:pt x="97566" y="82354"/>
                    </a:lnTo>
                    <a:lnTo>
                      <a:pt x="98844" y="82354"/>
                    </a:lnTo>
                    <a:cubicBezTo>
                      <a:pt x="100123" y="82354"/>
                      <a:pt x="101400" y="81715"/>
                      <a:pt x="102679" y="81077"/>
                    </a:cubicBezTo>
                    <a:cubicBezTo>
                      <a:pt x="103956" y="79800"/>
                      <a:pt x="105234" y="78523"/>
                      <a:pt x="105234" y="77246"/>
                    </a:cubicBezTo>
                    <a:lnTo>
                      <a:pt x="110985" y="45965"/>
                    </a:lnTo>
                    <a:cubicBezTo>
                      <a:pt x="111624" y="42135"/>
                      <a:pt x="109069" y="38943"/>
                      <a:pt x="105874" y="38304"/>
                    </a:cubicBezTo>
                    <a:cubicBezTo>
                      <a:pt x="102039" y="37666"/>
                      <a:pt x="98844" y="40219"/>
                      <a:pt x="98205" y="43411"/>
                    </a:cubicBezTo>
                    <a:lnTo>
                      <a:pt x="98205" y="43411"/>
                    </a:lnTo>
                    <a:lnTo>
                      <a:pt x="95649" y="58094"/>
                    </a:lnTo>
                    <a:lnTo>
                      <a:pt x="63700" y="3192"/>
                    </a:lnTo>
                    <a:cubicBezTo>
                      <a:pt x="62422" y="1277"/>
                      <a:pt x="60505" y="0"/>
                      <a:pt x="57949" y="0"/>
                    </a:cubicBezTo>
                    <a:lnTo>
                      <a:pt x="45169" y="0"/>
                    </a:lnTo>
                    <a:cubicBezTo>
                      <a:pt x="42613" y="0"/>
                      <a:pt x="40696" y="1277"/>
                      <a:pt x="39418" y="3192"/>
                    </a:cubicBezTo>
                    <a:lnTo>
                      <a:pt x="1079" y="68947"/>
                    </a:lnTo>
                    <a:cubicBezTo>
                      <a:pt x="-839" y="72139"/>
                      <a:pt x="-200" y="75970"/>
                      <a:pt x="2995" y="77885"/>
                    </a:cubicBezTo>
                    <a:cubicBezTo>
                      <a:pt x="6190" y="79800"/>
                      <a:pt x="10025" y="79162"/>
                      <a:pt x="11941" y="75970"/>
                    </a:cubicBezTo>
                    <a:cubicBezTo>
                      <a:pt x="11941" y="75970"/>
                      <a:pt x="11941" y="75970"/>
                      <a:pt x="11941" y="75331"/>
                    </a:cubicBezTo>
                    <a:lnTo>
                      <a:pt x="48364" y="12768"/>
                    </a:lnTo>
                    <a:lnTo>
                      <a:pt x="54115" y="12768"/>
                    </a:lnTo>
                    <a:lnTo>
                      <a:pt x="85425" y="67032"/>
                    </a:lnTo>
                    <a:lnTo>
                      <a:pt x="68812" y="6384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78" name="Graphic 4">
                <a:extLst>
                  <a:ext uri="{FF2B5EF4-FFF2-40B4-BE49-F238E27FC236}">
                    <a16:creationId xmlns:a16="http://schemas.microsoft.com/office/drawing/2014/main" id="{E62A287C-9C60-458B-9E10-6F6EE21BDA43}"/>
                  </a:ext>
                </a:extLst>
              </p:cNvPr>
              <p:cNvSpPr/>
              <p:nvPr/>
            </p:nvSpPr>
            <p:spPr>
              <a:xfrm>
                <a:off x="8908530" y="3997333"/>
                <a:ext cx="96807" cy="94961"/>
              </a:xfrm>
              <a:custGeom>
                <a:avLst/>
                <a:gdLst>
                  <a:gd name="connsiteX0" fmla="*/ 91696 w 96807"/>
                  <a:gd name="connsiteY0" fmla="*/ 80917 h 94961"/>
                  <a:gd name="connsiteX1" fmla="*/ 16934 w 96807"/>
                  <a:gd name="connsiteY1" fmla="*/ 80917 h 94961"/>
                  <a:gd name="connsiteX2" fmla="*/ 14378 w 96807"/>
                  <a:gd name="connsiteY2" fmla="*/ 76448 h 94961"/>
                  <a:gd name="connsiteX3" fmla="*/ 46327 w 96807"/>
                  <a:gd name="connsiteY3" fmla="*/ 22184 h 94961"/>
                  <a:gd name="connsiteX4" fmla="*/ 52078 w 96807"/>
                  <a:gd name="connsiteY4" fmla="*/ 38783 h 94961"/>
                  <a:gd name="connsiteX5" fmla="*/ 57829 w 96807"/>
                  <a:gd name="connsiteY5" fmla="*/ 43251 h 94961"/>
                  <a:gd name="connsiteX6" fmla="*/ 59746 w 96807"/>
                  <a:gd name="connsiteY6" fmla="*/ 42613 h 94961"/>
                  <a:gd name="connsiteX7" fmla="*/ 63580 w 96807"/>
                  <a:gd name="connsiteY7" fmla="*/ 34314 h 94961"/>
                  <a:gd name="connsiteX8" fmla="*/ 52717 w 96807"/>
                  <a:gd name="connsiteY8" fmla="*/ 4309 h 94961"/>
                  <a:gd name="connsiteX9" fmla="*/ 49522 w 96807"/>
                  <a:gd name="connsiteY9" fmla="*/ 479 h 94961"/>
                  <a:gd name="connsiteX10" fmla="*/ 44410 w 96807"/>
                  <a:gd name="connsiteY10" fmla="*/ 479 h 94961"/>
                  <a:gd name="connsiteX11" fmla="*/ 14378 w 96807"/>
                  <a:gd name="connsiteY11" fmla="*/ 11332 h 94961"/>
                  <a:gd name="connsiteX12" fmla="*/ 11183 w 96807"/>
                  <a:gd name="connsiteY12" fmla="*/ 19631 h 94961"/>
                  <a:gd name="connsiteX13" fmla="*/ 18850 w 96807"/>
                  <a:gd name="connsiteY13" fmla="*/ 23461 h 94961"/>
                  <a:gd name="connsiteX14" fmla="*/ 33547 w 96807"/>
                  <a:gd name="connsiteY14" fmla="*/ 18354 h 94961"/>
                  <a:gd name="connsiteX15" fmla="*/ 959 w 96807"/>
                  <a:gd name="connsiteY15" fmla="*/ 73894 h 94961"/>
                  <a:gd name="connsiteX16" fmla="*/ 959 w 96807"/>
                  <a:gd name="connsiteY16" fmla="*/ 80278 h 94961"/>
                  <a:gd name="connsiteX17" fmla="*/ 6709 w 96807"/>
                  <a:gd name="connsiteY17" fmla="*/ 91770 h 94961"/>
                  <a:gd name="connsiteX18" fmla="*/ 12460 w 96807"/>
                  <a:gd name="connsiteY18" fmla="*/ 94962 h 94961"/>
                  <a:gd name="connsiteX19" fmla="*/ 90418 w 96807"/>
                  <a:gd name="connsiteY19" fmla="*/ 94962 h 94961"/>
                  <a:gd name="connsiteX20" fmla="*/ 96808 w 96807"/>
                  <a:gd name="connsiteY20" fmla="*/ 88578 h 94961"/>
                  <a:gd name="connsiteX21" fmla="*/ 91696 w 96807"/>
                  <a:gd name="connsiteY21" fmla="*/ 80917 h 94961"/>
                  <a:gd name="connsiteX22" fmla="*/ 91696 w 96807"/>
                  <a:gd name="connsiteY22" fmla="*/ 80917 h 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6807" h="94961">
                    <a:moveTo>
                      <a:pt x="91696" y="80917"/>
                    </a:moveTo>
                    <a:lnTo>
                      <a:pt x="16934" y="80917"/>
                    </a:lnTo>
                    <a:lnTo>
                      <a:pt x="14378" y="76448"/>
                    </a:lnTo>
                    <a:lnTo>
                      <a:pt x="46327" y="22184"/>
                    </a:lnTo>
                    <a:lnTo>
                      <a:pt x="52078" y="38783"/>
                    </a:lnTo>
                    <a:cubicBezTo>
                      <a:pt x="52717" y="41336"/>
                      <a:pt x="55273" y="43251"/>
                      <a:pt x="57829" y="43251"/>
                    </a:cubicBezTo>
                    <a:cubicBezTo>
                      <a:pt x="58468" y="43251"/>
                      <a:pt x="59107" y="43251"/>
                      <a:pt x="59746" y="42613"/>
                    </a:cubicBezTo>
                    <a:cubicBezTo>
                      <a:pt x="62941" y="41336"/>
                      <a:pt x="64858" y="37506"/>
                      <a:pt x="63580" y="34314"/>
                    </a:cubicBezTo>
                    <a:lnTo>
                      <a:pt x="52717" y="4309"/>
                    </a:lnTo>
                    <a:cubicBezTo>
                      <a:pt x="52078" y="3032"/>
                      <a:pt x="50800" y="1117"/>
                      <a:pt x="49522" y="479"/>
                    </a:cubicBezTo>
                    <a:cubicBezTo>
                      <a:pt x="48244" y="-160"/>
                      <a:pt x="46327" y="-160"/>
                      <a:pt x="44410" y="479"/>
                    </a:cubicBezTo>
                    <a:lnTo>
                      <a:pt x="14378" y="11332"/>
                    </a:lnTo>
                    <a:cubicBezTo>
                      <a:pt x="11183" y="12608"/>
                      <a:pt x="9904" y="16439"/>
                      <a:pt x="11183" y="19631"/>
                    </a:cubicBezTo>
                    <a:cubicBezTo>
                      <a:pt x="12460" y="22823"/>
                      <a:pt x="15655" y="24099"/>
                      <a:pt x="18850" y="23461"/>
                    </a:cubicBezTo>
                    <a:lnTo>
                      <a:pt x="33547" y="18354"/>
                    </a:lnTo>
                    <a:lnTo>
                      <a:pt x="959" y="73894"/>
                    </a:lnTo>
                    <a:cubicBezTo>
                      <a:pt x="-320" y="75810"/>
                      <a:pt x="-320" y="78363"/>
                      <a:pt x="959" y="80278"/>
                    </a:cubicBezTo>
                    <a:lnTo>
                      <a:pt x="6709" y="91770"/>
                    </a:lnTo>
                    <a:cubicBezTo>
                      <a:pt x="7988" y="93685"/>
                      <a:pt x="9904" y="94962"/>
                      <a:pt x="12460" y="94962"/>
                    </a:cubicBezTo>
                    <a:lnTo>
                      <a:pt x="90418" y="94962"/>
                    </a:lnTo>
                    <a:cubicBezTo>
                      <a:pt x="94252" y="94962"/>
                      <a:pt x="96808" y="92408"/>
                      <a:pt x="96808" y="88578"/>
                    </a:cubicBezTo>
                    <a:cubicBezTo>
                      <a:pt x="96808" y="84747"/>
                      <a:pt x="95529" y="81555"/>
                      <a:pt x="91696" y="80917"/>
                    </a:cubicBezTo>
                    <a:lnTo>
                      <a:pt x="91696" y="80917"/>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79" name="Graphic 4">
                <a:extLst>
                  <a:ext uri="{FF2B5EF4-FFF2-40B4-BE49-F238E27FC236}">
                    <a16:creationId xmlns:a16="http://schemas.microsoft.com/office/drawing/2014/main" id="{6D6DC3BF-FD39-4A87-A233-1D21A32CA696}"/>
                  </a:ext>
                </a:extLst>
              </p:cNvPr>
              <p:cNvSpPr/>
              <p:nvPr/>
            </p:nvSpPr>
            <p:spPr>
              <a:xfrm>
                <a:off x="9030259" y="4001153"/>
                <a:ext cx="105114" cy="112847"/>
              </a:xfrm>
              <a:custGeom>
                <a:avLst/>
                <a:gdLst>
                  <a:gd name="connsiteX0" fmla="*/ 64539 w 105114"/>
                  <a:gd name="connsiteY0" fmla="*/ 3681 h 112847"/>
                  <a:gd name="connsiteX1" fmla="*/ 56232 w 105114"/>
                  <a:gd name="connsiteY1" fmla="*/ 489 h 112847"/>
                  <a:gd name="connsiteX2" fmla="*/ 53037 w 105114"/>
                  <a:gd name="connsiteY2" fmla="*/ 8788 h 112847"/>
                  <a:gd name="connsiteX3" fmla="*/ 53675 w 105114"/>
                  <a:gd name="connsiteY3" fmla="*/ 10065 h 112847"/>
                  <a:gd name="connsiteX4" fmla="*/ 90737 w 105114"/>
                  <a:gd name="connsiteY4" fmla="*/ 72628 h 112847"/>
                  <a:gd name="connsiteX5" fmla="*/ 88820 w 105114"/>
                  <a:gd name="connsiteY5" fmla="*/ 77097 h 112847"/>
                  <a:gd name="connsiteX6" fmla="*/ 22365 w 105114"/>
                  <a:gd name="connsiteY6" fmla="*/ 77097 h 112847"/>
                  <a:gd name="connsiteX7" fmla="*/ 33228 w 105114"/>
                  <a:gd name="connsiteY7" fmla="*/ 66244 h 112847"/>
                  <a:gd name="connsiteX8" fmla="*/ 32589 w 105114"/>
                  <a:gd name="connsiteY8" fmla="*/ 57307 h 112847"/>
                  <a:gd name="connsiteX9" fmla="*/ 24282 w 105114"/>
                  <a:gd name="connsiteY9" fmla="*/ 57307 h 112847"/>
                  <a:gd name="connsiteX10" fmla="*/ 1917 w 105114"/>
                  <a:gd name="connsiteY10" fmla="*/ 79650 h 112847"/>
                  <a:gd name="connsiteX11" fmla="*/ 1917 w 105114"/>
                  <a:gd name="connsiteY11" fmla="*/ 88588 h 112847"/>
                  <a:gd name="connsiteX12" fmla="*/ 24282 w 105114"/>
                  <a:gd name="connsiteY12" fmla="*/ 110932 h 112847"/>
                  <a:gd name="connsiteX13" fmla="*/ 33228 w 105114"/>
                  <a:gd name="connsiteY13" fmla="*/ 110932 h 112847"/>
                  <a:gd name="connsiteX14" fmla="*/ 33228 w 105114"/>
                  <a:gd name="connsiteY14" fmla="*/ 101994 h 112847"/>
                  <a:gd name="connsiteX15" fmla="*/ 33228 w 105114"/>
                  <a:gd name="connsiteY15" fmla="*/ 101994 h 112847"/>
                  <a:gd name="connsiteX16" fmla="*/ 20448 w 105114"/>
                  <a:gd name="connsiteY16" fmla="*/ 89226 h 112847"/>
                  <a:gd name="connsiteX17" fmla="*/ 92654 w 105114"/>
                  <a:gd name="connsiteY17" fmla="*/ 89226 h 112847"/>
                  <a:gd name="connsiteX18" fmla="*/ 98405 w 105114"/>
                  <a:gd name="connsiteY18" fmla="*/ 86034 h 112847"/>
                  <a:gd name="connsiteX19" fmla="*/ 104156 w 105114"/>
                  <a:gd name="connsiteY19" fmla="*/ 74543 h 112847"/>
                  <a:gd name="connsiteX20" fmla="*/ 104156 w 105114"/>
                  <a:gd name="connsiteY20" fmla="*/ 68159 h 112847"/>
                  <a:gd name="connsiteX21" fmla="*/ 64539 w 105114"/>
                  <a:gd name="connsiteY21" fmla="*/ 3681 h 1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114" h="112847">
                    <a:moveTo>
                      <a:pt x="64539" y="3681"/>
                    </a:moveTo>
                    <a:cubicBezTo>
                      <a:pt x="63260" y="489"/>
                      <a:pt x="59427" y="-788"/>
                      <a:pt x="56232" y="489"/>
                    </a:cubicBezTo>
                    <a:cubicBezTo>
                      <a:pt x="53037" y="1766"/>
                      <a:pt x="51759" y="5596"/>
                      <a:pt x="53037" y="8788"/>
                    </a:cubicBezTo>
                    <a:cubicBezTo>
                      <a:pt x="53037" y="9427"/>
                      <a:pt x="53675" y="9427"/>
                      <a:pt x="53675" y="10065"/>
                    </a:cubicBezTo>
                    <a:lnTo>
                      <a:pt x="90737" y="72628"/>
                    </a:lnTo>
                    <a:lnTo>
                      <a:pt x="88820" y="77097"/>
                    </a:lnTo>
                    <a:lnTo>
                      <a:pt x="22365" y="77097"/>
                    </a:lnTo>
                    <a:lnTo>
                      <a:pt x="33228" y="66244"/>
                    </a:lnTo>
                    <a:cubicBezTo>
                      <a:pt x="35784" y="63690"/>
                      <a:pt x="35144" y="59222"/>
                      <a:pt x="32589" y="57307"/>
                    </a:cubicBezTo>
                    <a:cubicBezTo>
                      <a:pt x="30033" y="55391"/>
                      <a:pt x="26838" y="55391"/>
                      <a:pt x="24282" y="57307"/>
                    </a:cubicBezTo>
                    <a:lnTo>
                      <a:pt x="1917" y="79650"/>
                    </a:lnTo>
                    <a:cubicBezTo>
                      <a:pt x="-639" y="82204"/>
                      <a:pt x="-639" y="86034"/>
                      <a:pt x="1917" y="88588"/>
                    </a:cubicBezTo>
                    <a:lnTo>
                      <a:pt x="24282" y="110932"/>
                    </a:lnTo>
                    <a:cubicBezTo>
                      <a:pt x="26838" y="113486"/>
                      <a:pt x="30672" y="113486"/>
                      <a:pt x="33228" y="110932"/>
                    </a:cubicBezTo>
                    <a:cubicBezTo>
                      <a:pt x="35784" y="108378"/>
                      <a:pt x="35784" y="104548"/>
                      <a:pt x="33228" y="101994"/>
                    </a:cubicBezTo>
                    <a:lnTo>
                      <a:pt x="33228" y="101994"/>
                    </a:lnTo>
                    <a:lnTo>
                      <a:pt x="20448" y="89226"/>
                    </a:lnTo>
                    <a:lnTo>
                      <a:pt x="92654" y="89226"/>
                    </a:lnTo>
                    <a:cubicBezTo>
                      <a:pt x="95210" y="89226"/>
                      <a:pt x="97127" y="87950"/>
                      <a:pt x="98405" y="86034"/>
                    </a:cubicBezTo>
                    <a:lnTo>
                      <a:pt x="104156" y="74543"/>
                    </a:lnTo>
                    <a:cubicBezTo>
                      <a:pt x="105434" y="72628"/>
                      <a:pt x="105434" y="70074"/>
                      <a:pt x="104156" y="68159"/>
                    </a:cubicBezTo>
                    <a:lnTo>
                      <a:pt x="64539" y="36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27" name="Graphic 4">
              <a:extLst>
                <a:ext uri="{FF2B5EF4-FFF2-40B4-BE49-F238E27FC236}">
                  <a16:creationId xmlns:a16="http://schemas.microsoft.com/office/drawing/2014/main" id="{AD257165-6117-406C-909F-E2B2BEC25FA1}"/>
                </a:ext>
              </a:extLst>
            </p:cNvPr>
            <p:cNvSpPr/>
            <p:nvPr/>
          </p:nvSpPr>
          <p:spPr>
            <a:xfrm>
              <a:off x="11381802" y="770300"/>
              <a:ext cx="41478" cy="27452"/>
            </a:xfrm>
            <a:custGeom>
              <a:avLst/>
              <a:gdLst>
                <a:gd name="connsiteX0" fmla="*/ 188503 w 232974"/>
                <a:gd name="connsiteY0" fmla="*/ 62563 h 154492"/>
                <a:gd name="connsiteX1" fmla="*/ 171889 w 232974"/>
                <a:gd name="connsiteY1" fmla="*/ 65755 h 154492"/>
                <a:gd name="connsiteX2" fmla="*/ 154636 w 232974"/>
                <a:gd name="connsiteY2" fmla="*/ 35112 h 154492"/>
                <a:gd name="connsiteX3" fmla="*/ 161026 w 232974"/>
                <a:gd name="connsiteY3" fmla="*/ 20429 h 154492"/>
                <a:gd name="connsiteX4" fmla="*/ 172528 w 232974"/>
                <a:gd name="connsiteY4" fmla="*/ 20429 h 154492"/>
                <a:gd name="connsiteX5" fmla="*/ 178918 w 232974"/>
                <a:gd name="connsiteY5" fmla="*/ 14045 h 154492"/>
                <a:gd name="connsiteX6" fmla="*/ 172528 w 232974"/>
                <a:gd name="connsiteY6" fmla="*/ 7661 h 154492"/>
                <a:gd name="connsiteX7" fmla="*/ 141217 w 232974"/>
                <a:gd name="connsiteY7" fmla="*/ 7661 h 154492"/>
                <a:gd name="connsiteX8" fmla="*/ 134828 w 232974"/>
                <a:gd name="connsiteY8" fmla="*/ 14045 h 154492"/>
                <a:gd name="connsiteX9" fmla="*/ 141217 w 232974"/>
                <a:gd name="connsiteY9" fmla="*/ 20429 h 154492"/>
                <a:gd name="connsiteX10" fmla="*/ 147607 w 232974"/>
                <a:gd name="connsiteY10" fmla="*/ 20429 h 154492"/>
                <a:gd name="connsiteX11" fmla="*/ 143134 w 232974"/>
                <a:gd name="connsiteY11" fmla="*/ 31282 h 154492"/>
                <a:gd name="connsiteX12" fmla="*/ 77318 w 232974"/>
                <a:gd name="connsiteY12" fmla="*/ 31282 h 154492"/>
                <a:gd name="connsiteX13" fmla="*/ 83069 w 232974"/>
                <a:gd name="connsiteY13" fmla="*/ 12768 h 154492"/>
                <a:gd name="connsiteX14" fmla="*/ 93932 w 232974"/>
                <a:gd name="connsiteY14" fmla="*/ 12768 h 154492"/>
                <a:gd name="connsiteX15" fmla="*/ 100322 w 232974"/>
                <a:gd name="connsiteY15" fmla="*/ 6384 h 154492"/>
                <a:gd name="connsiteX16" fmla="*/ 93932 w 232974"/>
                <a:gd name="connsiteY16" fmla="*/ 0 h 154492"/>
                <a:gd name="connsiteX17" fmla="*/ 77957 w 232974"/>
                <a:gd name="connsiteY17" fmla="*/ 0 h 154492"/>
                <a:gd name="connsiteX18" fmla="*/ 71567 w 232974"/>
                <a:gd name="connsiteY18" fmla="*/ 4469 h 154492"/>
                <a:gd name="connsiteX19" fmla="*/ 53675 w 232974"/>
                <a:gd name="connsiteY19" fmla="*/ 63201 h 154492"/>
                <a:gd name="connsiteX20" fmla="*/ 46646 w 232974"/>
                <a:gd name="connsiteY20" fmla="*/ 62563 h 154492"/>
                <a:gd name="connsiteX21" fmla="*/ 0 w 232974"/>
                <a:gd name="connsiteY21" fmla="*/ 107889 h 154492"/>
                <a:gd name="connsiteX22" fmla="*/ 45368 w 232974"/>
                <a:gd name="connsiteY22" fmla="*/ 154492 h 154492"/>
                <a:gd name="connsiteX23" fmla="*/ 92015 w 232974"/>
                <a:gd name="connsiteY23" fmla="*/ 109166 h 154492"/>
                <a:gd name="connsiteX24" fmla="*/ 65816 w 232974"/>
                <a:gd name="connsiteY24" fmla="*/ 67032 h 154492"/>
                <a:gd name="connsiteX25" fmla="*/ 70928 w 232974"/>
                <a:gd name="connsiteY25" fmla="*/ 50434 h 154492"/>
                <a:gd name="connsiteX26" fmla="*/ 111824 w 232974"/>
                <a:gd name="connsiteY26" fmla="*/ 111720 h 154492"/>
                <a:gd name="connsiteX27" fmla="*/ 112463 w 232974"/>
                <a:gd name="connsiteY27" fmla="*/ 112358 h 154492"/>
                <a:gd name="connsiteX28" fmla="*/ 112463 w 232974"/>
                <a:gd name="connsiteY28" fmla="*/ 112358 h 154492"/>
                <a:gd name="connsiteX29" fmla="*/ 112463 w 232974"/>
                <a:gd name="connsiteY29" fmla="*/ 112358 h 154492"/>
                <a:gd name="connsiteX30" fmla="*/ 114380 w 232974"/>
                <a:gd name="connsiteY30" fmla="*/ 113635 h 154492"/>
                <a:gd name="connsiteX31" fmla="*/ 114380 w 232974"/>
                <a:gd name="connsiteY31" fmla="*/ 113635 h 154492"/>
                <a:gd name="connsiteX32" fmla="*/ 114380 w 232974"/>
                <a:gd name="connsiteY32" fmla="*/ 113635 h 154492"/>
                <a:gd name="connsiteX33" fmla="*/ 116297 w 232974"/>
                <a:gd name="connsiteY33" fmla="*/ 114273 h 154492"/>
                <a:gd name="connsiteX34" fmla="*/ 141856 w 232974"/>
                <a:gd name="connsiteY34" fmla="*/ 114273 h 154492"/>
                <a:gd name="connsiteX35" fmla="*/ 193615 w 232974"/>
                <a:gd name="connsiteY35" fmla="*/ 153216 h 154492"/>
                <a:gd name="connsiteX36" fmla="*/ 232593 w 232974"/>
                <a:gd name="connsiteY36" fmla="*/ 101505 h 154492"/>
                <a:gd name="connsiteX37" fmla="*/ 187225 w 232974"/>
                <a:gd name="connsiteY37" fmla="*/ 62563 h 154492"/>
                <a:gd name="connsiteX38" fmla="*/ 188503 w 232974"/>
                <a:gd name="connsiteY38" fmla="*/ 62563 h 154492"/>
                <a:gd name="connsiteX39" fmla="*/ 79874 w 232974"/>
                <a:gd name="connsiteY39" fmla="*/ 107889 h 154492"/>
                <a:gd name="connsiteX40" fmla="*/ 46646 w 232974"/>
                <a:gd name="connsiteY40" fmla="*/ 141086 h 154492"/>
                <a:gd name="connsiteX41" fmla="*/ 13419 w 232974"/>
                <a:gd name="connsiteY41" fmla="*/ 107889 h 154492"/>
                <a:gd name="connsiteX42" fmla="*/ 46646 w 232974"/>
                <a:gd name="connsiteY42" fmla="*/ 74693 h 154492"/>
                <a:gd name="connsiteX43" fmla="*/ 46646 w 232974"/>
                <a:gd name="connsiteY43" fmla="*/ 74693 h 154492"/>
                <a:gd name="connsiteX44" fmla="*/ 49841 w 232974"/>
                <a:gd name="connsiteY44" fmla="*/ 75331 h 154492"/>
                <a:gd name="connsiteX45" fmla="*/ 40257 w 232974"/>
                <a:gd name="connsiteY45" fmla="*/ 105974 h 154492"/>
                <a:gd name="connsiteX46" fmla="*/ 44730 w 232974"/>
                <a:gd name="connsiteY46" fmla="*/ 113635 h 154492"/>
                <a:gd name="connsiteX47" fmla="*/ 46646 w 232974"/>
                <a:gd name="connsiteY47" fmla="*/ 113635 h 154492"/>
                <a:gd name="connsiteX48" fmla="*/ 53036 w 232974"/>
                <a:gd name="connsiteY48" fmla="*/ 109166 h 154492"/>
                <a:gd name="connsiteX49" fmla="*/ 62621 w 232974"/>
                <a:gd name="connsiteY49" fmla="*/ 78523 h 154492"/>
                <a:gd name="connsiteX50" fmla="*/ 79874 w 232974"/>
                <a:gd name="connsiteY50" fmla="*/ 107889 h 154492"/>
                <a:gd name="connsiteX51" fmla="*/ 79874 w 232974"/>
                <a:gd name="connsiteY51" fmla="*/ 107889 h 154492"/>
                <a:gd name="connsiteX52" fmla="*/ 161026 w 232974"/>
                <a:gd name="connsiteY52" fmla="*/ 71501 h 154492"/>
                <a:gd name="connsiteX53" fmla="*/ 143134 w 232974"/>
                <a:gd name="connsiteY53" fmla="*/ 101505 h 154492"/>
                <a:gd name="connsiteX54" fmla="*/ 127160 w 232974"/>
                <a:gd name="connsiteY54" fmla="*/ 101505 h 154492"/>
                <a:gd name="connsiteX55" fmla="*/ 148885 w 232974"/>
                <a:gd name="connsiteY55" fmla="*/ 49795 h 154492"/>
                <a:gd name="connsiteX56" fmla="*/ 161026 w 232974"/>
                <a:gd name="connsiteY56" fmla="*/ 71501 h 154492"/>
                <a:gd name="connsiteX57" fmla="*/ 177640 w 232974"/>
                <a:gd name="connsiteY57" fmla="*/ 101505 h 154492"/>
                <a:gd name="connsiteX58" fmla="*/ 155914 w 232974"/>
                <a:gd name="connsiteY58" fmla="*/ 101505 h 154492"/>
                <a:gd name="connsiteX59" fmla="*/ 166777 w 232974"/>
                <a:gd name="connsiteY59" fmla="*/ 82992 h 154492"/>
                <a:gd name="connsiteX60" fmla="*/ 177640 w 232974"/>
                <a:gd name="connsiteY60" fmla="*/ 101505 h 154492"/>
                <a:gd name="connsiteX61" fmla="*/ 116297 w 232974"/>
                <a:gd name="connsiteY61" fmla="*/ 94483 h 154492"/>
                <a:gd name="connsiteX62" fmla="*/ 82430 w 232974"/>
                <a:gd name="connsiteY62" fmla="*/ 43411 h 154492"/>
                <a:gd name="connsiteX63" fmla="*/ 137384 w 232974"/>
                <a:gd name="connsiteY63" fmla="*/ 43411 h 154492"/>
                <a:gd name="connsiteX64" fmla="*/ 116297 w 232974"/>
                <a:gd name="connsiteY64" fmla="*/ 94483 h 154492"/>
                <a:gd name="connsiteX65" fmla="*/ 188503 w 232974"/>
                <a:gd name="connsiteY65" fmla="*/ 141086 h 154492"/>
                <a:gd name="connsiteX66" fmla="*/ 155914 w 232974"/>
                <a:gd name="connsiteY66" fmla="*/ 114912 h 154492"/>
                <a:gd name="connsiteX67" fmla="*/ 188503 w 232974"/>
                <a:gd name="connsiteY67" fmla="*/ 114912 h 154492"/>
                <a:gd name="connsiteX68" fmla="*/ 194893 w 232974"/>
                <a:gd name="connsiteY68" fmla="*/ 108528 h 154492"/>
                <a:gd name="connsiteX69" fmla="*/ 194254 w 232974"/>
                <a:gd name="connsiteY69" fmla="*/ 105336 h 154492"/>
                <a:gd name="connsiteX70" fmla="*/ 178918 w 232974"/>
                <a:gd name="connsiteY70" fmla="*/ 77246 h 154492"/>
                <a:gd name="connsiteX71" fmla="*/ 189142 w 232974"/>
                <a:gd name="connsiteY71" fmla="*/ 75331 h 154492"/>
                <a:gd name="connsiteX72" fmla="*/ 220453 w 232974"/>
                <a:gd name="connsiteY72" fmla="*/ 109805 h 154492"/>
                <a:gd name="connsiteX73" fmla="*/ 188503 w 232974"/>
                <a:gd name="connsiteY73" fmla="*/ 141086 h 15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32974" h="154492">
                  <a:moveTo>
                    <a:pt x="188503" y="62563"/>
                  </a:moveTo>
                  <a:cubicBezTo>
                    <a:pt x="182752" y="62563"/>
                    <a:pt x="177640" y="63840"/>
                    <a:pt x="171889" y="65755"/>
                  </a:cubicBezTo>
                  <a:lnTo>
                    <a:pt x="154636" y="35112"/>
                  </a:lnTo>
                  <a:lnTo>
                    <a:pt x="161026" y="20429"/>
                  </a:lnTo>
                  <a:lnTo>
                    <a:pt x="172528" y="20429"/>
                  </a:lnTo>
                  <a:cubicBezTo>
                    <a:pt x="176362" y="20429"/>
                    <a:pt x="178918" y="17875"/>
                    <a:pt x="178918" y="14045"/>
                  </a:cubicBezTo>
                  <a:cubicBezTo>
                    <a:pt x="178918" y="10214"/>
                    <a:pt x="176362" y="7661"/>
                    <a:pt x="172528" y="7661"/>
                  </a:cubicBezTo>
                  <a:lnTo>
                    <a:pt x="141217" y="7661"/>
                  </a:lnTo>
                  <a:cubicBezTo>
                    <a:pt x="137384" y="7661"/>
                    <a:pt x="134828" y="10214"/>
                    <a:pt x="134828" y="14045"/>
                  </a:cubicBezTo>
                  <a:cubicBezTo>
                    <a:pt x="134828" y="17875"/>
                    <a:pt x="137384" y="20429"/>
                    <a:pt x="141217" y="20429"/>
                  </a:cubicBezTo>
                  <a:lnTo>
                    <a:pt x="147607" y="20429"/>
                  </a:lnTo>
                  <a:lnTo>
                    <a:pt x="143134" y="31282"/>
                  </a:lnTo>
                  <a:lnTo>
                    <a:pt x="77318" y="31282"/>
                  </a:lnTo>
                  <a:lnTo>
                    <a:pt x="83069" y="12768"/>
                  </a:lnTo>
                  <a:lnTo>
                    <a:pt x="93932" y="12768"/>
                  </a:lnTo>
                  <a:cubicBezTo>
                    <a:pt x="97766" y="12768"/>
                    <a:pt x="100322" y="10214"/>
                    <a:pt x="100322" y="6384"/>
                  </a:cubicBezTo>
                  <a:cubicBezTo>
                    <a:pt x="100322" y="2554"/>
                    <a:pt x="97766" y="0"/>
                    <a:pt x="93932" y="0"/>
                  </a:cubicBezTo>
                  <a:lnTo>
                    <a:pt x="77957" y="0"/>
                  </a:lnTo>
                  <a:cubicBezTo>
                    <a:pt x="74762" y="0"/>
                    <a:pt x="72206" y="1915"/>
                    <a:pt x="71567" y="4469"/>
                  </a:cubicBezTo>
                  <a:lnTo>
                    <a:pt x="53675" y="63201"/>
                  </a:lnTo>
                  <a:cubicBezTo>
                    <a:pt x="51119" y="62563"/>
                    <a:pt x="48563" y="62563"/>
                    <a:pt x="46646" y="62563"/>
                  </a:cubicBezTo>
                  <a:cubicBezTo>
                    <a:pt x="21087" y="62563"/>
                    <a:pt x="639" y="82353"/>
                    <a:pt x="0" y="107889"/>
                  </a:cubicBezTo>
                  <a:cubicBezTo>
                    <a:pt x="0" y="133425"/>
                    <a:pt x="19809" y="153854"/>
                    <a:pt x="45368" y="154492"/>
                  </a:cubicBezTo>
                  <a:cubicBezTo>
                    <a:pt x="70928" y="154492"/>
                    <a:pt x="91376" y="134702"/>
                    <a:pt x="92015" y="109166"/>
                  </a:cubicBezTo>
                  <a:cubicBezTo>
                    <a:pt x="92015" y="91291"/>
                    <a:pt x="81791" y="74693"/>
                    <a:pt x="65816" y="67032"/>
                  </a:cubicBezTo>
                  <a:lnTo>
                    <a:pt x="70928" y="50434"/>
                  </a:lnTo>
                  <a:lnTo>
                    <a:pt x="111824" y="111720"/>
                  </a:lnTo>
                  <a:lnTo>
                    <a:pt x="112463" y="112358"/>
                  </a:lnTo>
                  <a:lnTo>
                    <a:pt x="112463" y="112358"/>
                  </a:lnTo>
                  <a:lnTo>
                    <a:pt x="112463" y="112358"/>
                  </a:lnTo>
                  <a:cubicBezTo>
                    <a:pt x="113102" y="112997"/>
                    <a:pt x="113741" y="112997"/>
                    <a:pt x="114380" y="113635"/>
                  </a:cubicBezTo>
                  <a:lnTo>
                    <a:pt x="114380" y="113635"/>
                  </a:lnTo>
                  <a:lnTo>
                    <a:pt x="114380" y="113635"/>
                  </a:lnTo>
                  <a:cubicBezTo>
                    <a:pt x="115019" y="113635"/>
                    <a:pt x="115658" y="114273"/>
                    <a:pt x="116297" y="114273"/>
                  </a:cubicBezTo>
                  <a:lnTo>
                    <a:pt x="141856" y="114273"/>
                  </a:lnTo>
                  <a:cubicBezTo>
                    <a:pt x="145690" y="139171"/>
                    <a:pt x="168694" y="156408"/>
                    <a:pt x="193615" y="153216"/>
                  </a:cubicBezTo>
                  <a:cubicBezTo>
                    <a:pt x="218536" y="149385"/>
                    <a:pt x="235788" y="126403"/>
                    <a:pt x="232593" y="101505"/>
                  </a:cubicBezTo>
                  <a:cubicBezTo>
                    <a:pt x="229399" y="79161"/>
                    <a:pt x="210229" y="62563"/>
                    <a:pt x="187225" y="62563"/>
                  </a:cubicBezTo>
                  <a:lnTo>
                    <a:pt x="188503" y="62563"/>
                  </a:lnTo>
                  <a:close/>
                  <a:moveTo>
                    <a:pt x="79874" y="107889"/>
                  </a:moveTo>
                  <a:cubicBezTo>
                    <a:pt x="79874" y="125765"/>
                    <a:pt x="65177" y="141086"/>
                    <a:pt x="46646" y="141086"/>
                  </a:cubicBezTo>
                  <a:cubicBezTo>
                    <a:pt x="28755" y="141086"/>
                    <a:pt x="13419" y="126403"/>
                    <a:pt x="13419" y="107889"/>
                  </a:cubicBezTo>
                  <a:cubicBezTo>
                    <a:pt x="13419" y="90014"/>
                    <a:pt x="28115" y="74693"/>
                    <a:pt x="46646" y="74693"/>
                  </a:cubicBezTo>
                  <a:lnTo>
                    <a:pt x="46646" y="74693"/>
                  </a:lnTo>
                  <a:cubicBezTo>
                    <a:pt x="47925" y="74693"/>
                    <a:pt x="48563" y="74693"/>
                    <a:pt x="49841" y="75331"/>
                  </a:cubicBezTo>
                  <a:lnTo>
                    <a:pt x="40257" y="105974"/>
                  </a:lnTo>
                  <a:cubicBezTo>
                    <a:pt x="38978" y="109166"/>
                    <a:pt x="40895" y="112997"/>
                    <a:pt x="44730" y="113635"/>
                  </a:cubicBezTo>
                  <a:cubicBezTo>
                    <a:pt x="45368" y="113635"/>
                    <a:pt x="46007" y="113635"/>
                    <a:pt x="46646" y="113635"/>
                  </a:cubicBezTo>
                  <a:cubicBezTo>
                    <a:pt x="49841" y="113635"/>
                    <a:pt x="52397" y="111720"/>
                    <a:pt x="53036" y="109166"/>
                  </a:cubicBezTo>
                  <a:lnTo>
                    <a:pt x="62621" y="78523"/>
                  </a:lnTo>
                  <a:cubicBezTo>
                    <a:pt x="73484" y="84269"/>
                    <a:pt x="79874" y="95760"/>
                    <a:pt x="79874" y="107889"/>
                  </a:cubicBezTo>
                  <a:lnTo>
                    <a:pt x="79874" y="107889"/>
                  </a:lnTo>
                  <a:close/>
                  <a:moveTo>
                    <a:pt x="161026" y="71501"/>
                  </a:moveTo>
                  <a:cubicBezTo>
                    <a:pt x="151441" y="78523"/>
                    <a:pt x="145051" y="89376"/>
                    <a:pt x="143134" y="101505"/>
                  </a:cubicBezTo>
                  <a:lnTo>
                    <a:pt x="127160" y="101505"/>
                  </a:lnTo>
                  <a:lnTo>
                    <a:pt x="148885" y="49795"/>
                  </a:lnTo>
                  <a:lnTo>
                    <a:pt x="161026" y="71501"/>
                  </a:lnTo>
                  <a:close/>
                  <a:moveTo>
                    <a:pt x="177640" y="101505"/>
                  </a:moveTo>
                  <a:lnTo>
                    <a:pt x="155914" y="101505"/>
                  </a:lnTo>
                  <a:cubicBezTo>
                    <a:pt x="157192" y="94483"/>
                    <a:pt x="161026" y="87461"/>
                    <a:pt x="166777" y="82992"/>
                  </a:cubicBezTo>
                  <a:lnTo>
                    <a:pt x="177640" y="101505"/>
                  </a:lnTo>
                  <a:close/>
                  <a:moveTo>
                    <a:pt x="116297" y="94483"/>
                  </a:moveTo>
                  <a:lnTo>
                    <a:pt x="82430" y="43411"/>
                  </a:lnTo>
                  <a:lnTo>
                    <a:pt x="137384" y="43411"/>
                  </a:lnTo>
                  <a:lnTo>
                    <a:pt x="116297" y="94483"/>
                  </a:lnTo>
                  <a:close/>
                  <a:moveTo>
                    <a:pt x="188503" y="141086"/>
                  </a:moveTo>
                  <a:cubicBezTo>
                    <a:pt x="172528" y="141086"/>
                    <a:pt x="159109" y="130233"/>
                    <a:pt x="155914" y="114912"/>
                  </a:cubicBezTo>
                  <a:lnTo>
                    <a:pt x="188503" y="114912"/>
                  </a:lnTo>
                  <a:cubicBezTo>
                    <a:pt x="192337" y="114912"/>
                    <a:pt x="194893" y="112358"/>
                    <a:pt x="194893" y="108528"/>
                  </a:cubicBezTo>
                  <a:cubicBezTo>
                    <a:pt x="194893" y="107251"/>
                    <a:pt x="194893" y="106613"/>
                    <a:pt x="194254" y="105336"/>
                  </a:cubicBezTo>
                  <a:lnTo>
                    <a:pt x="178918" y="77246"/>
                  </a:lnTo>
                  <a:cubicBezTo>
                    <a:pt x="182113" y="75969"/>
                    <a:pt x="185308" y="75331"/>
                    <a:pt x="189142" y="75331"/>
                  </a:cubicBezTo>
                  <a:cubicBezTo>
                    <a:pt x="207034" y="75969"/>
                    <a:pt x="221731" y="91291"/>
                    <a:pt x="220453" y="109805"/>
                  </a:cubicBezTo>
                  <a:cubicBezTo>
                    <a:pt x="219175" y="126403"/>
                    <a:pt x="205756" y="140448"/>
                    <a:pt x="188503" y="141086"/>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28" name="Graphic 4">
              <a:extLst>
                <a:ext uri="{FF2B5EF4-FFF2-40B4-BE49-F238E27FC236}">
                  <a16:creationId xmlns:a16="http://schemas.microsoft.com/office/drawing/2014/main" id="{094D5095-FBAF-44B6-8CC7-DF0B0CD0B687}"/>
                </a:ext>
              </a:extLst>
            </p:cNvPr>
            <p:cNvSpPr/>
            <p:nvPr/>
          </p:nvSpPr>
          <p:spPr>
            <a:xfrm>
              <a:off x="12550083" y="582642"/>
              <a:ext cx="39935" cy="34248"/>
            </a:xfrm>
            <a:custGeom>
              <a:avLst/>
              <a:gdLst>
                <a:gd name="connsiteX0" fmla="*/ 181595 w 229577"/>
                <a:gd name="connsiteY0" fmla="*/ 1915 h 197265"/>
                <a:gd name="connsiteX1" fmla="*/ 181595 w 229577"/>
                <a:gd name="connsiteY1" fmla="*/ 1915 h 197265"/>
                <a:gd name="connsiteX2" fmla="*/ 181595 w 229577"/>
                <a:gd name="connsiteY2" fmla="*/ 1915 h 197265"/>
                <a:gd name="connsiteX3" fmla="*/ 179678 w 229577"/>
                <a:gd name="connsiteY3" fmla="*/ 638 h 197265"/>
                <a:gd name="connsiteX4" fmla="*/ 179039 w 229577"/>
                <a:gd name="connsiteY4" fmla="*/ 638 h 197265"/>
                <a:gd name="connsiteX5" fmla="*/ 177122 w 229577"/>
                <a:gd name="connsiteY5" fmla="*/ 0 h 197265"/>
                <a:gd name="connsiteX6" fmla="*/ 177122 w 229577"/>
                <a:gd name="connsiteY6" fmla="*/ 0 h 197265"/>
                <a:gd name="connsiteX7" fmla="*/ 175205 w 229577"/>
                <a:gd name="connsiteY7" fmla="*/ 638 h 197265"/>
                <a:gd name="connsiteX8" fmla="*/ 5233 w 229577"/>
                <a:gd name="connsiteY8" fmla="*/ 54902 h 197265"/>
                <a:gd name="connsiteX9" fmla="*/ 121 w 229577"/>
                <a:gd name="connsiteY9" fmla="*/ 62563 h 197265"/>
                <a:gd name="connsiteX10" fmla="*/ 7789 w 229577"/>
                <a:gd name="connsiteY10" fmla="*/ 67670 h 197265"/>
                <a:gd name="connsiteX11" fmla="*/ 32071 w 229577"/>
                <a:gd name="connsiteY11" fmla="*/ 67670 h 197265"/>
                <a:gd name="connsiteX12" fmla="*/ 32071 w 229577"/>
                <a:gd name="connsiteY12" fmla="*/ 99590 h 197265"/>
                <a:gd name="connsiteX13" fmla="*/ 32071 w 229577"/>
                <a:gd name="connsiteY13" fmla="*/ 100867 h 197265"/>
                <a:gd name="connsiteX14" fmla="*/ 7150 w 229577"/>
                <a:gd name="connsiteY14" fmla="*/ 100867 h 197265"/>
                <a:gd name="connsiteX15" fmla="*/ 760 w 229577"/>
                <a:gd name="connsiteY15" fmla="*/ 107251 h 197265"/>
                <a:gd name="connsiteX16" fmla="*/ 760 w 229577"/>
                <a:gd name="connsiteY16" fmla="*/ 145555 h 197265"/>
                <a:gd name="connsiteX17" fmla="*/ 7150 w 229577"/>
                <a:gd name="connsiteY17" fmla="*/ 151939 h 197265"/>
                <a:gd name="connsiteX18" fmla="*/ 69132 w 229577"/>
                <a:gd name="connsiteY18" fmla="*/ 151939 h 197265"/>
                <a:gd name="connsiteX19" fmla="*/ 75522 w 229577"/>
                <a:gd name="connsiteY19" fmla="*/ 145555 h 197265"/>
                <a:gd name="connsiteX20" fmla="*/ 75522 w 229577"/>
                <a:gd name="connsiteY20" fmla="*/ 107251 h 197265"/>
                <a:gd name="connsiteX21" fmla="*/ 69132 w 229577"/>
                <a:gd name="connsiteY21" fmla="*/ 100867 h 197265"/>
                <a:gd name="connsiteX22" fmla="*/ 44211 w 229577"/>
                <a:gd name="connsiteY22" fmla="*/ 100867 h 197265"/>
                <a:gd name="connsiteX23" fmla="*/ 44211 w 229577"/>
                <a:gd name="connsiteY23" fmla="*/ 99590 h 197265"/>
                <a:gd name="connsiteX24" fmla="*/ 44211 w 229577"/>
                <a:gd name="connsiteY24" fmla="*/ 67670 h 197265"/>
                <a:gd name="connsiteX25" fmla="*/ 155397 w 229577"/>
                <a:gd name="connsiteY25" fmla="*/ 67670 h 197265"/>
                <a:gd name="connsiteX26" fmla="*/ 155397 w 229577"/>
                <a:gd name="connsiteY26" fmla="*/ 184497 h 197265"/>
                <a:gd name="connsiteX27" fmla="*/ 22486 w 229577"/>
                <a:gd name="connsiteY27" fmla="*/ 184497 h 197265"/>
                <a:gd name="connsiteX28" fmla="*/ 16096 w 229577"/>
                <a:gd name="connsiteY28" fmla="*/ 190881 h 197265"/>
                <a:gd name="connsiteX29" fmla="*/ 22486 w 229577"/>
                <a:gd name="connsiteY29" fmla="*/ 197265 h 197265"/>
                <a:gd name="connsiteX30" fmla="*/ 207794 w 229577"/>
                <a:gd name="connsiteY30" fmla="*/ 197265 h 197265"/>
                <a:gd name="connsiteX31" fmla="*/ 214184 w 229577"/>
                <a:gd name="connsiteY31" fmla="*/ 190881 h 197265"/>
                <a:gd name="connsiteX32" fmla="*/ 207794 w 229577"/>
                <a:gd name="connsiteY32" fmla="*/ 184497 h 197265"/>
                <a:gd name="connsiteX33" fmla="*/ 206516 w 229577"/>
                <a:gd name="connsiteY33" fmla="*/ 184497 h 197265"/>
                <a:gd name="connsiteX34" fmla="*/ 206516 w 229577"/>
                <a:gd name="connsiteY34" fmla="*/ 66393 h 197265"/>
                <a:gd name="connsiteX35" fmla="*/ 223130 w 229577"/>
                <a:gd name="connsiteY35" fmla="*/ 66393 h 197265"/>
                <a:gd name="connsiteX36" fmla="*/ 228881 w 229577"/>
                <a:gd name="connsiteY36" fmla="*/ 62563 h 197265"/>
                <a:gd name="connsiteX37" fmla="*/ 228242 w 229577"/>
                <a:gd name="connsiteY37" fmla="*/ 55541 h 197265"/>
                <a:gd name="connsiteX38" fmla="*/ 181595 w 229577"/>
                <a:gd name="connsiteY38" fmla="*/ 1915 h 197265"/>
                <a:gd name="connsiteX39" fmla="*/ 62742 w 229577"/>
                <a:gd name="connsiteY39" fmla="*/ 138532 h 197265"/>
                <a:gd name="connsiteX40" fmla="*/ 13540 w 229577"/>
                <a:gd name="connsiteY40" fmla="*/ 138532 h 197265"/>
                <a:gd name="connsiteX41" fmla="*/ 13540 w 229577"/>
                <a:gd name="connsiteY41" fmla="*/ 112996 h 197265"/>
                <a:gd name="connsiteX42" fmla="*/ 62742 w 229577"/>
                <a:gd name="connsiteY42" fmla="*/ 112996 h 197265"/>
                <a:gd name="connsiteX43" fmla="*/ 62742 w 229577"/>
                <a:gd name="connsiteY43" fmla="*/ 138532 h 197265"/>
                <a:gd name="connsiteX44" fmla="*/ 170733 w 229577"/>
                <a:gd name="connsiteY44" fmla="*/ 14683 h 197265"/>
                <a:gd name="connsiteX45" fmla="*/ 170733 w 229577"/>
                <a:gd name="connsiteY45" fmla="*/ 52349 h 197265"/>
                <a:gd name="connsiteX46" fmla="*/ 170733 w 229577"/>
                <a:gd name="connsiteY46" fmla="*/ 53625 h 197265"/>
                <a:gd name="connsiteX47" fmla="*/ 48046 w 229577"/>
                <a:gd name="connsiteY47" fmla="*/ 53625 h 197265"/>
                <a:gd name="connsiteX48" fmla="*/ 170733 w 229577"/>
                <a:gd name="connsiteY48" fmla="*/ 14683 h 197265"/>
                <a:gd name="connsiteX49" fmla="*/ 193736 w 229577"/>
                <a:gd name="connsiteY49" fmla="*/ 127041 h 197265"/>
                <a:gd name="connsiteX50" fmla="*/ 168176 w 229577"/>
                <a:gd name="connsiteY50" fmla="*/ 158323 h 197265"/>
                <a:gd name="connsiteX51" fmla="*/ 168176 w 229577"/>
                <a:gd name="connsiteY51" fmla="*/ 124488 h 197265"/>
                <a:gd name="connsiteX52" fmla="*/ 193736 w 229577"/>
                <a:gd name="connsiteY52" fmla="*/ 93206 h 197265"/>
                <a:gd name="connsiteX53" fmla="*/ 193736 w 229577"/>
                <a:gd name="connsiteY53" fmla="*/ 127041 h 197265"/>
                <a:gd name="connsiteX54" fmla="*/ 168176 w 229577"/>
                <a:gd name="connsiteY54" fmla="*/ 184497 h 197265"/>
                <a:gd name="connsiteX55" fmla="*/ 168176 w 229577"/>
                <a:gd name="connsiteY55" fmla="*/ 178113 h 197265"/>
                <a:gd name="connsiteX56" fmla="*/ 193736 w 229577"/>
                <a:gd name="connsiteY56" fmla="*/ 146832 h 197265"/>
                <a:gd name="connsiteX57" fmla="*/ 193736 w 229577"/>
                <a:gd name="connsiteY57" fmla="*/ 184497 h 197265"/>
                <a:gd name="connsiteX58" fmla="*/ 168176 w 229577"/>
                <a:gd name="connsiteY58" fmla="*/ 184497 h 197265"/>
                <a:gd name="connsiteX59" fmla="*/ 193736 w 229577"/>
                <a:gd name="connsiteY59" fmla="*/ 72777 h 197265"/>
                <a:gd name="connsiteX60" fmla="*/ 168176 w 229577"/>
                <a:gd name="connsiteY60" fmla="*/ 104059 h 197265"/>
                <a:gd name="connsiteX61" fmla="*/ 168176 w 229577"/>
                <a:gd name="connsiteY61" fmla="*/ 66393 h 197265"/>
                <a:gd name="connsiteX62" fmla="*/ 193736 w 229577"/>
                <a:gd name="connsiteY62" fmla="*/ 66393 h 197265"/>
                <a:gd name="connsiteX63" fmla="*/ 193736 w 229577"/>
                <a:gd name="connsiteY63" fmla="*/ 72777 h 197265"/>
                <a:gd name="connsiteX64" fmla="*/ 200126 w 229577"/>
                <a:gd name="connsiteY64" fmla="*/ 52987 h 197265"/>
                <a:gd name="connsiteX65" fmla="*/ 182873 w 229577"/>
                <a:gd name="connsiteY65" fmla="*/ 52987 h 197265"/>
                <a:gd name="connsiteX66" fmla="*/ 182873 w 229577"/>
                <a:gd name="connsiteY66" fmla="*/ 51710 h 197265"/>
                <a:gd name="connsiteX67" fmla="*/ 182873 w 229577"/>
                <a:gd name="connsiteY67" fmla="*/ 22344 h 197265"/>
                <a:gd name="connsiteX68" fmla="*/ 209072 w 229577"/>
                <a:gd name="connsiteY68" fmla="*/ 52987 h 197265"/>
                <a:gd name="connsiteX69" fmla="*/ 200126 w 229577"/>
                <a:gd name="connsiteY69" fmla="*/ 52987 h 19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29577" h="197265">
                  <a:moveTo>
                    <a:pt x="181595" y="1915"/>
                  </a:moveTo>
                  <a:lnTo>
                    <a:pt x="181595" y="1915"/>
                  </a:lnTo>
                  <a:lnTo>
                    <a:pt x="181595" y="1915"/>
                  </a:lnTo>
                  <a:cubicBezTo>
                    <a:pt x="180956" y="1277"/>
                    <a:pt x="180317" y="638"/>
                    <a:pt x="179678" y="638"/>
                  </a:cubicBezTo>
                  <a:lnTo>
                    <a:pt x="179039" y="638"/>
                  </a:lnTo>
                  <a:cubicBezTo>
                    <a:pt x="178400" y="638"/>
                    <a:pt x="177761" y="0"/>
                    <a:pt x="177122" y="0"/>
                  </a:cubicBezTo>
                  <a:lnTo>
                    <a:pt x="177122" y="0"/>
                  </a:lnTo>
                  <a:cubicBezTo>
                    <a:pt x="176483" y="0"/>
                    <a:pt x="175844" y="0"/>
                    <a:pt x="175205" y="638"/>
                  </a:cubicBezTo>
                  <a:lnTo>
                    <a:pt x="5233" y="54902"/>
                  </a:lnTo>
                  <a:cubicBezTo>
                    <a:pt x="1399" y="55541"/>
                    <a:pt x="-518" y="58733"/>
                    <a:pt x="121" y="62563"/>
                  </a:cubicBezTo>
                  <a:cubicBezTo>
                    <a:pt x="760" y="66393"/>
                    <a:pt x="3955" y="68309"/>
                    <a:pt x="7789" y="67670"/>
                  </a:cubicBezTo>
                  <a:lnTo>
                    <a:pt x="32071" y="67670"/>
                  </a:lnTo>
                  <a:lnTo>
                    <a:pt x="32071" y="99590"/>
                  </a:lnTo>
                  <a:cubicBezTo>
                    <a:pt x="32071" y="100229"/>
                    <a:pt x="32071" y="100229"/>
                    <a:pt x="32071" y="100867"/>
                  </a:cubicBezTo>
                  <a:lnTo>
                    <a:pt x="7150" y="100867"/>
                  </a:lnTo>
                  <a:cubicBezTo>
                    <a:pt x="3316" y="100867"/>
                    <a:pt x="760" y="103420"/>
                    <a:pt x="760" y="107251"/>
                  </a:cubicBezTo>
                  <a:lnTo>
                    <a:pt x="760" y="145555"/>
                  </a:lnTo>
                  <a:cubicBezTo>
                    <a:pt x="760" y="149385"/>
                    <a:pt x="3316" y="151939"/>
                    <a:pt x="7150" y="151939"/>
                  </a:cubicBezTo>
                  <a:lnTo>
                    <a:pt x="69132" y="151939"/>
                  </a:lnTo>
                  <a:cubicBezTo>
                    <a:pt x="72966" y="151939"/>
                    <a:pt x="75522" y="149385"/>
                    <a:pt x="75522" y="145555"/>
                  </a:cubicBezTo>
                  <a:lnTo>
                    <a:pt x="75522" y="107251"/>
                  </a:lnTo>
                  <a:cubicBezTo>
                    <a:pt x="75522" y="103420"/>
                    <a:pt x="72966" y="100867"/>
                    <a:pt x="69132" y="100867"/>
                  </a:cubicBezTo>
                  <a:lnTo>
                    <a:pt x="44211" y="100867"/>
                  </a:lnTo>
                  <a:cubicBezTo>
                    <a:pt x="44211" y="100229"/>
                    <a:pt x="44211" y="100229"/>
                    <a:pt x="44211" y="99590"/>
                  </a:cubicBezTo>
                  <a:lnTo>
                    <a:pt x="44211" y="67670"/>
                  </a:lnTo>
                  <a:lnTo>
                    <a:pt x="155397" y="67670"/>
                  </a:lnTo>
                  <a:lnTo>
                    <a:pt x="155397" y="184497"/>
                  </a:lnTo>
                  <a:lnTo>
                    <a:pt x="22486" y="184497"/>
                  </a:lnTo>
                  <a:cubicBezTo>
                    <a:pt x="18652" y="184497"/>
                    <a:pt x="16096" y="187051"/>
                    <a:pt x="16096" y="190881"/>
                  </a:cubicBezTo>
                  <a:cubicBezTo>
                    <a:pt x="16096" y="194711"/>
                    <a:pt x="18652" y="197265"/>
                    <a:pt x="22486" y="197265"/>
                  </a:cubicBezTo>
                  <a:lnTo>
                    <a:pt x="207794" y="197265"/>
                  </a:lnTo>
                  <a:cubicBezTo>
                    <a:pt x="211628" y="197265"/>
                    <a:pt x="214184" y="194711"/>
                    <a:pt x="214184" y="190881"/>
                  </a:cubicBezTo>
                  <a:cubicBezTo>
                    <a:pt x="214184" y="187051"/>
                    <a:pt x="211628" y="184497"/>
                    <a:pt x="207794" y="184497"/>
                  </a:cubicBezTo>
                  <a:lnTo>
                    <a:pt x="206516" y="184497"/>
                  </a:lnTo>
                  <a:lnTo>
                    <a:pt x="206516" y="66393"/>
                  </a:lnTo>
                  <a:lnTo>
                    <a:pt x="223130" y="66393"/>
                  </a:lnTo>
                  <a:cubicBezTo>
                    <a:pt x="225686" y="66393"/>
                    <a:pt x="227603" y="65117"/>
                    <a:pt x="228881" y="62563"/>
                  </a:cubicBezTo>
                  <a:cubicBezTo>
                    <a:pt x="230159" y="60009"/>
                    <a:pt x="229520" y="57456"/>
                    <a:pt x="228242" y="55541"/>
                  </a:cubicBezTo>
                  <a:lnTo>
                    <a:pt x="181595" y="1915"/>
                  </a:lnTo>
                  <a:close/>
                  <a:moveTo>
                    <a:pt x="62742" y="138532"/>
                  </a:moveTo>
                  <a:lnTo>
                    <a:pt x="13540" y="138532"/>
                  </a:lnTo>
                  <a:lnTo>
                    <a:pt x="13540" y="112996"/>
                  </a:lnTo>
                  <a:lnTo>
                    <a:pt x="62742" y="112996"/>
                  </a:lnTo>
                  <a:lnTo>
                    <a:pt x="62742" y="138532"/>
                  </a:lnTo>
                  <a:close/>
                  <a:moveTo>
                    <a:pt x="170733" y="14683"/>
                  </a:moveTo>
                  <a:lnTo>
                    <a:pt x="170733" y="52349"/>
                  </a:lnTo>
                  <a:cubicBezTo>
                    <a:pt x="170733" y="52987"/>
                    <a:pt x="170733" y="52987"/>
                    <a:pt x="170733" y="53625"/>
                  </a:cubicBezTo>
                  <a:lnTo>
                    <a:pt x="48046" y="53625"/>
                  </a:lnTo>
                  <a:lnTo>
                    <a:pt x="170733" y="14683"/>
                  </a:lnTo>
                  <a:close/>
                  <a:moveTo>
                    <a:pt x="193736" y="127041"/>
                  </a:moveTo>
                  <a:lnTo>
                    <a:pt x="168176" y="158323"/>
                  </a:lnTo>
                  <a:lnTo>
                    <a:pt x="168176" y="124488"/>
                  </a:lnTo>
                  <a:lnTo>
                    <a:pt x="193736" y="93206"/>
                  </a:lnTo>
                  <a:lnTo>
                    <a:pt x="193736" y="127041"/>
                  </a:lnTo>
                  <a:close/>
                  <a:moveTo>
                    <a:pt x="168176" y="184497"/>
                  </a:moveTo>
                  <a:lnTo>
                    <a:pt x="168176" y="178113"/>
                  </a:lnTo>
                  <a:lnTo>
                    <a:pt x="193736" y="146832"/>
                  </a:lnTo>
                  <a:lnTo>
                    <a:pt x="193736" y="184497"/>
                  </a:lnTo>
                  <a:lnTo>
                    <a:pt x="168176" y="184497"/>
                  </a:lnTo>
                  <a:close/>
                  <a:moveTo>
                    <a:pt x="193736" y="72777"/>
                  </a:moveTo>
                  <a:lnTo>
                    <a:pt x="168176" y="104059"/>
                  </a:lnTo>
                  <a:lnTo>
                    <a:pt x="168176" y="66393"/>
                  </a:lnTo>
                  <a:lnTo>
                    <a:pt x="193736" y="66393"/>
                  </a:lnTo>
                  <a:lnTo>
                    <a:pt x="193736" y="72777"/>
                  </a:lnTo>
                  <a:close/>
                  <a:moveTo>
                    <a:pt x="200126" y="52987"/>
                  </a:moveTo>
                  <a:lnTo>
                    <a:pt x="182873" y="52987"/>
                  </a:lnTo>
                  <a:cubicBezTo>
                    <a:pt x="182873" y="52349"/>
                    <a:pt x="182873" y="52349"/>
                    <a:pt x="182873" y="51710"/>
                  </a:cubicBezTo>
                  <a:lnTo>
                    <a:pt x="182873" y="22344"/>
                  </a:lnTo>
                  <a:lnTo>
                    <a:pt x="209072" y="52987"/>
                  </a:lnTo>
                  <a:lnTo>
                    <a:pt x="200126" y="52987"/>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29" name="Graphic 4">
              <a:extLst>
                <a:ext uri="{FF2B5EF4-FFF2-40B4-BE49-F238E27FC236}">
                  <a16:creationId xmlns:a16="http://schemas.microsoft.com/office/drawing/2014/main" id="{FFB7C9E4-86F4-45C0-99AD-6E489C6849E2}"/>
                </a:ext>
              </a:extLst>
            </p:cNvPr>
            <p:cNvSpPr/>
            <p:nvPr/>
          </p:nvSpPr>
          <p:spPr>
            <a:xfrm>
              <a:off x="11766244" y="584970"/>
              <a:ext cx="46792" cy="31014"/>
            </a:xfrm>
            <a:custGeom>
              <a:avLst/>
              <a:gdLst>
                <a:gd name="connsiteX0" fmla="*/ 182113 w 203199"/>
                <a:gd name="connsiteY0" fmla="*/ 40857 h 134945"/>
                <a:gd name="connsiteX1" fmla="*/ 147607 w 203199"/>
                <a:gd name="connsiteY1" fmla="*/ 40857 h 134945"/>
                <a:gd name="connsiteX2" fmla="*/ 147607 w 203199"/>
                <a:gd name="connsiteY2" fmla="*/ 6384 h 134945"/>
                <a:gd name="connsiteX3" fmla="*/ 141217 w 203199"/>
                <a:gd name="connsiteY3" fmla="*/ 0 h 134945"/>
                <a:gd name="connsiteX4" fmla="*/ 6390 w 203199"/>
                <a:gd name="connsiteY4" fmla="*/ 0 h 134945"/>
                <a:gd name="connsiteX5" fmla="*/ 0 w 203199"/>
                <a:gd name="connsiteY5" fmla="*/ 6384 h 134945"/>
                <a:gd name="connsiteX6" fmla="*/ 0 w 203199"/>
                <a:gd name="connsiteY6" fmla="*/ 114912 h 134945"/>
                <a:gd name="connsiteX7" fmla="*/ 6390 w 203199"/>
                <a:gd name="connsiteY7" fmla="*/ 121296 h 134945"/>
                <a:gd name="connsiteX8" fmla="*/ 21726 w 203199"/>
                <a:gd name="connsiteY8" fmla="*/ 121296 h 134945"/>
                <a:gd name="connsiteX9" fmla="*/ 46646 w 203199"/>
                <a:gd name="connsiteY9" fmla="*/ 134064 h 134945"/>
                <a:gd name="connsiteX10" fmla="*/ 59426 w 203199"/>
                <a:gd name="connsiteY10" fmla="*/ 121296 h 134945"/>
                <a:gd name="connsiteX11" fmla="*/ 137384 w 203199"/>
                <a:gd name="connsiteY11" fmla="*/ 121296 h 134945"/>
                <a:gd name="connsiteX12" fmla="*/ 162305 w 203199"/>
                <a:gd name="connsiteY12" fmla="*/ 134064 h 134945"/>
                <a:gd name="connsiteX13" fmla="*/ 175084 w 203199"/>
                <a:gd name="connsiteY13" fmla="*/ 121296 h 134945"/>
                <a:gd name="connsiteX14" fmla="*/ 196810 w 203199"/>
                <a:gd name="connsiteY14" fmla="*/ 121296 h 134945"/>
                <a:gd name="connsiteX15" fmla="*/ 203200 w 203199"/>
                <a:gd name="connsiteY15" fmla="*/ 114912 h 134945"/>
                <a:gd name="connsiteX16" fmla="*/ 203200 w 203199"/>
                <a:gd name="connsiteY16" fmla="*/ 60648 h 134945"/>
                <a:gd name="connsiteX17" fmla="*/ 182113 w 203199"/>
                <a:gd name="connsiteY17" fmla="*/ 40857 h 134945"/>
                <a:gd name="connsiteX18" fmla="*/ 182113 w 203199"/>
                <a:gd name="connsiteY18" fmla="*/ 40857 h 134945"/>
                <a:gd name="connsiteX19" fmla="*/ 53676 w 203199"/>
                <a:gd name="connsiteY19" fmla="*/ 40219 h 134945"/>
                <a:gd name="connsiteX20" fmla="*/ 53676 w 203199"/>
                <a:gd name="connsiteY20" fmla="*/ 54264 h 134945"/>
                <a:gd name="connsiteX21" fmla="*/ 39618 w 203199"/>
                <a:gd name="connsiteY21" fmla="*/ 54264 h 134945"/>
                <a:gd name="connsiteX22" fmla="*/ 39618 w 203199"/>
                <a:gd name="connsiteY22" fmla="*/ 40219 h 134945"/>
                <a:gd name="connsiteX23" fmla="*/ 53676 w 203199"/>
                <a:gd name="connsiteY23" fmla="*/ 40219 h 134945"/>
                <a:gd name="connsiteX24" fmla="*/ 81152 w 203199"/>
                <a:gd name="connsiteY24" fmla="*/ 40219 h 134945"/>
                <a:gd name="connsiteX25" fmla="*/ 81152 w 203199"/>
                <a:gd name="connsiteY25" fmla="*/ 54264 h 134945"/>
                <a:gd name="connsiteX26" fmla="*/ 67094 w 203199"/>
                <a:gd name="connsiteY26" fmla="*/ 54264 h 134945"/>
                <a:gd name="connsiteX27" fmla="*/ 67094 w 203199"/>
                <a:gd name="connsiteY27" fmla="*/ 40219 h 134945"/>
                <a:gd name="connsiteX28" fmla="*/ 81152 w 203199"/>
                <a:gd name="connsiteY28" fmla="*/ 40219 h 134945"/>
                <a:gd name="connsiteX29" fmla="*/ 107990 w 203199"/>
                <a:gd name="connsiteY29" fmla="*/ 40219 h 134945"/>
                <a:gd name="connsiteX30" fmla="*/ 107990 w 203199"/>
                <a:gd name="connsiteY30" fmla="*/ 54264 h 134945"/>
                <a:gd name="connsiteX31" fmla="*/ 93932 w 203199"/>
                <a:gd name="connsiteY31" fmla="*/ 54264 h 134945"/>
                <a:gd name="connsiteX32" fmla="*/ 93932 w 203199"/>
                <a:gd name="connsiteY32" fmla="*/ 40219 h 134945"/>
                <a:gd name="connsiteX33" fmla="*/ 107990 w 203199"/>
                <a:gd name="connsiteY33" fmla="*/ 40219 h 134945"/>
                <a:gd name="connsiteX34" fmla="*/ 26838 w 203199"/>
                <a:gd name="connsiteY34" fmla="*/ 54264 h 134945"/>
                <a:gd name="connsiteX35" fmla="*/ 12780 w 203199"/>
                <a:gd name="connsiteY35" fmla="*/ 54264 h 134945"/>
                <a:gd name="connsiteX36" fmla="*/ 12780 w 203199"/>
                <a:gd name="connsiteY36" fmla="*/ 40219 h 134945"/>
                <a:gd name="connsiteX37" fmla="*/ 26838 w 203199"/>
                <a:gd name="connsiteY37" fmla="*/ 40219 h 134945"/>
                <a:gd name="connsiteX38" fmla="*/ 26838 w 203199"/>
                <a:gd name="connsiteY38" fmla="*/ 54264 h 134945"/>
                <a:gd name="connsiteX39" fmla="*/ 12780 w 203199"/>
                <a:gd name="connsiteY39" fmla="*/ 67032 h 134945"/>
                <a:gd name="connsiteX40" fmla="*/ 115019 w 203199"/>
                <a:gd name="connsiteY40" fmla="*/ 67032 h 134945"/>
                <a:gd name="connsiteX41" fmla="*/ 121409 w 203199"/>
                <a:gd name="connsiteY41" fmla="*/ 60648 h 134945"/>
                <a:gd name="connsiteX42" fmla="*/ 121409 w 203199"/>
                <a:gd name="connsiteY42" fmla="*/ 33835 h 134945"/>
                <a:gd name="connsiteX43" fmla="*/ 115019 w 203199"/>
                <a:gd name="connsiteY43" fmla="*/ 27451 h 134945"/>
                <a:gd name="connsiteX44" fmla="*/ 12780 w 203199"/>
                <a:gd name="connsiteY44" fmla="*/ 27451 h 134945"/>
                <a:gd name="connsiteX45" fmla="*/ 12780 w 203199"/>
                <a:gd name="connsiteY45" fmla="*/ 13406 h 134945"/>
                <a:gd name="connsiteX46" fmla="*/ 135467 w 203199"/>
                <a:gd name="connsiteY46" fmla="*/ 13406 h 134945"/>
                <a:gd name="connsiteX47" fmla="*/ 135467 w 203199"/>
                <a:gd name="connsiteY47" fmla="*/ 109166 h 134945"/>
                <a:gd name="connsiteX48" fmla="*/ 58788 w 203199"/>
                <a:gd name="connsiteY48" fmla="*/ 109166 h 134945"/>
                <a:gd name="connsiteX49" fmla="*/ 33867 w 203199"/>
                <a:gd name="connsiteY49" fmla="*/ 96398 h 134945"/>
                <a:gd name="connsiteX50" fmla="*/ 21087 w 203199"/>
                <a:gd name="connsiteY50" fmla="*/ 109166 h 134945"/>
                <a:gd name="connsiteX51" fmla="*/ 12780 w 203199"/>
                <a:gd name="connsiteY51" fmla="*/ 109166 h 134945"/>
                <a:gd name="connsiteX52" fmla="*/ 12780 w 203199"/>
                <a:gd name="connsiteY52" fmla="*/ 67032 h 134945"/>
                <a:gd name="connsiteX53" fmla="*/ 40257 w 203199"/>
                <a:gd name="connsiteY53" fmla="*/ 121934 h 134945"/>
                <a:gd name="connsiteX54" fmla="*/ 33228 w 203199"/>
                <a:gd name="connsiteY54" fmla="*/ 114912 h 134945"/>
                <a:gd name="connsiteX55" fmla="*/ 40257 w 203199"/>
                <a:gd name="connsiteY55" fmla="*/ 107889 h 134945"/>
                <a:gd name="connsiteX56" fmla="*/ 47286 w 203199"/>
                <a:gd name="connsiteY56" fmla="*/ 114912 h 134945"/>
                <a:gd name="connsiteX57" fmla="*/ 47286 w 203199"/>
                <a:gd name="connsiteY57" fmla="*/ 114912 h 134945"/>
                <a:gd name="connsiteX58" fmla="*/ 40257 w 203199"/>
                <a:gd name="connsiteY58" fmla="*/ 121934 h 134945"/>
                <a:gd name="connsiteX59" fmla="*/ 40257 w 203199"/>
                <a:gd name="connsiteY59" fmla="*/ 121934 h 134945"/>
                <a:gd name="connsiteX60" fmla="*/ 155275 w 203199"/>
                <a:gd name="connsiteY60" fmla="*/ 121934 h 134945"/>
                <a:gd name="connsiteX61" fmla="*/ 148247 w 203199"/>
                <a:gd name="connsiteY61" fmla="*/ 114912 h 134945"/>
                <a:gd name="connsiteX62" fmla="*/ 155275 w 203199"/>
                <a:gd name="connsiteY62" fmla="*/ 107889 h 134945"/>
                <a:gd name="connsiteX63" fmla="*/ 162305 w 203199"/>
                <a:gd name="connsiteY63" fmla="*/ 114912 h 134945"/>
                <a:gd name="connsiteX64" fmla="*/ 162305 w 203199"/>
                <a:gd name="connsiteY64" fmla="*/ 114912 h 134945"/>
                <a:gd name="connsiteX65" fmla="*/ 155275 w 203199"/>
                <a:gd name="connsiteY65" fmla="*/ 121934 h 134945"/>
                <a:gd name="connsiteX66" fmla="*/ 155275 w 203199"/>
                <a:gd name="connsiteY66" fmla="*/ 121934 h 134945"/>
                <a:gd name="connsiteX67" fmla="*/ 189142 w 203199"/>
                <a:gd name="connsiteY67" fmla="*/ 108528 h 134945"/>
                <a:gd name="connsiteX68" fmla="*/ 173806 w 203199"/>
                <a:gd name="connsiteY68" fmla="*/ 108528 h 134945"/>
                <a:gd name="connsiteX69" fmla="*/ 155275 w 203199"/>
                <a:gd name="connsiteY69" fmla="*/ 95121 h 134945"/>
                <a:gd name="connsiteX70" fmla="*/ 148247 w 203199"/>
                <a:gd name="connsiteY70" fmla="*/ 96398 h 134945"/>
                <a:gd name="connsiteX71" fmla="*/ 148247 w 203199"/>
                <a:gd name="connsiteY71" fmla="*/ 53625 h 134945"/>
                <a:gd name="connsiteX72" fmla="*/ 182752 w 203199"/>
                <a:gd name="connsiteY72" fmla="*/ 53625 h 134945"/>
                <a:gd name="connsiteX73" fmla="*/ 189781 w 203199"/>
                <a:gd name="connsiteY73" fmla="*/ 60648 h 134945"/>
                <a:gd name="connsiteX74" fmla="*/ 189781 w 203199"/>
                <a:gd name="connsiteY74" fmla="*/ 108528 h 13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03199" h="134945">
                  <a:moveTo>
                    <a:pt x="182113" y="40857"/>
                  </a:moveTo>
                  <a:lnTo>
                    <a:pt x="147607" y="40857"/>
                  </a:lnTo>
                  <a:lnTo>
                    <a:pt x="147607" y="6384"/>
                  </a:lnTo>
                  <a:cubicBezTo>
                    <a:pt x="147607" y="2553"/>
                    <a:pt x="145052" y="0"/>
                    <a:pt x="141217" y="0"/>
                  </a:cubicBezTo>
                  <a:lnTo>
                    <a:pt x="6390" y="0"/>
                  </a:lnTo>
                  <a:cubicBezTo>
                    <a:pt x="2556" y="0"/>
                    <a:pt x="0" y="2553"/>
                    <a:pt x="0" y="6384"/>
                  </a:cubicBezTo>
                  <a:lnTo>
                    <a:pt x="0" y="114912"/>
                  </a:lnTo>
                  <a:cubicBezTo>
                    <a:pt x="0" y="118742"/>
                    <a:pt x="2556" y="121296"/>
                    <a:pt x="6390" y="121296"/>
                  </a:cubicBezTo>
                  <a:lnTo>
                    <a:pt x="21726" y="121296"/>
                  </a:lnTo>
                  <a:cubicBezTo>
                    <a:pt x="24921" y="131510"/>
                    <a:pt x="36423" y="137256"/>
                    <a:pt x="46646" y="134064"/>
                  </a:cubicBezTo>
                  <a:cubicBezTo>
                    <a:pt x="52398" y="132149"/>
                    <a:pt x="56871" y="127680"/>
                    <a:pt x="59426" y="121296"/>
                  </a:cubicBezTo>
                  <a:lnTo>
                    <a:pt x="137384" y="121296"/>
                  </a:lnTo>
                  <a:cubicBezTo>
                    <a:pt x="140579" y="131510"/>
                    <a:pt x="152080" y="137256"/>
                    <a:pt x="162305" y="134064"/>
                  </a:cubicBezTo>
                  <a:cubicBezTo>
                    <a:pt x="168055" y="132149"/>
                    <a:pt x="172528" y="127680"/>
                    <a:pt x="175084" y="121296"/>
                  </a:cubicBezTo>
                  <a:lnTo>
                    <a:pt x="196810" y="121296"/>
                  </a:lnTo>
                  <a:cubicBezTo>
                    <a:pt x="200644" y="121296"/>
                    <a:pt x="203200" y="118742"/>
                    <a:pt x="203200" y="114912"/>
                  </a:cubicBezTo>
                  <a:lnTo>
                    <a:pt x="203200" y="60648"/>
                  </a:lnTo>
                  <a:cubicBezTo>
                    <a:pt x="202561" y="49795"/>
                    <a:pt x="193615" y="40857"/>
                    <a:pt x="182113" y="40857"/>
                  </a:cubicBezTo>
                  <a:cubicBezTo>
                    <a:pt x="182752" y="40857"/>
                    <a:pt x="182752" y="40857"/>
                    <a:pt x="182113" y="40857"/>
                  </a:cubicBezTo>
                  <a:close/>
                  <a:moveTo>
                    <a:pt x="53676" y="40219"/>
                  </a:moveTo>
                  <a:lnTo>
                    <a:pt x="53676" y="54264"/>
                  </a:lnTo>
                  <a:lnTo>
                    <a:pt x="39618" y="54264"/>
                  </a:lnTo>
                  <a:lnTo>
                    <a:pt x="39618" y="40219"/>
                  </a:lnTo>
                  <a:lnTo>
                    <a:pt x="53676" y="40219"/>
                  </a:lnTo>
                  <a:close/>
                  <a:moveTo>
                    <a:pt x="81152" y="40219"/>
                  </a:moveTo>
                  <a:lnTo>
                    <a:pt x="81152" y="54264"/>
                  </a:lnTo>
                  <a:lnTo>
                    <a:pt x="67094" y="54264"/>
                  </a:lnTo>
                  <a:lnTo>
                    <a:pt x="67094" y="40219"/>
                  </a:lnTo>
                  <a:lnTo>
                    <a:pt x="81152" y="40219"/>
                  </a:lnTo>
                  <a:close/>
                  <a:moveTo>
                    <a:pt x="107990" y="40219"/>
                  </a:moveTo>
                  <a:lnTo>
                    <a:pt x="107990" y="54264"/>
                  </a:lnTo>
                  <a:lnTo>
                    <a:pt x="93932" y="54264"/>
                  </a:lnTo>
                  <a:lnTo>
                    <a:pt x="93932" y="40219"/>
                  </a:lnTo>
                  <a:lnTo>
                    <a:pt x="107990" y="40219"/>
                  </a:lnTo>
                  <a:close/>
                  <a:moveTo>
                    <a:pt x="26838" y="54264"/>
                  </a:moveTo>
                  <a:lnTo>
                    <a:pt x="12780" y="54264"/>
                  </a:lnTo>
                  <a:lnTo>
                    <a:pt x="12780" y="40219"/>
                  </a:lnTo>
                  <a:lnTo>
                    <a:pt x="26838" y="40219"/>
                  </a:lnTo>
                  <a:lnTo>
                    <a:pt x="26838" y="54264"/>
                  </a:lnTo>
                  <a:close/>
                  <a:moveTo>
                    <a:pt x="12780" y="67032"/>
                  </a:moveTo>
                  <a:lnTo>
                    <a:pt x="115019" y="67032"/>
                  </a:lnTo>
                  <a:cubicBezTo>
                    <a:pt x="118853" y="67032"/>
                    <a:pt x="121409" y="64478"/>
                    <a:pt x="121409" y="60648"/>
                  </a:cubicBezTo>
                  <a:lnTo>
                    <a:pt x="121409" y="33835"/>
                  </a:lnTo>
                  <a:cubicBezTo>
                    <a:pt x="121409" y="30005"/>
                    <a:pt x="118853" y="27451"/>
                    <a:pt x="115019" y="27451"/>
                  </a:cubicBezTo>
                  <a:lnTo>
                    <a:pt x="12780" y="27451"/>
                  </a:lnTo>
                  <a:lnTo>
                    <a:pt x="12780" y="13406"/>
                  </a:lnTo>
                  <a:lnTo>
                    <a:pt x="135467" y="13406"/>
                  </a:lnTo>
                  <a:lnTo>
                    <a:pt x="135467" y="109166"/>
                  </a:lnTo>
                  <a:lnTo>
                    <a:pt x="58788" y="109166"/>
                  </a:lnTo>
                  <a:cubicBezTo>
                    <a:pt x="55593" y="98952"/>
                    <a:pt x="44091" y="93206"/>
                    <a:pt x="33867" y="96398"/>
                  </a:cubicBezTo>
                  <a:cubicBezTo>
                    <a:pt x="28116" y="98313"/>
                    <a:pt x="23004" y="102782"/>
                    <a:pt x="21087" y="109166"/>
                  </a:cubicBezTo>
                  <a:lnTo>
                    <a:pt x="12780" y="109166"/>
                  </a:lnTo>
                  <a:lnTo>
                    <a:pt x="12780" y="67032"/>
                  </a:lnTo>
                  <a:close/>
                  <a:moveTo>
                    <a:pt x="40257" y="121934"/>
                  </a:moveTo>
                  <a:cubicBezTo>
                    <a:pt x="36423" y="121934"/>
                    <a:pt x="33228" y="118742"/>
                    <a:pt x="33228" y="114912"/>
                  </a:cubicBezTo>
                  <a:cubicBezTo>
                    <a:pt x="33228" y="111081"/>
                    <a:pt x="36423" y="107889"/>
                    <a:pt x="40257" y="107889"/>
                  </a:cubicBezTo>
                  <a:cubicBezTo>
                    <a:pt x="44091" y="107889"/>
                    <a:pt x="47286" y="111081"/>
                    <a:pt x="47286" y="114912"/>
                  </a:cubicBezTo>
                  <a:cubicBezTo>
                    <a:pt x="47286" y="114912"/>
                    <a:pt x="47286" y="114912"/>
                    <a:pt x="47286" y="114912"/>
                  </a:cubicBezTo>
                  <a:cubicBezTo>
                    <a:pt x="47286" y="118742"/>
                    <a:pt x="44091" y="121934"/>
                    <a:pt x="40257" y="121934"/>
                  </a:cubicBezTo>
                  <a:lnTo>
                    <a:pt x="40257" y="121934"/>
                  </a:lnTo>
                  <a:close/>
                  <a:moveTo>
                    <a:pt x="155275" y="121934"/>
                  </a:moveTo>
                  <a:cubicBezTo>
                    <a:pt x="151442" y="121934"/>
                    <a:pt x="148247" y="118742"/>
                    <a:pt x="148247" y="114912"/>
                  </a:cubicBezTo>
                  <a:cubicBezTo>
                    <a:pt x="148247" y="111081"/>
                    <a:pt x="151442" y="107889"/>
                    <a:pt x="155275" y="107889"/>
                  </a:cubicBezTo>
                  <a:cubicBezTo>
                    <a:pt x="159110" y="107889"/>
                    <a:pt x="162305" y="111081"/>
                    <a:pt x="162305" y="114912"/>
                  </a:cubicBezTo>
                  <a:cubicBezTo>
                    <a:pt x="162305" y="114912"/>
                    <a:pt x="162305" y="114912"/>
                    <a:pt x="162305" y="114912"/>
                  </a:cubicBezTo>
                  <a:cubicBezTo>
                    <a:pt x="162305" y="118742"/>
                    <a:pt x="159110" y="121934"/>
                    <a:pt x="155275" y="121934"/>
                  </a:cubicBezTo>
                  <a:lnTo>
                    <a:pt x="155275" y="121934"/>
                  </a:lnTo>
                  <a:close/>
                  <a:moveTo>
                    <a:pt x="189142" y="108528"/>
                  </a:moveTo>
                  <a:lnTo>
                    <a:pt x="173806" y="108528"/>
                  </a:lnTo>
                  <a:cubicBezTo>
                    <a:pt x="171250" y="100229"/>
                    <a:pt x="163582" y="95121"/>
                    <a:pt x="155275" y="95121"/>
                  </a:cubicBezTo>
                  <a:cubicBezTo>
                    <a:pt x="152720" y="95121"/>
                    <a:pt x="150164" y="95760"/>
                    <a:pt x="148247" y="96398"/>
                  </a:cubicBezTo>
                  <a:lnTo>
                    <a:pt x="148247" y="53625"/>
                  </a:lnTo>
                  <a:lnTo>
                    <a:pt x="182752" y="53625"/>
                  </a:lnTo>
                  <a:cubicBezTo>
                    <a:pt x="186586" y="53625"/>
                    <a:pt x="189781" y="56817"/>
                    <a:pt x="189781" y="60648"/>
                  </a:cubicBezTo>
                  <a:lnTo>
                    <a:pt x="189781" y="108528"/>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30" name="TextBox 29">
              <a:extLst>
                <a:ext uri="{FF2B5EF4-FFF2-40B4-BE49-F238E27FC236}">
                  <a16:creationId xmlns:a16="http://schemas.microsoft.com/office/drawing/2014/main" id="{C8BC80FF-7B31-43E2-97D5-83B9ACCBB6CA}"/>
                </a:ext>
              </a:extLst>
            </p:cNvPr>
            <p:cNvSpPr txBox="1"/>
            <p:nvPr/>
          </p:nvSpPr>
          <p:spPr>
            <a:xfrm>
              <a:off x="11354823" y="557803"/>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31" name="Graphic 4">
              <a:extLst>
                <a:ext uri="{FF2B5EF4-FFF2-40B4-BE49-F238E27FC236}">
                  <a16:creationId xmlns:a16="http://schemas.microsoft.com/office/drawing/2014/main" id="{2237B049-820E-402B-A371-16A2E33644D5}"/>
                </a:ext>
              </a:extLst>
            </p:cNvPr>
            <p:cNvGrpSpPr>
              <a:grpSpLocks noChangeAspect="1"/>
            </p:cNvGrpSpPr>
            <p:nvPr/>
          </p:nvGrpSpPr>
          <p:grpSpPr>
            <a:xfrm>
              <a:off x="11380896" y="581253"/>
              <a:ext cx="40399" cy="35853"/>
              <a:chOff x="8914601" y="1481884"/>
              <a:chExt cx="214702" cy="190881"/>
            </a:xfrm>
            <a:solidFill>
              <a:schemeClr val="bg1"/>
            </a:solidFill>
            <a:effectLst/>
          </p:grpSpPr>
          <p:sp>
            <p:nvSpPr>
              <p:cNvPr id="75" name="Graphic 4">
                <a:extLst>
                  <a:ext uri="{FF2B5EF4-FFF2-40B4-BE49-F238E27FC236}">
                    <a16:creationId xmlns:a16="http://schemas.microsoft.com/office/drawing/2014/main" id="{E0C91379-C28A-41CC-B5F6-3EB0AF148E64}"/>
                  </a:ext>
                </a:extLst>
              </p:cNvPr>
              <p:cNvSpPr/>
              <p:nvPr/>
            </p:nvSpPr>
            <p:spPr>
              <a:xfrm>
                <a:off x="8914601" y="1659997"/>
                <a:ext cx="113741" cy="1276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76" name="Graphic 4">
                <a:extLst>
                  <a:ext uri="{FF2B5EF4-FFF2-40B4-BE49-F238E27FC236}">
                    <a16:creationId xmlns:a16="http://schemas.microsoft.com/office/drawing/2014/main" id="{70D52BAA-346C-4EDA-9BD6-6352B054A730}"/>
                  </a:ext>
                </a:extLst>
              </p:cNvPr>
              <p:cNvSpPr/>
              <p:nvPr/>
            </p:nvSpPr>
            <p:spPr>
              <a:xfrm>
                <a:off x="8938883" y="1481884"/>
                <a:ext cx="190420" cy="190881"/>
              </a:xfrm>
              <a:custGeom>
                <a:avLst/>
                <a:gdLst>
                  <a:gd name="connsiteX0" fmla="*/ 111185 w 190420"/>
                  <a:gd name="connsiteY0" fmla="*/ 101505 h 190881"/>
                  <a:gd name="connsiteX1" fmla="*/ 143774 w 190420"/>
                  <a:gd name="connsiteY1" fmla="*/ 68947 h 190881"/>
                  <a:gd name="connsiteX2" fmla="*/ 145051 w 190420"/>
                  <a:gd name="connsiteY2" fmla="*/ 70224 h 190881"/>
                  <a:gd name="connsiteX3" fmla="*/ 149525 w 190420"/>
                  <a:gd name="connsiteY3" fmla="*/ 72139 h 190881"/>
                  <a:gd name="connsiteX4" fmla="*/ 153997 w 190420"/>
                  <a:gd name="connsiteY4" fmla="*/ 70224 h 190881"/>
                  <a:gd name="connsiteX5" fmla="*/ 153997 w 190420"/>
                  <a:gd name="connsiteY5" fmla="*/ 61286 h 190881"/>
                  <a:gd name="connsiteX6" fmla="*/ 148246 w 190420"/>
                  <a:gd name="connsiteY6" fmla="*/ 55541 h 190881"/>
                  <a:gd name="connsiteX7" fmla="*/ 148246 w 190420"/>
                  <a:gd name="connsiteY7" fmla="*/ 55541 h 190881"/>
                  <a:gd name="connsiteX8" fmla="*/ 100322 w 190420"/>
                  <a:gd name="connsiteY8" fmla="*/ 7661 h 190881"/>
                  <a:gd name="connsiteX9" fmla="*/ 100322 w 190420"/>
                  <a:gd name="connsiteY9" fmla="*/ 7661 h 190881"/>
                  <a:gd name="connsiteX10" fmla="*/ 94571 w 190420"/>
                  <a:gd name="connsiteY10" fmla="*/ 1915 h 190881"/>
                  <a:gd name="connsiteX11" fmla="*/ 85625 w 190420"/>
                  <a:gd name="connsiteY11" fmla="*/ 1915 h 190881"/>
                  <a:gd name="connsiteX12" fmla="*/ 85625 w 190420"/>
                  <a:gd name="connsiteY12" fmla="*/ 10853 h 190881"/>
                  <a:gd name="connsiteX13" fmla="*/ 85625 w 190420"/>
                  <a:gd name="connsiteY13" fmla="*/ 10853 h 190881"/>
                  <a:gd name="connsiteX14" fmla="*/ 86903 w 190420"/>
                  <a:gd name="connsiteY14" fmla="*/ 12130 h 190881"/>
                  <a:gd name="connsiteX15" fmla="*/ 12141 w 190420"/>
                  <a:gd name="connsiteY15" fmla="*/ 86184 h 190881"/>
                  <a:gd name="connsiteX16" fmla="*/ 10863 w 190420"/>
                  <a:gd name="connsiteY16" fmla="*/ 84907 h 190881"/>
                  <a:gd name="connsiteX17" fmla="*/ 1917 w 190420"/>
                  <a:gd name="connsiteY17" fmla="*/ 84907 h 190881"/>
                  <a:gd name="connsiteX18" fmla="*/ 1917 w 190420"/>
                  <a:gd name="connsiteY18" fmla="*/ 93845 h 190881"/>
                  <a:gd name="connsiteX19" fmla="*/ 61343 w 190420"/>
                  <a:gd name="connsiteY19" fmla="*/ 153216 h 190881"/>
                  <a:gd name="connsiteX20" fmla="*/ 70289 w 190420"/>
                  <a:gd name="connsiteY20" fmla="*/ 153216 h 190881"/>
                  <a:gd name="connsiteX21" fmla="*/ 70289 w 190420"/>
                  <a:gd name="connsiteY21" fmla="*/ 144278 h 190881"/>
                  <a:gd name="connsiteX22" fmla="*/ 69011 w 190420"/>
                  <a:gd name="connsiteY22" fmla="*/ 143001 h 190881"/>
                  <a:gd name="connsiteX23" fmla="*/ 101600 w 190420"/>
                  <a:gd name="connsiteY23" fmla="*/ 110443 h 190881"/>
                  <a:gd name="connsiteX24" fmla="*/ 179557 w 190420"/>
                  <a:gd name="connsiteY24" fmla="*/ 188966 h 190881"/>
                  <a:gd name="connsiteX25" fmla="*/ 188503 w 190420"/>
                  <a:gd name="connsiteY25" fmla="*/ 188966 h 190881"/>
                  <a:gd name="connsiteX26" fmla="*/ 188503 w 190420"/>
                  <a:gd name="connsiteY26" fmla="*/ 180028 h 190881"/>
                  <a:gd name="connsiteX27" fmla="*/ 111185 w 190420"/>
                  <a:gd name="connsiteY27" fmla="*/ 101505 h 190881"/>
                  <a:gd name="connsiteX28" fmla="*/ 60066 w 190420"/>
                  <a:gd name="connsiteY28" fmla="*/ 134064 h 190881"/>
                  <a:gd name="connsiteX29" fmla="*/ 21726 w 190420"/>
                  <a:gd name="connsiteY29" fmla="*/ 95121 h 190881"/>
                  <a:gd name="connsiteX30" fmla="*/ 96488 w 190420"/>
                  <a:gd name="connsiteY30" fmla="*/ 21067 h 190881"/>
                  <a:gd name="connsiteX31" fmla="*/ 134828 w 190420"/>
                  <a:gd name="connsiteY31" fmla="*/ 59371 h 190881"/>
                  <a:gd name="connsiteX32" fmla="*/ 60066 w 190420"/>
                  <a:gd name="connsiteY32" fmla="*/ 134064 h 19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0420" h="190881">
                    <a:moveTo>
                      <a:pt x="111185" y="101505"/>
                    </a:moveTo>
                    <a:lnTo>
                      <a:pt x="143774" y="68947"/>
                    </a:lnTo>
                    <a:lnTo>
                      <a:pt x="145051" y="70224"/>
                    </a:lnTo>
                    <a:cubicBezTo>
                      <a:pt x="146330" y="71501"/>
                      <a:pt x="147607" y="72139"/>
                      <a:pt x="149525" y="72139"/>
                    </a:cubicBezTo>
                    <a:cubicBezTo>
                      <a:pt x="151441" y="72139"/>
                      <a:pt x="152720" y="71501"/>
                      <a:pt x="153997" y="70224"/>
                    </a:cubicBezTo>
                    <a:cubicBezTo>
                      <a:pt x="156553" y="67670"/>
                      <a:pt x="156553" y="63840"/>
                      <a:pt x="153997" y="61286"/>
                    </a:cubicBezTo>
                    <a:lnTo>
                      <a:pt x="148246" y="55541"/>
                    </a:lnTo>
                    <a:lnTo>
                      <a:pt x="148246" y="55541"/>
                    </a:lnTo>
                    <a:lnTo>
                      <a:pt x="100322" y="7661"/>
                    </a:lnTo>
                    <a:lnTo>
                      <a:pt x="100322" y="7661"/>
                    </a:lnTo>
                    <a:lnTo>
                      <a:pt x="94571" y="1915"/>
                    </a:lnTo>
                    <a:cubicBezTo>
                      <a:pt x="92015" y="-638"/>
                      <a:pt x="88181" y="-638"/>
                      <a:pt x="85625" y="1915"/>
                    </a:cubicBezTo>
                    <a:cubicBezTo>
                      <a:pt x="83069" y="4469"/>
                      <a:pt x="83069" y="8299"/>
                      <a:pt x="85625" y="10853"/>
                    </a:cubicBezTo>
                    <a:cubicBezTo>
                      <a:pt x="85625" y="10853"/>
                      <a:pt x="85625" y="10853"/>
                      <a:pt x="85625" y="10853"/>
                    </a:cubicBezTo>
                    <a:lnTo>
                      <a:pt x="86903" y="12130"/>
                    </a:lnTo>
                    <a:lnTo>
                      <a:pt x="12141" y="86184"/>
                    </a:lnTo>
                    <a:lnTo>
                      <a:pt x="10863" y="84907"/>
                    </a:lnTo>
                    <a:cubicBezTo>
                      <a:pt x="8306" y="82353"/>
                      <a:pt x="4473" y="82353"/>
                      <a:pt x="1917" y="84907"/>
                    </a:cubicBezTo>
                    <a:cubicBezTo>
                      <a:pt x="-639" y="87461"/>
                      <a:pt x="-639" y="91291"/>
                      <a:pt x="1917" y="93845"/>
                    </a:cubicBezTo>
                    <a:lnTo>
                      <a:pt x="61343" y="153216"/>
                    </a:lnTo>
                    <a:cubicBezTo>
                      <a:pt x="63899" y="155769"/>
                      <a:pt x="67733" y="155769"/>
                      <a:pt x="70289" y="153216"/>
                    </a:cubicBezTo>
                    <a:cubicBezTo>
                      <a:pt x="72845" y="150662"/>
                      <a:pt x="72845" y="146832"/>
                      <a:pt x="70289" y="144278"/>
                    </a:cubicBezTo>
                    <a:lnTo>
                      <a:pt x="69011" y="143001"/>
                    </a:lnTo>
                    <a:lnTo>
                      <a:pt x="101600" y="110443"/>
                    </a:lnTo>
                    <a:lnTo>
                      <a:pt x="179557" y="188966"/>
                    </a:lnTo>
                    <a:cubicBezTo>
                      <a:pt x="182113" y="191520"/>
                      <a:pt x="185947" y="191520"/>
                      <a:pt x="188503" y="188966"/>
                    </a:cubicBezTo>
                    <a:cubicBezTo>
                      <a:pt x="191059" y="186412"/>
                      <a:pt x="191059" y="182582"/>
                      <a:pt x="188503" y="180028"/>
                    </a:cubicBezTo>
                    <a:lnTo>
                      <a:pt x="111185" y="101505"/>
                    </a:lnTo>
                    <a:close/>
                    <a:moveTo>
                      <a:pt x="60066" y="134064"/>
                    </a:moveTo>
                    <a:lnTo>
                      <a:pt x="21726" y="95121"/>
                    </a:lnTo>
                    <a:lnTo>
                      <a:pt x="96488" y="21067"/>
                    </a:lnTo>
                    <a:lnTo>
                      <a:pt x="134828" y="59371"/>
                    </a:lnTo>
                    <a:lnTo>
                      <a:pt x="60066" y="13406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32" name="Graphic 4">
              <a:extLst>
                <a:ext uri="{FF2B5EF4-FFF2-40B4-BE49-F238E27FC236}">
                  <a16:creationId xmlns:a16="http://schemas.microsoft.com/office/drawing/2014/main" id="{459D0370-E457-4BB0-AA46-870AB8C4A01F}"/>
                </a:ext>
              </a:extLst>
            </p:cNvPr>
            <p:cNvSpPr/>
            <p:nvPr/>
          </p:nvSpPr>
          <p:spPr>
            <a:xfrm>
              <a:off x="12355236" y="798962"/>
              <a:ext cx="21402" cy="239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nvGrpSpPr>
            <p:cNvPr id="33" name="Graphic 4">
              <a:extLst>
                <a:ext uri="{FF2B5EF4-FFF2-40B4-BE49-F238E27FC236}">
                  <a16:creationId xmlns:a16="http://schemas.microsoft.com/office/drawing/2014/main" id="{30D7F490-AF94-40E0-9F2A-FC36BB848084}"/>
                </a:ext>
              </a:extLst>
            </p:cNvPr>
            <p:cNvGrpSpPr>
              <a:grpSpLocks noChangeAspect="1"/>
            </p:cNvGrpSpPr>
            <p:nvPr/>
          </p:nvGrpSpPr>
          <p:grpSpPr>
            <a:xfrm>
              <a:off x="11571301" y="579518"/>
              <a:ext cx="44418" cy="44211"/>
              <a:chOff x="6821896" y="1470393"/>
              <a:chExt cx="226203" cy="225992"/>
            </a:xfrm>
            <a:solidFill>
              <a:schemeClr val="bg1"/>
            </a:solidFill>
            <a:effectLst/>
          </p:grpSpPr>
          <p:sp>
            <p:nvSpPr>
              <p:cNvPr id="65" name="Graphic 4">
                <a:extLst>
                  <a:ext uri="{FF2B5EF4-FFF2-40B4-BE49-F238E27FC236}">
                    <a16:creationId xmlns:a16="http://schemas.microsoft.com/office/drawing/2014/main" id="{897CECC2-1871-4D58-8143-BA9E4881F3FB}"/>
                  </a:ext>
                </a:extLst>
              </p:cNvPr>
              <p:cNvSpPr/>
              <p:nvPr/>
            </p:nvSpPr>
            <p:spPr>
              <a:xfrm>
                <a:off x="6860236" y="1506144"/>
                <a:ext cx="150802" cy="150661"/>
              </a:xfrm>
              <a:custGeom>
                <a:avLst/>
                <a:gdLst>
                  <a:gd name="connsiteX0" fmla="*/ 75402 w 150802"/>
                  <a:gd name="connsiteY0" fmla="*/ 0 h 150661"/>
                  <a:gd name="connsiteX1" fmla="*/ 0 w 150802"/>
                  <a:gd name="connsiteY1" fmla="*/ 75331 h 150661"/>
                  <a:gd name="connsiteX2" fmla="*/ 75402 w 150802"/>
                  <a:gd name="connsiteY2" fmla="*/ 150662 h 150661"/>
                  <a:gd name="connsiteX3" fmla="*/ 150802 w 150802"/>
                  <a:gd name="connsiteY3" fmla="*/ 75331 h 150661"/>
                  <a:gd name="connsiteX4" fmla="*/ 150802 w 150802"/>
                  <a:gd name="connsiteY4" fmla="*/ 75331 h 150661"/>
                  <a:gd name="connsiteX5" fmla="*/ 75402 w 150802"/>
                  <a:gd name="connsiteY5" fmla="*/ 0 h 150661"/>
                  <a:gd name="connsiteX6" fmla="*/ 75402 w 150802"/>
                  <a:gd name="connsiteY6" fmla="*/ 138532 h 150661"/>
                  <a:gd name="connsiteX7" fmla="*/ 12780 w 150802"/>
                  <a:gd name="connsiteY7" fmla="*/ 75969 h 150661"/>
                  <a:gd name="connsiteX8" fmla="*/ 75402 w 150802"/>
                  <a:gd name="connsiteY8" fmla="*/ 13406 h 150661"/>
                  <a:gd name="connsiteX9" fmla="*/ 138022 w 150802"/>
                  <a:gd name="connsiteY9" fmla="*/ 75969 h 150661"/>
                  <a:gd name="connsiteX10" fmla="*/ 138022 w 150802"/>
                  <a:gd name="connsiteY10" fmla="*/ 75969 h 150661"/>
                  <a:gd name="connsiteX11" fmla="*/ 75402 w 150802"/>
                  <a:gd name="connsiteY11" fmla="*/ 138532 h 150661"/>
                  <a:gd name="connsiteX12" fmla="*/ 75402 w 150802"/>
                  <a:gd name="connsiteY12" fmla="*/ 138532 h 150661"/>
                  <a:gd name="connsiteX13" fmla="*/ 75402 w 150802"/>
                  <a:gd name="connsiteY13" fmla="*/ 138532 h 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802" h="150661">
                    <a:moveTo>
                      <a:pt x="75402" y="0"/>
                    </a:moveTo>
                    <a:cubicBezTo>
                      <a:pt x="33867" y="0"/>
                      <a:pt x="0" y="33835"/>
                      <a:pt x="0" y="75331"/>
                    </a:cubicBezTo>
                    <a:cubicBezTo>
                      <a:pt x="0" y="116827"/>
                      <a:pt x="33867" y="150662"/>
                      <a:pt x="75402" y="150662"/>
                    </a:cubicBezTo>
                    <a:cubicBezTo>
                      <a:pt x="116936" y="150662"/>
                      <a:pt x="150802" y="116827"/>
                      <a:pt x="150802" y="75331"/>
                    </a:cubicBezTo>
                    <a:cubicBezTo>
                      <a:pt x="150802" y="75331"/>
                      <a:pt x="150802" y="75331"/>
                      <a:pt x="150802" y="75331"/>
                    </a:cubicBezTo>
                    <a:cubicBezTo>
                      <a:pt x="150802" y="33835"/>
                      <a:pt x="116936" y="0"/>
                      <a:pt x="75402" y="0"/>
                    </a:cubicBezTo>
                    <a:close/>
                    <a:moveTo>
                      <a:pt x="75402" y="138532"/>
                    </a:moveTo>
                    <a:cubicBezTo>
                      <a:pt x="40896" y="138532"/>
                      <a:pt x="12780" y="110443"/>
                      <a:pt x="12780" y="75969"/>
                    </a:cubicBezTo>
                    <a:cubicBezTo>
                      <a:pt x="12780" y="41496"/>
                      <a:pt x="40896" y="13406"/>
                      <a:pt x="75402" y="13406"/>
                    </a:cubicBezTo>
                    <a:cubicBezTo>
                      <a:pt x="109907" y="13406"/>
                      <a:pt x="138022" y="41496"/>
                      <a:pt x="138022" y="75969"/>
                    </a:cubicBezTo>
                    <a:cubicBezTo>
                      <a:pt x="138022" y="75969"/>
                      <a:pt x="138022" y="75969"/>
                      <a:pt x="138022" y="75969"/>
                    </a:cubicBezTo>
                    <a:cubicBezTo>
                      <a:pt x="138022" y="110443"/>
                      <a:pt x="109907" y="138532"/>
                      <a:pt x="75402" y="138532"/>
                    </a:cubicBezTo>
                    <a:cubicBezTo>
                      <a:pt x="75402" y="138532"/>
                      <a:pt x="75402" y="138532"/>
                      <a:pt x="75402" y="138532"/>
                    </a:cubicBezTo>
                    <a:lnTo>
                      <a:pt x="75402" y="138532"/>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66" name="Graphic 4">
                <a:extLst>
                  <a:ext uri="{FF2B5EF4-FFF2-40B4-BE49-F238E27FC236}">
                    <a16:creationId xmlns:a16="http://schemas.microsoft.com/office/drawing/2014/main" id="{59D95E76-2D7B-446E-9549-A44CAA947982}"/>
                  </a:ext>
                </a:extLst>
              </p:cNvPr>
              <p:cNvSpPr/>
              <p:nvPr/>
            </p:nvSpPr>
            <p:spPr>
              <a:xfrm>
                <a:off x="6990591" y="1637654"/>
                <a:ext cx="26837" cy="26812"/>
              </a:xfrm>
              <a:custGeom>
                <a:avLst/>
                <a:gdLst>
                  <a:gd name="connsiteX0" fmla="*/ 10862 w 26837"/>
                  <a:gd name="connsiteY0" fmla="*/ 1915 h 26812"/>
                  <a:gd name="connsiteX1" fmla="*/ 1917 w 26837"/>
                  <a:gd name="connsiteY1" fmla="*/ 1915 h 26812"/>
                  <a:gd name="connsiteX2" fmla="*/ 1917 w 26837"/>
                  <a:gd name="connsiteY2" fmla="*/ 10853 h 26812"/>
                  <a:gd name="connsiteX3" fmla="*/ 1917 w 26837"/>
                  <a:gd name="connsiteY3" fmla="*/ 10853 h 26812"/>
                  <a:gd name="connsiteX4" fmla="*/ 15975 w 26837"/>
                  <a:gd name="connsiteY4" fmla="*/ 24897 h 26812"/>
                  <a:gd name="connsiteX5" fmla="*/ 24921 w 26837"/>
                  <a:gd name="connsiteY5" fmla="*/ 24897 h 26812"/>
                  <a:gd name="connsiteX6" fmla="*/ 24921 w 26837"/>
                  <a:gd name="connsiteY6" fmla="*/ 15960 h 26812"/>
                  <a:gd name="connsiteX7" fmla="*/ 24921 w 26837"/>
                  <a:gd name="connsiteY7" fmla="*/ 15960 h 26812"/>
                  <a:gd name="connsiteX8" fmla="*/ 10862 w 26837"/>
                  <a:gd name="connsiteY8" fmla="*/ 1915 h 2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812">
                    <a:moveTo>
                      <a:pt x="10862" y="1915"/>
                    </a:moveTo>
                    <a:cubicBezTo>
                      <a:pt x="8307" y="-638"/>
                      <a:pt x="4472" y="-638"/>
                      <a:pt x="1917" y="1915"/>
                    </a:cubicBezTo>
                    <a:cubicBezTo>
                      <a:pt x="-639" y="4469"/>
                      <a:pt x="-639" y="8299"/>
                      <a:pt x="1917" y="10853"/>
                    </a:cubicBezTo>
                    <a:cubicBezTo>
                      <a:pt x="1917" y="10853"/>
                      <a:pt x="1917" y="10853"/>
                      <a:pt x="1917" y="10853"/>
                    </a:cubicBezTo>
                    <a:lnTo>
                      <a:pt x="15975" y="24897"/>
                    </a:lnTo>
                    <a:cubicBezTo>
                      <a:pt x="18531" y="27451"/>
                      <a:pt x="22365" y="27451"/>
                      <a:pt x="24921" y="24897"/>
                    </a:cubicBezTo>
                    <a:cubicBezTo>
                      <a:pt x="27477" y="22344"/>
                      <a:pt x="27477" y="18513"/>
                      <a:pt x="24921" y="15960"/>
                    </a:cubicBezTo>
                    <a:lnTo>
                      <a:pt x="24921" y="15960"/>
                    </a:lnTo>
                    <a:lnTo>
                      <a:pt x="10862"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67" name="Graphic 4">
                <a:extLst>
                  <a:ext uri="{FF2B5EF4-FFF2-40B4-BE49-F238E27FC236}">
                    <a16:creationId xmlns:a16="http://schemas.microsoft.com/office/drawing/2014/main" id="{B9BB534E-1787-400F-AAC0-C08B6B52F2C9}"/>
                  </a:ext>
                </a:extLst>
              </p:cNvPr>
              <p:cNvSpPr/>
              <p:nvPr/>
            </p:nvSpPr>
            <p:spPr>
              <a:xfrm>
                <a:off x="6852858" y="1500688"/>
                <a:ext cx="25269" cy="25246"/>
              </a:xfrm>
              <a:custGeom>
                <a:avLst/>
                <a:gdLst>
                  <a:gd name="connsiteX0" fmla="*/ 14407 w 25269"/>
                  <a:gd name="connsiteY0" fmla="*/ 23331 h 25246"/>
                  <a:gd name="connsiteX1" fmla="*/ 18880 w 25269"/>
                  <a:gd name="connsiteY1" fmla="*/ 25246 h 25246"/>
                  <a:gd name="connsiteX2" fmla="*/ 23353 w 25269"/>
                  <a:gd name="connsiteY2" fmla="*/ 23331 h 25246"/>
                  <a:gd name="connsiteX3" fmla="*/ 23353 w 25269"/>
                  <a:gd name="connsiteY3" fmla="*/ 14394 h 25246"/>
                  <a:gd name="connsiteX4" fmla="*/ 23353 w 25269"/>
                  <a:gd name="connsiteY4" fmla="*/ 14394 h 25246"/>
                  <a:gd name="connsiteX5" fmla="*/ 11212 w 25269"/>
                  <a:gd name="connsiteY5" fmla="*/ 2264 h 25246"/>
                  <a:gd name="connsiteX6" fmla="*/ 2266 w 25269"/>
                  <a:gd name="connsiteY6" fmla="*/ 1626 h 25246"/>
                  <a:gd name="connsiteX7" fmla="*/ 1627 w 25269"/>
                  <a:gd name="connsiteY7" fmla="*/ 10563 h 25246"/>
                  <a:gd name="connsiteX8" fmla="*/ 2266 w 25269"/>
                  <a:gd name="connsiteY8" fmla="*/ 11202 h 25246"/>
                  <a:gd name="connsiteX9" fmla="*/ 14407 w 25269"/>
                  <a:gd name="connsiteY9" fmla="*/ 23331 h 25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69" h="25246">
                    <a:moveTo>
                      <a:pt x="14407" y="23331"/>
                    </a:moveTo>
                    <a:cubicBezTo>
                      <a:pt x="15685" y="24608"/>
                      <a:pt x="16963" y="25246"/>
                      <a:pt x="18880" y="25246"/>
                    </a:cubicBezTo>
                    <a:cubicBezTo>
                      <a:pt x="20796" y="25246"/>
                      <a:pt x="22075" y="24608"/>
                      <a:pt x="23353" y="23331"/>
                    </a:cubicBezTo>
                    <a:cubicBezTo>
                      <a:pt x="25909" y="20778"/>
                      <a:pt x="25909" y="16947"/>
                      <a:pt x="23353" y="14394"/>
                    </a:cubicBezTo>
                    <a:cubicBezTo>
                      <a:pt x="23353" y="14394"/>
                      <a:pt x="23353" y="14394"/>
                      <a:pt x="23353" y="14394"/>
                    </a:cubicBezTo>
                    <a:lnTo>
                      <a:pt x="11212" y="2264"/>
                    </a:lnTo>
                    <a:cubicBezTo>
                      <a:pt x="8656" y="-290"/>
                      <a:pt x="4822" y="-928"/>
                      <a:pt x="2266" y="1626"/>
                    </a:cubicBezTo>
                    <a:cubicBezTo>
                      <a:pt x="-290" y="4179"/>
                      <a:pt x="-929" y="8010"/>
                      <a:pt x="1627" y="10563"/>
                    </a:cubicBezTo>
                    <a:cubicBezTo>
                      <a:pt x="1627" y="10563"/>
                      <a:pt x="2266" y="11202"/>
                      <a:pt x="2266" y="11202"/>
                    </a:cubicBezTo>
                    <a:lnTo>
                      <a:pt x="14407" y="23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68" name="Graphic 4">
                <a:extLst>
                  <a:ext uri="{FF2B5EF4-FFF2-40B4-BE49-F238E27FC236}">
                    <a16:creationId xmlns:a16="http://schemas.microsoft.com/office/drawing/2014/main" id="{979AC6E2-95ED-4FC4-B940-510ABB93F980}"/>
                  </a:ext>
                </a:extLst>
              </p:cNvPr>
              <p:cNvSpPr/>
              <p:nvPr/>
            </p:nvSpPr>
            <p:spPr>
              <a:xfrm>
                <a:off x="6851290" y="1637727"/>
                <a:ext cx="26837" cy="26739"/>
              </a:xfrm>
              <a:custGeom>
                <a:avLst/>
                <a:gdLst>
                  <a:gd name="connsiteX0" fmla="*/ 15975 w 26837"/>
                  <a:gd name="connsiteY0" fmla="*/ 1842 h 26739"/>
                  <a:gd name="connsiteX1" fmla="*/ 1917 w 26837"/>
                  <a:gd name="connsiteY1" fmla="*/ 15887 h 26739"/>
                  <a:gd name="connsiteX2" fmla="*/ 1917 w 26837"/>
                  <a:gd name="connsiteY2" fmla="*/ 24824 h 26739"/>
                  <a:gd name="connsiteX3" fmla="*/ 10863 w 26837"/>
                  <a:gd name="connsiteY3" fmla="*/ 24824 h 26739"/>
                  <a:gd name="connsiteX4" fmla="*/ 10863 w 26837"/>
                  <a:gd name="connsiteY4" fmla="*/ 24824 h 26739"/>
                  <a:gd name="connsiteX5" fmla="*/ 24921 w 26837"/>
                  <a:gd name="connsiteY5" fmla="*/ 11418 h 26739"/>
                  <a:gd name="connsiteX6" fmla="*/ 24921 w 26837"/>
                  <a:gd name="connsiteY6" fmla="*/ 2480 h 26739"/>
                  <a:gd name="connsiteX7" fmla="*/ 24921 w 26837"/>
                  <a:gd name="connsiteY7" fmla="*/ 2480 h 26739"/>
                  <a:gd name="connsiteX8" fmla="*/ 15975 w 26837"/>
                  <a:gd name="connsiteY8" fmla="*/ 1842 h 2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739">
                    <a:moveTo>
                      <a:pt x="15975" y="1842"/>
                    </a:moveTo>
                    <a:lnTo>
                      <a:pt x="1917" y="15887"/>
                    </a:lnTo>
                    <a:cubicBezTo>
                      <a:pt x="-639" y="18440"/>
                      <a:pt x="-639" y="22271"/>
                      <a:pt x="1917" y="24824"/>
                    </a:cubicBezTo>
                    <a:cubicBezTo>
                      <a:pt x="4473" y="27378"/>
                      <a:pt x="8307" y="27378"/>
                      <a:pt x="10863" y="24824"/>
                    </a:cubicBezTo>
                    <a:cubicBezTo>
                      <a:pt x="10863" y="24824"/>
                      <a:pt x="10863" y="24824"/>
                      <a:pt x="10863" y="24824"/>
                    </a:cubicBezTo>
                    <a:lnTo>
                      <a:pt x="24921" y="11418"/>
                    </a:lnTo>
                    <a:cubicBezTo>
                      <a:pt x="27477" y="8864"/>
                      <a:pt x="27477" y="5034"/>
                      <a:pt x="24921" y="2480"/>
                    </a:cubicBezTo>
                    <a:cubicBezTo>
                      <a:pt x="24921" y="2480"/>
                      <a:pt x="24921" y="2480"/>
                      <a:pt x="24921" y="2480"/>
                    </a:cubicBezTo>
                    <a:cubicBezTo>
                      <a:pt x="22365" y="-712"/>
                      <a:pt x="18531" y="-712"/>
                      <a:pt x="15975" y="184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69" name="Graphic 4">
                <a:extLst>
                  <a:ext uri="{FF2B5EF4-FFF2-40B4-BE49-F238E27FC236}">
                    <a16:creationId xmlns:a16="http://schemas.microsoft.com/office/drawing/2014/main" id="{A06A431D-FCA4-4BFC-BC2A-E5617FFAD93B}"/>
                  </a:ext>
                </a:extLst>
              </p:cNvPr>
              <p:cNvSpPr/>
              <p:nvPr/>
            </p:nvSpPr>
            <p:spPr>
              <a:xfrm>
                <a:off x="6990591" y="1500398"/>
                <a:ext cx="24920" cy="24897"/>
              </a:xfrm>
              <a:custGeom>
                <a:avLst/>
                <a:gdLst>
                  <a:gd name="connsiteX0" fmla="*/ 6390 w 24920"/>
                  <a:gd name="connsiteY0" fmla="*/ 24898 h 24897"/>
                  <a:gd name="connsiteX1" fmla="*/ 10862 w 24920"/>
                  <a:gd name="connsiteY1" fmla="*/ 22982 h 24897"/>
                  <a:gd name="connsiteX2" fmla="*/ 23003 w 24920"/>
                  <a:gd name="connsiteY2" fmla="*/ 10853 h 24897"/>
                  <a:gd name="connsiteX3" fmla="*/ 23003 w 24920"/>
                  <a:gd name="connsiteY3" fmla="*/ 1915 h 24897"/>
                  <a:gd name="connsiteX4" fmla="*/ 23003 w 24920"/>
                  <a:gd name="connsiteY4" fmla="*/ 1915 h 24897"/>
                  <a:gd name="connsiteX5" fmla="*/ 14057 w 24920"/>
                  <a:gd name="connsiteY5" fmla="*/ 1915 h 24897"/>
                  <a:gd name="connsiteX6" fmla="*/ 1917 w 24920"/>
                  <a:gd name="connsiteY6" fmla="*/ 14045 h 24897"/>
                  <a:gd name="connsiteX7" fmla="*/ 1917 w 24920"/>
                  <a:gd name="connsiteY7" fmla="*/ 22982 h 24897"/>
                  <a:gd name="connsiteX8" fmla="*/ 6390 w 24920"/>
                  <a:gd name="connsiteY8" fmla="*/ 24898 h 24897"/>
                  <a:gd name="connsiteX9" fmla="*/ 6390 w 24920"/>
                  <a:gd name="connsiteY9" fmla="*/ 24898 h 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20" h="24897">
                    <a:moveTo>
                      <a:pt x="6390" y="24898"/>
                    </a:moveTo>
                    <a:cubicBezTo>
                      <a:pt x="8307" y="24898"/>
                      <a:pt x="9585" y="24259"/>
                      <a:pt x="10862" y="22982"/>
                    </a:cubicBezTo>
                    <a:lnTo>
                      <a:pt x="23003" y="10853"/>
                    </a:lnTo>
                    <a:cubicBezTo>
                      <a:pt x="25560" y="8299"/>
                      <a:pt x="25560" y="4469"/>
                      <a:pt x="23003" y="1915"/>
                    </a:cubicBezTo>
                    <a:cubicBezTo>
                      <a:pt x="23003" y="1915"/>
                      <a:pt x="23003" y="1915"/>
                      <a:pt x="23003" y="1915"/>
                    </a:cubicBezTo>
                    <a:cubicBezTo>
                      <a:pt x="20447" y="-638"/>
                      <a:pt x="16613" y="-638"/>
                      <a:pt x="14057" y="1915"/>
                    </a:cubicBezTo>
                    <a:lnTo>
                      <a:pt x="1917" y="14045"/>
                    </a:lnTo>
                    <a:cubicBezTo>
                      <a:pt x="-639" y="16598"/>
                      <a:pt x="-639" y="20429"/>
                      <a:pt x="1917" y="22982"/>
                    </a:cubicBezTo>
                    <a:cubicBezTo>
                      <a:pt x="3195" y="24259"/>
                      <a:pt x="4472" y="24898"/>
                      <a:pt x="6390" y="24898"/>
                    </a:cubicBezTo>
                    <a:lnTo>
                      <a:pt x="6390" y="2489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70" name="Graphic 4">
                <a:extLst>
                  <a:ext uri="{FF2B5EF4-FFF2-40B4-BE49-F238E27FC236}">
                    <a16:creationId xmlns:a16="http://schemas.microsoft.com/office/drawing/2014/main" id="{98ACEDE7-8ABE-4BCA-9942-155EBE240517}"/>
                  </a:ext>
                </a:extLst>
              </p:cNvPr>
              <p:cNvSpPr/>
              <p:nvPr/>
            </p:nvSpPr>
            <p:spPr>
              <a:xfrm>
                <a:off x="7016150" y="1575729"/>
                <a:ext cx="31949" cy="12767"/>
              </a:xfrm>
              <a:custGeom>
                <a:avLst/>
                <a:gdLst>
                  <a:gd name="connsiteX0" fmla="*/ 25560 w 31949"/>
                  <a:gd name="connsiteY0" fmla="*/ 0 h 12767"/>
                  <a:gd name="connsiteX1" fmla="*/ 6390 w 31949"/>
                  <a:gd name="connsiteY1" fmla="*/ 0 h 12767"/>
                  <a:gd name="connsiteX2" fmla="*/ 0 w 31949"/>
                  <a:gd name="connsiteY2" fmla="*/ 6384 h 12767"/>
                  <a:gd name="connsiteX3" fmla="*/ 6390 w 31949"/>
                  <a:gd name="connsiteY3" fmla="*/ 12768 h 12767"/>
                  <a:gd name="connsiteX4" fmla="*/ 25560 w 31949"/>
                  <a:gd name="connsiteY4" fmla="*/ 12768 h 12767"/>
                  <a:gd name="connsiteX5" fmla="*/ 31950 w 31949"/>
                  <a:gd name="connsiteY5" fmla="*/ 6384 h 12767"/>
                  <a:gd name="connsiteX6" fmla="*/ 25560 w 31949"/>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49" h="12767">
                    <a:moveTo>
                      <a:pt x="25560" y="0"/>
                    </a:moveTo>
                    <a:lnTo>
                      <a:pt x="6390" y="0"/>
                    </a:lnTo>
                    <a:cubicBezTo>
                      <a:pt x="2556" y="0"/>
                      <a:pt x="0" y="2554"/>
                      <a:pt x="0" y="6384"/>
                    </a:cubicBezTo>
                    <a:cubicBezTo>
                      <a:pt x="0" y="10214"/>
                      <a:pt x="2556" y="12768"/>
                      <a:pt x="6390" y="12768"/>
                    </a:cubicBezTo>
                    <a:lnTo>
                      <a:pt x="25560" y="12768"/>
                    </a:lnTo>
                    <a:cubicBezTo>
                      <a:pt x="29394" y="12768"/>
                      <a:pt x="31950" y="10214"/>
                      <a:pt x="31950" y="6384"/>
                    </a:cubicBezTo>
                    <a:cubicBezTo>
                      <a:pt x="31950" y="2554"/>
                      <a:pt x="29394" y="0"/>
                      <a:pt x="2556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71" name="Graphic 4">
                <a:extLst>
                  <a:ext uri="{FF2B5EF4-FFF2-40B4-BE49-F238E27FC236}">
                    <a16:creationId xmlns:a16="http://schemas.microsoft.com/office/drawing/2014/main" id="{9F847785-AFB9-4B32-B54C-0D7166132C68}"/>
                  </a:ext>
                </a:extLst>
              </p:cNvPr>
              <p:cNvSpPr/>
              <p:nvPr/>
            </p:nvSpPr>
            <p:spPr>
              <a:xfrm>
                <a:off x="6821896" y="1575729"/>
                <a:ext cx="30672" cy="12767"/>
              </a:xfrm>
              <a:custGeom>
                <a:avLst/>
                <a:gdLst>
                  <a:gd name="connsiteX0" fmla="*/ 24282 w 30672"/>
                  <a:gd name="connsiteY0" fmla="*/ 0 h 12767"/>
                  <a:gd name="connsiteX1" fmla="*/ 6390 w 30672"/>
                  <a:gd name="connsiteY1" fmla="*/ 0 h 12767"/>
                  <a:gd name="connsiteX2" fmla="*/ 0 w 30672"/>
                  <a:gd name="connsiteY2" fmla="*/ 6384 h 12767"/>
                  <a:gd name="connsiteX3" fmla="*/ 6390 w 30672"/>
                  <a:gd name="connsiteY3" fmla="*/ 12768 h 12767"/>
                  <a:gd name="connsiteX4" fmla="*/ 24282 w 30672"/>
                  <a:gd name="connsiteY4" fmla="*/ 12768 h 12767"/>
                  <a:gd name="connsiteX5" fmla="*/ 30672 w 30672"/>
                  <a:gd name="connsiteY5" fmla="*/ 6384 h 12767"/>
                  <a:gd name="connsiteX6" fmla="*/ 24282 w 30672"/>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72" h="12767">
                    <a:moveTo>
                      <a:pt x="24282" y="0"/>
                    </a:moveTo>
                    <a:lnTo>
                      <a:pt x="6390" y="0"/>
                    </a:lnTo>
                    <a:cubicBezTo>
                      <a:pt x="2556" y="0"/>
                      <a:pt x="0" y="2554"/>
                      <a:pt x="0" y="6384"/>
                    </a:cubicBezTo>
                    <a:cubicBezTo>
                      <a:pt x="0" y="10214"/>
                      <a:pt x="2556" y="12768"/>
                      <a:pt x="6390" y="12768"/>
                    </a:cubicBezTo>
                    <a:lnTo>
                      <a:pt x="24282" y="12768"/>
                    </a:lnTo>
                    <a:cubicBezTo>
                      <a:pt x="28116" y="12768"/>
                      <a:pt x="30672" y="10214"/>
                      <a:pt x="30672" y="6384"/>
                    </a:cubicBezTo>
                    <a:cubicBezTo>
                      <a:pt x="30672" y="2554"/>
                      <a:pt x="27477" y="0"/>
                      <a:pt x="24282"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72" name="Graphic 4">
                <a:extLst>
                  <a:ext uri="{FF2B5EF4-FFF2-40B4-BE49-F238E27FC236}">
                    <a16:creationId xmlns:a16="http://schemas.microsoft.com/office/drawing/2014/main" id="{1CC7362F-6282-47B3-B12F-6AE5D5D5AF97}"/>
                  </a:ext>
                </a:extLst>
              </p:cNvPr>
              <p:cNvSpPr/>
              <p:nvPr/>
            </p:nvSpPr>
            <p:spPr>
              <a:xfrm>
                <a:off x="6926691" y="1663189"/>
                <a:ext cx="12779" cy="33196"/>
              </a:xfrm>
              <a:custGeom>
                <a:avLst/>
                <a:gdLst>
                  <a:gd name="connsiteX0" fmla="*/ 6390 w 12779"/>
                  <a:gd name="connsiteY0" fmla="*/ 0 h 33196"/>
                  <a:gd name="connsiteX1" fmla="*/ 0 w 12779"/>
                  <a:gd name="connsiteY1" fmla="*/ 6384 h 33196"/>
                  <a:gd name="connsiteX2" fmla="*/ 0 w 12779"/>
                  <a:gd name="connsiteY2" fmla="*/ 26813 h 33196"/>
                  <a:gd name="connsiteX3" fmla="*/ 6390 w 12779"/>
                  <a:gd name="connsiteY3" fmla="*/ 33197 h 33196"/>
                  <a:gd name="connsiteX4" fmla="*/ 12780 w 12779"/>
                  <a:gd name="connsiteY4" fmla="*/ 26813 h 33196"/>
                  <a:gd name="connsiteX5" fmla="*/ 12780 w 12779"/>
                  <a:gd name="connsiteY5" fmla="*/ 6384 h 33196"/>
                  <a:gd name="connsiteX6" fmla="*/ 6390 w 12779"/>
                  <a:gd name="connsiteY6" fmla="*/ 0 h 3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33196">
                    <a:moveTo>
                      <a:pt x="6390" y="0"/>
                    </a:moveTo>
                    <a:cubicBezTo>
                      <a:pt x="2556" y="0"/>
                      <a:pt x="0" y="2554"/>
                      <a:pt x="0" y="6384"/>
                    </a:cubicBezTo>
                    <a:lnTo>
                      <a:pt x="0" y="26813"/>
                    </a:lnTo>
                    <a:cubicBezTo>
                      <a:pt x="0" y="30643"/>
                      <a:pt x="2556" y="33197"/>
                      <a:pt x="6390" y="33197"/>
                    </a:cubicBezTo>
                    <a:cubicBezTo>
                      <a:pt x="10224" y="33197"/>
                      <a:pt x="12780" y="30643"/>
                      <a:pt x="12780" y="26813"/>
                    </a:cubicBezTo>
                    <a:lnTo>
                      <a:pt x="12780" y="6384"/>
                    </a:lnTo>
                    <a:cubicBezTo>
                      <a:pt x="12780" y="3192"/>
                      <a:pt x="10224" y="0"/>
                      <a:pt x="639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73" name="Graphic 4">
                <a:extLst>
                  <a:ext uri="{FF2B5EF4-FFF2-40B4-BE49-F238E27FC236}">
                    <a16:creationId xmlns:a16="http://schemas.microsoft.com/office/drawing/2014/main" id="{B40CC91A-BF3C-436A-856A-0D722BEEF9A3}"/>
                  </a:ext>
                </a:extLst>
              </p:cNvPr>
              <p:cNvSpPr/>
              <p:nvPr/>
            </p:nvSpPr>
            <p:spPr>
              <a:xfrm>
                <a:off x="6926691" y="1470393"/>
                <a:ext cx="12779" cy="29366"/>
              </a:xfrm>
              <a:custGeom>
                <a:avLst/>
                <a:gdLst>
                  <a:gd name="connsiteX0" fmla="*/ 6390 w 12779"/>
                  <a:gd name="connsiteY0" fmla="*/ 29366 h 29366"/>
                  <a:gd name="connsiteX1" fmla="*/ 12780 w 12779"/>
                  <a:gd name="connsiteY1" fmla="*/ 22982 h 29366"/>
                  <a:gd name="connsiteX2" fmla="*/ 12780 w 12779"/>
                  <a:gd name="connsiteY2" fmla="*/ 6384 h 29366"/>
                  <a:gd name="connsiteX3" fmla="*/ 6390 w 12779"/>
                  <a:gd name="connsiteY3" fmla="*/ 0 h 29366"/>
                  <a:gd name="connsiteX4" fmla="*/ 0 w 12779"/>
                  <a:gd name="connsiteY4" fmla="*/ 6384 h 29366"/>
                  <a:gd name="connsiteX5" fmla="*/ 0 w 12779"/>
                  <a:gd name="connsiteY5" fmla="*/ 22982 h 29366"/>
                  <a:gd name="connsiteX6" fmla="*/ 6390 w 12779"/>
                  <a:gd name="connsiteY6" fmla="*/ 29366 h 2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29366">
                    <a:moveTo>
                      <a:pt x="6390" y="29366"/>
                    </a:moveTo>
                    <a:cubicBezTo>
                      <a:pt x="10224" y="29366"/>
                      <a:pt x="12780" y="26813"/>
                      <a:pt x="12780" y="22982"/>
                    </a:cubicBezTo>
                    <a:lnTo>
                      <a:pt x="12780" y="6384"/>
                    </a:lnTo>
                    <a:cubicBezTo>
                      <a:pt x="12780" y="2554"/>
                      <a:pt x="10224" y="0"/>
                      <a:pt x="6390" y="0"/>
                    </a:cubicBezTo>
                    <a:cubicBezTo>
                      <a:pt x="2556" y="0"/>
                      <a:pt x="0" y="2554"/>
                      <a:pt x="0" y="6384"/>
                    </a:cubicBezTo>
                    <a:lnTo>
                      <a:pt x="0" y="22982"/>
                    </a:lnTo>
                    <a:cubicBezTo>
                      <a:pt x="0" y="26174"/>
                      <a:pt x="2556" y="29366"/>
                      <a:pt x="6390" y="293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74" name="Graphic 4">
                <a:extLst>
                  <a:ext uri="{FF2B5EF4-FFF2-40B4-BE49-F238E27FC236}">
                    <a16:creationId xmlns:a16="http://schemas.microsoft.com/office/drawing/2014/main" id="{EBD7EEAA-D995-45A6-9055-FC50B9F4D6F0}"/>
                  </a:ext>
                </a:extLst>
              </p:cNvPr>
              <p:cNvSpPr/>
              <p:nvPr/>
            </p:nvSpPr>
            <p:spPr>
              <a:xfrm>
                <a:off x="6911873" y="1532318"/>
                <a:ext cx="59228" cy="106612"/>
              </a:xfrm>
              <a:custGeom>
                <a:avLst/>
                <a:gdLst>
                  <a:gd name="connsiteX0" fmla="*/ 52519 w 59228"/>
                  <a:gd name="connsiteY0" fmla="*/ 33835 h 106612"/>
                  <a:gd name="connsiteX1" fmla="*/ 43573 w 59228"/>
                  <a:gd name="connsiteY1" fmla="*/ 33835 h 106612"/>
                  <a:gd name="connsiteX2" fmla="*/ 48685 w 59228"/>
                  <a:gd name="connsiteY2" fmla="*/ 7661 h 106612"/>
                  <a:gd name="connsiteX3" fmla="*/ 47407 w 59228"/>
                  <a:gd name="connsiteY3" fmla="*/ 2554 h 106612"/>
                  <a:gd name="connsiteX4" fmla="*/ 42295 w 59228"/>
                  <a:gd name="connsiteY4" fmla="*/ 0 h 106612"/>
                  <a:gd name="connsiteX5" fmla="*/ 16735 w 59228"/>
                  <a:gd name="connsiteY5" fmla="*/ 0 h 106612"/>
                  <a:gd name="connsiteX6" fmla="*/ 10346 w 59228"/>
                  <a:gd name="connsiteY6" fmla="*/ 5107 h 106612"/>
                  <a:gd name="connsiteX7" fmla="*/ 121 w 59228"/>
                  <a:gd name="connsiteY7" fmla="*/ 50434 h 106612"/>
                  <a:gd name="connsiteX8" fmla="*/ 5233 w 59228"/>
                  <a:gd name="connsiteY8" fmla="*/ 58094 h 106612"/>
                  <a:gd name="connsiteX9" fmla="*/ 6511 w 59228"/>
                  <a:gd name="connsiteY9" fmla="*/ 58094 h 106612"/>
                  <a:gd name="connsiteX10" fmla="*/ 16096 w 59228"/>
                  <a:gd name="connsiteY10" fmla="*/ 58094 h 106612"/>
                  <a:gd name="connsiteX11" fmla="*/ 10346 w 59228"/>
                  <a:gd name="connsiteY11" fmla="*/ 98952 h 106612"/>
                  <a:gd name="connsiteX12" fmla="*/ 14818 w 59228"/>
                  <a:gd name="connsiteY12" fmla="*/ 105974 h 106612"/>
                  <a:gd name="connsiteX13" fmla="*/ 16735 w 59228"/>
                  <a:gd name="connsiteY13" fmla="*/ 106613 h 106612"/>
                  <a:gd name="connsiteX14" fmla="*/ 22486 w 59228"/>
                  <a:gd name="connsiteY14" fmla="*/ 103421 h 106612"/>
                  <a:gd name="connsiteX15" fmla="*/ 58270 w 59228"/>
                  <a:gd name="connsiteY15" fmla="*/ 44050 h 106612"/>
                  <a:gd name="connsiteX16" fmla="*/ 58270 w 59228"/>
                  <a:gd name="connsiteY16" fmla="*/ 37666 h 106612"/>
                  <a:gd name="connsiteX17" fmla="*/ 52519 w 59228"/>
                  <a:gd name="connsiteY17" fmla="*/ 33835 h 106612"/>
                  <a:gd name="connsiteX18" fmla="*/ 27598 w 59228"/>
                  <a:gd name="connsiteY18" fmla="*/ 69585 h 106612"/>
                  <a:gd name="connsiteX19" fmla="*/ 30154 w 59228"/>
                  <a:gd name="connsiteY19" fmla="*/ 52349 h 106612"/>
                  <a:gd name="connsiteX20" fmla="*/ 28876 w 59228"/>
                  <a:gd name="connsiteY20" fmla="*/ 47242 h 106612"/>
                  <a:gd name="connsiteX21" fmla="*/ 23764 w 59228"/>
                  <a:gd name="connsiteY21" fmla="*/ 44688 h 106612"/>
                  <a:gd name="connsiteX22" fmla="*/ 14818 w 59228"/>
                  <a:gd name="connsiteY22" fmla="*/ 44688 h 106612"/>
                  <a:gd name="connsiteX23" fmla="*/ 22486 w 59228"/>
                  <a:gd name="connsiteY23" fmla="*/ 12130 h 106612"/>
                  <a:gd name="connsiteX24" fmla="*/ 35266 w 59228"/>
                  <a:gd name="connsiteY24" fmla="*/ 12130 h 106612"/>
                  <a:gd name="connsiteX25" fmla="*/ 30154 w 59228"/>
                  <a:gd name="connsiteY25" fmla="*/ 38304 h 106612"/>
                  <a:gd name="connsiteX26" fmla="*/ 35266 w 59228"/>
                  <a:gd name="connsiteY26" fmla="*/ 45965 h 106612"/>
                  <a:gd name="connsiteX27" fmla="*/ 36544 w 59228"/>
                  <a:gd name="connsiteY27" fmla="*/ 45965 h 106612"/>
                  <a:gd name="connsiteX28" fmla="*/ 41656 w 59228"/>
                  <a:gd name="connsiteY28" fmla="*/ 45965 h 106612"/>
                  <a:gd name="connsiteX29" fmla="*/ 27598 w 59228"/>
                  <a:gd name="connsiteY29" fmla="*/ 69585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9228" h="106612">
                    <a:moveTo>
                      <a:pt x="52519" y="33835"/>
                    </a:moveTo>
                    <a:lnTo>
                      <a:pt x="43573" y="33835"/>
                    </a:lnTo>
                    <a:lnTo>
                      <a:pt x="48685" y="7661"/>
                    </a:lnTo>
                    <a:cubicBezTo>
                      <a:pt x="49324" y="5746"/>
                      <a:pt x="48685" y="3830"/>
                      <a:pt x="47407" y="2554"/>
                    </a:cubicBezTo>
                    <a:cubicBezTo>
                      <a:pt x="46129" y="1277"/>
                      <a:pt x="44212" y="0"/>
                      <a:pt x="42295" y="0"/>
                    </a:cubicBezTo>
                    <a:lnTo>
                      <a:pt x="16735" y="0"/>
                    </a:lnTo>
                    <a:cubicBezTo>
                      <a:pt x="13541" y="0"/>
                      <a:pt x="10984" y="1915"/>
                      <a:pt x="10346" y="5107"/>
                    </a:cubicBezTo>
                    <a:lnTo>
                      <a:pt x="121" y="50434"/>
                    </a:lnTo>
                    <a:cubicBezTo>
                      <a:pt x="-518" y="53626"/>
                      <a:pt x="1399" y="57456"/>
                      <a:pt x="5233" y="58094"/>
                    </a:cubicBezTo>
                    <a:cubicBezTo>
                      <a:pt x="5872" y="58094"/>
                      <a:pt x="6511" y="58094"/>
                      <a:pt x="6511" y="58094"/>
                    </a:cubicBezTo>
                    <a:lnTo>
                      <a:pt x="16096" y="58094"/>
                    </a:lnTo>
                    <a:lnTo>
                      <a:pt x="10346" y="98952"/>
                    </a:lnTo>
                    <a:cubicBezTo>
                      <a:pt x="9706" y="102144"/>
                      <a:pt x="11623" y="105336"/>
                      <a:pt x="14818" y="105974"/>
                    </a:cubicBezTo>
                    <a:cubicBezTo>
                      <a:pt x="15457" y="105974"/>
                      <a:pt x="16096" y="106613"/>
                      <a:pt x="16735" y="106613"/>
                    </a:cubicBezTo>
                    <a:cubicBezTo>
                      <a:pt x="19291" y="106613"/>
                      <a:pt x="21208" y="105336"/>
                      <a:pt x="22486" y="103421"/>
                    </a:cubicBezTo>
                    <a:lnTo>
                      <a:pt x="58270" y="44050"/>
                    </a:lnTo>
                    <a:cubicBezTo>
                      <a:pt x="59548" y="42134"/>
                      <a:pt x="59548" y="39581"/>
                      <a:pt x="58270" y="37666"/>
                    </a:cubicBezTo>
                    <a:cubicBezTo>
                      <a:pt x="56992" y="35112"/>
                      <a:pt x="55075" y="33835"/>
                      <a:pt x="52519" y="33835"/>
                    </a:cubicBezTo>
                    <a:close/>
                    <a:moveTo>
                      <a:pt x="27598" y="69585"/>
                    </a:moveTo>
                    <a:lnTo>
                      <a:pt x="30154" y="52349"/>
                    </a:lnTo>
                    <a:cubicBezTo>
                      <a:pt x="30154" y="50434"/>
                      <a:pt x="30154" y="48518"/>
                      <a:pt x="28876" y="47242"/>
                    </a:cubicBezTo>
                    <a:cubicBezTo>
                      <a:pt x="27598" y="45965"/>
                      <a:pt x="25681" y="44688"/>
                      <a:pt x="23764" y="44688"/>
                    </a:cubicBezTo>
                    <a:lnTo>
                      <a:pt x="14818" y="44688"/>
                    </a:lnTo>
                    <a:lnTo>
                      <a:pt x="22486" y="12130"/>
                    </a:lnTo>
                    <a:lnTo>
                      <a:pt x="35266" y="12130"/>
                    </a:lnTo>
                    <a:lnTo>
                      <a:pt x="30154" y="38304"/>
                    </a:lnTo>
                    <a:cubicBezTo>
                      <a:pt x="29515" y="41496"/>
                      <a:pt x="32071" y="45326"/>
                      <a:pt x="35266" y="45965"/>
                    </a:cubicBezTo>
                    <a:cubicBezTo>
                      <a:pt x="35905" y="45965"/>
                      <a:pt x="35905" y="45965"/>
                      <a:pt x="36544" y="45965"/>
                    </a:cubicBezTo>
                    <a:lnTo>
                      <a:pt x="41656" y="45965"/>
                    </a:lnTo>
                    <a:lnTo>
                      <a:pt x="27598" y="6958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34" name="Graphic 4">
              <a:extLst>
                <a:ext uri="{FF2B5EF4-FFF2-40B4-BE49-F238E27FC236}">
                  <a16:creationId xmlns:a16="http://schemas.microsoft.com/office/drawing/2014/main" id="{614D3984-F10B-40BC-AF91-55CA334086D3}"/>
                </a:ext>
              </a:extLst>
            </p:cNvPr>
            <p:cNvGrpSpPr>
              <a:grpSpLocks noChangeAspect="1"/>
            </p:cNvGrpSpPr>
            <p:nvPr/>
          </p:nvGrpSpPr>
          <p:grpSpPr>
            <a:xfrm>
              <a:off x="11961910" y="582017"/>
              <a:ext cx="36257" cy="35845"/>
              <a:chOff x="548895" y="2936794"/>
              <a:chExt cx="200354" cy="199179"/>
            </a:xfrm>
            <a:solidFill>
              <a:schemeClr val="bg1"/>
            </a:solidFill>
            <a:effectLst/>
          </p:grpSpPr>
          <p:sp>
            <p:nvSpPr>
              <p:cNvPr id="61" name="Graphic 4">
                <a:extLst>
                  <a:ext uri="{FF2B5EF4-FFF2-40B4-BE49-F238E27FC236}">
                    <a16:creationId xmlns:a16="http://schemas.microsoft.com/office/drawing/2014/main" id="{CE9232B7-804F-41F4-A8CC-42A3917228A8}"/>
                  </a:ext>
                </a:extLst>
              </p:cNvPr>
              <p:cNvSpPr/>
              <p:nvPr/>
            </p:nvSpPr>
            <p:spPr>
              <a:xfrm>
                <a:off x="668387" y="2937084"/>
                <a:ext cx="80862" cy="80148"/>
              </a:xfrm>
              <a:custGeom>
                <a:avLst/>
                <a:gdLst>
                  <a:gd name="connsiteX0" fmla="*/ 69011 w 80862"/>
                  <a:gd name="connsiteY0" fmla="*/ 1626 h 80148"/>
                  <a:gd name="connsiteX1" fmla="*/ 12780 w 80862"/>
                  <a:gd name="connsiteY1" fmla="*/ 57805 h 80148"/>
                  <a:gd name="connsiteX2" fmla="*/ 12780 w 80862"/>
                  <a:gd name="connsiteY2" fmla="*/ 25246 h 80148"/>
                  <a:gd name="connsiteX3" fmla="*/ 6390 w 80862"/>
                  <a:gd name="connsiteY3" fmla="*/ 18862 h 80148"/>
                  <a:gd name="connsiteX4" fmla="*/ 0 w 80862"/>
                  <a:gd name="connsiteY4" fmla="*/ 25246 h 80148"/>
                  <a:gd name="connsiteX5" fmla="*/ 0 w 80862"/>
                  <a:gd name="connsiteY5" fmla="*/ 73126 h 80148"/>
                  <a:gd name="connsiteX6" fmla="*/ 639 w 80862"/>
                  <a:gd name="connsiteY6" fmla="*/ 75680 h 80148"/>
                  <a:gd name="connsiteX7" fmla="*/ 639 w 80862"/>
                  <a:gd name="connsiteY7" fmla="*/ 76318 h 80148"/>
                  <a:gd name="connsiteX8" fmla="*/ 1278 w 80862"/>
                  <a:gd name="connsiteY8" fmla="*/ 77595 h 80148"/>
                  <a:gd name="connsiteX9" fmla="*/ 1917 w 80862"/>
                  <a:gd name="connsiteY9" fmla="*/ 78234 h 80148"/>
                  <a:gd name="connsiteX10" fmla="*/ 3834 w 80862"/>
                  <a:gd name="connsiteY10" fmla="*/ 79510 h 80148"/>
                  <a:gd name="connsiteX11" fmla="*/ 3834 w 80862"/>
                  <a:gd name="connsiteY11" fmla="*/ 79510 h 80148"/>
                  <a:gd name="connsiteX12" fmla="*/ 3834 w 80862"/>
                  <a:gd name="connsiteY12" fmla="*/ 79510 h 80148"/>
                  <a:gd name="connsiteX13" fmla="*/ 6390 w 80862"/>
                  <a:gd name="connsiteY13" fmla="*/ 80149 h 80148"/>
                  <a:gd name="connsiteX14" fmla="*/ 54314 w 80862"/>
                  <a:gd name="connsiteY14" fmla="*/ 80149 h 80148"/>
                  <a:gd name="connsiteX15" fmla="*/ 60704 w 80862"/>
                  <a:gd name="connsiteY15" fmla="*/ 73765 h 80148"/>
                  <a:gd name="connsiteX16" fmla="*/ 54314 w 80862"/>
                  <a:gd name="connsiteY16" fmla="*/ 67381 h 80148"/>
                  <a:gd name="connsiteX17" fmla="*/ 22365 w 80862"/>
                  <a:gd name="connsiteY17" fmla="*/ 67381 h 80148"/>
                  <a:gd name="connsiteX18" fmla="*/ 78596 w 80862"/>
                  <a:gd name="connsiteY18" fmla="*/ 11202 h 80148"/>
                  <a:gd name="connsiteX19" fmla="*/ 79235 w 80862"/>
                  <a:gd name="connsiteY19" fmla="*/ 2264 h 80148"/>
                  <a:gd name="connsiteX20" fmla="*/ 70289 w 80862"/>
                  <a:gd name="connsiteY20" fmla="*/ 1626 h 80148"/>
                  <a:gd name="connsiteX21" fmla="*/ 69011 w 80862"/>
                  <a:gd name="connsiteY21" fmla="*/ 1626 h 80148"/>
                  <a:gd name="connsiteX22" fmla="*/ 69011 w 80862"/>
                  <a:gd name="connsiteY22" fmla="*/ 1626 h 8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0862" h="80148">
                    <a:moveTo>
                      <a:pt x="69011" y="1626"/>
                    </a:moveTo>
                    <a:lnTo>
                      <a:pt x="12780" y="57805"/>
                    </a:lnTo>
                    <a:lnTo>
                      <a:pt x="12780" y="25246"/>
                    </a:lnTo>
                    <a:cubicBezTo>
                      <a:pt x="12780" y="21416"/>
                      <a:pt x="10224" y="18862"/>
                      <a:pt x="6390" y="18862"/>
                    </a:cubicBezTo>
                    <a:cubicBezTo>
                      <a:pt x="2556" y="18862"/>
                      <a:pt x="0" y="21416"/>
                      <a:pt x="0" y="25246"/>
                    </a:cubicBezTo>
                    <a:lnTo>
                      <a:pt x="0" y="73126"/>
                    </a:lnTo>
                    <a:cubicBezTo>
                      <a:pt x="0" y="73765"/>
                      <a:pt x="0" y="74403"/>
                      <a:pt x="639" y="75680"/>
                    </a:cubicBezTo>
                    <a:cubicBezTo>
                      <a:pt x="639" y="75680"/>
                      <a:pt x="639" y="76318"/>
                      <a:pt x="639" y="76318"/>
                    </a:cubicBezTo>
                    <a:lnTo>
                      <a:pt x="1278" y="77595"/>
                    </a:lnTo>
                    <a:lnTo>
                      <a:pt x="1917" y="78234"/>
                    </a:lnTo>
                    <a:cubicBezTo>
                      <a:pt x="2556" y="78872"/>
                      <a:pt x="3195" y="78872"/>
                      <a:pt x="3834" y="79510"/>
                    </a:cubicBezTo>
                    <a:lnTo>
                      <a:pt x="3834" y="79510"/>
                    </a:lnTo>
                    <a:lnTo>
                      <a:pt x="3834" y="79510"/>
                    </a:lnTo>
                    <a:cubicBezTo>
                      <a:pt x="4473" y="79510"/>
                      <a:pt x="5112" y="80149"/>
                      <a:pt x="6390" y="80149"/>
                    </a:cubicBezTo>
                    <a:lnTo>
                      <a:pt x="54314" y="80149"/>
                    </a:lnTo>
                    <a:cubicBezTo>
                      <a:pt x="58148" y="80149"/>
                      <a:pt x="60704" y="77595"/>
                      <a:pt x="60704" y="73765"/>
                    </a:cubicBezTo>
                    <a:cubicBezTo>
                      <a:pt x="60704" y="69934"/>
                      <a:pt x="58148" y="67381"/>
                      <a:pt x="54314" y="67381"/>
                    </a:cubicBezTo>
                    <a:lnTo>
                      <a:pt x="22365" y="67381"/>
                    </a:lnTo>
                    <a:lnTo>
                      <a:pt x="78596" y="11202"/>
                    </a:lnTo>
                    <a:cubicBezTo>
                      <a:pt x="81152" y="8648"/>
                      <a:pt x="81791" y="4818"/>
                      <a:pt x="79235" y="2264"/>
                    </a:cubicBezTo>
                    <a:cubicBezTo>
                      <a:pt x="76679" y="-290"/>
                      <a:pt x="72845" y="-928"/>
                      <a:pt x="70289" y="1626"/>
                    </a:cubicBezTo>
                    <a:cubicBezTo>
                      <a:pt x="69650" y="987"/>
                      <a:pt x="69650" y="987"/>
                      <a:pt x="69011" y="1626"/>
                    </a:cubicBezTo>
                    <a:lnTo>
                      <a:pt x="69011" y="162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62" name="Graphic 4">
                <a:extLst>
                  <a:ext uri="{FF2B5EF4-FFF2-40B4-BE49-F238E27FC236}">
                    <a16:creationId xmlns:a16="http://schemas.microsoft.com/office/drawing/2014/main" id="{4CE0F489-C76B-416A-B7AE-8C5E8E6F6168}"/>
                  </a:ext>
                </a:extLst>
              </p:cNvPr>
              <p:cNvSpPr/>
              <p:nvPr/>
            </p:nvSpPr>
            <p:spPr>
              <a:xfrm>
                <a:off x="548895" y="3056174"/>
                <a:ext cx="79874" cy="79799"/>
              </a:xfrm>
              <a:custGeom>
                <a:avLst/>
                <a:gdLst>
                  <a:gd name="connsiteX0" fmla="*/ 79235 w 79874"/>
                  <a:gd name="connsiteY0" fmla="*/ 3830 h 79799"/>
                  <a:gd name="connsiteX1" fmla="*/ 79235 w 79874"/>
                  <a:gd name="connsiteY1" fmla="*/ 3830 h 79799"/>
                  <a:gd name="connsiteX2" fmla="*/ 79235 w 79874"/>
                  <a:gd name="connsiteY2" fmla="*/ 3830 h 79799"/>
                  <a:gd name="connsiteX3" fmla="*/ 77957 w 79874"/>
                  <a:gd name="connsiteY3" fmla="*/ 1915 h 79799"/>
                  <a:gd name="connsiteX4" fmla="*/ 77318 w 79874"/>
                  <a:gd name="connsiteY4" fmla="*/ 1277 h 79799"/>
                  <a:gd name="connsiteX5" fmla="*/ 76040 w 79874"/>
                  <a:gd name="connsiteY5" fmla="*/ 638 h 79799"/>
                  <a:gd name="connsiteX6" fmla="*/ 75401 w 79874"/>
                  <a:gd name="connsiteY6" fmla="*/ 638 h 79799"/>
                  <a:gd name="connsiteX7" fmla="*/ 73484 w 79874"/>
                  <a:gd name="connsiteY7" fmla="*/ 0 h 79799"/>
                  <a:gd name="connsiteX8" fmla="*/ 25560 w 79874"/>
                  <a:gd name="connsiteY8" fmla="*/ 0 h 79799"/>
                  <a:gd name="connsiteX9" fmla="*/ 19170 w 79874"/>
                  <a:gd name="connsiteY9" fmla="*/ 6384 h 79799"/>
                  <a:gd name="connsiteX10" fmla="*/ 25560 w 79874"/>
                  <a:gd name="connsiteY10" fmla="*/ 12768 h 79799"/>
                  <a:gd name="connsiteX11" fmla="*/ 58148 w 79874"/>
                  <a:gd name="connsiteY11" fmla="*/ 12768 h 79799"/>
                  <a:gd name="connsiteX12" fmla="*/ 1917 w 79874"/>
                  <a:gd name="connsiteY12" fmla="*/ 68947 h 79799"/>
                  <a:gd name="connsiteX13" fmla="*/ 1917 w 79874"/>
                  <a:gd name="connsiteY13" fmla="*/ 77884 h 79799"/>
                  <a:gd name="connsiteX14" fmla="*/ 1917 w 79874"/>
                  <a:gd name="connsiteY14" fmla="*/ 77884 h 79799"/>
                  <a:gd name="connsiteX15" fmla="*/ 6390 w 79874"/>
                  <a:gd name="connsiteY15" fmla="*/ 79800 h 79799"/>
                  <a:gd name="connsiteX16" fmla="*/ 10863 w 79874"/>
                  <a:gd name="connsiteY16" fmla="*/ 77884 h 79799"/>
                  <a:gd name="connsiteX17" fmla="*/ 67094 w 79874"/>
                  <a:gd name="connsiteY17" fmla="*/ 21706 h 79799"/>
                  <a:gd name="connsiteX18" fmla="*/ 67094 w 79874"/>
                  <a:gd name="connsiteY18" fmla="*/ 54264 h 79799"/>
                  <a:gd name="connsiteX19" fmla="*/ 73484 w 79874"/>
                  <a:gd name="connsiteY19" fmla="*/ 60648 h 79799"/>
                  <a:gd name="connsiteX20" fmla="*/ 79874 w 79874"/>
                  <a:gd name="connsiteY20" fmla="*/ 54264 h 79799"/>
                  <a:gd name="connsiteX21" fmla="*/ 79874 w 79874"/>
                  <a:gd name="connsiteY21" fmla="*/ 5746 h 79799"/>
                  <a:gd name="connsiteX22" fmla="*/ 79235 w 79874"/>
                  <a:gd name="connsiteY22" fmla="*/ 3830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874" h="79799">
                    <a:moveTo>
                      <a:pt x="79235" y="3830"/>
                    </a:moveTo>
                    <a:lnTo>
                      <a:pt x="79235" y="3830"/>
                    </a:lnTo>
                    <a:lnTo>
                      <a:pt x="79235" y="3830"/>
                    </a:lnTo>
                    <a:cubicBezTo>
                      <a:pt x="79235" y="3192"/>
                      <a:pt x="78596" y="2554"/>
                      <a:pt x="77957" y="1915"/>
                    </a:cubicBezTo>
                    <a:lnTo>
                      <a:pt x="77318" y="1277"/>
                    </a:lnTo>
                    <a:cubicBezTo>
                      <a:pt x="76679" y="638"/>
                      <a:pt x="76679" y="638"/>
                      <a:pt x="76040" y="638"/>
                    </a:cubicBezTo>
                    <a:lnTo>
                      <a:pt x="75401" y="638"/>
                    </a:lnTo>
                    <a:cubicBezTo>
                      <a:pt x="74762" y="638"/>
                      <a:pt x="74123" y="0"/>
                      <a:pt x="73484" y="0"/>
                    </a:cubicBezTo>
                    <a:lnTo>
                      <a:pt x="25560" y="0"/>
                    </a:lnTo>
                    <a:cubicBezTo>
                      <a:pt x="21726" y="0"/>
                      <a:pt x="19170" y="2554"/>
                      <a:pt x="19170" y="6384"/>
                    </a:cubicBezTo>
                    <a:cubicBezTo>
                      <a:pt x="19170" y="10214"/>
                      <a:pt x="21726" y="12768"/>
                      <a:pt x="25560" y="12768"/>
                    </a:cubicBezTo>
                    <a:lnTo>
                      <a:pt x="58148" y="12768"/>
                    </a:lnTo>
                    <a:lnTo>
                      <a:pt x="1917" y="68947"/>
                    </a:lnTo>
                    <a:cubicBezTo>
                      <a:pt x="-639" y="71500"/>
                      <a:pt x="-639" y="75331"/>
                      <a:pt x="1917" y="77884"/>
                    </a:cubicBezTo>
                    <a:cubicBezTo>
                      <a:pt x="1917" y="77884"/>
                      <a:pt x="1917" y="77884"/>
                      <a:pt x="1917" y="77884"/>
                    </a:cubicBezTo>
                    <a:cubicBezTo>
                      <a:pt x="3195" y="79161"/>
                      <a:pt x="4473" y="79800"/>
                      <a:pt x="6390" y="79800"/>
                    </a:cubicBezTo>
                    <a:cubicBezTo>
                      <a:pt x="8307" y="79800"/>
                      <a:pt x="9585" y="79161"/>
                      <a:pt x="10863" y="77884"/>
                    </a:cubicBezTo>
                    <a:lnTo>
                      <a:pt x="67094" y="21706"/>
                    </a:lnTo>
                    <a:lnTo>
                      <a:pt x="67094" y="54264"/>
                    </a:lnTo>
                    <a:cubicBezTo>
                      <a:pt x="67094" y="58094"/>
                      <a:pt x="69650" y="60648"/>
                      <a:pt x="73484" y="60648"/>
                    </a:cubicBezTo>
                    <a:cubicBezTo>
                      <a:pt x="77318" y="60648"/>
                      <a:pt x="79874" y="58094"/>
                      <a:pt x="79874" y="54264"/>
                    </a:cubicBezTo>
                    <a:lnTo>
                      <a:pt x="79874" y="5746"/>
                    </a:lnTo>
                    <a:cubicBezTo>
                      <a:pt x="79874" y="5746"/>
                      <a:pt x="79874" y="4469"/>
                      <a:pt x="79235" y="383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63" name="Graphic 4">
                <a:extLst>
                  <a:ext uri="{FF2B5EF4-FFF2-40B4-BE49-F238E27FC236}">
                    <a16:creationId xmlns:a16="http://schemas.microsoft.com/office/drawing/2014/main" id="{3F51E681-C9B8-4FBE-8CD5-2200FEB0A1C5}"/>
                  </a:ext>
                </a:extLst>
              </p:cNvPr>
              <p:cNvSpPr/>
              <p:nvPr/>
            </p:nvSpPr>
            <p:spPr>
              <a:xfrm>
                <a:off x="668387" y="3056174"/>
                <a:ext cx="79874" cy="79799"/>
              </a:xfrm>
              <a:custGeom>
                <a:avLst/>
                <a:gdLst>
                  <a:gd name="connsiteX0" fmla="*/ 21726 w 79874"/>
                  <a:gd name="connsiteY0" fmla="*/ 12768 h 79799"/>
                  <a:gd name="connsiteX1" fmla="*/ 54314 w 79874"/>
                  <a:gd name="connsiteY1" fmla="*/ 12768 h 79799"/>
                  <a:gd name="connsiteX2" fmla="*/ 60704 w 79874"/>
                  <a:gd name="connsiteY2" fmla="*/ 6384 h 79799"/>
                  <a:gd name="connsiteX3" fmla="*/ 54314 w 79874"/>
                  <a:gd name="connsiteY3" fmla="*/ 0 h 79799"/>
                  <a:gd name="connsiteX4" fmla="*/ 6390 w 79874"/>
                  <a:gd name="connsiteY4" fmla="*/ 0 h 79799"/>
                  <a:gd name="connsiteX5" fmla="*/ 4473 w 79874"/>
                  <a:gd name="connsiteY5" fmla="*/ 638 h 79799"/>
                  <a:gd name="connsiteX6" fmla="*/ 3834 w 79874"/>
                  <a:gd name="connsiteY6" fmla="*/ 638 h 79799"/>
                  <a:gd name="connsiteX7" fmla="*/ 2556 w 79874"/>
                  <a:gd name="connsiteY7" fmla="*/ 1277 h 79799"/>
                  <a:gd name="connsiteX8" fmla="*/ 1917 w 79874"/>
                  <a:gd name="connsiteY8" fmla="*/ 1915 h 79799"/>
                  <a:gd name="connsiteX9" fmla="*/ 639 w 79874"/>
                  <a:gd name="connsiteY9" fmla="*/ 3830 h 79799"/>
                  <a:gd name="connsiteX10" fmla="*/ 639 w 79874"/>
                  <a:gd name="connsiteY10" fmla="*/ 3830 h 79799"/>
                  <a:gd name="connsiteX11" fmla="*/ 639 w 79874"/>
                  <a:gd name="connsiteY11" fmla="*/ 3830 h 79799"/>
                  <a:gd name="connsiteX12" fmla="*/ 0 w 79874"/>
                  <a:gd name="connsiteY12" fmla="*/ 6384 h 79799"/>
                  <a:gd name="connsiteX13" fmla="*/ 0 w 79874"/>
                  <a:gd name="connsiteY13" fmla="*/ 6384 h 79799"/>
                  <a:gd name="connsiteX14" fmla="*/ 0 w 79874"/>
                  <a:gd name="connsiteY14" fmla="*/ 54264 h 79799"/>
                  <a:gd name="connsiteX15" fmla="*/ 6390 w 79874"/>
                  <a:gd name="connsiteY15" fmla="*/ 60648 h 79799"/>
                  <a:gd name="connsiteX16" fmla="*/ 12780 w 79874"/>
                  <a:gd name="connsiteY16" fmla="*/ 54264 h 79799"/>
                  <a:gd name="connsiteX17" fmla="*/ 12780 w 79874"/>
                  <a:gd name="connsiteY17" fmla="*/ 21706 h 79799"/>
                  <a:gd name="connsiteX18" fmla="*/ 69011 w 79874"/>
                  <a:gd name="connsiteY18" fmla="*/ 77884 h 79799"/>
                  <a:gd name="connsiteX19" fmla="*/ 77957 w 79874"/>
                  <a:gd name="connsiteY19" fmla="*/ 77884 h 79799"/>
                  <a:gd name="connsiteX20" fmla="*/ 77957 w 79874"/>
                  <a:gd name="connsiteY20" fmla="*/ 68947 h 79799"/>
                  <a:gd name="connsiteX21" fmla="*/ 21726 w 79874"/>
                  <a:gd name="connsiteY21" fmla="*/ 12768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21726" y="12768"/>
                    </a:moveTo>
                    <a:lnTo>
                      <a:pt x="54314" y="12768"/>
                    </a:lnTo>
                    <a:cubicBezTo>
                      <a:pt x="58148" y="12768"/>
                      <a:pt x="60704" y="10214"/>
                      <a:pt x="60704" y="6384"/>
                    </a:cubicBezTo>
                    <a:cubicBezTo>
                      <a:pt x="60704" y="2554"/>
                      <a:pt x="58148" y="0"/>
                      <a:pt x="54314" y="0"/>
                    </a:cubicBezTo>
                    <a:lnTo>
                      <a:pt x="6390" y="0"/>
                    </a:lnTo>
                    <a:cubicBezTo>
                      <a:pt x="5751" y="0"/>
                      <a:pt x="5112" y="0"/>
                      <a:pt x="4473" y="638"/>
                    </a:cubicBezTo>
                    <a:lnTo>
                      <a:pt x="3834" y="638"/>
                    </a:lnTo>
                    <a:cubicBezTo>
                      <a:pt x="3195" y="638"/>
                      <a:pt x="3195" y="1277"/>
                      <a:pt x="2556" y="1277"/>
                    </a:cubicBezTo>
                    <a:cubicBezTo>
                      <a:pt x="2556" y="1277"/>
                      <a:pt x="1917" y="1277"/>
                      <a:pt x="1917" y="1915"/>
                    </a:cubicBezTo>
                    <a:cubicBezTo>
                      <a:pt x="1278" y="2554"/>
                      <a:pt x="1278" y="3192"/>
                      <a:pt x="639" y="3830"/>
                    </a:cubicBezTo>
                    <a:lnTo>
                      <a:pt x="639" y="3830"/>
                    </a:lnTo>
                    <a:lnTo>
                      <a:pt x="639" y="3830"/>
                    </a:lnTo>
                    <a:cubicBezTo>
                      <a:pt x="639" y="4469"/>
                      <a:pt x="0" y="5107"/>
                      <a:pt x="0" y="6384"/>
                    </a:cubicBezTo>
                    <a:lnTo>
                      <a:pt x="0" y="6384"/>
                    </a:lnTo>
                    <a:lnTo>
                      <a:pt x="0" y="54264"/>
                    </a:lnTo>
                    <a:cubicBezTo>
                      <a:pt x="0" y="58094"/>
                      <a:pt x="2556" y="60648"/>
                      <a:pt x="6390" y="60648"/>
                    </a:cubicBezTo>
                    <a:cubicBezTo>
                      <a:pt x="10224" y="60648"/>
                      <a:pt x="12780" y="58094"/>
                      <a:pt x="12780" y="54264"/>
                    </a:cubicBezTo>
                    <a:lnTo>
                      <a:pt x="12780" y="21706"/>
                    </a:lnTo>
                    <a:lnTo>
                      <a:pt x="69011" y="77884"/>
                    </a:lnTo>
                    <a:cubicBezTo>
                      <a:pt x="71567" y="80438"/>
                      <a:pt x="75401" y="80438"/>
                      <a:pt x="77957" y="77884"/>
                    </a:cubicBezTo>
                    <a:cubicBezTo>
                      <a:pt x="80513" y="75331"/>
                      <a:pt x="80513" y="71500"/>
                      <a:pt x="77957" y="68947"/>
                    </a:cubicBezTo>
                    <a:lnTo>
                      <a:pt x="21726"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64" name="Graphic 4">
                <a:extLst>
                  <a:ext uri="{FF2B5EF4-FFF2-40B4-BE49-F238E27FC236}">
                    <a16:creationId xmlns:a16="http://schemas.microsoft.com/office/drawing/2014/main" id="{D3E87CA8-FB29-4B17-9AC1-2F6A003D1702}"/>
                  </a:ext>
                </a:extLst>
              </p:cNvPr>
              <p:cNvSpPr/>
              <p:nvPr/>
            </p:nvSpPr>
            <p:spPr>
              <a:xfrm>
                <a:off x="548895" y="2936794"/>
                <a:ext cx="79874" cy="79799"/>
              </a:xfrm>
              <a:custGeom>
                <a:avLst/>
                <a:gdLst>
                  <a:gd name="connsiteX0" fmla="*/ 73484 w 79874"/>
                  <a:gd name="connsiteY0" fmla="*/ 19152 h 79799"/>
                  <a:gd name="connsiteX1" fmla="*/ 67094 w 79874"/>
                  <a:gd name="connsiteY1" fmla="*/ 25536 h 79799"/>
                  <a:gd name="connsiteX2" fmla="*/ 67094 w 79874"/>
                  <a:gd name="connsiteY2" fmla="*/ 58094 h 79799"/>
                  <a:gd name="connsiteX3" fmla="*/ 10863 w 79874"/>
                  <a:gd name="connsiteY3" fmla="*/ 1915 h 79799"/>
                  <a:gd name="connsiteX4" fmla="*/ 1917 w 79874"/>
                  <a:gd name="connsiteY4" fmla="*/ 1915 h 79799"/>
                  <a:gd name="connsiteX5" fmla="*/ 1917 w 79874"/>
                  <a:gd name="connsiteY5" fmla="*/ 1915 h 79799"/>
                  <a:gd name="connsiteX6" fmla="*/ 1917 w 79874"/>
                  <a:gd name="connsiteY6" fmla="*/ 10853 h 79799"/>
                  <a:gd name="connsiteX7" fmla="*/ 58148 w 79874"/>
                  <a:gd name="connsiteY7" fmla="*/ 67032 h 79799"/>
                  <a:gd name="connsiteX8" fmla="*/ 25560 w 79874"/>
                  <a:gd name="connsiteY8" fmla="*/ 67032 h 79799"/>
                  <a:gd name="connsiteX9" fmla="*/ 19170 w 79874"/>
                  <a:gd name="connsiteY9" fmla="*/ 73416 h 79799"/>
                  <a:gd name="connsiteX10" fmla="*/ 25560 w 79874"/>
                  <a:gd name="connsiteY10" fmla="*/ 79800 h 79799"/>
                  <a:gd name="connsiteX11" fmla="*/ 73484 w 79874"/>
                  <a:gd name="connsiteY11" fmla="*/ 79800 h 79799"/>
                  <a:gd name="connsiteX12" fmla="*/ 76040 w 79874"/>
                  <a:gd name="connsiteY12" fmla="*/ 79161 h 79799"/>
                  <a:gd name="connsiteX13" fmla="*/ 76040 w 79874"/>
                  <a:gd name="connsiteY13" fmla="*/ 79161 h 79799"/>
                  <a:gd name="connsiteX14" fmla="*/ 76040 w 79874"/>
                  <a:gd name="connsiteY14" fmla="*/ 79161 h 79799"/>
                  <a:gd name="connsiteX15" fmla="*/ 77957 w 79874"/>
                  <a:gd name="connsiteY15" fmla="*/ 77885 h 79799"/>
                  <a:gd name="connsiteX16" fmla="*/ 78596 w 79874"/>
                  <a:gd name="connsiteY16" fmla="*/ 77246 h 79799"/>
                  <a:gd name="connsiteX17" fmla="*/ 79235 w 79874"/>
                  <a:gd name="connsiteY17" fmla="*/ 75969 h 79799"/>
                  <a:gd name="connsiteX18" fmla="*/ 79235 w 79874"/>
                  <a:gd name="connsiteY18" fmla="*/ 75331 h 79799"/>
                  <a:gd name="connsiteX19" fmla="*/ 79874 w 79874"/>
                  <a:gd name="connsiteY19" fmla="*/ 72777 h 79799"/>
                  <a:gd name="connsiteX20" fmla="*/ 79874 w 79874"/>
                  <a:gd name="connsiteY20" fmla="*/ 24897 h 79799"/>
                  <a:gd name="connsiteX21" fmla="*/ 73484 w 79874"/>
                  <a:gd name="connsiteY21" fmla="*/ 19152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73484" y="19152"/>
                    </a:moveTo>
                    <a:cubicBezTo>
                      <a:pt x="69650" y="19152"/>
                      <a:pt x="67094" y="21706"/>
                      <a:pt x="67094" y="25536"/>
                    </a:cubicBezTo>
                    <a:lnTo>
                      <a:pt x="67094" y="58094"/>
                    </a:lnTo>
                    <a:lnTo>
                      <a:pt x="10863" y="1915"/>
                    </a:lnTo>
                    <a:cubicBezTo>
                      <a:pt x="8307" y="-638"/>
                      <a:pt x="4473" y="-638"/>
                      <a:pt x="1917" y="1915"/>
                    </a:cubicBezTo>
                    <a:cubicBezTo>
                      <a:pt x="1917" y="1915"/>
                      <a:pt x="1917" y="1915"/>
                      <a:pt x="1917" y="1915"/>
                    </a:cubicBezTo>
                    <a:cubicBezTo>
                      <a:pt x="-639" y="4469"/>
                      <a:pt x="-639" y="8299"/>
                      <a:pt x="1917" y="10853"/>
                    </a:cubicBezTo>
                    <a:lnTo>
                      <a:pt x="58148" y="67032"/>
                    </a:lnTo>
                    <a:lnTo>
                      <a:pt x="25560" y="67032"/>
                    </a:lnTo>
                    <a:cubicBezTo>
                      <a:pt x="21726" y="67032"/>
                      <a:pt x="19170" y="69585"/>
                      <a:pt x="19170" y="73416"/>
                    </a:cubicBezTo>
                    <a:cubicBezTo>
                      <a:pt x="19170" y="77246"/>
                      <a:pt x="21726" y="79800"/>
                      <a:pt x="25560" y="79800"/>
                    </a:cubicBezTo>
                    <a:lnTo>
                      <a:pt x="73484" y="79800"/>
                    </a:lnTo>
                    <a:cubicBezTo>
                      <a:pt x="74123" y="79800"/>
                      <a:pt x="75401" y="79800"/>
                      <a:pt x="76040" y="79161"/>
                    </a:cubicBezTo>
                    <a:lnTo>
                      <a:pt x="76040" y="79161"/>
                    </a:lnTo>
                    <a:lnTo>
                      <a:pt x="76040" y="79161"/>
                    </a:lnTo>
                    <a:cubicBezTo>
                      <a:pt x="76679" y="79161"/>
                      <a:pt x="77318" y="78523"/>
                      <a:pt x="77957" y="77885"/>
                    </a:cubicBezTo>
                    <a:lnTo>
                      <a:pt x="78596" y="77246"/>
                    </a:lnTo>
                    <a:cubicBezTo>
                      <a:pt x="79235" y="76608"/>
                      <a:pt x="79235" y="76608"/>
                      <a:pt x="79235" y="75969"/>
                    </a:cubicBezTo>
                    <a:cubicBezTo>
                      <a:pt x="79235" y="75969"/>
                      <a:pt x="79235" y="75331"/>
                      <a:pt x="79235" y="75331"/>
                    </a:cubicBezTo>
                    <a:cubicBezTo>
                      <a:pt x="79235" y="74693"/>
                      <a:pt x="79874" y="74054"/>
                      <a:pt x="79874" y="72777"/>
                    </a:cubicBezTo>
                    <a:lnTo>
                      <a:pt x="79874" y="24897"/>
                    </a:lnTo>
                    <a:cubicBezTo>
                      <a:pt x="79235" y="22344"/>
                      <a:pt x="76679" y="19152"/>
                      <a:pt x="73484" y="1915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35" name="Graphic 4">
              <a:extLst>
                <a:ext uri="{FF2B5EF4-FFF2-40B4-BE49-F238E27FC236}">
                  <a16:creationId xmlns:a16="http://schemas.microsoft.com/office/drawing/2014/main" id="{579F9B87-6722-48C5-882E-2D2693667D44}"/>
                </a:ext>
              </a:extLst>
            </p:cNvPr>
            <p:cNvSpPr/>
            <p:nvPr/>
          </p:nvSpPr>
          <p:spPr>
            <a:xfrm>
              <a:off x="12165545" y="582376"/>
              <a:ext cx="25314" cy="36227"/>
            </a:xfrm>
            <a:custGeom>
              <a:avLst/>
              <a:gdLst>
                <a:gd name="connsiteX0" fmla="*/ 21507 w 153778"/>
                <a:gd name="connsiteY0" fmla="*/ 220886 h 220885"/>
                <a:gd name="connsiteX1" fmla="*/ 18312 w 153778"/>
                <a:gd name="connsiteY1" fmla="*/ 220247 h 220885"/>
                <a:gd name="connsiteX2" fmla="*/ 15117 w 153778"/>
                <a:gd name="connsiteY2" fmla="*/ 212587 h 220885"/>
                <a:gd name="connsiteX3" fmla="*/ 42594 w 153778"/>
                <a:gd name="connsiteY3" fmla="*/ 116827 h 220885"/>
                <a:gd name="connsiteX4" fmla="*/ 6171 w 153778"/>
                <a:gd name="connsiteY4" fmla="*/ 116827 h 220885"/>
                <a:gd name="connsiteX5" fmla="*/ 1059 w 153778"/>
                <a:gd name="connsiteY5" fmla="*/ 113635 h 220885"/>
                <a:gd name="connsiteX6" fmla="*/ 420 w 153778"/>
                <a:gd name="connsiteY6" fmla="*/ 107251 h 220885"/>
                <a:gd name="connsiteX7" fmla="*/ 45150 w 153778"/>
                <a:gd name="connsiteY7" fmla="*/ 3830 h 220885"/>
                <a:gd name="connsiteX8" fmla="*/ 50900 w 153778"/>
                <a:gd name="connsiteY8" fmla="*/ 0 h 220885"/>
                <a:gd name="connsiteX9" fmla="*/ 125024 w 153778"/>
                <a:gd name="connsiteY9" fmla="*/ 0 h 220885"/>
                <a:gd name="connsiteX10" fmla="*/ 131414 w 153778"/>
                <a:gd name="connsiteY10" fmla="*/ 6384 h 220885"/>
                <a:gd name="connsiteX11" fmla="*/ 130774 w 153778"/>
                <a:gd name="connsiteY11" fmla="*/ 8938 h 220885"/>
                <a:gd name="connsiteX12" fmla="*/ 105215 w 153778"/>
                <a:gd name="connsiteY12" fmla="*/ 66394 h 220885"/>
                <a:gd name="connsiteX13" fmla="*/ 147389 w 153778"/>
                <a:gd name="connsiteY13" fmla="*/ 66394 h 220885"/>
                <a:gd name="connsiteX14" fmla="*/ 153779 w 153778"/>
                <a:gd name="connsiteY14" fmla="*/ 72778 h 220885"/>
                <a:gd name="connsiteX15" fmla="*/ 151861 w 153778"/>
                <a:gd name="connsiteY15" fmla="*/ 77246 h 220885"/>
                <a:gd name="connsiteX16" fmla="*/ 25980 w 153778"/>
                <a:gd name="connsiteY16" fmla="*/ 217694 h 220885"/>
                <a:gd name="connsiteX17" fmla="*/ 21507 w 153778"/>
                <a:gd name="connsiteY17" fmla="*/ 220886 h 220885"/>
                <a:gd name="connsiteX18" fmla="*/ 15755 w 153778"/>
                <a:gd name="connsiteY18" fmla="*/ 104059 h 220885"/>
                <a:gd name="connsiteX19" fmla="*/ 51540 w 153778"/>
                <a:gd name="connsiteY19" fmla="*/ 104059 h 220885"/>
                <a:gd name="connsiteX20" fmla="*/ 57930 w 153778"/>
                <a:gd name="connsiteY20" fmla="*/ 110443 h 220885"/>
                <a:gd name="connsiteX21" fmla="*/ 57930 w 153778"/>
                <a:gd name="connsiteY21" fmla="*/ 112358 h 220885"/>
                <a:gd name="connsiteX22" fmla="*/ 35565 w 153778"/>
                <a:gd name="connsiteY22" fmla="*/ 188966 h 220885"/>
                <a:gd name="connsiteX23" fmla="*/ 133330 w 153778"/>
                <a:gd name="connsiteY23" fmla="*/ 79800 h 220885"/>
                <a:gd name="connsiteX24" fmla="*/ 95630 w 153778"/>
                <a:gd name="connsiteY24" fmla="*/ 79800 h 220885"/>
                <a:gd name="connsiteX25" fmla="*/ 89240 w 153778"/>
                <a:gd name="connsiteY25" fmla="*/ 73416 h 220885"/>
                <a:gd name="connsiteX26" fmla="*/ 89879 w 153778"/>
                <a:gd name="connsiteY26" fmla="*/ 70862 h 220885"/>
                <a:gd name="connsiteX27" fmla="*/ 115439 w 153778"/>
                <a:gd name="connsiteY27" fmla="*/ 13406 h 220885"/>
                <a:gd name="connsiteX28" fmla="*/ 56012 w 153778"/>
                <a:gd name="connsiteY28" fmla="*/ 13406 h 220885"/>
                <a:gd name="connsiteX29" fmla="*/ 15755 w 153778"/>
                <a:gd name="connsiteY29" fmla="*/ 104059 h 22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778" h="220885">
                  <a:moveTo>
                    <a:pt x="21507" y="220886"/>
                  </a:moveTo>
                  <a:cubicBezTo>
                    <a:pt x="20229" y="220886"/>
                    <a:pt x="19590" y="220886"/>
                    <a:pt x="18312" y="220247"/>
                  </a:cubicBezTo>
                  <a:cubicBezTo>
                    <a:pt x="15755" y="218971"/>
                    <a:pt x="14478" y="215779"/>
                    <a:pt x="15117" y="212587"/>
                  </a:cubicBezTo>
                  <a:lnTo>
                    <a:pt x="42594" y="116827"/>
                  </a:lnTo>
                  <a:lnTo>
                    <a:pt x="6171" y="116827"/>
                  </a:lnTo>
                  <a:cubicBezTo>
                    <a:pt x="4254" y="116827"/>
                    <a:pt x="1698" y="115550"/>
                    <a:pt x="1059" y="113635"/>
                  </a:cubicBezTo>
                  <a:cubicBezTo>
                    <a:pt x="-219" y="111720"/>
                    <a:pt x="-219" y="109805"/>
                    <a:pt x="420" y="107251"/>
                  </a:cubicBezTo>
                  <a:lnTo>
                    <a:pt x="45150" y="3830"/>
                  </a:lnTo>
                  <a:cubicBezTo>
                    <a:pt x="46427" y="1277"/>
                    <a:pt x="48345" y="0"/>
                    <a:pt x="50900" y="0"/>
                  </a:cubicBezTo>
                  <a:lnTo>
                    <a:pt x="125024" y="0"/>
                  </a:lnTo>
                  <a:cubicBezTo>
                    <a:pt x="128858" y="0"/>
                    <a:pt x="131414" y="3192"/>
                    <a:pt x="131414" y="6384"/>
                  </a:cubicBezTo>
                  <a:cubicBezTo>
                    <a:pt x="131414" y="7022"/>
                    <a:pt x="131414" y="8299"/>
                    <a:pt x="130774" y="8938"/>
                  </a:cubicBezTo>
                  <a:lnTo>
                    <a:pt x="105215" y="66394"/>
                  </a:lnTo>
                  <a:lnTo>
                    <a:pt x="147389" y="66394"/>
                  </a:lnTo>
                  <a:cubicBezTo>
                    <a:pt x="151223" y="66394"/>
                    <a:pt x="153779" y="68947"/>
                    <a:pt x="153779" y="72778"/>
                  </a:cubicBezTo>
                  <a:cubicBezTo>
                    <a:pt x="153779" y="74693"/>
                    <a:pt x="153139" y="75970"/>
                    <a:pt x="151861" y="77246"/>
                  </a:cubicBezTo>
                  <a:lnTo>
                    <a:pt x="25980" y="217694"/>
                  </a:lnTo>
                  <a:cubicBezTo>
                    <a:pt x="24701" y="219609"/>
                    <a:pt x="23424" y="220247"/>
                    <a:pt x="21507" y="220886"/>
                  </a:cubicBezTo>
                  <a:close/>
                  <a:moveTo>
                    <a:pt x="15755" y="104059"/>
                  </a:moveTo>
                  <a:lnTo>
                    <a:pt x="51540" y="104059"/>
                  </a:lnTo>
                  <a:cubicBezTo>
                    <a:pt x="55373" y="104059"/>
                    <a:pt x="57930" y="106613"/>
                    <a:pt x="57930" y="110443"/>
                  </a:cubicBezTo>
                  <a:cubicBezTo>
                    <a:pt x="57930" y="111081"/>
                    <a:pt x="57930" y="111720"/>
                    <a:pt x="57930" y="112358"/>
                  </a:cubicBezTo>
                  <a:lnTo>
                    <a:pt x="35565" y="188966"/>
                  </a:lnTo>
                  <a:lnTo>
                    <a:pt x="133330" y="79800"/>
                  </a:lnTo>
                  <a:lnTo>
                    <a:pt x="95630" y="79800"/>
                  </a:lnTo>
                  <a:cubicBezTo>
                    <a:pt x="91796" y="79800"/>
                    <a:pt x="89240" y="77246"/>
                    <a:pt x="89240" y="73416"/>
                  </a:cubicBezTo>
                  <a:cubicBezTo>
                    <a:pt x="89240" y="72778"/>
                    <a:pt x="89240" y="71501"/>
                    <a:pt x="89879" y="70862"/>
                  </a:cubicBezTo>
                  <a:lnTo>
                    <a:pt x="115439" y="13406"/>
                  </a:lnTo>
                  <a:lnTo>
                    <a:pt x="56012" y="13406"/>
                  </a:lnTo>
                  <a:lnTo>
                    <a:pt x="15755" y="104059"/>
                  </a:lnTo>
                  <a:close/>
                </a:path>
              </a:pathLst>
            </a:custGeom>
            <a:solidFill>
              <a:schemeClr val="bg1"/>
            </a:solidFill>
            <a:ln w="6390" cap="flat">
              <a:noFill/>
              <a:prstDash val="solid"/>
              <a:miter/>
            </a:ln>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nvGrpSpPr>
            <p:cNvPr id="36" name="Group 35">
              <a:extLst>
                <a:ext uri="{FF2B5EF4-FFF2-40B4-BE49-F238E27FC236}">
                  <a16:creationId xmlns:a16="http://schemas.microsoft.com/office/drawing/2014/main" id="{F17277C1-0768-48AD-9702-96170937A432}"/>
                </a:ext>
              </a:extLst>
            </p:cNvPr>
            <p:cNvGrpSpPr/>
            <p:nvPr/>
          </p:nvGrpSpPr>
          <p:grpSpPr>
            <a:xfrm>
              <a:off x="12355399" y="579209"/>
              <a:ext cx="24953" cy="37927"/>
              <a:chOff x="9403655" y="3579409"/>
              <a:chExt cx="212845" cy="323456"/>
            </a:xfrm>
            <a:effectLst/>
          </p:grpSpPr>
          <p:sp>
            <p:nvSpPr>
              <p:cNvPr id="59" name="Graphic 4">
                <a:extLst>
                  <a:ext uri="{FF2B5EF4-FFF2-40B4-BE49-F238E27FC236}">
                    <a16:creationId xmlns:a16="http://schemas.microsoft.com/office/drawing/2014/main" id="{39324E0A-00AC-4EFC-9EB9-DE1002114AAB}"/>
                  </a:ext>
                </a:extLst>
              </p:cNvPr>
              <p:cNvSpPr/>
              <p:nvPr/>
            </p:nvSpPr>
            <p:spPr>
              <a:xfrm>
                <a:off x="9415318" y="3882414"/>
                <a:ext cx="182550" cy="20451"/>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60" name="Graphic 4">
                <a:extLst>
                  <a:ext uri="{FF2B5EF4-FFF2-40B4-BE49-F238E27FC236}">
                    <a16:creationId xmlns:a16="http://schemas.microsoft.com/office/drawing/2014/main" id="{2B4BF02E-C1BF-49EA-BBA1-1DA575700CE2}"/>
                  </a:ext>
                </a:extLst>
              </p:cNvPr>
              <p:cNvSpPr/>
              <p:nvPr/>
            </p:nvSpPr>
            <p:spPr>
              <a:xfrm>
                <a:off x="9403655" y="3579409"/>
                <a:ext cx="212845" cy="316811"/>
              </a:xfrm>
              <a:custGeom>
                <a:avLst/>
                <a:gdLst>
                  <a:gd name="connsiteX0" fmla="*/ 119784 w 157744"/>
                  <a:gd name="connsiteY0" fmla="*/ 78842 h 235249"/>
                  <a:gd name="connsiteX1" fmla="*/ 111477 w 157744"/>
                  <a:gd name="connsiteY1" fmla="*/ 82034 h 235249"/>
                  <a:gd name="connsiteX2" fmla="*/ 110838 w 157744"/>
                  <a:gd name="connsiteY2" fmla="*/ 85226 h 235249"/>
                  <a:gd name="connsiteX3" fmla="*/ 109560 w 157744"/>
                  <a:gd name="connsiteY3" fmla="*/ 103740 h 235249"/>
                  <a:gd name="connsiteX4" fmla="*/ 109560 w 157744"/>
                  <a:gd name="connsiteY4" fmla="*/ 104378 h 235249"/>
                  <a:gd name="connsiteX5" fmla="*/ 105726 w 157744"/>
                  <a:gd name="connsiteY5" fmla="*/ 73735 h 235249"/>
                  <a:gd name="connsiteX6" fmla="*/ 68664 w 157744"/>
                  <a:gd name="connsiteY6" fmla="*/ 958 h 235249"/>
                  <a:gd name="connsiteX7" fmla="*/ 61635 w 157744"/>
                  <a:gd name="connsiteY7" fmla="*/ 958 h 235249"/>
                  <a:gd name="connsiteX8" fmla="*/ 58440 w 157744"/>
                  <a:gd name="connsiteY8" fmla="*/ 7342 h 235249"/>
                  <a:gd name="connsiteX9" fmla="*/ 46938 w 157744"/>
                  <a:gd name="connsiteY9" fmla="*/ 64797 h 235249"/>
                  <a:gd name="connsiteX10" fmla="*/ 26490 w 157744"/>
                  <a:gd name="connsiteY10" fmla="*/ 98633 h 235249"/>
                  <a:gd name="connsiteX11" fmla="*/ 292 w 157744"/>
                  <a:gd name="connsiteY11" fmla="*/ 170772 h 235249"/>
                  <a:gd name="connsiteX12" fmla="*/ 45660 w 157744"/>
                  <a:gd name="connsiteY12" fmla="*/ 233973 h 235249"/>
                  <a:gd name="connsiteX13" fmla="*/ 46938 w 157744"/>
                  <a:gd name="connsiteY13" fmla="*/ 233973 h 235249"/>
                  <a:gd name="connsiteX14" fmla="*/ 52050 w 157744"/>
                  <a:gd name="connsiteY14" fmla="*/ 231420 h 235249"/>
                  <a:gd name="connsiteX15" fmla="*/ 52050 w 157744"/>
                  <a:gd name="connsiteY15" fmla="*/ 224397 h 235249"/>
                  <a:gd name="connsiteX16" fmla="*/ 56523 w 157744"/>
                  <a:gd name="connsiteY16" fmla="*/ 157365 h 235249"/>
                  <a:gd name="connsiteX17" fmla="*/ 72498 w 157744"/>
                  <a:gd name="connsiteY17" fmla="*/ 126722 h 235249"/>
                  <a:gd name="connsiteX18" fmla="*/ 98058 w 157744"/>
                  <a:gd name="connsiteY18" fmla="*/ 166303 h 235249"/>
                  <a:gd name="connsiteX19" fmla="*/ 103170 w 157744"/>
                  <a:gd name="connsiteY19" fmla="*/ 225674 h 235249"/>
                  <a:gd name="connsiteX20" fmla="*/ 103809 w 157744"/>
                  <a:gd name="connsiteY20" fmla="*/ 232058 h 235249"/>
                  <a:gd name="connsiteX21" fmla="*/ 109560 w 157744"/>
                  <a:gd name="connsiteY21" fmla="*/ 235250 h 235249"/>
                  <a:gd name="connsiteX22" fmla="*/ 139592 w 157744"/>
                  <a:gd name="connsiteY22" fmla="*/ 215460 h 235249"/>
                  <a:gd name="connsiteX23" fmla="*/ 155567 w 157744"/>
                  <a:gd name="connsiteY23" fmla="*/ 143959 h 235249"/>
                  <a:gd name="connsiteX24" fmla="*/ 119784 w 157744"/>
                  <a:gd name="connsiteY24" fmla="*/ 78842 h 235249"/>
                  <a:gd name="connsiteX25" fmla="*/ 130007 w 157744"/>
                  <a:gd name="connsiteY25" fmla="*/ 207799 h 235249"/>
                  <a:gd name="connsiteX26" fmla="*/ 120422 w 157744"/>
                  <a:gd name="connsiteY26" fmla="*/ 217375 h 235249"/>
                  <a:gd name="connsiteX27" fmla="*/ 108921 w 157744"/>
                  <a:gd name="connsiteY27" fmla="*/ 159280 h 235249"/>
                  <a:gd name="connsiteX28" fmla="*/ 81444 w 157744"/>
                  <a:gd name="connsiteY28" fmla="*/ 110124 h 235249"/>
                  <a:gd name="connsiteX29" fmla="*/ 76332 w 157744"/>
                  <a:gd name="connsiteY29" fmla="*/ 103740 h 235249"/>
                  <a:gd name="connsiteX30" fmla="*/ 68664 w 157744"/>
                  <a:gd name="connsiteY30" fmla="*/ 106932 h 235249"/>
                  <a:gd name="connsiteX31" fmla="*/ 46299 w 157744"/>
                  <a:gd name="connsiteY31" fmla="*/ 152258 h 235249"/>
                  <a:gd name="connsiteX32" fmla="*/ 33520 w 157744"/>
                  <a:gd name="connsiteY32" fmla="*/ 214183 h 235249"/>
                  <a:gd name="connsiteX33" fmla="*/ 13072 w 157744"/>
                  <a:gd name="connsiteY33" fmla="*/ 170772 h 235249"/>
                  <a:gd name="connsiteX34" fmla="*/ 36714 w 157744"/>
                  <a:gd name="connsiteY34" fmla="*/ 106932 h 235249"/>
                  <a:gd name="connsiteX35" fmla="*/ 59079 w 157744"/>
                  <a:gd name="connsiteY35" fmla="*/ 69905 h 235249"/>
                  <a:gd name="connsiteX36" fmla="*/ 71220 w 157744"/>
                  <a:gd name="connsiteY36" fmla="*/ 20748 h 235249"/>
                  <a:gd name="connsiteX37" fmla="*/ 92946 w 157744"/>
                  <a:gd name="connsiteY37" fmla="*/ 73097 h 235249"/>
                  <a:gd name="connsiteX38" fmla="*/ 108282 w 157744"/>
                  <a:gd name="connsiteY38" fmla="*/ 117784 h 235249"/>
                  <a:gd name="connsiteX39" fmla="*/ 122339 w 157744"/>
                  <a:gd name="connsiteY39" fmla="*/ 106932 h 235249"/>
                  <a:gd name="connsiteX40" fmla="*/ 123617 w 157744"/>
                  <a:gd name="connsiteY40" fmla="*/ 98633 h 235249"/>
                  <a:gd name="connsiteX41" fmla="*/ 143427 w 157744"/>
                  <a:gd name="connsiteY41" fmla="*/ 146512 h 235249"/>
                  <a:gd name="connsiteX42" fmla="*/ 130007 w 157744"/>
                  <a:gd name="connsiteY42" fmla="*/ 207799 h 235249"/>
                  <a:gd name="connsiteX43" fmla="*/ 130007 w 157744"/>
                  <a:gd name="connsiteY43" fmla="*/ 207799 h 23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7744" h="235249">
                    <a:moveTo>
                      <a:pt x="119784" y="78842"/>
                    </a:moveTo>
                    <a:cubicBezTo>
                      <a:pt x="116589" y="77565"/>
                      <a:pt x="112754" y="78842"/>
                      <a:pt x="111477" y="82034"/>
                    </a:cubicBezTo>
                    <a:cubicBezTo>
                      <a:pt x="110838" y="83311"/>
                      <a:pt x="110838" y="83949"/>
                      <a:pt x="110838" y="85226"/>
                    </a:cubicBezTo>
                    <a:cubicBezTo>
                      <a:pt x="111477" y="91610"/>
                      <a:pt x="110838" y="97994"/>
                      <a:pt x="109560" y="103740"/>
                    </a:cubicBezTo>
                    <a:lnTo>
                      <a:pt x="109560" y="104378"/>
                    </a:lnTo>
                    <a:cubicBezTo>
                      <a:pt x="107643" y="101825"/>
                      <a:pt x="104448" y="92887"/>
                      <a:pt x="105726" y="73735"/>
                    </a:cubicBezTo>
                    <a:cubicBezTo>
                      <a:pt x="107643" y="27770"/>
                      <a:pt x="69942" y="2235"/>
                      <a:pt x="68664" y="958"/>
                    </a:cubicBezTo>
                    <a:cubicBezTo>
                      <a:pt x="66747" y="-319"/>
                      <a:pt x="63552" y="-319"/>
                      <a:pt x="61635" y="958"/>
                    </a:cubicBezTo>
                    <a:cubicBezTo>
                      <a:pt x="59718" y="2235"/>
                      <a:pt x="58440" y="4788"/>
                      <a:pt x="58440" y="7342"/>
                    </a:cubicBezTo>
                    <a:cubicBezTo>
                      <a:pt x="58440" y="7342"/>
                      <a:pt x="60996" y="29686"/>
                      <a:pt x="46938" y="64797"/>
                    </a:cubicBezTo>
                    <a:cubicBezTo>
                      <a:pt x="41826" y="76927"/>
                      <a:pt x="34798" y="88418"/>
                      <a:pt x="26490" y="98633"/>
                    </a:cubicBezTo>
                    <a:cubicBezTo>
                      <a:pt x="12433" y="117784"/>
                      <a:pt x="-2264" y="137575"/>
                      <a:pt x="292" y="170772"/>
                    </a:cubicBezTo>
                    <a:cubicBezTo>
                      <a:pt x="4126" y="223120"/>
                      <a:pt x="45660" y="233973"/>
                      <a:pt x="45660" y="233973"/>
                    </a:cubicBezTo>
                    <a:lnTo>
                      <a:pt x="46938" y="233973"/>
                    </a:lnTo>
                    <a:cubicBezTo>
                      <a:pt x="48855" y="233973"/>
                      <a:pt x="50772" y="232696"/>
                      <a:pt x="52050" y="231420"/>
                    </a:cubicBezTo>
                    <a:cubicBezTo>
                      <a:pt x="53328" y="229504"/>
                      <a:pt x="53328" y="226312"/>
                      <a:pt x="52050" y="224397"/>
                    </a:cubicBezTo>
                    <a:cubicBezTo>
                      <a:pt x="39909" y="206522"/>
                      <a:pt x="41188" y="184178"/>
                      <a:pt x="56523" y="157365"/>
                    </a:cubicBezTo>
                    <a:cubicBezTo>
                      <a:pt x="59718" y="152258"/>
                      <a:pt x="66747" y="137575"/>
                      <a:pt x="72498" y="126722"/>
                    </a:cubicBezTo>
                    <a:cubicBezTo>
                      <a:pt x="79527" y="140767"/>
                      <a:pt x="87834" y="154173"/>
                      <a:pt x="98058" y="166303"/>
                    </a:cubicBezTo>
                    <a:cubicBezTo>
                      <a:pt x="118506" y="191839"/>
                      <a:pt x="103809" y="225036"/>
                      <a:pt x="103170" y="225674"/>
                    </a:cubicBezTo>
                    <a:cubicBezTo>
                      <a:pt x="101892" y="227589"/>
                      <a:pt x="102531" y="230143"/>
                      <a:pt x="103809" y="232058"/>
                    </a:cubicBezTo>
                    <a:cubicBezTo>
                      <a:pt x="105087" y="233973"/>
                      <a:pt x="107004" y="235250"/>
                      <a:pt x="109560" y="235250"/>
                    </a:cubicBezTo>
                    <a:cubicBezTo>
                      <a:pt x="118506" y="235250"/>
                      <a:pt x="130007" y="227589"/>
                      <a:pt x="139592" y="215460"/>
                    </a:cubicBezTo>
                    <a:cubicBezTo>
                      <a:pt x="155567" y="195031"/>
                      <a:pt x="161318" y="168856"/>
                      <a:pt x="155567" y="143959"/>
                    </a:cubicBezTo>
                    <a:cubicBezTo>
                      <a:pt x="145343" y="91610"/>
                      <a:pt x="121062" y="79481"/>
                      <a:pt x="119784" y="78842"/>
                    </a:cubicBezTo>
                    <a:close/>
                    <a:moveTo>
                      <a:pt x="130007" y="207799"/>
                    </a:moveTo>
                    <a:cubicBezTo>
                      <a:pt x="127452" y="211629"/>
                      <a:pt x="123617" y="214821"/>
                      <a:pt x="120422" y="217375"/>
                    </a:cubicBezTo>
                    <a:cubicBezTo>
                      <a:pt x="125534" y="196946"/>
                      <a:pt x="121701" y="175879"/>
                      <a:pt x="108921" y="159280"/>
                    </a:cubicBezTo>
                    <a:cubicBezTo>
                      <a:pt x="85278" y="129276"/>
                      <a:pt x="81444" y="112677"/>
                      <a:pt x="81444" y="110124"/>
                    </a:cubicBezTo>
                    <a:cubicBezTo>
                      <a:pt x="81444" y="106932"/>
                      <a:pt x="79527" y="104378"/>
                      <a:pt x="76332" y="103740"/>
                    </a:cubicBezTo>
                    <a:cubicBezTo>
                      <a:pt x="73137" y="103101"/>
                      <a:pt x="70581" y="104378"/>
                      <a:pt x="68664" y="106932"/>
                    </a:cubicBezTo>
                    <a:cubicBezTo>
                      <a:pt x="68664" y="107570"/>
                      <a:pt x="51411" y="143320"/>
                      <a:pt x="46299" y="152258"/>
                    </a:cubicBezTo>
                    <a:cubicBezTo>
                      <a:pt x="32880" y="175240"/>
                      <a:pt x="29046" y="196308"/>
                      <a:pt x="33520" y="214183"/>
                    </a:cubicBezTo>
                    <a:cubicBezTo>
                      <a:pt x="20740" y="203330"/>
                      <a:pt x="13072" y="187370"/>
                      <a:pt x="13072" y="170772"/>
                    </a:cubicBezTo>
                    <a:cubicBezTo>
                      <a:pt x="11155" y="142044"/>
                      <a:pt x="22657" y="126084"/>
                      <a:pt x="36714" y="106932"/>
                    </a:cubicBezTo>
                    <a:cubicBezTo>
                      <a:pt x="45660" y="95441"/>
                      <a:pt x="53328" y="83311"/>
                      <a:pt x="59079" y="69905"/>
                    </a:cubicBezTo>
                    <a:cubicBezTo>
                      <a:pt x="65469" y="53945"/>
                      <a:pt x="69303" y="37985"/>
                      <a:pt x="71220" y="20748"/>
                    </a:cubicBezTo>
                    <a:cubicBezTo>
                      <a:pt x="85278" y="34793"/>
                      <a:pt x="92946" y="53945"/>
                      <a:pt x="92946" y="73097"/>
                    </a:cubicBezTo>
                    <a:cubicBezTo>
                      <a:pt x="91668" y="109485"/>
                      <a:pt x="101892" y="116508"/>
                      <a:pt x="108282" y="117784"/>
                    </a:cubicBezTo>
                    <a:cubicBezTo>
                      <a:pt x="115311" y="118423"/>
                      <a:pt x="121062" y="113954"/>
                      <a:pt x="122339" y="106932"/>
                    </a:cubicBezTo>
                    <a:cubicBezTo>
                      <a:pt x="122979" y="104378"/>
                      <a:pt x="123617" y="101186"/>
                      <a:pt x="123617" y="98633"/>
                    </a:cubicBezTo>
                    <a:cubicBezTo>
                      <a:pt x="133842" y="112677"/>
                      <a:pt x="140870" y="129276"/>
                      <a:pt x="143427" y="146512"/>
                    </a:cubicBezTo>
                    <a:cubicBezTo>
                      <a:pt x="147899" y="167580"/>
                      <a:pt x="143427" y="190562"/>
                      <a:pt x="130007" y="207799"/>
                    </a:cubicBezTo>
                    <a:lnTo>
                      <a:pt x="130007" y="207799"/>
                    </a:ln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37" name="Graphic 4">
              <a:extLst>
                <a:ext uri="{FF2B5EF4-FFF2-40B4-BE49-F238E27FC236}">
                  <a16:creationId xmlns:a16="http://schemas.microsoft.com/office/drawing/2014/main" id="{1EDD36B6-BBAB-4BCF-B0A9-57D1DEFEA905}"/>
                </a:ext>
              </a:extLst>
            </p:cNvPr>
            <p:cNvGrpSpPr>
              <a:grpSpLocks noChangeAspect="1"/>
            </p:cNvGrpSpPr>
            <p:nvPr/>
          </p:nvGrpSpPr>
          <p:grpSpPr>
            <a:xfrm>
              <a:off x="11578719" y="763479"/>
              <a:ext cx="16608" cy="38559"/>
              <a:chOff x="4795172" y="2926580"/>
              <a:chExt cx="94407" cy="219609"/>
            </a:xfrm>
            <a:solidFill>
              <a:schemeClr val="bg1"/>
            </a:solidFill>
            <a:effectLst/>
          </p:grpSpPr>
          <p:sp>
            <p:nvSpPr>
              <p:cNvPr id="55" name="Graphic 4">
                <a:extLst>
                  <a:ext uri="{FF2B5EF4-FFF2-40B4-BE49-F238E27FC236}">
                    <a16:creationId xmlns:a16="http://schemas.microsoft.com/office/drawing/2014/main" id="{D7F663FD-E0AC-44C7-967C-5F1819C9A13A}"/>
                  </a:ext>
                </a:extLst>
              </p:cNvPr>
              <p:cNvSpPr/>
              <p:nvPr/>
            </p:nvSpPr>
            <p:spPr>
              <a:xfrm>
                <a:off x="4825041" y="2926580"/>
                <a:ext cx="42173" cy="42134"/>
              </a:xfrm>
              <a:custGeom>
                <a:avLst/>
                <a:gdLst>
                  <a:gd name="connsiteX0" fmla="*/ 21087 w 42173"/>
                  <a:gd name="connsiteY0" fmla="*/ 42134 h 42134"/>
                  <a:gd name="connsiteX1" fmla="*/ 42174 w 42173"/>
                  <a:gd name="connsiteY1" fmla="*/ 21067 h 42134"/>
                  <a:gd name="connsiteX2" fmla="*/ 21087 w 42173"/>
                  <a:gd name="connsiteY2" fmla="*/ 0 h 42134"/>
                  <a:gd name="connsiteX3" fmla="*/ 0 w 42173"/>
                  <a:gd name="connsiteY3" fmla="*/ 21067 h 42134"/>
                  <a:gd name="connsiteX4" fmla="*/ 0 w 42173"/>
                  <a:gd name="connsiteY4" fmla="*/ 21067 h 42134"/>
                  <a:gd name="connsiteX5" fmla="*/ 21087 w 42173"/>
                  <a:gd name="connsiteY5" fmla="*/ 42134 h 42134"/>
                  <a:gd name="connsiteX6" fmla="*/ 21087 w 42173"/>
                  <a:gd name="connsiteY6" fmla="*/ 12768 h 42134"/>
                  <a:gd name="connsiteX7" fmla="*/ 29394 w 42173"/>
                  <a:gd name="connsiteY7" fmla="*/ 21067 h 42134"/>
                  <a:gd name="connsiteX8" fmla="*/ 21087 w 42173"/>
                  <a:gd name="connsiteY8" fmla="*/ 29366 h 42134"/>
                  <a:gd name="connsiteX9" fmla="*/ 12780 w 42173"/>
                  <a:gd name="connsiteY9" fmla="*/ 21067 h 42134"/>
                  <a:gd name="connsiteX10" fmla="*/ 12780 w 42173"/>
                  <a:gd name="connsiteY10" fmla="*/ 21067 h 42134"/>
                  <a:gd name="connsiteX11" fmla="*/ 21087 w 42173"/>
                  <a:gd name="connsiteY11" fmla="*/ 12768 h 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73" h="42134">
                    <a:moveTo>
                      <a:pt x="21087" y="42134"/>
                    </a:moveTo>
                    <a:cubicBezTo>
                      <a:pt x="32589" y="42134"/>
                      <a:pt x="42174" y="32558"/>
                      <a:pt x="42174" y="21067"/>
                    </a:cubicBezTo>
                    <a:cubicBezTo>
                      <a:pt x="42174" y="9576"/>
                      <a:pt x="32589" y="0"/>
                      <a:pt x="21087" y="0"/>
                    </a:cubicBezTo>
                    <a:cubicBezTo>
                      <a:pt x="9585" y="0"/>
                      <a:pt x="0" y="9576"/>
                      <a:pt x="0" y="21067"/>
                    </a:cubicBezTo>
                    <a:cubicBezTo>
                      <a:pt x="0" y="21067"/>
                      <a:pt x="0" y="21067"/>
                      <a:pt x="0" y="21067"/>
                    </a:cubicBezTo>
                    <a:cubicBezTo>
                      <a:pt x="0" y="32558"/>
                      <a:pt x="9585" y="42134"/>
                      <a:pt x="21087" y="42134"/>
                    </a:cubicBezTo>
                    <a:close/>
                    <a:moveTo>
                      <a:pt x="21087" y="12768"/>
                    </a:moveTo>
                    <a:cubicBezTo>
                      <a:pt x="25560" y="12768"/>
                      <a:pt x="29394" y="16598"/>
                      <a:pt x="29394" y="21067"/>
                    </a:cubicBezTo>
                    <a:cubicBezTo>
                      <a:pt x="29394" y="25536"/>
                      <a:pt x="25560" y="29366"/>
                      <a:pt x="21087" y="29366"/>
                    </a:cubicBezTo>
                    <a:cubicBezTo>
                      <a:pt x="16614" y="29366"/>
                      <a:pt x="12780" y="25536"/>
                      <a:pt x="12780" y="21067"/>
                    </a:cubicBezTo>
                    <a:cubicBezTo>
                      <a:pt x="12780" y="21067"/>
                      <a:pt x="12780" y="21067"/>
                      <a:pt x="12780" y="21067"/>
                    </a:cubicBezTo>
                    <a:cubicBezTo>
                      <a:pt x="12780" y="16598"/>
                      <a:pt x="16614" y="12768"/>
                      <a:pt x="21087" y="1276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56" name="Graphic 4">
                <a:extLst>
                  <a:ext uri="{FF2B5EF4-FFF2-40B4-BE49-F238E27FC236}">
                    <a16:creationId xmlns:a16="http://schemas.microsoft.com/office/drawing/2014/main" id="{5DBF7680-D789-48D0-A4AF-9C88CBE801F7}"/>
                  </a:ext>
                </a:extLst>
              </p:cNvPr>
              <p:cNvSpPr/>
              <p:nvPr/>
            </p:nvSpPr>
            <p:spPr>
              <a:xfrm>
                <a:off x="4810344" y="2978290"/>
                <a:ext cx="78694" cy="167898"/>
              </a:xfrm>
              <a:custGeom>
                <a:avLst/>
                <a:gdLst>
                  <a:gd name="connsiteX0" fmla="*/ 70289 w 78694"/>
                  <a:gd name="connsiteY0" fmla="*/ 105974 h 167898"/>
                  <a:gd name="connsiteX1" fmla="*/ 42174 w 78694"/>
                  <a:gd name="connsiteY1" fmla="*/ 70862 h 167898"/>
                  <a:gd name="connsiteX2" fmla="*/ 42174 w 78694"/>
                  <a:gd name="connsiteY2" fmla="*/ 6384 h 167898"/>
                  <a:gd name="connsiteX3" fmla="*/ 35784 w 78694"/>
                  <a:gd name="connsiteY3" fmla="*/ 0 h 167898"/>
                  <a:gd name="connsiteX4" fmla="*/ 31950 w 78694"/>
                  <a:gd name="connsiteY4" fmla="*/ 1277 h 167898"/>
                  <a:gd name="connsiteX5" fmla="*/ 2556 w 78694"/>
                  <a:gd name="connsiteY5" fmla="*/ 23621 h 167898"/>
                  <a:gd name="connsiteX6" fmla="*/ 0 w 78694"/>
                  <a:gd name="connsiteY6" fmla="*/ 28728 h 167898"/>
                  <a:gd name="connsiteX7" fmla="*/ 0 w 78694"/>
                  <a:gd name="connsiteY7" fmla="*/ 80438 h 167898"/>
                  <a:gd name="connsiteX8" fmla="*/ 6390 w 78694"/>
                  <a:gd name="connsiteY8" fmla="*/ 86822 h 167898"/>
                  <a:gd name="connsiteX9" fmla="*/ 12780 w 78694"/>
                  <a:gd name="connsiteY9" fmla="*/ 80438 h 167898"/>
                  <a:gd name="connsiteX10" fmla="*/ 12780 w 78694"/>
                  <a:gd name="connsiteY10" fmla="*/ 31920 h 167898"/>
                  <a:gd name="connsiteX11" fmla="*/ 29394 w 78694"/>
                  <a:gd name="connsiteY11" fmla="*/ 19152 h 167898"/>
                  <a:gd name="connsiteX12" fmla="*/ 29394 w 78694"/>
                  <a:gd name="connsiteY12" fmla="*/ 72777 h 167898"/>
                  <a:gd name="connsiteX13" fmla="*/ 30672 w 78694"/>
                  <a:gd name="connsiteY13" fmla="*/ 76608 h 167898"/>
                  <a:gd name="connsiteX14" fmla="*/ 59426 w 78694"/>
                  <a:gd name="connsiteY14" fmla="*/ 112358 h 167898"/>
                  <a:gd name="connsiteX15" fmla="*/ 66456 w 78694"/>
                  <a:gd name="connsiteY15" fmla="*/ 162153 h 167898"/>
                  <a:gd name="connsiteX16" fmla="*/ 72845 w 78694"/>
                  <a:gd name="connsiteY16" fmla="*/ 167899 h 167898"/>
                  <a:gd name="connsiteX17" fmla="*/ 73484 w 78694"/>
                  <a:gd name="connsiteY17" fmla="*/ 167899 h 167898"/>
                  <a:gd name="connsiteX18" fmla="*/ 78596 w 78694"/>
                  <a:gd name="connsiteY18" fmla="*/ 160876 h 167898"/>
                  <a:gd name="connsiteX19" fmla="*/ 71567 w 78694"/>
                  <a:gd name="connsiteY19" fmla="*/ 109166 h 167898"/>
                  <a:gd name="connsiteX20" fmla="*/ 70289 w 78694"/>
                  <a:gd name="connsiteY20" fmla="*/ 105974 h 16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8694" h="167898">
                    <a:moveTo>
                      <a:pt x="70289" y="105974"/>
                    </a:moveTo>
                    <a:lnTo>
                      <a:pt x="42174" y="70862"/>
                    </a:lnTo>
                    <a:lnTo>
                      <a:pt x="42174" y="6384"/>
                    </a:lnTo>
                    <a:cubicBezTo>
                      <a:pt x="42174" y="2554"/>
                      <a:pt x="38979" y="0"/>
                      <a:pt x="35784" y="0"/>
                    </a:cubicBezTo>
                    <a:cubicBezTo>
                      <a:pt x="34506" y="0"/>
                      <a:pt x="33228" y="638"/>
                      <a:pt x="31950" y="1277"/>
                    </a:cubicBezTo>
                    <a:lnTo>
                      <a:pt x="2556" y="23621"/>
                    </a:lnTo>
                    <a:cubicBezTo>
                      <a:pt x="639" y="24897"/>
                      <a:pt x="0" y="26813"/>
                      <a:pt x="0" y="28728"/>
                    </a:cubicBezTo>
                    <a:lnTo>
                      <a:pt x="0" y="80438"/>
                    </a:lnTo>
                    <a:cubicBezTo>
                      <a:pt x="0" y="84269"/>
                      <a:pt x="2556" y="86822"/>
                      <a:pt x="6390" y="86822"/>
                    </a:cubicBezTo>
                    <a:cubicBezTo>
                      <a:pt x="10224" y="86822"/>
                      <a:pt x="12780" y="84269"/>
                      <a:pt x="12780" y="80438"/>
                    </a:cubicBezTo>
                    <a:lnTo>
                      <a:pt x="12780" y="31920"/>
                    </a:lnTo>
                    <a:lnTo>
                      <a:pt x="29394" y="19152"/>
                    </a:lnTo>
                    <a:lnTo>
                      <a:pt x="29394" y="72777"/>
                    </a:lnTo>
                    <a:cubicBezTo>
                      <a:pt x="29394" y="74054"/>
                      <a:pt x="30033" y="75331"/>
                      <a:pt x="30672" y="76608"/>
                    </a:cubicBezTo>
                    <a:lnTo>
                      <a:pt x="59426" y="112358"/>
                    </a:lnTo>
                    <a:lnTo>
                      <a:pt x="66456" y="162153"/>
                    </a:lnTo>
                    <a:cubicBezTo>
                      <a:pt x="67094" y="165345"/>
                      <a:pt x="69650" y="167899"/>
                      <a:pt x="72845" y="167899"/>
                    </a:cubicBezTo>
                    <a:lnTo>
                      <a:pt x="73484" y="167899"/>
                    </a:lnTo>
                    <a:cubicBezTo>
                      <a:pt x="76679" y="167260"/>
                      <a:pt x="79235" y="164068"/>
                      <a:pt x="78596" y="160876"/>
                    </a:cubicBezTo>
                    <a:lnTo>
                      <a:pt x="71567" y="109166"/>
                    </a:lnTo>
                    <a:cubicBezTo>
                      <a:pt x="71567" y="107889"/>
                      <a:pt x="70929" y="106613"/>
                      <a:pt x="70289" y="10597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57" name="Graphic 4">
                <a:extLst>
                  <a:ext uri="{FF2B5EF4-FFF2-40B4-BE49-F238E27FC236}">
                    <a16:creationId xmlns:a16="http://schemas.microsoft.com/office/drawing/2014/main" id="{34F83C6F-1B83-4C70-9135-66B23FC803E8}"/>
                  </a:ext>
                </a:extLst>
              </p:cNvPr>
              <p:cNvSpPr/>
              <p:nvPr/>
            </p:nvSpPr>
            <p:spPr>
              <a:xfrm>
                <a:off x="4795172" y="3081874"/>
                <a:ext cx="49514" cy="64315"/>
              </a:xfrm>
              <a:custGeom>
                <a:avLst/>
                <a:gdLst>
                  <a:gd name="connsiteX0" fmla="*/ 38176 w 49514"/>
                  <a:gd name="connsiteY0" fmla="*/ 2390 h 64315"/>
                  <a:gd name="connsiteX1" fmla="*/ 1114 w 49514"/>
                  <a:gd name="connsiteY1" fmla="*/ 54101 h 64315"/>
                  <a:gd name="connsiteX2" fmla="*/ 2393 w 49514"/>
                  <a:gd name="connsiteY2" fmla="*/ 63038 h 64315"/>
                  <a:gd name="connsiteX3" fmla="*/ 6227 w 49514"/>
                  <a:gd name="connsiteY3" fmla="*/ 64315 h 64315"/>
                  <a:gd name="connsiteX4" fmla="*/ 11339 w 49514"/>
                  <a:gd name="connsiteY4" fmla="*/ 61761 h 64315"/>
                  <a:gd name="connsiteX5" fmla="*/ 48400 w 49514"/>
                  <a:gd name="connsiteY5" fmla="*/ 10051 h 64315"/>
                  <a:gd name="connsiteX6" fmla="*/ 47122 w 49514"/>
                  <a:gd name="connsiteY6" fmla="*/ 1114 h 64315"/>
                  <a:gd name="connsiteX7" fmla="*/ 38176 w 49514"/>
                  <a:gd name="connsiteY7" fmla="*/ 2390 h 64315"/>
                  <a:gd name="connsiteX8" fmla="*/ 38176 w 49514"/>
                  <a:gd name="connsiteY8" fmla="*/ 2390 h 6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14" h="64315">
                    <a:moveTo>
                      <a:pt x="38176" y="2390"/>
                    </a:moveTo>
                    <a:lnTo>
                      <a:pt x="1114" y="54101"/>
                    </a:lnTo>
                    <a:cubicBezTo>
                      <a:pt x="-802" y="56654"/>
                      <a:pt x="-163" y="61123"/>
                      <a:pt x="2393" y="63038"/>
                    </a:cubicBezTo>
                    <a:cubicBezTo>
                      <a:pt x="3671" y="63677"/>
                      <a:pt x="4949" y="64315"/>
                      <a:pt x="6227" y="64315"/>
                    </a:cubicBezTo>
                    <a:cubicBezTo>
                      <a:pt x="8144" y="64315"/>
                      <a:pt x="10061" y="63038"/>
                      <a:pt x="11339" y="61761"/>
                    </a:cubicBezTo>
                    <a:lnTo>
                      <a:pt x="48400" y="10051"/>
                    </a:lnTo>
                    <a:cubicBezTo>
                      <a:pt x="50317" y="6859"/>
                      <a:pt x="49678" y="3029"/>
                      <a:pt x="47122" y="1114"/>
                    </a:cubicBezTo>
                    <a:cubicBezTo>
                      <a:pt x="44566" y="-802"/>
                      <a:pt x="40093" y="-163"/>
                      <a:pt x="38176" y="2390"/>
                    </a:cubicBezTo>
                    <a:lnTo>
                      <a:pt x="38176"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58" name="Graphic 4">
                <a:extLst>
                  <a:ext uri="{FF2B5EF4-FFF2-40B4-BE49-F238E27FC236}">
                    <a16:creationId xmlns:a16="http://schemas.microsoft.com/office/drawing/2014/main" id="{553517B4-533C-4D6C-8B55-305BE39D54CF}"/>
                  </a:ext>
                </a:extLst>
              </p:cNvPr>
              <p:cNvSpPr/>
              <p:nvPr/>
            </p:nvSpPr>
            <p:spPr>
              <a:xfrm>
                <a:off x="4869132" y="3030000"/>
                <a:ext cx="20447" cy="20428"/>
              </a:xfrm>
              <a:custGeom>
                <a:avLst/>
                <a:gdLst>
                  <a:gd name="connsiteX0" fmla="*/ 10863 w 20447"/>
                  <a:gd name="connsiteY0" fmla="*/ 1915 h 20428"/>
                  <a:gd name="connsiteX1" fmla="*/ 1917 w 20447"/>
                  <a:gd name="connsiteY1" fmla="*/ 1915 h 20428"/>
                  <a:gd name="connsiteX2" fmla="*/ 1917 w 20447"/>
                  <a:gd name="connsiteY2" fmla="*/ 1915 h 20428"/>
                  <a:gd name="connsiteX3" fmla="*/ 1917 w 20447"/>
                  <a:gd name="connsiteY3" fmla="*/ 10853 h 20428"/>
                  <a:gd name="connsiteX4" fmla="*/ 9585 w 20447"/>
                  <a:gd name="connsiteY4" fmla="*/ 18514 h 20428"/>
                  <a:gd name="connsiteX5" fmla="*/ 14058 w 20447"/>
                  <a:gd name="connsiteY5" fmla="*/ 20429 h 20428"/>
                  <a:gd name="connsiteX6" fmla="*/ 18531 w 20447"/>
                  <a:gd name="connsiteY6" fmla="*/ 18514 h 20428"/>
                  <a:gd name="connsiteX7" fmla="*/ 18531 w 20447"/>
                  <a:gd name="connsiteY7" fmla="*/ 9576 h 20428"/>
                  <a:gd name="connsiteX8" fmla="*/ 10863 w 20447"/>
                  <a:gd name="connsiteY8" fmla="*/ 1915 h 20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7" h="20428">
                    <a:moveTo>
                      <a:pt x="10863" y="1915"/>
                    </a:moveTo>
                    <a:cubicBezTo>
                      <a:pt x="8307" y="-638"/>
                      <a:pt x="4473" y="-638"/>
                      <a:pt x="1917" y="1915"/>
                    </a:cubicBezTo>
                    <a:cubicBezTo>
                      <a:pt x="1917" y="1915"/>
                      <a:pt x="1917" y="1915"/>
                      <a:pt x="1917" y="1915"/>
                    </a:cubicBezTo>
                    <a:cubicBezTo>
                      <a:pt x="-639" y="4469"/>
                      <a:pt x="-639" y="8299"/>
                      <a:pt x="1917" y="10853"/>
                    </a:cubicBezTo>
                    <a:lnTo>
                      <a:pt x="9585" y="18514"/>
                    </a:lnTo>
                    <a:cubicBezTo>
                      <a:pt x="10863" y="19790"/>
                      <a:pt x="12141" y="20429"/>
                      <a:pt x="14058" y="20429"/>
                    </a:cubicBezTo>
                    <a:cubicBezTo>
                      <a:pt x="15975" y="20429"/>
                      <a:pt x="17253" y="19790"/>
                      <a:pt x="18531" y="18514"/>
                    </a:cubicBezTo>
                    <a:cubicBezTo>
                      <a:pt x="21087" y="15960"/>
                      <a:pt x="21087" y="12130"/>
                      <a:pt x="18531" y="9576"/>
                    </a:cubicBezTo>
                    <a:lnTo>
                      <a:pt x="10863"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38" name="Graphic 4">
              <a:extLst>
                <a:ext uri="{FF2B5EF4-FFF2-40B4-BE49-F238E27FC236}">
                  <a16:creationId xmlns:a16="http://schemas.microsoft.com/office/drawing/2014/main" id="{DFF1A6C4-A041-44AE-B56A-0684F12565E8}"/>
                </a:ext>
              </a:extLst>
            </p:cNvPr>
            <p:cNvGrpSpPr>
              <a:grpSpLocks noChangeAspect="1"/>
            </p:cNvGrpSpPr>
            <p:nvPr/>
          </p:nvGrpSpPr>
          <p:grpSpPr>
            <a:xfrm>
              <a:off x="11962898" y="763519"/>
              <a:ext cx="39672" cy="37485"/>
              <a:chOff x="6828286" y="997340"/>
              <a:chExt cx="214062" cy="203010"/>
            </a:xfrm>
            <a:solidFill>
              <a:schemeClr val="bg1"/>
            </a:solidFill>
            <a:effectLst/>
          </p:grpSpPr>
          <p:sp>
            <p:nvSpPr>
              <p:cNvPr id="53" name="Graphic 4">
                <a:extLst>
                  <a:ext uri="{FF2B5EF4-FFF2-40B4-BE49-F238E27FC236}">
                    <a16:creationId xmlns:a16="http://schemas.microsoft.com/office/drawing/2014/main" id="{0C771999-309F-4964-9980-85D944E9DFD2}"/>
                  </a:ext>
                </a:extLst>
              </p:cNvPr>
              <p:cNvSpPr/>
              <p:nvPr/>
            </p:nvSpPr>
            <p:spPr>
              <a:xfrm>
                <a:off x="6828286" y="997340"/>
                <a:ext cx="214062" cy="203010"/>
              </a:xfrm>
              <a:custGeom>
                <a:avLst/>
                <a:gdLst>
                  <a:gd name="connsiteX0" fmla="*/ 112463 w 214062"/>
                  <a:gd name="connsiteY0" fmla="*/ 1915 h 203010"/>
                  <a:gd name="connsiteX1" fmla="*/ 103517 w 214062"/>
                  <a:gd name="connsiteY1" fmla="*/ 1915 h 203010"/>
                  <a:gd name="connsiteX2" fmla="*/ 72206 w 214062"/>
                  <a:gd name="connsiteY2" fmla="*/ 31920 h 203010"/>
                  <a:gd name="connsiteX3" fmla="*/ 72206 w 214062"/>
                  <a:gd name="connsiteY3" fmla="*/ 21067 h 203010"/>
                  <a:gd name="connsiteX4" fmla="*/ 65816 w 214062"/>
                  <a:gd name="connsiteY4" fmla="*/ 14683 h 203010"/>
                  <a:gd name="connsiteX5" fmla="*/ 40896 w 214062"/>
                  <a:gd name="connsiteY5" fmla="*/ 14683 h 203010"/>
                  <a:gd name="connsiteX6" fmla="*/ 34506 w 214062"/>
                  <a:gd name="connsiteY6" fmla="*/ 21067 h 203010"/>
                  <a:gd name="connsiteX7" fmla="*/ 34506 w 214062"/>
                  <a:gd name="connsiteY7" fmla="*/ 65117 h 203010"/>
                  <a:gd name="connsiteX8" fmla="*/ 35144 w 214062"/>
                  <a:gd name="connsiteY8" fmla="*/ 67032 h 203010"/>
                  <a:gd name="connsiteX9" fmla="*/ 1917 w 214062"/>
                  <a:gd name="connsiteY9" fmla="*/ 98952 h 203010"/>
                  <a:gd name="connsiteX10" fmla="*/ 1917 w 214062"/>
                  <a:gd name="connsiteY10" fmla="*/ 107889 h 203010"/>
                  <a:gd name="connsiteX11" fmla="*/ 10863 w 214062"/>
                  <a:gd name="connsiteY11" fmla="*/ 107889 h 203010"/>
                  <a:gd name="connsiteX12" fmla="*/ 10863 w 214062"/>
                  <a:gd name="connsiteY12" fmla="*/ 107889 h 203010"/>
                  <a:gd name="connsiteX13" fmla="*/ 26198 w 214062"/>
                  <a:gd name="connsiteY13" fmla="*/ 93206 h 203010"/>
                  <a:gd name="connsiteX14" fmla="*/ 26198 w 214062"/>
                  <a:gd name="connsiteY14" fmla="*/ 196627 h 203010"/>
                  <a:gd name="connsiteX15" fmla="*/ 32588 w 214062"/>
                  <a:gd name="connsiteY15" fmla="*/ 203011 h 203010"/>
                  <a:gd name="connsiteX16" fmla="*/ 182113 w 214062"/>
                  <a:gd name="connsiteY16" fmla="*/ 203011 h 203010"/>
                  <a:gd name="connsiteX17" fmla="*/ 188503 w 214062"/>
                  <a:gd name="connsiteY17" fmla="*/ 196627 h 203010"/>
                  <a:gd name="connsiteX18" fmla="*/ 188503 w 214062"/>
                  <a:gd name="connsiteY18" fmla="*/ 97037 h 203010"/>
                  <a:gd name="connsiteX19" fmla="*/ 203200 w 214062"/>
                  <a:gd name="connsiteY19" fmla="*/ 112358 h 203010"/>
                  <a:gd name="connsiteX20" fmla="*/ 207673 w 214062"/>
                  <a:gd name="connsiteY20" fmla="*/ 114273 h 203010"/>
                  <a:gd name="connsiteX21" fmla="*/ 212146 w 214062"/>
                  <a:gd name="connsiteY21" fmla="*/ 112358 h 203010"/>
                  <a:gd name="connsiteX22" fmla="*/ 212146 w 214062"/>
                  <a:gd name="connsiteY22" fmla="*/ 103421 h 203010"/>
                  <a:gd name="connsiteX23" fmla="*/ 112463 w 214062"/>
                  <a:gd name="connsiteY23" fmla="*/ 1915 h 203010"/>
                  <a:gd name="connsiteX24" fmla="*/ 47285 w 214062"/>
                  <a:gd name="connsiteY24" fmla="*/ 27451 h 203010"/>
                  <a:gd name="connsiteX25" fmla="*/ 59427 w 214062"/>
                  <a:gd name="connsiteY25" fmla="*/ 27451 h 203010"/>
                  <a:gd name="connsiteX26" fmla="*/ 59427 w 214062"/>
                  <a:gd name="connsiteY26" fmla="*/ 44049 h 203010"/>
                  <a:gd name="connsiteX27" fmla="*/ 47285 w 214062"/>
                  <a:gd name="connsiteY27" fmla="*/ 55541 h 203010"/>
                  <a:gd name="connsiteX28" fmla="*/ 47285 w 214062"/>
                  <a:gd name="connsiteY28" fmla="*/ 27451 h 203010"/>
                  <a:gd name="connsiteX29" fmla="*/ 175084 w 214062"/>
                  <a:gd name="connsiteY29" fmla="*/ 190881 h 203010"/>
                  <a:gd name="connsiteX30" fmla="*/ 38339 w 214062"/>
                  <a:gd name="connsiteY30" fmla="*/ 190881 h 203010"/>
                  <a:gd name="connsiteX31" fmla="*/ 38339 w 214062"/>
                  <a:gd name="connsiteY31" fmla="*/ 81715 h 203010"/>
                  <a:gd name="connsiteX32" fmla="*/ 70289 w 214062"/>
                  <a:gd name="connsiteY32" fmla="*/ 51072 h 203010"/>
                  <a:gd name="connsiteX33" fmla="*/ 70289 w 214062"/>
                  <a:gd name="connsiteY33" fmla="*/ 51072 h 203010"/>
                  <a:gd name="connsiteX34" fmla="*/ 107990 w 214062"/>
                  <a:gd name="connsiteY34" fmla="*/ 15322 h 203010"/>
                  <a:gd name="connsiteX35" fmla="*/ 175084 w 214062"/>
                  <a:gd name="connsiteY35" fmla="*/ 84907 h 203010"/>
                  <a:gd name="connsiteX36" fmla="*/ 175084 w 214062"/>
                  <a:gd name="connsiteY36" fmla="*/ 190881 h 20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4062" h="203010">
                    <a:moveTo>
                      <a:pt x="112463" y="1915"/>
                    </a:moveTo>
                    <a:cubicBezTo>
                      <a:pt x="109907" y="-638"/>
                      <a:pt x="106073" y="-638"/>
                      <a:pt x="103517" y="1915"/>
                    </a:cubicBezTo>
                    <a:lnTo>
                      <a:pt x="72206" y="31920"/>
                    </a:lnTo>
                    <a:lnTo>
                      <a:pt x="72206" y="21067"/>
                    </a:lnTo>
                    <a:cubicBezTo>
                      <a:pt x="72206" y="17237"/>
                      <a:pt x="69650" y="14683"/>
                      <a:pt x="65816" y="14683"/>
                    </a:cubicBezTo>
                    <a:lnTo>
                      <a:pt x="40896" y="14683"/>
                    </a:lnTo>
                    <a:cubicBezTo>
                      <a:pt x="37062" y="14683"/>
                      <a:pt x="34506" y="17237"/>
                      <a:pt x="34506" y="21067"/>
                    </a:cubicBezTo>
                    <a:lnTo>
                      <a:pt x="34506" y="65117"/>
                    </a:lnTo>
                    <a:cubicBezTo>
                      <a:pt x="34506" y="65755"/>
                      <a:pt x="34506" y="66393"/>
                      <a:pt x="35144" y="67032"/>
                    </a:cubicBezTo>
                    <a:lnTo>
                      <a:pt x="1917" y="98952"/>
                    </a:lnTo>
                    <a:cubicBezTo>
                      <a:pt x="-639" y="101505"/>
                      <a:pt x="-639" y="105336"/>
                      <a:pt x="1917" y="107889"/>
                    </a:cubicBezTo>
                    <a:cubicBezTo>
                      <a:pt x="4473" y="110443"/>
                      <a:pt x="8307" y="110443"/>
                      <a:pt x="10863" y="107889"/>
                    </a:cubicBezTo>
                    <a:lnTo>
                      <a:pt x="10863" y="107889"/>
                    </a:lnTo>
                    <a:lnTo>
                      <a:pt x="26198" y="93206"/>
                    </a:lnTo>
                    <a:lnTo>
                      <a:pt x="26198" y="196627"/>
                    </a:lnTo>
                    <a:cubicBezTo>
                      <a:pt x="26198" y="200457"/>
                      <a:pt x="28755" y="203011"/>
                      <a:pt x="32588" y="203011"/>
                    </a:cubicBezTo>
                    <a:lnTo>
                      <a:pt x="182113" y="203011"/>
                    </a:lnTo>
                    <a:cubicBezTo>
                      <a:pt x="185947" y="203011"/>
                      <a:pt x="188503" y="200457"/>
                      <a:pt x="188503" y="196627"/>
                    </a:cubicBezTo>
                    <a:lnTo>
                      <a:pt x="188503" y="97037"/>
                    </a:lnTo>
                    <a:lnTo>
                      <a:pt x="203200" y="112358"/>
                    </a:lnTo>
                    <a:cubicBezTo>
                      <a:pt x="204478" y="113635"/>
                      <a:pt x="205756" y="114273"/>
                      <a:pt x="207673" y="114273"/>
                    </a:cubicBezTo>
                    <a:cubicBezTo>
                      <a:pt x="209590" y="114273"/>
                      <a:pt x="210868" y="113635"/>
                      <a:pt x="212146" y="112358"/>
                    </a:cubicBezTo>
                    <a:cubicBezTo>
                      <a:pt x="214702" y="109805"/>
                      <a:pt x="214702" y="105974"/>
                      <a:pt x="212146" y="103421"/>
                    </a:cubicBezTo>
                    <a:lnTo>
                      <a:pt x="112463" y="1915"/>
                    </a:lnTo>
                    <a:close/>
                    <a:moveTo>
                      <a:pt x="47285" y="27451"/>
                    </a:moveTo>
                    <a:lnTo>
                      <a:pt x="59427" y="27451"/>
                    </a:lnTo>
                    <a:lnTo>
                      <a:pt x="59427" y="44049"/>
                    </a:lnTo>
                    <a:lnTo>
                      <a:pt x="47285" y="55541"/>
                    </a:lnTo>
                    <a:lnTo>
                      <a:pt x="47285" y="27451"/>
                    </a:lnTo>
                    <a:close/>
                    <a:moveTo>
                      <a:pt x="175084" y="190881"/>
                    </a:moveTo>
                    <a:lnTo>
                      <a:pt x="38339" y="190881"/>
                    </a:lnTo>
                    <a:lnTo>
                      <a:pt x="38339" y="81715"/>
                    </a:lnTo>
                    <a:lnTo>
                      <a:pt x="70289" y="51072"/>
                    </a:lnTo>
                    <a:lnTo>
                      <a:pt x="70289" y="51072"/>
                    </a:lnTo>
                    <a:lnTo>
                      <a:pt x="107990" y="15322"/>
                    </a:lnTo>
                    <a:lnTo>
                      <a:pt x="175084" y="84907"/>
                    </a:lnTo>
                    <a:lnTo>
                      <a:pt x="175084" y="1908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54" name="Graphic 4">
                <a:extLst>
                  <a:ext uri="{FF2B5EF4-FFF2-40B4-BE49-F238E27FC236}">
                    <a16:creationId xmlns:a16="http://schemas.microsoft.com/office/drawing/2014/main" id="{38D63126-6B9F-477B-B4FE-B299D1E3BE93}"/>
                  </a:ext>
                </a:extLst>
              </p:cNvPr>
              <p:cNvSpPr/>
              <p:nvPr/>
            </p:nvSpPr>
            <p:spPr>
              <a:xfrm>
                <a:off x="6896128" y="1081063"/>
                <a:ext cx="91048" cy="98858"/>
              </a:xfrm>
              <a:custGeom>
                <a:avLst/>
                <a:gdLst>
                  <a:gd name="connsiteX0" fmla="*/ 7560 w 91048"/>
                  <a:gd name="connsiteY0" fmla="*/ 71408 h 98858"/>
                  <a:gd name="connsiteX1" fmla="*/ 8837 w 91048"/>
                  <a:gd name="connsiteY1" fmla="*/ 72685 h 98858"/>
                  <a:gd name="connsiteX2" fmla="*/ 3086 w 91048"/>
                  <a:gd name="connsiteY2" fmla="*/ 91198 h 98858"/>
                  <a:gd name="connsiteX3" fmla="*/ 8198 w 91048"/>
                  <a:gd name="connsiteY3" fmla="*/ 98859 h 98858"/>
                  <a:gd name="connsiteX4" fmla="*/ 8198 w 91048"/>
                  <a:gd name="connsiteY4" fmla="*/ 98859 h 98858"/>
                  <a:gd name="connsiteX5" fmla="*/ 9476 w 91048"/>
                  <a:gd name="connsiteY5" fmla="*/ 98859 h 98858"/>
                  <a:gd name="connsiteX6" fmla="*/ 15866 w 91048"/>
                  <a:gd name="connsiteY6" fmla="*/ 93752 h 98858"/>
                  <a:gd name="connsiteX7" fmla="*/ 19701 w 91048"/>
                  <a:gd name="connsiteY7" fmla="*/ 80345 h 98858"/>
                  <a:gd name="connsiteX8" fmla="*/ 36314 w 91048"/>
                  <a:gd name="connsiteY8" fmla="*/ 84176 h 98858"/>
                  <a:gd name="connsiteX9" fmla="*/ 36953 w 91048"/>
                  <a:gd name="connsiteY9" fmla="*/ 84176 h 98858"/>
                  <a:gd name="connsiteX10" fmla="*/ 66347 w 91048"/>
                  <a:gd name="connsiteY10" fmla="*/ 73962 h 98858"/>
                  <a:gd name="connsiteX11" fmla="*/ 81044 w 91048"/>
                  <a:gd name="connsiteY11" fmla="*/ 39488 h 98858"/>
                  <a:gd name="connsiteX12" fmla="*/ 89990 w 91048"/>
                  <a:gd name="connsiteY12" fmla="*/ 11398 h 98858"/>
                  <a:gd name="connsiteX13" fmla="*/ 90629 w 91048"/>
                  <a:gd name="connsiteY13" fmla="*/ 5014 h 98858"/>
                  <a:gd name="connsiteX14" fmla="*/ 85517 w 91048"/>
                  <a:gd name="connsiteY14" fmla="*/ 1184 h 98858"/>
                  <a:gd name="connsiteX15" fmla="*/ 16506 w 91048"/>
                  <a:gd name="connsiteY15" fmla="*/ 12675 h 98858"/>
                  <a:gd name="connsiteX16" fmla="*/ 7560 w 91048"/>
                  <a:gd name="connsiteY16" fmla="*/ 71408 h 98858"/>
                  <a:gd name="connsiteX17" fmla="*/ 24812 w 91048"/>
                  <a:gd name="connsiteY17" fmla="*/ 23528 h 98858"/>
                  <a:gd name="connsiteX18" fmla="*/ 63152 w 91048"/>
                  <a:gd name="connsiteY18" fmla="*/ 13952 h 98858"/>
                  <a:gd name="connsiteX19" fmla="*/ 74654 w 91048"/>
                  <a:gd name="connsiteY19" fmla="*/ 14590 h 98858"/>
                  <a:gd name="connsiteX20" fmla="*/ 68264 w 91048"/>
                  <a:gd name="connsiteY20" fmla="*/ 37573 h 98858"/>
                  <a:gd name="connsiteX21" fmla="*/ 58040 w 91048"/>
                  <a:gd name="connsiteY21" fmla="*/ 64386 h 98858"/>
                  <a:gd name="connsiteX22" fmla="*/ 36314 w 91048"/>
                  <a:gd name="connsiteY22" fmla="*/ 71408 h 98858"/>
                  <a:gd name="connsiteX23" fmla="*/ 24173 w 91048"/>
                  <a:gd name="connsiteY23" fmla="*/ 68854 h 98858"/>
                  <a:gd name="connsiteX24" fmla="*/ 28007 w 91048"/>
                  <a:gd name="connsiteY24" fmla="*/ 61194 h 98858"/>
                  <a:gd name="connsiteX25" fmla="*/ 48455 w 91048"/>
                  <a:gd name="connsiteY25" fmla="*/ 59917 h 98858"/>
                  <a:gd name="connsiteX26" fmla="*/ 56123 w 91048"/>
                  <a:gd name="connsiteY26" fmla="*/ 55448 h 98858"/>
                  <a:gd name="connsiteX27" fmla="*/ 56123 w 91048"/>
                  <a:gd name="connsiteY27" fmla="*/ 55448 h 98858"/>
                  <a:gd name="connsiteX28" fmla="*/ 51650 w 91048"/>
                  <a:gd name="connsiteY28" fmla="*/ 47787 h 98858"/>
                  <a:gd name="connsiteX29" fmla="*/ 37592 w 91048"/>
                  <a:gd name="connsiteY29" fmla="*/ 47149 h 98858"/>
                  <a:gd name="connsiteX30" fmla="*/ 54206 w 91048"/>
                  <a:gd name="connsiteY30" fmla="*/ 32466 h 98858"/>
                  <a:gd name="connsiteX31" fmla="*/ 56762 w 91048"/>
                  <a:gd name="connsiteY31" fmla="*/ 23528 h 98858"/>
                  <a:gd name="connsiteX32" fmla="*/ 47816 w 91048"/>
                  <a:gd name="connsiteY32" fmla="*/ 20974 h 98858"/>
                  <a:gd name="connsiteX33" fmla="*/ 13950 w 91048"/>
                  <a:gd name="connsiteY33" fmla="*/ 59278 h 98858"/>
                  <a:gd name="connsiteX34" fmla="*/ 24812 w 91048"/>
                  <a:gd name="connsiteY34" fmla="*/ 23528 h 9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1048" h="98858">
                    <a:moveTo>
                      <a:pt x="7560" y="71408"/>
                    </a:moveTo>
                    <a:cubicBezTo>
                      <a:pt x="8198" y="72046"/>
                      <a:pt x="8198" y="72685"/>
                      <a:pt x="8837" y="72685"/>
                    </a:cubicBezTo>
                    <a:cubicBezTo>
                      <a:pt x="6281" y="79069"/>
                      <a:pt x="4365" y="84814"/>
                      <a:pt x="3086" y="91198"/>
                    </a:cubicBezTo>
                    <a:cubicBezTo>
                      <a:pt x="2447" y="94390"/>
                      <a:pt x="4365" y="98221"/>
                      <a:pt x="8198" y="98859"/>
                    </a:cubicBezTo>
                    <a:cubicBezTo>
                      <a:pt x="8198" y="98859"/>
                      <a:pt x="8198" y="98859"/>
                      <a:pt x="8198" y="98859"/>
                    </a:cubicBezTo>
                    <a:cubicBezTo>
                      <a:pt x="8837" y="98859"/>
                      <a:pt x="8837" y="98859"/>
                      <a:pt x="9476" y="98859"/>
                    </a:cubicBezTo>
                    <a:cubicBezTo>
                      <a:pt x="12671" y="98859"/>
                      <a:pt x="15227" y="96944"/>
                      <a:pt x="15866" y="93752"/>
                    </a:cubicBezTo>
                    <a:cubicBezTo>
                      <a:pt x="17145" y="89283"/>
                      <a:pt x="18422" y="84814"/>
                      <a:pt x="19701" y="80345"/>
                    </a:cubicBezTo>
                    <a:cubicBezTo>
                      <a:pt x="24812" y="82899"/>
                      <a:pt x="30563" y="84176"/>
                      <a:pt x="36314" y="84176"/>
                    </a:cubicBezTo>
                    <a:lnTo>
                      <a:pt x="36953" y="84176"/>
                    </a:lnTo>
                    <a:cubicBezTo>
                      <a:pt x="47816" y="84176"/>
                      <a:pt x="58040" y="80984"/>
                      <a:pt x="66347" y="73962"/>
                    </a:cubicBezTo>
                    <a:cubicBezTo>
                      <a:pt x="75932" y="66301"/>
                      <a:pt x="78488" y="52894"/>
                      <a:pt x="81044" y="39488"/>
                    </a:cubicBezTo>
                    <a:cubicBezTo>
                      <a:pt x="82322" y="29912"/>
                      <a:pt x="85517" y="20336"/>
                      <a:pt x="89990" y="11398"/>
                    </a:cubicBezTo>
                    <a:cubicBezTo>
                      <a:pt x="91268" y="9483"/>
                      <a:pt x="91268" y="6930"/>
                      <a:pt x="90629" y="5014"/>
                    </a:cubicBezTo>
                    <a:cubicBezTo>
                      <a:pt x="89350" y="3099"/>
                      <a:pt x="87434" y="1822"/>
                      <a:pt x="85517" y="1184"/>
                    </a:cubicBezTo>
                    <a:cubicBezTo>
                      <a:pt x="55484" y="-1370"/>
                      <a:pt x="32481" y="-731"/>
                      <a:pt x="16506" y="12675"/>
                    </a:cubicBezTo>
                    <a:cubicBezTo>
                      <a:pt x="531" y="26082"/>
                      <a:pt x="-6499" y="53533"/>
                      <a:pt x="7560" y="71408"/>
                    </a:cubicBezTo>
                    <a:close/>
                    <a:moveTo>
                      <a:pt x="24812" y="23528"/>
                    </a:moveTo>
                    <a:cubicBezTo>
                      <a:pt x="33119" y="17144"/>
                      <a:pt x="44621" y="13952"/>
                      <a:pt x="63152" y="13952"/>
                    </a:cubicBezTo>
                    <a:cubicBezTo>
                      <a:pt x="66986" y="13952"/>
                      <a:pt x="70820" y="13952"/>
                      <a:pt x="74654" y="14590"/>
                    </a:cubicBezTo>
                    <a:cubicBezTo>
                      <a:pt x="72098" y="22251"/>
                      <a:pt x="69542" y="29912"/>
                      <a:pt x="68264" y="37573"/>
                    </a:cubicBezTo>
                    <a:cubicBezTo>
                      <a:pt x="65708" y="49064"/>
                      <a:pt x="63791" y="59917"/>
                      <a:pt x="58040" y="64386"/>
                    </a:cubicBezTo>
                    <a:cubicBezTo>
                      <a:pt x="51650" y="68854"/>
                      <a:pt x="43982" y="71408"/>
                      <a:pt x="36314" y="71408"/>
                    </a:cubicBezTo>
                    <a:cubicBezTo>
                      <a:pt x="31841" y="71408"/>
                      <a:pt x="28007" y="70131"/>
                      <a:pt x="24173" y="68854"/>
                    </a:cubicBezTo>
                    <a:cubicBezTo>
                      <a:pt x="25451" y="66301"/>
                      <a:pt x="26729" y="63747"/>
                      <a:pt x="28007" y="61194"/>
                    </a:cubicBezTo>
                    <a:cubicBezTo>
                      <a:pt x="34397" y="59278"/>
                      <a:pt x="41426" y="59278"/>
                      <a:pt x="48455" y="59917"/>
                    </a:cubicBezTo>
                    <a:cubicBezTo>
                      <a:pt x="51650" y="60555"/>
                      <a:pt x="55484" y="58640"/>
                      <a:pt x="56123" y="55448"/>
                    </a:cubicBezTo>
                    <a:cubicBezTo>
                      <a:pt x="56123" y="55448"/>
                      <a:pt x="56123" y="55448"/>
                      <a:pt x="56123" y="55448"/>
                    </a:cubicBezTo>
                    <a:cubicBezTo>
                      <a:pt x="56762" y="52256"/>
                      <a:pt x="54845" y="48426"/>
                      <a:pt x="51650" y="47787"/>
                    </a:cubicBezTo>
                    <a:cubicBezTo>
                      <a:pt x="47177" y="46510"/>
                      <a:pt x="42065" y="46510"/>
                      <a:pt x="37592" y="47149"/>
                    </a:cubicBezTo>
                    <a:cubicBezTo>
                      <a:pt x="42065" y="41403"/>
                      <a:pt x="47816" y="36296"/>
                      <a:pt x="54206" y="32466"/>
                    </a:cubicBezTo>
                    <a:cubicBezTo>
                      <a:pt x="57401" y="30550"/>
                      <a:pt x="58040" y="26720"/>
                      <a:pt x="56762" y="23528"/>
                    </a:cubicBezTo>
                    <a:cubicBezTo>
                      <a:pt x="54845" y="20336"/>
                      <a:pt x="51011" y="19698"/>
                      <a:pt x="47816" y="20974"/>
                    </a:cubicBezTo>
                    <a:cubicBezTo>
                      <a:pt x="33119" y="29912"/>
                      <a:pt x="20978" y="43318"/>
                      <a:pt x="13950" y="59278"/>
                    </a:cubicBezTo>
                    <a:cubicBezTo>
                      <a:pt x="10116" y="45872"/>
                      <a:pt x="14588" y="31827"/>
                      <a:pt x="24812" y="2352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39" name="Graphic 4">
              <a:extLst>
                <a:ext uri="{FF2B5EF4-FFF2-40B4-BE49-F238E27FC236}">
                  <a16:creationId xmlns:a16="http://schemas.microsoft.com/office/drawing/2014/main" id="{E2E223A2-3A46-4090-8307-2DDE8965F3C7}"/>
                </a:ext>
              </a:extLst>
            </p:cNvPr>
            <p:cNvGrpSpPr>
              <a:grpSpLocks noChangeAspect="1"/>
            </p:cNvGrpSpPr>
            <p:nvPr/>
          </p:nvGrpSpPr>
          <p:grpSpPr>
            <a:xfrm>
              <a:off x="12158104" y="763519"/>
              <a:ext cx="37581" cy="39990"/>
              <a:chOff x="6828925" y="3884078"/>
              <a:chExt cx="212883" cy="227369"/>
            </a:xfrm>
            <a:solidFill>
              <a:schemeClr val="bg1"/>
            </a:solidFill>
            <a:effectLst/>
          </p:grpSpPr>
          <p:sp>
            <p:nvSpPr>
              <p:cNvPr id="44" name="Graphic 4">
                <a:extLst>
                  <a:ext uri="{FF2B5EF4-FFF2-40B4-BE49-F238E27FC236}">
                    <a16:creationId xmlns:a16="http://schemas.microsoft.com/office/drawing/2014/main" id="{EA08C60F-6FA5-4813-AC85-D0148593A87A}"/>
                  </a:ext>
                </a:extLst>
              </p:cNvPr>
              <p:cNvSpPr/>
              <p:nvPr/>
            </p:nvSpPr>
            <p:spPr>
              <a:xfrm>
                <a:off x="6828925" y="3959426"/>
                <a:ext cx="165499" cy="152021"/>
              </a:xfrm>
              <a:custGeom>
                <a:avLst/>
                <a:gdLst>
                  <a:gd name="connsiteX0" fmla="*/ 149525 w 165499"/>
                  <a:gd name="connsiteY0" fmla="*/ 82 h 152021"/>
                  <a:gd name="connsiteX1" fmla="*/ 58788 w 165499"/>
                  <a:gd name="connsiteY1" fmla="*/ 82 h 152021"/>
                  <a:gd name="connsiteX2" fmla="*/ 52398 w 165499"/>
                  <a:gd name="connsiteY2" fmla="*/ 6466 h 152021"/>
                  <a:gd name="connsiteX3" fmla="*/ 58788 w 165499"/>
                  <a:gd name="connsiteY3" fmla="*/ 12850 h 152021"/>
                  <a:gd name="connsiteX4" fmla="*/ 143774 w 165499"/>
                  <a:gd name="connsiteY4" fmla="*/ 12850 h 152021"/>
                  <a:gd name="connsiteX5" fmla="*/ 151442 w 165499"/>
                  <a:gd name="connsiteY5" fmla="*/ 102864 h 152021"/>
                  <a:gd name="connsiteX6" fmla="*/ 12780 w 165499"/>
                  <a:gd name="connsiteY6" fmla="*/ 102864 h 152021"/>
                  <a:gd name="connsiteX7" fmla="*/ 20448 w 165499"/>
                  <a:gd name="connsiteY7" fmla="*/ 12850 h 152021"/>
                  <a:gd name="connsiteX8" fmla="*/ 41535 w 165499"/>
                  <a:gd name="connsiteY8" fmla="*/ 12850 h 152021"/>
                  <a:gd name="connsiteX9" fmla="*/ 47925 w 165499"/>
                  <a:gd name="connsiteY9" fmla="*/ 6466 h 152021"/>
                  <a:gd name="connsiteX10" fmla="*/ 41535 w 165499"/>
                  <a:gd name="connsiteY10" fmla="*/ 82 h 152021"/>
                  <a:gd name="connsiteX11" fmla="*/ 14697 w 165499"/>
                  <a:gd name="connsiteY11" fmla="*/ 82 h 152021"/>
                  <a:gd name="connsiteX12" fmla="*/ 8307 w 165499"/>
                  <a:gd name="connsiteY12" fmla="*/ 5828 h 152021"/>
                  <a:gd name="connsiteX13" fmla="*/ 0 w 165499"/>
                  <a:gd name="connsiteY13" fmla="*/ 108610 h 152021"/>
                  <a:gd name="connsiteX14" fmla="*/ 1917 w 165499"/>
                  <a:gd name="connsiteY14" fmla="*/ 113717 h 152021"/>
                  <a:gd name="connsiteX15" fmla="*/ 6390 w 165499"/>
                  <a:gd name="connsiteY15" fmla="*/ 115632 h 152021"/>
                  <a:gd name="connsiteX16" fmla="*/ 67094 w 165499"/>
                  <a:gd name="connsiteY16" fmla="*/ 115632 h 152021"/>
                  <a:gd name="connsiteX17" fmla="*/ 61983 w 165499"/>
                  <a:gd name="connsiteY17" fmla="*/ 122016 h 152021"/>
                  <a:gd name="connsiteX18" fmla="*/ 61983 w 165499"/>
                  <a:gd name="connsiteY18" fmla="*/ 139253 h 152021"/>
                  <a:gd name="connsiteX19" fmla="*/ 46008 w 165499"/>
                  <a:gd name="connsiteY19" fmla="*/ 139253 h 152021"/>
                  <a:gd name="connsiteX20" fmla="*/ 39618 w 165499"/>
                  <a:gd name="connsiteY20" fmla="*/ 145637 h 152021"/>
                  <a:gd name="connsiteX21" fmla="*/ 46008 w 165499"/>
                  <a:gd name="connsiteY21" fmla="*/ 152021 h 152021"/>
                  <a:gd name="connsiteX22" fmla="*/ 119492 w 165499"/>
                  <a:gd name="connsiteY22" fmla="*/ 152021 h 152021"/>
                  <a:gd name="connsiteX23" fmla="*/ 125882 w 165499"/>
                  <a:gd name="connsiteY23" fmla="*/ 145637 h 152021"/>
                  <a:gd name="connsiteX24" fmla="*/ 119492 w 165499"/>
                  <a:gd name="connsiteY24" fmla="*/ 139253 h 152021"/>
                  <a:gd name="connsiteX25" fmla="*/ 104156 w 165499"/>
                  <a:gd name="connsiteY25" fmla="*/ 139253 h 152021"/>
                  <a:gd name="connsiteX26" fmla="*/ 104156 w 165499"/>
                  <a:gd name="connsiteY26" fmla="*/ 115632 h 152021"/>
                  <a:gd name="connsiteX27" fmla="*/ 159110 w 165499"/>
                  <a:gd name="connsiteY27" fmla="*/ 115632 h 152021"/>
                  <a:gd name="connsiteX28" fmla="*/ 165500 w 165499"/>
                  <a:gd name="connsiteY28" fmla="*/ 109248 h 152021"/>
                  <a:gd name="connsiteX29" fmla="*/ 165500 w 165499"/>
                  <a:gd name="connsiteY29" fmla="*/ 108610 h 152021"/>
                  <a:gd name="connsiteX30" fmla="*/ 157193 w 165499"/>
                  <a:gd name="connsiteY30" fmla="*/ 5828 h 152021"/>
                  <a:gd name="connsiteX31" fmla="*/ 149525 w 165499"/>
                  <a:gd name="connsiteY31" fmla="*/ 82 h 152021"/>
                  <a:gd name="connsiteX32" fmla="*/ 149525 w 165499"/>
                  <a:gd name="connsiteY32" fmla="*/ 82 h 152021"/>
                  <a:gd name="connsiteX33" fmla="*/ 90099 w 165499"/>
                  <a:gd name="connsiteY33" fmla="*/ 138615 h 152021"/>
                  <a:gd name="connsiteX34" fmla="*/ 73484 w 165499"/>
                  <a:gd name="connsiteY34" fmla="*/ 138615 h 152021"/>
                  <a:gd name="connsiteX35" fmla="*/ 73484 w 165499"/>
                  <a:gd name="connsiteY35" fmla="*/ 121378 h 152021"/>
                  <a:gd name="connsiteX36" fmla="*/ 68373 w 165499"/>
                  <a:gd name="connsiteY36" fmla="*/ 114994 h 152021"/>
                  <a:gd name="connsiteX37" fmla="*/ 90099 w 165499"/>
                  <a:gd name="connsiteY37" fmla="*/ 114994 h 152021"/>
                  <a:gd name="connsiteX38" fmla="*/ 90099 w 165499"/>
                  <a:gd name="connsiteY38" fmla="*/ 138615 h 15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5499" h="152021">
                    <a:moveTo>
                      <a:pt x="149525" y="82"/>
                    </a:moveTo>
                    <a:lnTo>
                      <a:pt x="58788" y="82"/>
                    </a:lnTo>
                    <a:cubicBezTo>
                      <a:pt x="54954" y="82"/>
                      <a:pt x="52398" y="2636"/>
                      <a:pt x="52398" y="6466"/>
                    </a:cubicBezTo>
                    <a:cubicBezTo>
                      <a:pt x="52398" y="10297"/>
                      <a:pt x="54954" y="12850"/>
                      <a:pt x="58788" y="12850"/>
                    </a:cubicBezTo>
                    <a:lnTo>
                      <a:pt x="143774" y="12850"/>
                    </a:lnTo>
                    <a:lnTo>
                      <a:pt x="151442" y="102864"/>
                    </a:lnTo>
                    <a:lnTo>
                      <a:pt x="12780" y="102864"/>
                    </a:lnTo>
                    <a:lnTo>
                      <a:pt x="20448" y="12850"/>
                    </a:lnTo>
                    <a:lnTo>
                      <a:pt x="41535" y="12850"/>
                    </a:lnTo>
                    <a:cubicBezTo>
                      <a:pt x="45369" y="12850"/>
                      <a:pt x="47925" y="10297"/>
                      <a:pt x="47925" y="6466"/>
                    </a:cubicBezTo>
                    <a:cubicBezTo>
                      <a:pt x="47925" y="2636"/>
                      <a:pt x="45369" y="82"/>
                      <a:pt x="41535" y="82"/>
                    </a:cubicBezTo>
                    <a:lnTo>
                      <a:pt x="14697" y="82"/>
                    </a:lnTo>
                    <a:cubicBezTo>
                      <a:pt x="11502" y="82"/>
                      <a:pt x="8307" y="2636"/>
                      <a:pt x="8307" y="5828"/>
                    </a:cubicBezTo>
                    <a:lnTo>
                      <a:pt x="0" y="108610"/>
                    </a:lnTo>
                    <a:cubicBezTo>
                      <a:pt x="0" y="110525"/>
                      <a:pt x="640" y="112440"/>
                      <a:pt x="1917" y="113717"/>
                    </a:cubicBezTo>
                    <a:cubicBezTo>
                      <a:pt x="3195" y="114994"/>
                      <a:pt x="5112" y="115632"/>
                      <a:pt x="6390" y="115632"/>
                    </a:cubicBezTo>
                    <a:lnTo>
                      <a:pt x="67094" y="115632"/>
                    </a:lnTo>
                    <a:cubicBezTo>
                      <a:pt x="63899" y="116271"/>
                      <a:pt x="61983" y="118824"/>
                      <a:pt x="61983" y="122016"/>
                    </a:cubicBezTo>
                    <a:lnTo>
                      <a:pt x="61983" y="139253"/>
                    </a:lnTo>
                    <a:lnTo>
                      <a:pt x="46008" y="139253"/>
                    </a:lnTo>
                    <a:cubicBezTo>
                      <a:pt x="42174" y="139253"/>
                      <a:pt x="39618" y="141807"/>
                      <a:pt x="39618" y="145637"/>
                    </a:cubicBezTo>
                    <a:cubicBezTo>
                      <a:pt x="39618" y="149467"/>
                      <a:pt x="42174" y="152021"/>
                      <a:pt x="46008" y="152021"/>
                    </a:cubicBezTo>
                    <a:lnTo>
                      <a:pt x="119492" y="152021"/>
                    </a:lnTo>
                    <a:cubicBezTo>
                      <a:pt x="123326" y="152021"/>
                      <a:pt x="125882" y="149467"/>
                      <a:pt x="125882" y="145637"/>
                    </a:cubicBezTo>
                    <a:cubicBezTo>
                      <a:pt x="125882" y="141807"/>
                      <a:pt x="123326" y="139253"/>
                      <a:pt x="119492" y="139253"/>
                    </a:cubicBezTo>
                    <a:lnTo>
                      <a:pt x="104156" y="139253"/>
                    </a:lnTo>
                    <a:lnTo>
                      <a:pt x="104156" y="115632"/>
                    </a:lnTo>
                    <a:lnTo>
                      <a:pt x="159110" y="115632"/>
                    </a:lnTo>
                    <a:cubicBezTo>
                      <a:pt x="162943" y="115632"/>
                      <a:pt x="165500" y="113079"/>
                      <a:pt x="165500" y="109248"/>
                    </a:cubicBezTo>
                    <a:cubicBezTo>
                      <a:pt x="165500" y="109248"/>
                      <a:pt x="165500" y="108610"/>
                      <a:pt x="165500" y="108610"/>
                    </a:cubicBezTo>
                    <a:lnTo>
                      <a:pt x="157193" y="5828"/>
                    </a:lnTo>
                    <a:cubicBezTo>
                      <a:pt x="155915" y="2636"/>
                      <a:pt x="152720" y="-556"/>
                      <a:pt x="149525" y="82"/>
                    </a:cubicBezTo>
                    <a:cubicBezTo>
                      <a:pt x="149525" y="82"/>
                      <a:pt x="149525" y="82"/>
                      <a:pt x="149525" y="82"/>
                    </a:cubicBezTo>
                    <a:close/>
                    <a:moveTo>
                      <a:pt x="90099" y="138615"/>
                    </a:moveTo>
                    <a:lnTo>
                      <a:pt x="73484" y="138615"/>
                    </a:lnTo>
                    <a:lnTo>
                      <a:pt x="73484" y="121378"/>
                    </a:lnTo>
                    <a:cubicBezTo>
                      <a:pt x="73484" y="118186"/>
                      <a:pt x="71568" y="115632"/>
                      <a:pt x="68373" y="114994"/>
                    </a:cubicBezTo>
                    <a:lnTo>
                      <a:pt x="90099" y="114994"/>
                    </a:lnTo>
                    <a:lnTo>
                      <a:pt x="90099" y="1386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45" name="Graphic 4">
                <a:extLst>
                  <a:ext uri="{FF2B5EF4-FFF2-40B4-BE49-F238E27FC236}">
                    <a16:creationId xmlns:a16="http://schemas.microsoft.com/office/drawing/2014/main" id="{3D1A2385-743A-4753-86C1-8C0EB874624B}"/>
                  </a:ext>
                </a:extLst>
              </p:cNvPr>
              <p:cNvSpPr/>
              <p:nvPr/>
            </p:nvSpPr>
            <p:spPr>
              <a:xfrm>
                <a:off x="6852568" y="3981852"/>
                <a:ext cx="116296" cy="70862"/>
              </a:xfrm>
              <a:custGeom>
                <a:avLst/>
                <a:gdLst>
                  <a:gd name="connsiteX0" fmla="*/ 4473 w 116296"/>
                  <a:gd name="connsiteY0" fmla="*/ 5746 h 70862"/>
                  <a:gd name="connsiteX1" fmla="*/ 0 w 116296"/>
                  <a:gd name="connsiteY1" fmla="*/ 63840 h 70862"/>
                  <a:gd name="connsiteX2" fmla="*/ 1917 w 116296"/>
                  <a:gd name="connsiteY2" fmla="*/ 68947 h 70862"/>
                  <a:gd name="connsiteX3" fmla="*/ 6390 w 116296"/>
                  <a:gd name="connsiteY3" fmla="*/ 70862 h 70862"/>
                  <a:gd name="connsiteX4" fmla="*/ 109907 w 116296"/>
                  <a:gd name="connsiteY4" fmla="*/ 70862 h 70862"/>
                  <a:gd name="connsiteX5" fmla="*/ 114380 w 116296"/>
                  <a:gd name="connsiteY5" fmla="*/ 68947 h 70862"/>
                  <a:gd name="connsiteX6" fmla="*/ 116297 w 116296"/>
                  <a:gd name="connsiteY6" fmla="*/ 63840 h 70862"/>
                  <a:gd name="connsiteX7" fmla="*/ 111824 w 116296"/>
                  <a:gd name="connsiteY7" fmla="*/ 5746 h 70862"/>
                  <a:gd name="connsiteX8" fmla="*/ 105434 w 116296"/>
                  <a:gd name="connsiteY8" fmla="*/ 0 h 70862"/>
                  <a:gd name="connsiteX9" fmla="*/ 11501 w 116296"/>
                  <a:gd name="connsiteY9" fmla="*/ 0 h 70862"/>
                  <a:gd name="connsiteX10" fmla="*/ 4473 w 116296"/>
                  <a:gd name="connsiteY10" fmla="*/ 5746 h 70862"/>
                  <a:gd name="connsiteX11" fmla="*/ 14696 w 116296"/>
                  <a:gd name="connsiteY11" fmla="*/ 41496 h 70862"/>
                  <a:gd name="connsiteX12" fmla="*/ 45368 w 116296"/>
                  <a:gd name="connsiteY12" fmla="*/ 41496 h 70862"/>
                  <a:gd name="connsiteX13" fmla="*/ 51119 w 116296"/>
                  <a:gd name="connsiteY13" fmla="*/ 37027 h 70862"/>
                  <a:gd name="connsiteX14" fmla="*/ 51119 w 116296"/>
                  <a:gd name="connsiteY14" fmla="*/ 58094 h 70862"/>
                  <a:gd name="connsiteX15" fmla="*/ 12780 w 116296"/>
                  <a:gd name="connsiteY15" fmla="*/ 58094 h 70862"/>
                  <a:gd name="connsiteX16" fmla="*/ 14696 w 116296"/>
                  <a:gd name="connsiteY16" fmla="*/ 41496 h 70862"/>
                  <a:gd name="connsiteX17" fmla="*/ 64538 w 116296"/>
                  <a:gd name="connsiteY17" fmla="*/ 58094 h 70862"/>
                  <a:gd name="connsiteX18" fmla="*/ 64538 w 116296"/>
                  <a:gd name="connsiteY18" fmla="*/ 41496 h 70862"/>
                  <a:gd name="connsiteX19" fmla="*/ 101600 w 116296"/>
                  <a:gd name="connsiteY19" fmla="*/ 41496 h 70862"/>
                  <a:gd name="connsiteX20" fmla="*/ 102878 w 116296"/>
                  <a:gd name="connsiteY20" fmla="*/ 58094 h 70862"/>
                  <a:gd name="connsiteX21" fmla="*/ 64538 w 116296"/>
                  <a:gd name="connsiteY21" fmla="*/ 58094 h 70862"/>
                  <a:gd name="connsiteX22" fmla="*/ 100322 w 116296"/>
                  <a:gd name="connsiteY22" fmla="*/ 28728 h 70862"/>
                  <a:gd name="connsiteX23" fmla="*/ 64538 w 116296"/>
                  <a:gd name="connsiteY23" fmla="*/ 28728 h 70862"/>
                  <a:gd name="connsiteX24" fmla="*/ 64538 w 116296"/>
                  <a:gd name="connsiteY24" fmla="*/ 12130 h 70862"/>
                  <a:gd name="connsiteX25" fmla="*/ 99044 w 116296"/>
                  <a:gd name="connsiteY25" fmla="*/ 12130 h 70862"/>
                  <a:gd name="connsiteX26" fmla="*/ 100322 w 116296"/>
                  <a:gd name="connsiteY26" fmla="*/ 28728 h 70862"/>
                  <a:gd name="connsiteX27" fmla="*/ 51758 w 116296"/>
                  <a:gd name="connsiteY27" fmla="*/ 12768 h 70862"/>
                  <a:gd name="connsiteX28" fmla="*/ 51758 w 116296"/>
                  <a:gd name="connsiteY28" fmla="*/ 33197 h 70862"/>
                  <a:gd name="connsiteX29" fmla="*/ 46007 w 116296"/>
                  <a:gd name="connsiteY29" fmla="*/ 28728 h 70862"/>
                  <a:gd name="connsiteX30" fmla="*/ 15975 w 116296"/>
                  <a:gd name="connsiteY30" fmla="*/ 28728 h 70862"/>
                  <a:gd name="connsiteX31" fmla="*/ 17253 w 116296"/>
                  <a:gd name="connsiteY31" fmla="*/ 12768 h 70862"/>
                  <a:gd name="connsiteX32" fmla="*/ 51758 w 116296"/>
                  <a:gd name="connsiteY32" fmla="*/ 12768 h 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6296" h="70862">
                    <a:moveTo>
                      <a:pt x="4473" y="5746"/>
                    </a:moveTo>
                    <a:lnTo>
                      <a:pt x="0" y="63840"/>
                    </a:lnTo>
                    <a:cubicBezTo>
                      <a:pt x="0" y="65755"/>
                      <a:pt x="639" y="67032"/>
                      <a:pt x="1917" y="68947"/>
                    </a:cubicBezTo>
                    <a:cubicBezTo>
                      <a:pt x="3195" y="70224"/>
                      <a:pt x="5111" y="70862"/>
                      <a:pt x="6390" y="70862"/>
                    </a:cubicBezTo>
                    <a:lnTo>
                      <a:pt x="109907" y="70862"/>
                    </a:lnTo>
                    <a:cubicBezTo>
                      <a:pt x="111824" y="70862"/>
                      <a:pt x="113102" y="70224"/>
                      <a:pt x="114380" y="68947"/>
                    </a:cubicBezTo>
                    <a:cubicBezTo>
                      <a:pt x="115658" y="67670"/>
                      <a:pt x="116297" y="65755"/>
                      <a:pt x="116297" y="63840"/>
                    </a:cubicBezTo>
                    <a:lnTo>
                      <a:pt x="111824" y="5746"/>
                    </a:lnTo>
                    <a:cubicBezTo>
                      <a:pt x="111824" y="2554"/>
                      <a:pt x="108629" y="0"/>
                      <a:pt x="105434" y="0"/>
                    </a:cubicBezTo>
                    <a:lnTo>
                      <a:pt x="11501" y="0"/>
                    </a:lnTo>
                    <a:cubicBezTo>
                      <a:pt x="7668" y="0"/>
                      <a:pt x="5111" y="2554"/>
                      <a:pt x="4473" y="5746"/>
                    </a:cubicBezTo>
                    <a:close/>
                    <a:moveTo>
                      <a:pt x="14696" y="41496"/>
                    </a:moveTo>
                    <a:lnTo>
                      <a:pt x="45368" y="41496"/>
                    </a:lnTo>
                    <a:cubicBezTo>
                      <a:pt x="47925" y="41496"/>
                      <a:pt x="50481" y="39581"/>
                      <a:pt x="51119" y="37027"/>
                    </a:cubicBezTo>
                    <a:lnTo>
                      <a:pt x="51119" y="58094"/>
                    </a:lnTo>
                    <a:lnTo>
                      <a:pt x="12780" y="58094"/>
                    </a:lnTo>
                    <a:lnTo>
                      <a:pt x="14696" y="41496"/>
                    </a:lnTo>
                    <a:close/>
                    <a:moveTo>
                      <a:pt x="64538" y="58094"/>
                    </a:moveTo>
                    <a:lnTo>
                      <a:pt x="64538" y="41496"/>
                    </a:lnTo>
                    <a:lnTo>
                      <a:pt x="101600" y="41496"/>
                    </a:lnTo>
                    <a:lnTo>
                      <a:pt x="102878" y="58094"/>
                    </a:lnTo>
                    <a:lnTo>
                      <a:pt x="64538" y="58094"/>
                    </a:lnTo>
                    <a:close/>
                    <a:moveTo>
                      <a:pt x="100322" y="28728"/>
                    </a:moveTo>
                    <a:lnTo>
                      <a:pt x="64538" y="28728"/>
                    </a:lnTo>
                    <a:lnTo>
                      <a:pt x="64538" y="12130"/>
                    </a:lnTo>
                    <a:lnTo>
                      <a:pt x="99044" y="12130"/>
                    </a:lnTo>
                    <a:lnTo>
                      <a:pt x="100322" y="28728"/>
                    </a:lnTo>
                    <a:close/>
                    <a:moveTo>
                      <a:pt x="51758" y="12768"/>
                    </a:moveTo>
                    <a:lnTo>
                      <a:pt x="51758" y="33197"/>
                    </a:lnTo>
                    <a:cubicBezTo>
                      <a:pt x="51119" y="30643"/>
                      <a:pt x="48563" y="28728"/>
                      <a:pt x="46007" y="28728"/>
                    </a:cubicBezTo>
                    <a:lnTo>
                      <a:pt x="15975" y="28728"/>
                    </a:lnTo>
                    <a:lnTo>
                      <a:pt x="17253" y="12768"/>
                    </a:lnTo>
                    <a:lnTo>
                      <a:pt x="51758"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46" name="Graphic 4">
                <a:extLst>
                  <a:ext uri="{FF2B5EF4-FFF2-40B4-BE49-F238E27FC236}">
                    <a16:creationId xmlns:a16="http://schemas.microsoft.com/office/drawing/2014/main" id="{59403654-F980-4A9D-A86D-6829FD5161D9}"/>
                  </a:ext>
                </a:extLst>
              </p:cNvPr>
              <p:cNvSpPr/>
              <p:nvPr/>
            </p:nvSpPr>
            <p:spPr>
              <a:xfrm>
                <a:off x="7014873" y="3946004"/>
                <a:ext cx="26935" cy="14780"/>
              </a:xfrm>
              <a:custGeom>
                <a:avLst/>
                <a:gdLst>
                  <a:gd name="connsiteX0" fmla="*/ 21086 w 26935"/>
                  <a:gd name="connsiteY0" fmla="*/ 2013 h 14780"/>
                  <a:gd name="connsiteX1" fmla="*/ 7029 w 26935"/>
                  <a:gd name="connsiteY1" fmla="*/ 98 h 14780"/>
                  <a:gd name="connsiteX2" fmla="*/ 0 w 26935"/>
                  <a:gd name="connsiteY2" fmla="*/ 5843 h 14780"/>
                  <a:gd name="connsiteX3" fmla="*/ 5750 w 26935"/>
                  <a:gd name="connsiteY3" fmla="*/ 12866 h 14780"/>
                  <a:gd name="connsiteX4" fmla="*/ 19809 w 26935"/>
                  <a:gd name="connsiteY4" fmla="*/ 14781 h 14780"/>
                  <a:gd name="connsiteX5" fmla="*/ 20447 w 26935"/>
                  <a:gd name="connsiteY5" fmla="*/ 14781 h 14780"/>
                  <a:gd name="connsiteX6" fmla="*/ 26837 w 26935"/>
                  <a:gd name="connsiteY6" fmla="*/ 9035 h 14780"/>
                  <a:gd name="connsiteX7" fmla="*/ 21086 w 26935"/>
                  <a:gd name="connsiteY7" fmla="*/ 2013 h 14780"/>
                  <a:gd name="connsiteX8" fmla="*/ 21086 w 26935"/>
                  <a:gd name="connsiteY8" fmla="*/ 2013 h 1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5" h="14780">
                    <a:moveTo>
                      <a:pt x="21086" y="2013"/>
                    </a:moveTo>
                    <a:lnTo>
                      <a:pt x="7029" y="98"/>
                    </a:lnTo>
                    <a:cubicBezTo>
                      <a:pt x="3195" y="-541"/>
                      <a:pt x="0" y="2013"/>
                      <a:pt x="0" y="5843"/>
                    </a:cubicBezTo>
                    <a:cubicBezTo>
                      <a:pt x="0" y="9674"/>
                      <a:pt x="1917" y="12866"/>
                      <a:pt x="5750" y="12866"/>
                    </a:cubicBezTo>
                    <a:lnTo>
                      <a:pt x="19809" y="14781"/>
                    </a:lnTo>
                    <a:lnTo>
                      <a:pt x="20447" y="14781"/>
                    </a:lnTo>
                    <a:cubicBezTo>
                      <a:pt x="23642" y="14781"/>
                      <a:pt x="26199" y="12227"/>
                      <a:pt x="26837" y="9035"/>
                    </a:cubicBezTo>
                    <a:cubicBezTo>
                      <a:pt x="27476" y="5843"/>
                      <a:pt x="24920" y="2651"/>
                      <a:pt x="21086" y="2013"/>
                    </a:cubicBezTo>
                    <a:cubicBezTo>
                      <a:pt x="21086" y="2013"/>
                      <a:pt x="21086" y="2013"/>
                      <a:pt x="21086" y="2013"/>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47" name="Graphic 4">
                <a:extLst>
                  <a:ext uri="{FF2B5EF4-FFF2-40B4-BE49-F238E27FC236}">
                    <a16:creationId xmlns:a16="http://schemas.microsoft.com/office/drawing/2014/main" id="{E211D730-DF95-4142-9518-ECB5F8ED4D76}"/>
                  </a:ext>
                </a:extLst>
              </p:cNvPr>
              <p:cNvSpPr/>
              <p:nvPr/>
            </p:nvSpPr>
            <p:spPr>
              <a:xfrm>
                <a:off x="6917413" y="3931958"/>
                <a:ext cx="27170" cy="14781"/>
              </a:xfrm>
              <a:custGeom>
                <a:avLst/>
                <a:gdLst>
                  <a:gd name="connsiteX0" fmla="*/ 5445 w 27170"/>
                  <a:gd name="connsiteY0" fmla="*/ 12866 h 14781"/>
                  <a:gd name="connsiteX1" fmla="*/ 19502 w 27170"/>
                  <a:gd name="connsiteY1" fmla="*/ 14782 h 14781"/>
                  <a:gd name="connsiteX2" fmla="*/ 20141 w 27170"/>
                  <a:gd name="connsiteY2" fmla="*/ 14782 h 14781"/>
                  <a:gd name="connsiteX3" fmla="*/ 27170 w 27170"/>
                  <a:gd name="connsiteY3" fmla="*/ 9036 h 14781"/>
                  <a:gd name="connsiteX4" fmla="*/ 21419 w 27170"/>
                  <a:gd name="connsiteY4" fmla="*/ 2014 h 14781"/>
                  <a:gd name="connsiteX5" fmla="*/ 21419 w 27170"/>
                  <a:gd name="connsiteY5" fmla="*/ 2014 h 14781"/>
                  <a:gd name="connsiteX6" fmla="*/ 7361 w 27170"/>
                  <a:gd name="connsiteY6" fmla="*/ 98 h 14781"/>
                  <a:gd name="connsiteX7" fmla="*/ 332 w 27170"/>
                  <a:gd name="connsiteY7" fmla="*/ 5206 h 14781"/>
                  <a:gd name="connsiteX8" fmla="*/ 5445 w 27170"/>
                  <a:gd name="connsiteY8" fmla="*/ 12866 h 14781"/>
                  <a:gd name="connsiteX9" fmla="*/ 5445 w 27170"/>
                  <a:gd name="connsiteY9" fmla="*/ 12866 h 1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70" h="14781">
                    <a:moveTo>
                      <a:pt x="5445" y="12866"/>
                    </a:moveTo>
                    <a:lnTo>
                      <a:pt x="19502" y="14782"/>
                    </a:lnTo>
                    <a:lnTo>
                      <a:pt x="20141" y="14782"/>
                    </a:lnTo>
                    <a:cubicBezTo>
                      <a:pt x="23976" y="14782"/>
                      <a:pt x="26531" y="12228"/>
                      <a:pt x="27170" y="9036"/>
                    </a:cubicBezTo>
                    <a:cubicBezTo>
                      <a:pt x="27170" y="5206"/>
                      <a:pt x="24614" y="2652"/>
                      <a:pt x="21419" y="2014"/>
                    </a:cubicBezTo>
                    <a:lnTo>
                      <a:pt x="21419" y="2014"/>
                    </a:lnTo>
                    <a:lnTo>
                      <a:pt x="7361" y="98"/>
                    </a:lnTo>
                    <a:cubicBezTo>
                      <a:pt x="4166" y="-540"/>
                      <a:pt x="332" y="2014"/>
                      <a:pt x="332" y="5206"/>
                    </a:cubicBezTo>
                    <a:cubicBezTo>
                      <a:pt x="-945" y="9036"/>
                      <a:pt x="1611" y="12228"/>
                      <a:pt x="5445" y="12866"/>
                    </a:cubicBezTo>
                    <a:cubicBezTo>
                      <a:pt x="4806" y="12866"/>
                      <a:pt x="4806" y="12866"/>
                      <a:pt x="5445" y="128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48" name="Graphic 4">
                <a:extLst>
                  <a:ext uri="{FF2B5EF4-FFF2-40B4-BE49-F238E27FC236}">
                    <a16:creationId xmlns:a16="http://schemas.microsoft.com/office/drawing/2014/main" id="{7581A087-8DD7-4925-85D5-0C38E10CF22C}"/>
                  </a:ext>
                </a:extLst>
              </p:cNvPr>
              <p:cNvSpPr/>
              <p:nvPr/>
            </p:nvSpPr>
            <p:spPr>
              <a:xfrm>
                <a:off x="6998422" y="3973716"/>
                <a:ext cx="20760" cy="24095"/>
              </a:xfrm>
              <a:custGeom>
                <a:avLst/>
                <a:gdLst>
                  <a:gd name="connsiteX0" fmla="*/ 11339 w 20760"/>
                  <a:gd name="connsiteY0" fmla="*/ 2390 h 24095"/>
                  <a:gd name="connsiteX1" fmla="*/ 2393 w 20760"/>
                  <a:gd name="connsiteY1" fmla="*/ 1114 h 24095"/>
                  <a:gd name="connsiteX2" fmla="*/ 1115 w 20760"/>
                  <a:gd name="connsiteY2" fmla="*/ 10051 h 24095"/>
                  <a:gd name="connsiteX3" fmla="*/ 1115 w 20760"/>
                  <a:gd name="connsiteY3" fmla="*/ 10051 h 24095"/>
                  <a:gd name="connsiteX4" fmla="*/ 9421 w 20760"/>
                  <a:gd name="connsiteY4" fmla="*/ 21542 h 24095"/>
                  <a:gd name="connsiteX5" fmla="*/ 14534 w 20760"/>
                  <a:gd name="connsiteY5" fmla="*/ 24096 h 24095"/>
                  <a:gd name="connsiteX6" fmla="*/ 18367 w 20760"/>
                  <a:gd name="connsiteY6" fmla="*/ 22819 h 24095"/>
                  <a:gd name="connsiteX7" fmla="*/ 19646 w 20760"/>
                  <a:gd name="connsiteY7" fmla="*/ 13882 h 24095"/>
                  <a:gd name="connsiteX8" fmla="*/ 11339 w 20760"/>
                  <a:gd name="connsiteY8" fmla="*/ 2390 h 2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60" h="24095">
                    <a:moveTo>
                      <a:pt x="11339" y="2390"/>
                    </a:moveTo>
                    <a:cubicBezTo>
                      <a:pt x="9421" y="-163"/>
                      <a:pt x="4949" y="-802"/>
                      <a:pt x="2393" y="1114"/>
                    </a:cubicBezTo>
                    <a:cubicBezTo>
                      <a:pt x="-164" y="3029"/>
                      <a:pt x="-802" y="7498"/>
                      <a:pt x="1115" y="10051"/>
                    </a:cubicBezTo>
                    <a:cubicBezTo>
                      <a:pt x="1115" y="10051"/>
                      <a:pt x="1115" y="10051"/>
                      <a:pt x="1115" y="10051"/>
                    </a:cubicBezTo>
                    <a:lnTo>
                      <a:pt x="9421" y="21542"/>
                    </a:lnTo>
                    <a:cubicBezTo>
                      <a:pt x="10700" y="23458"/>
                      <a:pt x="12616" y="24096"/>
                      <a:pt x="14534" y="24096"/>
                    </a:cubicBezTo>
                    <a:cubicBezTo>
                      <a:pt x="15811" y="24096"/>
                      <a:pt x="17090" y="23458"/>
                      <a:pt x="18367" y="22819"/>
                    </a:cubicBezTo>
                    <a:cubicBezTo>
                      <a:pt x="20924" y="20904"/>
                      <a:pt x="21562" y="16435"/>
                      <a:pt x="19646" y="13882"/>
                    </a:cubicBezTo>
                    <a:lnTo>
                      <a:pt x="11339"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49" name="Graphic 4">
                <a:extLst>
                  <a:ext uri="{FF2B5EF4-FFF2-40B4-BE49-F238E27FC236}">
                    <a16:creationId xmlns:a16="http://schemas.microsoft.com/office/drawing/2014/main" id="{6CB2A6A5-083E-46B5-99F6-5747567B96AA}"/>
                  </a:ext>
                </a:extLst>
              </p:cNvPr>
              <p:cNvSpPr/>
              <p:nvPr/>
            </p:nvSpPr>
            <p:spPr>
              <a:xfrm>
                <a:off x="6938996" y="3894681"/>
                <a:ext cx="20759" cy="23969"/>
              </a:xfrm>
              <a:custGeom>
                <a:avLst/>
                <a:gdLst>
                  <a:gd name="connsiteX0" fmla="*/ 9422 w 20759"/>
                  <a:gd name="connsiteY0" fmla="*/ 21416 h 23969"/>
                  <a:gd name="connsiteX1" fmla="*/ 14533 w 20759"/>
                  <a:gd name="connsiteY1" fmla="*/ 23970 h 23969"/>
                  <a:gd name="connsiteX2" fmla="*/ 18368 w 20759"/>
                  <a:gd name="connsiteY2" fmla="*/ 22693 h 23969"/>
                  <a:gd name="connsiteX3" fmla="*/ 19645 w 20759"/>
                  <a:gd name="connsiteY3" fmla="*/ 13755 h 23969"/>
                  <a:gd name="connsiteX4" fmla="*/ 19645 w 20759"/>
                  <a:gd name="connsiteY4" fmla="*/ 13755 h 23969"/>
                  <a:gd name="connsiteX5" fmla="*/ 11338 w 20759"/>
                  <a:gd name="connsiteY5" fmla="*/ 2264 h 23969"/>
                  <a:gd name="connsiteX6" fmla="*/ 2393 w 20759"/>
                  <a:gd name="connsiteY6" fmla="*/ 1626 h 23969"/>
                  <a:gd name="connsiteX7" fmla="*/ 1114 w 20759"/>
                  <a:gd name="connsiteY7" fmla="*/ 9925 h 23969"/>
                  <a:gd name="connsiteX8" fmla="*/ 9422 w 20759"/>
                  <a:gd name="connsiteY8" fmla="*/ 21416 h 2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59" h="23969">
                    <a:moveTo>
                      <a:pt x="9422" y="21416"/>
                    </a:moveTo>
                    <a:cubicBezTo>
                      <a:pt x="10699" y="23331"/>
                      <a:pt x="12616" y="23970"/>
                      <a:pt x="14533" y="23970"/>
                    </a:cubicBezTo>
                    <a:cubicBezTo>
                      <a:pt x="15811" y="23970"/>
                      <a:pt x="17089" y="23331"/>
                      <a:pt x="18368" y="22693"/>
                    </a:cubicBezTo>
                    <a:cubicBezTo>
                      <a:pt x="20923" y="20778"/>
                      <a:pt x="21563" y="16309"/>
                      <a:pt x="19645" y="13755"/>
                    </a:cubicBezTo>
                    <a:lnTo>
                      <a:pt x="19645" y="13755"/>
                    </a:lnTo>
                    <a:lnTo>
                      <a:pt x="11338" y="2264"/>
                    </a:lnTo>
                    <a:cubicBezTo>
                      <a:pt x="8783" y="-289"/>
                      <a:pt x="4948" y="-928"/>
                      <a:pt x="2393" y="1626"/>
                    </a:cubicBezTo>
                    <a:cubicBezTo>
                      <a:pt x="-163" y="3541"/>
                      <a:pt x="-802" y="7371"/>
                      <a:pt x="1114" y="9925"/>
                    </a:cubicBezTo>
                    <a:lnTo>
                      <a:pt x="9422" y="2141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50" name="Graphic 4">
                <a:extLst>
                  <a:ext uri="{FF2B5EF4-FFF2-40B4-BE49-F238E27FC236}">
                    <a16:creationId xmlns:a16="http://schemas.microsoft.com/office/drawing/2014/main" id="{7E256C76-A70E-41FB-A21A-366CB5570F99}"/>
                  </a:ext>
                </a:extLst>
              </p:cNvPr>
              <p:cNvSpPr/>
              <p:nvPr/>
            </p:nvSpPr>
            <p:spPr>
              <a:xfrm>
                <a:off x="6978990" y="3884078"/>
                <a:ext cx="14255" cy="26911"/>
              </a:xfrm>
              <a:custGeom>
                <a:avLst/>
                <a:gdLst>
                  <a:gd name="connsiteX0" fmla="*/ 5211 w 14255"/>
                  <a:gd name="connsiteY0" fmla="*/ 26911 h 26911"/>
                  <a:gd name="connsiteX1" fmla="*/ 5850 w 14255"/>
                  <a:gd name="connsiteY1" fmla="*/ 26911 h 26911"/>
                  <a:gd name="connsiteX2" fmla="*/ 12240 w 14255"/>
                  <a:gd name="connsiteY2" fmla="*/ 21166 h 26911"/>
                  <a:gd name="connsiteX3" fmla="*/ 14157 w 14255"/>
                  <a:gd name="connsiteY3" fmla="*/ 7121 h 26911"/>
                  <a:gd name="connsiteX4" fmla="*/ 9045 w 14255"/>
                  <a:gd name="connsiteY4" fmla="*/ 98 h 26911"/>
                  <a:gd name="connsiteX5" fmla="*/ 2016 w 14255"/>
                  <a:gd name="connsiteY5" fmla="*/ 5206 h 26911"/>
                  <a:gd name="connsiteX6" fmla="*/ 99 w 14255"/>
                  <a:gd name="connsiteY6" fmla="*/ 19250 h 26911"/>
                  <a:gd name="connsiteX7" fmla="*/ 5211 w 14255"/>
                  <a:gd name="connsiteY7" fmla="*/ 26911 h 2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 h="26911">
                    <a:moveTo>
                      <a:pt x="5211" y="26911"/>
                    </a:moveTo>
                    <a:lnTo>
                      <a:pt x="5850" y="26911"/>
                    </a:lnTo>
                    <a:cubicBezTo>
                      <a:pt x="9045" y="26911"/>
                      <a:pt x="11601" y="24357"/>
                      <a:pt x="12240" y="21166"/>
                    </a:cubicBezTo>
                    <a:lnTo>
                      <a:pt x="14157" y="7121"/>
                    </a:lnTo>
                    <a:cubicBezTo>
                      <a:pt x="14796" y="3929"/>
                      <a:pt x="12240" y="98"/>
                      <a:pt x="9045" y="98"/>
                    </a:cubicBezTo>
                    <a:cubicBezTo>
                      <a:pt x="5850" y="-540"/>
                      <a:pt x="2016" y="2014"/>
                      <a:pt x="2016" y="5206"/>
                    </a:cubicBezTo>
                    <a:lnTo>
                      <a:pt x="99" y="19250"/>
                    </a:lnTo>
                    <a:cubicBezTo>
                      <a:pt x="-540" y="23081"/>
                      <a:pt x="2016" y="26273"/>
                      <a:pt x="5211" y="26911"/>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51" name="Graphic 4">
                <a:extLst>
                  <a:ext uri="{FF2B5EF4-FFF2-40B4-BE49-F238E27FC236}">
                    <a16:creationId xmlns:a16="http://schemas.microsoft.com/office/drawing/2014/main" id="{738AD36B-DA01-4440-8D4C-74E4542009CF}"/>
                  </a:ext>
                </a:extLst>
              </p:cNvPr>
              <p:cNvSpPr/>
              <p:nvPr/>
            </p:nvSpPr>
            <p:spPr>
              <a:xfrm>
                <a:off x="7006090" y="3906046"/>
                <a:ext cx="23954" cy="20903"/>
              </a:xfrm>
              <a:custGeom>
                <a:avLst/>
                <a:gdLst>
                  <a:gd name="connsiteX0" fmla="*/ 6865 w 23954"/>
                  <a:gd name="connsiteY0" fmla="*/ 20904 h 20903"/>
                  <a:gd name="connsiteX1" fmla="*/ 10699 w 23954"/>
                  <a:gd name="connsiteY1" fmla="*/ 19627 h 20903"/>
                  <a:gd name="connsiteX2" fmla="*/ 21563 w 23954"/>
                  <a:gd name="connsiteY2" fmla="*/ 11328 h 20903"/>
                  <a:gd name="connsiteX3" fmla="*/ 22840 w 23954"/>
                  <a:gd name="connsiteY3" fmla="*/ 2390 h 20903"/>
                  <a:gd name="connsiteX4" fmla="*/ 13894 w 23954"/>
                  <a:gd name="connsiteY4" fmla="*/ 1114 h 20903"/>
                  <a:gd name="connsiteX5" fmla="*/ 2393 w 23954"/>
                  <a:gd name="connsiteY5" fmla="*/ 9413 h 20903"/>
                  <a:gd name="connsiteX6" fmla="*/ 1114 w 23954"/>
                  <a:gd name="connsiteY6" fmla="*/ 18350 h 20903"/>
                  <a:gd name="connsiteX7" fmla="*/ 6865 w 23954"/>
                  <a:gd name="connsiteY7" fmla="*/ 20904 h 2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54" h="20903">
                    <a:moveTo>
                      <a:pt x="6865" y="20904"/>
                    </a:moveTo>
                    <a:cubicBezTo>
                      <a:pt x="8143" y="20904"/>
                      <a:pt x="9422" y="20266"/>
                      <a:pt x="10699" y="19627"/>
                    </a:cubicBezTo>
                    <a:lnTo>
                      <a:pt x="21563" y="11328"/>
                    </a:lnTo>
                    <a:cubicBezTo>
                      <a:pt x="24118" y="9413"/>
                      <a:pt x="24758" y="4944"/>
                      <a:pt x="22840" y="2390"/>
                    </a:cubicBezTo>
                    <a:cubicBezTo>
                      <a:pt x="20923" y="-163"/>
                      <a:pt x="16450" y="-802"/>
                      <a:pt x="13894" y="1114"/>
                    </a:cubicBezTo>
                    <a:lnTo>
                      <a:pt x="2393" y="9413"/>
                    </a:lnTo>
                    <a:cubicBezTo>
                      <a:pt x="-163" y="11328"/>
                      <a:pt x="-802" y="15797"/>
                      <a:pt x="1114" y="18350"/>
                    </a:cubicBezTo>
                    <a:cubicBezTo>
                      <a:pt x="3032" y="20266"/>
                      <a:pt x="4948" y="20904"/>
                      <a:pt x="6865" y="2090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52" name="Graphic 4">
                <a:extLst>
                  <a:ext uri="{FF2B5EF4-FFF2-40B4-BE49-F238E27FC236}">
                    <a16:creationId xmlns:a16="http://schemas.microsoft.com/office/drawing/2014/main" id="{D0DC6A9C-1101-4DC6-AC1D-584506D3883D}"/>
                  </a:ext>
                </a:extLst>
              </p:cNvPr>
              <p:cNvSpPr/>
              <p:nvPr/>
            </p:nvSpPr>
            <p:spPr>
              <a:xfrm>
                <a:off x="6947139" y="3912245"/>
                <a:ext cx="64560" cy="61946"/>
              </a:xfrm>
              <a:custGeom>
                <a:avLst/>
                <a:gdLst>
                  <a:gd name="connsiteX0" fmla="*/ 64539 w 64560"/>
                  <a:gd name="connsiteY0" fmla="*/ 33857 h 61946"/>
                  <a:gd name="connsiteX1" fmla="*/ 33867 w 64560"/>
                  <a:gd name="connsiteY1" fmla="*/ 22 h 61946"/>
                  <a:gd name="connsiteX2" fmla="*/ 0 w 64560"/>
                  <a:gd name="connsiteY2" fmla="*/ 30665 h 61946"/>
                  <a:gd name="connsiteX3" fmla="*/ 0 w 64560"/>
                  <a:gd name="connsiteY3" fmla="*/ 33857 h 61946"/>
                  <a:gd name="connsiteX4" fmla="*/ 640 w 64560"/>
                  <a:gd name="connsiteY4" fmla="*/ 38964 h 61946"/>
                  <a:gd name="connsiteX5" fmla="*/ 8307 w 64560"/>
                  <a:gd name="connsiteY5" fmla="*/ 44071 h 61946"/>
                  <a:gd name="connsiteX6" fmla="*/ 13419 w 64560"/>
                  <a:gd name="connsiteY6" fmla="*/ 36411 h 61946"/>
                  <a:gd name="connsiteX7" fmla="*/ 13419 w 64560"/>
                  <a:gd name="connsiteY7" fmla="*/ 33219 h 61946"/>
                  <a:gd name="connsiteX8" fmla="*/ 33228 w 64560"/>
                  <a:gd name="connsiteY8" fmla="*/ 13428 h 61946"/>
                  <a:gd name="connsiteX9" fmla="*/ 53037 w 64560"/>
                  <a:gd name="connsiteY9" fmla="*/ 33219 h 61946"/>
                  <a:gd name="connsiteX10" fmla="*/ 43452 w 64560"/>
                  <a:gd name="connsiteY10" fmla="*/ 49817 h 61946"/>
                  <a:gd name="connsiteX11" fmla="*/ 41535 w 64560"/>
                  <a:gd name="connsiteY11" fmla="*/ 58755 h 61946"/>
                  <a:gd name="connsiteX12" fmla="*/ 46647 w 64560"/>
                  <a:gd name="connsiteY12" fmla="*/ 61947 h 61946"/>
                  <a:gd name="connsiteX13" fmla="*/ 49842 w 64560"/>
                  <a:gd name="connsiteY13" fmla="*/ 60670 h 61946"/>
                  <a:gd name="connsiteX14" fmla="*/ 64539 w 64560"/>
                  <a:gd name="connsiteY14" fmla="*/ 33857 h 61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60" h="61946">
                    <a:moveTo>
                      <a:pt x="64539" y="33857"/>
                    </a:moveTo>
                    <a:cubicBezTo>
                      <a:pt x="65178" y="15982"/>
                      <a:pt x="51759" y="660"/>
                      <a:pt x="33867" y="22"/>
                    </a:cubicBezTo>
                    <a:cubicBezTo>
                      <a:pt x="15975" y="-617"/>
                      <a:pt x="640" y="12790"/>
                      <a:pt x="0" y="30665"/>
                    </a:cubicBezTo>
                    <a:cubicBezTo>
                      <a:pt x="0" y="31303"/>
                      <a:pt x="0" y="32580"/>
                      <a:pt x="0" y="33857"/>
                    </a:cubicBezTo>
                    <a:cubicBezTo>
                      <a:pt x="0" y="35772"/>
                      <a:pt x="0" y="37687"/>
                      <a:pt x="640" y="38964"/>
                    </a:cubicBezTo>
                    <a:cubicBezTo>
                      <a:pt x="1278" y="42156"/>
                      <a:pt x="4473" y="44710"/>
                      <a:pt x="8307" y="44071"/>
                    </a:cubicBezTo>
                    <a:cubicBezTo>
                      <a:pt x="11502" y="43433"/>
                      <a:pt x="14058" y="40241"/>
                      <a:pt x="13419" y="36411"/>
                    </a:cubicBezTo>
                    <a:cubicBezTo>
                      <a:pt x="13419" y="35134"/>
                      <a:pt x="13419" y="34495"/>
                      <a:pt x="13419" y="33219"/>
                    </a:cubicBezTo>
                    <a:cubicBezTo>
                      <a:pt x="13419" y="22366"/>
                      <a:pt x="22365" y="13428"/>
                      <a:pt x="33228" y="13428"/>
                    </a:cubicBezTo>
                    <a:cubicBezTo>
                      <a:pt x="44091" y="13428"/>
                      <a:pt x="53037" y="22366"/>
                      <a:pt x="53037" y="33219"/>
                    </a:cubicBezTo>
                    <a:cubicBezTo>
                      <a:pt x="53037" y="40241"/>
                      <a:pt x="49203" y="46625"/>
                      <a:pt x="43452" y="49817"/>
                    </a:cubicBezTo>
                    <a:cubicBezTo>
                      <a:pt x="40257" y="51732"/>
                      <a:pt x="39618" y="55563"/>
                      <a:pt x="41535" y="58755"/>
                    </a:cubicBezTo>
                    <a:cubicBezTo>
                      <a:pt x="42813" y="60670"/>
                      <a:pt x="44730" y="61947"/>
                      <a:pt x="46647" y="61947"/>
                    </a:cubicBezTo>
                    <a:cubicBezTo>
                      <a:pt x="47925" y="61947"/>
                      <a:pt x="49203" y="61308"/>
                      <a:pt x="49842" y="60670"/>
                    </a:cubicBezTo>
                    <a:cubicBezTo>
                      <a:pt x="58788" y="55563"/>
                      <a:pt x="64539" y="45348"/>
                      <a:pt x="64539" y="33857"/>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40" name="Graphic 4">
              <a:extLst>
                <a:ext uri="{FF2B5EF4-FFF2-40B4-BE49-F238E27FC236}">
                  <a16:creationId xmlns:a16="http://schemas.microsoft.com/office/drawing/2014/main" id="{2C0BD35F-8CDF-4B5B-8F57-5C6796EBF57F}"/>
                </a:ext>
              </a:extLst>
            </p:cNvPr>
            <p:cNvGrpSpPr>
              <a:grpSpLocks noChangeAspect="1"/>
            </p:cNvGrpSpPr>
            <p:nvPr/>
          </p:nvGrpSpPr>
          <p:grpSpPr>
            <a:xfrm>
              <a:off x="12353257" y="767203"/>
              <a:ext cx="39320" cy="34021"/>
              <a:chOff x="10991969" y="1476777"/>
              <a:chExt cx="246258" cy="213863"/>
            </a:xfrm>
            <a:solidFill>
              <a:schemeClr val="bg1"/>
            </a:solidFill>
            <a:effectLst/>
          </p:grpSpPr>
          <p:sp>
            <p:nvSpPr>
              <p:cNvPr id="42" name="Graphic 4">
                <a:extLst>
                  <a:ext uri="{FF2B5EF4-FFF2-40B4-BE49-F238E27FC236}">
                    <a16:creationId xmlns:a16="http://schemas.microsoft.com/office/drawing/2014/main" id="{45435333-4966-45BF-9251-732E28DD949D}"/>
                  </a:ext>
                </a:extLst>
              </p:cNvPr>
              <p:cNvSpPr/>
              <p:nvPr/>
            </p:nvSpPr>
            <p:spPr>
              <a:xfrm>
                <a:off x="11045006" y="1530403"/>
                <a:ext cx="145051" cy="130233"/>
              </a:xfrm>
              <a:custGeom>
                <a:avLst/>
                <a:gdLst>
                  <a:gd name="connsiteX0" fmla="*/ 32589 w 145051"/>
                  <a:gd name="connsiteY0" fmla="*/ 5107 h 130233"/>
                  <a:gd name="connsiteX1" fmla="*/ 32589 w 145051"/>
                  <a:gd name="connsiteY1" fmla="*/ 46603 h 130233"/>
                  <a:gd name="connsiteX2" fmla="*/ 37701 w 145051"/>
                  <a:gd name="connsiteY2" fmla="*/ 51710 h 130233"/>
                  <a:gd name="connsiteX3" fmla="*/ 48563 w 145051"/>
                  <a:gd name="connsiteY3" fmla="*/ 51710 h 130233"/>
                  <a:gd name="connsiteX4" fmla="*/ 48563 w 145051"/>
                  <a:gd name="connsiteY4" fmla="*/ 54264 h 130233"/>
                  <a:gd name="connsiteX5" fmla="*/ 5112 w 145051"/>
                  <a:gd name="connsiteY5" fmla="*/ 54264 h 130233"/>
                  <a:gd name="connsiteX6" fmla="*/ 0 w 145051"/>
                  <a:gd name="connsiteY6" fmla="*/ 59371 h 130233"/>
                  <a:gd name="connsiteX7" fmla="*/ 5112 w 145051"/>
                  <a:gd name="connsiteY7" fmla="*/ 64478 h 130233"/>
                  <a:gd name="connsiteX8" fmla="*/ 5112 w 145051"/>
                  <a:gd name="connsiteY8" fmla="*/ 64478 h 130233"/>
                  <a:gd name="connsiteX9" fmla="*/ 12141 w 145051"/>
                  <a:gd name="connsiteY9" fmla="*/ 64478 h 130233"/>
                  <a:gd name="connsiteX10" fmla="*/ 12141 w 145051"/>
                  <a:gd name="connsiteY10" fmla="*/ 123849 h 130233"/>
                  <a:gd name="connsiteX11" fmla="*/ 17253 w 145051"/>
                  <a:gd name="connsiteY11" fmla="*/ 128956 h 130233"/>
                  <a:gd name="connsiteX12" fmla="*/ 22365 w 145051"/>
                  <a:gd name="connsiteY12" fmla="*/ 123849 h 130233"/>
                  <a:gd name="connsiteX13" fmla="*/ 22365 w 145051"/>
                  <a:gd name="connsiteY13" fmla="*/ 64478 h 130233"/>
                  <a:gd name="connsiteX14" fmla="*/ 49842 w 145051"/>
                  <a:gd name="connsiteY14" fmla="*/ 64478 h 130233"/>
                  <a:gd name="connsiteX15" fmla="*/ 60066 w 145051"/>
                  <a:gd name="connsiteY15" fmla="*/ 71501 h 130233"/>
                  <a:gd name="connsiteX16" fmla="*/ 61982 w 145051"/>
                  <a:gd name="connsiteY16" fmla="*/ 71501 h 130233"/>
                  <a:gd name="connsiteX17" fmla="*/ 61982 w 145051"/>
                  <a:gd name="connsiteY17" fmla="*/ 72139 h 130233"/>
                  <a:gd name="connsiteX18" fmla="*/ 48563 w 145051"/>
                  <a:gd name="connsiteY18" fmla="*/ 88099 h 130233"/>
                  <a:gd name="connsiteX19" fmla="*/ 48563 w 145051"/>
                  <a:gd name="connsiteY19" fmla="*/ 89376 h 130233"/>
                  <a:gd name="connsiteX20" fmla="*/ 53676 w 145051"/>
                  <a:gd name="connsiteY20" fmla="*/ 94483 h 130233"/>
                  <a:gd name="connsiteX21" fmla="*/ 65817 w 145051"/>
                  <a:gd name="connsiteY21" fmla="*/ 94483 h 130233"/>
                  <a:gd name="connsiteX22" fmla="*/ 65817 w 145051"/>
                  <a:gd name="connsiteY22" fmla="*/ 111081 h 130233"/>
                  <a:gd name="connsiteX23" fmla="*/ 51119 w 145051"/>
                  <a:gd name="connsiteY23" fmla="*/ 117465 h 130233"/>
                  <a:gd name="connsiteX24" fmla="*/ 48563 w 145051"/>
                  <a:gd name="connsiteY24" fmla="*/ 121934 h 130233"/>
                  <a:gd name="connsiteX25" fmla="*/ 48563 w 145051"/>
                  <a:gd name="connsiteY25" fmla="*/ 125126 h 130233"/>
                  <a:gd name="connsiteX26" fmla="*/ 53037 w 145051"/>
                  <a:gd name="connsiteY26" fmla="*/ 130233 h 130233"/>
                  <a:gd name="connsiteX27" fmla="*/ 53037 w 145051"/>
                  <a:gd name="connsiteY27" fmla="*/ 130233 h 130233"/>
                  <a:gd name="connsiteX28" fmla="*/ 53037 w 145051"/>
                  <a:gd name="connsiteY28" fmla="*/ 130233 h 130233"/>
                  <a:gd name="connsiteX29" fmla="*/ 58148 w 145051"/>
                  <a:gd name="connsiteY29" fmla="*/ 125764 h 130233"/>
                  <a:gd name="connsiteX30" fmla="*/ 58148 w 145051"/>
                  <a:gd name="connsiteY30" fmla="*/ 125126 h 130233"/>
                  <a:gd name="connsiteX31" fmla="*/ 65817 w 145051"/>
                  <a:gd name="connsiteY31" fmla="*/ 121296 h 130233"/>
                  <a:gd name="connsiteX32" fmla="*/ 65817 w 145051"/>
                  <a:gd name="connsiteY32" fmla="*/ 124488 h 130233"/>
                  <a:gd name="connsiteX33" fmla="*/ 70928 w 145051"/>
                  <a:gd name="connsiteY33" fmla="*/ 129595 h 130233"/>
                  <a:gd name="connsiteX34" fmla="*/ 76040 w 145051"/>
                  <a:gd name="connsiteY34" fmla="*/ 124488 h 130233"/>
                  <a:gd name="connsiteX35" fmla="*/ 76040 w 145051"/>
                  <a:gd name="connsiteY35" fmla="*/ 120657 h 130233"/>
                  <a:gd name="connsiteX36" fmla="*/ 83069 w 145051"/>
                  <a:gd name="connsiteY36" fmla="*/ 123849 h 130233"/>
                  <a:gd name="connsiteX37" fmla="*/ 83069 w 145051"/>
                  <a:gd name="connsiteY37" fmla="*/ 124488 h 130233"/>
                  <a:gd name="connsiteX38" fmla="*/ 88181 w 145051"/>
                  <a:gd name="connsiteY38" fmla="*/ 128956 h 130233"/>
                  <a:gd name="connsiteX39" fmla="*/ 88181 w 145051"/>
                  <a:gd name="connsiteY39" fmla="*/ 128956 h 130233"/>
                  <a:gd name="connsiteX40" fmla="*/ 92654 w 145051"/>
                  <a:gd name="connsiteY40" fmla="*/ 124488 h 130233"/>
                  <a:gd name="connsiteX41" fmla="*/ 92654 w 145051"/>
                  <a:gd name="connsiteY41" fmla="*/ 124488 h 130233"/>
                  <a:gd name="connsiteX42" fmla="*/ 92654 w 145051"/>
                  <a:gd name="connsiteY42" fmla="*/ 120657 h 130233"/>
                  <a:gd name="connsiteX43" fmla="*/ 90098 w 145051"/>
                  <a:gd name="connsiteY43" fmla="*/ 116188 h 130233"/>
                  <a:gd name="connsiteX44" fmla="*/ 76679 w 145051"/>
                  <a:gd name="connsiteY44" fmla="*/ 109804 h 130233"/>
                  <a:gd name="connsiteX45" fmla="*/ 76679 w 145051"/>
                  <a:gd name="connsiteY45" fmla="*/ 93206 h 130233"/>
                  <a:gd name="connsiteX46" fmla="*/ 88181 w 145051"/>
                  <a:gd name="connsiteY46" fmla="*/ 93206 h 130233"/>
                  <a:gd name="connsiteX47" fmla="*/ 93293 w 145051"/>
                  <a:gd name="connsiteY47" fmla="*/ 88737 h 130233"/>
                  <a:gd name="connsiteX48" fmla="*/ 93293 w 145051"/>
                  <a:gd name="connsiteY48" fmla="*/ 88737 h 130233"/>
                  <a:gd name="connsiteX49" fmla="*/ 93293 w 145051"/>
                  <a:gd name="connsiteY49" fmla="*/ 88099 h 130233"/>
                  <a:gd name="connsiteX50" fmla="*/ 80513 w 145051"/>
                  <a:gd name="connsiteY50" fmla="*/ 72777 h 130233"/>
                  <a:gd name="connsiteX51" fmla="*/ 80513 w 145051"/>
                  <a:gd name="connsiteY51" fmla="*/ 71501 h 130233"/>
                  <a:gd name="connsiteX52" fmla="*/ 82430 w 145051"/>
                  <a:gd name="connsiteY52" fmla="*/ 71501 h 130233"/>
                  <a:gd name="connsiteX53" fmla="*/ 92654 w 145051"/>
                  <a:gd name="connsiteY53" fmla="*/ 64478 h 130233"/>
                  <a:gd name="connsiteX54" fmla="*/ 120131 w 145051"/>
                  <a:gd name="connsiteY54" fmla="*/ 64478 h 130233"/>
                  <a:gd name="connsiteX55" fmla="*/ 120131 w 145051"/>
                  <a:gd name="connsiteY55" fmla="*/ 123849 h 130233"/>
                  <a:gd name="connsiteX56" fmla="*/ 125243 w 145051"/>
                  <a:gd name="connsiteY56" fmla="*/ 128956 h 130233"/>
                  <a:gd name="connsiteX57" fmla="*/ 130355 w 145051"/>
                  <a:gd name="connsiteY57" fmla="*/ 123849 h 130233"/>
                  <a:gd name="connsiteX58" fmla="*/ 130355 w 145051"/>
                  <a:gd name="connsiteY58" fmla="*/ 64478 h 130233"/>
                  <a:gd name="connsiteX59" fmla="*/ 139940 w 145051"/>
                  <a:gd name="connsiteY59" fmla="*/ 64478 h 130233"/>
                  <a:gd name="connsiteX60" fmla="*/ 145051 w 145051"/>
                  <a:gd name="connsiteY60" fmla="*/ 59371 h 130233"/>
                  <a:gd name="connsiteX61" fmla="*/ 139940 w 145051"/>
                  <a:gd name="connsiteY61" fmla="*/ 54264 h 130233"/>
                  <a:gd name="connsiteX62" fmla="*/ 93932 w 145051"/>
                  <a:gd name="connsiteY62" fmla="*/ 54264 h 130233"/>
                  <a:gd name="connsiteX63" fmla="*/ 93932 w 145051"/>
                  <a:gd name="connsiteY63" fmla="*/ 51710 h 130233"/>
                  <a:gd name="connsiteX64" fmla="*/ 102878 w 145051"/>
                  <a:gd name="connsiteY64" fmla="*/ 51710 h 130233"/>
                  <a:gd name="connsiteX65" fmla="*/ 107990 w 145051"/>
                  <a:gd name="connsiteY65" fmla="*/ 46603 h 130233"/>
                  <a:gd name="connsiteX66" fmla="*/ 107990 w 145051"/>
                  <a:gd name="connsiteY66" fmla="*/ 5107 h 130233"/>
                  <a:gd name="connsiteX67" fmla="*/ 103517 w 145051"/>
                  <a:gd name="connsiteY67" fmla="*/ 0 h 130233"/>
                  <a:gd name="connsiteX68" fmla="*/ 103517 w 145051"/>
                  <a:gd name="connsiteY68" fmla="*/ 0 h 130233"/>
                  <a:gd name="connsiteX69" fmla="*/ 41535 w 145051"/>
                  <a:gd name="connsiteY69" fmla="*/ 0 h 130233"/>
                  <a:gd name="connsiteX70" fmla="*/ 32589 w 145051"/>
                  <a:gd name="connsiteY70" fmla="*/ 5107 h 130233"/>
                  <a:gd name="connsiteX71" fmla="*/ 32589 w 145051"/>
                  <a:gd name="connsiteY71" fmla="*/ 5107 h 130233"/>
                  <a:gd name="connsiteX72" fmla="*/ 58148 w 145051"/>
                  <a:gd name="connsiteY72" fmla="*/ 83630 h 130233"/>
                  <a:gd name="connsiteX73" fmla="*/ 63261 w 145051"/>
                  <a:gd name="connsiteY73" fmla="*/ 81077 h 130233"/>
                  <a:gd name="connsiteX74" fmla="*/ 74123 w 145051"/>
                  <a:gd name="connsiteY74" fmla="*/ 81077 h 130233"/>
                  <a:gd name="connsiteX75" fmla="*/ 79235 w 145051"/>
                  <a:gd name="connsiteY75" fmla="*/ 83630 h 130233"/>
                  <a:gd name="connsiteX76" fmla="*/ 58148 w 145051"/>
                  <a:gd name="connsiteY76" fmla="*/ 83630 h 130233"/>
                  <a:gd name="connsiteX77" fmla="*/ 57509 w 145051"/>
                  <a:gd name="connsiteY77" fmla="*/ 51710 h 130233"/>
                  <a:gd name="connsiteX78" fmla="*/ 60704 w 145051"/>
                  <a:gd name="connsiteY78" fmla="*/ 51710 h 130233"/>
                  <a:gd name="connsiteX79" fmla="*/ 60704 w 145051"/>
                  <a:gd name="connsiteY79" fmla="*/ 54264 h 130233"/>
                  <a:gd name="connsiteX80" fmla="*/ 57509 w 145051"/>
                  <a:gd name="connsiteY80" fmla="*/ 54264 h 130233"/>
                  <a:gd name="connsiteX81" fmla="*/ 57509 w 145051"/>
                  <a:gd name="connsiteY81" fmla="*/ 51710 h 130233"/>
                  <a:gd name="connsiteX82" fmla="*/ 80513 w 145051"/>
                  <a:gd name="connsiteY82" fmla="*/ 42134 h 130233"/>
                  <a:gd name="connsiteX83" fmla="*/ 57509 w 145051"/>
                  <a:gd name="connsiteY83" fmla="*/ 42134 h 130233"/>
                  <a:gd name="connsiteX84" fmla="*/ 57509 w 145051"/>
                  <a:gd name="connsiteY84" fmla="*/ 37665 h 130233"/>
                  <a:gd name="connsiteX85" fmla="*/ 69650 w 145051"/>
                  <a:gd name="connsiteY85" fmla="*/ 26813 h 130233"/>
                  <a:gd name="connsiteX86" fmla="*/ 80513 w 145051"/>
                  <a:gd name="connsiteY86" fmla="*/ 37665 h 130233"/>
                  <a:gd name="connsiteX87" fmla="*/ 80513 w 145051"/>
                  <a:gd name="connsiteY87" fmla="*/ 42134 h 130233"/>
                  <a:gd name="connsiteX88" fmla="*/ 80513 w 145051"/>
                  <a:gd name="connsiteY88" fmla="*/ 54264 h 130233"/>
                  <a:gd name="connsiteX89" fmla="*/ 77318 w 145051"/>
                  <a:gd name="connsiteY89" fmla="*/ 54264 h 130233"/>
                  <a:gd name="connsiteX90" fmla="*/ 77318 w 145051"/>
                  <a:gd name="connsiteY90" fmla="*/ 51710 h 130233"/>
                  <a:gd name="connsiteX91" fmla="*/ 80513 w 145051"/>
                  <a:gd name="connsiteY91" fmla="*/ 51710 h 130233"/>
                  <a:gd name="connsiteX92" fmla="*/ 80513 w 145051"/>
                  <a:gd name="connsiteY92" fmla="*/ 54264 h 130233"/>
                  <a:gd name="connsiteX93" fmla="*/ 41535 w 145051"/>
                  <a:gd name="connsiteY93" fmla="*/ 10214 h 130233"/>
                  <a:gd name="connsiteX94" fmla="*/ 93932 w 145051"/>
                  <a:gd name="connsiteY94" fmla="*/ 10214 h 130233"/>
                  <a:gd name="connsiteX95" fmla="*/ 93932 w 145051"/>
                  <a:gd name="connsiteY95" fmla="*/ 42134 h 130233"/>
                  <a:gd name="connsiteX96" fmla="*/ 90098 w 145051"/>
                  <a:gd name="connsiteY96" fmla="*/ 42134 h 130233"/>
                  <a:gd name="connsiteX97" fmla="*/ 90098 w 145051"/>
                  <a:gd name="connsiteY97" fmla="*/ 37665 h 130233"/>
                  <a:gd name="connsiteX98" fmla="*/ 67733 w 145051"/>
                  <a:gd name="connsiteY98" fmla="*/ 17875 h 130233"/>
                  <a:gd name="connsiteX99" fmla="*/ 47925 w 145051"/>
                  <a:gd name="connsiteY99" fmla="*/ 37665 h 130233"/>
                  <a:gd name="connsiteX100" fmla="*/ 47925 w 145051"/>
                  <a:gd name="connsiteY100" fmla="*/ 42134 h 130233"/>
                  <a:gd name="connsiteX101" fmla="*/ 41535 w 145051"/>
                  <a:gd name="connsiteY101" fmla="*/ 42134 h 130233"/>
                  <a:gd name="connsiteX102" fmla="*/ 41535 w 145051"/>
                  <a:gd name="connsiteY102" fmla="*/ 10214 h 13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45051" h="130233">
                    <a:moveTo>
                      <a:pt x="32589" y="5107"/>
                    </a:moveTo>
                    <a:lnTo>
                      <a:pt x="32589" y="46603"/>
                    </a:lnTo>
                    <a:cubicBezTo>
                      <a:pt x="32589" y="49157"/>
                      <a:pt x="34506" y="51072"/>
                      <a:pt x="37701" y="51710"/>
                    </a:cubicBezTo>
                    <a:lnTo>
                      <a:pt x="48563" y="51710"/>
                    </a:lnTo>
                    <a:lnTo>
                      <a:pt x="48563" y="54264"/>
                    </a:lnTo>
                    <a:lnTo>
                      <a:pt x="5112" y="54264"/>
                    </a:lnTo>
                    <a:cubicBezTo>
                      <a:pt x="2556" y="54264"/>
                      <a:pt x="0" y="56179"/>
                      <a:pt x="0" y="59371"/>
                    </a:cubicBezTo>
                    <a:cubicBezTo>
                      <a:pt x="0" y="62563"/>
                      <a:pt x="1917" y="64478"/>
                      <a:pt x="5112" y="64478"/>
                    </a:cubicBezTo>
                    <a:lnTo>
                      <a:pt x="5112" y="64478"/>
                    </a:lnTo>
                    <a:lnTo>
                      <a:pt x="12141" y="64478"/>
                    </a:lnTo>
                    <a:lnTo>
                      <a:pt x="12141" y="123849"/>
                    </a:lnTo>
                    <a:cubicBezTo>
                      <a:pt x="12141" y="126403"/>
                      <a:pt x="14058" y="128956"/>
                      <a:pt x="17253" y="128956"/>
                    </a:cubicBezTo>
                    <a:cubicBezTo>
                      <a:pt x="20447" y="128956"/>
                      <a:pt x="22365" y="127041"/>
                      <a:pt x="22365" y="123849"/>
                    </a:cubicBezTo>
                    <a:lnTo>
                      <a:pt x="22365" y="64478"/>
                    </a:lnTo>
                    <a:lnTo>
                      <a:pt x="49842" y="64478"/>
                    </a:lnTo>
                    <a:cubicBezTo>
                      <a:pt x="51119" y="68947"/>
                      <a:pt x="55592" y="71501"/>
                      <a:pt x="60066" y="71501"/>
                    </a:cubicBezTo>
                    <a:lnTo>
                      <a:pt x="61982" y="71501"/>
                    </a:lnTo>
                    <a:lnTo>
                      <a:pt x="61982" y="72139"/>
                    </a:lnTo>
                    <a:cubicBezTo>
                      <a:pt x="54314" y="73416"/>
                      <a:pt x="48563" y="79800"/>
                      <a:pt x="48563" y="88099"/>
                    </a:cubicBezTo>
                    <a:lnTo>
                      <a:pt x="48563" y="89376"/>
                    </a:lnTo>
                    <a:cubicBezTo>
                      <a:pt x="48563" y="91929"/>
                      <a:pt x="50481" y="94483"/>
                      <a:pt x="53676" y="94483"/>
                    </a:cubicBezTo>
                    <a:lnTo>
                      <a:pt x="65817" y="94483"/>
                    </a:lnTo>
                    <a:lnTo>
                      <a:pt x="65817" y="111081"/>
                    </a:lnTo>
                    <a:lnTo>
                      <a:pt x="51119" y="117465"/>
                    </a:lnTo>
                    <a:cubicBezTo>
                      <a:pt x="49202" y="118104"/>
                      <a:pt x="48563" y="120019"/>
                      <a:pt x="48563" y="121934"/>
                    </a:cubicBezTo>
                    <a:lnTo>
                      <a:pt x="48563" y="125126"/>
                    </a:lnTo>
                    <a:cubicBezTo>
                      <a:pt x="48563" y="127680"/>
                      <a:pt x="50481" y="130233"/>
                      <a:pt x="53037" y="130233"/>
                    </a:cubicBezTo>
                    <a:cubicBezTo>
                      <a:pt x="53037" y="130233"/>
                      <a:pt x="53037" y="130233"/>
                      <a:pt x="53037" y="130233"/>
                    </a:cubicBezTo>
                    <a:lnTo>
                      <a:pt x="53037" y="130233"/>
                    </a:lnTo>
                    <a:cubicBezTo>
                      <a:pt x="55592" y="130233"/>
                      <a:pt x="57509" y="128318"/>
                      <a:pt x="58148" y="125764"/>
                    </a:cubicBezTo>
                    <a:lnTo>
                      <a:pt x="58148" y="125126"/>
                    </a:lnTo>
                    <a:lnTo>
                      <a:pt x="65817" y="121296"/>
                    </a:lnTo>
                    <a:lnTo>
                      <a:pt x="65817" y="124488"/>
                    </a:lnTo>
                    <a:cubicBezTo>
                      <a:pt x="65817" y="127041"/>
                      <a:pt x="67733" y="129595"/>
                      <a:pt x="70928" y="129595"/>
                    </a:cubicBezTo>
                    <a:cubicBezTo>
                      <a:pt x="74123" y="129595"/>
                      <a:pt x="76040" y="127680"/>
                      <a:pt x="76040" y="124488"/>
                    </a:cubicBezTo>
                    <a:lnTo>
                      <a:pt x="76040" y="120657"/>
                    </a:lnTo>
                    <a:lnTo>
                      <a:pt x="83069" y="123849"/>
                    </a:lnTo>
                    <a:lnTo>
                      <a:pt x="83069" y="124488"/>
                    </a:lnTo>
                    <a:cubicBezTo>
                      <a:pt x="83069" y="127041"/>
                      <a:pt x="84986" y="128956"/>
                      <a:pt x="88181" y="128956"/>
                    </a:cubicBezTo>
                    <a:lnTo>
                      <a:pt x="88181" y="128956"/>
                    </a:lnTo>
                    <a:cubicBezTo>
                      <a:pt x="90737" y="128956"/>
                      <a:pt x="92654" y="127041"/>
                      <a:pt x="92654" y="124488"/>
                    </a:cubicBezTo>
                    <a:cubicBezTo>
                      <a:pt x="92654" y="124488"/>
                      <a:pt x="92654" y="124488"/>
                      <a:pt x="92654" y="124488"/>
                    </a:cubicBezTo>
                    <a:lnTo>
                      <a:pt x="92654" y="120657"/>
                    </a:lnTo>
                    <a:cubicBezTo>
                      <a:pt x="92654" y="118742"/>
                      <a:pt x="91376" y="117465"/>
                      <a:pt x="90098" y="116188"/>
                    </a:cubicBezTo>
                    <a:lnTo>
                      <a:pt x="76679" y="109804"/>
                    </a:lnTo>
                    <a:lnTo>
                      <a:pt x="76679" y="93206"/>
                    </a:lnTo>
                    <a:lnTo>
                      <a:pt x="88181" y="93206"/>
                    </a:lnTo>
                    <a:cubicBezTo>
                      <a:pt x="90737" y="93206"/>
                      <a:pt x="92654" y="91291"/>
                      <a:pt x="93293" y="88737"/>
                    </a:cubicBezTo>
                    <a:cubicBezTo>
                      <a:pt x="93293" y="88737"/>
                      <a:pt x="93293" y="88737"/>
                      <a:pt x="93293" y="88737"/>
                    </a:cubicBezTo>
                    <a:lnTo>
                      <a:pt x="93293" y="88099"/>
                    </a:lnTo>
                    <a:cubicBezTo>
                      <a:pt x="93293" y="80438"/>
                      <a:pt x="88181" y="74054"/>
                      <a:pt x="80513" y="72777"/>
                    </a:cubicBezTo>
                    <a:lnTo>
                      <a:pt x="80513" y="71501"/>
                    </a:lnTo>
                    <a:lnTo>
                      <a:pt x="82430" y="71501"/>
                    </a:lnTo>
                    <a:cubicBezTo>
                      <a:pt x="86903" y="71501"/>
                      <a:pt x="90737" y="68309"/>
                      <a:pt x="92654" y="64478"/>
                    </a:cubicBezTo>
                    <a:lnTo>
                      <a:pt x="120131" y="64478"/>
                    </a:lnTo>
                    <a:lnTo>
                      <a:pt x="120131" y="123849"/>
                    </a:lnTo>
                    <a:cubicBezTo>
                      <a:pt x="120131" y="126403"/>
                      <a:pt x="122048" y="128956"/>
                      <a:pt x="125243" y="128956"/>
                    </a:cubicBezTo>
                    <a:cubicBezTo>
                      <a:pt x="128438" y="128956"/>
                      <a:pt x="130355" y="127041"/>
                      <a:pt x="130355" y="123849"/>
                    </a:cubicBezTo>
                    <a:lnTo>
                      <a:pt x="130355" y="64478"/>
                    </a:lnTo>
                    <a:lnTo>
                      <a:pt x="139940" y="64478"/>
                    </a:lnTo>
                    <a:cubicBezTo>
                      <a:pt x="142496" y="64478"/>
                      <a:pt x="145051" y="62563"/>
                      <a:pt x="145051" y="59371"/>
                    </a:cubicBezTo>
                    <a:cubicBezTo>
                      <a:pt x="145051" y="56179"/>
                      <a:pt x="143135" y="54264"/>
                      <a:pt x="139940" y="54264"/>
                    </a:cubicBezTo>
                    <a:lnTo>
                      <a:pt x="93932" y="54264"/>
                    </a:lnTo>
                    <a:lnTo>
                      <a:pt x="93932" y="51710"/>
                    </a:lnTo>
                    <a:lnTo>
                      <a:pt x="102878" y="51710"/>
                    </a:lnTo>
                    <a:cubicBezTo>
                      <a:pt x="105434" y="51710"/>
                      <a:pt x="107990" y="49795"/>
                      <a:pt x="107990" y="46603"/>
                    </a:cubicBezTo>
                    <a:lnTo>
                      <a:pt x="107990" y="5107"/>
                    </a:lnTo>
                    <a:cubicBezTo>
                      <a:pt x="107990" y="2554"/>
                      <a:pt x="106073" y="638"/>
                      <a:pt x="103517" y="0"/>
                    </a:cubicBezTo>
                    <a:cubicBezTo>
                      <a:pt x="103517" y="0"/>
                      <a:pt x="103517" y="0"/>
                      <a:pt x="103517" y="0"/>
                    </a:cubicBezTo>
                    <a:lnTo>
                      <a:pt x="41535" y="0"/>
                    </a:lnTo>
                    <a:cubicBezTo>
                      <a:pt x="34506" y="638"/>
                      <a:pt x="32589" y="2554"/>
                      <a:pt x="32589" y="5107"/>
                    </a:cubicBezTo>
                    <a:cubicBezTo>
                      <a:pt x="32589" y="5107"/>
                      <a:pt x="32589" y="5107"/>
                      <a:pt x="32589" y="5107"/>
                    </a:cubicBezTo>
                    <a:close/>
                    <a:moveTo>
                      <a:pt x="58148" y="83630"/>
                    </a:moveTo>
                    <a:cubicBezTo>
                      <a:pt x="59427" y="82353"/>
                      <a:pt x="61343" y="81077"/>
                      <a:pt x="63261" y="81077"/>
                    </a:cubicBezTo>
                    <a:lnTo>
                      <a:pt x="74123" y="81077"/>
                    </a:lnTo>
                    <a:cubicBezTo>
                      <a:pt x="76040" y="81077"/>
                      <a:pt x="77957" y="81715"/>
                      <a:pt x="79235" y="83630"/>
                    </a:cubicBezTo>
                    <a:lnTo>
                      <a:pt x="58148" y="83630"/>
                    </a:lnTo>
                    <a:close/>
                    <a:moveTo>
                      <a:pt x="57509" y="51710"/>
                    </a:moveTo>
                    <a:lnTo>
                      <a:pt x="60704" y="51710"/>
                    </a:lnTo>
                    <a:lnTo>
                      <a:pt x="60704" y="54264"/>
                    </a:lnTo>
                    <a:lnTo>
                      <a:pt x="57509" y="54264"/>
                    </a:lnTo>
                    <a:lnTo>
                      <a:pt x="57509" y="51710"/>
                    </a:lnTo>
                    <a:close/>
                    <a:moveTo>
                      <a:pt x="80513" y="42134"/>
                    </a:moveTo>
                    <a:lnTo>
                      <a:pt x="57509" y="42134"/>
                    </a:lnTo>
                    <a:lnTo>
                      <a:pt x="57509" y="37665"/>
                    </a:lnTo>
                    <a:cubicBezTo>
                      <a:pt x="58148" y="31281"/>
                      <a:pt x="63261" y="26813"/>
                      <a:pt x="69650" y="26813"/>
                    </a:cubicBezTo>
                    <a:cubicBezTo>
                      <a:pt x="75402" y="27451"/>
                      <a:pt x="79874" y="31920"/>
                      <a:pt x="80513" y="37665"/>
                    </a:cubicBezTo>
                    <a:lnTo>
                      <a:pt x="80513" y="42134"/>
                    </a:lnTo>
                    <a:close/>
                    <a:moveTo>
                      <a:pt x="80513" y="54264"/>
                    </a:moveTo>
                    <a:lnTo>
                      <a:pt x="77318" y="54264"/>
                    </a:lnTo>
                    <a:lnTo>
                      <a:pt x="77318" y="51710"/>
                    </a:lnTo>
                    <a:lnTo>
                      <a:pt x="80513" y="51710"/>
                    </a:lnTo>
                    <a:lnTo>
                      <a:pt x="80513" y="54264"/>
                    </a:lnTo>
                    <a:close/>
                    <a:moveTo>
                      <a:pt x="41535" y="10214"/>
                    </a:moveTo>
                    <a:lnTo>
                      <a:pt x="93932" y="10214"/>
                    </a:lnTo>
                    <a:lnTo>
                      <a:pt x="93932" y="42134"/>
                    </a:lnTo>
                    <a:lnTo>
                      <a:pt x="90098" y="42134"/>
                    </a:lnTo>
                    <a:lnTo>
                      <a:pt x="90098" y="37665"/>
                    </a:lnTo>
                    <a:cubicBezTo>
                      <a:pt x="89459" y="26174"/>
                      <a:pt x="79235" y="17237"/>
                      <a:pt x="67733" y="17875"/>
                    </a:cubicBezTo>
                    <a:cubicBezTo>
                      <a:pt x="56871" y="18514"/>
                      <a:pt x="48563" y="26813"/>
                      <a:pt x="47925" y="37665"/>
                    </a:cubicBezTo>
                    <a:lnTo>
                      <a:pt x="47925" y="42134"/>
                    </a:lnTo>
                    <a:lnTo>
                      <a:pt x="41535" y="42134"/>
                    </a:lnTo>
                    <a:lnTo>
                      <a:pt x="41535" y="1021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43" name="Graphic 4">
                <a:extLst>
                  <a:ext uri="{FF2B5EF4-FFF2-40B4-BE49-F238E27FC236}">
                    <a16:creationId xmlns:a16="http://schemas.microsoft.com/office/drawing/2014/main" id="{AE9E8E54-B289-4EA0-B8A5-4915A4B309CA}"/>
                  </a:ext>
                </a:extLst>
              </p:cNvPr>
              <p:cNvSpPr/>
              <p:nvPr/>
            </p:nvSpPr>
            <p:spPr>
              <a:xfrm>
                <a:off x="10991969" y="1476777"/>
                <a:ext cx="246258" cy="213863"/>
              </a:xfrm>
              <a:custGeom>
                <a:avLst/>
                <a:gdLst>
                  <a:gd name="connsiteX0" fmla="*/ 241540 w 246258"/>
                  <a:gd name="connsiteY0" fmla="*/ 65117 h 213863"/>
                  <a:gd name="connsiteX1" fmla="*/ 130355 w 246258"/>
                  <a:gd name="connsiteY1" fmla="*/ 1915 h 213863"/>
                  <a:gd name="connsiteX2" fmla="*/ 116297 w 246258"/>
                  <a:gd name="connsiteY2" fmla="*/ 1915 h 213863"/>
                  <a:gd name="connsiteX3" fmla="*/ 5112 w 246258"/>
                  <a:gd name="connsiteY3" fmla="*/ 65117 h 213863"/>
                  <a:gd name="connsiteX4" fmla="*/ 1278 w 246258"/>
                  <a:gd name="connsiteY4" fmla="*/ 79161 h 213863"/>
                  <a:gd name="connsiteX5" fmla="*/ 8307 w 246258"/>
                  <a:gd name="connsiteY5" fmla="*/ 84269 h 213863"/>
                  <a:gd name="connsiteX6" fmla="*/ 23643 w 246258"/>
                  <a:gd name="connsiteY6" fmla="*/ 87460 h 213863"/>
                  <a:gd name="connsiteX7" fmla="*/ 23643 w 246258"/>
                  <a:gd name="connsiteY7" fmla="*/ 207479 h 213863"/>
                  <a:gd name="connsiteX8" fmla="*/ 30033 w 246258"/>
                  <a:gd name="connsiteY8" fmla="*/ 213863 h 213863"/>
                  <a:gd name="connsiteX9" fmla="*/ 215980 w 246258"/>
                  <a:gd name="connsiteY9" fmla="*/ 213863 h 213863"/>
                  <a:gd name="connsiteX10" fmla="*/ 222370 w 246258"/>
                  <a:gd name="connsiteY10" fmla="*/ 207479 h 213863"/>
                  <a:gd name="connsiteX11" fmla="*/ 222370 w 246258"/>
                  <a:gd name="connsiteY11" fmla="*/ 87460 h 213863"/>
                  <a:gd name="connsiteX12" fmla="*/ 237706 w 246258"/>
                  <a:gd name="connsiteY12" fmla="*/ 84269 h 213863"/>
                  <a:gd name="connsiteX13" fmla="*/ 246012 w 246258"/>
                  <a:gd name="connsiteY13" fmla="*/ 72139 h 213863"/>
                  <a:gd name="connsiteX14" fmla="*/ 241540 w 246258"/>
                  <a:gd name="connsiteY14" fmla="*/ 65117 h 213863"/>
                  <a:gd name="connsiteX15" fmla="*/ 241540 w 246258"/>
                  <a:gd name="connsiteY15" fmla="*/ 65117 h 213863"/>
                  <a:gd name="connsiteX16" fmla="*/ 214702 w 246258"/>
                  <a:gd name="connsiteY16" fmla="*/ 75331 h 213863"/>
                  <a:gd name="connsiteX17" fmla="*/ 209590 w 246258"/>
                  <a:gd name="connsiteY17" fmla="*/ 81715 h 213863"/>
                  <a:gd name="connsiteX18" fmla="*/ 209590 w 246258"/>
                  <a:gd name="connsiteY18" fmla="*/ 200457 h 213863"/>
                  <a:gd name="connsiteX19" fmla="*/ 37062 w 246258"/>
                  <a:gd name="connsiteY19" fmla="*/ 200457 h 213863"/>
                  <a:gd name="connsiteX20" fmla="*/ 37062 w 246258"/>
                  <a:gd name="connsiteY20" fmla="*/ 81715 h 213863"/>
                  <a:gd name="connsiteX21" fmla="*/ 31949 w 246258"/>
                  <a:gd name="connsiteY21" fmla="*/ 75331 h 213863"/>
                  <a:gd name="connsiteX22" fmla="*/ 17253 w 246258"/>
                  <a:gd name="connsiteY22" fmla="*/ 72139 h 213863"/>
                  <a:gd name="connsiteX23" fmla="*/ 122687 w 246258"/>
                  <a:gd name="connsiteY23" fmla="*/ 12130 h 213863"/>
                  <a:gd name="connsiteX24" fmla="*/ 123965 w 246258"/>
                  <a:gd name="connsiteY24" fmla="*/ 12130 h 213863"/>
                  <a:gd name="connsiteX25" fmla="*/ 229399 w 246258"/>
                  <a:gd name="connsiteY25" fmla="*/ 72139 h 213863"/>
                  <a:gd name="connsiteX26" fmla="*/ 214702 w 246258"/>
                  <a:gd name="connsiteY26" fmla="*/ 75331 h 21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6258" h="213863">
                    <a:moveTo>
                      <a:pt x="241540" y="65117"/>
                    </a:moveTo>
                    <a:lnTo>
                      <a:pt x="130355" y="1915"/>
                    </a:lnTo>
                    <a:cubicBezTo>
                      <a:pt x="125882" y="-638"/>
                      <a:pt x="120770" y="-638"/>
                      <a:pt x="116297" y="1915"/>
                    </a:cubicBezTo>
                    <a:lnTo>
                      <a:pt x="5112" y="65117"/>
                    </a:lnTo>
                    <a:cubicBezTo>
                      <a:pt x="0" y="67670"/>
                      <a:pt x="-1278" y="74054"/>
                      <a:pt x="1278" y="79161"/>
                    </a:cubicBezTo>
                    <a:cubicBezTo>
                      <a:pt x="2556" y="81715"/>
                      <a:pt x="5112" y="83630"/>
                      <a:pt x="8307" y="84269"/>
                    </a:cubicBezTo>
                    <a:lnTo>
                      <a:pt x="23643" y="87460"/>
                    </a:lnTo>
                    <a:lnTo>
                      <a:pt x="23643" y="207479"/>
                    </a:lnTo>
                    <a:cubicBezTo>
                      <a:pt x="23643" y="211310"/>
                      <a:pt x="26199" y="213863"/>
                      <a:pt x="30033" y="213863"/>
                    </a:cubicBezTo>
                    <a:lnTo>
                      <a:pt x="215980" y="213863"/>
                    </a:lnTo>
                    <a:cubicBezTo>
                      <a:pt x="219814" y="213863"/>
                      <a:pt x="222370" y="211310"/>
                      <a:pt x="222370" y="207479"/>
                    </a:cubicBezTo>
                    <a:lnTo>
                      <a:pt x="222370" y="87460"/>
                    </a:lnTo>
                    <a:lnTo>
                      <a:pt x="237706" y="84269"/>
                    </a:lnTo>
                    <a:cubicBezTo>
                      <a:pt x="243457" y="83630"/>
                      <a:pt x="247291" y="77885"/>
                      <a:pt x="246012" y="72139"/>
                    </a:cubicBezTo>
                    <a:cubicBezTo>
                      <a:pt x="246012" y="68947"/>
                      <a:pt x="244096" y="66393"/>
                      <a:pt x="241540" y="65117"/>
                    </a:cubicBezTo>
                    <a:lnTo>
                      <a:pt x="241540" y="65117"/>
                    </a:lnTo>
                    <a:close/>
                    <a:moveTo>
                      <a:pt x="214702" y="75331"/>
                    </a:moveTo>
                    <a:cubicBezTo>
                      <a:pt x="211507" y="75969"/>
                      <a:pt x="209590" y="78523"/>
                      <a:pt x="209590" y="81715"/>
                    </a:cubicBezTo>
                    <a:lnTo>
                      <a:pt x="209590" y="200457"/>
                    </a:lnTo>
                    <a:lnTo>
                      <a:pt x="37062" y="200457"/>
                    </a:lnTo>
                    <a:lnTo>
                      <a:pt x="37062" y="81715"/>
                    </a:lnTo>
                    <a:cubicBezTo>
                      <a:pt x="37062" y="78523"/>
                      <a:pt x="35144" y="75969"/>
                      <a:pt x="31949" y="75331"/>
                    </a:cubicBezTo>
                    <a:lnTo>
                      <a:pt x="17253" y="72139"/>
                    </a:lnTo>
                    <a:lnTo>
                      <a:pt x="122687" y="12130"/>
                    </a:lnTo>
                    <a:cubicBezTo>
                      <a:pt x="123326" y="12130"/>
                      <a:pt x="123965" y="12130"/>
                      <a:pt x="123965" y="12130"/>
                    </a:cubicBezTo>
                    <a:lnTo>
                      <a:pt x="229399" y="72139"/>
                    </a:lnTo>
                    <a:lnTo>
                      <a:pt x="214702" y="75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41" name="Graphic 4">
              <a:extLst>
                <a:ext uri="{FF2B5EF4-FFF2-40B4-BE49-F238E27FC236}">
                  <a16:creationId xmlns:a16="http://schemas.microsoft.com/office/drawing/2014/main" id="{DBE94793-A85F-4223-983F-45EC9EA30986}"/>
                </a:ext>
              </a:extLst>
            </p:cNvPr>
            <p:cNvSpPr/>
            <p:nvPr/>
          </p:nvSpPr>
          <p:spPr>
            <a:xfrm>
              <a:off x="12546418" y="771387"/>
              <a:ext cx="29703" cy="29618"/>
            </a:xfrm>
            <a:custGeom>
              <a:avLst/>
              <a:gdLst>
                <a:gd name="connsiteX0" fmla="*/ 137384 w 211506"/>
                <a:gd name="connsiteY0" fmla="*/ 127680 h 211309"/>
                <a:gd name="connsiteX1" fmla="*/ 155915 w 211506"/>
                <a:gd name="connsiteY1" fmla="*/ 77885 h 211309"/>
                <a:gd name="connsiteX2" fmla="*/ 77957 w 211506"/>
                <a:gd name="connsiteY2" fmla="*/ 0 h 211309"/>
                <a:gd name="connsiteX3" fmla="*/ 0 w 211506"/>
                <a:gd name="connsiteY3" fmla="*/ 77885 h 211309"/>
                <a:gd name="connsiteX4" fmla="*/ 77957 w 211506"/>
                <a:gd name="connsiteY4" fmla="*/ 155769 h 211309"/>
                <a:gd name="connsiteX5" fmla="*/ 128438 w 211506"/>
                <a:gd name="connsiteY5" fmla="*/ 137256 h 211309"/>
                <a:gd name="connsiteX6" fmla="*/ 200644 w 211506"/>
                <a:gd name="connsiteY6" fmla="*/ 209395 h 211309"/>
                <a:gd name="connsiteX7" fmla="*/ 205117 w 211506"/>
                <a:gd name="connsiteY7" fmla="*/ 211310 h 211309"/>
                <a:gd name="connsiteX8" fmla="*/ 209590 w 211506"/>
                <a:gd name="connsiteY8" fmla="*/ 209395 h 211309"/>
                <a:gd name="connsiteX9" fmla="*/ 209590 w 211506"/>
                <a:gd name="connsiteY9" fmla="*/ 200457 h 211309"/>
                <a:gd name="connsiteX10" fmla="*/ 137384 w 211506"/>
                <a:gd name="connsiteY10" fmla="*/ 127680 h 211309"/>
                <a:gd name="connsiteX11" fmla="*/ 13419 w 211506"/>
                <a:gd name="connsiteY11" fmla="*/ 77885 h 211309"/>
                <a:gd name="connsiteX12" fmla="*/ 78597 w 211506"/>
                <a:gd name="connsiteY12" fmla="*/ 12768 h 211309"/>
                <a:gd name="connsiteX13" fmla="*/ 143774 w 211506"/>
                <a:gd name="connsiteY13" fmla="*/ 77885 h 211309"/>
                <a:gd name="connsiteX14" fmla="*/ 78597 w 211506"/>
                <a:gd name="connsiteY14" fmla="*/ 143001 h 211309"/>
                <a:gd name="connsiteX15" fmla="*/ 13419 w 211506"/>
                <a:gd name="connsiteY15" fmla="*/ 77885 h 21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506" h="211309">
                  <a:moveTo>
                    <a:pt x="137384" y="127680"/>
                  </a:moveTo>
                  <a:cubicBezTo>
                    <a:pt x="148886" y="114273"/>
                    <a:pt x="155915" y="96398"/>
                    <a:pt x="155915" y="77885"/>
                  </a:cubicBezTo>
                  <a:cubicBezTo>
                    <a:pt x="155915" y="35112"/>
                    <a:pt x="120770" y="0"/>
                    <a:pt x="77957" y="0"/>
                  </a:cubicBezTo>
                  <a:cubicBezTo>
                    <a:pt x="35145" y="0"/>
                    <a:pt x="0" y="35112"/>
                    <a:pt x="0" y="77885"/>
                  </a:cubicBezTo>
                  <a:cubicBezTo>
                    <a:pt x="0" y="120657"/>
                    <a:pt x="35145" y="155769"/>
                    <a:pt x="77957" y="155769"/>
                  </a:cubicBezTo>
                  <a:cubicBezTo>
                    <a:pt x="97127" y="155769"/>
                    <a:pt x="114380" y="148747"/>
                    <a:pt x="128438" y="137256"/>
                  </a:cubicBezTo>
                  <a:lnTo>
                    <a:pt x="200644" y="209395"/>
                  </a:lnTo>
                  <a:cubicBezTo>
                    <a:pt x="201922" y="210671"/>
                    <a:pt x="203839" y="211310"/>
                    <a:pt x="205117" y="211310"/>
                  </a:cubicBezTo>
                  <a:cubicBezTo>
                    <a:pt x="206395" y="211310"/>
                    <a:pt x="208312" y="210671"/>
                    <a:pt x="209590" y="209395"/>
                  </a:cubicBezTo>
                  <a:cubicBezTo>
                    <a:pt x="212146" y="206841"/>
                    <a:pt x="212146" y="203011"/>
                    <a:pt x="209590" y="200457"/>
                  </a:cubicBezTo>
                  <a:lnTo>
                    <a:pt x="137384" y="127680"/>
                  </a:lnTo>
                  <a:close/>
                  <a:moveTo>
                    <a:pt x="13419" y="77885"/>
                  </a:moveTo>
                  <a:cubicBezTo>
                    <a:pt x="13419" y="42134"/>
                    <a:pt x="42812" y="12768"/>
                    <a:pt x="78597" y="12768"/>
                  </a:cubicBezTo>
                  <a:cubicBezTo>
                    <a:pt x="114380" y="12768"/>
                    <a:pt x="143774" y="42134"/>
                    <a:pt x="143774" y="77885"/>
                  </a:cubicBezTo>
                  <a:cubicBezTo>
                    <a:pt x="143774" y="113635"/>
                    <a:pt x="114380" y="143001"/>
                    <a:pt x="78597" y="143001"/>
                  </a:cubicBezTo>
                  <a:cubicBezTo>
                    <a:pt x="42812" y="143001"/>
                    <a:pt x="13419" y="113635"/>
                    <a:pt x="13419" y="77885"/>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81" name="Rectangle 80">
            <a:extLst>
              <a:ext uri="{FF2B5EF4-FFF2-40B4-BE49-F238E27FC236}">
                <a16:creationId xmlns:a16="http://schemas.microsoft.com/office/drawing/2014/main" id="{A56C15CE-CA97-4524-9264-C536D39DA1A7}"/>
              </a:ext>
            </a:extLst>
          </p:cNvPr>
          <p:cNvSpPr/>
          <p:nvPr/>
        </p:nvSpPr>
        <p:spPr>
          <a:xfrm>
            <a:off x="10060405" y="6516913"/>
            <a:ext cx="2982042" cy="885371"/>
          </a:xfrm>
          <a:prstGeom prst="rect">
            <a:avLst/>
          </a:prstGeom>
          <a:solidFill>
            <a:srgbClr val="FFFFFF"/>
          </a:solidFill>
        </p:spPr>
        <p:txBody>
          <a:bodyPr wrap="square" rtlCol="0" anchor="ctr">
            <a:noAutofit/>
          </a:bodyPr>
          <a:lstStyle/>
          <a:p>
            <a:pPr algn="ctr"/>
            <a:endParaRPr lang="en-GB" sz="1000" dirty="0">
              <a:solidFill>
                <a:schemeClr val="bg1"/>
              </a:solidFill>
              <a:latin typeface="Lato Medium" panose="020F0502020204030203" pitchFamily="34" charset="0"/>
              <a:ea typeface="Lato Medium" panose="020F0502020204030203" pitchFamily="34" charset="0"/>
              <a:cs typeface="Lato Medium" panose="020F0502020204030203" pitchFamily="34" charset="0"/>
            </a:endParaRPr>
          </a:p>
        </p:txBody>
      </p:sp>
    </p:spTree>
    <p:extLst>
      <p:ext uri="{BB962C8B-B14F-4D97-AF65-F5344CB8AC3E}">
        <p14:creationId xmlns:p14="http://schemas.microsoft.com/office/powerpoint/2010/main" val="3842528754"/>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Rectangle 229">
            <a:extLst>
              <a:ext uri="{FF2B5EF4-FFF2-40B4-BE49-F238E27FC236}">
                <a16:creationId xmlns:a16="http://schemas.microsoft.com/office/drawing/2014/main" id="{F3B5738D-DEAF-4175-9615-4DFE03ED1AD7}"/>
              </a:ext>
            </a:extLst>
          </p:cNvPr>
          <p:cNvSpPr/>
          <p:nvPr/>
        </p:nvSpPr>
        <p:spPr bwMode="gray">
          <a:xfrm>
            <a:off x="209556" y="6836900"/>
            <a:ext cx="4026778" cy="722775"/>
          </a:xfrm>
          <a:prstGeom prst="rect">
            <a:avLst/>
          </a:prstGeom>
          <a:solidFill>
            <a:schemeClr val="bg1"/>
          </a:solidFill>
          <a:ln w="19050" algn="ctr">
            <a:noFill/>
            <a:miter lim="800000"/>
            <a:headEnd/>
            <a:tailEnd/>
          </a:ln>
        </p:spPr>
        <p:txBody>
          <a:bodyPr wrap="square" lIns="144000" tIns="88900" rIns="36000" bIns="88900" rtlCol="0" anchor="ctr"/>
          <a:lstStyle/>
          <a:p>
            <a:pPr defTabSz="1042873">
              <a:lnSpc>
                <a:spcPct val="106000"/>
              </a:lnSpc>
              <a:buFont typeface="Wingdings 2" pitchFamily="18" charset="2"/>
              <a:buNone/>
              <a:defRPr/>
            </a:pPr>
            <a:endParaRPr lang="en-GB" sz="1200" b="1" kern="0"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231" name="Picture 230">
            <a:extLst>
              <a:ext uri="{FF2B5EF4-FFF2-40B4-BE49-F238E27FC236}">
                <a16:creationId xmlns:a16="http://schemas.microsoft.com/office/drawing/2014/main" id="{138893D1-1877-45E3-AADE-1AB88DCF3D3E}"/>
              </a:ext>
            </a:extLst>
          </p:cNvPr>
          <p:cNvPicPr>
            <a:picLocks noChangeAspect="1"/>
          </p:cNvPicPr>
          <p:nvPr/>
        </p:nvPicPr>
        <p:blipFill>
          <a:blip r:embed="rId3"/>
          <a:stretch>
            <a:fillRect/>
          </a:stretch>
        </p:blipFill>
        <p:spPr>
          <a:xfrm>
            <a:off x="0" y="4488118"/>
            <a:ext cx="13524089" cy="3071718"/>
          </a:xfrm>
          <a:prstGeom prst="rect">
            <a:avLst/>
          </a:prstGeom>
        </p:spPr>
      </p:pic>
      <p:sp>
        <p:nvSpPr>
          <p:cNvPr id="2" name="Title 1">
            <a:extLst>
              <a:ext uri="{FF2B5EF4-FFF2-40B4-BE49-F238E27FC236}">
                <a16:creationId xmlns:a16="http://schemas.microsoft.com/office/drawing/2014/main" id="{5D80F6C2-6EE5-4489-A720-450640F27109}"/>
              </a:ext>
            </a:extLst>
          </p:cNvPr>
          <p:cNvSpPr>
            <a:spLocks noGrp="1"/>
          </p:cNvSpPr>
          <p:nvPr>
            <p:ph type="title"/>
          </p:nvPr>
        </p:nvSpPr>
        <p:spPr/>
        <p:txBody>
          <a:bodyPr/>
          <a:lstStyle/>
          <a:p>
            <a:r>
              <a:rPr lang="en-GB">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rPr>
              <a:t>Main implemented actions: </a:t>
            </a:r>
            <a:r>
              <a:rPr lang="en-GB"/>
              <a:t> Bicycle promotion and other PMV</a:t>
            </a:r>
            <a:endParaRPr lang="en-GB" dirty="0"/>
          </a:p>
        </p:txBody>
      </p:sp>
      <p:sp>
        <p:nvSpPr>
          <p:cNvPr id="3" name="Text Placeholder 2">
            <a:extLst>
              <a:ext uri="{FF2B5EF4-FFF2-40B4-BE49-F238E27FC236}">
                <a16:creationId xmlns:a16="http://schemas.microsoft.com/office/drawing/2014/main" id="{CA2B26DF-4666-4980-9C4B-EBD12A092AE2}"/>
              </a:ext>
            </a:extLst>
          </p:cNvPr>
          <p:cNvSpPr>
            <a:spLocks noGrp="1"/>
          </p:cNvSpPr>
          <p:nvPr>
            <p:ph type="body" sz="quarter" idx="14"/>
          </p:nvPr>
        </p:nvSpPr>
        <p:spPr/>
        <p:txBody>
          <a:bodyPr/>
          <a:lstStyle/>
          <a:p>
            <a:r>
              <a:rPr lang="en-GB"/>
              <a:t>02. </a:t>
            </a:r>
            <a:r>
              <a:rPr lang="en-GB" sz="2200">
                <a:latin typeface="Open Sans Extrabold" panose="020B0906030804020204" pitchFamily="34" charset="0"/>
                <a:ea typeface="Open Sans Extrabold" panose="020B0906030804020204" pitchFamily="34" charset="0"/>
                <a:cs typeface="Open Sans Extrabold" panose="020B0906030804020204" pitchFamily="34" charset="0"/>
              </a:rPr>
              <a:t>Madrid </a:t>
            </a:r>
            <a:r>
              <a:rPr lang="en-GB" sz="2200" dirty="0">
                <a:latin typeface="Open Sans Extrabold" panose="020B0906030804020204" pitchFamily="34" charset="0"/>
                <a:ea typeface="Open Sans Extrabold" panose="020B0906030804020204" pitchFamily="34" charset="0"/>
                <a:cs typeface="Open Sans Extrabold" panose="020B0906030804020204" pitchFamily="34" charset="0"/>
              </a:rPr>
              <a:t>360 </a:t>
            </a:r>
            <a:r>
              <a:rPr lang="en-GB" sz="2200">
                <a:latin typeface="Open Sans Extrabold" panose="020B0906030804020204" pitchFamily="34" charset="0"/>
                <a:ea typeface="Open Sans Extrabold" panose="020B0906030804020204" pitchFamily="34" charset="0"/>
                <a:cs typeface="Open Sans Extrabold" panose="020B0906030804020204" pitchFamily="34" charset="0"/>
              </a:rPr>
              <a:t>Strategy Summary</a:t>
            </a:r>
            <a:endParaRPr lang="en-GB" dirty="0"/>
          </a:p>
        </p:txBody>
      </p:sp>
      <p:sp>
        <p:nvSpPr>
          <p:cNvPr id="34" name="TextBox 33">
            <a:extLst>
              <a:ext uri="{FF2B5EF4-FFF2-40B4-BE49-F238E27FC236}">
                <a16:creationId xmlns:a16="http://schemas.microsoft.com/office/drawing/2014/main" id="{08FE3D6F-AD68-41B6-96AD-7F1B3A0E4562}"/>
              </a:ext>
            </a:extLst>
          </p:cNvPr>
          <p:cNvSpPr txBox="1"/>
          <p:nvPr/>
        </p:nvSpPr>
        <p:spPr>
          <a:xfrm>
            <a:off x="1285013" y="5083966"/>
            <a:ext cx="3059846" cy="215444"/>
          </a:xfrm>
          <a:prstGeom prst="rect">
            <a:avLst/>
          </a:prstGeom>
          <a:noFill/>
        </p:spPr>
        <p:txBody>
          <a:bodyPr vert="horz" wrap="square" lIns="0" tIns="0" rIns="0" bIns="0" rtlCol="0">
            <a:spAutoFit/>
          </a:bodyPr>
          <a:lstStyle/>
          <a:p>
            <a:pPr hangingPunct="0">
              <a:spcBef>
                <a:spcPts val="600"/>
              </a:spcBef>
              <a:spcAft>
                <a:spcPts val="600"/>
              </a:spcAft>
              <a:buSzPct val="100000"/>
            </a:pPr>
            <a:r>
              <a:rPr lang="en-GB" sz="1400" b="1" dirty="0">
                <a:solidFill>
                  <a:srgbClr val="000000"/>
                </a:solidFill>
                <a:latin typeface="Open Sans Extrabold" panose="020B0906030804020204" pitchFamily="34" charset="0"/>
                <a:ea typeface="Open Sans Extrabold" panose="020B0906030804020204" pitchFamily="34" charset="0"/>
                <a:cs typeface="Open Sans Extrabold" panose="020B0906030804020204" pitchFamily="34" charset="0"/>
              </a:rPr>
              <a:t>More of bicycle lanes</a:t>
            </a:r>
            <a:endParaRPr lang="en-GB" sz="1350" dirty="0">
              <a:solidFill>
                <a:schemeClr val="tx2">
                  <a:lumMod val="7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5" name="Group 34">
            <a:extLst>
              <a:ext uri="{FF2B5EF4-FFF2-40B4-BE49-F238E27FC236}">
                <a16:creationId xmlns:a16="http://schemas.microsoft.com/office/drawing/2014/main" id="{2529692A-033A-40AD-8540-1B6816DCE9FA}"/>
              </a:ext>
            </a:extLst>
          </p:cNvPr>
          <p:cNvGrpSpPr>
            <a:grpSpLocks noChangeAspect="1"/>
          </p:cNvGrpSpPr>
          <p:nvPr/>
        </p:nvGrpSpPr>
        <p:grpSpPr>
          <a:xfrm>
            <a:off x="11080174" y="555708"/>
            <a:ext cx="1696056" cy="451937"/>
            <a:chOff x="11354823" y="557803"/>
            <a:chExt cx="1354985" cy="361054"/>
          </a:xfrm>
        </p:grpSpPr>
        <p:sp>
          <p:nvSpPr>
            <p:cNvPr id="36" name="TextBox 35">
              <a:extLst>
                <a:ext uri="{FF2B5EF4-FFF2-40B4-BE49-F238E27FC236}">
                  <a16:creationId xmlns:a16="http://schemas.microsoft.com/office/drawing/2014/main" id="{F8B251B6-A47A-4D94-9217-1B4E0BE54BA7}"/>
                </a:ext>
              </a:extLst>
            </p:cNvPr>
            <p:cNvSpPr txBox="1"/>
            <p:nvPr/>
          </p:nvSpPr>
          <p:spPr>
            <a:xfrm>
              <a:off x="12524030"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7" name="TextBox 36">
              <a:extLst>
                <a:ext uri="{FF2B5EF4-FFF2-40B4-BE49-F238E27FC236}">
                  <a16:creationId xmlns:a16="http://schemas.microsoft.com/office/drawing/2014/main" id="{0579555C-CB73-4F8E-9FF1-B7B15A78EC1C}"/>
                </a:ext>
              </a:extLst>
            </p:cNvPr>
            <p:cNvSpPr txBox="1"/>
            <p:nvPr/>
          </p:nvSpPr>
          <p:spPr>
            <a:xfrm>
              <a:off x="12329162"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9" name="TextBox 38">
              <a:extLst>
                <a:ext uri="{FF2B5EF4-FFF2-40B4-BE49-F238E27FC236}">
                  <a16:creationId xmlns:a16="http://schemas.microsoft.com/office/drawing/2014/main" id="{BCCECE82-ED62-4106-8761-3507A779C228}"/>
                </a:ext>
              </a:extLst>
            </p:cNvPr>
            <p:cNvSpPr txBox="1"/>
            <p:nvPr/>
          </p:nvSpPr>
          <p:spPr>
            <a:xfrm>
              <a:off x="12134294"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TextBox 40">
              <a:extLst>
                <a:ext uri="{FF2B5EF4-FFF2-40B4-BE49-F238E27FC236}">
                  <a16:creationId xmlns:a16="http://schemas.microsoft.com/office/drawing/2014/main" id="{B7FD7076-17C5-4679-9F3A-975BE23B660E}"/>
                </a:ext>
              </a:extLst>
            </p:cNvPr>
            <p:cNvSpPr txBox="1"/>
            <p:nvPr/>
          </p:nvSpPr>
          <p:spPr>
            <a:xfrm>
              <a:off x="11939427"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TextBox 42">
              <a:extLst>
                <a:ext uri="{FF2B5EF4-FFF2-40B4-BE49-F238E27FC236}">
                  <a16:creationId xmlns:a16="http://schemas.microsoft.com/office/drawing/2014/main" id="{0E775BC3-78DD-4FCE-84B9-BEFFF167DCFD}"/>
                </a:ext>
              </a:extLst>
            </p:cNvPr>
            <p:cNvSpPr txBox="1"/>
            <p:nvPr/>
          </p:nvSpPr>
          <p:spPr>
            <a:xfrm>
              <a:off x="11744559" y="742111"/>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8" name="TextBox 47">
              <a:extLst>
                <a:ext uri="{FF2B5EF4-FFF2-40B4-BE49-F238E27FC236}">
                  <a16:creationId xmlns:a16="http://schemas.microsoft.com/office/drawing/2014/main" id="{F17497A8-3E49-49DA-A574-7009BE762836}"/>
                </a:ext>
              </a:extLst>
            </p:cNvPr>
            <p:cNvSpPr txBox="1"/>
            <p:nvPr/>
          </p:nvSpPr>
          <p:spPr>
            <a:xfrm>
              <a:off x="11549691"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3" name="TextBox 52">
              <a:extLst>
                <a:ext uri="{FF2B5EF4-FFF2-40B4-BE49-F238E27FC236}">
                  <a16:creationId xmlns:a16="http://schemas.microsoft.com/office/drawing/2014/main" id="{7E5162B2-203E-4E94-A0BE-D60188C45D04}"/>
                </a:ext>
              </a:extLst>
            </p:cNvPr>
            <p:cNvSpPr txBox="1"/>
            <p:nvPr/>
          </p:nvSpPr>
          <p:spPr>
            <a:xfrm>
              <a:off x="11354823" y="742111"/>
              <a:ext cx="185778" cy="176746"/>
            </a:xfrm>
            <a:prstGeom prst="rect">
              <a:avLst/>
            </a:prstGeom>
            <a:solidFill>
              <a:srgbClr val="012169"/>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4" name="TextBox 53">
              <a:extLst>
                <a:ext uri="{FF2B5EF4-FFF2-40B4-BE49-F238E27FC236}">
                  <a16:creationId xmlns:a16="http://schemas.microsoft.com/office/drawing/2014/main" id="{59A403BB-0D0A-4990-88E9-53E041C0433B}"/>
                </a:ext>
              </a:extLst>
            </p:cNvPr>
            <p:cNvSpPr txBox="1"/>
            <p:nvPr/>
          </p:nvSpPr>
          <p:spPr>
            <a:xfrm>
              <a:off x="12524030"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5" name="TextBox 54">
              <a:extLst>
                <a:ext uri="{FF2B5EF4-FFF2-40B4-BE49-F238E27FC236}">
                  <a16:creationId xmlns:a16="http://schemas.microsoft.com/office/drawing/2014/main" id="{C804AEA6-4701-45D8-A6E7-1B335B6C55C0}"/>
                </a:ext>
              </a:extLst>
            </p:cNvPr>
            <p:cNvSpPr txBox="1"/>
            <p:nvPr/>
          </p:nvSpPr>
          <p:spPr>
            <a:xfrm>
              <a:off x="12329162"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6" name="TextBox 55">
              <a:extLst>
                <a:ext uri="{FF2B5EF4-FFF2-40B4-BE49-F238E27FC236}">
                  <a16:creationId xmlns:a16="http://schemas.microsoft.com/office/drawing/2014/main" id="{7598D1F7-A975-472D-A322-ED85BD61889D}"/>
                </a:ext>
              </a:extLst>
            </p:cNvPr>
            <p:cNvSpPr txBox="1"/>
            <p:nvPr/>
          </p:nvSpPr>
          <p:spPr>
            <a:xfrm>
              <a:off x="12134294"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4" name="TextBox 63">
              <a:extLst>
                <a:ext uri="{FF2B5EF4-FFF2-40B4-BE49-F238E27FC236}">
                  <a16:creationId xmlns:a16="http://schemas.microsoft.com/office/drawing/2014/main" id="{EA7EA01A-DCFC-45FA-9360-38FE25487EE1}"/>
                </a:ext>
              </a:extLst>
            </p:cNvPr>
            <p:cNvSpPr txBox="1"/>
            <p:nvPr/>
          </p:nvSpPr>
          <p:spPr>
            <a:xfrm>
              <a:off x="11939427"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5" name="TextBox 64">
              <a:extLst>
                <a:ext uri="{FF2B5EF4-FFF2-40B4-BE49-F238E27FC236}">
                  <a16:creationId xmlns:a16="http://schemas.microsoft.com/office/drawing/2014/main" id="{53E3FE2A-AECB-4FA5-A133-36479B0E2CB2}"/>
                </a:ext>
              </a:extLst>
            </p:cNvPr>
            <p:cNvSpPr txBox="1"/>
            <p:nvPr/>
          </p:nvSpPr>
          <p:spPr>
            <a:xfrm>
              <a:off x="11744559"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6" name="TextBox 65">
              <a:extLst>
                <a:ext uri="{FF2B5EF4-FFF2-40B4-BE49-F238E27FC236}">
                  <a16:creationId xmlns:a16="http://schemas.microsoft.com/office/drawing/2014/main" id="{BC8618DF-FCB8-423A-8B25-90AB7FE350F4}"/>
                </a:ext>
              </a:extLst>
            </p:cNvPr>
            <p:cNvSpPr txBox="1"/>
            <p:nvPr/>
          </p:nvSpPr>
          <p:spPr>
            <a:xfrm>
              <a:off x="11549691"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67" name="Graphic 4">
              <a:extLst>
                <a:ext uri="{FF2B5EF4-FFF2-40B4-BE49-F238E27FC236}">
                  <a16:creationId xmlns:a16="http://schemas.microsoft.com/office/drawing/2014/main" id="{B19CDF45-60BA-4CC2-8499-DA2030C5A84A}"/>
                </a:ext>
              </a:extLst>
            </p:cNvPr>
            <p:cNvGrpSpPr>
              <a:grpSpLocks noChangeAspect="1"/>
            </p:cNvGrpSpPr>
            <p:nvPr/>
          </p:nvGrpSpPr>
          <p:grpSpPr>
            <a:xfrm>
              <a:off x="11772106" y="767204"/>
              <a:ext cx="37357" cy="35885"/>
              <a:chOff x="8908530" y="3895668"/>
              <a:chExt cx="226843" cy="218332"/>
            </a:xfrm>
            <a:solidFill>
              <a:schemeClr val="bg1"/>
            </a:solidFill>
            <a:effectLst/>
          </p:grpSpPr>
          <p:sp>
            <p:nvSpPr>
              <p:cNvPr id="118" name="Graphic 4">
                <a:extLst>
                  <a:ext uri="{FF2B5EF4-FFF2-40B4-BE49-F238E27FC236}">
                    <a16:creationId xmlns:a16="http://schemas.microsoft.com/office/drawing/2014/main" id="{EEBFA7E1-1A02-48CA-ABC5-1CCABA0A29D8}"/>
                  </a:ext>
                </a:extLst>
              </p:cNvPr>
              <p:cNvSpPr/>
              <p:nvPr/>
            </p:nvSpPr>
            <p:spPr>
              <a:xfrm>
                <a:off x="8969754" y="3895668"/>
                <a:ext cx="111083" cy="82353"/>
              </a:xfrm>
              <a:custGeom>
                <a:avLst/>
                <a:gdLst>
                  <a:gd name="connsiteX0" fmla="*/ 68812 w 111083"/>
                  <a:gd name="connsiteY0" fmla="*/ 63840 h 82353"/>
                  <a:gd name="connsiteX1" fmla="*/ 61144 w 111083"/>
                  <a:gd name="connsiteY1" fmla="*/ 68947 h 82353"/>
                  <a:gd name="connsiteX2" fmla="*/ 61144 w 111083"/>
                  <a:gd name="connsiteY2" fmla="*/ 68947 h 82353"/>
                  <a:gd name="connsiteX3" fmla="*/ 66256 w 111083"/>
                  <a:gd name="connsiteY3" fmla="*/ 76608 h 82353"/>
                  <a:gd name="connsiteX4" fmla="*/ 66256 w 111083"/>
                  <a:gd name="connsiteY4" fmla="*/ 76608 h 82353"/>
                  <a:gd name="connsiteX5" fmla="*/ 97566 w 111083"/>
                  <a:gd name="connsiteY5" fmla="*/ 82354 h 82353"/>
                  <a:gd name="connsiteX6" fmla="*/ 98844 w 111083"/>
                  <a:gd name="connsiteY6" fmla="*/ 82354 h 82353"/>
                  <a:gd name="connsiteX7" fmla="*/ 102679 w 111083"/>
                  <a:gd name="connsiteY7" fmla="*/ 81077 h 82353"/>
                  <a:gd name="connsiteX8" fmla="*/ 105234 w 111083"/>
                  <a:gd name="connsiteY8" fmla="*/ 77246 h 82353"/>
                  <a:gd name="connsiteX9" fmla="*/ 110985 w 111083"/>
                  <a:gd name="connsiteY9" fmla="*/ 45965 h 82353"/>
                  <a:gd name="connsiteX10" fmla="*/ 105874 w 111083"/>
                  <a:gd name="connsiteY10" fmla="*/ 38304 h 82353"/>
                  <a:gd name="connsiteX11" fmla="*/ 98205 w 111083"/>
                  <a:gd name="connsiteY11" fmla="*/ 43411 h 82353"/>
                  <a:gd name="connsiteX12" fmla="*/ 98205 w 111083"/>
                  <a:gd name="connsiteY12" fmla="*/ 43411 h 82353"/>
                  <a:gd name="connsiteX13" fmla="*/ 95649 w 111083"/>
                  <a:gd name="connsiteY13" fmla="*/ 58094 h 82353"/>
                  <a:gd name="connsiteX14" fmla="*/ 63700 w 111083"/>
                  <a:gd name="connsiteY14" fmla="*/ 3192 h 82353"/>
                  <a:gd name="connsiteX15" fmla="*/ 57949 w 111083"/>
                  <a:gd name="connsiteY15" fmla="*/ 0 h 82353"/>
                  <a:gd name="connsiteX16" fmla="*/ 45169 w 111083"/>
                  <a:gd name="connsiteY16" fmla="*/ 0 h 82353"/>
                  <a:gd name="connsiteX17" fmla="*/ 39418 w 111083"/>
                  <a:gd name="connsiteY17" fmla="*/ 3192 h 82353"/>
                  <a:gd name="connsiteX18" fmla="*/ 1079 w 111083"/>
                  <a:gd name="connsiteY18" fmla="*/ 68947 h 82353"/>
                  <a:gd name="connsiteX19" fmla="*/ 2995 w 111083"/>
                  <a:gd name="connsiteY19" fmla="*/ 77885 h 82353"/>
                  <a:gd name="connsiteX20" fmla="*/ 11941 w 111083"/>
                  <a:gd name="connsiteY20" fmla="*/ 75970 h 82353"/>
                  <a:gd name="connsiteX21" fmla="*/ 11941 w 111083"/>
                  <a:gd name="connsiteY21" fmla="*/ 75331 h 82353"/>
                  <a:gd name="connsiteX22" fmla="*/ 48364 w 111083"/>
                  <a:gd name="connsiteY22" fmla="*/ 12768 h 82353"/>
                  <a:gd name="connsiteX23" fmla="*/ 54115 w 111083"/>
                  <a:gd name="connsiteY23" fmla="*/ 12768 h 82353"/>
                  <a:gd name="connsiteX24" fmla="*/ 85425 w 111083"/>
                  <a:gd name="connsiteY24" fmla="*/ 67032 h 82353"/>
                  <a:gd name="connsiteX25" fmla="*/ 68812 w 111083"/>
                  <a:gd name="connsiteY25" fmla="*/ 63840 h 8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083" h="82353">
                    <a:moveTo>
                      <a:pt x="68812" y="63840"/>
                    </a:moveTo>
                    <a:cubicBezTo>
                      <a:pt x="65617" y="63202"/>
                      <a:pt x="61783" y="65755"/>
                      <a:pt x="61144" y="68947"/>
                    </a:cubicBezTo>
                    <a:cubicBezTo>
                      <a:pt x="61144" y="68947"/>
                      <a:pt x="61144" y="68947"/>
                      <a:pt x="61144" y="68947"/>
                    </a:cubicBezTo>
                    <a:cubicBezTo>
                      <a:pt x="60505" y="72139"/>
                      <a:pt x="63061" y="75970"/>
                      <a:pt x="66256" y="76608"/>
                    </a:cubicBezTo>
                    <a:cubicBezTo>
                      <a:pt x="66256" y="76608"/>
                      <a:pt x="66256" y="76608"/>
                      <a:pt x="66256" y="76608"/>
                    </a:cubicBezTo>
                    <a:lnTo>
                      <a:pt x="97566" y="82354"/>
                    </a:lnTo>
                    <a:lnTo>
                      <a:pt x="98844" y="82354"/>
                    </a:lnTo>
                    <a:cubicBezTo>
                      <a:pt x="100123" y="82354"/>
                      <a:pt x="101400" y="81715"/>
                      <a:pt x="102679" y="81077"/>
                    </a:cubicBezTo>
                    <a:cubicBezTo>
                      <a:pt x="103956" y="79800"/>
                      <a:pt x="105234" y="78523"/>
                      <a:pt x="105234" y="77246"/>
                    </a:cubicBezTo>
                    <a:lnTo>
                      <a:pt x="110985" y="45965"/>
                    </a:lnTo>
                    <a:cubicBezTo>
                      <a:pt x="111624" y="42135"/>
                      <a:pt x="109069" y="38943"/>
                      <a:pt x="105874" y="38304"/>
                    </a:cubicBezTo>
                    <a:cubicBezTo>
                      <a:pt x="102039" y="37666"/>
                      <a:pt x="98844" y="40219"/>
                      <a:pt x="98205" y="43411"/>
                    </a:cubicBezTo>
                    <a:lnTo>
                      <a:pt x="98205" y="43411"/>
                    </a:lnTo>
                    <a:lnTo>
                      <a:pt x="95649" y="58094"/>
                    </a:lnTo>
                    <a:lnTo>
                      <a:pt x="63700" y="3192"/>
                    </a:lnTo>
                    <a:cubicBezTo>
                      <a:pt x="62422" y="1277"/>
                      <a:pt x="60505" y="0"/>
                      <a:pt x="57949" y="0"/>
                    </a:cubicBezTo>
                    <a:lnTo>
                      <a:pt x="45169" y="0"/>
                    </a:lnTo>
                    <a:cubicBezTo>
                      <a:pt x="42613" y="0"/>
                      <a:pt x="40696" y="1277"/>
                      <a:pt x="39418" y="3192"/>
                    </a:cubicBezTo>
                    <a:lnTo>
                      <a:pt x="1079" y="68947"/>
                    </a:lnTo>
                    <a:cubicBezTo>
                      <a:pt x="-839" y="72139"/>
                      <a:pt x="-200" y="75970"/>
                      <a:pt x="2995" y="77885"/>
                    </a:cubicBezTo>
                    <a:cubicBezTo>
                      <a:pt x="6190" y="79800"/>
                      <a:pt x="10025" y="79162"/>
                      <a:pt x="11941" y="75970"/>
                    </a:cubicBezTo>
                    <a:cubicBezTo>
                      <a:pt x="11941" y="75970"/>
                      <a:pt x="11941" y="75970"/>
                      <a:pt x="11941" y="75331"/>
                    </a:cubicBezTo>
                    <a:lnTo>
                      <a:pt x="48364" y="12768"/>
                    </a:lnTo>
                    <a:lnTo>
                      <a:pt x="54115" y="12768"/>
                    </a:lnTo>
                    <a:lnTo>
                      <a:pt x="85425" y="67032"/>
                    </a:lnTo>
                    <a:lnTo>
                      <a:pt x="68812" y="6384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19" name="Graphic 4">
                <a:extLst>
                  <a:ext uri="{FF2B5EF4-FFF2-40B4-BE49-F238E27FC236}">
                    <a16:creationId xmlns:a16="http://schemas.microsoft.com/office/drawing/2014/main" id="{BEF10175-F17C-4D7E-995C-3002168A2258}"/>
                  </a:ext>
                </a:extLst>
              </p:cNvPr>
              <p:cNvSpPr/>
              <p:nvPr/>
            </p:nvSpPr>
            <p:spPr>
              <a:xfrm>
                <a:off x="8908530" y="3997333"/>
                <a:ext cx="96807" cy="94961"/>
              </a:xfrm>
              <a:custGeom>
                <a:avLst/>
                <a:gdLst>
                  <a:gd name="connsiteX0" fmla="*/ 91696 w 96807"/>
                  <a:gd name="connsiteY0" fmla="*/ 80917 h 94961"/>
                  <a:gd name="connsiteX1" fmla="*/ 16934 w 96807"/>
                  <a:gd name="connsiteY1" fmla="*/ 80917 h 94961"/>
                  <a:gd name="connsiteX2" fmla="*/ 14378 w 96807"/>
                  <a:gd name="connsiteY2" fmla="*/ 76448 h 94961"/>
                  <a:gd name="connsiteX3" fmla="*/ 46327 w 96807"/>
                  <a:gd name="connsiteY3" fmla="*/ 22184 h 94961"/>
                  <a:gd name="connsiteX4" fmla="*/ 52078 w 96807"/>
                  <a:gd name="connsiteY4" fmla="*/ 38783 h 94961"/>
                  <a:gd name="connsiteX5" fmla="*/ 57829 w 96807"/>
                  <a:gd name="connsiteY5" fmla="*/ 43251 h 94961"/>
                  <a:gd name="connsiteX6" fmla="*/ 59746 w 96807"/>
                  <a:gd name="connsiteY6" fmla="*/ 42613 h 94961"/>
                  <a:gd name="connsiteX7" fmla="*/ 63580 w 96807"/>
                  <a:gd name="connsiteY7" fmla="*/ 34314 h 94961"/>
                  <a:gd name="connsiteX8" fmla="*/ 52717 w 96807"/>
                  <a:gd name="connsiteY8" fmla="*/ 4309 h 94961"/>
                  <a:gd name="connsiteX9" fmla="*/ 49522 w 96807"/>
                  <a:gd name="connsiteY9" fmla="*/ 479 h 94961"/>
                  <a:gd name="connsiteX10" fmla="*/ 44410 w 96807"/>
                  <a:gd name="connsiteY10" fmla="*/ 479 h 94961"/>
                  <a:gd name="connsiteX11" fmla="*/ 14378 w 96807"/>
                  <a:gd name="connsiteY11" fmla="*/ 11332 h 94961"/>
                  <a:gd name="connsiteX12" fmla="*/ 11183 w 96807"/>
                  <a:gd name="connsiteY12" fmla="*/ 19631 h 94961"/>
                  <a:gd name="connsiteX13" fmla="*/ 18850 w 96807"/>
                  <a:gd name="connsiteY13" fmla="*/ 23461 h 94961"/>
                  <a:gd name="connsiteX14" fmla="*/ 33547 w 96807"/>
                  <a:gd name="connsiteY14" fmla="*/ 18354 h 94961"/>
                  <a:gd name="connsiteX15" fmla="*/ 959 w 96807"/>
                  <a:gd name="connsiteY15" fmla="*/ 73894 h 94961"/>
                  <a:gd name="connsiteX16" fmla="*/ 959 w 96807"/>
                  <a:gd name="connsiteY16" fmla="*/ 80278 h 94961"/>
                  <a:gd name="connsiteX17" fmla="*/ 6709 w 96807"/>
                  <a:gd name="connsiteY17" fmla="*/ 91770 h 94961"/>
                  <a:gd name="connsiteX18" fmla="*/ 12460 w 96807"/>
                  <a:gd name="connsiteY18" fmla="*/ 94962 h 94961"/>
                  <a:gd name="connsiteX19" fmla="*/ 90418 w 96807"/>
                  <a:gd name="connsiteY19" fmla="*/ 94962 h 94961"/>
                  <a:gd name="connsiteX20" fmla="*/ 96808 w 96807"/>
                  <a:gd name="connsiteY20" fmla="*/ 88578 h 94961"/>
                  <a:gd name="connsiteX21" fmla="*/ 91696 w 96807"/>
                  <a:gd name="connsiteY21" fmla="*/ 80917 h 94961"/>
                  <a:gd name="connsiteX22" fmla="*/ 91696 w 96807"/>
                  <a:gd name="connsiteY22" fmla="*/ 80917 h 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6807" h="94961">
                    <a:moveTo>
                      <a:pt x="91696" y="80917"/>
                    </a:moveTo>
                    <a:lnTo>
                      <a:pt x="16934" y="80917"/>
                    </a:lnTo>
                    <a:lnTo>
                      <a:pt x="14378" y="76448"/>
                    </a:lnTo>
                    <a:lnTo>
                      <a:pt x="46327" y="22184"/>
                    </a:lnTo>
                    <a:lnTo>
                      <a:pt x="52078" y="38783"/>
                    </a:lnTo>
                    <a:cubicBezTo>
                      <a:pt x="52717" y="41336"/>
                      <a:pt x="55273" y="43251"/>
                      <a:pt x="57829" y="43251"/>
                    </a:cubicBezTo>
                    <a:cubicBezTo>
                      <a:pt x="58468" y="43251"/>
                      <a:pt x="59107" y="43251"/>
                      <a:pt x="59746" y="42613"/>
                    </a:cubicBezTo>
                    <a:cubicBezTo>
                      <a:pt x="62941" y="41336"/>
                      <a:pt x="64858" y="37506"/>
                      <a:pt x="63580" y="34314"/>
                    </a:cubicBezTo>
                    <a:lnTo>
                      <a:pt x="52717" y="4309"/>
                    </a:lnTo>
                    <a:cubicBezTo>
                      <a:pt x="52078" y="3032"/>
                      <a:pt x="50800" y="1117"/>
                      <a:pt x="49522" y="479"/>
                    </a:cubicBezTo>
                    <a:cubicBezTo>
                      <a:pt x="48244" y="-160"/>
                      <a:pt x="46327" y="-160"/>
                      <a:pt x="44410" y="479"/>
                    </a:cubicBezTo>
                    <a:lnTo>
                      <a:pt x="14378" y="11332"/>
                    </a:lnTo>
                    <a:cubicBezTo>
                      <a:pt x="11183" y="12608"/>
                      <a:pt x="9904" y="16439"/>
                      <a:pt x="11183" y="19631"/>
                    </a:cubicBezTo>
                    <a:cubicBezTo>
                      <a:pt x="12460" y="22823"/>
                      <a:pt x="15655" y="24099"/>
                      <a:pt x="18850" y="23461"/>
                    </a:cubicBezTo>
                    <a:lnTo>
                      <a:pt x="33547" y="18354"/>
                    </a:lnTo>
                    <a:lnTo>
                      <a:pt x="959" y="73894"/>
                    </a:lnTo>
                    <a:cubicBezTo>
                      <a:pt x="-320" y="75810"/>
                      <a:pt x="-320" y="78363"/>
                      <a:pt x="959" y="80278"/>
                    </a:cubicBezTo>
                    <a:lnTo>
                      <a:pt x="6709" y="91770"/>
                    </a:lnTo>
                    <a:cubicBezTo>
                      <a:pt x="7988" y="93685"/>
                      <a:pt x="9904" y="94962"/>
                      <a:pt x="12460" y="94962"/>
                    </a:cubicBezTo>
                    <a:lnTo>
                      <a:pt x="90418" y="94962"/>
                    </a:lnTo>
                    <a:cubicBezTo>
                      <a:pt x="94252" y="94962"/>
                      <a:pt x="96808" y="92408"/>
                      <a:pt x="96808" y="88578"/>
                    </a:cubicBezTo>
                    <a:cubicBezTo>
                      <a:pt x="96808" y="84747"/>
                      <a:pt x="95529" y="81555"/>
                      <a:pt x="91696" y="80917"/>
                    </a:cubicBezTo>
                    <a:lnTo>
                      <a:pt x="91696" y="80917"/>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20" name="Graphic 4">
                <a:extLst>
                  <a:ext uri="{FF2B5EF4-FFF2-40B4-BE49-F238E27FC236}">
                    <a16:creationId xmlns:a16="http://schemas.microsoft.com/office/drawing/2014/main" id="{BEADB67E-AA0C-4998-AA92-86540129E45C}"/>
                  </a:ext>
                </a:extLst>
              </p:cNvPr>
              <p:cNvSpPr/>
              <p:nvPr/>
            </p:nvSpPr>
            <p:spPr>
              <a:xfrm>
                <a:off x="9030259" y="4001153"/>
                <a:ext cx="105114" cy="112847"/>
              </a:xfrm>
              <a:custGeom>
                <a:avLst/>
                <a:gdLst>
                  <a:gd name="connsiteX0" fmla="*/ 64539 w 105114"/>
                  <a:gd name="connsiteY0" fmla="*/ 3681 h 112847"/>
                  <a:gd name="connsiteX1" fmla="*/ 56232 w 105114"/>
                  <a:gd name="connsiteY1" fmla="*/ 489 h 112847"/>
                  <a:gd name="connsiteX2" fmla="*/ 53037 w 105114"/>
                  <a:gd name="connsiteY2" fmla="*/ 8788 h 112847"/>
                  <a:gd name="connsiteX3" fmla="*/ 53675 w 105114"/>
                  <a:gd name="connsiteY3" fmla="*/ 10065 h 112847"/>
                  <a:gd name="connsiteX4" fmla="*/ 90737 w 105114"/>
                  <a:gd name="connsiteY4" fmla="*/ 72628 h 112847"/>
                  <a:gd name="connsiteX5" fmla="*/ 88820 w 105114"/>
                  <a:gd name="connsiteY5" fmla="*/ 77097 h 112847"/>
                  <a:gd name="connsiteX6" fmla="*/ 22365 w 105114"/>
                  <a:gd name="connsiteY6" fmla="*/ 77097 h 112847"/>
                  <a:gd name="connsiteX7" fmla="*/ 33228 w 105114"/>
                  <a:gd name="connsiteY7" fmla="*/ 66244 h 112847"/>
                  <a:gd name="connsiteX8" fmla="*/ 32589 w 105114"/>
                  <a:gd name="connsiteY8" fmla="*/ 57307 h 112847"/>
                  <a:gd name="connsiteX9" fmla="*/ 24282 w 105114"/>
                  <a:gd name="connsiteY9" fmla="*/ 57307 h 112847"/>
                  <a:gd name="connsiteX10" fmla="*/ 1917 w 105114"/>
                  <a:gd name="connsiteY10" fmla="*/ 79650 h 112847"/>
                  <a:gd name="connsiteX11" fmla="*/ 1917 w 105114"/>
                  <a:gd name="connsiteY11" fmla="*/ 88588 h 112847"/>
                  <a:gd name="connsiteX12" fmla="*/ 24282 w 105114"/>
                  <a:gd name="connsiteY12" fmla="*/ 110932 h 112847"/>
                  <a:gd name="connsiteX13" fmla="*/ 33228 w 105114"/>
                  <a:gd name="connsiteY13" fmla="*/ 110932 h 112847"/>
                  <a:gd name="connsiteX14" fmla="*/ 33228 w 105114"/>
                  <a:gd name="connsiteY14" fmla="*/ 101994 h 112847"/>
                  <a:gd name="connsiteX15" fmla="*/ 33228 w 105114"/>
                  <a:gd name="connsiteY15" fmla="*/ 101994 h 112847"/>
                  <a:gd name="connsiteX16" fmla="*/ 20448 w 105114"/>
                  <a:gd name="connsiteY16" fmla="*/ 89226 h 112847"/>
                  <a:gd name="connsiteX17" fmla="*/ 92654 w 105114"/>
                  <a:gd name="connsiteY17" fmla="*/ 89226 h 112847"/>
                  <a:gd name="connsiteX18" fmla="*/ 98405 w 105114"/>
                  <a:gd name="connsiteY18" fmla="*/ 86034 h 112847"/>
                  <a:gd name="connsiteX19" fmla="*/ 104156 w 105114"/>
                  <a:gd name="connsiteY19" fmla="*/ 74543 h 112847"/>
                  <a:gd name="connsiteX20" fmla="*/ 104156 w 105114"/>
                  <a:gd name="connsiteY20" fmla="*/ 68159 h 112847"/>
                  <a:gd name="connsiteX21" fmla="*/ 64539 w 105114"/>
                  <a:gd name="connsiteY21" fmla="*/ 3681 h 1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114" h="112847">
                    <a:moveTo>
                      <a:pt x="64539" y="3681"/>
                    </a:moveTo>
                    <a:cubicBezTo>
                      <a:pt x="63260" y="489"/>
                      <a:pt x="59427" y="-788"/>
                      <a:pt x="56232" y="489"/>
                    </a:cubicBezTo>
                    <a:cubicBezTo>
                      <a:pt x="53037" y="1766"/>
                      <a:pt x="51759" y="5596"/>
                      <a:pt x="53037" y="8788"/>
                    </a:cubicBezTo>
                    <a:cubicBezTo>
                      <a:pt x="53037" y="9427"/>
                      <a:pt x="53675" y="9427"/>
                      <a:pt x="53675" y="10065"/>
                    </a:cubicBezTo>
                    <a:lnTo>
                      <a:pt x="90737" y="72628"/>
                    </a:lnTo>
                    <a:lnTo>
                      <a:pt x="88820" y="77097"/>
                    </a:lnTo>
                    <a:lnTo>
                      <a:pt x="22365" y="77097"/>
                    </a:lnTo>
                    <a:lnTo>
                      <a:pt x="33228" y="66244"/>
                    </a:lnTo>
                    <a:cubicBezTo>
                      <a:pt x="35784" y="63690"/>
                      <a:pt x="35144" y="59222"/>
                      <a:pt x="32589" y="57307"/>
                    </a:cubicBezTo>
                    <a:cubicBezTo>
                      <a:pt x="30033" y="55391"/>
                      <a:pt x="26838" y="55391"/>
                      <a:pt x="24282" y="57307"/>
                    </a:cubicBezTo>
                    <a:lnTo>
                      <a:pt x="1917" y="79650"/>
                    </a:lnTo>
                    <a:cubicBezTo>
                      <a:pt x="-639" y="82204"/>
                      <a:pt x="-639" y="86034"/>
                      <a:pt x="1917" y="88588"/>
                    </a:cubicBezTo>
                    <a:lnTo>
                      <a:pt x="24282" y="110932"/>
                    </a:lnTo>
                    <a:cubicBezTo>
                      <a:pt x="26838" y="113486"/>
                      <a:pt x="30672" y="113486"/>
                      <a:pt x="33228" y="110932"/>
                    </a:cubicBezTo>
                    <a:cubicBezTo>
                      <a:pt x="35784" y="108378"/>
                      <a:pt x="35784" y="104548"/>
                      <a:pt x="33228" y="101994"/>
                    </a:cubicBezTo>
                    <a:lnTo>
                      <a:pt x="33228" y="101994"/>
                    </a:lnTo>
                    <a:lnTo>
                      <a:pt x="20448" y="89226"/>
                    </a:lnTo>
                    <a:lnTo>
                      <a:pt x="92654" y="89226"/>
                    </a:lnTo>
                    <a:cubicBezTo>
                      <a:pt x="95210" y="89226"/>
                      <a:pt x="97127" y="87950"/>
                      <a:pt x="98405" y="86034"/>
                    </a:cubicBezTo>
                    <a:lnTo>
                      <a:pt x="104156" y="74543"/>
                    </a:lnTo>
                    <a:cubicBezTo>
                      <a:pt x="105434" y="72628"/>
                      <a:pt x="105434" y="70074"/>
                      <a:pt x="104156" y="68159"/>
                    </a:cubicBezTo>
                    <a:lnTo>
                      <a:pt x="64539" y="36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68" name="Graphic 4">
              <a:extLst>
                <a:ext uri="{FF2B5EF4-FFF2-40B4-BE49-F238E27FC236}">
                  <a16:creationId xmlns:a16="http://schemas.microsoft.com/office/drawing/2014/main" id="{97A6CEB3-DDC2-46EC-BBAC-7F37EE6C5D1E}"/>
                </a:ext>
              </a:extLst>
            </p:cNvPr>
            <p:cNvSpPr/>
            <p:nvPr/>
          </p:nvSpPr>
          <p:spPr>
            <a:xfrm>
              <a:off x="11381802" y="770300"/>
              <a:ext cx="41478" cy="27452"/>
            </a:xfrm>
            <a:custGeom>
              <a:avLst/>
              <a:gdLst>
                <a:gd name="connsiteX0" fmla="*/ 188503 w 232974"/>
                <a:gd name="connsiteY0" fmla="*/ 62563 h 154492"/>
                <a:gd name="connsiteX1" fmla="*/ 171889 w 232974"/>
                <a:gd name="connsiteY1" fmla="*/ 65755 h 154492"/>
                <a:gd name="connsiteX2" fmla="*/ 154636 w 232974"/>
                <a:gd name="connsiteY2" fmla="*/ 35112 h 154492"/>
                <a:gd name="connsiteX3" fmla="*/ 161026 w 232974"/>
                <a:gd name="connsiteY3" fmla="*/ 20429 h 154492"/>
                <a:gd name="connsiteX4" fmla="*/ 172528 w 232974"/>
                <a:gd name="connsiteY4" fmla="*/ 20429 h 154492"/>
                <a:gd name="connsiteX5" fmla="*/ 178918 w 232974"/>
                <a:gd name="connsiteY5" fmla="*/ 14045 h 154492"/>
                <a:gd name="connsiteX6" fmla="*/ 172528 w 232974"/>
                <a:gd name="connsiteY6" fmla="*/ 7661 h 154492"/>
                <a:gd name="connsiteX7" fmla="*/ 141217 w 232974"/>
                <a:gd name="connsiteY7" fmla="*/ 7661 h 154492"/>
                <a:gd name="connsiteX8" fmla="*/ 134828 w 232974"/>
                <a:gd name="connsiteY8" fmla="*/ 14045 h 154492"/>
                <a:gd name="connsiteX9" fmla="*/ 141217 w 232974"/>
                <a:gd name="connsiteY9" fmla="*/ 20429 h 154492"/>
                <a:gd name="connsiteX10" fmla="*/ 147607 w 232974"/>
                <a:gd name="connsiteY10" fmla="*/ 20429 h 154492"/>
                <a:gd name="connsiteX11" fmla="*/ 143134 w 232974"/>
                <a:gd name="connsiteY11" fmla="*/ 31282 h 154492"/>
                <a:gd name="connsiteX12" fmla="*/ 77318 w 232974"/>
                <a:gd name="connsiteY12" fmla="*/ 31282 h 154492"/>
                <a:gd name="connsiteX13" fmla="*/ 83069 w 232974"/>
                <a:gd name="connsiteY13" fmla="*/ 12768 h 154492"/>
                <a:gd name="connsiteX14" fmla="*/ 93932 w 232974"/>
                <a:gd name="connsiteY14" fmla="*/ 12768 h 154492"/>
                <a:gd name="connsiteX15" fmla="*/ 100322 w 232974"/>
                <a:gd name="connsiteY15" fmla="*/ 6384 h 154492"/>
                <a:gd name="connsiteX16" fmla="*/ 93932 w 232974"/>
                <a:gd name="connsiteY16" fmla="*/ 0 h 154492"/>
                <a:gd name="connsiteX17" fmla="*/ 77957 w 232974"/>
                <a:gd name="connsiteY17" fmla="*/ 0 h 154492"/>
                <a:gd name="connsiteX18" fmla="*/ 71567 w 232974"/>
                <a:gd name="connsiteY18" fmla="*/ 4469 h 154492"/>
                <a:gd name="connsiteX19" fmla="*/ 53675 w 232974"/>
                <a:gd name="connsiteY19" fmla="*/ 63201 h 154492"/>
                <a:gd name="connsiteX20" fmla="*/ 46646 w 232974"/>
                <a:gd name="connsiteY20" fmla="*/ 62563 h 154492"/>
                <a:gd name="connsiteX21" fmla="*/ 0 w 232974"/>
                <a:gd name="connsiteY21" fmla="*/ 107889 h 154492"/>
                <a:gd name="connsiteX22" fmla="*/ 45368 w 232974"/>
                <a:gd name="connsiteY22" fmla="*/ 154492 h 154492"/>
                <a:gd name="connsiteX23" fmla="*/ 92015 w 232974"/>
                <a:gd name="connsiteY23" fmla="*/ 109166 h 154492"/>
                <a:gd name="connsiteX24" fmla="*/ 65816 w 232974"/>
                <a:gd name="connsiteY24" fmla="*/ 67032 h 154492"/>
                <a:gd name="connsiteX25" fmla="*/ 70928 w 232974"/>
                <a:gd name="connsiteY25" fmla="*/ 50434 h 154492"/>
                <a:gd name="connsiteX26" fmla="*/ 111824 w 232974"/>
                <a:gd name="connsiteY26" fmla="*/ 111720 h 154492"/>
                <a:gd name="connsiteX27" fmla="*/ 112463 w 232974"/>
                <a:gd name="connsiteY27" fmla="*/ 112358 h 154492"/>
                <a:gd name="connsiteX28" fmla="*/ 112463 w 232974"/>
                <a:gd name="connsiteY28" fmla="*/ 112358 h 154492"/>
                <a:gd name="connsiteX29" fmla="*/ 112463 w 232974"/>
                <a:gd name="connsiteY29" fmla="*/ 112358 h 154492"/>
                <a:gd name="connsiteX30" fmla="*/ 114380 w 232974"/>
                <a:gd name="connsiteY30" fmla="*/ 113635 h 154492"/>
                <a:gd name="connsiteX31" fmla="*/ 114380 w 232974"/>
                <a:gd name="connsiteY31" fmla="*/ 113635 h 154492"/>
                <a:gd name="connsiteX32" fmla="*/ 114380 w 232974"/>
                <a:gd name="connsiteY32" fmla="*/ 113635 h 154492"/>
                <a:gd name="connsiteX33" fmla="*/ 116297 w 232974"/>
                <a:gd name="connsiteY33" fmla="*/ 114273 h 154492"/>
                <a:gd name="connsiteX34" fmla="*/ 141856 w 232974"/>
                <a:gd name="connsiteY34" fmla="*/ 114273 h 154492"/>
                <a:gd name="connsiteX35" fmla="*/ 193615 w 232974"/>
                <a:gd name="connsiteY35" fmla="*/ 153216 h 154492"/>
                <a:gd name="connsiteX36" fmla="*/ 232593 w 232974"/>
                <a:gd name="connsiteY36" fmla="*/ 101505 h 154492"/>
                <a:gd name="connsiteX37" fmla="*/ 187225 w 232974"/>
                <a:gd name="connsiteY37" fmla="*/ 62563 h 154492"/>
                <a:gd name="connsiteX38" fmla="*/ 188503 w 232974"/>
                <a:gd name="connsiteY38" fmla="*/ 62563 h 154492"/>
                <a:gd name="connsiteX39" fmla="*/ 79874 w 232974"/>
                <a:gd name="connsiteY39" fmla="*/ 107889 h 154492"/>
                <a:gd name="connsiteX40" fmla="*/ 46646 w 232974"/>
                <a:gd name="connsiteY40" fmla="*/ 141086 h 154492"/>
                <a:gd name="connsiteX41" fmla="*/ 13419 w 232974"/>
                <a:gd name="connsiteY41" fmla="*/ 107889 h 154492"/>
                <a:gd name="connsiteX42" fmla="*/ 46646 w 232974"/>
                <a:gd name="connsiteY42" fmla="*/ 74693 h 154492"/>
                <a:gd name="connsiteX43" fmla="*/ 46646 w 232974"/>
                <a:gd name="connsiteY43" fmla="*/ 74693 h 154492"/>
                <a:gd name="connsiteX44" fmla="*/ 49841 w 232974"/>
                <a:gd name="connsiteY44" fmla="*/ 75331 h 154492"/>
                <a:gd name="connsiteX45" fmla="*/ 40257 w 232974"/>
                <a:gd name="connsiteY45" fmla="*/ 105974 h 154492"/>
                <a:gd name="connsiteX46" fmla="*/ 44730 w 232974"/>
                <a:gd name="connsiteY46" fmla="*/ 113635 h 154492"/>
                <a:gd name="connsiteX47" fmla="*/ 46646 w 232974"/>
                <a:gd name="connsiteY47" fmla="*/ 113635 h 154492"/>
                <a:gd name="connsiteX48" fmla="*/ 53036 w 232974"/>
                <a:gd name="connsiteY48" fmla="*/ 109166 h 154492"/>
                <a:gd name="connsiteX49" fmla="*/ 62621 w 232974"/>
                <a:gd name="connsiteY49" fmla="*/ 78523 h 154492"/>
                <a:gd name="connsiteX50" fmla="*/ 79874 w 232974"/>
                <a:gd name="connsiteY50" fmla="*/ 107889 h 154492"/>
                <a:gd name="connsiteX51" fmla="*/ 79874 w 232974"/>
                <a:gd name="connsiteY51" fmla="*/ 107889 h 154492"/>
                <a:gd name="connsiteX52" fmla="*/ 161026 w 232974"/>
                <a:gd name="connsiteY52" fmla="*/ 71501 h 154492"/>
                <a:gd name="connsiteX53" fmla="*/ 143134 w 232974"/>
                <a:gd name="connsiteY53" fmla="*/ 101505 h 154492"/>
                <a:gd name="connsiteX54" fmla="*/ 127160 w 232974"/>
                <a:gd name="connsiteY54" fmla="*/ 101505 h 154492"/>
                <a:gd name="connsiteX55" fmla="*/ 148885 w 232974"/>
                <a:gd name="connsiteY55" fmla="*/ 49795 h 154492"/>
                <a:gd name="connsiteX56" fmla="*/ 161026 w 232974"/>
                <a:gd name="connsiteY56" fmla="*/ 71501 h 154492"/>
                <a:gd name="connsiteX57" fmla="*/ 177640 w 232974"/>
                <a:gd name="connsiteY57" fmla="*/ 101505 h 154492"/>
                <a:gd name="connsiteX58" fmla="*/ 155914 w 232974"/>
                <a:gd name="connsiteY58" fmla="*/ 101505 h 154492"/>
                <a:gd name="connsiteX59" fmla="*/ 166777 w 232974"/>
                <a:gd name="connsiteY59" fmla="*/ 82992 h 154492"/>
                <a:gd name="connsiteX60" fmla="*/ 177640 w 232974"/>
                <a:gd name="connsiteY60" fmla="*/ 101505 h 154492"/>
                <a:gd name="connsiteX61" fmla="*/ 116297 w 232974"/>
                <a:gd name="connsiteY61" fmla="*/ 94483 h 154492"/>
                <a:gd name="connsiteX62" fmla="*/ 82430 w 232974"/>
                <a:gd name="connsiteY62" fmla="*/ 43411 h 154492"/>
                <a:gd name="connsiteX63" fmla="*/ 137384 w 232974"/>
                <a:gd name="connsiteY63" fmla="*/ 43411 h 154492"/>
                <a:gd name="connsiteX64" fmla="*/ 116297 w 232974"/>
                <a:gd name="connsiteY64" fmla="*/ 94483 h 154492"/>
                <a:gd name="connsiteX65" fmla="*/ 188503 w 232974"/>
                <a:gd name="connsiteY65" fmla="*/ 141086 h 154492"/>
                <a:gd name="connsiteX66" fmla="*/ 155914 w 232974"/>
                <a:gd name="connsiteY66" fmla="*/ 114912 h 154492"/>
                <a:gd name="connsiteX67" fmla="*/ 188503 w 232974"/>
                <a:gd name="connsiteY67" fmla="*/ 114912 h 154492"/>
                <a:gd name="connsiteX68" fmla="*/ 194893 w 232974"/>
                <a:gd name="connsiteY68" fmla="*/ 108528 h 154492"/>
                <a:gd name="connsiteX69" fmla="*/ 194254 w 232974"/>
                <a:gd name="connsiteY69" fmla="*/ 105336 h 154492"/>
                <a:gd name="connsiteX70" fmla="*/ 178918 w 232974"/>
                <a:gd name="connsiteY70" fmla="*/ 77246 h 154492"/>
                <a:gd name="connsiteX71" fmla="*/ 189142 w 232974"/>
                <a:gd name="connsiteY71" fmla="*/ 75331 h 154492"/>
                <a:gd name="connsiteX72" fmla="*/ 220453 w 232974"/>
                <a:gd name="connsiteY72" fmla="*/ 109805 h 154492"/>
                <a:gd name="connsiteX73" fmla="*/ 188503 w 232974"/>
                <a:gd name="connsiteY73" fmla="*/ 141086 h 15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32974" h="154492">
                  <a:moveTo>
                    <a:pt x="188503" y="62563"/>
                  </a:moveTo>
                  <a:cubicBezTo>
                    <a:pt x="182752" y="62563"/>
                    <a:pt x="177640" y="63840"/>
                    <a:pt x="171889" y="65755"/>
                  </a:cubicBezTo>
                  <a:lnTo>
                    <a:pt x="154636" y="35112"/>
                  </a:lnTo>
                  <a:lnTo>
                    <a:pt x="161026" y="20429"/>
                  </a:lnTo>
                  <a:lnTo>
                    <a:pt x="172528" y="20429"/>
                  </a:lnTo>
                  <a:cubicBezTo>
                    <a:pt x="176362" y="20429"/>
                    <a:pt x="178918" y="17875"/>
                    <a:pt x="178918" y="14045"/>
                  </a:cubicBezTo>
                  <a:cubicBezTo>
                    <a:pt x="178918" y="10214"/>
                    <a:pt x="176362" y="7661"/>
                    <a:pt x="172528" y="7661"/>
                  </a:cubicBezTo>
                  <a:lnTo>
                    <a:pt x="141217" y="7661"/>
                  </a:lnTo>
                  <a:cubicBezTo>
                    <a:pt x="137384" y="7661"/>
                    <a:pt x="134828" y="10214"/>
                    <a:pt x="134828" y="14045"/>
                  </a:cubicBezTo>
                  <a:cubicBezTo>
                    <a:pt x="134828" y="17875"/>
                    <a:pt x="137384" y="20429"/>
                    <a:pt x="141217" y="20429"/>
                  </a:cubicBezTo>
                  <a:lnTo>
                    <a:pt x="147607" y="20429"/>
                  </a:lnTo>
                  <a:lnTo>
                    <a:pt x="143134" y="31282"/>
                  </a:lnTo>
                  <a:lnTo>
                    <a:pt x="77318" y="31282"/>
                  </a:lnTo>
                  <a:lnTo>
                    <a:pt x="83069" y="12768"/>
                  </a:lnTo>
                  <a:lnTo>
                    <a:pt x="93932" y="12768"/>
                  </a:lnTo>
                  <a:cubicBezTo>
                    <a:pt x="97766" y="12768"/>
                    <a:pt x="100322" y="10214"/>
                    <a:pt x="100322" y="6384"/>
                  </a:cubicBezTo>
                  <a:cubicBezTo>
                    <a:pt x="100322" y="2554"/>
                    <a:pt x="97766" y="0"/>
                    <a:pt x="93932" y="0"/>
                  </a:cubicBezTo>
                  <a:lnTo>
                    <a:pt x="77957" y="0"/>
                  </a:lnTo>
                  <a:cubicBezTo>
                    <a:pt x="74762" y="0"/>
                    <a:pt x="72206" y="1915"/>
                    <a:pt x="71567" y="4469"/>
                  </a:cubicBezTo>
                  <a:lnTo>
                    <a:pt x="53675" y="63201"/>
                  </a:lnTo>
                  <a:cubicBezTo>
                    <a:pt x="51119" y="62563"/>
                    <a:pt x="48563" y="62563"/>
                    <a:pt x="46646" y="62563"/>
                  </a:cubicBezTo>
                  <a:cubicBezTo>
                    <a:pt x="21087" y="62563"/>
                    <a:pt x="639" y="82353"/>
                    <a:pt x="0" y="107889"/>
                  </a:cubicBezTo>
                  <a:cubicBezTo>
                    <a:pt x="0" y="133425"/>
                    <a:pt x="19809" y="153854"/>
                    <a:pt x="45368" y="154492"/>
                  </a:cubicBezTo>
                  <a:cubicBezTo>
                    <a:pt x="70928" y="154492"/>
                    <a:pt x="91376" y="134702"/>
                    <a:pt x="92015" y="109166"/>
                  </a:cubicBezTo>
                  <a:cubicBezTo>
                    <a:pt x="92015" y="91291"/>
                    <a:pt x="81791" y="74693"/>
                    <a:pt x="65816" y="67032"/>
                  </a:cubicBezTo>
                  <a:lnTo>
                    <a:pt x="70928" y="50434"/>
                  </a:lnTo>
                  <a:lnTo>
                    <a:pt x="111824" y="111720"/>
                  </a:lnTo>
                  <a:lnTo>
                    <a:pt x="112463" y="112358"/>
                  </a:lnTo>
                  <a:lnTo>
                    <a:pt x="112463" y="112358"/>
                  </a:lnTo>
                  <a:lnTo>
                    <a:pt x="112463" y="112358"/>
                  </a:lnTo>
                  <a:cubicBezTo>
                    <a:pt x="113102" y="112997"/>
                    <a:pt x="113741" y="112997"/>
                    <a:pt x="114380" y="113635"/>
                  </a:cubicBezTo>
                  <a:lnTo>
                    <a:pt x="114380" y="113635"/>
                  </a:lnTo>
                  <a:lnTo>
                    <a:pt x="114380" y="113635"/>
                  </a:lnTo>
                  <a:cubicBezTo>
                    <a:pt x="115019" y="113635"/>
                    <a:pt x="115658" y="114273"/>
                    <a:pt x="116297" y="114273"/>
                  </a:cubicBezTo>
                  <a:lnTo>
                    <a:pt x="141856" y="114273"/>
                  </a:lnTo>
                  <a:cubicBezTo>
                    <a:pt x="145690" y="139171"/>
                    <a:pt x="168694" y="156408"/>
                    <a:pt x="193615" y="153216"/>
                  </a:cubicBezTo>
                  <a:cubicBezTo>
                    <a:pt x="218536" y="149385"/>
                    <a:pt x="235788" y="126403"/>
                    <a:pt x="232593" y="101505"/>
                  </a:cubicBezTo>
                  <a:cubicBezTo>
                    <a:pt x="229399" y="79161"/>
                    <a:pt x="210229" y="62563"/>
                    <a:pt x="187225" y="62563"/>
                  </a:cubicBezTo>
                  <a:lnTo>
                    <a:pt x="188503" y="62563"/>
                  </a:lnTo>
                  <a:close/>
                  <a:moveTo>
                    <a:pt x="79874" y="107889"/>
                  </a:moveTo>
                  <a:cubicBezTo>
                    <a:pt x="79874" y="125765"/>
                    <a:pt x="65177" y="141086"/>
                    <a:pt x="46646" y="141086"/>
                  </a:cubicBezTo>
                  <a:cubicBezTo>
                    <a:pt x="28755" y="141086"/>
                    <a:pt x="13419" y="126403"/>
                    <a:pt x="13419" y="107889"/>
                  </a:cubicBezTo>
                  <a:cubicBezTo>
                    <a:pt x="13419" y="90014"/>
                    <a:pt x="28115" y="74693"/>
                    <a:pt x="46646" y="74693"/>
                  </a:cubicBezTo>
                  <a:lnTo>
                    <a:pt x="46646" y="74693"/>
                  </a:lnTo>
                  <a:cubicBezTo>
                    <a:pt x="47925" y="74693"/>
                    <a:pt x="48563" y="74693"/>
                    <a:pt x="49841" y="75331"/>
                  </a:cubicBezTo>
                  <a:lnTo>
                    <a:pt x="40257" y="105974"/>
                  </a:lnTo>
                  <a:cubicBezTo>
                    <a:pt x="38978" y="109166"/>
                    <a:pt x="40895" y="112997"/>
                    <a:pt x="44730" y="113635"/>
                  </a:cubicBezTo>
                  <a:cubicBezTo>
                    <a:pt x="45368" y="113635"/>
                    <a:pt x="46007" y="113635"/>
                    <a:pt x="46646" y="113635"/>
                  </a:cubicBezTo>
                  <a:cubicBezTo>
                    <a:pt x="49841" y="113635"/>
                    <a:pt x="52397" y="111720"/>
                    <a:pt x="53036" y="109166"/>
                  </a:cubicBezTo>
                  <a:lnTo>
                    <a:pt x="62621" y="78523"/>
                  </a:lnTo>
                  <a:cubicBezTo>
                    <a:pt x="73484" y="84269"/>
                    <a:pt x="79874" y="95760"/>
                    <a:pt x="79874" y="107889"/>
                  </a:cubicBezTo>
                  <a:lnTo>
                    <a:pt x="79874" y="107889"/>
                  </a:lnTo>
                  <a:close/>
                  <a:moveTo>
                    <a:pt x="161026" y="71501"/>
                  </a:moveTo>
                  <a:cubicBezTo>
                    <a:pt x="151441" y="78523"/>
                    <a:pt x="145051" y="89376"/>
                    <a:pt x="143134" y="101505"/>
                  </a:cubicBezTo>
                  <a:lnTo>
                    <a:pt x="127160" y="101505"/>
                  </a:lnTo>
                  <a:lnTo>
                    <a:pt x="148885" y="49795"/>
                  </a:lnTo>
                  <a:lnTo>
                    <a:pt x="161026" y="71501"/>
                  </a:lnTo>
                  <a:close/>
                  <a:moveTo>
                    <a:pt x="177640" y="101505"/>
                  </a:moveTo>
                  <a:lnTo>
                    <a:pt x="155914" y="101505"/>
                  </a:lnTo>
                  <a:cubicBezTo>
                    <a:pt x="157192" y="94483"/>
                    <a:pt x="161026" y="87461"/>
                    <a:pt x="166777" y="82992"/>
                  </a:cubicBezTo>
                  <a:lnTo>
                    <a:pt x="177640" y="101505"/>
                  </a:lnTo>
                  <a:close/>
                  <a:moveTo>
                    <a:pt x="116297" y="94483"/>
                  </a:moveTo>
                  <a:lnTo>
                    <a:pt x="82430" y="43411"/>
                  </a:lnTo>
                  <a:lnTo>
                    <a:pt x="137384" y="43411"/>
                  </a:lnTo>
                  <a:lnTo>
                    <a:pt x="116297" y="94483"/>
                  </a:lnTo>
                  <a:close/>
                  <a:moveTo>
                    <a:pt x="188503" y="141086"/>
                  </a:moveTo>
                  <a:cubicBezTo>
                    <a:pt x="172528" y="141086"/>
                    <a:pt x="159109" y="130233"/>
                    <a:pt x="155914" y="114912"/>
                  </a:cubicBezTo>
                  <a:lnTo>
                    <a:pt x="188503" y="114912"/>
                  </a:lnTo>
                  <a:cubicBezTo>
                    <a:pt x="192337" y="114912"/>
                    <a:pt x="194893" y="112358"/>
                    <a:pt x="194893" y="108528"/>
                  </a:cubicBezTo>
                  <a:cubicBezTo>
                    <a:pt x="194893" y="107251"/>
                    <a:pt x="194893" y="106613"/>
                    <a:pt x="194254" y="105336"/>
                  </a:cubicBezTo>
                  <a:lnTo>
                    <a:pt x="178918" y="77246"/>
                  </a:lnTo>
                  <a:cubicBezTo>
                    <a:pt x="182113" y="75969"/>
                    <a:pt x="185308" y="75331"/>
                    <a:pt x="189142" y="75331"/>
                  </a:cubicBezTo>
                  <a:cubicBezTo>
                    <a:pt x="207034" y="75969"/>
                    <a:pt x="221731" y="91291"/>
                    <a:pt x="220453" y="109805"/>
                  </a:cubicBezTo>
                  <a:cubicBezTo>
                    <a:pt x="219175" y="126403"/>
                    <a:pt x="205756" y="140448"/>
                    <a:pt x="188503" y="141086"/>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69" name="Graphic 4">
              <a:extLst>
                <a:ext uri="{FF2B5EF4-FFF2-40B4-BE49-F238E27FC236}">
                  <a16:creationId xmlns:a16="http://schemas.microsoft.com/office/drawing/2014/main" id="{3CE90EBD-54D7-4C4D-8A7C-11E3E1AE354B}"/>
                </a:ext>
              </a:extLst>
            </p:cNvPr>
            <p:cNvSpPr/>
            <p:nvPr/>
          </p:nvSpPr>
          <p:spPr>
            <a:xfrm>
              <a:off x="12550083" y="582642"/>
              <a:ext cx="39935" cy="34248"/>
            </a:xfrm>
            <a:custGeom>
              <a:avLst/>
              <a:gdLst>
                <a:gd name="connsiteX0" fmla="*/ 181595 w 229577"/>
                <a:gd name="connsiteY0" fmla="*/ 1915 h 197265"/>
                <a:gd name="connsiteX1" fmla="*/ 181595 w 229577"/>
                <a:gd name="connsiteY1" fmla="*/ 1915 h 197265"/>
                <a:gd name="connsiteX2" fmla="*/ 181595 w 229577"/>
                <a:gd name="connsiteY2" fmla="*/ 1915 h 197265"/>
                <a:gd name="connsiteX3" fmla="*/ 179678 w 229577"/>
                <a:gd name="connsiteY3" fmla="*/ 638 h 197265"/>
                <a:gd name="connsiteX4" fmla="*/ 179039 w 229577"/>
                <a:gd name="connsiteY4" fmla="*/ 638 h 197265"/>
                <a:gd name="connsiteX5" fmla="*/ 177122 w 229577"/>
                <a:gd name="connsiteY5" fmla="*/ 0 h 197265"/>
                <a:gd name="connsiteX6" fmla="*/ 177122 w 229577"/>
                <a:gd name="connsiteY6" fmla="*/ 0 h 197265"/>
                <a:gd name="connsiteX7" fmla="*/ 175205 w 229577"/>
                <a:gd name="connsiteY7" fmla="*/ 638 h 197265"/>
                <a:gd name="connsiteX8" fmla="*/ 5233 w 229577"/>
                <a:gd name="connsiteY8" fmla="*/ 54902 h 197265"/>
                <a:gd name="connsiteX9" fmla="*/ 121 w 229577"/>
                <a:gd name="connsiteY9" fmla="*/ 62563 h 197265"/>
                <a:gd name="connsiteX10" fmla="*/ 7789 w 229577"/>
                <a:gd name="connsiteY10" fmla="*/ 67670 h 197265"/>
                <a:gd name="connsiteX11" fmla="*/ 32071 w 229577"/>
                <a:gd name="connsiteY11" fmla="*/ 67670 h 197265"/>
                <a:gd name="connsiteX12" fmla="*/ 32071 w 229577"/>
                <a:gd name="connsiteY12" fmla="*/ 99590 h 197265"/>
                <a:gd name="connsiteX13" fmla="*/ 32071 w 229577"/>
                <a:gd name="connsiteY13" fmla="*/ 100867 h 197265"/>
                <a:gd name="connsiteX14" fmla="*/ 7150 w 229577"/>
                <a:gd name="connsiteY14" fmla="*/ 100867 h 197265"/>
                <a:gd name="connsiteX15" fmla="*/ 760 w 229577"/>
                <a:gd name="connsiteY15" fmla="*/ 107251 h 197265"/>
                <a:gd name="connsiteX16" fmla="*/ 760 w 229577"/>
                <a:gd name="connsiteY16" fmla="*/ 145555 h 197265"/>
                <a:gd name="connsiteX17" fmla="*/ 7150 w 229577"/>
                <a:gd name="connsiteY17" fmla="*/ 151939 h 197265"/>
                <a:gd name="connsiteX18" fmla="*/ 69132 w 229577"/>
                <a:gd name="connsiteY18" fmla="*/ 151939 h 197265"/>
                <a:gd name="connsiteX19" fmla="*/ 75522 w 229577"/>
                <a:gd name="connsiteY19" fmla="*/ 145555 h 197265"/>
                <a:gd name="connsiteX20" fmla="*/ 75522 w 229577"/>
                <a:gd name="connsiteY20" fmla="*/ 107251 h 197265"/>
                <a:gd name="connsiteX21" fmla="*/ 69132 w 229577"/>
                <a:gd name="connsiteY21" fmla="*/ 100867 h 197265"/>
                <a:gd name="connsiteX22" fmla="*/ 44211 w 229577"/>
                <a:gd name="connsiteY22" fmla="*/ 100867 h 197265"/>
                <a:gd name="connsiteX23" fmla="*/ 44211 w 229577"/>
                <a:gd name="connsiteY23" fmla="*/ 99590 h 197265"/>
                <a:gd name="connsiteX24" fmla="*/ 44211 w 229577"/>
                <a:gd name="connsiteY24" fmla="*/ 67670 h 197265"/>
                <a:gd name="connsiteX25" fmla="*/ 155397 w 229577"/>
                <a:gd name="connsiteY25" fmla="*/ 67670 h 197265"/>
                <a:gd name="connsiteX26" fmla="*/ 155397 w 229577"/>
                <a:gd name="connsiteY26" fmla="*/ 184497 h 197265"/>
                <a:gd name="connsiteX27" fmla="*/ 22486 w 229577"/>
                <a:gd name="connsiteY27" fmla="*/ 184497 h 197265"/>
                <a:gd name="connsiteX28" fmla="*/ 16096 w 229577"/>
                <a:gd name="connsiteY28" fmla="*/ 190881 h 197265"/>
                <a:gd name="connsiteX29" fmla="*/ 22486 w 229577"/>
                <a:gd name="connsiteY29" fmla="*/ 197265 h 197265"/>
                <a:gd name="connsiteX30" fmla="*/ 207794 w 229577"/>
                <a:gd name="connsiteY30" fmla="*/ 197265 h 197265"/>
                <a:gd name="connsiteX31" fmla="*/ 214184 w 229577"/>
                <a:gd name="connsiteY31" fmla="*/ 190881 h 197265"/>
                <a:gd name="connsiteX32" fmla="*/ 207794 w 229577"/>
                <a:gd name="connsiteY32" fmla="*/ 184497 h 197265"/>
                <a:gd name="connsiteX33" fmla="*/ 206516 w 229577"/>
                <a:gd name="connsiteY33" fmla="*/ 184497 h 197265"/>
                <a:gd name="connsiteX34" fmla="*/ 206516 w 229577"/>
                <a:gd name="connsiteY34" fmla="*/ 66393 h 197265"/>
                <a:gd name="connsiteX35" fmla="*/ 223130 w 229577"/>
                <a:gd name="connsiteY35" fmla="*/ 66393 h 197265"/>
                <a:gd name="connsiteX36" fmla="*/ 228881 w 229577"/>
                <a:gd name="connsiteY36" fmla="*/ 62563 h 197265"/>
                <a:gd name="connsiteX37" fmla="*/ 228242 w 229577"/>
                <a:gd name="connsiteY37" fmla="*/ 55541 h 197265"/>
                <a:gd name="connsiteX38" fmla="*/ 181595 w 229577"/>
                <a:gd name="connsiteY38" fmla="*/ 1915 h 197265"/>
                <a:gd name="connsiteX39" fmla="*/ 62742 w 229577"/>
                <a:gd name="connsiteY39" fmla="*/ 138532 h 197265"/>
                <a:gd name="connsiteX40" fmla="*/ 13540 w 229577"/>
                <a:gd name="connsiteY40" fmla="*/ 138532 h 197265"/>
                <a:gd name="connsiteX41" fmla="*/ 13540 w 229577"/>
                <a:gd name="connsiteY41" fmla="*/ 112996 h 197265"/>
                <a:gd name="connsiteX42" fmla="*/ 62742 w 229577"/>
                <a:gd name="connsiteY42" fmla="*/ 112996 h 197265"/>
                <a:gd name="connsiteX43" fmla="*/ 62742 w 229577"/>
                <a:gd name="connsiteY43" fmla="*/ 138532 h 197265"/>
                <a:gd name="connsiteX44" fmla="*/ 170733 w 229577"/>
                <a:gd name="connsiteY44" fmla="*/ 14683 h 197265"/>
                <a:gd name="connsiteX45" fmla="*/ 170733 w 229577"/>
                <a:gd name="connsiteY45" fmla="*/ 52349 h 197265"/>
                <a:gd name="connsiteX46" fmla="*/ 170733 w 229577"/>
                <a:gd name="connsiteY46" fmla="*/ 53625 h 197265"/>
                <a:gd name="connsiteX47" fmla="*/ 48046 w 229577"/>
                <a:gd name="connsiteY47" fmla="*/ 53625 h 197265"/>
                <a:gd name="connsiteX48" fmla="*/ 170733 w 229577"/>
                <a:gd name="connsiteY48" fmla="*/ 14683 h 197265"/>
                <a:gd name="connsiteX49" fmla="*/ 193736 w 229577"/>
                <a:gd name="connsiteY49" fmla="*/ 127041 h 197265"/>
                <a:gd name="connsiteX50" fmla="*/ 168176 w 229577"/>
                <a:gd name="connsiteY50" fmla="*/ 158323 h 197265"/>
                <a:gd name="connsiteX51" fmla="*/ 168176 w 229577"/>
                <a:gd name="connsiteY51" fmla="*/ 124488 h 197265"/>
                <a:gd name="connsiteX52" fmla="*/ 193736 w 229577"/>
                <a:gd name="connsiteY52" fmla="*/ 93206 h 197265"/>
                <a:gd name="connsiteX53" fmla="*/ 193736 w 229577"/>
                <a:gd name="connsiteY53" fmla="*/ 127041 h 197265"/>
                <a:gd name="connsiteX54" fmla="*/ 168176 w 229577"/>
                <a:gd name="connsiteY54" fmla="*/ 184497 h 197265"/>
                <a:gd name="connsiteX55" fmla="*/ 168176 w 229577"/>
                <a:gd name="connsiteY55" fmla="*/ 178113 h 197265"/>
                <a:gd name="connsiteX56" fmla="*/ 193736 w 229577"/>
                <a:gd name="connsiteY56" fmla="*/ 146832 h 197265"/>
                <a:gd name="connsiteX57" fmla="*/ 193736 w 229577"/>
                <a:gd name="connsiteY57" fmla="*/ 184497 h 197265"/>
                <a:gd name="connsiteX58" fmla="*/ 168176 w 229577"/>
                <a:gd name="connsiteY58" fmla="*/ 184497 h 197265"/>
                <a:gd name="connsiteX59" fmla="*/ 193736 w 229577"/>
                <a:gd name="connsiteY59" fmla="*/ 72777 h 197265"/>
                <a:gd name="connsiteX60" fmla="*/ 168176 w 229577"/>
                <a:gd name="connsiteY60" fmla="*/ 104059 h 197265"/>
                <a:gd name="connsiteX61" fmla="*/ 168176 w 229577"/>
                <a:gd name="connsiteY61" fmla="*/ 66393 h 197265"/>
                <a:gd name="connsiteX62" fmla="*/ 193736 w 229577"/>
                <a:gd name="connsiteY62" fmla="*/ 66393 h 197265"/>
                <a:gd name="connsiteX63" fmla="*/ 193736 w 229577"/>
                <a:gd name="connsiteY63" fmla="*/ 72777 h 197265"/>
                <a:gd name="connsiteX64" fmla="*/ 200126 w 229577"/>
                <a:gd name="connsiteY64" fmla="*/ 52987 h 197265"/>
                <a:gd name="connsiteX65" fmla="*/ 182873 w 229577"/>
                <a:gd name="connsiteY65" fmla="*/ 52987 h 197265"/>
                <a:gd name="connsiteX66" fmla="*/ 182873 w 229577"/>
                <a:gd name="connsiteY66" fmla="*/ 51710 h 197265"/>
                <a:gd name="connsiteX67" fmla="*/ 182873 w 229577"/>
                <a:gd name="connsiteY67" fmla="*/ 22344 h 197265"/>
                <a:gd name="connsiteX68" fmla="*/ 209072 w 229577"/>
                <a:gd name="connsiteY68" fmla="*/ 52987 h 197265"/>
                <a:gd name="connsiteX69" fmla="*/ 200126 w 229577"/>
                <a:gd name="connsiteY69" fmla="*/ 52987 h 19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29577" h="197265">
                  <a:moveTo>
                    <a:pt x="181595" y="1915"/>
                  </a:moveTo>
                  <a:lnTo>
                    <a:pt x="181595" y="1915"/>
                  </a:lnTo>
                  <a:lnTo>
                    <a:pt x="181595" y="1915"/>
                  </a:lnTo>
                  <a:cubicBezTo>
                    <a:pt x="180956" y="1277"/>
                    <a:pt x="180317" y="638"/>
                    <a:pt x="179678" y="638"/>
                  </a:cubicBezTo>
                  <a:lnTo>
                    <a:pt x="179039" y="638"/>
                  </a:lnTo>
                  <a:cubicBezTo>
                    <a:pt x="178400" y="638"/>
                    <a:pt x="177761" y="0"/>
                    <a:pt x="177122" y="0"/>
                  </a:cubicBezTo>
                  <a:lnTo>
                    <a:pt x="177122" y="0"/>
                  </a:lnTo>
                  <a:cubicBezTo>
                    <a:pt x="176483" y="0"/>
                    <a:pt x="175844" y="0"/>
                    <a:pt x="175205" y="638"/>
                  </a:cubicBezTo>
                  <a:lnTo>
                    <a:pt x="5233" y="54902"/>
                  </a:lnTo>
                  <a:cubicBezTo>
                    <a:pt x="1399" y="55541"/>
                    <a:pt x="-518" y="58733"/>
                    <a:pt x="121" y="62563"/>
                  </a:cubicBezTo>
                  <a:cubicBezTo>
                    <a:pt x="760" y="66393"/>
                    <a:pt x="3955" y="68309"/>
                    <a:pt x="7789" y="67670"/>
                  </a:cubicBezTo>
                  <a:lnTo>
                    <a:pt x="32071" y="67670"/>
                  </a:lnTo>
                  <a:lnTo>
                    <a:pt x="32071" y="99590"/>
                  </a:lnTo>
                  <a:cubicBezTo>
                    <a:pt x="32071" y="100229"/>
                    <a:pt x="32071" y="100229"/>
                    <a:pt x="32071" y="100867"/>
                  </a:cubicBezTo>
                  <a:lnTo>
                    <a:pt x="7150" y="100867"/>
                  </a:lnTo>
                  <a:cubicBezTo>
                    <a:pt x="3316" y="100867"/>
                    <a:pt x="760" y="103420"/>
                    <a:pt x="760" y="107251"/>
                  </a:cubicBezTo>
                  <a:lnTo>
                    <a:pt x="760" y="145555"/>
                  </a:lnTo>
                  <a:cubicBezTo>
                    <a:pt x="760" y="149385"/>
                    <a:pt x="3316" y="151939"/>
                    <a:pt x="7150" y="151939"/>
                  </a:cubicBezTo>
                  <a:lnTo>
                    <a:pt x="69132" y="151939"/>
                  </a:lnTo>
                  <a:cubicBezTo>
                    <a:pt x="72966" y="151939"/>
                    <a:pt x="75522" y="149385"/>
                    <a:pt x="75522" y="145555"/>
                  </a:cubicBezTo>
                  <a:lnTo>
                    <a:pt x="75522" y="107251"/>
                  </a:lnTo>
                  <a:cubicBezTo>
                    <a:pt x="75522" y="103420"/>
                    <a:pt x="72966" y="100867"/>
                    <a:pt x="69132" y="100867"/>
                  </a:cubicBezTo>
                  <a:lnTo>
                    <a:pt x="44211" y="100867"/>
                  </a:lnTo>
                  <a:cubicBezTo>
                    <a:pt x="44211" y="100229"/>
                    <a:pt x="44211" y="100229"/>
                    <a:pt x="44211" y="99590"/>
                  </a:cubicBezTo>
                  <a:lnTo>
                    <a:pt x="44211" y="67670"/>
                  </a:lnTo>
                  <a:lnTo>
                    <a:pt x="155397" y="67670"/>
                  </a:lnTo>
                  <a:lnTo>
                    <a:pt x="155397" y="184497"/>
                  </a:lnTo>
                  <a:lnTo>
                    <a:pt x="22486" y="184497"/>
                  </a:lnTo>
                  <a:cubicBezTo>
                    <a:pt x="18652" y="184497"/>
                    <a:pt x="16096" y="187051"/>
                    <a:pt x="16096" y="190881"/>
                  </a:cubicBezTo>
                  <a:cubicBezTo>
                    <a:pt x="16096" y="194711"/>
                    <a:pt x="18652" y="197265"/>
                    <a:pt x="22486" y="197265"/>
                  </a:cubicBezTo>
                  <a:lnTo>
                    <a:pt x="207794" y="197265"/>
                  </a:lnTo>
                  <a:cubicBezTo>
                    <a:pt x="211628" y="197265"/>
                    <a:pt x="214184" y="194711"/>
                    <a:pt x="214184" y="190881"/>
                  </a:cubicBezTo>
                  <a:cubicBezTo>
                    <a:pt x="214184" y="187051"/>
                    <a:pt x="211628" y="184497"/>
                    <a:pt x="207794" y="184497"/>
                  </a:cubicBezTo>
                  <a:lnTo>
                    <a:pt x="206516" y="184497"/>
                  </a:lnTo>
                  <a:lnTo>
                    <a:pt x="206516" y="66393"/>
                  </a:lnTo>
                  <a:lnTo>
                    <a:pt x="223130" y="66393"/>
                  </a:lnTo>
                  <a:cubicBezTo>
                    <a:pt x="225686" y="66393"/>
                    <a:pt x="227603" y="65117"/>
                    <a:pt x="228881" y="62563"/>
                  </a:cubicBezTo>
                  <a:cubicBezTo>
                    <a:pt x="230159" y="60009"/>
                    <a:pt x="229520" y="57456"/>
                    <a:pt x="228242" y="55541"/>
                  </a:cubicBezTo>
                  <a:lnTo>
                    <a:pt x="181595" y="1915"/>
                  </a:lnTo>
                  <a:close/>
                  <a:moveTo>
                    <a:pt x="62742" y="138532"/>
                  </a:moveTo>
                  <a:lnTo>
                    <a:pt x="13540" y="138532"/>
                  </a:lnTo>
                  <a:lnTo>
                    <a:pt x="13540" y="112996"/>
                  </a:lnTo>
                  <a:lnTo>
                    <a:pt x="62742" y="112996"/>
                  </a:lnTo>
                  <a:lnTo>
                    <a:pt x="62742" y="138532"/>
                  </a:lnTo>
                  <a:close/>
                  <a:moveTo>
                    <a:pt x="170733" y="14683"/>
                  </a:moveTo>
                  <a:lnTo>
                    <a:pt x="170733" y="52349"/>
                  </a:lnTo>
                  <a:cubicBezTo>
                    <a:pt x="170733" y="52987"/>
                    <a:pt x="170733" y="52987"/>
                    <a:pt x="170733" y="53625"/>
                  </a:cubicBezTo>
                  <a:lnTo>
                    <a:pt x="48046" y="53625"/>
                  </a:lnTo>
                  <a:lnTo>
                    <a:pt x="170733" y="14683"/>
                  </a:lnTo>
                  <a:close/>
                  <a:moveTo>
                    <a:pt x="193736" y="127041"/>
                  </a:moveTo>
                  <a:lnTo>
                    <a:pt x="168176" y="158323"/>
                  </a:lnTo>
                  <a:lnTo>
                    <a:pt x="168176" y="124488"/>
                  </a:lnTo>
                  <a:lnTo>
                    <a:pt x="193736" y="93206"/>
                  </a:lnTo>
                  <a:lnTo>
                    <a:pt x="193736" y="127041"/>
                  </a:lnTo>
                  <a:close/>
                  <a:moveTo>
                    <a:pt x="168176" y="184497"/>
                  </a:moveTo>
                  <a:lnTo>
                    <a:pt x="168176" y="178113"/>
                  </a:lnTo>
                  <a:lnTo>
                    <a:pt x="193736" y="146832"/>
                  </a:lnTo>
                  <a:lnTo>
                    <a:pt x="193736" y="184497"/>
                  </a:lnTo>
                  <a:lnTo>
                    <a:pt x="168176" y="184497"/>
                  </a:lnTo>
                  <a:close/>
                  <a:moveTo>
                    <a:pt x="193736" y="72777"/>
                  </a:moveTo>
                  <a:lnTo>
                    <a:pt x="168176" y="104059"/>
                  </a:lnTo>
                  <a:lnTo>
                    <a:pt x="168176" y="66393"/>
                  </a:lnTo>
                  <a:lnTo>
                    <a:pt x="193736" y="66393"/>
                  </a:lnTo>
                  <a:lnTo>
                    <a:pt x="193736" y="72777"/>
                  </a:lnTo>
                  <a:close/>
                  <a:moveTo>
                    <a:pt x="200126" y="52987"/>
                  </a:moveTo>
                  <a:lnTo>
                    <a:pt x="182873" y="52987"/>
                  </a:lnTo>
                  <a:cubicBezTo>
                    <a:pt x="182873" y="52349"/>
                    <a:pt x="182873" y="52349"/>
                    <a:pt x="182873" y="51710"/>
                  </a:cubicBezTo>
                  <a:lnTo>
                    <a:pt x="182873" y="22344"/>
                  </a:lnTo>
                  <a:lnTo>
                    <a:pt x="209072" y="52987"/>
                  </a:lnTo>
                  <a:lnTo>
                    <a:pt x="200126" y="52987"/>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70" name="Graphic 4">
              <a:extLst>
                <a:ext uri="{FF2B5EF4-FFF2-40B4-BE49-F238E27FC236}">
                  <a16:creationId xmlns:a16="http://schemas.microsoft.com/office/drawing/2014/main" id="{C1AE8EAE-FA7B-41DD-9FF5-D1C6356538B8}"/>
                </a:ext>
              </a:extLst>
            </p:cNvPr>
            <p:cNvSpPr/>
            <p:nvPr/>
          </p:nvSpPr>
          <p:spPr>
            <a:xfrm>
              <a:off x="11766244" y="584970"/>
              <a:ext cx="46792" cy="31014"/>
            </a:xfrm>
            <a:custGeom>
              <a:avLst/>
              <a:gdLst>
                <a:gd name="connsiteX0" fmla="*/ 182113 w 203199"/>
                <a:gd name="connsiteY0" fmla="*/ 40857 h 134945"/>
                <a:gd name="connsiteX1" fmla="*/ 147607 w 203199"/>
                <a:gd name="connsiteY1" fmla="*/ 40857 h 134945"/>
                <a:gd name="connsiteX2" fmla="*/ 147607 w 203199"/>
                <a:gd name="connsiteY2" fmla="*/ 6384 h 134945"/>
                <a:gd name="connsiteX3" fmla="*/ 141217 w 203199"/>
                <a:gd name="connsiteY3" fmla="*/ 0 h 134945"/>
                <a:gd name="connsiteX4" fmla="*/ 6390 w 203199"/>
                <a:gd name="connsiteY4" fmla="*/ 0 h 134945"/>
                <a:gd name="connsiteX5" fmla="*/ 0 w 203199"/>
                <a:gd name="connsiteY5" fmla="*/ 6384 h 134945"/>
                <a:gd name="connsiteX6" fmla="*/ 0 w 203199"/>
                <a:gd name="connsiteY6" fmla="*/ 114912 h 134945"/>
                <a:gd name="connsiteX7" fmla="*/ 6390 w 203199"/>
                <a:gd name="connsiteY7" fmla="*/ 121296 h 134945"/>
                <a:gd name="connsiteX8" fmla="*/ 21726 w 203199"/>
                <a:gd name="connsiteY8" fmla="*/ 121296 h 134945"/>
                <a:gd name="connsiteX9" fmla="*/ 46646 w 203199"/>
                <a:gd name="connsiteY9" fmla="*/ 134064 h 134945"/>
                <a:gd name="connsiteX10" fmla="*/ 59426 w 203199"/>
                <a:gd name="connsiteY10" fmla="*/ 121296 h 134945"/>
                <a:gd name="connsiteX11" fmla="*/ 137384 w 203199"/>
                <a:gd name="connsiteY11" fmla="*/ 121296 h 134945"/>
                <a:gd name="connsiteX12" fmla="*/ 162305 w 203199"/>
                <a:gd name="connsiteY12" fmla="*/ 134064 h 134945"/>
                <a:gd name="connsiteX13" fmla="*/ 175084 w 203199"/>
                <a:gd name="connsiteY13" fmla="*/ 121296 h 134945"/>
                <a:gd name="connsiteX14" fmla="*/ 196810 w 203199"/>
                <a:gd name="connsiteY14" fmla="*/ 121296 h 134945"/>
                <a:gd name="connsiteX15" fmla="*/ 203200 w 203199"/>
                <a:gd name="connsiteY15" fmla="*/ 114912 h 134945"/>
                <a:gd name="connsiteX16" fmla="*/ 203200 w 203199"/>
                <a:gd name="connsiteY16" fmla="*/ 60648 h 134945"/>
                <a:gd name="connsiteX17" fmla="*/ 182113 w 203199"/>
                <a:gd name="connsiteY17" fmla="*/ 40857 h 134945"/>
                <a:gd name="connsiteX18" fmla="*/ 182113 w 203199"/>
                <a:gd name="connsiteY18" fmla="*/ 40857 h 134945"/>
                <a:gd name="connsiteX19" fmla="*/ 53676 w 203199"/>
                <a:gd name="connsiteY19" fmla="*/ 40219 h 134945"/>
                <a:gd name="connsiteX20" fmla="*/ 53676 w 203199"/>
                <a:gd name="connsiteY20" fmla="*/ 54264 h 134945"/>
                <a:gd name="connsiteX21" fmla="*/ 39618 w 203199"/>
                <a:gd name="connsiteY21" fmla="*/ 54264 h 134945"/>
                <a:gd name="connsiteX22" fmla="*/ 39618 w 203199"/>
                <a:gd name="connsiteY22" fmla="*/ 40219 h 134945"/>
                <a:gd name="connsiteX23" fmla="*/ 53676 w 203199"/>
                <a:gd name="connsiteY23" fmla="*/ 40219 h 134945"/>
                <a:gd name="connsiteX24" fmla="*/ 81152 w 203199"/>
                <a:gd name="connsiteY24" fmla="*/ 40219 h 134945"/>
                <a:gd name="connsiteX25" fmla="*/ 81152 w 203199"/>
                <a:gd name="connsiteY25" fmla="*/ 54264 h 134945"/>
                <a:gd name="connsiteX26" fmla="*/ 67094 w 203199"/>
                <a:gd name="connsiteY26" fmla="*/ 54264 h 134945"/>
                <a:gd name="connsiteX27" fmla="*/ 67094 w 203199"/>
                <a:gd name="connsiteY27" fmla="*/ 40219 h 134945"/>
                <a:gd name="connsiteX28" fmla="*/ 81152 w 203199"/>
                <a:gd name="connsiteY28" fmla="*/ 40219 h 134945"/>
                <a:gd name="connsiteX29" fmla="*/ 107990 w 203199"/>
                <a:gd name="connsiteY29" fmla="*/ 40219 h 134945"/>
                <a:gd name="connsiteX30" fmla="*/ 107990 w 203199"/>
                <a:gd name="connsiteY30" fmla="*/ 54264 h 134945"/>
                <a:gd name="connsiteX31" fmla="*/ 93932 w 203199"/>
                <a:gd name="connsiteY31" fmla="*/ 54264 h 134945"/>
                <a:gd name="connsiteX32" fmla="*/ 93932 w 203199"/>
                <a:gd name="connsiteY32" fmla="*/ 40219 h 134945"/>
                <a:gd name="connsiteX33" fmla="*/ 107990 w 203199"/>
                <a:gd name="connsiteY33" fmla="*/ 40219 h 134945"/>
                <a:gd name="connsiteX34" fmla="*/ 26838 w 203199"/>
                <a:gd name="connsiteY34" fmla="*/ 54264 h 134945"/>
                <a:gd name="connsiteX35" fmla="*/ 12780 w 203199"/>
                <a:gd name="connsiteY35" fmla="*/ 54264 h 134945"/>
                <a:gd name="connsiteX36" fmla="*/ 12780 w 203199"/>
                <a:gd name="connsiteY36" fmla="*/ 40219 h 134945"/>
                <a:gd name="connsiteX37" fmla="*/ 26838 w 203199"/>
                <a:gd name="connsiteY37" fmla="*/ 40219 h 134945"/>
                <a:gd name="connsiteX38" fmla="*/ 26838 w 203199"/>
                <a:gd name="connsiteY38" fmla="*/ 54264 h 134945"/>
                <a:gd name="connsiteX39" fmla="*/ 12780 w 203199"/>
                <a:gd name="connsiteY39" fmla="*/ 67032 h 134945"/>
                <a:gd name="connsiteX40" fmla="*/ 115019 w 203199"/>
                <a:gd name="connsiteY40" fmla="*/ 67032 h 134945"/>
                <a:gd name="connsiteX41" fmla="*/ 121409 w 203199"/>
                <a:gd name="connsiteY41" fmla="*/ 60648 h 134945"/>
                <a:gd name="connsiteX42" fmla="*/ 121409 w 203199"/>
                <a:gd name="connsiteY42" fmla="*/ 33835 h 134945"/>
                <a:gd name="connsiteX43" fmla="*/ 115019 w 203199"/>
                <a:gd name="connsiteY43" fmla="*/ 27451 h 134945"/>
                <a:gd name="connsiteX44" fmla="*/ 12780 w 203199"/>
                <a:gd name="connsiteY44" fmla="*/ 27451 h 134945"/>
                <a:gd name="connsiteX45" fmla="*/ 12780 w 203199"/>
                <a:gd name="connsiteY45" fmla="*/ 13406 h 134945"/>
                <a:gd name="connsiteX46" fmla="*/ 135467 w 203199"/>
                <a:gd name="connsiteY46" fmla="*/ 13406 h 134945"/>
                <a:gd name="connsiteX47" fmla="*/ 135467 w 203199"/>
                <a:gd name="connsiteY47" fmla="*/ 109166 h 134945"/>
                <a:gd name="connsiteX48" fmla="*/ 58788 w 203199"/>
                <a:gd name="connsiteY48" fmla="*/ 109166 h 134945"/>
                <a:gd name="connsiteX49" fmla="*/ 33867 w 203199"/>
                <a:gd name="connsiteY49" fmla="*/ 96398 h 134945"/>
                <a:gd name="connsiteX50" fmla="*/ 21087 w 203199"/>
                <a:gd name="connsiteY50" fmla="*/ 109166 h 134945"/>
                <a:gd name="connsiteX51" fmla="*/ 12780 w 203199"/>
                <a:gd name="connsiteY51" fmla="*/ 109166 h 134945"/>
                <a:gd name="connsiteX52" fmla="*/ 12780 w 203199"/>
                <a:gd name="connsiteY52" fmla="*/ 67032 h 134945"/>
                <a:gd name="connsiteX53" fmla="*/ 40257 w 203199"/>
                <a:gd name="connsiteY53" fmla="*/ 121934 h 134945"/>
                <a:gd name="connsiteX54" fmla="*/ 33228 w 203199"/>
                <a:gd name="connsiteY54" fmla="*/ 114912 h 134945"/>
                <a:gd name="connsiteX55" fmla="*/ 40257 w 203199"/>
                <a:gd name="connsiteY55" fmla="*/ 107889 h 134945"/>
                <a:gd name="connsiteX56" fmla="*/ 47286 w 203199"/>
                <a:gd name="connsiteY56" fmla="*/ 114912 h 134945"/>
                <a:gd name="connsiteX57" fmla="*/ 47286 w 203199"/>
                <a:gd name="connsiteY57" fmla="*/ 114912 h 134945"/>
                <a:gd name="connsiteX58" fmla="*/ 40257 w 203199"/>
                <a:gd name="connsiteY58" fmla="*/ 121934 h 134945"/>
                <a:gd name="connsiteX59" fmla="*/ 40257 w 203199"/>
                <a:gd name="connsiteY59" fmla="*/ 121934 h 134945"/>
                <a:gd name="connsiteX60" fmla="*/ 155275 w 203199"/>
                <a:gd name="connsiteY60" fmla="*/ 121934 h 134945"/>
                <a:gd name="connsiteX61" fmla="*/ 148247 w 203199"/>
                <a:gd name="connsiteY61" fmla="*/ 114912 h 134945"/>
                <a:gd name="connsiteX62" fmla="*/ 155275 w 203199"/>
                <a:gd name="connsiteY62" fmla="*/ 107889 h 134945"/>
                <a:gd name="connsiteX63" fmla="*/ 162305 w 203199"/>
                <a:gd name="connsiteY63" fmla="*/ 114912 h 134945"/>
                <a:gd name="connsiteX64" fmla="*/ 162305 w 203199"/>
                <a:gd name="connsiteY64" fmla="*/ 114912 h 134945"/>
                <a:gd name="connsiteX65" fmla="*/ 155275 w 203199"/>
                <a:gd name="connsiteY65" fmla="*/ 121934 h 134945"/>
                <a:gd name="connsiteX66" fmla="*/ 155275 w 203199"/>
                <a:gd name="connsiteY66" fmla="*/ 121934 h 134945"/>
                <a:gd name="connsiteX67" fmla="*/ 189142 w 203199"/>
                <a:gd name="connsiteY67" fmla="*/ 108528 h 134945"/>
                <a:gd name="connsiteX68" fmla="*/ 173806 w 203199"/>
                <a:gd name="connsiteY68" fmla="*/ 108528 h 134945"/>
                <a:gd name="connsiteX69" fmla="*/ 155275 w 203199"/>
                <a:gd name="connsiteY69" fmla="*/ 95121 h 134945"/>
                <a:gd name="connsiteX70" fmla="*/ 148247 w 203199"/>
                <a:gd name="connsiteY70" fmla="*/ 96398 h 134945"/>
                <a:gd name="connsiteX71" fmla="*/ 148247 w 203199"/>
                <a:gd name="connsiteY71" fmla="*/ 53625 h 134945"/>
                <a:gd name="connsiteX72" fmla="*/ 182752 w 203199"/>
                <a:gd name="connsiteY72" fmla="*/ 53625 h 134945"/>
                <a:gd name="connsiteX73" fmla="*/ 189781 w 203199"/>
                <a:gd name="connsiteY73" fmla="*/ 60648 h 134945"/>
                <a:gd name="connsiteX74" fmla="*/ 189781 w 203199"/>
                <a:gd name="connsiteY74" fmla="*/ 108528 h 13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03199" h="134945">
                  <a:moveTo>
                    <a:pt x="182113" y="40857"/>
                  </a:moveTo>
                  <a:lnTo>
                    <a:pt x="147607" y="40857"/>
                  </a:lnTo>
                  <a:lnTo>
                    <a:pt x="147607" y="6384"/>
                  </a:lnTo>
                  <a:cubicBezTo>
                    <a:pt x="147607" y="2553"/>
                    <a:pt x="145052" y="0"/>
                    <a:pt x="141217" y="0"/>
                  </a:cubicBezTo>
                  <a:lnTo>
                    <a:pt x="6390" y="0"/>
                  </a:lnTo>
                  <a:cubicBezTo>
                    <a:pt x="2556" y="0"/>
                    <a:pt x="0" y="2553"/>
                    <a:pt x="0" y="6384"/>
                  </a:cubicBezTo>
                  <a:lnTo>
                    <a:pt x="0" y="114912"/>
                  </a:lnTo>
                  <a:cubicBezTo>
                    <a:pt x="0" y="118742"/>
                    <a:pt x="2556" y="121296"/>
                    <a:pt x="6390" y="121296"/>
                  </a:cubicBezTo>
                  <a:lnTo>
                    <a:pt x="21726" y="121296"/>
                  </a:lnTo>
                  <a:cubicBezTo>
                    <a:pt x="24921" y="131510"/>
                    <a:pt x="36423" y="137256"/>
                    <a:pt x="46646" y="134064"/>
                  </a:cubicBezTo>
                  <a:cubicBezTo>
                    <a:pt x="52398" y="132149"/>
                    <a:pt x="56871" y="127680"/>
                    <a:pt x="59426" y="121296"/>
                  </a:cubicBezTo>
                  <a:lnTo>
                    <a:pt x="137384" y="121296"/>
                  </a:lnTo>
                  <a:cubicBezTo>
                    <a:pt x="140579" y="131510"/>
                    <a:pt x="152080" y="137256"/>
                    <a:pt x="162305" y="134064"/>
                  </a:cubicBezTo>
                  <a:cubicBezTo>
                    <a:pt x="168055" y="132149"/>
                    <a:pt x="172528" y="127680"/>
                    <a:pt x="175084" y="121296"/>
                  </a:cubicBezTo>
                  <a:lnTo>
                    <a:pt x="196810" y="121296"/>
                  </a:lnTo>
                  <a:cubicBezTo>
                    <a:pt x="200644" y="121296"/>
                    <a:pt x="203200" y="118742"/>
                    <a:pt x="203200" y="114912"/>
                  </a:cubicBezTo>
                  <a:lnTo>
                    <a:pt x="203200" y="60648"/>
                  </a:lnTo>
                  <a:cubicBezTo>
                    <a:pt x="202561" y="49795"/>
                    <a:pt x="193615" y="40857"/>
                    <a:pt x="182113" y="40857"/>
                  </a:cubicBezTo>
                  <a:cubicBezTo>
                    <a:pt x="182752" y="40857"/>
                    <a:pt x="182752" y="40857"/>
                    <a:pt x="182113" y="40857"/>
                  </a:cubicBezTo>
                  <a:close/>
                  <a:moveTo>
                    <a:pt x="53676" y="40219"/>
                  </a:moveTo>
                  <a:lnTo>
                    <a:pt x="53676" y="54264"/>
                  </a:lnTo>
                  <a:lnTo>
                    <a:pt x="39618" y="54264"/>
                  </a:lnTo>
                  <a:lnTo>
                    <a:pt x="39618" y="40219"/>
                  </a:lnTo>
                  <a:lnTo>
                    <a:pt x="53676" y="40219"/>
                  </a:lnTo>
                  <a:close/>
                  <a:moveTo>
                    <a:pt x="81152" y="40219"/>
                  </a:moveTo>
                  <a:lnTo>
                    <a:pt x="81152" y="54264"/>
                  </a:lnTo>
                  <a:lnTo>
                    <a:pt x="67094" y="54264"/>
                  </a:lnTo>
                  <a:lnTo>
                    <a:pt x="67094" y="40219"/>
                  </a:lnTo>
                  <a:lnTo>
                    <a:pt x="81152" y="40219"/>
                  </a:lnTo>
                  <a:close/>
                  <a:moveTo>
                    <a:pt x="107990" y="40219"/>
                  </a:moveTo>
                  <a:lnTo>
                    <a:pt x="107990" y="54264"/>
                  </a:lnTo>
                  <a:lnTo>
                    <a:pt x="93932" y="54264"/>
                  </a:lnTo>
                  <a:lnTo>
                    <a:pt x="93932" y="40219"/>
                  </a:lnTo>
                  <a:lnTo>
                    <a:pt x="107990" y="40219"/>
                  </a:lnTo>
                  <a:close/>
                  <a:moveTo>
                    <a:pt x="26838" y="54264"/>
                  </a:moveTo>
                  <a:lnTo>
                    <a:pt x="12780" y="54264"/>
                  </a:lnTo>
                  <a:lnTo>
                    <a:pt x="12780" y="40219"/>
                  </a:lnTo>
                  <a:lnTo>
                    <a:pt x="26838" y="40219"/>
                  </a:lnTo>
                  <a:lnTo>
                    <a:pt x="26838" y="54264"/>
                  </a:lnTo>
                  <a:close/>
                  <a:moveTo>
                    <a:pt x="12780" y="67032"/>
                  </a:moveTo>
                  <a:lnTo>
                    <a:pt x="115019" y="67032"/>
                  </a:lnTo>
                  <a:cubicBezTo>
                    <a:pt x="118853" y="67032"/>
                    <a:pt x="121409" y="64478"/>
                    <a:pt x="121409" y="60648"/>
                  </a:cubicBezTo>
                  <a:lnTo>
                    <a:pt x="121409" y="33835"/>
                  </a:lnTo>
                  <a:cubicBezTo>
                    <a:pt x="121409" y="30005"/>
                    <a:pt x="118853" y="27451"/>
                    <a:pt x="115019" y="27451"/>
                  </a:cubicBezTo>
                  <a:lnTo>
                    <a:pt x="12780" y="27451"/>
                  </a:lnTo>
                  <a:lnTo>
                    <a:pt x="12780" y="13406"/>
                  </a:lnTo>
                  <a:lnTo>
                    <a:pt x="135467" y="13406"/>
                  </a:lnTo>
                  <a:lnTo>
                    <a:pt x="135467" y="109166"/>
                  </a:lnTo>
                  <a:lnTo>
                    <a:pt x="58788" y="109166"/>
                  </a:lnTo>
                  <a:cubicBezTo>
                    <a:pt x="55593" y="98952"/>
                    <a:pt x="44091" y="93206"/>
                    <a:pt x="33867" y="96398"/>
                  </a:cubicBezTo>
                  <a:cubicBezTo>
                    <a:pt x="28116" y="98313"/>
                    <a:pt x="23004" y="102782"/>
                    <a:pt x="21087" y="109166"/>
                  </a:cubicBezTo>
                  <a:lnTo>
                    <a:pt x="12780" y="109166"/>
                  </a:lnTo>
                  <a:lnTo>
                    <a:pt x="12780" y="67032"/>
                  </a:lnTo>
                  <a:close/>
                  <a:moveTo>
                    <a:pt x="40257" y="121934"/>
                  </a:moveTo>
                  <a:cubicBezTo>
                    <a:pt x="36423" y="121934"/>
                    <a:pt x="33228" y="118742"/>
                    <a:pt x="33228" y="114912"/>
                  </a:cubicBezTo>
                  <a:cubicBezTo>
                    <a:pt x="33228" y="111081"/>
                    <a:pt x="36423" y="107889"/>
                    <a:pt x="40257" y="107889"/>
                  </a:cubicBezTo>
                  <a:cubicBezTo>
                    <a:pt x="44091" y="107889"/>
                    <a:pt x="47286" y="111081"/>
                    <a:pt x="47286" y="114912"/>
                  </a:cubicBezTo>
                  <a:cubicBezTo>
                    <a:pt x="47286" y="114912"/>
                    <a:pt x="47286" y="114912"/>
                    <a:pt x="47286" y="114912"/>
                  </a:cubicBezTo>
                  <a:cubicBezTo>
                    <a:pt x="47286" y="118742"/>
                    <a:pt x="44091" y="121934"/>
                    <a:pt x="40257" y="121934"/>
                  </a:cubicBezTo>
                  <a:lnTo>
                    <a:pt x="40257" y="121934"/>
                  </a:lnTo>
                  <a:close/>
                  <a:moveTo>
                    <a:pt x="155275" y="121934"/>
                  </a:moveTo>
                  <a:cubicBezTo>
                    <a:pt x="151442" y="121934"/>
                    <a:pt x="148247" y="118742"/>
                    <a:pt x="148247" y="114912"/>
                  </a:cubicBezTo>
                  <a:cubicBezTo>
                    <a:pt x="148247" y="111081"/>
                    <a:pt x="151442" y="107889"/>
                    <a:pt x="155275" y="107889"/>
                  </a:cubicBezTo>
                  <a:cubicBezTo>
                    <a:pt x="159110" y="107889"/>
                    <a:pt x="162305" y="111081"/>
                    <a:pt x="162305" y="114912"/>
                  </a:cubicBezTo>
                  <a:cubicBezTo>
                    <a:pt x="162305" y="114912"/>
                    <a:pt x="162305" y="114912"/>
                    <a:pt x="162305" y="114912"/>
                  </a:cubicBezTo>
                  <a:cubicBezTo>
                    <a:pt x="162305" y="118742"/>
                    <a:pt x="159110" y="121934"/>
                    <a:pt x="155275" y="121934"/>
                  </a:cubicBezTo>
                  <a:lnTo>
                    <a:pt x="155275" y="121934"/>
                  </a:lnTo>
                  <a:close/>
                  <a:moveTo>
                    <a:pt x="189142" y="108528"/>
                  </a:moveTo>
                  <a:lnTo>
                    <a:pt x="173806" y="108528"/>
                  </a:lnTo>
                  <a:cubicBezTo>
                    <a:pt x="171250" y="100229"/>
                    <a:pt x="163582" y="95121"/>
                    <a:pt x="155275" y="95121"/>
                  </a:cubicBezTo>
                  <a:cubicBezTo>
                    <a:pt x="152720" y="95121"/>
                    <a:pt x="150164" y="95760"/>
                    <a:pt x="148247" y="96398"/>
                  </a:cubicBezTo>
                  <a:lnTo>
                    <a:pt x="148247" y="53625"/>
                  </a:lnTo>
                  <a:lnTo>
                    <a:pt x="182752" y="53625"/>
                  </a:lnTo>
                  <a:cubicBezTo>
                    <a:pt x="186586" y="53625"/>
                    <a:pt x="189781" y="56817"/>
                    <a:pt x="189781" y="60648"/>
                  </a:cubicBezTo>
                  <a:lnTo>
                    <a:pt x="189781" y="108528"/>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71" name="TextBox 70">
              <a:extLst>
                <a:ext uri="{FF2B5EF4-FFF2-40B4-BE49-F238E27FC236}">
                  <a16:creationId xmlns:a16="http://schemas.microsoft.com/office/drawing/2014/main" id="{8F490D2D-0286-4131-866A-A160603E6965}"/>
                </a:ext>
              </a:extLst>
            </p:cNvPr>
            <p:cNvSpPr txBox="1"/>
            <p:nvPr/>
          </p:nvSpPr>
          <p:spPr>
            <a:xfrm>
              <a:off x="11354823" y="557803"/>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72" name="Graphic 4">
              <a:extLst>
                <a:ext uri="{FF2B5EF4-FFF2-40B4-BE49-F238E27FC236}">
                  <a16:creationId xmlns:a16="http://schemas.microsoft.com/office/drawing/2014/main" id="{DB87A586-8904-48C7-9A6A-82FC5B810BC6}"/>
                </a:ext>
              </a:extLst>
            </p:cNvPr>
            <p:cNvGrpSpPr>
              <a:grpSpLocks noChangeAspect="1"/>
            </p:cNvGrpSpPr>
            <p:nvPr/>
          </p:nvGrpSpPr>
          <p:grpSpPr>
            <a:xfrm>
              <a:off x="11380896" y="581206"/>
              <a:ext cx="40399" cy="35847"/>
              <a:chOff x="8914601" y="1481884"/>
              <a:chExt cx="214702" cy="190881"/>
            </a:xfrm>
            <a:solidFill>
              <a:schemeClr val="bg1"/>
            </a:solidFill>
            <a:effectLst/>
          </p:grpSpPr>
          <p:sp>
            <p:nvSpPr>
              <p:cNvPr id="116" name="Graphic 4">
                <a:extLst>
                  <a:ext uri="{FF2B5EF4-FFF2-40B4-BE49-F238E27FC236}">
                    <a16:creationId xmlns:a16="http://schemas.microsoft.com/office/drawing/2014/main" id="{676071DE-C694-4AC9-8CC2-0C79B985F424}"/>
                  </a:ext>
                </a:extLst>
              </p:cNvPr>
              <p:cNvSpPr/>
              <p:nvPr/>
            </p:nvSpPr>
            <p:spPr>
              <a:xfrm>
                <a:off x="8914601" y="1659997"/>
                <a:ext cx="113741" cy="1276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17" name="Graphic 4">
                <a:extLst>
                  <a:ext uri="{FF2B5EF4-FFF2-40B4-BE49-F238E27FC236}">
                    <a16:creationId xmlns:a16="http://schemas.microsoft.com/office/drawing/2014/main" id="{73CE6AC2-DA81-40DB-829D-1016CCEDE7B1}"/>
                  </a:ext>
                </a:extLst>
              </p:cNvPr>
              <p:cNvSpPr/>
              <p:nvPr/>
            </p:nvSpPr>
            <p:spPr>
              <a:xfrm>
                <a:off x="8938883" y="1481884"/>
                <a:ext cx="190420" cy="190881"/>
              </a:xfrm>
              <a:custGeom>
                <a:avLst/>
                <a:gdLst>
                  <a:gd name="connsiteX0" fmla="*/ 111185 w 190420"/>
                  <a:gd name="connsiteY0" fmla="*/ 101505 h 190881"/>
                  <a:gd name="connsiteX1" fmla="*/ 143774 w 190420"/>
                  <a:gd name="connsiteY1" fmla="*/ 68947 h 190881"/>
                  <a:gd name="connsiteX2" fmla="*/ 145051 w 190420"/>
                  <a:gd name="connsiteY2" fmla="*/ 70224 h 190881"/>
                  <a:gd name="connsiteX3" fmla="*/ 149525 w 190420"/>
                  <a:gd name="connsiteY3" fmla="*/ 72139 h 190881"/>
                  <a:gd name="connsiteX4" fmla="*/ 153997 w 190420"/>
                  <a:gd name="connsiteY4" fmla="*/ 70224 h 190881"/>
                  <a:gd name="connsiteX5" fmla="*/ 153997 w 190420"/>
                  <a:gd name="connsiteY5" fmla="*/ 61286 h 190881"/>
                  <a:gd name="connsiteX6" fmla="*/ 148246 w 190420"/>
                  <a:gd name="connsiteY6" fmla="*/ 55541 h 190881"/>
                  <a:gd name="connsiteX7" fmla="*/ 148246 w 190420"/>
                  <a:gd name="connsiteY7" fmla="*/ 55541 h 190881"/>
                  <a:gd name="connsiteX8" fmla="*/ 100322 w 190420"/>
                  <a:gd name="connsiteY8" fmla="*/ 7661 h 190881"/>
                  <a:gd name="connsiteX9" fmla="*/ 100322 w 190420"/>
                  <a:gd name="connsiteY9" fmla="*/ 7661 h 190881"/>
                  <a:gd name="connsiteX10" fmla="*/ 94571 w 190420"/>
                  <a:gd name="connsiteY10" fmla="*/ 1915 h 190881"/>
                  <a:gd name="connsiteX11" fmla="*/ 85625 w 190420"/>
                  <a:gd name="connsiteY11" fmla="*/ 1915 h 190881"/>
                  <a:gd name="connsiteX12" fmla="*/ 85625 w 190420"/>
                  <a:gd name="connsiteY12" fmla="*/ 10853 h 190881"/>
                  <a:gd name="connsiteX13" fmla="*/ 85625 w 190420"/>
                  <a:gd name="connsiteY13" fmla="*/ 10853 h 190881"/>
                  <a:gd name="connsiteX14" fmla="*/ 86903 w 190420"/>
                  <a:gd name="connsiteY14" fmla="*/ 12130 h 190881"/>
                  <a:gd name="connsiteX15" fmla="*/ 12141 w 190420"/>
                  <a:gd name="connsiteY15" fmla="*/ 86184 h 190881"/>
                  <a:gd name="connsiteX16" fmla="*/ 10863 w 190420"/>
                  <a:gd name="connsiteY16" fmla="*/ 84907 h 190881"/>
                  <a:gd name="connsiteX17" fmla="*/ 1917 w 190420"/>
                  <a:gd name="connsiteY17" fmla="*/ 84907 h 190881"/>
                  <a:gd name="connsiteX18" fmla="*/ 1917 w 190420"/>
                  <a:gd name="connsiteY18" fmla="*/ 93845 h 190881"/>
                  <a:gd name="connsiteX19" fmla="*/ 61343 w 190420"/>
                  <a:gd name="connsiteY19" fmla="*/ 153216 h 190881"/>
                  <a:gd name="connsiteX20" fmla="*/ 70289 w 190420"/>
                  <a:gd name="connsiteY20" fmla="*/ 153216 h 190881"/>
                  <a:gd name="connsiteX21" fmla="*/ 70289 w 190420"/>
                  <a:gd name="connsiteY21" fmla="*/ 144278 h 190881"/>
                  <a:gd name="connsiteX22" fmla="*/ 69011 w 190420"/>
                  <a:gd name="connsiteY22" fmla="*/ 143001 h 190881"/>
                  <a:gd name="connsiteX23" fmla="*/ 101600 w 190420"/>
                  <a:gd name="connsiteY23" fmla="*/ 110443 h 190881"/>
                  <a:gd name="connsiteX24" fmla="*/ 179557 w 190420"/>
                  <a:gd name="connsiteY24" fmla="*/ 188966 h 190881"/>
                  <a:gd name="connsiteX25" fmla="*/ 188503 w 190420"/>
                  <a:gd name="connsiteY25" fmla="*/ 188966 h 190881"/>
                  <a:gd name="connsiteX26" fmla="*/ 188503 w 190420"/>
                  <a:gd name="connsiteY26" fmla="*/ 180028 h 190881"/>
                  <a:gd name="connsiteX27" fmla="*/ 111185 w 190420"/>
                  <a:gd name="connsiteY27" fmla="*/ 101505 h 190881"/>
                  <a:gd name="connsiteX28" fmla="*/ 60066 w 190420"/>
                  <a:gd name="connsiteY28" fmla="*/ 134064 h 190881"/>
                  <a:gd name="connsiteX29" fmla="*/ 21726 w 190420"/>
                  <a:gd name="connsiteY29" fmla="*/ 95121 h 190881"/>
                  <a:gd name="connsiteX30" fmla="*/ 96488 w 190420"/>
                  <a:gd name="connsiteY30" fmla="*/ 21067 h 190881"/>
                  <a:gd name="connsiteX31" fmla="*/ 134828 w 190420"/>
                  <a:gd name="connsiteY31" fmla="*/ 59371 h 190881"/>
                  <a:gd name="connsiteX32" fmla="*/ 60066 w 190420"/>
                  <a:gd name="connsiteY32" fmla="*/ 134064 h 19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0420" h="190881">
                    <a:moveTo>
                      <a:pt x="111185" y="101505"/>
                    </a:moveTo>
                    <a:lnTo>
                      <a:pt x="143774" y="68947"/>
                    </a:lnTo>
                    <a:lnTo>
                      <a:pt x="145051" y="70224"/>
                    </a:lnTo>
                    <a:cubicBezTo>
                      <a:pt x="146330" y="71501"/>
                      <a:pt x="147607" y="72139"/>
                      <a:pt x="149525" y="72139"/>
                    </a:cubicBezTo>
                    <a:cubicBezTo>
                      <a:pt x="151441" y="72139"/>
                      <a:pt x="152720" y="71501"/>
                      <a:pt x="153997" y="70224"/>
                    </a:cubicBezTo>
                    <a:cubicBezTo>
                      <a:pt x="156553" y="67670"/>
                      <a:pt x="156553" y="63840"/>
                      <a:pt x="153997" y="61286"/>
                    </a:cubicBezTo>
                    <a:lnTo>
                      <a:pt x="148246" y="55541"/>
                    </a:lnTo>
                    <a:lnTo>
                      <a:pt x="148246" y="55541"/>
                    </a:lnTo>
                    <a:lnTo>
                      <a:pt x="100322" y="7661"/>
                    </a:lnTo>
                    <a:lnTo>
                      <a:pt x="100322" y="7661"/>
                    </a:lnTo>
                    <a:lnTo>
                      <a:pt x="94571" y="1915"/>
                    </a:lnTo>
                    <a:cubicBezTo>
                      <a:pt x="92015" y="-638"/>
                      <a:pt x="88181" y="-638"/>
                      <a:pt x="85625" y="1915"/>
                    </a:cubicBezTo>
                    <a:cubicBezTo>
                      <a:pt x="83069" y="4469"/>
                      <a:pt x="83069" y="8299"/>
                      <a:pt x="85625" y="10853"/>
                    </a:cubicBezTo>
                    <a:cubicBezTo>
                      <a:pt x="85625" y="10853"/>
                      <a:pt x="85625" y="10853"/>
                      <a:pt x="85625" y="10853"/>
                    </a:cubicBezTo>
                    <a:lnTo>
                      <a:pt x="86903" y="12130"/>
                    </a:lnTo>
                    <a:lnTo>
                      <a:pt x="12141" y="86184"/>
                    </a:lnTo>
                    <a:lnTo>
                      <a:pt x="10863" y="84907"/>
                    </a:lnTo>
                    <a:cubicBezTo>
                      <a:pt x="8306" y="82353"/>
                      <a:pt x="4473" y="82353"/>
                      <a:pt x="1917" y="84907"/>
                    </a:cubicBezTo>
                    <a:cubicBezTo>
                      <a:pt x="-639" y="87461"/>
                      <a:pt x="-639" y="91291"/>
                      <a:pt x="1917" y="93845"/>
                    </a:cubicBezTo>
                    <a:lnTo>
                      <a:pt x="61343" y="153216"/>
                    </a:lnTo>
                    <a:cubicBezTo>
                      <a:pt x="63899" y="155769"/>
                      <a:pt x="67733" y="155769"/>
                      <a:pt x="70289" y="153216"/>
                    </a:cubicBezTo>
                    <a:cubicBezTo>
                      <a:pt x="72845" y="150662"/>
                      <a:pt x="72845" y="146832"/>
                      <a:pt x="70289" y="144278"/>
                    </a:cubicBezTo>
                    <a:lnTo>
                      <a:pt x="69011" y="143001"/>
                    </a:lnTo>
                    <a:lnTo>
                      <a:pt x="101600" y="110443"/>
                    </a:lnTo>
                    <a:lnTo>
                      <a:pt x="179557" y="188966"/>
                    </a:lnTo>
                    <a:cubicBezTo>
                      <a:pt x="182113" y="191520"/>
                      <a:pt x="185947" y="191520"/>
                      <a:pt x="188503" y="188966"/>
                    </a:cubicBezTo>
                    <a:cubicBezTo>
                      <a:pt x="191059" y="186412"/>
                      <a:pt x="191059" y="182582"/>
                      <a:pt x="188503" y="180028"/>
                    </a:cubicBezTo>
                    <a:lnTo>
                      <a:pt x="111185" y="101505"/>
                    </a:lnTo>
                    <a:close/>
                    <a:moveTo>
                      <a:pt x="60066" y="134064"/>
                    </a:moveTo>
                    <a:lnTo>
                      <a:pt x="21726" y="95121"/>
                    </a:lnTo>
                    <a:lnTo>
                      <a:pt x="96488" y="21067"/>
                    </a:lnTo>
                    <a:lnTo>
                      <a:pt x="134828" y="59371"/>
                    </a:lnTo>
                    <a:lnTo>
                      <a:pt x="60066" y="13406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73" name="Graphic 4">
              <a:extLst>
                <a:ext uri="{FF2B5EF4-FFF2-40B4-BE49-F238E27FC236}">
                  <a16:creationId xmlns:a16="http://schemas.microsoft.com/office/drawing/2014/main" id="{6AAEFD99-3634-4E91-B47B-C78568AFF013}"/>
                </a:ext>
              </a:extLst>
            </p:cNvPr>
            <p:cNvSpPr/>
            <p:nvPr/>
          </p:nvSpPr>
          <p:spPr>
            <a:xfrm>
              <a:off x="12355236" y="798962"/>
              <a:ext cx="21402" cy="239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nvGrpSpPr>
            <p:cNvPr id="74" name="Graphic 4">
              <a:extLst>
                <a:ext uri="{FF2B5EF4-FFF2-40B4-BE49-F238E27FC236}">
                  <a16:creationId xmlns:a16="http://schemas.microsoft.com/office/drawing/2014/main" id="{778D2AFA-6058-46C1-9E16-DF99268A8F5B}"/>
                </a:ext>
              </a:extLst>
            </p:cNvPr>
            <p:cNvGrpSpPr>
              <a:grpSpLocks noChangeAspect="1"/>
            </p:cNvGrpSpPr>
            <p:nvPr/>
          </p:nvGrpSpPr>
          <p:grpSpPr>
            <a:xfrm>
              <a:off x="11571242" y="579517"/>
              <a:ext cx="44416" cy="44211"/>
              <a:chOff x="6821896" y="1470393"/>
              <a:chExt cx="226203" cy="225992"/>
            </a:xfrm>
            <a:solidFill>
              <a:schemeClr val="bg1"/>
            </a:solidFill>
            <a:effectLst/>
          </p:grpSpPr>
          <p:sp>
            <p:nvSpPr>
              <p:cNvPr id="106" name="Graphic 4">
                <a:extLst>
                  <a:ext uri="{FF2B5EF4-FFF2-40B4-BE49-F238E27FC236}">
                    <a16:creationId xmlns:a16="http://schemas.microsoft.com/office/drawing/2014/main" id="{2AAEAFA4-B621-4CE6-B063-A894C06AFE46}"/>
                  </a:ext>
                </a:extLst>
              </p:cNvPr>
              <p:cNvSpPr/>
              <p:nvPr/>
            </p:nvSpPr>
            <p:spPr>
              <a:xfrm>
                <a:off x="6860236" y="1506144"/>
                <a:ext cx="150802" cy="150661"/>
              </a:xfrm>
              <a:custGeom>
                <a:avLst/>
                <a:gdLst>
                  <a:gd name="connsiteX0" fmla="*/ 75402 w 150802"/>
                  <a:gd name="connsiteY0" fmla="*/ 0 h 150661"/>
                  <a:gd name="connsiteX1" fmla="*/ 0 w 150802"/>
                  <a:gd name="connsiteY1" fmla="*/ 75331 h 150661"/>
                  <a:gd name="connsiteX2" fmla="*/ 75402 w 150802"/>
                  <a:gd name="connsiteY2" fmla="*/ 150662 h 150661"/>
                  <a:gd name="connsiteX3" fmla="*/ 150802 w 150802"/>
                  <a:gd name="connsiteY3" fmla="*/ 75331 h 150661"/>
                  <a:gd name="connsiteX4" fmla="*/ 150802 w 150802"/>
                  <a:gd name="connsiteY4" fmla="*/ 75331 h 150661"/>
                  <a:gd name="connsiteX5" fmla="*/ 75402 w 150802"/>
                  <a:gd name="connsiteY5" fmla="*/ 0 h 150661"/>
                  <a:gd name="connsiteX6" fmla="*/ 75402 w 150802"/>
                  <a:gd name="connsiteY6" fmla="*/ 138532 h 150661"/>
                  <a:gd name="connsiteX7" fmla="*/ 12780 w 150802"/>
                  <a:gd name="connsiteY7" fmla="*/ 75969 h 150661"/>
                  <a:gd name="connsiteX8" fmla="*/ 75402 w 150802"/>
                  <a:gd name="connsiteY8" fmla="*/ 13406 h 150661"/>
                  <a:gd name="connsiteX9" fmla="*/ 138022 w 150802"/>
                  <a:gd name="connsiteY9" fmla="*/ 75969 h 150661"/>
                  <a:gd name="connsiteX10" fmla="*/ 138022 w 150802"/>
                  <a:gd name="connsiteY10" fmla="*/ 75969 h 150661"/>
                  <a:gd name="connsiteX11" fmla="*/ 75402 w 150802"/>
                  <a:gd name="connsiteY11" fmla="*/ 138532 h 150661"/>
                  <a:gd name="connsiteX12" fmla="*/ 75402 w 150802"/>
                  <a:gd name="connsiteY12" fmla="*/ 138532 h 150661"/>
                  <a:gd name="connsiteX13" fmla="*/ 75402 w 150802"/>
                  <a:gd name="connsiteY13" fmla="*/ 138532 h 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802" h="150661">
                    <a:moveTo>
                      <a:pt x="75402" y="0"/>
                    </a:moveTo>
                    <a:cubicBezTo>
                      <a:pt x="33867" y="0"/>
                      <a:pt x="0" y="33835"/>
                      <a:pt x="0" y="75331"/>
                    </a:cubicBezTo>
                    <a:cubicBezTo>
                      <a:pt x="0" y="116827"/>
                      <a:pt x="33867" y="150662"/>
                      <a:pt x="75402" y="150662"/>
                    </a:cubicBezTo>
                    <a:cubicBezTo>
                      <a:pt x="116936" y="150662"/>
                      <a:pt x="150802" y="116827"/>
                      <a:pt x="150802" y="75331"/>
                    </a:cubicBezTo>
                    <a:cubicBezTo>
                      <a:pt x="150802" y="75331"/>
                      <a:pt x="150802" y="75331"/>
                      <a:pt x="150802" y="75331"/>
                    </a:cubicBezTo>
                    <a:cubicBezTo>
                      <a:pt x="150802" y="33835"/>
                      <a:pt x="116936" y="0"/>
                      <a:pt x="75402" y="0"/>
                    </a:cubicBezTo>
                    <a:close/>
                    <a:moveTo>
                      <a:pt x="75402" y="138532"/>
                    </a:moveTo>
                    <a:cubicBezTo>
                      <a:pt x="40896" y="138532"/>
                      <a:pt x="12780" y="110443"/>
                      <a:pt x="12780" y="75969"/>
                    </a:cubicBezTo>
                    <a:cubicBezTo>
                      <a:pt x="12780" y="41496"/>
                      <a:pt x="40896" y="13406"/>
                      <a:pt x="75402" y="13406"/>
                    </a:cubicBezTo>
                    <a:cubicBezTo>
                      <a:pt x="109907" y="13406"/>
                      <a:pt x="138022" y="41496"/>
                      <a:pt x="138022" y="75969"/>
                    </a:cubicBezTo>
                    <a:cubicBezTo>
                      <a:pt x="138022" y="75969"/>
                      <a:pt x="138022" y="75969"/>
                      <a:pt x="138022" y="75969"/>
                    </a:cubicBezTo>
                    <a:cubicBezTo>
                      <a:pt x="138022" y="110443"/>
                      <a:pt x="109907" y="138532"/>
                      <a:pt x="75402" y="138532"/>
                    </a:cubicBezTo>
                    <a:cubicBezTo>
                      <a:pt x="75402" y="138532"/>
                      <a:pt x="75402" y="138532"/>
                      <a:pt x="75402" y="138532"/>
                    </a:cubicBezTo>
                    <a:lnTo>
                      <a:pt x="75402" y="138532"/>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07" name="Graphic 4">
                <a:extLst>
                  <a:ext uri="{FF2B5EF4-FFF2-40B4-BE49-F238E27FC236}">
                    <a16:creationId xmlns:a16="http://schemas.microsoft.com/office/drawing/2014/main" id="{F48C3FD8-6445-4F71-BEF2-FC9792778C37}"/>
                  </a:ext>
                </a:extLst>
              </p:cNvPr>
              <p:cNvSpPr/>
              <p:nvPr/>
            </p:nvSpPr>
            <p:spPr>
              <a:xfrm>
                <a:off x="6990591" y="1637654"/>
                <a:ext cx="26837" cy="26812"/>
              </a:xfrm>
              <a:custGeom>
                <a:avLst/>
                <a:gdLst>
                  <a:gd name="connsiteX0" fmla="*/ 10862 w 26837"/>
                  <a:gd name="connsiteY0" fmla="*/ 1915 h 26812"/>
                  <a:gd name="connsiteX1" fmla="*/ 1917 w 26837"/>
                  <a:gd name="connsiteY1" fmla="*/ 1915 h 26812"/>
                  <a:gd name="connsiteX2" fmla="*/ 1917 w 26837"/>
                  <a:gd name="connsiteY2" fmla="*/ 10853 h 26812"/>
                  <a:gd name="connsiteX3" fmla="*/ 1917 w 26837"/>
                  <a:gd name="connsiteY3" fmla="*/ 10853 h 26812"/>
                  <a:gd name="connsiteX4" fmla="*/ 15975 w 26837"/>
                  <a:gd name="connsiteY4" fmla="*/ 24897 h 26812"/>
                  <a:gd name="connsiteX5" fmla="*/ 24921 w 26837"/>
                  <a:gd name="connsiteY5" fmla="*/ 24897 h 26812"/>
                  <a:gd name="connsiteX6" fmla="*/ 24921 w 26837"/>
                  <a:gd name="connsiteY6" fmla="*/ 15960 h 26812"/>
                  <a:gd name="connsiteX7" fmla="*/ 24921 w 26837"/>
                  <a:gd name="connsiteY7" fmla="*/ 15960 h 26812"/>
                  <a:gd name="connsiteX8" fmla="*/ 10862 w 26837"/>
                  <a:gd name="connsiteY8" fmla="*/ 1915 h 2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812">
                    <a:moveTo>
                      <a:pt x="10862" y="1915"/>
                    </a:moveTo>
                    <a:cubicBezTo>
                      <a:pt x="8307" y="-638"/>
                      <a:pt x="4472" y="-638"/>
                      <a:pt x="1917" y="1915"/>
                    </a:cubicBezTo>
                    <a:cubicBezTo>
                      <a:pt x="-639" y="4469"/>
                      <a:pt x="-639" y="8299"/>
                      <a:pt x="1917" y="10853"/>
                    </a:cubicBezTo>
                    <a:cubicBezTo>
                      <a:pt x="1917" y="10853"/>
                      <a:pt x="1917" y="10853"/>
                      <a:pt x="1917" y="10853"/>
                    </a:cubicBezTo>
                    <a:lnTo>
                      <a:pt x="15975" y="24897"/>
                    </a:lnTo>
                    <a:cubicBezTo>
                      <a:pt x="18531" y="27451"/>
                      <a:pt x="22365" y="27451"/>
                      <a:pt x="24921" y="24897"/>
                    </a:cubicBezTo>
                    <a:cubicBezTo>
                      <a:pt x="27477" y="22344"/>
                      <a:pt x="27477" y="18513"/>
                      <a:pt x="24921" y="15960"/>
                    </a:cubicBezTo>
                    <a:lnTo>
                      <a:pt x="24921" y="15960"/>
                    </a:lnTo>
                    <a:lnTo>
                      <a:pt x="10862"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08" name="Graphic 4">
                <a:extLst>
                  <a:ext uri="{FF2B5EF4-FFF2-40B4-BE49-F238E27FC236}">
                    <a16:creationId xmlns:a16="http://schemas.microsoft.com/office/drawing/2014/main" id="{4EAAC27A-FDD2-44D6-ACBC-5B24C34A47A1}"/>
                  </a:ext>
                </a:extLst>
              </p:cNvPr>
              <p:cNvSpPr/>
              <p:nvPr/>
            </p:nvSpPr>
            <p:spPr>
              <a:xfrm>
                <a:off x="6852858" y="1500688"/>
                <a:ext cx="25269" cy="25246"/>
              </a:xfrm>
              <a:custGeom>
                <a:avLst/>
                <a:gdLst>
                  <a:gd name="connsiteX0" fmla="*/ 14407 w 25269"/>
                  <a:gd name="connsiteY0" fmla="*/ 23331 h 25246"/>
                  <a:gd name="connsiteX1" fmla="*/ 18880 w 25269"/>
                  <a:gd name="connsiteY1" fmla="*/ 25246 h 25246"/>
                  <a:gd name="connsiteX2" fmla="*/ 23353 w 25269"/>
                  <a:gd name="connsiteY2" fmla="*/ 23331 h 25246"/>
                  <a:gd name="connsiteX3" fmla="*/ 23353 w 25269"/>
                  <a:gd name="connsiteY3" fmla="*/ 14394 h 25246"/>
                  <a:gd name="connsiteX4" fmla="*/ 23353 w 25269"/>
                  <a:gd name="connsiteY4" fmla="*/ 14394 h 25246"/>
                  <a:gd name="connsiteX5" fmla="*/ 11212 w 25269"/>
                  <a:gd name="connsiteY5" fmla="*/ 2264 h 25246"/>
                  <a:gd name="connsiteX6" fmla="*/ 2266 w 25269"/>
                  <a:gd name="connsiteY6" fmla="*/ 1626 h 25246"/>
                  <a:gd name="connsiteX7" fmla="*/ 1627 w 25269"/>
                  <a:gd name="connsiteY7" fmla="*/ 10563 h 25246"/>
                  <a:gd name="connsiteX8" fmla="*/ 2266 w 25269"/>
                  <a:gd name="connsiteY8" fmla="*/ 11202 h 25246"/>
                  <a:gd name="connsiteX9" fmla="*/ 14407 w 25269"/>
                  <a:gd name="connsiteY9" fmla="*/ 23331 h 25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69" h="25246">
                    <a:moveTo>
                      <a:pt x="14407" y="23331"/>
                    </a:moveTo>
                    <a:cubicBezTo>
                      <a:pt x="15685" y="24608"/>
                      <a:pt x="16963" y="25246"/>
                      <a:pt x="18880" y="25246"/>
                    </a:cubicBezTo>
                    <a:cubicBezTo>
                      <a:pt x="20796" y="25246"/>
                      <a:pt x="22075" y="24608"/>
                      <a:pt x="23353" y="23331"/>
                    </a:cubicBezTo>
                    <a:cubicBezTo>
                      <a:pt x="25909" y="20778"/>
                      <a:pt x="25909" y="16947"/>
                      <a:pt x="23353" y="14394"/>
                    </a:cubicBezTo>
                    <a:cubicBezTo>
                      <a:pt x="23353" y="14394"/>
                      <a:pt x="23353" y="14394"/>
                      <a:pt x="23353" y="14394"/>
                    </a:cubicBezTo>
                    <a:lnTo>
                      <a:pt x="11212" y="2264"/>
                    </a:lnTo>
                    <a:cubicBezTo>
                      <a:pt x="8656" y="-290"/>
                      <a:pt x="4822" y="-928"/>
                      <a:pt x="2266" y="1626"/>
                    </a:cubicBezTo>
                    <a:cubicBezTo>
                      <a:pt x="-290" y="4179"/>
                      <a:pt x="-929" y="8010"/>
                      <a:pt x="1627" y="10563"/>
                    </a:cubicBezTo>
                    <a:cubicBezTo>
                      <a:pt x="1627" y="10563"/>
                      <a:pt x="2266" y="11202"/>
                      <a:pt x="2266" y="11202"/>
                    </a:cubicBezTo>
                    <a:lnTo>
                      <a:pt x="14407" y="23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09" name="Graphic 4">
                <a:extLst>
                  <a:ext uri="{FF2B5EF4-FFF2-40B4-BE49-F238E27FC236}">
                    <a16:creationId xmlns:a16="http://schemas.microsoft.com/office/drawing/2014/main" id="{CFB4FD4C-5AEF-4132-880A-5DAC64941FD3}"/>
                  </a:ext>
                </a:extLst>
              </p:cNvPr>
              <p:cNvSpPr/>
              <p:nvPr/>
            </p:nvSpPr>
            <p:spPr>
              <a:xfrm>
                <a:off x="6851290" y="1637727"/>
                <a:ext cx="26837" cy="26739"/>
              </a:xfrm>
              <a:custGeom>
                <a:avLst/>
                <a:gdLst>
                  <a:gd name="connsiteX0" fmla="*/ 15975 w 26837"/>
                  <a:gd name="connsiteY0" fmla="*/ 1842 h 26739"/>
                  <a:gd name="connsiteX1" fmla="*/ 1917 w 26837"/>
                  <a:gd name="connsiteY1" fmla="*/ 15887 h 26739"/>
                  <a:gd name="connsiteX2" fmla="*/ 1917 w 26837"/>
                  <a:gd name="connsiteY2" fmla="*/ 24824 h 26739"/>
                  <a:gd name="connsiteX3" fmla="*/ 10863 w 26837"/>
                  <a:gd name="connsiteY3" fmla="*/ 24824 h 26739"/>
                  <a:gd name="connsiteX4" fmla="*/ 10863 w 26837"/>
                  <a:gd name="connsiteY4" fmla="*/ 24824 h 26739"/>
                  <a:gd name="connsiteX5" fmla="*/ 24921 w 26837"/>
                  <a:gd name="connsiteY5" fmla="*/ 11418 h 26739"/>
                  <a:gd name="connsiteX6" fmla="*/ 24921 w 26837"/>
                  <a:gd name="connsiteY6" fmla="*/ 2480 h 26739"/>
                  <a:gd name="connsiteX7" fmla="*/ 24921 w 26837"/>
                  <a:gd name="connsiteY7" fmla="*/ 2480 h 26739"/>
                  <a:gd name="connsiteX8" fmla="*/ 15975 w 26837"/>
                  <a:gd name="connsiteY8" fmla="*/ 1842 h 2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739">
                    <a:moveTo>
                      <a:pt x="15975" y="1842"/>
                    </a:moveTo>
                    <a:lnTo>
                      <a:pt x="1917" y="15887"/>
                    </a:lnTo>
                    <a:cubicBezTo>
                      <a:pt x="-639" y="18440"/>
                      <a:pt x="-639" y="22271"/>
                      <a:pt x="1917" y="24824"/>
                    </a:cubicBezTo>
                    <a:cubicBezTo>
                      <a:pt x="4473" y="27378"/>
                      <a:pt x="8307" y="27378"/>
                      <a:pt x="10863" y="24824"/>
                    </a:cubicBezTo>
                    <a:cubicBezTo>
                      <a:pt x="10863" y="24824"/>
                      <a:pt x="10863" y="24824"/>
                      <a:pt x="10863" y="24824"/>
                    </a:cubicBezTo>
                    <a:lnTo>
                      <a:pt x="24921" y="11418"/>
                    </a:lnTo>
                    <a:cubicBezTo>
                      <a:pt x="27477" y="8864"/>
                      <a:pt x="27477" y="5034"/>
                      <a:pt x="24921" y="2480"/>
                    </a:cubicBezTo>
                    <a:cubicBezTo>
                      <a:pt x="24921" y="2480"/>
                      <a:pt x="24921" y="2480"/>
                      <a:pt x="24921" y="2480"/>
                    </a:cubicBezTo>
                    <a:cubicBezTo>
                      <a:pt x="22365" y="-712"/>
                      <a:pt x="18531" y="-712"/>
                      <a:pt x="15975" y="184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10" name="Graphic 4">
                <a:extLst>
                  <a:ext uri="{FF2B5EF4-FFF2-40B4-BE49-F238E27FC236}">
                    <a16:creationId xmlns:a16="http://schemas.microsoft.com/office/drawing/2014/main" id="{BAFBD1A7-2E9F-47FE-9C43-1C0D6D424805}"/>
                  </a:ext>
                </a:extLst>
              </p:cNvPr>
              <p:cNvSpPr/>
              <p:nvPr/>
            </p:nvSpPr>
            <p:spPr>
              <a:xfrm>
                <a:off x="6990591" y="1500398"/>
                <a:ext cx="24920" cy="24897"/>
              </a:xfrm>
              <a:custGeom>
                <a:avLst/>
                <a:gdLst>
                  <a:gd name="connsiteX0" fmla="*/ 6390 w 24920"/>
                  <a:gd name="connsiteY0" fmla="*/ 24898 h 24897"/>
                  <a:gd name="connsiteX1" fmla="*/ 10862 w 24920"/>
                  <a:gd name="connsiteY1" fmla="*/ 22982 h 24897"/>
                  <a:gd name="connsiteX2" fmla="*/ 23003 w 24920"/>
                  <a:gd name="connsiteY2" fmla="*/ 10853 h 24897"/>
                  <a:gd name="connsiteX3" fmla="*/ 23003 w 24920"/>
                  <a:gd name="connsiteY3" fmla="*/ 1915 h 24897"/>
                  <a:gd name="connsiteX4" fmla="*/ 23003 w 24920"/>
                  <a:gd name="connsiteY4" fmla="*/ 1915 h 24897"/>
                  <a:gd name="connsiteX5" fmla="*/ 14057 w 24920"/>
                  <a:gd name="connsiteY5" fmla="*/ 1915 h 24897"/>
                  <a:gd name="connsiteX6" fmla="*/ 1917 w 24920"/>
                  <a:gd name="connsiteY6" fmla="*/ 14045 h 24897"/>
                  <a:gd name="connsiteX7" fmla="*/ 1917 w 24920"/>
                  <a:gd name="connsiteY7" fmla="*/ 22982 h 24897"/>
                  <a:gd name="connsiteX8" fmla="*/ 6390 w 24920"/>
                  <a:gd name="connsiteY8" fmla="*/ 24898 h 24897"/>
                  <a:gd name="connsiteX9" fmla="*/ 6390 w 24920"/>
                  <a:gd name="connsiteY9" fmla="*/ 24898 h 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20" h="24897">
                    <a:moveTo>
                      <a:pt x="6390" y="24898"/>
                    </a:moveTo>
                    <a:cubicBezTo>
                      <a:pt x="8307" y="24898"/>
                      <a:pt x="9585" y="24259"/>
                      <a:pt x="10862" y="22982"/>
                    </a:cubicBezTo>
                    <a:lnTo>
                      <a:pt x="23003" y="10853"/>
                    </a:lnTo>
                    <a:cubicBezTo>
                      <a:pt x="25560" y="8299"/>
                      <a:pt x="25560" y="4469"/>
                      <a:pt x="23003" y="1915"/>
                    </a:cubicBezTo>
                    <a:cubicBezTo>
                      <a:pt x="23003" y="1915"/>
                      <a:pt x="23003" y="1915"/>
                      <a:pt x="23003" y="1915"/>
                    </a:cubicBezTo>
                    <a:cubicBezTo>
                      <a:pt x="20447" y="-638"/>
                      <a:pt x="16613" y="-638"/>
                      <a:pt x="14057" y="1915"/>
                    </a:cubicBezTo>
                    <a:lnTo>
                      <a:pt x="1917" y="14045"/>
                    </a:lnTo>
                    <a:cubicBezTo>
                      <a:pt x="-639" y="16598"/>
                      <a:pt x="-639" y="20429"/>
                      <a:pt x="1917" y="22982"/>
                    </a:cubicBezTo>
                    <a:cubicBezTo>
                      <a:pt x="3195" y="24259"/>
                      <a:pt x="4472" y="24898"/>
                      <a:pt x="6390" y="24898"/>
                    </a:cubicBezTo>
                    <a:lnTo>
                      <a:pt x="6390" y="2489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11" name="Graphic 4">
                <a:extLst>
                  <a:ext uri="{FF2B5EF4-FFF2-40B4-BE49-F238E27FC236}">
                    <a16:creationId xmlns:a16="http://schemas.microsoft.com/office/drawing/2014/main" id="{3E04A90A-5997-446C-8FFD-39E8C32FD501}"/>
                  </a:ext>
                </a:extLst>
              </p:cNvPr>
              <p:cNvSpPr/>
              <p:nvPr/>
            </p:nvSpPr>
            <p:spPr>
              <a:xfrm>
                <a:off x="7016150" y="1575729"/>
                <a:ext cx="31949" cy="12767"/>
              </a:xfrm>
              <a:custGeom>
                <a:avLst/>
                <a:gdLst>
                  <a:gd name="connsiteX0" fmla="*/ 25560 w 31949"/>
                  <a:gd name="connsiteY0" fmla="*/ 0 h 12767"/>
                  <a:gd name="connsiteX1" fmla="*/ 6390 w 31949"/>
                  <a:gd name="connsiteY1" fmla="*/ 0 h 12767"/>
                  <a:gd name="connsiteX2" fmla="*/ 0 w 31949"/>
                  <a:gd name="connsiteY2" fmla="*/ 6384 h 12767"/>
                  <a:gd name="connsiteX3" fmla="*/ 6390 w 31949"/>
                  <a:gd name="connsiteY3" fmla="*/ 12768 h 12767"/>
                  <a:gd name="connsiteX4" fmla="*/ 25560 w 31949"/>
                  <a:gd name="connsiteY4" fmla="*/ 12768 h 12767"/>
                  <a:gd name="connsiteX5" fmla="*/ 31950 w 31949"/>
                  <a:gd name="connsiteY5" fmla="*/ 6384 h 12767"/>
                  <a:gd name="connsiteX6" fmla="*/ 25560 w 31949"/>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49" h="12767">
                    <a:moveTo>
                      <a:pt x="25560" y="0"/>
                    </a:moveTo>
                    <a:lnTo>
                      <a:pt x="6390" y="0"/>
                    </a:lnTo>
                    <a:cubicBezTo>
                      <a:pt x="2556" y="0"/>
                      <a:pt x="0" y="2554"/>
                      <a:pt x="0" y="6384"/>
                    </a:cubicBezTo>
                    <a:cubicBezTo>
                      <a:pt x="0" y="10214"/>
                      <a:pt x="2556" y="12768"/>
                      <a:pt x="6390" y="12768"/>
                    </a:cubicBezTo>
                    <a:lnTo>
                      <a:pt x="25560" y="12768"/>
                    </a:lnTo>
                    <a:cubicBezTo>
                      <a:pt x="29394" y="12768"/>
                      <a:pt x="31950" y="10214"/>
                      <a:pt x="31950" y="6384"/>
                    </a:cubicBezTo>
                    <a:cubicBezTo>
                      <a:pt x="31950" y="2554"/>
                      <a:pt x="29394" y="0"/>
                      <a:pt x="2556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12" name="Graphic 4">
                <a:extLst>
                  <a:ext uri="{FF2B5EF4-FFF2-40B4-BE49-F238E27FC236}">
                    <a16:creationId xmlns:a16="http://schemas.microsoft.com/office/drawing/2014/main" id="{BAFB91A2-951E-4400-B77F-26B77BBABD0B}"/>
                  </a:ext>
                </a:extLst>
              </p:cNvPr>
              <p:cNvSpPr/>
              <p:nvPr/>
            </p:nvSpPr>
            <p:spPr>
              <a:xfrm>
                <a:off x="6821896" y="1575729"/>
                <a:ext cx="30672" cy="12767"/>
              </a:xfrm>
              <a:custGeom>
                <a:avLst/>
                <a:gdLst>
                  <a:gd name="connsiteX0" fmla="*/ 24282 w 30672"/>
                  <a:gd name="connsiteY0" fmla="*/ 0 h 12767"/>
                  <a:gd name="connsiteX1" fmla="*/ 6390 w 30672"/>
                  <a:gd name="connsiteY1" fmla="*/ 0 h 12767"/>
                  <a:gd name="connsiteX2" fmla="*/ 0 w 30672"/>
                  <a:gd name="connsiteY2" fmla="*/ 6384 h 12767"/>
                  <a:gd name="connsiteX3" fmla="*/ 6390 w 30672"/>
                  <a:gd name="connsiteY3" fmla="*/ 12768 h 12767"/>
                  <a:gd name="connsiteX4" fmla="*/ 24282 w 30672"/>
                  <a:gd name="connsiteY4" fmla="*/ 12768 h 12767"/>
                  <a:gd name="connsiteX5" fmla="*/ 30672 w 30672"/>
                  <a:gd name="connsiteY5" fmla="*/ 6384 h 12767"/>
                  <a:gd name="connsiteX6" fmla="*/ 24282 w 30672"/>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72" h="12767">
                    <a:moveTo>
                      <a:pt x="24282" y="0"/>
                    </a:moveTo>
                    <a:lnTo>
                      <a:pt x="6390" y="0"/>
                    </a:lnTo>
                    <a:cubicBezTo>
                      <a:pt x="2556" y="0"/>
                      <a:pt x="0" y="2554"/>
                      <a:pt x="0" y="6384"/>
                    </a:cubicBezTo>
                    <a:cubicBezTo>
                      <a:pt x="0" y="10214"/>
                      <a:pt x="2556" y="12768"/>
                      <a:pt x="6390" y="12768"/>
                    </a:cubicBezTo>
                    <a:lnTo>
                      <a:pt x="24282" y="12768"/>
                    </a:lnTo>
                    <a:cubicBezTo>
                      <a:pt x="28116" y="12768"/>
                      <a:pt x="30672" y="10214"/>
                      <a:pt x="30672" y="6384"/>
                    </a:cubicBezTo>
                    <a:cubicBezTo>
                      <a:pt x="30672" y="2554"/>
                      <a:pt x="27477" y="0"/>
                      <a:pt x="24282"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13" name="Graphic 4">
                <a:extLst>
                  <a:ext uri="{FF2B5EF4-FFF2-40B4-BE49-F238E27FC236}">
                    <a16:creationId xmlns:a16="http://schemas.microsoft.com/office/drawing/2014/main" id="{3CE316A3-A9B1-43B6-8B0B-E7D0B040BBAC}"/>
                  </a:ext>
                </a:extLst>
              </p:cNvPr>
              <p:cNvSpPr/>
              <p:nvPr/>
            </p:nvSpPr>
            <p:spPr>
              <a:xfrm>
                <a:off x="6926691" y="1663189"/>
                <a:ext cx="12779" cy="33196"/>
              </a:xfrm>
              <a:custGeom>
                <a:avLst/>
                <a:gdLst>
                  <a:gd name="connsiteX0" fmla="*/ 6390 w 12779"/>
                  <a:gd name="connsiteY0" fmla="*/ 0 h 33196"/>
                  <a:gd name="connsiteX1" fmla="*/ 0 w 12779"/>
                  <a:gd name="connsiteY1" fmla="*/ 6384 h 33196"/>
                  <a:gd name="connsiteX2" fmla="*/ 0 w 12779"/>
                  <a:gd name="connsiteY2" fmla="*/ 26813 h 33196"/>
                  <a:gd name="connsiteX3" fmla="*/ 6390 w 12779"/>
                  <a:gd name="connsiteY3" fmla="*/ 33197 h 33196"/>
                  <a:gd name="connsiteX4" fmla="*/ 12780 w 12779"/>
                  <a:gd name="connsiteY4" fmla="*/ 26813 h 33196"/>
                  <a:gd name="connsiteX5" fmla="*/ 12780 w 12779"/>
                  <a:gd name="connsiteY5" fmla="*/ 6384 h 33196"/>
                  <a:gd name="connsiteX6" fmla="*/ 6390 w 12779"/>
                  <a:gd name="connsiteY6" fmla="*/ 0 h 3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33196">
                    <a:moveTo>
                      <a:pt x="6390" y="0"/>
                    </a:moveTo>
                    <a:cubicBezTo>
                      <a:pt x="2556" y="0"/>
                      <a:pt x="0" y="2554"/>
                      <a:pt x="0" y="6384"/>
                    </a:cubicBezTo>
                    <a:lnTo>
                      <a:pt x="0" y="26813"/>
                    </a:lnTo>
                    <a:cubicBezTo>
                      <a:pt x="0" y="30643"/>
                      <a:pt x="2556" y="33197"/>
                      <a:pt x="6390" y="33197"/>
                    </a:cubicBezTo>
                    <a:cubicBezTo>
                      <a:pt x="10224" y="33197"/>
                      <a:pt x="12780" y="30643"/>
                      <a:pt x="12780" y="26813"/>
                    </a:cubicBezTo>
                    <a:lnTo>
                      <a:pt x="12780" y="6384"/>
                    </a:lnTo>
                    <a:cubicBezTo>
                      <a:pt x="12780" y="3192"/>
                      <a:pt x="10224" y="0"/>
                      <a:pt x="639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14" name="Graphic 4">
                <a:extLst>
                  <a:ext uri="{FF2B5EF4-FFF2-40B4-BE49-F238E27FC236}">
                    <a16:creationId xmlns:a16="http://schemas.microsoft.com/office/drawing/2014/main" id="{13FA8F23-CC0F-451A-A857-B6B79B2E19DD}"/>
                  </a:ext>
                </a:extLst>
              </p:cNvPr>
              <p:cNvSpPr/>
              <p:nvPr/>
            </p:nvSpPr>
            <p:spPr>
              <a:xfrm>
                <a:off x="6926691" y="1470393"/>
                <a:ext cx="12779" cy="29366"/>
              </a:xfrm>
              <a:custGeom>
                <a:avLst/>
                <a:gdLst>
                  <a:gd name="connsiteX0" fmla="*/ 6390 w 12779"/>
                  <a:gd name="connsiteY0" fmla="*/ 29366 h 29366"/>
                  <a:gd name="connsiteX1" fmla="*/ 12780 w 12779"/>
                  <a:gd name="connsiteY1" fmla="*/ 22982 h 29366"/>
                  <a:gd name="connsiteX2" fmla="*/ 12780 w 12779"/>
                  <a:gd name="connsiteY2" fmla="*/ 6384 h 29366"/>
                  <a:gd name="connsiteX3" fmla="*/ 6390 w 12779"/>
                  <a:gd name="connsiteY3" fmla="*/ 0 h 29366"/>
                  <a:gd name="connsiteX4" fmla="*/ 0 w 12779"/>
                  <a:gd name="connsiteY4" fmla="*/ 6384 h 29366"/>
                  <a:gd name="connsiteX5" fmla="*/ 0 w 12779"/>
                  <a:gd name="connsiteY5" fmla="*/ 22982 h 29366"/>
                  <a:gd name="connsiteX6" fmla="*/ 6390 w 12779"/>
                  <a:gd name="connsiteY6" fmla="*/ 29366 h 2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29366">
                    <a:moveTo>
                      <a:pt x="6390" y="29366"/>
                    </a:moveTo>
                    <a:cubicBezTo>
                      <a:pt x="10224" y="29366"/>
                      <a:pt x="12780" y="26813"/>
                      <a:pt x="12780" y="22982"/>
                    </a:cubicBezTo>
                    <a:lnTo>
                      <a:pt x="12780" y="6384"/>
                    </a:lnTo>
                    <a:cubicBezTo>
                      <a:pt x="12780" y="2554"/>
                      <a:pt x="10224" y="0"/>
                      <a:pt x="6390" y="0"/>
                    </a:cubicBezTo>
                    <a:cubicBezTo>
                      <a:pt x="2556" y="0"/>
                      <a:pt x="0" y="2554"/>
                      <a:pt x="0" y="6384"/>
                    </a:cubicBezTo>
                    <a:lnTo>
                      <a:pt x="0" y="22982"/>
                    </a:lnTo>
                    <a:cubicBezTo>
                      <a:pt x="0" y="26174"/>
                      <a:pt x="2556" y="29366"/>
                      <a:pt x="6390" y="293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15" name="Graphic 4">
                <a:extLst>
                  <a:ext uri="{FF2B5EF4-FFF2-40B4-BE49-F238E27FC236}">
                    <a16:creationId xmlns:a16="http://schemas.microsoft.com/office/drawing/2014/main" id="{52141D71-F8DD-413E-BE9C-97C7FB654BD7}"/>
                  </a:ext>
                </a:extLst>
              </p:cNvPr>
              <p:cNvSpPr/>
              <p:nvPr/>
            </p:nvSpPr>
            <p:spPr>
              <a:xfrm>
                <a:off x="6911873" y="1532318"/>
                <a:ext cx="59228" cy="106612"/>
              </a:xfrm>
              <a:custGeom>
                <a:avLst/>
                <a:gdLst>
                  <a:gd name="connsiteX0" fmla="*/ 52519 w 59228"/>
                  <a:gd name="connsiteY0" fmla="*/ 33835 h 106612"/>
                  <a:gd name="connsiteX1" fmla="*/ 43573 w 59228"/>
                  <a:gd name="connsiteY1" fmla="*/ 33835 h 106612"/>
                  <a:gd name="connsiteX2" fmla="*/ 48685 w 59228"/>
                  <a:gd name="connsiteY2" fmla="*/ 7661 h 106612"/>
                  <a:gd name="connsiteX3" fmla="*/ 47407 w 59228"/>
                  <a:gd name="connsiteY3" fmla="*/ 2554 h 106612"/>
                  <a:gd name="connsiteX4" fmla="*/ 42295 w 59228"/>
                  <a:gd name="connsiteY4" fmla="*/ 0 h 106612"/>
                  <a:gd name="connsiteX5" fmla="*/ 16735 w 59228"/>
                  <a:gd name="connsiteY5" fmla="*/ 0 h 106612"/>
                  <a:gd name="connsiteX6" fmla="*/ 10346 w 59228"/>
                  <a:gd name="connsiteY6" fmla="*/ 5107 h 106612"/>
                  <a:gd name="connsiteX7" fmla="*/ 121 w 59228"/>
                  <a:gd name="connsiteY7" fmla="*/ 50434 h 106612"/>
                  <a:gd name="connsiteX8" fmla="*/ 5233 w 59228"/>
                  <a:gd name="connsiteY8" fmla="*/ 58094 h 106612"/>
                  <a:gd name="connsiteX9" fmla="*/ 6511 w 59228"/>
                  <a:gd name="connsiteY9" fmla="*/ 58094 h 106612"/>
                  <a:gd name="connsiteX10" fmla="*/ 16096 w 59228"/>
                  <a:gd name="connsiteY10" fmla="*/ 58094 h 106612"/>
                  <a:gd name="connsiteX11" fmla="*/ 10346 w 59228"/>
                  <a:gd name="connsiteY11" fmla="*/ 98952 h 106612"/>
                  <a:gd name="connsiteX12" fmla="*/ 14818 w 59228"/>
                  <a:gd name="connsiteY12" fmla="*/ 105974 h 106612"/>
                  <a:gd name="connsiteX13" fmla="*/ 16735 w 59228"/>
                  <a:gd name="connsiteY13" fmla="*/ 106613 h 106612"/>
                  <a:gd name="connsiteX14" fmla="*/ 22486 w 59228"/>
                  <a:gd name="connsiteY14" fmla="*/ 103421 h 106612"/>
                  <a:gd name="connsiteX15" fmla="*/ 58270 w 59228"/>
                  <a:gd name="connsiteY15" fmla="*/ 44050 h 106612"/>
                  <a:gd name="connsiteX16" fmla="*/ 58270 w 59228"/>
                  <a:gd name="connsiteY16" fmla="*/ 37666 h 106612"/>
                  <a:gd name="connsiteX17" fmla="*/ 52519 w 59228"/>
                  <a:gd name="connsiteY17" fmla="*/ 33835 h 106612"/>
                  <a:gd name="connsiteX18" fmla="*/ 27598 w 59228"/>
                  <a:gd name="connsiteY18" fmla="*/ 69585 h 106612"/>
                  <a:gd name="connsiteX19" fmla="*/ 30154 w 59228"/>
                  <a:gd name="connsiteY19" fmla="*/ 52349 h 106612"/>
                  <a:gd name="connsiteX20" fmla="*/ 28876 w 59228"/>
                  <a:gd name="connsiteY20" fmla="*/ 47242 h 106612"/>
                  <a:gd name="connsiteX21" fmla="*/ 23764 w 59228"/>
                  <a:gd name="connsiteY21" fmla="*/ 44688 h 106612"/>
                  <a:gd name="connsiteX22" fmla="*/ 14818 w 59228"/>
                  <a:gd name="connsiteY22" fmla="*/ 44688 h 106612"/>
                  <a:gd name="connsiteX23" fmla="*/ 22486 w 59228"/>
                  <a:gd name="connsiteY23" fmla="*/ 12130 h 106612"/>
                  <a:gd name="connsiteX24" fmla="*/ 35266 w 59228"/>
                  <a:gd name="connsiteY24" fmla="*/ 12130 h 106612"/>
                  <a:gd name="connsiteX25" fmla="*/ 30154 w 59228"/>
                  <a:gd name="connsiteY25" fmla="*/ 38304 h 106612"/>
                  <a:gd name="connsiteX26" fmla="*/ 35266 w 59228"/>
                  <a:gd name="connsiteY26" fmla="*/ 45965 h 106612"/>
                  <a:gd name="connsiteX27" fmla="*/ 36544 w 59228"/>
                  <a:gd name="connsiteY27" fmla="*/ 45965 h 106612"/>
                  <a:gd name="connsiteX28" fmla="*/ 41656 w 59228"/>
                  <a:gd name="connsiteY28" fmla="*/ 45965 h 106612"/>
                  <a:gd name="connsiteX29" fmla="*/ 27598 w 59228"/>
                  <a:gd name="connsiteY29" fmla="*/ 69585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9228" h="106612">
                    <a:moveTo>
                      <a:pt x="52519" y="33835"/>
                    </a:moveTo>
                    <a:lnTo>
                      <a:pt x="43573" y="33835"/>
                    </a:lnTo>
                    <a:lnTo>
                      <a:pt x="48685" y="7661"/>
                    </a:lnTo>
                    <a:cubicBezTo>
                      <a:pt x="49324" y="5746"/>
                      <a:pt x="48685" y="3830"/>
                      <a:pt x="47407" y="2554"/>
                    </a:cubicBezTo>
                    <a:cubicBezTo>
                      <a:pt x="46129" y="1277"/>
                      <a:pt x="44212" y="0"/>
                      <a:pt x="42295" y="0"/>
                    </a:cubicBezTo>
                    <a:lnTo>
                      <a:pt x="16735" y="0"/>
                    </a:lnTo>
                    <a:cubicBezTo>
                      <a:pt x="13541" y="0"/>
                      <a:pt x="10984" y="1915"/>
                      <a:pt x="10346" y="5107"/>
                    </a:cubicBezTo>
                    <a:lnTo>
                      <a:pt x="121" y="50434"/>
                    </a:lnTo>
                    <a:cubicBezTo>
                      <a:pt x="-518" y="53626"/>
                      <a:pt x="1399" y="57456"/>
                      <a:pt x="5233" y="58094"/>
                    </a:cubicBezTo>
                    <a:cubicBezTo>
                      <a:pt x="5872" y="58094"/>
                      <a:pt x="6511" y="58094"/>
                      <a:pt x="6511" y="58094"/>
                    </a:cubicBezTo>
                    <a:lnTo>
                      <a:pt x="16096" y="58094"/>
                    </a:lnTo>
                    <a:lnTo>
                      <a:pt x="10346" y="98952"/>
                    </a:lnTo>
                    <a:cubicBezTo>
                      <a:pt x="9706" y="102144"/>
                      <a:pt x="11623" y="105336"/>
                      <a:pt x="14818" y="105974"/>
                    </a:cubicBezTo>
                    <a:cubicBezTo>
                      <a:pt x="15457" y="105974"/>
                      <a:pt x="16096" y="106613"/>
                      <a:pt x="16735" y="106613"/>
                    </a:cubicBezTo>
                    <a:cubicBezTo>
                      <a:pt x="19291" y="106613"/>
                      <a:pt x="21208" y="105336"/>
                      <a:pt x="22486" y="103421"/>
                    </a:cubicBezTo>
                    <a:lnTo>
                      <a:pt x="58270" y="44050"/>
                    </a:lnTo>
                    <a:cubicBezTo>
                      <a:pt x="59548" y="42134"/>
                      <a:pt x="59548" y="39581"/>
                      <a:pt x="58270" y="37666"/>
                    </a:cubicBezTo>
                    <a:cubicBezTo>
                      <a:pt x="56992" y="35112"/>
                      <a:pt x="55075" y="33835"/>
                      <a:pt x="52519" y="33835"/>
                    </a:cubicBezTo>
                    <a:close/>
                    <a:moveTo>
                      <a:pt x="27598" y="69585"/>
                    </a:moveTo>
                    <a:lnTo>
                      <a:pt x="30154" y="52349"/>
                    </a:lnTo>
                    <a:cubicBezTo>
                      <a:pt x="30154" y="50434"/>
                      <a:pt x="30154" y="48518"/>
                      <a:pt x="28876" y="47242"/>
                    </a:cubicBezTo>
                    <a:cubicBezTo>
                      <a:pt x="27598" y="45965"/>
                      <a:pt x="25681" y="44688"/>
                      <a:pt x="23764" y="44688"/>
                    </a:cubicBezTo>
                    <a:lnTo>
                      <a:pt x="14818" y="44688"/>
                    </a:lnTo>
                    <a:lnTo>
                      <a:pt x="22486" y="12130"/>
                    </a:lnTo>
                    <a:lnTo>
                      <a:pt x="35266" y="12130"/>
                    </a:lnTo>
                    <a:lnTo>
                      <a:pt x="30154" y="38304"/>
                    </a:lnTo>
                    <a:cubicBezTo>
                      <a:pt x="29515" y="41496"/>
                      <a:pt x="32071" y="45326"/>
                      <a:pt x="35266" y="45965"/>
                    </a:cubicBezTo>
                    <a:cubicBezTo>
                      <a:pt x="35905" y="45965"/>
                      <a:pt x="35905" y="45965"/>
                      <a:pt x="36544" y="45965"/>
                    </a:cubicBezTo>
                    <a:lnTo>
                      <a:pt x="41656" y="45965"/>
                    </a:lnTo>
                    <a:lnTo>
                      <a:pt x="27598" y="6958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75" name="Graphic 4">
              <a:extLst>
                <a:ext uri="{FF2B5EF4-FFF2-40B4-BE49-F238E27FC236}">
                  <a16:creationId xmlns:a16="http://schemas.microsoft.com/office/drawing/2014/main" id="{0890E3C5-4807-4947-B7CE-DD25B18BDC9A}"/>
                </a:ext>
              </a:extLst>
            </p:cNvPr>
            <p:cNvGrpSpPr>
              <a:grpSpLocks noChangeAspect="1"/>
            </p:cNvGrpSpPr>
            <p:nvPr/>
          </p:nvGrpSpPr>
          <p:grpSpPr>
            <a:xfrm>
              <a:off x="11961907" y="582032"/>
              <a:ext cx="36256" cy="35846"/>
              <a:chOff x="548895" y="2936794"/>
              <a:chExt cx="200354" cy="199179"/>
            </a:xfrm>
            <a:solidFill>
              <a:schemeClr val="bg1"/>
            </a:solidFill>
            <a:effectLst/>
          </p:grpSpPr>
          <p:sp>
            <p:nvSpPr>
              <p:cNvPr id="102" name="Graphic 4">
                <a:extLst>
                  <a:ext uri="{FF2B5EF4-FFF2-40B4-BE49-F238E27FC236}">
                    <a16:creationId xmlns:a16="http://schemas.microsoft.com/office/drawing/2014/main" id="{C90FA592-4324-4EAB-9237-8A53B723D4E6}"/>
                  </a:ext>
                </a:extLst>
              </p:cNvPr>
              <p:cNvSpPr/>
              <p:nvPr/>
            </p:nvSpPr>
            <p:spPr>
              <a:xfrm>
                <a:off x="668387" y="2937084"/>
                <a:ext cx="80862" cy="80148"/>
              </a:xfrm>
              <a:custGeom>
                <a:avLst/>
                <a:gdLst>
                  <a:gd name="connsiteX0" fmla="*/ 69011 w 80862"/>
                  <a:gd name="connsiteY0" fmla="*/ 1626 h 80148"/>
                  <a:gd name="connsiteX1" fmla="*/ 12780 w 80862"/>
                  <a:gd name="connsiteY1" fmla="*/ 57805 h 80148"/>
                  <a:gd name="connsiteX2" fmla="*/ 12780 w 80862"/>
                  <a:gd name="connsiteY2" fmla="*/ 25246 h 80148"/>
                  <a:gd name="connsiteX3" fmla="*/ 6390 w 80862"/>
                  <a:gd name="connsiteY3" fmla="*/ 18862 h 80148"/>
                  <a:gd name="connsiteX4" fmla="*/ 0 w 80862"/>
                  <a:gd name="connsiteY4" fmla="*/ 25246 h 80148"/>
                  <a:gd name="connsiteX5" fmla="*/ 0 w 80862"/>
                  <a:gd name="connsiteY5" fmla="*/ 73126 h 80148"/>
                  <a:gd name="connsiteX6" fmla="*/ 639 w 80862"/>
                  <a:gd name="connsiteY6" fmla="*/ 75680 h 80148"/>
                  <a:gd name="connsiteX7" fmla="*/ 639 w 80862"/>
                  <a:gd name="connsiteY7" fmla="*/ 76318 h 80148"/>
                  <a:gd name="connsiteX8" fmla="*/ 1278 w 80862"/>
                  <a:gd name="connsiteY8" fmla="*/ 77595 h 80148"/>
                  <a:gd name="connsiteX9" fmla="*/ 1917 w 80862"/>
                  <a:gd name="connsiteY9" fmla="*/ 78234 h 80148"/>
                  <a:gd name="connsiteX10" fmla="*/ 3834 w 80862"/>
                  <a:gd name="connsiteY10" fmla="*/ 79510 h 80148"/>
                  <a:gd name="connsiteX11" fmla="*/ 3834 w 80862"/>
                  <a:gd name="connsiteY11" fmla="*/ 79510 h 80148"/>
                  <a:gd name="connsiteX12" fmla="*/ 3834 w 80862"/>
                  <a:gd name="connsiteY12" fmla="*/ 79510 h 80148"/>
                  <a:gd name="connsiteX13" fmla="*/ 6390 w 80862"/>
                  <a:gd name="connsiteY13" fmla="*/ 80149 h 80148"/>
                  <a:gd name="connsiteX14" fmla="*/ 54314 w 80862"/>
                  <a:gd name="connsiteY14" fmla="*/ 80149 h 80148"/>
                  <a:gd name="connsiteX15" fmla="*/ 60704 w 80862"/>
                  <a:gd name="connsiteY15" fmla="*/ 73765 h 80148"/>
                  <a:gd name="connsiteX16" fmla="*/ 54314 w 80862"/>
                  <a:gd name="connsiteY16" fmla="*/ 67381 h 80148"/>
                  <a:gd name="connsiteX17" fmla="*/ 22365 w 80862"/>
                  <a:gd name="connsiteY17" fmla="*/ 67381 h 80148"/>
                  <a:gd name="connsiteX18" fmla="*/ 78596 w 80862"/>
                  <a:gd name="connsiteY18" fmla="*/ 11202 h 80148"/>
                  <a:gd name="connsiteX19" fmla="*/ 79235 w 80862"/>
                  <a:gd name="connsiteY19" fmla="*/ 2264 h 80148"/>
                  <a:gd name="connsiteX20" fmla="*/ 70289 w 80862"/>
                  <a:gd name="connsiteY20" fmla="*/ 1626 h 80148"/>
                  <a:gd name="connsiteX21" fmla="*/ 69011 w 80862"/>
                  <a:gd name="connsiteY21" fmla="*/ 1626 h 80148"/>
                  <a:gd name="connsiteX22" fmla="*/ 69011 w 80862"/>
                  <a:gd name="connsiteY22" fmla="*/ 1626 h 8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0862" h="80148">
                    <a:moveTo>
                      <a:pt x="69011" y="1626"/>
                    </a:moveTo>
                    <a:lnTo>
                      <a:pt x="12780" y="57805"/>
                    </a:lnTo>
                    <a:lnTo>
                      <a:pt x="12780" y="25246"/>
                    </a:lnTo>
                    <a:cubicBezTo>
                      <a:pt x="12780" y="21416"/>
                      <a:pt x="10224" y="18862"/>
                      <a:pt x="6390" y="18862"/>
                    </a:cubicBezTo>
                    <a:cubicBezTo>
                      <a:pt x="2556" y="18862"/>
                      <a:pt x="0" y="21416"/>
                      <a:pt x="0" y="25246"/>
                    </a:cubicBezTo>
                    <a:lnTo>
                      <a:pt x="0" y="73126"/>
                    </a:lnTo>
                    <a:cubicBezTo>
                      <a:pt x="0" y="73765"/>
                      <a:pt x="0" y="74403"/>
                      <a:pt x="639" y="75680"/>
                    </a:cubicBezTo>
                    <a:cubicBezTo>
                      <a:pt x="639" y="75680"/>
                      <a:pt x="639" y="76318"/>
                      <a:pt x="639" y="76318"/>
                    </a:cubicBezTo>
                    <a:lnTo>
                      <a:pt x="1278" y="77595"/>
                    </a:lnTo>
                    <a:lnTo>
                      <a:pt x="1917" y="78234"/>
                    </a:lnTo>
                    <a:cubicBezTo>
                      <a:pt x="2556" y="78872"/>
                      <a:pt x="3195" y="78872"/>
                      <a:pt x="3834" y="79510"/>
                    </a:cubicBezTo>
                    <a:lnTo>
                      <a:pt x="3834" y="79510"/>
                    </a:lnTo>
                    <a:lnTo>
                      <a:pt x="3834" y="79510"/>
                    </a:lnTo>
                    <a:cubicBezTo>
                      <a:pt x="4473" y="79510"/>
                      <a:pt x="5112" y="80149"/>
                      <a:pt x="6390" y="80149"/>
                    </a:cubicBezTo>
                    <a:lnTo>
                      <a:pt x="54314" y="80149"/>
                    </a:lnTo>
                    <a:cubicBezTo>
                      <a:pt x="58148" y="80149"/>
                      <a:pt x="60704" y="77595"/>
                      <a:pt x="60704" y="73765"/>
                    </a:cubicBezTo>
                    <a:cubicBezTo>
                      <a:pt x="60704" y="69934"/>
                      <a:pt x="58148" y="67381"/>
                      <a:pt x="54314" y="67381"/>
                    </a:cubicBezTo>
                    <a:lnTo>
                      <a:pt x="22365" y="67381"/>
                    </a:lnTo>
                    <a:lnTo>
                      <a:pt x="78596" y="11202"/>
                    </a:lnTo>
                    <a:cubicBezTo>
                      <a:pt x="81152" y="8648"/>
                      <a:pt x="81791" y="4818"/>
                      <a:pt x="79235" y="2264"/>
                    </a:cubicBezTo>
                    <a:cubicBezTo>
                      <a:pt x="76679" y="-290"/>
                      <a:pt x="72845" y="-928"/>
                      <a:pt x="70289" y="1626"/>
                    </a:cubicBezTo>
                    <a:cubicBezTo>
                      <a:pt x="69650" y="987"/>
                      <a:pt x="69650" y="987"/>
                      <a:pt x="69011" y="1626"/>
                    </a:cubicBezTo>
                    <a:lnTo>
                      <a:pt x="69011" y="162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03" name="Graphic 4">
                <a:extLst>
                  <a:ext uri="{FF2B5EF4-FFF2-40B4-BE49-F238E27FC236}">
                    <a16:creationId xmlns:a16="http://schemas.microsoft.com/office/drawing/2014/main" id="{9121CDC8-D783-4C5D-A5A8-38E87E49754A}"/>
                  </a:ext>
                </a:extLst>
              </p:cNvPr>
              <p:cNvSpPr/>
              <p:nvPr/>
            </p:nvSpPr>
            <p:spPr>
              <a:xfrm>
                <a:off x="548895" y="3056174"/>
                <a:ext cx="79874" cy="79799"/>
              </a:xfrm>
              <a:custGeom>
                <a:avLst/>
                <a:gdLst>
                  <a:gd name="connsiteX0" fmla="*/ 79235 w 79874"/>
                  <a:gd name="connsiteY0" fmla="*/ 3830 h 79799"/>
                  <a:gd name="connsiteX1" fmla="*/ 79235 w 79874"/>
                  <a:gd name="connsiteY1" fmla="*/ 3830 h 79799"/>
                  <a:gd name="connsiteX2" fmla="*/ 79235 w 79874"/>
                  <a:gd name="connsiteY2" fmla="*/ 3830 h 79799"/>
                  <a:gd name="connsiteX3" fmla="*/ 77957 w 79874"/>
                  <a:gd name="connsiteY3" fmla="*/ 1915 h 79799"/>
                  <a:gd name="connsiteX4" fmla="*/ 77318 w 79874"/>
                  <a:gd name="connsiteY4" fmla="*/ 1277 h 79799"/>
                  <a:gd name="connsiteX5" fmla="*/ 76040 w 79874"/>
                  <a:gd name="connsiteY5" fmla="*/ 638 h 79799"/>
                  <a:gd name="connsiteX6" fmla="*/ 75401 w 79874"/>
                  <a:gd name="connsiteY6" fmla="*/ 638 h 79799"/>
                  <a:gd name="connsiteX7" fmla="*/ 73484 w 79874"/>
                  <a:gd name="connsiteY7" fmla="*/ 0 h 79799"/>
                  <a:gd name="connsiteX8" fmla="*/ 25560 w 79874"/>
                  <a:gd name="connsiteY8" fmla="*/ 0 h 79799"/>
                  <a:gd name="connsiteX9" fmla="*/ 19170 w 79874"/>
                  <a:gd name="connsiteY9" fmla="*/ 6384 h 79799"/>
                  <a:gd name="connsiteX10" fmla="*/ 25560 w 79874"/>
                  <a:gd name="connsiteY10" fmla="*/ 12768 h 79799"/>
                  <a:gd name="connsiteX11" fmla="*/ 58148 w 79874"/>
                  <a:gd name="connsiteY11" fmla="*/ 12768 h 79799"/>
                  <a:gd name="connsiteX12" fmla="*/ 1917 w 79874"/>
                  <a:gd name="connsiteY12" fmla="*/ 68947 h 79799"/>
                  <a:gd name="connsiteX13" fmla="*/ 1917 w 79874"/>
                  <a:gd name="connsiteY13" fmla="*/ 77884 h 79799"/>
                  <a:gd name="connsiteX14" fmla="*/ 1917 w 79874"/>
                  <a:gd name="connsiteY14" fmla="*/ 77884 h 79799"/>
                  <a:gd name="connsiteX15" fmla="*/ 6390 w 79874"/>
                  <a:gd name="connsiteY15" fmla="*/ 79800 h 79799"/>
                  <a:gd name="connsiteX16" fmla="*/ 10863 w 79874"/>
                  <a:gd name="connsiteY16" fmla="*/ 77884 h 79799"/>
                  <a:gd name="connsiteX17" fmla="*/ 67094 w 79874"/>
                  <a:gd name="connsiteY17" fmla="*/ 21706 h 79799"/>
                  <a:gd name="connsiteX18" fmla="*/ 67094 w 79874"/>
                  <a:gd name="connsiteY18" fmla="*/ 54264 h 79799"/>
                  <a:gd name="connsiteX19" fmla="*/ 73484 w 79874"/>
                  <a:gd name="connsiteY19" fmla="*/ 60648 h 79799"/>
                  <a:gd name="connsiteX20" fmla="*/ 79874 w 79874"/>
                  <a:gd name="connsiteY20" fmla="*/ 54264 h 79799"/>
                  <a:gd name="connsiteX21" fmla="*/ 79874 w 79874"/>
                  <a:gd name="connsiteY21" fmla="*/ 5746 h 79799"/>
                  <a:gd name="connsiteX22" fmla="*/ 79235 w 79874"/>
                  <a:gd name="connsiteY22" fmla="*/ 3830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874" h="79799">
                    <a:moveTo>
                      <a:pt x="79235" y="3830"/>
                    </a:moveTo>
                    <a:lnTo>
                      <a:pt x="79235" y="3830"/>
                    </a:lnTo>
                    <a:lnTo>
                      <a:pt x="79235" y="3830"/>
                    </a:lnTo>
                    <a:cubicBezTo>
                      <a:pt x="79235" y="3192"/>
                      <a:pt x="78596" y="2554"/>
                      <a:pt x="77957" y="1915"/>
                    </a:cubicBezTo>
                    <a:lnTo>
                      <a:pt x="77318" y="1277"/>
                    </a:lnTo>
                    <a:cubicBezTo>
                      <a:pt x="76679" y="638"/>
                      <a:pt x="76679" y="638"/>
                      <a:pt x="76040" y="638"/>
                    </a:cubicBezTo>
                    <a:lnTo>
                      <a:pt x="75401" y="638"/>
                    </a:lnTo>
                    <a:cubicBezTo>
                      <a:pt x="74762" y="638"/>
                      <a:pt x="74123" y="0"/>
                      <a:pt x="73484" y="0"/>
                    </a:cubicBezTo>
                    <a:lnTo>
                      <a:pt x="25560" y="0"/>
                    </a:lnTo>
                    <a:cubicBezTo>
                      <a:pt x="21726" y="0"/>
                      <a:pt x="19170" y="2554"/>
                      <a:pt x="19170" y="6384"/>
                    </a:cubicBezTo>
                    <a:cubicBezTo>
                      <a:pt x="19170" y="10214"/>
                      <a:pt x="21726" y="12768"/>
                      <a:pt x="25560" y="12768"/>
                    </a:cubicBezTo>
                    <a:lnTo>
                      <a:pt x="58148" y="12768"/>
                    </a:lnTo>
                    <a:lnTo>
                      <a:pt x="1917" y="68947"/>
                    </a:lnTo>
                    <a:cubicBezTo>
                      <a:pt x="-639" y="71500"/>
                      <a:pt x="-639" y="75331"/>
                      <a:pt x="1917" y="77884"/>
                    </a:cubicBezTo>
                    <a:cubicBezTo>
                      <a:pt x="1917" y="77884"/>
                      <a:pt x="1917" y="77884"/>
                      <a:pt x="1917" y="77884"/>
                    </a:cubicBezTo>
                    <a:cubicBezTo>
                      <a:pt x="3195" y="79161"/>
                      <a:pt x="4473" y="79800"/>
                      <a:pt x="6390" y="79800"/>
                    </a:cubicBezTo>
                    <a:cubicBezTo>
                      <a:pt x="8307" y="79800"/>
                      <a:pt x="9585" y="79161"/>
                      <a:pt x="10863" y="77884"/>
                    </a:cubicBezTo>
                    <a:lnTo>
                      <a:pt x="67094" y="21706"/>
                    </a:lnTo>
                    <a:lnTo>
                      <a:pt x="67094" y="54264"/>
                    </a:lnTo>
                    <a:cubicBezTo>
                      <a:pt x="67094" y="58094"/>
                      <a:pt x="69650" y="60648"/>
                      <a:pt x="73484" y="60648"/>
                    </a:cubicBezTo>
                    <a:cubicBezTo>
                      <a:pt x="77318" y="60648"/>
                      <a:pt x="79874" y="58094"/>
                      <a:pt x="79874" y="54264"/>
                    </a:cubicBezTo>
                    <a:lnTo>
                      <a:pt x="79874" y="5746"/>
                    </a:lnTo>
                    <a:cubicBezTo>
                      <a:pt x="79874" y="5746"/>
                      <a:pt x="79874" y="4469"/>
                      <a:pt x="79235" y="383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04" name="Graphic 4">
                <a:extLst>
                  <a:ext uri="{FF2B5EF4-FFF2-40B4-BE49-F238E27FC236}">
                    <a16:creationId xmlns:a16="http://schemas.microsoft.com/office/drawing/2014/main" id="{2A44C642-1919-4055-A618-9E1E0019E0EF}"/>
                  </a:ext>
                </a:extLst>
              </p:cNvPr>
              <p:cNvSpPr/>
              <p:nvPr/>
            </p:nvSpPr>
            <p:spPr>
              <a:xfrm>
                <a:off x="668387" y="3056174"/>
                <a:ext cx="79874" cy="79799"/>
              </a:xfrm>
              <a:custGeom>
                <a:avLst/>
                <a:gdLst>
                  <a:gd name="connsiteX0" fmla="*/ 21726 w 79874"/>
                  <a:gd name="connsiteY0" fmla="*/ 12768 h 79799"/>
                  <a:gd name="connsiteX1" fmla="*/ 54314 w 79874"/>
                  <a:gd name="connsiteY1" fmla="*/ 12768 h 79799"/>
                  <a:gd name="connsiteX2" fmla="*/ 60704 w 79874"/>
                  <a:gd name="connsiteY2" fmla="*/ 6384 h 79799"/>
                  <a:gd name="connsiteX3" fmla="*/ 54314 w 79874"/>
                  <a:gd name="connsiteY3" fmla="*/ 0 h 79799"/>
                  <a:gd name="connsiteX4" fmla="*/ 6390 w 79874"/>
                  <a:gd name="connsiteY4" fmla="*/ 0 h 79799"/>
                  <a:gd name="connsiteX5" fmla="*/ 4473 w 79874"/>
                  <a:gd name="connsiteY5" fmla="*/ 638 h 79799"/>
                  <a:gd name="connsiteX6" fmla="*/ 3834 w 79874"/>
                  <a:gd name="connsiteY6" fmla="*/ 638 h 79799"/>
                  <a:gd name="connsiteX7" fmla="*/ 2556 w 79874"/>
                  <a:gd name="connsiteY7" fmla="*/ 1277 h 79799"/>
                  <a:gd name="connsiteX8" fmla="*/ 1917 w 79874"/>
                  <a:gd name="connsiteY8" fmla="*/ 1915 h 79799"/>
                  <a:gd name="connsiteX9" fmla="*/ 639 w 79874"/>
                  <a:gd name="connsiteY9" fmla="*/ 3830 h 79799"/>
                  <a:gd name="connsiteX10" fmla="*/ 639 w 79874"/>
                  <a:gd name="connsiteY10" fmla="*/ 3830 h 79799"/>
                  <a:gd name="connsiteX11" fmla="*/ 639 w 79874"/>
                  <a:gd name="connsiteY11" fmla="*/ 3830 h 79799"/>
                  <a:gd name="connsiteX12" fmla="*/ 0 w 79874"/>
                  <a:gd name="connsiteY12" fmla="*/ 6384 h 79799"/>
                  <a:gd name="connsiteX13" fmla="*/ 0 w 79874"/>
                  <a:gd name="connsiteY13" fmla="*/ 6384 h 79799"/>
                  <a:gd name="connsiteX14" fmla="*/ 0 w 79874"/>
                  <a:gd name="connsiteY14" fmla="*/ 54264 h 79799"/>
                  <a:gd name="connsiteX15" fmla="*/ 6390 w 79874"/>
                  <a:gd name="connsiteY15" fmla="*/ 60648 h 79799"/>
                  <a:gd name="connsiteX16" fmla="*/ 12780 w 79874"/>
                  <a:gd name="connsiteY16" fmla="*/ 54264 h 79799"/>
                  <a:gd name="connsiteX17" fmla="*/ 12780 w 79874"/>
                  <a:gd name="connsiteY17" fmla="*/ 21706 h 79799"/>
                  <a:gd name="connsiteX18" fmla="*/ 69011 w 79874"/>
                  <a:gd name="connsiteY18" fmla="*/ 77884 h 79799"/>
                  <a:gd name="connsiteX19" fmla="*/ 77957 w 79874"/>
                  <a:gd name="connsiteY19" fmla="*/ 77884 h 79799"/>
                  <a:gd name="connsiteX20" fmla="*/ 77957 w 79874"/>
                  <a:gd name="connsiteY20" fmla="*/ 68947 h 79799"/>
                  <a:gd name="connsiteX21" fmla="*/ 21726 w 79874"/>
                  <a:gd name="connsiteY21" fmla="*/ 12768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21726" y="12768"/>
                    </a:moveTo>
                    <a:lnTo>
                      <a:pt x="54314" y="12768"/>
                    </a:lnTo>
                    <a:cubicBezTo>
                      <a:pt x="58148" y="12768"/>
                      <a:pt x="60704" y="10214"/>
                      <a:pt x="60704" y="6384"/>
                    </a:cubicBezTo>
                    <a:cubicBezTo>
                      <a:pt x="60704" y="2554"/>
                      <a:pt x="58148" y="0"/>
                      <a:pt x="54314" y="0"/>
                    </a:cubicBezTo>
                    <a:lnTo>
                      <a:pt x="6390" y="0"/>
                    </a:lnTo>
                    <a:cubicBezTo>
                      <a:pt x="5751" y="0"/>
                      <a:pt x="5112" y="0"/>
                      <a:pt x="4473" y="638"/>
                    </a:cubicBezTo>
                    <a:lnTo>
                      <a:pt x="3834" y="638"/>
                    </a:lnTo>
                    <a:cubicBezTo>
                      <a:pt x="3195" y="638"/>
                      <a:pt x="3195" y="1277"/>
                      <a:pt x="2556" y="1277"/>
                    </a:cubicBezTo>
                    <a:cubicBezTo>
                      <a:pt x="2556" y="1277"/>
                      <a:pt x="1917" y="1277"/>
                      <a:pt x="1917" y="1915"/>
                    </a:cubicBezTo>
                    <a:cubicBezTo>
                      <a:pt x="1278" y="2554"/>
                      <a:pt x="1278" y="3192"/>
                      <a:pt x="639" y="3830"/>
                    </a:cubicBezTo>
                    <a:lnTo>
                      <a:pt x="639" y="3830"/>
                    </a:lnTo>
                    <a:lnTo>
                      <a:pt x="639" y="3830"/>
                    </a:lnTo>
                    <a:cubicBezTo>
                      <a:pt x="639" y="4469"/>
                      <a:pt x="0" y="5107"/>
                      <a:pt x="0" y="6384"/>
                    </a:cubicBezTo>
                    <a:lnTo>
                      <a:pt x="0" y="6384"/>
                    </a:lnTo>
                    <a:lnTo>
                      <a:pt x="0" y="54264"/>
                    </a:lnTo>
                    <a:cubicBezTo>
                      <a:pt x="0" y="58094"/>
                      <a:pt x="2556" y="60648"/>
                      <a:pt x="6390" y="60648"/>
                    </a:cubicBezTo>
                    <a:cubicBezTo>
                      <a:pt x="10224" y="60648"/>
                      <a:pt x="12780" y="58094"/>
                      <a:pt x="12780" y="54264"/>
                    </a:cubicBezTo>
                    <a:lnTo>
                      <a:pt x="12780" y="21706"/>
                    </a:lnTo>
                    <a:lnTo>
                      <a:pt x="69011" y="77884"/>
                    </a:lnTo>
                    <a:cubicBezTo>
                      <a:pt x="71567" y="80438"/>
                      <a:pt x="75401" y="80438"/>
                      <a:pt x="77957" y="77884"/>
                    </a:cubicBezTo>
                    <a:cubicBezTo>
                      <a:pt x="80513" y="75331"/>
                      <a:pt x="80513" y="71500"/>
                      <a:pt x="77957" y="68947"/>
                    </a:cubicBezTo>
                    <a:lnTo>
                      <a:pt x="21726"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05" name="Graphic 4">
                <a:extLst>
                  <a:ext uri="{FF2B5EF4-FFF2-40B4-BE49-F238E27FC236}">
                    <a16:creationId xmlns:a16="http://schemas.microsoft.com/office/drawing/2014/main" id="{B7580322-C03D-44A0-BFF0-2645220F119D}"/>
                  </a:ext>
                </a:extLst>
              </p:cNvPr>
              <p:cNvSpPr/>
              <p:nvPr/>
            </p:nvSpPr>
            <p:spPr>
              <a:xfrm>
                <a:off x="548895" y="2936794"/>
                <a:ext cx="79874" cy="79799"/>
              </a:xfrm>
              <a:custGeom>
                <a:avLst/>
                <a:gdLst>
                  <a:gd name="connsiteX0" fmla="*/ 73484 w 79874"/>
                  <a:gd name="connsiteY0" fmla="*/ 19152 h 79799"/>
                  <a:gd name="connsiteX1" fmla="*/ 67094 w 79874"/>
                  <a:gd name="connsiteY1" fmla="*/ 25536 h 79799"/>
                  <a:gd name="connsiteX2" fmla="*/ 67094 w 79874"/>
                  <a:gd name="connsiteY2" fmla="*/ 58094 h 79799"/>
                  <a:gd name="connsiteX3" fmla="*/ 10863 w 79874"/>
                  <a:gd name="connsiteY3" fmla="*/ 1915 h 79799"/>
                  <a:gd name="connsiteX4" fmla="*/ 1917 w 79874"/>
                  <a:gd name="connsiteY4" fmla="*/ 1915 h 79799"/>
                  <a:gd name="connsiteX5" fmla="*/ 1917 w 79874"/>
                  <a:gd name="connsiteY5" fmla="*/ 1915 h 79799"/>
                  <a:gd name="connsiteX6" fmla="*/ 1917 w 79874"/>
                  <a:gd name="connsiteY6" fmla="*/ 10853 h 79799"/>
                  <a:gd name="connsiteX7" fmla="*/ 58148 w 79874"/>
                  <a:gd name="connsiteY7" fmla="*/ 67032 h 79799"/>
                  <a:gd name="connsiteX8" fmla="*/ 25560 w 79874"/>
                  <a:gd name="connsiteY8" fmla="*/ 67032 h 79799"/>
                  <a:gd name="connsiteX9" fmla="*/ 19170 w 79874"/>
                  <a:gd name="connsiteY9" fmla="*/ 73416 h 79799"/>
                  <a:gd name="connsiteX10" fmla="*/ 25560 w 79874"/>
                  <a:gd name="connsiteY10" fmla="*/ 79800 h 79799"/>
                  <a:gd name="connsiteX11" fmla="*/ 73484 w 79874"/>
                  <a:gd name="connsiteY11" fmla="*/ 79800 h 79799"/>
                  <a:gd name="connsiteX12" fmla="*/ 76040 w 79874"/>
                  <a:gd name="connsiteY12" fmla="*/ 79161 h 79799"/>
                  <a:gd name="connsiteX13" fmla="*/ 76040 w 79874"/>
                  <a:gd name="connsiteY13" fmla="*/ 79161 h 79799"/>
                  <a:gd name="connsiteX14" fmla="*/ 76040 w 79874"/>
                  <a:gd name="connsiteY14" fmla="*/ 79161 h 79799"/>
                  <a:gd name="connsiteX15" fmla="*/ 77957 w 79874"/>
                  <a:gd name="connsiteY15" fmla="*/ 77885 h 79799"/>
                  <a:gd name="connsiteX16" fmla="*/ 78596 w 79874"/>
                  <a:gd name="connsiteY16" fmla="*/ 77246 h 79799"/>
                  <a:gd name="connsiteX17" fmla="*/ 79235 w 79874"/>
                  <a:gd name="connsiteY17" fmla="*/ 75969 h 79799"/>
                  <a:gd name="connsiteX18" fmla="*/ 79235 w 79874"/>
                  <a:gd name="connsiteY18" fmla="*/ 75331 h 79799"/>
                  <a:gd name="connsiteX19" fmla="*/ 79874 w 79874"/>
                  <a:gd name="connsiteY19" fmla="*/ 72777 h 79799"/>
                  <a:gd name="connsiteX20" fmla="*/ 79874 w 79874"/>
                  <a:gd name="connsiteY20" fmla="*/ 24897 h 79799"/>
                  <a:gd name="connsiteX21" fmla="*/ 73484 w 79874"/>
                  <a:gd name="connsiteY21" fmla="*/ 19152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73484" y="19152"/>
                    </a:moveTo>
                    <a:cubicBezTo>
                      <a:pt x="69650" y="19152"/>
                      <a:pt x="67094" y="21706"/>
                      <a:pt x="67094" y="25536"/>
                    </a:cubicBezTo>
                    <a:lnTo>
                      <a:pt x="67094" y="58094"/>
                    </a:lnTo>
                    <a:lnTo>
                      <a:pt x="10863" y="1915"/>
                    </a:lnTo>
                    <a:cubicBezTo>
                      <a:pt x="8307" y="-638"/>
                      <a:pt x="4473" y="-638"/>
                      <a:pt x="1917" y="1915"/>
                    </a:cubicBezTo>
                    <a:cubicBezTo>
                      <a:pt x="1917" y="1915"/>
                      <a:pt x="1917" y="1915"/>
                      <a:pt x="1917" y="1915"/>
                    </a:cubicBezTo>
                    <a:cubicBezTo>
                      <a:pt x="-639" y="4469"/>
                      <a:pt x="-639" y="8299"/>
                      <a:pt x="1917" y="10853"/>
                    </a:cubicBezTo>
                    <a:lnTo>
                      <a:pt x="58148" y="67032"/>
                    </a:lnTo>
                    <a:lnTo>
                      <a:pt x="25560" y="67032"/>
                    </a:lnTo>
                    <a:cubicBezTo>
                      <a:pt x="21726" y="67032"/>
                      <a:pt x="19170" y="69585"/>
                      <a:pt x="19170" y="73416"/>
                    </a:cubicBezTo>
                    <a:cubicBezTo>
                      <a:pt x="19170" y="77246"/>
                      <a:pt x="21726" y="79800"/>
                      <a:pt x="25560" y="79800"/>
                    </a:cubicBezTo>
                    <a:lnTo>
                      <a:pt x="73484" y="79800"/>
                    </a:lnTo>
                    <a:cubicBezTo>
                      <a:pt x="74123" y="79800"/>
                      <a:pt x="75401" y="79800"/>
                      <a:pt x="76040" y="79161"/>
                    </a:cubicBezTo>
                    <a:lnTo>
                      <a:pt x="76040" y="79161"/>
                    </a:lnTo>
                    <a:lnTo>
                      <a:pt x="76040" y="79161"/>
                    </a:lnTo>
                    <a:cubicBezTo>
                      <a:pt x="76679" y="79161"/>
                      <a:pt x="77318" y="78523"/>
                      <a:pt x="77957" y="77885"/>
                    </a:cubicBezTo>
                    <a:lnTo>
                      <a:pt x="78596" y="77246"/>
                    </a:lnTo>
                    <a:cubicBezTo>
                      <a:pt x="79235" y="76608"/>
                      <a:pt x="79235" y="76608"/>
                      <a:pt x="79235" y="75969"/>
                    </a:cubicBezTo>
                    <a:cubicBezTo>
                      <a:pt x="79235" y="75969"/>
                      <a:pt x="79235" y="75331"/>
                      <a:pt x="79235" y="75331"/>
                    </a:cubicBezTo>
                    <a:cubicBezTo>
                      <a:pt x="79235" y="74693"/>
                      <a:pt x="79874" y="74054"/>
                      <a:pt x="79874" y="72777"/>
                    </a:cubicBezTo>
                    <a:lnTo>
                      <a:pt x="79874" y="24897"/>
                    </a:lnTo>
                    <a:cubicBezTo>
                      <a:pt x="79235" y="22344"/>
                      <a:pt x="76679" y="19152"/>
                      <a:pt x="73484" y="1915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76" name="Graphic 4">
              <a:extLst>
                <a:ext uri="{FF2B5EF4-FFF2-40B4-BE49-F238E27FC236}">
                  <a16:creationId xmlns:a16="http://schemas.microsoft.com/office/drawing/2014/main" id="{E2C76A15-AB0B-4A74-9341-FCBCD30E1F46}"/>
                </a:ext>
              </a:extLst>
            </p:cNvPr>
            <p:cNvSpPr/>
            <p:nvPr/>
          </p:nvSpPr>
          <p:spPr>
            <a:xfrm>
              <a:off x="12165545" y="582376"/>
              <a:ext cx="25314" cy="36227"/>
            </a:xfrm>
            <a:custGeom>
              <a:avLst/>
              <a:gdLst>
                <a:gd name="connsiteX0" fmla="*/ 21507 w 153778"/>
                <a:gd name="connsiteY0" fmla="*/ 220886 h 220885"/>
                <a:gd name="connsiteX1" fmla="*/ 18312 w 153778"/>
                <a:gd name="connsiteY1" fmla="*/ 220247 h 220885"/>
                <a:gd name="connsiteX2" fmla="*/ 15117 w 153778"/>
                <a:gd name="connsiteY2" fmla="*/ 212587 h 220885"/>
                <a:gd name="connsiteX3" fmla="*/ 42594 w 153778"/>
                <a:gd name="connsiteY3" fmla="*/ 116827 h 220885"/>
                <a:gd name="connsiteX4" fmla="*/ 6171 w 153778"/>
                <a:gd name="connsiteY4" fmla="*/ 116827 h 220885"/>
                <a:gd name="connsiteX5" fmla="*/ 1059 w 153778"/>
                <a:gd name="connsiteY5" fmla="*/ 113635 h 220885"/>
                <a:gd name="connsiteX6" fmla="*/ 420 w 153778"/>
                <a:gd name="connsiteY6" fmla="*/ 107251 h 220885"/>
                <a:gd name="connsiteX7" fmla="*/ 45150 w 153778"/>
                <a:gd name="connsiteY7" fmla="*/ 3830 h 220885"/>
                <a:gd name="connsiteX8" fmla="*/ 50900 w 153778"/>
                <a:gd name="connsiteY8" fmla="*/ 0 h 220885"/>
                <a:gd name="connsiteX9" fmla="*/ 125024 w 153778"/>
                <a:gd name="connsiteY9" fmla="*/ 0 h 220885"/>
                <a:gd name="connsiteX10" fmla="*/ 131414 w 153778"/>
                <a:gd name="connsiteY10" fmla="*/ 6384 h 220885"/>
                <a:gd name="connsiteX11" fmla="*/ 130774 w 153778"/>
                <a:gd name="connsiteY11" fmla="*/ 8938 h 220885"/>
                <a:gd name="connsiteX12" fmla="*/ 105215 w 153778"/>
                <a:gd name="connsiteY12" fmla="*/ 66394 h 220885"/>
                <a:gd name="connsiteX13" fmla="*/ 147389 w 153778"/>
                <a:gd name="connsiteY13" fmla="*/ 66394 h 220885"/>
                <a:gd name="connsiteX14" fmla="*/ 153779 w 153778"/>
                <a:gd name="connsiteY14" fmla="*/ 72778 h 220885"/>
                <a:gd name="connsiteX15" fmla="*/ 151861 w 153778"/>
                <a:gd name="connsiteY15" fmla="*/ 77246 h 220885"/>
                <a:gd name="connsiteX16" fmla="*/ 25980 w 153778"/>
                <a:gd name="connsiteY16" fmla="*/ 217694 h 220885"/>
                <a:gd name="connsiteX17" fmla="*/ 21507 w 153778"/>
                <a:gd name="connsiteY17" fmla="*/ 220886 h 220885"/>
                <a:gd name="connsiteX18" fmla="*/ 15755 w 153778"/>
                <a:gd name="connsiteY18" fmla="*/ 104059 h 220885"/>
                <a:gd name="connsiteX19" fmla="*/ 51540 w 153778"/>
                <a:gd name="connsiteY19" fmla="*/ 104059 h 220885"/>
                <a:gd name="connsiteX20" fmla="*/ 57930 w 153778"/>
                <a:gd name="connsiteY20" fmla="*/ 110443 h 220885"/>
                <a:gd name="connsiteX21" fmla="*/ 57930 w 153778"/>
                <a:gd name="connsiteY21" fmla="*/ 112358 h 220885"/>
                <a:gd name="connsiteX22" fmla="*/ 35565 w 153778"/>
                <a:gd name="connsiteY22" fmla="*/ 188966 h 220885"/>
                <a:gd name="connsiteX23" fmla="*/ 133330 w 153778"/>
                <a:gd name="connsiteY23" fmla="*/ 79800 h 220885"/>
                <a:gd name="connsiteX24" fmla="*/ 95630 w 153778"/>
                <a:gd name="connsiteY24" fmla="*/ 79800 h 220885"/>
                <a:gd name="connsiteX25" fmla="*/ 89240 w 153778"/>
                <a:gd name="connsiteY25" fmla="*/ 73416 h 220885"/>
                <a:gd name="connsiteX26" fmla="*/ 89879 w 153778"/>
                <a:gd name="connsiteY26" fmla="*/ 70862 h 220885"/>
                <a:gd name="connsiteX27" fmla="*/ 115439 w 153778"/>
                <a:gd name="connsiteY27" fmla="*/ 13406 h 220885"/>
                <a:gd name="connsiteX28" fmla="*/ 56012 w 153778"/>
                <a:gd name="connsiteY28" fmla="*/ 13406 h 220885"/>
                <a:gd name="connsiteX29" fmla="*/ 15755 w 153778"/>
                <a:gd name="connsiteY29" fmla="*/ 104059 h 22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778" h="220885">
                  <a:moveTo>
                    <a:pt x="21507" y="220886"/>
                  </a:moveTo>
                  <a:cubicBezTo>
                    <a:pt x="20229" y="220886"/>
                    <a:pt x="19590" y="220886"/>
                    <a:pt x="18312" y="220247"/>
                  </a:cubicBezTo>
                  <a:cubicBezTo>
                    <a:pt x="15755" y="218971"/>
                    <a:pt x="14478" y="215779"/>
                    <a:pt x="15117" y="212587"/>
                  </a:cubicBezTo>
                  <a:lnTo>
                    <a:pt x="42594" y="116827"/>
                  </a:lnTo>
                  <a:lnTo>
                    <a:pt x="6171" y="116827"/>
                  </a:lnTo>
                  <a:cubicBezTo>
                    <a:pt x="4254" y="116827"/>
                    <a:pt x="1698" y="115550"/>
                    <a:pt x="1059" y="113635"/>
                  </a:cubicBezTo>
                  <a:cubicBezTo>
                    <a:pt x="-219" y="111720"/>
                    <a:pt x="-219" y="109805"/>
                    <a:pt x="420" y="107251"/>
                  </a:cubicBezTo>
                  <a:lnTo>
                    <a:pt x="45150" y="3830"/>
                  </a:lnTo>
                  <a:cubicBezTo>
                    <a:pt x="46427" y="1277"/>
                    <a:pt x="48345" y="0"/>
                    <a:pt x="50900" y="0"/>
                  </a:cubicBezTo>
                  <a:lnTo>
                    <a:pt x="125024" y="0"/>
                  </a:lnTo>
                  <a:cubicBezTo>
                    <a:pt x="128858" y="0"/>
                    <a:pt x="131414" y="3192"/>
                    <a:pt x="131414" y="6384"/>
                  </a:cubicBezTo>
                  <a:cubicBezTo>
                    <a:pt x="131414" y="7022"/>
                    <a:pt x="131414" y="8299"/>
                    <a:pt x="130774" y="8938"/>
                  </a:cubicBezTo>
                  <a:lnTo>
                    <a:pt x="105215" y="66394"/>
                  </a:lnTo>
                  <a:lnTo>
                    <a:pt x="147389" y="66394"/>
                  </a:lnTo>
                  <a:cubicBezTo>
                    <a:pt x="151223" y="66394"/>
                    <a:pt x="153779" y="68947"/>
                    <a:pt x="153779" y="72778"/>
                  </a:cubicBezTo>
                  <a:cubicBezTo>
                    <a:pt x="153779" y="74693"/>
                    <a:pt x="153139" y="75970"/>
                    <a:pt x="151861" y="77246"/>
                  </a:cubicBezTo>
                  <a:lnTo>
                    <a:pt x="25980" y="217694"/>
                  </a:lnTo>
                  <a:cubicBezTo>
                    <a:pt x="24701" y="219609"/>
                    <a:pt x="23424" y="220247"/>
                    <a:pt x="21507" y="220886"/>
                  </a:cubicBezTo>
                  <a:close/>
                  <a:moveTo>
                    <a:pt x="15755" y="104059"/>
                  </a:moveTo>
                  <a:lnTo>
                    <a:pt x="51540" y="104059"/>
                  </a:lnTo>
                  <a:cubicBezTo>
                    <a:pt x="55373" y="104059"/>
                    <a:pt x="57930" y="106613"/>
                    <a:pt x="57930" y="110443"/>
                  </a:cubicBezTo>
                  <a:cubicBezTo>
                    <a:pt x="57930" y="111081"/>
                    <a:pt x="57930" y="111720"/>
                    <a:pt x="57930" y="112358"/>
                  </a:cubicBezTo>
                  <a:lnTo>
                    <a:pt x="35565" y="188966"/>
                  </a:lnTo>
                  <a:lnTo>
                    <a:pt x="133330" y="79800"/>
                  </a:lnTo>
                  <a:lnTo>
                    <a:pt x="95630" y="79800"/>
                  </a:lnTo>
                  <a:cubicBezTo>
                    <a:pt x="91796" y="79800"/>
                    <a:pt x="89240" y="77246"/>
                    <a:pt x="89240" y="73416"/>
                  </a:cubicBezTo>
                  <a:cubicBezTo>
                    <a:pt x="89240" y="72778"/>
                    <a:pt x="89240" y="71501"/>
                    <a:pt x="89879" y="70862"/>
                  </a:cubicBezTo>
                  <a:lnTo>
                    <a:pt x="115439" y="13406"/>
                  </a:lnTo>
                  <a:lnTo>
                    <a:pt x="56012" y="13406"/>
                  </a:lnTo>
                  <a:lnTo>
                    <a:pt x="15755" y="104059"/>
                  </a:lnTo>
                  <a:close/>
                </a:path>
              </a:pathLst>
            </a:custGeom>
            <a:solidFill>
              <a:schemeClr val="bg1"/>
            </a:solidFill>
            <a:ln w="6390" cap="flat">
              <a:noFill/>
              <a:prstDash val="solid"/>
              <a:miter/>
            </a:ln>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nvGrpSpPr>
            <p:cNvPr id="77" name="Group 76">
              <a:extLst>
                <a:ext uri="{FF2B5EF4-FFF2-40B4-BE49-F238E27FC236}">
                  <a16:creationId xmlns:a16="http://schemas.microsoft.com/office/drawing/2014/main" id="{F0BF719B-CDA9-4DC7-9027-98B57C52168E}"/>
                </a:ext>
              </a:extLst>
            </p:cNvPr>
            <p:cNvGrpSpPr/>
            <p:nvPr/>
          </p:nvGrpSpPr>
          <p:grpSpPr>
            <a:xfrm>
              <a:off x="12355399" y="579131"/>
              <a:ext cx="24953" cy="37920"/>
              <a:chOff x="9403655" y="3579409"/>
              <a:chExt cx="212845" cy="323456"/>
            </a:xfrm>
            <a:effectLst/>
          </p:grpSpPr>
          <p:sp>
            <p:nvSpPr>
              <p:cNvPr id="100" name="Graphic 4">
                <a:extLst>
                  <a:ext uri="{FF2B5EF4-FFF2-40B4-BE49-F238E27FC236}">
                    <a16:creationId xmlns:a16="http://schemas.microsoft.com/office/drawing/2014/main" id="{188B2AD0-3BA9-4B92-91F6-CE0E01CA17A4}"/>
                  </a:ext>
                </a:extLst>
              </p:cNvPr>
              <p:cNvSpPr/>
              <p:nvPr/>
            </p:nvSpPr>
            <p:spPr>
              <a:xfrm>
                <a:off x="9415318" y="3882414"/>
                <a:ext cx="182550" cy="20451"/>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01" name="Graphic 4">
                <a:extLst>
                  <a:ext uri="{FF2B5EF4-FFF2-40B4-BE49-F238E27FC236}">
                    <a16:creationId xmlns:a16="http://schemas.microsoft.com/office/drawing/2014/main" id="{E0571A77-38FE-47CF-B918-467A128DE825}"/>
                  </a:ext>
                </a:extLst>
              </p:cNvPr>
              <p:cNvSpPr/>
              <p:nvPr/>
            </p:nvSpPr>
            <p:spPr>
              <a:xfrm>
                <a:off x="9403655" y="3579409"/>
                <a:ext cx="212845" cy="316811"/>
              </a:xfrm>
              <a:custGeom>
                <a:avLst/>
                <a:gdLst>
                  <a:gd name="connsiteX0" fmla="*/ 119784 w 157744"/>
                  <a:gd name="connsiteY0" fmla="*/ 78842 h 235249"/>
                  <a:gd name="connsiteX1" fmla="*/ 111477 w 157744"/>
                  <a:gd name="connsiteY1" fmla="*/ 82034 h 235249"/>
                  <a:gd name="connsiteX2" fmla="*/ 110838 w 157744"/>
                  <a:gd name="connsiteY2" fmla="*/ 85226 h 235249"/>
                  <a:gd name="connsiteX3" fmla="*/ 109560 w 157744"/>
                  <a:gd name="connsiteY3" fmla="*/ 103740 h 235249"/>
                  <a:gd name="connsiteX4" fmla="*/ 109560 w 157744"/>
                  <a:gd name="connsiteY4" fmla="*/ 104378 h 235249"/>
                  <a:gd name="connsiteX5" fmla="*/ 105726 w 157744"/>
                  <a:gd name="connsiteY5" fmla="*/ 73735 h 235249"/>
                  <a:gd name="connsiteX6" fmla="*/ 68664 w 157744"/>
                  <a:gd name="connsiteY6" fmla="*/ 958 h 235249"/>
                  <a:gd name="connsiteX7" fmla="*/ 61635 w 157744"/>
                  <a:gd name="connsiteY7" fmla="*/ 958 h 235249"/>
                  <a:gd name="connsiteX8" fmla="*/ 58440 w 157744"/>
                  <a:gd name="connsiteY8" fmla="*/ 7342 h 235249"/>
                  <a:gd name="connsiteX9" fmla="*/ 46938 w 157744"/>
                  <a:gd name="connsiteY9" fmla="*/ 64797 h 235249"/>
                  <a:gd name="connsiteX10" fmla="*/ 26490 w 157744"/>
                  <a:gd name="connsiteY10" fmla="*/ 98633 h 235249"/>
                  <a:gd name="connsiteX11" fmla="*/ 292 w 157744"/>
                  <a:gd name="connsiteY11" fmla="*/ 170772 h 235249"/>
                  <a:gd name="connsiteX12" fmla="*/ 45660 w 157744"/>
                  <a:gd name="connsiteY12" fmla="*/ 233973 h 235249"/>
                  <a:gd name="connsiteX13" fmla="*/ 46938 w 157744"/>
                  <a:gd name="connsiteY13" fmla="*/ 233973 h 235249"/>
                  <a:gd name="connsiteX14" fmla="*/ 52050 w 157744"/>
                  <a:gd name="connsiteY14" fmla="*/ 231420 h 235249"/>
                  <a:gd name="connsiteX15" fmla="*/ 52050 w 157744"/>
                  <a:gd name="connsiteY15" fmla="*/ 224397 h 235249"/>
                  <a:gd name="connsiteX16" fmla="*/ 56523 w 157744"/>
                  <a:gd name="connsiteY16" fmla="*/ 157365 h 235249"/>
                  <a:gd name="connsiteX17" fmla="*/ 72498 w 157744"/>
                  <a:gd name="connsiteY17" fmla="*/ 126722 h 235249"/>
                  <a:gd name="connsiteX18" fmla="*/ 98058 w 157744"/>
                  <a:gd name="connsiteY18" fmla="*/ 166303 h 235249"/>
                  <a:gd name="connsiteX19" fmla="*/ 103170 w 157744"/>
                  <a:gd name="connsiteY19" fmla="*/ 225674 h 235249"/>
                  <a:gd name="connsiteX20" fmla="*/ 103809 w 157744"/>
                  <a:gd name="connsiteY20" fmla="*/ 232058 h 235249"/>
                  <a:gd name="connsiteX21" fmla="*/ 109560 w 157744"/>
                  <a:gd name="connsiteY21" fmla="*/ 235250 h 235249"/>
                  <a:gd name="connsiteX22" fmla="*/ 139592 w 157744"/>
                  <a:gd name="connsiteY22" fmla="*/ 215460 h 235249"/>
                  <a:gd name="connsiteX23" fmla="*/ 155567 w 157744"/>
                  <a:gd name="connsiteY23" fmla="*/ 143959 h 235249"/>
                  <a:gd name="connsiteX24" fmla="*/ 119784 w 157744"/>
                  <a:gd name="connsiteY24" fmla="*/ 78842 h 235249"/>
                  <a:gd name="connsiteX25" fmla="*/ 130007 w 157744"/>
                  <a:gd name="connsiteY25" fmla="*/ 207799 h 235249"/>
                  <a:gd name="connsiteX26" fmla="*/ 120422 w 157744"/>
                  <a:gd name="connsiteY26" fmla="*/ 217375 h 235249"/>
                  <a:gd name="connsiteX27" fmla="*/ 108921 w 157744"/>
                  <a:gd name="connsiteY27" fmla="*/ 159280 h 235249"/>
                  <a:gd name="connsiteX28" fmla="*/ 81444 w 157744"/>
                  <a:gd name="connsiteY28" fmla="*/ 110124 h 235249"/>
                  <a:gd name="connsiteX29" fmla="*/ 76332 w 157744"/>
                  <a:gd name="connsiteY29" fmla="*/ 103740 h 235249"/>
                  <a:gd name="connsiteX30" fmla="*/ 68664 w 157744"/>
                  <a:gd name="connsiteY30" fmla="*/ 106932 h 235249"/>
                  <a:gd name="connsiteX31" fmla="*/ 46299 w 157744"/>
                  <a:gd name="connsiteY31" fmla="*/ 152258 h 235249"/>
                  <a:gd name="connsiteX32" fmla="*/ 33520 w 157744"/>
                  <a:gd name="connsiteY32" fmla="*/ 214183 h 235249"/>
                  <a:gd name="connsiteX33" fmla="*/ 13072 w 157744"/>
                  <a:gd name="connsiteY33" fmla="*/ 170772 h 235249"/>
                  <a:gd name="connsiteX34" fmla="*/ 36714 w 157744"/>
                  <a:gd name="connsiteY34" fmla="*/ 106932 h 235249"/>
                  <a:gd name="connsiteX35" fmla="*/ 59079 w 157744"/>
                  <a:gd name="connsiteY35" fmla="*/ 69905 h 235249"/>
                  <a:gd name="connsiteX36" fmla="*/ 71220 w 157744"/>
                  <a:gd name="connsiteY36" fmla="*/ 20748 h 235249"/>
                  <a:gd name="connsiteX37" fmla="*/ 92946 w 157744"/>
                  <a:gd name="connsiteY37" fmla="*/ 73097 h 235249"/>
                  <a:gd name="connsiteX38" fmla="*/ 108282 w 157744"/>
                  <a:gd name="connsiteY38" fmla="*/ 117784 h 235249"/>
                  <a:gd name="connsiteX39" fmla="*/ 122339 w 157744"/>
                  <a:gd name="connsiteY39" fmla="*/ 106932 h 235249"/>
                  <a:gd name="connsiteX40" fmla="*/ 123617 w 157744"/>
                  <a:gd name="connsiteY40" fmla="*/ 98633 h 235249"/>
                  <a:gd name="connsiteX41" fmla="*/ 143427 w 157744"/>
                  <a:gd name="connsiteY41" fmla="*/ 146512 h 235249"/>
                  <a:gd name="connsiteX42" fmla="*/ 130007 w 157744"/>
                  <a:gd name="connsiteY42" fmla="*/ 207799 h 235249"/>
                  <a:gd name="connsiteX43" fmla="*/ 130007 w 157744"/>
                  <a:gd name="connsiteY43" fmla="*/ 207799 h 23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7744" h="235249">
                    <a:moveTo>
                      <a:pt x="119784" y="78842"/>
                    </a:moveTo>
                    <a:cubicBezTo>
                      <a:pt x="116589" y="77565"/>
                      <a:pt x="112754" y="78842"/>
                      <a:pt x="111477" y="82034"/>
                    </a:cubicBezTo>
                    <a:cubicBezTo>
                      <a:pt x="110838" y="83311"/>
                      <a:pt x="110838" y="83949"/>
                      <a:pt x="110838" y="85226"/>
                    </a:cubicBezTo>
                    <a:cubicBezTo>
                      <a:pt x="111477" y="91610"/>
                      <a:pt x="110838" y="97994"/>
                      <a:pt x="109560" y="103740"/>
                    </a:cubicBezTo>
                    <a:lnTo>
                      <a:pt x="109560" y="104378"/>
                    </a:lnTo>
                    <a:cubicBezTo>
                      <a:pt x="107643" y="101825"/>
                      <a:pt x="104448" y="92887"/>
                      <a:pt x="105726" y="73735"/>
                    </a:cubicBezTo>
                    <a:cubicBezTo>
                      <a:pt x="107643" y="27770"/>
                      <a:pt x="69942" y="2235"/>
                      <a:pt x="68664" y="958"/>
                    </a:cubicBezTo>
                    <a:cubicBezTo>
                      <a:pt x="66747" y="-319"/>
                      <a:pt x="63552" y="-319"/>
                      <a:pt x="61635" y="958"/>
                    </a:cubicBezTo>
                    <a:cubicBezTo>
                      <a:pt x="59718" y="2235"/>
                      <a:pt x="58440" y="4788"/>
                      <a:pt x="58440" y="7342"/>
                    </a:cubicBezTo>
                    <a:cubicBezTo>
                      <a:pt x="58440" y="7342"/>
                      <a:pt x="60996" y="29686"/>
                      <a:pt x="46938" y="64797"/>
                    </a:cubicBezTo>
                    <a:cubicBezTo>
                      <a:pt x="41826" y="76927"/>
                      <a:pt x="34798" y="88418"/>
                      <a:pt x="26490" y="98633"/>
                    </a:cubicBezTo>
                    <a:cubicBezTo>
                      <a:pt x="12433" y="117784"/>
                      <a:pt x="-2264" y="137575"/>
                      <a:pt x="292" y="170772"/>
                    </a:cubicBezTo>
                    <a:cubicBezTo>
                      <a:pt x="4126" y="223120"/>
                      <a:pt x="45660" y="233973"/>
                      <a:pt x="45660" y="233973"/>
                    </a:cubicBezTo>
                    <a:lnTo>
                      <a:pt x="46938" y="233973"/>
                    </a:lnTo>
                    <a:cubicBezTo>
                      <a:pt x="48855" y="233973"/>
                      <a:pt x="50772" y="232696"/>
                      <a:pt x="52050" y="231420"/>
                    </a:cubicBezTo>
                    <a:cubicBezTo>
                      <a:pt x="53328" y="229504"/>
                      <a:pt x="53328" y="226312"/>
                      <a:pt x="52050" y="224397"/>
                    </a:cubicBezTo>
                    <a:cubicBezTo>
                      <a:pt x="39909" y="206522"/>
                      <a:pt x="41188" y="184178"/>
                      <a:pt x="56523" y="157365"/>
                    </a:cubicBezTo>
                    <a:cubicBezTo>
                      <a:pt x="59718" y="152258"/>
                      <a:pt x="66747" y="137575"/>
                      <a:pt x="72498" y="126722"/>
                    </a:cubicBezTo>
                    <a:cubicBezTo>
                      <a:pt x="79527" y="140767"/>
                      <a:pt x="87834" y="154173"/>
                      <a:pt x="98058" y="166303"/>
                    </a:cubicBezTo>
                    <a:cubicBezTo>
                      <a:pt x="118506" y="191839"/>
                      <a:pt x="103809" y="225036"/>
                      <a:pt x="103170" y="225674"/>
                    </a:cubicBezTo>
                    <a:cubicBezTo>
                      <a:pt x="101892" y="227589"/>
                      <a:pt x="102531" y="230143"/>
                      <a:pt x="103809" y="232058"/>
                    </a:cubicBezTo>
                    <a:cubicBezTo>
                      <a:pt x="105087" y="233973"/>
                      <a:pt x="107004" y="235250"/>
                      <a:pt x="109560" y="235250"/>
                    </a:cubicBezTo>
                    <a:cubicBezTo>
                      <a:pt x="118506" y="235250"/>
                      <a:pt x="130007" y="227589"/>
                      <a:pt x="139592" y="215460"/>
                    </a:cubicBezTo>
                    <a:cubicBezTo>
                      <a:pt x="155567" y="195031"/>
                      <a:pt x="161318" y="168856"/>
                      <a:pt x="155567" y="143959"/>
                    </a:cubicBezTo>
                    <a:cubicBezTo>
                      <a:pt x="145343" y="91610"/>
                      <a:pt x="121062" y="79481"/>
                      <a:pt x="119784" y="78842"/>
                    </a:cubicBezTo>
                    <a:close/>
                    <a:moveTo>
                      <a:pt x="130007" y="207799"/>
                    </a:moveTo>
                    <a:cubicBezTo>
                      <a:pt x="127452" y="211629"/>
                      <a:pt x="123617" y="214821"/>
                      <a:pt x="120422" y="217375"/>
                    </a:cubicBezTo>
                    <a:cubicBezTo>
                      <a:pt x="125534" y="196946"/>
                      <a:pt x="121701" y="175879"/>
                      <a:pt x="108921" y="159280"/>
                    </a:cubicBezTo>
                    <a:cubicBezTo>
                      <a:pt x="85278" y="129276"/>
                      <a:pt x="81444" y="112677"/>
                      <a:pt x="81444" y="110124"/>
                    </a:cubicBezTo>
                    <a:cubicBezTo>
                      <a:pt x="81444" y="106932"/>
                      <a:pt x="79527" y="104378"/>
                      <a:pt x="76332" y="103740"/>
                    </a:cubicBezTo>
                    <a:cubicBezTo>
                      <a:pt x="73137" y="103101"/>
                      <a:pt x="70581" y="104378"/>
                      <a:pt x="68664" y="106932"/>
                    </a:cubicBezTo>
                    <a:cubicBezTo>
                      <a:pt x="68664" y="107570"/>
                      <a:pt x="51411" y="143320"/>
                      <a:pt x="46299" y="152258"/>
                    </a:cubicBezTo>
                    <a:cubicBezTo>
                      <a:pt x="32880" y="175240"/>
                      <a:pt x="29046" y="196308"/>
                      <a:pt x="33520" y="214183"/>
                    </a:cubicBezTo>
                    <a:cubicBezTo>
                      <a:pt x="20740" y="203330"/>
                      <a:pt x="13072" y="187370"/>
                      <a:pt x="13072" y="170772"/>
                    </a:cubicBezTo>
                    <a:cubicBezTo>
                      <a:pt x="11155" y="142044"/>
                      <a:pt x="22657" y="126084"/>
                      <a:pt x="36714" y="106932"/>
                    </a:cubicBezTo>
                    <a:cubicBezTo>
                      <a:pt x="45660" y="95441"/>
                      <a:pt x="53328" y="83311"/>
                      <a:pt x="59079" y="69905"/>
                    </a:cubicBezTo>
                    <a:cubicBezTo>
                      <a:pt x="65469" y="53945"/>
                      <a:pt x="69303" y="37985"/>
                      <a:pt x="71220" y="20748"/>
                    </a:cubicBezTo>
                    <a:cubicBezTo>
                      <a:pt x="85278" y="34793"/>
                      <a:pt x="92946" y="53945"/>
                      <a:pt x="92946" y="73097"/>
                    </a:cubicBezTo>
                    <a:cubicBezTo>
                      <a:pt x="91668" y="109485"/>
                      <a:pt x="101892" y="116508"/>
                      <a:pt x="108282" y="117784"/>
                    </a:cubicBezTo>
                    <a:cubicBezTo>
                      <a:pt x="115311" y="118423"/>
                      <a:pt x="121062" y="113954"/>
                      <a:pt x="122339" y="106932"/>
                    </a:cubicBezTo>
                    <a:cubicBezTo>
                      <a:pt x="122979" y="104378"/>
                      <a:pt x="123617" y="101186"/>
                      <a:pt x="123617" y="98633"/>
                    </a:cubicBezTo>
                    <a:cubicBezTo>
                      <a:pt x="133842" y="112677"/>
                      <a:pt x="140870" y="129276"/>
                      <a:pt x="143427" y="146512"/>
                    </a:cubicBezTo>
                    <a:cubicBezTo>
                      <a:pt x="147899" y="167580"/>
                      <a:pt x="143427" y="190562"/>
                      <a:pt x="130007" y="207799"/>
                    </a:cubicBezTo>
                    <a:lnTo>
                      <a:pt x="130007" y="207799"/>
                    </a:ln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78" name="Graphic 4">
              <a:extLst>
                <a:ext uri="{FF2B5EF4-FFF2-40B4-BE49-F238E27FC236}">
                  <a16:creationId xmlns:a16="http://schemas.microsoft.com/office/drawing/2014/main" id="{813F92E8-A096-47FE-A6E3-9298FCEA6477}"/>
                </a:ext>
              </a:extLst>
            </p:cNvPr>
            <p:cNvGrpSpPr>
              <a:grpSpLocks noChangeAspect="1"/>
            </p:cNvGrpSpPr>
            <p:nvPr/>
          </p:nvGrpSpPr>
          <p:grpSpPr>
            <a:xfrm>
              <a:off x="11578771" y="763519"/>
              <a:ext cx="16609" cy="38562"/>
              <a:chOff x="4795172" y="2926580"/>
              <a:chExt cx="94407" cy="219609"/>
            </a:xfrm>
            <a:solidFill>
              <a:schemeClr val="bg1"/>
            </a:solidFill>
            <a:effectLst/>
          </p:grpSpPr>
          <p:sp>
            <p:nvSpPr>
              <p:cNvPr id="96" name="Graphic 4">
                <a:extLst>
                  <a:ext uri="{FF2B5EF4-FFF2-40B4-BE49-F238E27FC236}">
                    <a16:creationId xmlns:a16="http://schemas.microsoft.com/office/drawing/2014/main" id="{31919387-EE39-471D-AACA-1C887EA69B30}"/>
                  </a:ext>
                </a:extLst>
              </p:cNvPr>
              <p:cNvSpPr/>
              <p:nvPr/>
            </p:nvSpPr>
            <p:spPr>
              <a:xfrm>
                <a:off x="4825041" y="2926580"/>
                <a:ext cx="42173" cy="42134"/>
              </a:xfrm>
              <a:custGeom>
                <a:avLst/>
                <a:gdLst>
                  <a:gd name="connsiteX0" fmla="*/ 21087 w 42173"/>
                  <a:gd name="connsiteY0" fmla="*/ 42134 h 42134"/>
                  <a:gd name="connsiteX1" fmla="*/ 42174 w 42173"/>
                  <a:gd name="connsiteY1" fmla="*/ 21067 h 42134"/>
                  <a:gd name="connsiteX2" fmla="*/ 21087 w 42173"/>
                  <a:gd name="connsiteY2" fmla="*/ 0 h 42134"/>
                  <a:gd name="connsiteX3" fmla="*/ 0 w 42173"/>
                  <a:gd name="connsiteY3" fmla="*/ 21067 h 42134"/>
                  <a:gd name="connsiteX4" fmla="*/ 0 w 42173"/>
                  <a:gd name="connsiteY4" fmla="*/ 21067 h 42134"/>
                  <a:gd name="connsiteX5" fmla="*/ 21087 w 42173"/>
                  <a:gd name="connsiteY5" fmla="*/ 42134 h 42134"/>
                  <a:gd name="connsiteX6" fmla="*/ 21087 w 42173"/>
                  <a:gd name="connsiteY6" fmla="*/ 12768 h 42134"/>
                  <a:gd name="connsiteX7" fmla="*/ 29394 w 42173"/>
                  <a:gd name="connsiteY7" fmla="*/ 21067 h 42134"/>
                  <a:gd name="connsiteX8" fmla="*/ 21087 w 42173"/>
                  <a:gd name="connsiteY8" fmla="*/ 29366 h 42134"/>
                  <a:gd name="connsiteX9" fmla="*/ 12780 w 42173"/>
                  <a:gd name="connsiteY9" fmla="*/ 21067 h 42134"/>
                  <a:gd name="connsiteX10" fmla="*/ 12780 w 42173"/>
                  <a:gd name="connsiteY10" fmla="*/ 21067 h 42134"/>
                  <a:gd name="connsiteX11" fmla="*/ 21087 w 42173"/>
                  <a:gd name="connsiteY11" fmla="*/ 12768 h 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73" h="42134">
                    <a:moveTo>
                      <a:pt x="21087" y="42134"/>
                    </a:moveTo>
                    <a:cubicBezTo>
                      <a:pt x="32589" y="42134"/>
                      <a:pt x="42174" y="32558"/>
                      <a:pt x="42174" y="21067"/>
                    </a:cubicBezTo>
                    <a:cubicBezTo>
                      <a:pt x="42174" y="9576"/>
                      <a:pt x="32589" y="0"/>
                      <a:pt x="21087" y="0"/>
                    </a:cubicBezTo>
                    <a:cubicBezTo>
                      <a:pt x="9585" y="0"/>
                      <a:pt x="0" y="9576"/>
                      <a:pt x="0" y="21067"/>
                    </a:cubicBezTo>
                    <a:cubicBezTo>
                      <a:pt x="0" y="21067"/>
                      <a:pt x="0" y="21067"/>
                      <a:pt x="0" y="21067"/>
                    </a:cubicBezTo>
                    <a:cubicBezTo>
                      <a:pt x="0" y="32558"/>
                      <a:pt x="9585" y="42134"/>
                      <a:pt x="21087" y="42134"/>
                    </a:cubicBezTo>
                    <a:close/>
                    <a:moveTo>
                      <a:pt x="21087" y="12768"/>
                    </a:moveTo>
                    <a:cubicBezTo>
                      <a:pt x="25560" y="12768"/>
                      <a:pt x="29394" y="16598"/>
                      <a:pt x="29394" y="21067"/>
                    </a:cubicBezTo>
                    <a:cubicBezTo>
                      <a:pt x="29394" y="25536"/>
                      <a:pt x="25560" y="29366"/>
                      <a:pt x="21087" y="29366"/>
                    </a:cubicBezTo>
                    <a:cubicBezTo>
                      <a:pt x="16614" y="29366"/>
                      <a:pt x="12780" y="25536"/>
                      <a:pt x="12780" y="21067"/>
                    </a:cubicBezTo>
                    <a:cubicBezTo>
                      <a:pt x="12780" y="21067"/>
                      <a:pt x="12780" y="21067"/>
                      <a:pt x="12780" y="21067"/>
                    </a:cubicBezTo>
                    <a:cubicBezTo>
                      <a:pt x="12780" y="16598"/>
                      <a:pt x="16614" y="12768"/>
                      <a:pt x="21087" y="1276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97" name="Graphic 4">
                <a:extLst>
                  <a:ext uri="{FF2B5EF4-FFF2-40B4-BE49-F238E27FC236}">
                    <a16:creationId xmlns:a16="http://schemas.microsoft.com/office/drawing/2014/main" id="{D227DBD5-7ACC-443B-AB22-637B60A35DAE}"/>
                  </a:ext>
                </a:extLst>
              </p:cNvPr>
              <p:cNvSpPr/>
              <p:nvPr/>
            </p:nvSpPr>
            <p:spPr>
              <a:xfrm>
                <a:off x="4810344" y="2978290"/>
                <a:ext cx="78694" cy="167898"/>
              </a:xfrm>
              <a:custGeom>
                <a:avLst/>
                <a:gdLst>
                  <a:gd name="connsiteX0" fmla="*/ 70289 w 78694"/>
                  <a:gd name="connsiteY0" fmla="*/ 105974 h 167898"/>
                  <a:gd name="connsiteX1" fmla="*/ 42174 w 78694"/>
                  <a:gd name="connsiteY1" fmla="*/ 70862 h 167898"/>
                  <a:gd name="connsiteX2" fmla="*/ 42174 w 78694"/>
                  <a:gd name="connsiteY2" fmla="*/ 6384 h 167898"/>
                  <a:gd name="connsiteX3" fmla="*/ 35784 w 78694"/>
                  <a:gd name="connsiteY3" fmla="*/ 0 h 167898"/>
                  <a:gd name="connsiteX4" fmla="*/ 31950 w 78694"/>
                  <a:gd name="connsiteY4" fmla="*/ 1277 h 167898"/>
                  <a:gd name="connsiteX5" fmla="*/ 2556 w 78694"/>
                  <a:gd name="connsiteY5" fmla="*/ 23621 h 167898"/>
                  <a:gd name="connsiteX6" fmla="*/ 0 w 78694"/>
                  <a:gd name="connsiteY6" fmla="*/ 28728 h 167898"/>
                  <a:gd name="connsiteX7" fmla="*/ 0 w 78694"/>
                  <a:gd name="connsiteY7" fmla="*/ 80438 h 167898"/>
                  <a:gd name="connsiteX8" fmla="*/ 6390 w 78694"/>
                  <a:gd name="connsiteY8" fmla="*/ 86822 h 167898"/>
                  <a:gd name="connsiteX9" fmla="*/ 12780 w 78694"/>
                  <a:gd name="connsiteY9" fmla="*/ 80438 h 167898"/>
                  <a:gd name="connsiteX10" fmla="*/ 12780 w 78694"/>
                  <a:gd name="connsiteY10" fmla="*/ 31920 h 167898"/>
                  <a:gd name="connsiteX11" fmla="*/ 29394 w 78694"/>
                  <a:gd name="connsiteY11" fmla="*/ 19152 h 167898"/>
                  <a:gd name="connsiteX12" fmla="*/ 29394 w 78694"/>
                  <a:gd name="connsiteY12" fmla="*/ 72777 h 167898"/>
                  <a:gd name="connsiteX13" fmla="*/ 30672 w 78694"/>
                  <a:gd name="connsiteY13" fmla="*/ 76608 h 167898"/>
                  <a:gd name="connsiteX14" fmla="*/ 59426 w 78694"/>
                  <a:gd name="connsiteY14" fmla="*/ 112358 h 167898"/>
                  <a:gd name="connsiteX15" fmla="*/ 66456 w 78694"/>
                  <a:gd name="connsiteY15" fmla="*/ 162153 h 167898"/>
                  <a:gd name="connsiteX16" fmla="*/ 72845 w 78694"/>
                  <a:gd name="connsiteY16" fmla="*/ 167899 h 167898"/>
                  <a:gd name="connsiteX17" fmla="*/ 73484 w 78694"/>
                  <a:gd name="connsiteY17" fmla="*/ 167899 h 167898"/>
                  <a:gd name="connsiteX18" fmla="*/ 78596 w 78694"/>
                  <a:gd name="connsiteY18" fmla="*/ 160876 h 167898"/>
                  <a:gd name="connsiteX19" fmla="*/ 71567 w 78694"/>
                  <a:gd name="connsiteY19" fmla="*/ 109166 h 167898"/>
                  <a:gd name="connsiteX20" fmla="*/ 70289 w 78694"/>
                  <a:gd name="connsiteY20" fmla="*/ 105974 h 16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8694" h="167898">
                    <a:moveTo>
                      <a:pt x="70289" y="105974"/>
                    </a:moveTo>
                    <a:lnTo>
                      <a:pt x="42174" y="70862"/>
                    </a:lnTo>
                    <a:lnTo>
                      <a:pt x="42174" y="6384"/>
                    </a:lnTo>
                    <a:cubicBezTo>
                      <a:pt x="42174" y="2554"/>
                      <a:pt x="38979" y="0"/>
                      <a:pt x="35784" y="0"/>
                    </a:cubicBezTo>
                    <a:cubicBezTo>
                      <a:pt x="34506" y="0"/>
                      <a:pt x="33228" y="638"/>
                      <a:pt x="31950" y="1277"/>
                    </a:cubicBezTo>
                    <a:lnTo>
                      <a:pt x="2556" y="23621"/>
                    </a:lnTo>
                    <a:cubicBezTo>
                      <a:pt x="639" y="24897"/>
                      <a:pt x="0" y="26813"/>
                      <a:pt x="0" y="28728"/>
                    </a:cubicBezTo>
                    <a:lnTo>
                      <a:pt x="0" y="80438"/>
                    </a:lnTo>
                    <a:cubicBezTo>
                      <a:pt x="0" y="84269"/>
                      <a:pt x="2556" y="86822"/>
                      <a:pt x="6390" y="86822"/>
                    </a:cubicBezTo>
                    <a:cubicBezTo>
                      <a:pt x="10224" y="86822"/>
                      <a:pt x="12780" y="84269"/>
                      <a:pt x="12780" y="80438"/>
                    </a:cubicBezTo>
                    <a:lnTo>
                      <a:pt x="12780" y="31920"/>
                    </a:lnTo>
                    <a:lnTo>
                      <a:pt x="29394" y="19152"/>
                    </a:lnTo>
                    <a:lnTo>
                      <a:pt x="29394" y="72777"/>
                    </a:lnTo>
                    <a:cubicBezTo>
                      <a:pt x="29394" y="74054"/>
                      <a:pt x="30033" y="75331"/>
                      <a:pt x="30672" y="76608"/>
                    </a:cubicBezTo>
                    <a:lnTo>
                      <a:pt x="59426" y="112358"/>
                    </a:lnTo>
                    <a:lnTo>
                      <a:pt x="66456" y="162153"/>
                    </a:lnTo>
                    <a:cubicBezTo>
                      <a:pt x="67094" y="165345"/>
                      <a:pt x="69650" y="167899"/>
                      <a:pt x="72845" y="167899"/>
                    </a:cubicBezTo>
                    <a:lnTo>
                      <a:pt x="73484" y="167899"/>
                    </a:lnTo>
                    <a:cubicBezTo>
                      <a:pt x="76679" y="167260"/>
                      <a:pt x="79235" y="164068"/>
                      <a:pt x="78596" y="160876"/>
                    </a:cubicBezTo>
                    <a:lnTo>
                      <a:pt x="71567" y="109166"/>
                    </a:lnTo>
                    <a:cubicBezTo>
                      <a:pt x="71567" y="107889"/>
                      <a:pt x="70929" y="106613"/>
                      <a:pt x="70289" y="10597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98" name="Graphic 4">
                <a:extLst>
                  <a:ext uri="{FF2B5EF4-FFF2-40B4-BE49-F238E27FC236}">
                    <a16:creationId xmlns:a16="http://schemas.microsoft.com/office/drawing/2014/main" id="{47AF7E81-93C3-465F-AD71-0350DBC50EC8}"/>
                  </a:ext>
                </a:extLst>
              </p:cNvPr>
              <p:cNvSpPr/>
              <p:nvPr/>
            </p:nvSpPr>
            <p:spPr>
              <a:xfrm>
                <a:off x="4795172" y="3081874"/>
                <a:ext cx="49514" cy="64315"/>
              </a:xfrm>
              <a:custGeom>
                <a:avLst/>
                <a:gdLst>
                  <a:gd name="connsiteX0" fmla="*/ 38176 w 49514"/>
                  <a:gd name="connsiteY0" fmla="*/ 2390 h 64315"/>
                  <a:gd name="connsiteX1" fmla="*/ 1114 w 49514"/>
                  <a:gd name="connsiteY1" fmla="*/ 54101 h 64315"/>
                  <a:gd name="connsiteX2" fmla="*/ 2393 w 49514"/>
                  <a:gd name="connsiteY2" fmla="*/ 63038 h 64315"/>
                  <a:gd name="connsiteX3" fmla="*/ 6227 w 49514"/>
                  <a:gd name="connsiteY3" fmla="*/ 64315 h 64315"/>
                  <a:gd name="connsiteX4" fmla="*/ 11339 w 49514"/>
                  <a:gd name="connsiteY4" fmla="*/ 61761 h 64315"/>
                  <a:gd name="connsiteX5" fmla="*/ 48400 w 49514"/>
                  <a:gd name="connsiteY5" fmla="*/ 10051 h 64315"/>
                  <a:gd name="connsiteX6" fmla="*/ 47122 w 49514"/>
                  <a:gd name="connsiteY6" fmla="*/ 1114 h 64315"/>
                  <a:gd name="connsiteX7" fmla="*/ 38176 w 49514"/>
                  <a:gd name="connsiteY7" fmla="*/ 2390 h 64315"/>
                  <a:gd name="connsiteX8" fmla="*/ 38176 w 49514"/>
                  <a:gd name="connsiteY8" fmla="*/ 2390 h 6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14" h="64315">
                    <a:moveTo>
                      <a:pt x="38176" y="2390"/>
                    </a:moveTo>
                    <a:lnTo>
                      <a:pt x="1114" y="54101"/>
                    </a:lnTo>
                    <a:cubicBezTo>
                      <a:pt x="-802" y="56654"/>
                      <a:pt x="-163" y="61123"/>
                      <a:pt x="2393" y="63038"/>
                    </a:cubicBezTo>
                    <a:cubicBezTo>
                      <a:pt x="3671" y="63677"/>
                      <a:pt x="4949" y="64315"/>
                      <a:pt x="6227" y="64315"/>
                    </a:cubicBezTo>
                    <a:cubicBezTo>
                      <a:pt x="8144" y="64315"/>
                      <a:pt x="10061" y="63038"/>
                      <a:pt x="11339" y="61761"/>
                    </a:cubicBezTo>
                    <a:lnTo>
                      <a:pt x="48400" y="10051"/>
                    </a:lnTo>
                    <a:cubicBezTo>
                      <a:pt x="50317" y="6859"/>
                      <a:pt x="49678" y="3029"/>
                      <a:pt x="47122" y="1114"/>
                    </a:cubicBezTo>
                    <a:cubicBezTo>
                      <a:pt x="44566" y="-802"/>
                      <a:pt x="40093" y="-163"/>
                      <a:pt x="38176" y="2390"/>
                    </a:cubicBezTo>
                    <a:lnTo>
                      <a:pt x="38176"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99" name="Graphic 4">
                <a:extLst>
                  <a:ext uri="{FF2B5EF4-FFF2-40B4-BE49-F238E27FC236}">
                    <a16:creationId xmlns:a16="http://schemas.microsoft.com/office/drawing/2014/main" id="{597D3615-CDA0-4C54-9F7F-0C0C7DCBDCF2}"/>
                  </a:ext>
                </a:extLst>
              </p:cNvPr>
              <p:cNvSpPr/>
              <p:nvPr/>
            </p:nvSpPr>
            <p:spPr>
              <a:xfrm>
                <a:off x="4869132" y="3030000"/>
                <a:ext cx="20447" cy="20428"/>
              </a:xfrm>
              <a:custGeom>
                <a:avLst/>
                <a:gdLst>
                  <a:gd name="connsiteX0" fmla="*/ 10863 w 20447"/>
                  <a:gd name="connsiteY0" fmla="*/ 1915 h 20428"/>
                  <a:gd name="connsiteX1" fmla="*/ 1917 w 20447"/>
                  <a:gd name="connsiteY1" fmla="*/ 1915 h 20428"/>
                  <a:gd name="connsiteX2" fmla="*/ 1917 w 20447"/>
                  <a:gd name="connsiteY2" fmla="*/ 1915 h 20428"/>
                  <a:gd name="connsiteX3" fmla="*/ 1917 w 20447"/>
                  <a:gd name="connsiteY3" fmla="*/ 10853 h 20428"/>
                  <a:gd name="connsiteX4" fmla="*/ 9585 w 20447"/>
                  <a:gd name="connsiteY4" fmla="*/ 18514 h 20428"/>
                  <a:gd name="connsiteX5" fmla="*/ 14058 w 20447"/>
                  <a:gd name="connsiteY5" fmla="*/ 20429 h 20428"/>
                  <a:gd name="connsiteX6" fmla="*/ 18531 w 20447"/>
                  <a:gd name="connsiteY6" fmla="*/ 18514 h 20428"/>
                  <a:gd name="connsiteX7" fmla="*/ 18531 w 20447"/>
                  <a:gd name="connsiteY7" fmla="*/ 9576 h 20428"/>
                  <a:gd name="connsiteX8" fmla="*/ 10863 w 20447"/>
                  <a:gd name="connsiteY8" fmla="*/ 1915 h 20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7" h="20428">
                    <a:moveTo>
                      <a:pt x="10863" y="1915"/>
                    </a:moveTo>
                    <a:cubicBezTo>
                      <a:pt x="8307" y="-638"/>
                      <a:pt x="4473" y="-638"/>
                      <a:pt x="1917" y="1915"/>
                    </a:cubicBezTo>
                    <a:cubicBezTo>
                      <a:pt x="1917" y="1915"/>
                      <a:pt x="1917" y="1915"/>
                      <a:pt x="1917" y="1915"/>
                    </a:cubicBezTo>
                    <a:cubicBezTo>
                      <a:pt x="-639" y="4469"/>
                      <a:pt x="-639" y="8299"/>
                      <a:pt x="1917" y="10853"/>
                    </a:cubicBezTo>
                    <a:lnTo>
                      <a:pt x="9585" y="18514"/>
                    </a:lnTo>
                    <a:cubicBezTo>
                      <a:pt x="10863" y="19790"/>
                      <a:pt x="12141" y="20429"/>
                      <a:pt x="14058" y="20429"/>
                    </a:cubicBezTo>
                    <a:cubicBezTo>
                      <a:pt x="15975" y="20429"/>
                      <a:pt x="17253" y="19790"/>
                      <a:pt x="18531" y="18514"/>
                    </a:cubicBezTo>
                    <a:cubicBezTo>
                      <a:pt x="21087" y="15960"/>
                      <a:pt x="21087" y="12130"/>
                      <a:pt x="18531" y="9576"/>
                    </a:cubicBezTo>
                    <a:lnTo>
                      <a:pt x="10863"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79" name="Graphic 4">
              <a:extLst>
                <a:ext uri="{FF2B5EF4-FFF2-40B4-BE49-F238E27FC236}">
                  <a16:creationId xmlns:a16="http://schemas.microsoft.com/office/drawing/2014/main" id="{989BE9CC-C23B-4281-BBA8-9E50C961007F}"/>
                </a:ext>
              </a:extLst>
            </p:cNvPr>
            <p:cNvGrpSpPr>
              <a:grpSpLocks noChangeAspect="1"/>
            </p:cNvGrpSpPr>
            <p:nvPr/>
          </p:nvGrpSpPr>
          <p:grpSpPr>
            <a:xfrm>
              <a:off x="11962898" y="763519"/>
              <a:ext cx="39672" cy="37485"/>
              <a:chOff x="6828286" y="997340"/>
              <a:chExt cx="214062" cy="203010"/>
            </a:xfrm>
            <a:solidFill>
              <a:schemeClr val="bg1"/>
            </a:solidFill>
            <a:effectLst/>
          </p:grpSpPr>
          <p:sp>
            <p:nvSpPr>
              <p:cNvPr id="94" name="Graphic 4">
                <a:extLst>
                  <a:ext uri="{FF2B5EF4-FFF2-40B4-BE49-F238E27FC236}">
                    <a16:creationId xmlns:a16="http://schemas.microsoft.com/office/drawing/2014/main" id="{21104AEB-3D99-4495-A35B-03465F3FC4D3}"/>
                  </a:ext>
                </a:extLst>
              </p:cNvPr>
              <p:cNvSpPr/>
              <p:nvPr/>
            </p:nvSpPr>
            <p:spPr>
              <a:xfrm>
                <a:off x="6828286" y="997340"/>
                <a:ext cx="214062" cy="203010"/>
              </a:xfrm>
              <a:custGeom>
                <a:avLst/>
                <a:gdLst>
                  <a:gd name="connsiteX0" fmla="*/ 112463 w 214062"/>
                  <a:gd name="connsiteY0" fmla="*/ 1915 h 203010"/>
                  <a:gd name="connsiteX1" fmla="*/ 103517 w 214062"/>
                  <a:gd name="connsiteY1" fmla="*/ 1915 h 203010"/>
                  <a:gd name="connsiteX2" fmla="*/ 72206 w 214062"/>
                  <a:gd name="connsiteY2" fmla="*/ 31920 h 203010"/>
                  <a:gd name="connsiteX3" fmla="*/ 72206 w 214062"/>
                  <a:gd name="connsiteY3" fmla="*/ 21067 h 203010"/>
                  <a:gd name="connsiteX4" fmla="*/ 65816 w 214062"/>
                  <a:gd name="connsiteY4" fmla="*/ 14683 h 203010"/>
                  <a:gd name="connsiteX5" fmla="*/ 40896 w 214062"/>
                  <a:gd name="connsiteY5" fmla="*/ 14683 h 203010"/>
                  <a:gd name="connsiteX6" fmla="*/ 34506 w 214062"/>
                  <a:gd name="connsiteY6" fmla="*/ 21067 h 203010"/>
                  <a:gd name="connsiteX7" fmla="*/ 34506 w 214062"/>
                  <a:gd name="connsiteY7" fmla="*/ 65117 h 203010"/>
                  <a:gd name="connsiteX8" fmla="*/ 35144 w 214062"/>
                  <a:gd name="connsiteY8" fmla="*/ 67032 h 203010"/>
                  <a:gd name="connsiteX9" fmla="*/ 1917 w 214062"/>
                  <a:gd name="connsiteY9" fmla="*/ 98952 h 203010"/>
                  <a:gd name="connsiteX10" fmla="*/ 1917 w 214062"/>
                  <a:gd name="connsiteY10" fmla="*/ 107889 h 203010"/>
                  <a:gd name="connsiteX11" fmla="*/ 10863 w 214062"/>
                  <a:gd name="connsiteY11" fmla="*/ 107889 h 203010"/>
                  <a:gd name="connsiteX12" fmla="*/ 10863 w 214062"/>
                  <a:gd name="connsiteY12" fmla="*/ 107889 h 203010"/>
                  <a:gd name="connsiteX13" fmla="*/ 26198 w 214062"/>
                  <a:gd name="connsiteY13" fmla="*/ 93206 h 203010"/>
                  <a:gd name="connsiteX14" fmla="*/ 26198 w 214062"/>
                  <a:gd name="connsiteY14" fmla="*/ 196627 h 203010"/>
                  <a:gd name="connsiteX15" fmla="*/ 32588 w 214062"/>
                  <a:gd name="connsiteY15" fmla="*/ 203011 h 203010"/>
                  <a:gd name="connsiteX16" fmla="*/ 182113 w 214062"/>
                  <a:gd name="connsiteY16" fmla="*/ 203011 h 203010"/>
                  <a:gd name="connsiteX17" fmla="*/ 188503 w 214062"/>
                  <a:gd name="connsiteY17" fmla="*/ 196627 h 203010"/>
                  <a:gd name="connsiteX18" fmla="*/ 188503 w 214062"/>
                  <a:gd name="connsiteY18" fmla="*/ 97037 h 203010"/>
                  <a:gd name="connsiteX19" fmla="*/ 203200 w 214062"/>
                  <a:gd name="connsiteY19" fmla="*/ 112358 h 203010"/>
                  <a:gd name="connsiteX20" fmla="*/ 207673 w 214062"/>
                  <a:gd name="connsiteY20" fmla="*/ 114273 h 203010"/>
                  <a:gd name="connsiteX21" fmla="*/ 212146 w 214062"/>
                  <a:gd name="connsiteY21" fmla="*/ 112358 h 203010"/>
                  <a:gd name="connsiteX22" fmla="*/ 212146 w 214062"/>
                  <a:gd name="connsiteY22" fmla="*/ 103421 h 203010"/>
                  <a:gd name="connsiteX23" fmla="*/ 112463 w 214062"/>
                  <a:gd name="connsiteY23" fmla="*/ 1915 h 203010"/>
                  <a:gd name="connsiteX24" fmla="*/ 47285 w 214062"/>
                  <a:gd name="connsiteY24" fmla="*/ 27451 h 203010"/>
                  <a:gd name="connsiteX25" fmla="*/ 59427 w 214062"/>
                  <a:gd name="connsiteY25" fmla="*/ 27451 h 203010"/>
                  <a:gd name="connsiteX26" fmla="*/ 59427 w 214062"/>
                  <a:gd name="connsiteY26" fmla="*/ 44049 h 203010"/>
                  <a:gd name="connsiteX27" fmla="*/ 47285 w 214062"/>
                  <a:gd name="connsiteY27" fmla="*/ 55541 h 203010"/>
                  <a:gd name="connsiteX28" fmla="*/ 47285 w 214062"/>
                  <a:gd name="connsiteY28" fmla="*/ 27451 h 203010"/>
                  <a:gd name="connsiteX29" fmla="*/ 175084 w 214062"/>
                  <a:gd name="connsiteY29" fmla="*/ 190881 h 203010"/>
                  <a:gd name="connsiteX30" fmla="*/ 38339 w 214062"/>
                  <a:gd name="connsiteY30" fmla="*/ 190881 h 203010"/>
                  <a:gd name="connsiteX31" fmla="*/ 38339 w 214062"/>
                  <a:gd name="connsiteY31" fmla="*/ 81715 h 203010"/>
                  <a:gd name="connsiteX32" fmla="*/ 70289 w 214062"/>
                  <a:gd name="connsiteY32" fmla="*/ 51072 h 203010"/>
                  <a:gd name="connsiteX33" fmla="*/ 70289 w 214062"/>
                  <a:gd name="connsiteY33" fmla="*/ 51072 h 203010"/>
                  <a:gd name="connsiteX34" fmla="*/ 107990 w 214062"/>
                  <a:gd name="connsiteY34" fmla="*/ 15322 h 203010"/>
                  <a:gd name="connsiteX35" fmla="*/ 175084 w 214062"/>
                  <a:gd name="connsiteY35" fmla="*/ 84907 h 203010"/>
                  <a:gd name="connsiteX36" fmla="*/ 175084 w 214062"/>
                  <a:gd name="connsiteY36" fmla="*/ 190881 h 20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4062" h="203010">
                    <a:moveTo>
                      <a:pt x="112463" y="1915"/>
                    </a:moveTo>
                    <a:cubicBezTo>
                      <a:pt x="109907" y="-638"/>
                      <a:pt x="106073" y="-638"/>
                      <a:pt x="103517" y="1915"/>
                    </a:cubicBezTo>
                    <a:lnTo>
                      <a:pt x="72206" y="31920"/>
                    </a:lnTo>
                    <a:lnTo>
                      <a:pt x="72206" y="21067"/>
                    </a:lnTo>
                    <a:cubicBezTo>
                      <a:pt x="72206" y="17237"/>
                      <a:pt x="69650" y="14683"/>
                      <a:pt x="65816" y="14683"/>
                    </a:cubicBezTo>
                    <a:lnTo>
                      <a:pt x="40896" y="14683"/>
                    </a:lnTo>
                    <a:cubicBezTo>
                      <a:pt x="37062" y="14683"/>
                      <a:pt x="34506" y="17237"/>
                      <a:pt x="34506" y="21067"/>
                    </a:cubicBezTo>
                    <a:lnTo>
                      <a:pt x="34506" y="65117"/>
                    </a:lnTo>
                    <a:cubicBezTo>
                      <a:pt x="34506" y="65755"/>
                      <a:pt x="34506" y="66393"/>
                      <a:pt x="35144" y="67032"/>
                    </a:cubicBezTo>
                    <a:lnTo>
                      <a:pt x="1917" y="98952"/>
                    </a:lnTo>
                    <a:cubicBezTo>
                      <a:pt x="-639" y="101505"/>
                      <a:pt x="-639" y="105336"/>
                      <a:pt x="1917" y="107889"/>
                    </a:cubicBezTo>
                    <a:cubicBezTo>
                      <a:pt x="4473" y="110443"/>
                      <a:pt x="8307" y="110443"/>
                      <a:pt x="10863" y="107889"/>
                    </a:cubicBezTo>
                    <a:lnTo>
                      <a:pt x="10863" y="107889"/>
                    </a:lnTo>
                    <a:lnTo>
                      <a:pt x="26198" y="93206"/>
                    </a:lnTo>
                    <a:lnTo>
                      <a:pt x="26198" y="196627"/>
                    </a:lnTo>
                    <a:cubicBezTo>
                      <a:pt x="26198" y="200457"/>
                      <a:pt x="28755" y="203011"/>
                      <a:pt x="32588" y="203011"/>
                    </a:cubicBezTo>
                    <a:lnTo>
                      <a:pt x="182113" y="203011"/>
                    </a:lnTo>
                    <a:cubicBezTo>
                      <a:pt x="185947" y="203011"/>
                      <a:pt x="188503" y="200457"/>
                      <a:pt x="188503" y="196627"/>
                    </a:cubicBezTo>
                    <a:lnTo>
                      <a:pt x="188503" y="97037"/>
                    </a:lnTo>
                    <a:lnTo>
                      <a:pt x="203200" y="112358"/>
                    </a:lnTo>
                    <a:cubicBezTo>
                      <a:pt x="204478" y="113635"/>
                      <a:pt x="205756" y="114273"/>
                      <a:pt x="207673" y="114273"/>
                    </a:cubicBezTo>
                    <a:cubicBezTo>
                      <a:pt x="209590" y="114273"/>
                      <a:pt x="210868" y="113635"/>
                      <a:pt x="212146" y="112358"/>
                    </a:cubicBezTo>
                    <a:cubicBezTo>
                      <a:pt x="214702" y="109805"/>
                      <a:pt x="214702" y="105974"/>
                      <a:pt x="212146" y="103421"/>
                    </a:cubicBezTo>
                    <a:lnTo>
                      <a:pt x="112463" y="1915"/>
                    </a:lnTo>
                    <a:close/>
                    <a:moveTo>
                      <a:pt x="47285" y="27451"/>
                    </a:moveTo>
                    <a:lnTo>
                      <a:pt x="59427" y="27451"/>
                    </a:lnTo>
                    <a:lnTo>
                      <a:pt x="59427" y="44049"/>
                    </a:lnTo>
                    <a:lnTo>
                      <a:pt x="47285" y="55541"/>
                    </a:lnTo>
                    <a:lnTo>
                      <a:pt x="47285" y="27451"/>
                    </a:lnTo>
                    <a:close/>
                    <a:moveTo>
                      <a:pt x="175084" y="190881"/>
                    </a:moveTo>
                    <a:lnTo>
                      <a:pt x="38339" y="190881"/>
                    </a:lnTo>
                    <a:lnTo>
                      <a:pt x="38339" y="81715"/>
                    </a:lnTo>
                    <a:lnTo>
                      <a:pt x="70289" y="51072"/>
                    </a:lnTo>
                    <a:lnTo>
                      <a:pt x="70289" y="51072"/>
                    </a:lnTo>
                    <a:lnTo>
                      <a:pt x="107990" y="15322"/>
                    </a:lnTo>
                    <a:lnTo>
                      <a:pt x="175084" y="84907"/>
                    </a:lnTo>
                    <a:lnTo>
                      <a:pt x="175084" y="1908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95" name="Graphic 4">
                <a:extLst>
                  <a:ext uri="{FF2B5EF4-FFF2-40B4-BE49-F238E27FC236}">
                    <a16:creationId xmlns:a16="http://schemas.microsoft.com/office/drawing/2014/main" id="{CC3C6B93-D408-40D3-BE9E-8EE1DE470ABF}"/>
                  </a:ext>
                </a:extLst>
              </p:cNvPr>
              <p:cNvSpPr/>
              <p:nvPr/>
            </p:nvSpPr>
            <p:spPr>
              <a:xfrm>
                <a:off x="6896128" y="1081063"/>
                <a:ext cx="91048" cy="98858"/>
              </a:xfrm>
              <a:custGeom>
                <a:avLst/>
                <a:gdLst>
                  <a:gd name="connsiteX0" fmla="*/ 7560 w 91048"/>
                  <a:gd name="connsiteY0" fmla="*/ 71408 h 98858"/>
                  <a:gd name="connsiteX1" fmla="*/ 8837 w 91048"/>
                  <a:gd name="connsiteY1" fmla="*/ 72685 h 98858"/>
                  <a:gd name="connsiteX2" fmla="*/ 3086 w 91048"/>
                  <a:gd name="connsiteY2" fmla="*/ 91198 h 98858"/>
                  <a:gd name="connsiteX3" fmla="*/ 8198 w 91048"/>
                  <a:gd name="connsiteY3" fmla="*/ 98859 h 98858"/>
                  <a:gd name="connsiteX4" fmla="*/ 8198 w 91048"/>
                  <a:gd name="connsiteY4" fmla="*/ 98859 h 98858"/>
                  <a:gd name="connsiteX5" fmla="*/ 9476 w 91048"/>
                  <a:gd name="connsiteY5" fmla="*/ 98859 h 98858"/>
                  <a:gd name="connsiteX6" fmla="*/ 15866 w 91048"/>
                  <a:gd name="connsiteY6" fmla="*/ 93752 h 98858"/>
                  <a:gd name="connsiteX7" fmla="*/ 19701 w 91048"/>
                  <a:gd name="connsiteY7" fmla="*/ 80345 h 98858"/>
                  <a:gd name="connsiteX8" fmla="*/ 36314 w 91048"/>
                  <a:gd name="connsiteY8" fmla="*/ 84176 h 98858"/>
                  <a:gd name="connsiteX9" fmla="*/ 36953 w 91048"/>
                  <a:gd name="connsiteY9" fmla="*/ 84176 h 98858"/>
                  <a:gd name="connsiteX10" fmla="*/ 66347 w 91048"/>
                  <a:gd name="connsiteY10" fmla="*/ 73962 h 98858"/>
                  <a:gd name="connsiteX11" fmla="*/ 81044 w 91048"/>
                  <a:gd name="connsiteY11" fmla="*/ 39488 h 98858"/>
                  <a:gd name="connsiteX12" fmla="*/ 89990 w 91048"/>
                  <a:gd name="connsiteY12" fmla="*/ 11398 h 98858"/>
                  <a:gd name="connsiteX13" fmla="*/ 90629 w 91048"/>
                  <a:gd name="connsiteY13" fmla="*/ 5014 h 98858"/>
                  <a:gd name="connsiteX14" fmla="*/ 85517 w 91048"/>
                  <a:gd name="connsiteY14" fmla="*/ 1184 h 98858"/>
                  <a:gd name="connsiteX15" fmla="*/ 16506 w 91048"/>
                  <a:gd name="connsiteY15" fmla="*/ 12675 h 98858"/>
                  <a:gd name="connsiteX16" fmla="*/ 7560 w 91048"/>
                  <a:gd name="connsiteY16" fmla="*/ 71408 h 98858"/>
                  <a:gd name="connsiteX17" fmla="*/ 24812 w 91048"/>
                  <a:gd name="connsiteY17" fmla="*/ 23528 h 98858"/>
                  <a:gd name="connsiteX18" fmla="*/ 63152 w 91048"/>
                  <a:gd name="connsiteY18" fmla="*/ 13952 h 98858"/>
                  <a:gd name="connsiteX19" fmla="*/ 74654 w 91048"/>
                  <a:gd name="connsiteY19" fmla="*/ 14590 h 98858"/>
                  <a:gd name="connsiteX20" fmla="*/ 68264 w 91048"/>
                  <a:gd name="connsiteY20" fmla="*/ 37573 h 98858"/>
                  <a:gd name="connsiteX21" fmla="*/ 58040 w 91048"/>
                  <a:gd name="connsiteY21" fmla="*/ 64386 h 98858"/>
                  <a:gd name="connsiteX22" fmla="*/ 36314 w 91048"/>
                  <a:gd name="connsiteY22" fmla="*/ 71408 h 98858"/>
                  <a:gd name="connsiteX23" fmla="*/ 24173 w 91048"/>
                  <a:gd name="connsiteY23" fmla="*/ 68854 h 98858"/>
                  <a:gd name="connsiteX24" fmla="*/ 28007 w 91048"/>
                  <a:gd name="connsiteY24" fmla="*/ 61194 h 98858"/>
                  <a:gd name="connsiteX25" fmla="*/ 48455 w 91048"/>
                  <a:gd name="connsiteY25" fmla="*/ 59917 h 98858"/>
                  <a:gd name="connsiteX26" fmla="*/ 56123 w 91048"/>
                  <a:gd name="connsiteY26" fmla="*/ 55448 h 98858"/>
                  <a:gd name="connsiteX27" fmla="*/ 56123 w 91048"/>
                  <a:gd name="connsiteY27" fmla="*/ 55448 h 98858"/>
                  <a:gd name="connsiteX28" fmla="*/ 51650 w 91048"/>
                  <a:gd name="connsiteY28" fmla="*/ 47787 h 98858"/>
                  <a:gd name="connsiteX29" fmla="*/ 37592 w 91048"/>
                  <a:gd name="connsiteY29" fmla="*/ 47149 h 98858"/>
                  <a:gd name="connsiteX30" fmla="*/ 54206 w 91048"/>
                  <a:gd name="connsiteY30" fmla="*/ 32466 h 98858"/>
                  <a:gd name="connsiteX31" fmla="*/ 56762 w 91048"/>
                  <a:gd name="connsiteY31" fmla="*/ 23528 h 98858"/>
                  <a:gd name="connsiteX32" fmla="*/ 47816 w 91048"/>
                  <a:gd name="connsiteY32" fmla="*/ 20974 h 98858"/>
                  <a:gd name="connsiteX33" fmla="*/ 13950 w 91048"/>
                  <a:gd name="connsiteY33" fmla="*/ 59278 h 98858"/>
                  <a:gd name="connsiteX34" fmla="*/ 24812 w 91048"/>
                  <a:gd name="connsiteY34" fmla="*/ 23528 h 9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1048" h="98858">
                    <a:moveTo>
                      <a:pt x="7560" y="71408"/>
                    </a:moveTo>
                    <a:cubicBezTo>
                      <a:pt x="8198" y="72046"/>
                      <a:pt x="8198" y="72685"/>
                      <a:pt x="8837" y="72685"/>
                    </a:cubicBezTo>
                    <a:cubicBezTo>
                      <a:pt x="6281" y="79069"/>
                      <a:pt x="4365" y="84814"/>
                      <a:pt x="3086" y="91198"/>
                    </a:cubicBezTo>
                    <a:cubicBezTo>
                      <a:pt x="2447" y="94390"/>
                      <a:pt x="4365" y="98221"/>
                      <a:pt x="8198" y="98859"/>
                    </a:cubicBezTo>
                    <a:cubicBezTo>
                      <a:pt x="8198" y="98859"/>
                      <a:pt x="8198" y="98859"/>
                      <a:pt x="8198" y="98859"/>
                    </a:cubicBezTo>
                    <a:cubicBezTo>
                      <a:pt x="8837" y="98859"/>
                      <a:pt x="8837" y="98859"/>
                      <a:pt x="9476" y="98859"/>
                    </a:cubicBezTo>
                    <a:cubicBezTo>
                      <a:pt x="12671" y="98859"/>
                      <a:pt x="15227" y="96944"/>
                      <a:pt x="15866" y="93752"/>
                    </a:cubicBezTo>
                    <a:cubicBezTo>
                      <a:pt x="17145" y="89283"/>
                      <a:pt x="18422" y="84814"/>
                      <a:pt x="19701" y="80345"/>
                    </a:cubicBezTo>
                    <a:cubicBezTo>
                      <a:pt x="24812" y="82899"/>
                      <a:pt x="30563" y="84176"/>
                      <a:pt x="36314" y="84176"/>
                    </a:cubicBezTo>
                    <a:lnTo>
                      <a:pt x="36953" y="84176"/>
                    </a:lnTo>
                    <a:cubicBezTo>
                      <a:pt x="47816" y="84176"/>
                      <a:pt x="58040" y="80984"/>
                      <a:pt x="66347" y="73962"/>
                    </a:cubicBezTo>
                    <a:cubicBezTo>
                      <a:pt x="75932" y="66301"/>
                      <a:pt x="78488" y="52894"/>
                      <a:pt x="81044" y="39488"/>
                    </a:cubicBezTo>
                    <a:cubicBezTo>
                      <a:pt x="82322" y="29912"/>
                      <a:pt x="85517" y="20336"/>
                      <a:pt x="89990" y="11398"/>
                    </a:cubicBezTo>
                    <a:cubicBezTo>
                      <a:pt x="91268" y="9483"/>
                      <a:pt x="91268" y="6930"/>
                      <a:pt x="90629" y="5014"/>
                    </a:cubicBezTo>
                    <a:cubicBezTo>
                      <a:pt x="89350" y="3099"/>
                      <a:pt x="87434" y="1822"/>
                      <a:pt x="85517" y="1184"/>
                    </a:cubicBezTo>
                    <a:cubicBezTo>
                      <a:pt x="55484" y="-1370"/>
                      <a:pt x="32481" y="-731"/>
                      <a:pt x="16506" y="12675"/>
                    </a:cubicBezTo>
                    <a:cubicBezTo>
                      <a:pt x="531" y="26082"/>
                      <a:pt x="-6499" y="53533"/>
                      <a:pt x="7560" y="71408"/>
                    </a:cubicBezTo>
                    <a:close/>
                    <a:moveTo>
                      <a:pt x="24812" y="23528"/>
                    </a:moveTo>
                    <a:cubicBezTo>
                      <a:pt x="33119" y="17144"/>
                      <a:pt x="44621" y="13952"/>
                      <a:pt x="63152" y="13952"/>
                    </a:cubicBezTo>
                    <a:cubicBezTo>
                      <a:pt x="66986" y="13952"/>
                      <a:pt x="70820" y="13952"/>
                      <a:pt x="74654" y="14590"/>
                    </a:cubicBezTo>
                    <a:cubicBezTo>
                      <a:pt x="72098" y="22251"/>
                      <a:pt x="69542" y="29912"/>
                      <a:pt x="68264" y="37573"/>
                    </a:cubicBezTo>
                    <a:cubicBezTo>
                      <a:pt x="65708" y="49064"/>
                      <a:pt x="63791" y="59917"/>
                      <a:pt x="58040" y="64386"/>
                    </a:cubicBezTo>
                    <a:cubicBezTo>
                      <a:pt x="51650" y="68854"/>
                      <a:pt x="43982" y="71408"/>
                      <a:pt x="36314" y="71408"/>
                    </a:cubicBezTo>
                    <a:cubicBezTo>
                      <a:pt x="31841" y="71408"/>
                      <a:pt x="28007" y="70131"/>
                      <a:pt x="24173" y="68854"/>
                    </a:cubicBezTo>
                    <a:cubicBezTo>
                      <a:pt x="25451" y="66301"/>
                      <a:pt x="26729" y="63747"/>
                      <a:pt x="28007" y="61194"/>
                    </a:cubicBezTo>
                    <a:cubicBezTo>
                      <a:pt x="34397" y="59278"/>
                      <a:pt x="41426" y="59278"/>
                      <a:pt x="48455" y="59917"/>
                    </a:cubicBezTo>
                    <a:cubicBezTo>
                      <a:pt x="51650" y="60555"/>
                      <a:pt x="55484" y="58640"/>
                      <a:pt x="56123" y="55448"/>
                    </a:cubicBezTo>
                    <a:cubicBezTo>
                      <a:pt x="56123" y="55448"/>
                      <a:pt x="56123" y="55448"/>
                      <a:pt x="56123" y="55448"/>
                    </a:cubicBezTo>
                    <a:cubicBezTo>
                      <a:pt x="56762" y="52256"/>
                      <a:pt x="54845" y="48426"/>
                      <a:pt x="51650" y="47787"/>
                    </a:cubicBezTo>
                    <a:cubicBezTo>
                      <a:pt x="47177" y="46510"/>
                      <a:pt x="42065" y="46510"/>
                      <a:pt x="37592" y="47149"/>
                    </a:cubicBezTo>
                    <a:cubicBezTo>
                      <a:pt x="42065" y="41403"/>
                      <a:pt x="47816" y="36296"/>
                      <a:pt x="54206" y="32466"/>
                    </a:cubicBezTo>
                    <a:cubicBezTo>
                      <a:pt x="57401" y="30550"/>
                      <a:pt x="58040" y="26720"/>
                      <a:pt x="56762" y="23528"/>
                    </a:cubicBezTo>
                    <a:cubicBezTo>
                      <a:pt x="54845" y="20336"/>
                      <a:pt x="51011" y="19698"/>
                      <a:pt x="47816" y="20974"/>
                    </a:cubicBezTo>
                    <a:cubicBezTo>
                      <a:pt x="33119" y="29912"/>
                      <a:pt x="20978" y="43318"/>
                      <a:pt x="13950" y="59278"/>
                    </a:cubicBezTo>
                    <a:cubicBezTo>
                      <a:pt x="10116" y="45872"/>
                      <a:pt x="14588" y="31827"/>
                      <a:pt x="24812" y="2352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80" name="Graphic 4">
              <a:extLst>
                <a:ext uri="{FF2B5EF4-FFF2-40B4-BE49-F238E27FC236}">
                  <a16:creationId xmlns:a16="http://schemas.microsoft.com/office/drawing/2014/main" id="{EDFF8E9B-5B89-4E04-88C9-7C00EAAAB909}"/>
                </a:ext>
              </a:extLst>
            </p:cNvPr>
            <p:cNvGrpSpPr>
              <a:grpSpLocks noChangeAspect="1"/>
            </p:cNvGrpSpPr>
            <p:nvPr/>
          </p:nvGrpSpPr>
          <p:grpSpPr>
            <a:xfrm>
              <a:off x="12158104" y="763519"/>
              <a:ext cx="37581" cy="39990"/>
              <a:chOff x="6828925" y="3884078"/>
              <a:chExt cx="212883" cy="227369"/>
            </a:xfrm>
            <a:solidFill>
              <a:schemeClr val="bg1"/>
            </a:solidFill>
            <a:effectLst/>
          </p:grpSpPr>
          <p:sp>
            <p:nvSpPr>
              <p:cNvPr id="85" name="Graphic 4">
                <a:extLst>
                  <a:ext uri="{FF2B5EF4-FFF2-40B4-BE49-F238E27FC236}">
                    <a16:creationId xmlns:a16="http://schemas.microsoft.com/office/drawing/2014/main" id="{92432676-7AD7-49F4-9A3B-49C2D3D57934}"/>
                  </a:ext>
                </a:extLst>
              </p:cNvPr>
              <p:cNvSpPr/>
              <p:nvPr/>
            </p:nvSpPr>
            <p:spPr>
              <a:xfrm>
                <a:off x="6828925" y="3959426"/>
                <a:ext cx="165499" cy="152021"/>
              </a:xfrm>
              <a:custGeom>
                <a:avLst/>
                <a:gdLst>
                  <a:gd name="connsiteX0" fmla="*/ 149525 w 165499"/>
                  <a:gd name="connsiteY0" fmla="*/ 82 h 152021"/>
                  <a:gd name="connsiteX1" fmla="*/ 58788 w 165499"/>
                  <a:gd name="connsiteY1" fmla="*/ 82 h 152021"/>
                  <a:gd name="connsiteX2" fmla="*/ 52398 w 165499"/>
                  <a:gd name="connsiteY2" fmla="*/ 6466 h 152021"/>
                  <a:gd name="connsiteX3" fmla="*/ 58788 w 165499"/>
                  <a:gd name="connsiteY3" fmla="*/ 12850 h 152021"/>
                  <a:gd name="connsiteX4" fmla="*/ 143774 w 165499"/>
                  <a:gd name="connsiteY4" fmla="*/ 12850 h 152021"/>
                  <a:gd name="connsiteX5" fmla="*/ 151442 w 165499"/>
                  <a:gd name="connsiteY5" fmla="*/ 102864 h 152021"/>
                  <a:gd name="connsiteX6" fmla="*/ 12780 w 165499"/>
                  <a:gd name="connsiteY6" fmla="*/ 102864 h 152021"/>
                  <a:gd name="connsiteX7" fmla="*/ 20448 w 165499"/>
                  <a:gd name="connsiteY7" fmla="*/ 12850 h 152021"/>
                  <a:gd name="connsiteX8" fmla="*/ 41535 w 165499"/>
                  <a:gd name="connsiteY8" fmla="*/ 12850 h 152021"/>
                  <a:gd name="connsiteX9" fmla="*/ 47925 w 165499"/>
                  <a:gd name="connsiteY9" fmla="*/ 6466 h 152021"/>
                  <a:gd name="connsiteX10" fmla="*/ 41535 w 165499"/>
                  <a:gd name="connsiteY10" fmla="*/ 82 h 152021"/>
                  <a:gd name="connsiteX11" fmla="*/ 14697 w 165499"/>
                  <a:gd name="connsiteY11" fmla="*/ 82 h 152021"/>
                  <a:gd name="connsiteX12" fmla="*/ 8307 w 165499"/>
                  <a:gd name="connsiteY12" fmla="*/ 5828 h 152021"/>
                  <a:gd name="connsiteX13" fmla="*/ 0 w 165499"/>
                  <a:gd name="connsiteY13" fmla="*/ 108610 h 152021"/>
                  <a:gd name="connsiteX14" fmla="*/ 1917 w 165499"/>
                  <a:gd name="connsiteY14" fmla="*/ 113717 h 152021"/>
                  <a:gd name="connsiteX15" fmla="*/ 6390 w 165499"/>
                  <a:gd name="connsiteY15" fmla="*/ 115632 h 152021"/>
                  <a:gd name="connsiteX16" fmla="*/ 67094 w 165499"/>
                  <a:gd name="connsiteY16" fmla="*/ 115632 h 152021"/>
                  <a:gd name="connsiteX17" fmla="*/ 61983 w 165499"/>
                  <a:gd name="connsiteY17" fmla="*/ 122016 h 152021"/>
                  <a:gd name="connsiteX18" fmla="*/ 61983 w 165499"/>
                  <a:gd name="connsiteY18" fmla="*/ 139253 h 152021"/>
                  <a:gd name="connsiteX19" fmla="*/ 46008 w 165499"/>
                  <a:gd name="connsiteY19" fmla="*/ 139253 h 152021"/>
                  <a:gd name="connsiteX20" fmla="*/ 39618 w 165499"/>
                  <a:gd name="connsiteY20" fmla="*/ 145637 h 152021"/>
                  <a:gd name="connsiteX21" fmla="*/ 46008 w 165499"/>
                  <a:gd name="connsiteY21" fmla="*/ 152021 h 152021"/>
                  <a:gd name="connsiteX22" fmla="*/ 119492 w 165499"/>
                  <a:gd name="connsiteY22" fmla="*/ 152021 h 152021"/>
                  <a:gd name="connsiteX23" fmla="*/ 125882 w 165499"/>
                  <a:gd name="connsiteY23" fmla="*/ 145637 h 152021"/>
                  <a:gd name="connsiteX24" fmla="*/ 119492 w 165499"/>
                  <a:gd name="connsiteY24" fmla="*/ 139253 h 152021"/>
                  <a:gd name="connsiteX25" fmla="*/ 104156 w 165499"/>
                  <a:gd name="connsiteY25" fmla="*/ 139253 h 152021"/>
                  <a:gd name="connsiteX26" fmla="*/ 104156 w 165499"/>
                  <a:gd name="connsiteY26" fmla="*/ 115632 h 152021"/>
                  <a:gd name="connsiteX27" fmla="*/ 159110 w 165499"/>
                  <a:gd name="connsiteY27" fmla="*/ 115632 h 152021"/>
                  <a:gd name="connsiteX28" fmla="*/ 165500 w 165499"/>
                  <a:gd name="connsiteY28" fmla="*/ 109248 h 152021"/>
                  <a:gd name="connsiteX29" fmla="*/ 165500 w 165499"/>
                  <a:gd name="connsiteY29" fmla="*/ 108610 h 152021"/>
                  <a:gd name="connsiteX30" fmla="*/ 157193 w 165499"/>
                  <a:gd name="connsiteY30" fmla="*/ 5828 h 152021"/>
                  <a:gd name="connsiteX31" fmla="*/ 149525 w 165499"/>
                  <a:gd name="connsiteY31" fmla="*/ 82 h 152021"/>
                  <a:gd name="connsiteX32" fmla="*/ 149525 w 165499"/>
                  <a:gd name="connsiteY32" fmla="*/ 82 h 152021"/>
                  <a:gd name="connsiteX33" fmla="*/ 90099 w 165499"/>
                  <a:gd name="connsiteY33" fmla="*/ 138615 h 152021"/>
                  <a:gd name="connsiteX34" fmla="*/ 73484 w 165499"/>
                  <a:gd name="connsiteY34" fmla="*/ 138615 h 152021"/>
                  <a:gd name="connsiteX35" fmla="*/ 73484 w 165499"/>
                  <a:gd name="connsiteY35" fmla="*/ 121378 h 152021"/>
                  <a:gd name="connsiteX36" fmla="*/ 68373 w 165499"/>
                  <a:gd name="connsiteY36" fmla="*/ 114994 h 152021"/>
                  <a:gd name="connsiteX37" fmla="*/ 90099 w 165499"/>
                  <a:gd name="connsiteY37" fmla="*/ 114994 h 152021"/>
                  <a:gd name="connsiteX38" fmla="*/ 90099 w 165499"/>
                  <a:gd name="connsiteY38" fmla="*/ 138615 h 15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5499" h="152021">
                    <a:moveTo>
                      <a:pt x="149525" y="82"/>
                    </a:moveTo>
                    <a:lnTo>
                      <a:pt x="58788" y="82"/>
                    </a:lnTo>
                    <a:cubicBezTo>
                      <a:pt x="54954" y="82"/>
                      <a:pt x="52398" y="2636"/>
                      <a:pt x="52398" y="6466"/>
                    </a:cubicBezTo>
                    <a:cubicBezTo>
                      <a:pt x="52398" y="10297"/>
                      <a:pt x="54954" y="12850"/>
                      <a:pt x="58788" y="12850"/>
                    </a:cubicBezTo>
                    <a:lnTo>
                      <a:pt x="143774" y="12850"/>
                    </a:lnTo>
                    <a:lnTo>
                      <a:pt x="151442" y="102864"/>
                    </a:lnTo>
                    <a:lnTo>
                      <a:pt x="12780" y="102864"/>
                    </a:lnTo>
                    <a:lnTo>
                      <a:pt x="20448" y="12850"/>
                    </a:lnTo>
                    <a:lnTo>
                      <a:pt x="41535" y="12850"/>
                    </a:lnTo>
                    <a:cubicBezTo>
                      <a:pt x="45369" y="12850"/>
                      <a:pt x="47925" y="10297"/>
                      <a:pt x="47925" y="6466"/>
                    </a:cubicBezTo>
                    <a:cubicBezTo>
                      <a:pt x="47925" y="2636"/>
                      <a:pt x="45369" y="82"/>
                      <a:pt x="41535" y="82"/>
                    </a:cubicBezTo>
                    <a:lnTo>
                      <a:pt x="14697" y="82"/>
                    </a:lnTo>
                    <a:cubicBezTo>
                      <a:pt x="11502" y="82"/>
                      <a:pt x="8307" y="2636"/>
                      <a:pt x="8307" y="5828"/>
                    </a:cubicBezTo>
                    <a:lnTo>
                      <a:pt x="0" y="108610"/>
                    </a:lnTo>
                    <a:cubicBezTo>
                      <a:pt x="0" y="110525"/>
                      <a:pt x="640" y="112440"/>
                      <a:pt x="1917" y="113717"/>
                    </a:cubicBezTo>
                    <a:cubicBezTo>
                      <a:pt x="3195" y="114994"/>
                      <a:pt x="5112" y="115632"/>
                      <a:pt x="6390" y="115632"/>
                    </a:cubicBezTo>
                    <a:lnTo>
                      <a:pt x="67094" y="115632"/>
                    </a:lnTo>
                    <a:cubicBezTo>
                      <a:pt x="63899" y="116271"/>
                      <a:pt x="61983" y="118824"/>
                      <a:pt x="61983" y="122016"/>
                    </a:cubicBezTo>
                    <a:lnTo>
                      <a:pt x="61983" y="139253"/>
                    </a:lnTo>
                    <a:lnTo>
                      <a:pt x="46008" y="139253"/>
                    </a:lnTo>
                    <a:cubicBezTo>
                      <a:pt x="42174" y="139253"/>
                      <a:pt x="39618" y="141807"/>
                      <a:pt x="39618" y="145637"/>
                    </a:cubicBezTo>
                    <a:cubicBezTo>
                      <a:pt x="39618" y="149467"/>
                      <a:pt x="42174" y="152021"/>
                      <a:pt x="46008" y="152021"/>
                    </a:cubicBezTo>
                    <a:lnTo>
                      <a:pt x="119492" y="152021"/>
                    </a:lnTo>
                    <a:cubicBezTo>
                      <a:pt x="123326" y="152021"/>
                      <a:pt x="125882" y="149467"/>
                      <a:pt x="125882" y="145637"/>
                    </a:cubicBezTo>
                    <a:cubicBezTo>
                      <a:pt x="125882" y="141807"/>
                      <a:pt x="123326" y="139253"/>
                      <a:pt x="119492" y="139253"/>
                    </a:cubicBezTo>
                    <a:lnTo>
                      <a:pt x="104156" y="139253"/>
                    </a:lnTo>
                    <a:lnTo>
                      <a:pt x="104156" y="115632"/>
                    </a:lnTo>
                    <a:lnTo>
                      <a:pt x="159110" y="115632"/>
                    </a:lnTo>
                    <a:cubicBezTo>
                      <a:pt x="162943" y="115632"/>
                      <a:pt x="165500" y="113079"/>
                      <a:pt x="165500" y="109248"/>
                    </a:cubicBezTo>
                    <a:cubicBezTo>
                      <a:pt x="165500" y="109248"/>
                      <a:pt x="165500" y="108610"/>
                      <a:pt x="165500" y="108610"/>
                    </a:cubicBezTo>
                    <a:lnTo>
                      <a:pt x="157193" y="5828"/>
                    </a:lnTo>
                    <a:cubicBezTo>
                      <a:pt x="155915" y="2636"/>
                      <a:pt x="152720" y="-556"/>
                      <a:pt x="149525" y="82"/>
                    </a:cubicBezTo>
                    <a:cubicBezTo>
                      <a:pt x="149525" y="82"/>
                      <a:pt x="149525" y="82"/>
                      <a:pt x="149525" y="82"/>
                    </a:cubicBezTo>
                    <a:close/>
                    <a:moveTo>
                      <a:pt x="90099" y="138615"/>
                    </a:moveTo>
                    <a:lnTo>
                      <a:pt x="73484" y="138615"/>
                    </a:lnTo>
                    <a:lnTo>
                      <a:pt x="73484" y="121378"/>
                    </a:lnTo>
                    <a:cubicBezTo>
                      <a:pt x="73484" y="118186"/>
                      <a:pt x="71568" y="115632"/>
                      <a:pt x="68373" y="114994"/>
                    </a:cubicBezTo>
                    <a:lnTo>
                      <a:pt x="90099" y="114994"/>
                    </a:lnTo>
                    <a:lnTo>
                      <a:pt x="90099" y="1386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86" name="Graphic 4">
                <a:extLst>
                  <a:ext uri="{FF2B5EF4-FFF2-40B4-BE49-F238E27FC236}">
                    <a16:creationId xmlns:a16="http://schemas.microsoft.com/office/drawing/2014/main" id="{9A5E3AA3-AF02-4FAD-8EC5-EEB23AB85866}"/>
                  </a:ext>
                </a:extLst>
              </p:cNvPr>
              <p:cNvSpPr/>
              <p:nvPr/>
            </p:nvSpPr>
            <p:spPr>
              <a:xfrm>
                <a:off x="6852568" y="3981852"/>
                <a:ext cx="116296" cy="70862"/>
              </a:xfrm>
              <a:custGeom>
                <a:avLst/>
                <a:gdLst>
                  <a:gd name="connsiteX0" fmla="*/ 4473 w 116296"/>
                  <a:gd name="connsiteY0" fmla="*/ 5746 h 70862"/>
                  <a:gd name="connsiteX1" fmla="*/ 0 w 116296"/>
                  <a:gd name="connsiteY1" fmla="*/ 63840 h 70862"/>
                  <a:gd name="connsiteX2" fmla="*/ 1917 w 116296"/>
                  <a:gd name="connsiteY2" fmla="*/ 68947 h 70862"/>
                  <a:gd name="connsiteX3" fmla="*/ 6390 w 116296"/>
                  <a:gd name="connsiteY3" fmla="*/ 70862 h 70862"/>
                  <a:gd name="connsiteX4" fmla="*/ 109907 w 116296"/>
                  <a:gd name="connsiteY4" fmla="*/ 70862 h 70862"/>
                  <a:gd name="connsiteX5" fmla="*/ 114380 w 116296"/>
                  <a:gd name="connsiteY5" fmla="*/ 68947 h 70862"/>
                  <a:gd name="connsiteX6" fmla="*/ 116297 w 116296"/>
                  <a:gd name="connsiteY6" fmla="*/ 63840 h 70862"/>
                  <a:gd name="connsiteX7" fmla="*/ 111824 w 116296"/>
                  <a:gd name="connsiteY7" fmla="*/ 5746 h 70862"/>
                  <a:gd name="connsiteX8" fmla="*/ 105434 w 116296"/>
                  <a:gd name="connsiteY8" fmla="*/ 0 h 70862"/>
                  <a:gd name="connsiteX9" fmla="*/ 11501 w 116296"/>
                  <a:gd name="connsiteY9" fmla="*/ 0 h 70862"/>
                  <a:gd name="connsiteX10" fmla="*/ 4473 w 116296"/>
                  <a:gd name="connsiteY10" fmla="*/ 5746 h 70862"/>
                  <a:gd name="connsiteX11" fmla="*/ 14696 w 116296"/>
                  <a:gd name="connsiteY11" fmla="*/ 41496 h 70862"/>
                  <a:gd name="connsiteX12" fmla="*/ 45368 w 116296"/>
                  <a:gd name="connsiteY12" fmla="*/ 41496 h 70862"/>
                  <a:gd name="connsiteX13" fmla="*/ 51119 w 116296"/>
                  <a:gd name="connsiteY13" fmla="*/ 37027 h 70862"/>
                  <a:gd name="connsiteX14" fmla="*/ 51119 w 116296"/>
                  <a:gd name="connsiteY14" fmla="*/ 58094 h 70862"/>
                  <a:gd name="connsiteX15" fmla="*/ 12780 w 116296"/>
                  <a:gd name="connsiteY15" fmla="*/ 58094 h 70862"/>
                  <a:gd name="connsiteX16" fmla="*/ 14696 w 116296"/>
                  <a:gd name="connsiteY16" fmla="*/ 41496 h 70862"/>
                  <a:gd name="connsiteX17" fmla="*/ 64538 w 116296"/>
                  <a:gd name="connsiteY17" fmla="*/ 58094 h 70862"/>
                  <a:gd name="connsiteX18" fmla="*/ 64538 w 116296"/>
                  <a:gd name="connsiteY18" fmla="*/ 41496 h 70862"/>
                  <a:gd name="connsiteX19" fmla="*/ 101600 w 116296"/>
                  <a:gd name="connsiteY19" fmla="*/ 41496 h 70862"/>
                  <a:gd name="connsiteX20" fmla="*/ 102878 w 116296"/>
                  <a:gd name="connsiteY20" fmla="*/ 58094 h 70862"/>
                  <a:gd name="connsiteX21" fmla="*/ 64538 w 116296"/>
                  <a:gd name="connsiteY21" fmla="*/ 58094 h 70862"/>
                  <a:gd name="connsiteX22" fmla="*/ 100322 w 116296"/>
                  <a:gd name="connsiteY22" fmla="*/ 28728 h 70862"/>
                  <a:gd name="connsiteX23" fmla="*/ 64538 w 116296"/>
                  <a:gd name="connsiteY23" fmla="*/ 28728 h 70862"/>
                  <a:gd name="connsiteX24" fmla="*/ 64538 w 116296"/>
                  <a:gd name="connsiteY24" fmla="*/ 12130 h 70862"/>
                  <a:gd name="connsiteX25" fmla="*/ 99044 w 116296"/>
                  <a:gd name="connsiteY25" fmla="*/ 12130 h 70862"/>
                  <a:gd name="connsiteX26" fmla="*/ 100322 w 116296"/>
                  <a:gd name="connsiteY26" fmla="*/ 28728 h 70862"/>
                  <a:gd name="connsiteX27" fmla="*/ 51758 w 116296"/>
                  <a:gd name="connsiteY27" fmla="*/ 12768 h 70862"/>
                  <a:gd name="connsiteX28" fmla="*/ 51758 w 116296"/>
                  <a:gd name="connsiteY28" fmla="*/ 33197 h 70862"/>
                  <a:gd name="connsiteX29" fmla="*/ 46007 w 116296"/>
                  <a:gd name="connsiteY29" fmla="*/ 28728 h 70862"/>
                  <a:gd name="connsiteX30" fmla="*/ 15975 w 116296"/>
                  <a:gd name="connsiteY30" fmla="*/ 28728 h 70862"/>
                  <a:gd name="connsiteX31" fmla="*/ 17253 w 116296"/>
                  <a:gd name="connsiteY31" fmla="*/ 12768 h 70862"/>
                  <a:gd name="connsiteX32" fmla="*/ 51758 w 116296"/>
                  <a:gd name="connsiteY32" fmla="*/ 12768 h 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6296" h="70862">
                    <a:moveTo>
                      <a:pt x="4473" y="5746"/>
                    </a:moveTo>
                    <a:lnTo>
                      <a:pt x="0" y="63840"/>
                    </a:lnTo>
                    <a:cubicBezTo>
                      <a:pt x="0" y="65755"/>
                      <a:pt x="639" y="67032"/>
                      <a:pt x="1917" y="68947"/>
                    </a:cubicBezTo>
                    <a:cubicBezTo>
                      <a:pt x="3195" y="70224"/>
                      <a:pt x="5111" y="70862"/>
                      <a:pt x="6390" y="70862"/>
                    </a:cubicBezTo>
                    <a:lnTo>
                      <a:pt x="109907" y="70862"/>
                    </a:lnTo>
                    <a:cubicBezTo>
                      <a:pt x="111824" y="70862"/>
                      <a:pt x="113102" y="70224"/>
                      <a:pt x="114380" y="68947"/>
                    </a:cubicBezTo>
                    <a:cubicBezTo>
                      <a:pt x="115658" y="67670"/>
                      <a:pt x="116297" y="65755"/>
                      <a:pt x="116297" y="63840"/>
                    </a:cubicBezTo>
                    <a:lnTo>
                      <a:pt x="111824" y="5746"/>
                    </a:lnTo>
                    <a:cubicBezTo>
                      <a:pt x="111824" y="2554"/>
                      <a:pt x="108629" y="0"/>
                      <a:pt x="105434" y="0"/>
                    </a:cubicBezTo>
                    <a:lnTo>
                      <a:pt x="11501" y="0"/>
                    </a:lnTo>
                    <a:cubicBezTo>
                      <a:pt x="7668" y="0"/>
                      <a:pt x="5111" y="2554"/>
                      <a:pt x="4473" y="5746"/>
                    </a:cubicBezTo>
                    <a:close/>
                    <a:moveTo>
                      <a:pt x="14696" y="41496"/>
                    </a:moveTo>
                    <a:lnTo>
                      <a:pt x="45368" y="41496"/>
                    </a:lnTo>
                    <a:cubicBezTo>
                      <a:pt x="47925" y="41496"/>
                      <a:pt x="50481" y="39581"/>
                      <a:pt x="51119" y="37027"/>
                    </a:cubicBezTo>
                    <a:lnTo>
                      <a:pt x="51119" y="58094"/>
                    </a:lnTo>
                    <a:lnTo>
                      <a:pt x="12780" y="58094"/>
                    </a:lnTo>
                    <a:lnTo>
                      <a:pt x="14696" y="41496"/>
                    </a:lnTo>
                    <a:close/>
                    <a:moveTo>
                      <a:pt x="64538" y="58094"/>
                    </a:moveTo>
                    <a:lnTo>
                      <a:pt x="64538" y="41496"/>
                    </a:lnTo>
                    <a:lnTo>
                      <a:pt x="101600" y="41496"/>
                    </a:lnTo>
                    <a:lnTo>
                      <a:pt x="102878" y="58094"/>
                    </a:lnTo>
                    <a:lnTo>
                      <a:pt x="64538" y="58094"/>
                    </a:lnTo>
                    <a:close/>
                    <a:moveTo>
                      <a:pt x="100322" y="28728"/>
                    </a:moveTo>
                    <a:lnTo>
                      <a:pt x="64538" y="28728"/>
                    </a:lnTo>
                    <a:lnTo>
                      <a:pt x="64538" y="12130"/>
                    </a:lnTo>
                    <a:lnTo>
                      <a:pt x="99044" y="12130"/>
                    </a:lnTo>
                    <a:lnTo>
                      <a:pt x="100322" y="28728"/>
                    </a:lnTo>
                    <a:close/>
                    <a:moveTo>
                      <a:pt x="51758" y="12768"/>
                    </a:moveTo>
                    <a:lnTo>
                      <a:pt x="51758" y="33197"/>
                    </a:lnTo>
                    <a:cubicBezTo>
                      <a:pt x="51119" y="30643"/>
                      <a:pt x="48563" y="28728"/>
                      <a:pt x="46007" y="28728"/>
                    </a:cubicBezTo>
                    <a:lnTo>
                      <a:pt x="15975" y="28728"/>
                    </a:lnTo>
                    <a:lnTo>
                      <a:pt x="17253" y="12768"/>
                    </a:lnTo>
                    <a:lnTo>
                      <a:pt x="51758"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87" name="Graphic 4">
                <a:extLst>
                  <a:ext uri="{FF2B5EF4-FFF2-40B4-BE49-F238E27FC236}">
                    <a16:creationId xmlns:a16="http://schemas.microsoft.com/office/drawing/2014/main" id="{787DF4E1-B2A0-44FA-8944-A4FE6CC0B6ED}"/>
                  </a:ext>
                </a:extLst>
              </p:cNvPr>
              <p:cNvSpPr/>
              <p:nvPr/>
            </p:nvSpPr>
            <p:spPr>
              <a:xfrm>
                <a:off x="7014873" y="3946004"/>
                <a:ext cx="26935" cy="14780"/>
              </a:xfrm>
              <a:custGeom>
                <a:avLst/>
                <a:gdLst>
                  <a:gd name="connsiteX0" fmla="*/ 21086 w 26935"/>
                  <a:gd name="connsiteY0" fmla="*/ 2013 h 14780"/>
                  <a:gd name="connsiteX1" fmla="*/ 7029 w 26935"/>
                  <a:gd name="connsiteY1" fmla="*/ 98 h 14780"/>
                  <a:gd name="connsiteX2" fmla="*/ 0 w 26935"/>
                  <a:gd name="connsiteY2" fmla="*/ 5843 h 14780"/>
                  <a:gd name="connsiteX3" fmla="*/ 5750 w 26935"/>
                  <a:gd name="connsiteY3" fmla="*/ 12866 h 14780"/>
                  <a:gd name="connsiteX4" fmla="*/ 19809 w 26935"/>
                  <a:gd name="connsiteY4" fmla="*/ 14781 h 14780"/>
                  <a:gd name="connsiteX5" fmla="*/ 20447 w 26935"/>
                  <a:gd name="connsiteY5" fmla="*/ 14781 h 14780"/>
                  <a:gd name="connsiteX6" fmla="*/ 26837 w 26935"/>
                  <a:gd name="connsiteY6" fmla="*/ 9035 h 14780"/>
                  <a:gd name="connsiteX7" fmla="*/ 21086 w 26935"/>
                  <a:gd name="connsiteY7" fmla="*/ 2013 h 14780"/>
                  <a:gd name="connsiteX8" fmla="*/ 21086 w 26935"/>
                  <a:gd name="connsiteY8" fmla="*/ 2013 h 1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5" h="14780">
                    <a:moveTo>
                      <a:pt x="21086" y="2013"/>
                    </a:moveTo>
                    <a:lnTo>
                      <a:pt x="7029" y="98"/>
                    </a:lnTo>
                    <a:cubicBezTo>
                      <a:pt x="3195" y="-541"/>
                      <a:pt x="0" y="2013"/>
                      <a:pt x="0" y="5843"/>
                    </a:cubicBezTo>
                    <a:cubicBezTo>
                      <a:pt x="0" y="9674"/>
                      <a:pt x="1917" y="12866"/>
                      <a:pt x="5750" y="12866"/>
                    </a:cubicBezTo>
                    <a:lnTo>
                      <a:pt x="19809" y="14781"/>
                    </a:lnTo>
                    <a:lnTo>
                      <a:pt x="20447" y="14781"/>
                    </a:lnTo>
                    <a:cubicBezTo>
                      <a:pt x="23642" y="14781"/>
                      <a:pt x="26199" y="12227"/>
                      <a:pt x="26837" y="9035"/>
                    </a:cubicBezTo>
                    <a:cubicBezTo>
                      <a:pt x="27476" y="5843"/>
                      <a:pt x="24920" y="2651"/>
                      <a:pt x="21086" y="2013"/>
                    </a:cubicBezTo>
                    <a:cubicBezTo>
                      <a:pt x="21086" y="2013"/>
                      <a:pt x="21086" y="2013"/>
                      <a:pt x="21086" y="2013"/>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88" name="Graphic 4">
                <a:extLst>
                  <a:ext uri="{FF2B5EF4-FFF2-40B4-BE49-F238E27FC236}">
                    <a16:creationId xmlns:a16="http://schemas.microsoft.com/office/drawing/2014/main" id="{081BAAB6-D9FF-492B-A044-4820B46975DF}"/>
                  </a:ext>
                </a:extLst>
              </p:cNvPr>
              <p:cNvSpPr/>
              <p:nvPr/>
            </p:nvSpPr>
            <p:spPr>
              <a:xfrm>
                <a:off x="6917413" y="3931958"/>
                <a:ext cx="27170" cy="14781"/>
              </a:xfrm>
              <a:custGeom>
                <a:avLst/>
                <a:gdLst>
                  <a:gd name="connsiteX0" fmla="*/ 5445 w 27170"/>
                  <a:gd name="connsiteY0" fmla="*/ 12866 h 14781"/>
                  <a:gd name="connsiteX1" fmla="*/ 19502 w 27170"/>
                  <a:gd name="connsiteY1" fmla="*/ 14782 h 14781"/>
                  <a:gd name="connsiteX2" fmla="*/ 20141 w 27170"/>
                  <a:gd name="connsiteY2" fmla="*/ 14782 h 14781"/>
                  <a:gd name="connsiteX3" fmla="*/ 27170 w 27170"/>
                  <a:gd name="connsiteY3" fmla="*/ 9036 h 14781"/>
                  <a:gd name="connsiteX4" fmla="*/ 21419 w 27170"/>
                  <a:gd name="connsiteY4" fmla="*/ 2014 h 14781"/>
                  <a:gd name="connsiteX5" fmla="*/ 21419 w 27170"/>
                  <a:gd name="connsiteY5" fmla="*/ 2014 h 14781"/>
                  <a:gd name="connsiteX6" fmla="*/ 7361 w 27170"/>
                  <a:gd name="connsiteY6" fmla="*/ 98 h 14781"/>
                  <a:gd name="connsiteX7" fmla="*/ 332 w 27170"/>
                  <a:gd name="connsiteY7" fmla="*/ 5206 h 14781"/>
                  <a:gd name="connsiteX8" fmla="*/ 5445 w 27170"/>
                  <a:gd name="connsiteY8" fmla="*/ 12866 h 14781"/>
                  <a:gd name="connsiteX9" fmla="*/ 5445 w 27170"/>
                  <a:gd name="connsiteY9" fmla="*/ 12866 h 1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70" h="14781">
                    <a:moveTo>
                      <a:pt x="5445" y="12866"/>
                    </a:moveTo>
                    <a:lnTo>
                      <a:pt x="19502" y="14782"/>
                    </a:lnTo>
                    <a:lnTo>
                      <a:pt x="20141" y="14782"/>
                    </a:lnTo>
                    <a:cubicBezTo>
                      <a:pt x="23976" y="14782"/>
                      <a:pt x="26531" y="12228"/>
                      <a:pt x="27170" y="9036"/>
                    </a:cubicBezTo>
                    <a:cubicBezTo>
                      <a:pt x="27170" y="5206"/>
                      <a:pt x="24614" y="2652"/>
                      <a:pt x="21419" y="2014"/>
                    </a:cubicBezTo>
                    <a:lnTo>
                      <a:pt x="21419" y="2014"/>
                    </a:lnTo>
                    <a:lnTo>
                      <a:pt x="7361" y="98"/>
                    </a:lnTo>
                    <a:cubicBezTo>
                      <a:pt x="4166" y="-540"/>
                      <a:pt x="332" y="2014"/>
                      <a:pt x="332" y="5206"/>
                    </a:cubicBezTo>
                    <a:cubicBezTo>
                      <a:pt x="-945" y="9036"/>
                      <a:pt x="1611" y="12228"/>
                      <a:pt x="5445" y="12866"/>
                    </a:cubicBezTo>
                    <a:cubicBezTo>
                      <a:pt x="4806" y="12866"/>
                      <a:pt x="4806" y="12866"/>
                      <a:pt x="5445" y="128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89" name="Graphic 4">
                <a:extLst>
                  <a:ext uri="{FF2B5EF4-FFF2-40B4-BE49-F238E27FC236}">
                    <a16:creationId xmlns:a16="http://schemas.microsoft.com/office/drawing/2014/main" id="{1E1DA3FC-AE15-462E-9D75-0C13A53D5497}"/>
                  </a:ext>
                </a:extLst>
              </p:cNvPr>
              <p:cNvSpPr/>
              <p:nvPr/>
            </p:nvSpPr>
            <p:spPr>
              <a:xfrm>
                <a:off x="6998422" y="3973716"/>
                <a:ext cx="20760" cy="24095"/>
              </a:xfrm>
              <a:custGeom>
                <a:avLst/>
                <a:gdLst>
                  <a:gd name="connsiteX0" fmla="*/ 11339 w 20760"/>
                  <a:gd name="connsiteY0" fmla="*/ 2390 h 24095"/>
                  <a:gd name="connsiteX1" fmla="*/ 2393 w 20760"/>
                  <a:gd name="connsiteY1" fmla="*/ 1114 h 24095"/>
                  <a:gd name="connsiteX2" fmla="*/ 1115 w 20760"/>
                  <a:gd name="connsiteY2" fmla="*/ 10051 h 24095"/>
                  <a:gd name="connsiteX3" fmla="*/ 1115 w 20760"/>
                  <a:gd name="connsiteY3" fmla="*/ 10051 h 24095"/>
                  <a:gd name="connsiteX4" fmla="*/ 9421 w 20760"/>
                  <a:gd name="connsiteY4" fmla="*/ 21542 h 24095"/>
                  <a:gd name="connsiteX5" fmla="*/ 14534 w 20760"/>
                  <a:gd name="connsiteY5" fmla="*/ 24096 h 24095"/>
                  <a:gd name="connsiteX6" fmla="*/ 18367 w 20760"/>
                  <a:gd name="connsiteY6" fmla="*/ 22819 h 24095"/>
                  <a:gd name="connsiteX7" fmla="*/ 19646 w 20760"/>
                  <a:gd name="connsiteY7" fmla="*/ 13882 h 24095"/>
                  <a:gd name="connsiteX8" fmla="*/ 11339 w 20760"/>
                  <a:gd name="connsiteY8" fmla="*/ 2390 h 2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60" h="24095">
                    <a:moveTo>
                      <a:pt x="11339" y="2390"/>
                    </a:moveTo>
                    <a:cubicBezTo>
                      <a:pt x="9421" y="-163"/>
                      <a:pt x="4949" y="-802"/>
                      <a:pt x="2393" y="1114"/>
                    </a:cubicBezTo>
                    <a:cubicBezTo>
                      <a:pt x="-164" y="3029"/>
                      <a:pt x="-802" y="7498"/>
                      <a:pt x="1115" y="10051"/>
                    </a:cubicBezTo>
                    <a:cubicBezTo>
                      <a:pt x="1115" y="10051"/>
                      <a:pt x="1115" y="10051"/>
                      <a:pt x="1115" y="10051"/>
                    </a:cubicBezTo>
                    <a:lnTo>
                      <a:pt x="9421" y="21542"/>
                    </a:lnTo>
                    <a:cubicBezTo>
                      <a:pt x="10700" y="23458"/>
                      <a:pt x="12616" y="24096"/>
                      <a:pt x="14534" y="24096"/>
                    </a:cubicBezTo>
                    <a:cubicBezTo>
                      <a:pt x="15811" y="24096"/>
                      <a:pt x="17090" y="23458"/>
                      <a:pt x="18367" y="22819"/>
                    </a:cubicBezTo>
                    <a:cubicBezTo>
                      <a:pt x="20924" y="20904"/>
                      <a:pt x="21562" y="16435"/>
                      <a:pt x="19646" y="13882"/>
                    </a:cubicBezTo>
                    <a:lnTo>
                      <a:pt x="11339"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90" name="Graphic 4">
                <a:extLst>
                  <a:ext uri="{FF2B5EF4-FFF2-40B4-BE49-F238E27FC236}">
                    <a16:creationId xmlns:a16="http://schemas.microsoft.com/office/drawing/2014/main" id="{05063707-D967-43B1-A1C5-11942B2167F4}"/>
                  </a:ext>
                </a:extLst>
              </p:cNvPr>
              <p:cNvSpPr/>
              <p:nvPr/>
            </p:nvSpPr>
            <p:spPr>
              <a:xfrm>
                <a:off x="6938996" y="3894681"/>
                <a:ext cx="20759" cy="23969"/>
              </a:xfrm>
              <a:custGeom>
                <a:avLst/>
                <a:gdLst>
                  <a:gd name="connsiteX0" fmla="*/ 9422 w 20759"/>
                  <a:gd name="connsiteY0" fmla="*/ 21416 h 23969"/>
                  <a:gd name="connsiteX1" fmla="*/ 14533 w 20759"/>
                  <a:gd name="connsiteY1" fmla="*/ 23970 h 23969"/>
                  <a:gd name="connsiteX2" fmla="*/ 18368 w 20759"/>
                  <a:gd name="connsiteY2" fmla="*/ 22693 h 23969"/>
                  <a:gd name="connsiteX3" fmla="*/ 19645 w 20759"/>
                  <a:gd name="connsiteY3" fmla="*/ 13755 h 23969"/>
                  <a:gd name="connsiteX4" fmla="*/ 19645 w 20759"/>
                  <a:gd name="connsiteY4" fmla="*/ 13755 h 23969"/>
                  <a:gd name="connsiteX5" fmla="*/ 11338 w 20759"/>
                  <a:gd name="connsiteY5" fmla="*/ 2264 h 23969"/>
                  <a:gd name="connsiteX6" fmla="*/ 2393 w 20759"/>
                  <a:gd name="connsiteY6" fmla="*/ 1626 h 23969"/>
                  <a:gd name="connsiteX7" fmla="*/ 1114 w 20759"/>
                  <a:gd name="connsiteY7" fmla="*/ 9925 h 23969"/>
                  <a:gd name="connsiteX8" fmla="*/ 9422 w 20759"/>
                  <a:gd name="connsiteY8" fmla="*/ 21416 h 2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59" h="23969">
                    <a:moveTo>
                      <a:pt x="9422" y="21416"/>
                    </a:moveTo>
                    <a:cubicBezTo>
                      <a:pt x="10699" y="23331"/>
                      <a:pt x="12616" y="23970"/>
                      <a:pt x="14533" y="23970"/>
                    </a:cubicBezTo>
                    <a:cubicBezTo>
                      <a:pt x="15811" y="23970"/>
                      <a:pt x="17089" y="23331"/>
                      <a:pt x="18368" y="22693"/>
                    </a:cubicBezTo>
                    <a:cubicBezTo>
                      <a:pt x="20923" y="20778"/>
                      <a:pt x="21563" y="16309"/>
                      <a:pt x="19645" y="13755"/>
                    </a:cubicBezTo>
                    <a:lnTo>
                      <a:pt x="19645" y="13755"/>
                    </a:lnTo>
                    <a:lnTo>
                      <a:pt x="11338" y="2264"/>
                    </a:lnTo>
                    <a:cubicBezTo>
                      <a:pt x="8783" y="-289"/>
                      <a:pt x="4948" y="-928"/>
                      <a:pt x="2393" y="1626"/>
                    </a:cubicBezTo>
                    <a:cubicBezTo>
                      <a:pt x="-163" y="3541"/>
                      <a:pt x="-802" y="7371"/>
                      <a:pt x="1114" y="9925"/>
                    </a:cubicBezTo>
                    <a:lnTo>
                      <a:pt x="9422" y="2141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91" name="Graphic 4">
                <a:extLst>
                  <a:ext uri="{FF2B5EF4-FFF2-40B4-BE49-F238E27FC236}">
                    <a16:creationId xmlns:a16="http://schemas.microsoft.com/office/drawing/2014/main" id="{15BF3E2D-D42A-492A-BBB0-318E8ABA69BD}"/>
                  </a:ext>
                </a:extLst>
              </p:cNvPr>
              <p:cNvSpPr/>
              <p:nvPr/>
            </p:nvSpPr>
            <p:spPr>
              <a:xfrm>
                <a:off x="6978990" y="3884078"/>
                <a:ext cx="14255" cy="26911"/>
              </a:xfrm>
              <a:custGeom>
                <a:avLst/>
                <a:gdLst>
                  <a:gd name="connsiteX0" fmla="*/ 5211 w 14255"/>
                  <a:gd name="connsiteY0" fmla="*/ 26911 h 26911"/>
                  <a:gd name="connsiteX1" fmla="*/ 5850 w 14255"/>
                  <a:gd name="connsiteY1" fmla="*/ 26911 h 26911"/>
                  <a:gd name="connsiteX2" fmla="*/ 12240 w 14255"/>
                  <a:gd name="connsiteY2" fmla="*/ 21166 h 26911"/>
                  <a:gd name="connsiteX3" fmla="*/ 14157 w 14255"/>
                  <a:gd name="connsiteY3" fmla="*/ 7121 h 26911"/>
                  <a:gd name="connsiteX4" fmla="*/ 9045 w 14255"/>
                  <a:gd name="connsiteY4" fmla="*/ 98 h 26911"/>
                  <a:gd name="connsiteX5" fmla="*/ 2016 w 14255"/>
                  <a:gd name="connsiteY5" fmla="*/ 5206 h 26911"/>
                  <a:gd name="connsiteX6" fmla="*/ 99 w 14255"/>
                  <a:gd name="connsiteY6" fmla="*/ 19250 h 26911"/>
                  <a:gd name="connsiteX7" fmla="*/ 5211 w 14255"/>
                  <a:gd name="connsiteY7" fmla="*/ 26911 h 2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 h="26911">
                    <a:moveTo>
                      <a:pt x="5211" y="26911"/>
                    </a:moveTo>
                    <a:lnTo>
                      <a:pt x="5850" y="26911"/>
                    </a:lnTo>
                    <a:cubicBezTo>
                      <a:pt x="9045" y="26911"/>
                      <a:pt x="11601" y="24357"/>
                      <a:pt x="12240" y="21166"/>
                    </a:cubicBezTo>
                    <a:lnTo>
                      <a:pt x="14157" y="7121"/>
                    </a:lnTo>
                    <a:cubicBezTo>
                      <a:pt x="14796" y="3929"/>
                      <a:pt x="12240" y="98"/>
                      <a:pt x="9045" y="98"/>
                    </a:cubicBezTo>
                    <a:cubicBezTo>
                      <a:pt x="5850" y="-540"/>
                      <a:pt x="2016" y="2014"/>
                      <a:pt x="2016" y="5206"/>
                    </a:cubicBezTo>
                    <a:lnTo>
                      <a:pt x="99" y="19250"/>
                    </a:lnTo>
                    <a:cubicBezTo>
                      <a:pt x="-540" y="23081"/>
                      <a:pt x="2016" y="26273"/>
                      <a:pt x="5211" y="26911"/>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92" name="Graphic 4">
                <a:extLst>
                  <a:ext uri="{FF2B5EF4-FFF2-40B4-BE49-F238E27FC236}">
                    <a16:creationId xmlns:a16="http://schemas.microsoft.com/office/drawing/2014/main" id="{0BF95179-5FEE-45F5-ACC4-5944D9D1AC35}"/>
                  </a:ext>
                </a:extLst>
              </p:cNvPr>
              <p:cNvSpPr/>
              <p:nvPr/>
            </p:nvSpPr>
            <p:spPr>
              <a:xfrm>
                <a:off x="7006090" y="3906046"/>
                <a:ext cx="23954" cy="20903"/>
              </a:xfrm>
              <a:custGeom>
                <a:avLst/>
                <a:gdLst>
                  <a:gd name="connsiteX0" fmla="*/ 6865 w 23954"/>
                  <a:gd name="connsiteY0" fmla="*/ 20904 h 20903"/>
                  <a:gd name="connsiteX1" fmla="*/ 10699 w 23954"/>
                  <a:gd name="connsiteY1" fmla="*/ 19627 h 20903"/>
                  <a:gd name="connsiteX2" fmla="*/ 21563 w 23954"/>
                  <a:gd name="connsiteY2" fmla="*/ 11328 h 20903"/>
                  <a:gd name="connsiteX3" fmla="*/ 22840 w 23954"/>
                  <a:gd name="connsiteY3" fmla="*/ 2390 h 20903"/>
                  <a:gd name="connsiteX4" fmla="*/ 13894 w 23954"/>
                  <a:gd name="connsiteY4" fmla="*/ 1114 h 20903"/>
                  <a:gd name="connsiteX5" fmla="*/ 2393 w 23954"/>
                  <a:gd name="connsiteY5" fmla="*/ 9413 h 20903"/>
                  <a:gd name="connsiteX6" fmla="*/ 1114 w 23954"/>
                  <a:gd name="connsiteY6" fmla="*/ 18350 h 20903"/>
                  <a:gd name="connsiteX7" fmla="*/ 6865 w 23954"/>
                  <a:gd name="connsiteY7" fmla="*/ 20904 h 2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54" h="20903">
                    <a:moveTo>
                      <a:pt x="6865" y="20904"/>
                    </a:moveTo>
                    <a:cubicBezTo>
                      <a:pt x="8143" y="20904"/>
                      <a:pt x="9422" y="20266"/>
                      <a:pt x="10699" y="19627"/>
                    </a:cubicBezTo>
                    <a:lnTo>
                      <a:pt x="21563" y="11328"/>
                    </a:lnTo>
                    <a:cubicBezTo>
                      <a:pt x="24118" y="9413"/>
                      <a:pt x="24758" y="4944"/>
                      <a:pt x="22840" y="2390"/>
                    </a:cubicBezTo>
                    <a:cubicBezTo>
                      <a:pt x="20923" y="-163"/>
                      <a:pt x="16450" y="-802"/>
                      <a:pt x="13894" y="1114"/>
                    </a:cubicBezTo>
                    <a:lnTo>
                      <a:pt x="2393" y="9413"/>
                    </a:lnTo>
                    <a:cubicBezTo>
                      <a:pt x="-163" y="11328"/>
                      <a:pt x="-802" y="15797"/>
                      <a:pt x="1114" y="18350"/>
                    </a:cubicBezTo>
                    <a:cubicBezTo>
                      <a:pt x="3032" y="20266"/>
                      <a:pt x="4948" y="20904"/>
                      <a:pt x="6865" y="2090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93" name="Graphic 4">
                <a:extLst>
                  <a:ext uri="{FF2B5EF4-FFF2-40B4-BE49-F238E27FC236}">
                    <a16:creationId xmlns:a16="http://schemas.microsoft.com/office/drawing/2014/main" id="{62B03466-376A-40E5-AF7C-11EEF08E6E9D}"/>
                  </a:ext>
                </a:extLst>
              </p:cNvPr>
              <p:cNvSpPr/>
              <p:nvPr/>
            </p:nvSpPr>
            <p:spPr>
              <a:xfrm>
                <a:off x="6947139" y="3912245"/>
                <a:ext cx="64560" cy="61946"/>
              </a:xfrm>
              <a:custGeom>
                <a:avLst/>
                <a:gdLst>
                  <a:gd name="connsiteX0" fmla="*/ 64539 w 64560"/>
                  <a:gd name="connsiteY0" fmla="*/ 33857 h 61946"/>
                  <a:gd name="connsiteX1" fmla="*/ 33867 w 64560"/>
                  <a:gd name="connsiteY1" fmla="*/ 22 h 61946"/>
                  <a:gd name="connsiteX2" fmla="*/ 0 w 64560"/>
                  <a:gd name="connsiteY2" fmla="*/ 30665 h 61946"/>
                  <a:gd name="connsiteX3" fmla="*/ 0 w 64560"/>
                  <a:gd name="connsiteY3" fmla="*/ 33857 h 61946"/>
                  <a:gd name="connsiteX4" fmla="*/ 640 w 64560"/>
                  <a:gd name="connsiteY4" fmla="*/ 38964 h 61946"/>
                  <a:gd name="connsiteX5" fmla="*/ 8307 w 64560"/>
                  <a:gd name="connsiteY5" fmla="*/ 44071 h 61946"/>
                  <a:gd name="connsiteX6" fmla="*/ 13419 w 64560"/>
                  <a:gd name="connsiteY6" fmla="*/ 36411 h 61946"/>
                  <a:gd name="connsiteX7" fmla="*/ 13419 w 64560"/>
                  <a:gd name="connsiteY7" fmla="*/ 33219 h 61946"/>
                  <a:gd name="connsiteX8" fmla="*/ 33228 w 64560"/>
                  <a:gd name="connsiteY8" fmla="*/ 13428 h 61946"/>
                  <a:gd name="connsiteX9" fmla="*/ 53037 w 64560"/>
                  <a:gd name="connsiteY9" fmla="*/ 33219 h 61946"/>
                  <a:gd name="connsiteX10" fmla="*/ 43452 w 64560"/>
                  <a:gd name="connsiteY10" fmla="*/ 49817 h 61946"/>
                  <a:gd name="connsiteX11" fmla="*/ 41535 w 64560"/>
                  <a:gd name="connsiteY11" fmla="*/ 58755 h 61946"/>
                  <a:gd name="connsiteX12" fmla="*/ 46647 w 64560"/>
                  <a:gd name="connsiteY12" fmla="*/ 61947 h 61946"/>
                  <a:gd name="connsiteX13" fmla="*/ 49842 w 64560"/>
                  <a:gd name="connsiteY13" fmla="*/ 60670 h 61946"/>
                  <a:gd name="connsiteX14" fmla="*/ 64539 w 64560"/>
                  <a:gd name="connsiteY14" fmla="*/ 33857 h 61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60" h="61946">
                    <a:moveTo>
                      <a:pt x="64539" y="33857"/>
                    </a:moveTo>
                    <a:cubicBezTo>
                      <a:pt x="65178" y="15982"/>
                      <a:pt x="51759" y="660"/>
                      <a:pt x="33867" y="22"/>
                    </a:cubicBezTo>
                    <a:cubicBezTo>
                      <a:pt x="15975" y="-617"/>
                      <a:pt x="640" y="12790"/>
                      <a:pt x="0" y="30665"/>
                    </a:cubicBezTo>
                    <a:cubicBezTo>
                      <a:pt x="0" y="31303"/>
                      <a:pt x="0" y="32580"/>
                      <a:pt x="0" y="33857"/>
                    </a:cubicBezTo>
                    <a:cubicBezTo>
                      <a:pt x="0" y="35772"/>
                      <a:pt x="0" y="37687"/>
                      <a:pt x="640" y="38964"/>
                    </a:cubicBezTo>
                    <a:cubicBezTo>
                      <a:pt x="1278" y="42156"/>
                      <a:pt x="4473" y="44710"/>
                      <a:pt x="8307" y="44071"/>
                    </a:cubicBezTo>
                    <a:cubicBezTo>
                      <a:pt x="11502" y="43433"/>
                      <a:pt x="14058" y="40241"/>
                      <a:pt x="13419" y="36411"/>
                    </a:cubicBezTo>
                    <a:cubicBezTo>
                      <a:pt x="13419" y="35134"/>
                      <a:pt x="13419" y="34495"/>
                      <a:pt x="13419" y="33219"/>
                    </a:cubicBezTo>
                    <a:cubicBezTo>
                      <a:pt x="13419" y="22366"/>
                      <a:pt x="22365" y="13428"/>
                      <a:pt x="33228" y="13428"/>
                    </a:cubicBezTo>
                    <a:cubicBezTo>
                      <a:pt x="44091" y="13428"/>
                      <a:pt x="53037" y="22366"/>
                      <a:pt x="53037" y="33219"/>
                    </a:cubicBezTo>
                    <a:cubicBezTo>
                      <a:pt x="53037" y="40241"/>
                      <a:pt x="49203" y="46625"/>
                      <a:pt x="43452" y="49817"/>
                    </a:cubicBezTo>
                    <a:cubicBezTo>
                      <a:pt x="40257" y="51732"/>
                      <a:pt x="39618" y="55563"/>
                      <a:pt x="41535" y="58755"/>
                    </a:cubicBezTo>
                    <a:cubicBezTo>
                      <a:pt x="42813" y="60670"/>
                      <a:pt x="44730" y="61947"/>
                      <a:pt x="46647" y="61947"/>
                    </a:cubicBezTo>
                    <a:cubicBezTo>
                      <a:pt x="47925" y="61947"/>
                      <a:pt x="49203" y="61308"/>
                      <a:pt x="49842" y="60670"/>
                    </a:cubicBezTo>
                    <a:cubicBezTo>
                      <a:pt x="58788" y="55563"/>
                      <a:pt x="64539" y="45348"/>
                      <a:pt x="64539" y="33857"/>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81" name="Graphic 4">
              <a:extLst>
                <a:ext uri="{FF2B5EF4-FFF2-40B4-BE49-F238E27FC236}">
                  <a16:creationId xmlns:a16="http://schemas.microsoft.com/office/drawing/2014/main" id="{95ECE108-B55C-45B0-AB67-71B76E26BD31}"/>
                </a:ext>
              </a:extLst>
            </p:cNvPr>
            <p:cNvGrpSpPr>
              <a:grpSpLocks noChangeAspect="1"/>
            </p:cNvGrpSpPr>
            <p:nvPr/>
          </p:nvGrpSpPr>
          <p:grpSpPr>
            <a:xfrm>
              <a:off x="12353257" y="767203"/>
              <a:ext cx="39320" cy="34021"/>
              <a:chOff x="10991969" y="1476777"/>
              <a:chExt cx="246258" cy="213863"/>
            </a:xfrm>
            <a:solidFill>
              <a:schemeClr val="bg1"/>
            </a:solidFill>
            <a:effectLst/>
          </p:grpSpPr>
          <p:sp>
            <p:nvSpPr>
              <p:cNvPr id="83" name="Graphic 4">
                <a:extLst>
                  <a:ext uri="{FF2B5EF4-FFF2-40B4-BE49-F238E27FC236}">
                    <a16:creationId xmlns:a16="http://schemas.microsoft.com/office/drawing/2014/main" id="{60BE32F6-6BDD-4186-B622-AB98E29858AC}"/>
                  </a:ext>
                </a:extLst>
              </p:cNvPr>
              <p:cNvSpPr/>
              <p:nvPr/>
            </p:nvSpPr>
            <p:spPr>
              <a:xfrm>
                <a:off x="11045006" y="1530403"/>
                <a:ext cx="145051" cy="130233"/>
              </a:xfrm>
              <a:custGeom>
                <a:avLst/>
                <a:gdLst>
                  <a:gd name="connsiteX0" fmla="*/ 32589 w 145051"/>
                  <a:gd name="connsiteY0" fmla="*/ 5107 h 130233"/>
                  <a:gd name="connsiteX1" fmla="*/ 32589 w 145051"/>
                  <a:gd name="connsiteY1" fmla="*/ 46603 h 130233"/>
                  <a:gd name="connsiteX2" fmla="*/ 37701 w 145051"/>
                  <a:gd name="connsiteY2" fmla="*/ 51710 h 130233"/>
                  <a:gd name="connsiteX3" fmla="*/ 48563 w 145051"/>
                  <a:gd name="connsiteY3" fmla="*/ 51710 h 130233"/>
                  <a:gd name="connsiteX4" fmla="*/ 48563 w 145051"/>
                  <a:gd name="connsiteY4" fmla="*/ 54264 h 130233"/>
                  <a:gd name="connsiteX5" fmla="*/ 5112 w 145051"/>
                  <a:gd name="connsiteY5" fmla="*/ 54264 h 130233"/>
                  <a:gd name="connsiteX6" fmla="*/ 0 w 145051"/>
                  <a:gd name="connsiteY6" fmla="*/ 59371 h 130233"/>
                  <a:gd name="connsiteX7" fmla="*/ 5112 w 145051"/>
                  <a:gd name="connsiteY7" fmla="*/ 64478 h 130233"/>
                  <a:gd name="connsiteX8" fmla="*/ 5112 w 145051"/>
                  <a:gd name="connsiteY8" fmla="*/ 64478 h 130233"/>
                  <a:gd name="connsiteX9" fmla="*/ 12141 w 145051"/>
                  <a:gd name="connsiteY9" fmla="*/ 64478 h 130233"/>
                  <a:gd name="connsiteX10" fmla="*/ 12141 w 145051"/>
                  <a:gd name="connsiteY10" fmla="*/ 123849 h 130233"/>
                  <a:gd name="connsiteX11" fmla="*/ 17253 w 145051"/>
                  <a:gd name="connsiteY11" fmla="*/ 128956 h 130233"/>
                  <a:gd name="connsiteX12" fmla="*/ 22365 w 145051"/>
                  <a:gd name="connsiteY12" fmla="*/ 123849 h 130233"/>
                  <a:gd name="connsiteX13" fmla="*/ 22365 w 145051"/>
                  <a:gd name="connsiteY13" fmla="*/ 64478 h 130233"/>
                  <a:gd name="connsiteX14" fmla="*/ 49842 w 145051"/>
                  <a:gd name="connsiteY14" fmla="*/ 64478 h 130233"/>
                  <a:gd name="connsiteX15" fmla="*/ 60066 w 145051"/>
                  <a:gd name="connsiteY15" fmla="*/ 71501 h 130233"/>
                  <a:gd name="connsiteX16" fmla="*/ 61982 w 145051"/>
                  <a:gd name="connsiteY16" fmla="*/ 71501 h 130233"/>
                  <a:gd name="connsiteX17" fmla="*/ 61982 w 145051"/>
                  <a:gd name="connsiteY17" fmla="*/ 72139 h 130233"/>
                  <a:gd name="connsiteX18" fmla="*/ 48563 w 145051"/>
                  <a:gd name="connsiteY18" fmla="*/ 88099 h 130233"/>
                  <a:gd name="connsiteX19" fmla="*/ 48563 w 145051"/>
                  <a:gd name="connsiteY19" fmla="*/ 89376 h 130233"/>
                  <a:gd name="connsiteX20" fmla="*/ 53676 w 145051"/>
                  <a:gd name="connsiteY20" fmla="*/ 94483 h 130233"/>
                  <a:gd name="connsiteX21" fmla="*/ 65817 w 145051"/>
                  <a:gd name="connsiteY21" fmla="*/ 94483 h 130233"/>
                  <a:gd name="connsiteX22" fmla="*/ 65817 w 145051"/>
                  <a:gd name="connsiteY22" fmla="*/ 111081 h 130233"/>
                  <a:gd name="connsiteX23" fmla="*/ 51119 w 145051"/>
                  <a:gd name="connsiteY23" fmla="*/ 117465 h 130233"/>
                  <a:gd name="connsiteX24" fmla="*/ 48563 w 145051"/>
                  <a:gd name="connsiteY24" fmla="*/ 121934 h 130233"/>
                  <a:gd name="connsiteX25" fmla="*/ 48563 w 145051"/>
                  <a:gd name="connsiteY25" fmla="*/ 125126 h 130233"/>
                  <a:gd name="connsiteX26" fmla="*/ 53037 w 145051"/>
                  <a:gd name="connsiteY26" fmla="*/ 130233 h 130233"/>
                  <a:gd name="connsiteX27" fmla="*/ 53037 w 145051"/>
                  <a:gd name="connsiteY27" fmla="*/ 130233 h 130233"/>
                  <a:gd name="connsiteX28" fmla="*/ 53037 w 145051"/>
                  <a:gd name="connsiteY28" fmla="*/ 130233 h 130233"/>
                  <a:gd name="connsiteX29" fmla="*/ 58148 w 145051"/>
                  <a:gd name="connsiteY29" fmla="*/ 125764 h 130233"/>
                  <a:gd name="connsiteX30" fmla="*/ 58148 w 145051"/>
                  <a:gd name="connsiteY30" fmla="*/ 125126 h 130233"/>
                  <a:gd name="connsiteX31" fmla="*/ 65817 w 145051"/>
                  <a:gd name="connsiteY31" fmla="*/ 121296 h 130233"/>
                  <a:gd name="connsiteX32" fmla="*/ 65817 w 145051"/>
                  <a:gd name="connsiteY32" fmla="*/ 124488 h 130233"/>
                  <a:gd name="connsiteX33" fmla="*/ 70928 w 145051"/>
                  <a:gd name="connsiteY33" fmla="*/ 129595 h 130233"/>
                  <a:gd name="connsiteX34" fmla="*/ 76040 w 145051"/>
                  <a:gd name="connsiteY34" fmla="*/ 124488 h 130233"/>
                  <a:gd name="connsiteX35" fmla="*/ 76040 w 145051"/>
                  <a:gd name="connsiteY35" fmla="*/ 120657 h 130233"/>
                  <a:gd name="connsiteX36" fmla="*/ 83069 w 145051"/>
                  <a:gd name="connsiteY36" fmla="*/ 123849 h 130233"/>
                  <a:gd name="connsiteX37" fmla="*/ 83069 w 145051"/>
                  <a:gd name="connsiteY37" fmla="*/ 124488 h 130233"/>
                  <a:gd name="connsiteX38" fmla="*/ 88181 w 145051"/>
                  <a:gd name="connsiteY38" fmla="*/ 128956 h 130233"/>
                  <a:gd name="connsiteX39" fmla="*/ 88181 w 145051"/>
                  <a:gd name="connsiteY39" fmla="*/ 128956 h 130233"/>
                  <a:gd name="connsiteX40" fmla="*/ 92654 w 145051"/>
                  <a:gd name="connsiteY40" fmla="*/ 124488 h 130233"/>
                  <a:gd name="connsiteX41" fmla="*/ 92654 w 145051"/>
                  <a:gd name="connsiteY41" fmla="*/ 124488 h 130233"/>
                  <a:gd name="connsiteX42" fmla="*/ 92654 w 145051"/>
                  <a:gd name="connsiteY42" fmla="*/ 120657 h 130233"/>
                  <a:gd name="connsiteX43" fmla="*/ 90098 w 145051"/>
                  <a:gd name="connsiteY43" fmla="*/ 116188 h 130233"/>
                  <a:gd name="connsiteX44" fmla="*/ 76679 w 145051"/>
                  <a:gd name="connsiteY44" fmla="*/ 109804 h 130233"/>
                  <a:gd name="connsiteX45" fmla="*/ 76679 w 145051"/>
                  <a:gd name="connsiteY45" fmla="*/ 93206 h 130233"/>
                  <a:gd name="connsiteX46" fmla="*/ 88181 w 145051"/>
                  <a:gd name="connsiteY46" fmla="*/ 93206 h 130233"/>
                  <a:gd name="connsiteX47" fmla="*/ 93293 w 145051"/>
                  <a:gd name="connsiteY47" fmla="*/ 88737 h 130233"/>
                  <a:gd name="connsiteX48" fmla="*/ 93293 w 145051"/>
                  <a:gd name="connsiteY48" fmla="*/ 88737 h 130233"/>
                  <a:gd name="connsiteX49" fmla="*/ 93293 w 145051"/>
                  <a:gd name="connsiteY49" fmla="*/ 88099 h 130233"/>
                  <a:gd name="connsiteX50" fmla="*/ 80513 w 145051"/>
                  <a:gd name="connsiteY50" fmla="*/ 72777 h 130233"/>
                  <a:gd name="connsiteX51" fmla="*/ 80513 w 145051"/>
                  <a:gd name="connsiteY51" fmla="*/ 71501 h 130233"/>
                  <a:gd name="connsiteX52" fmla="*/ 82430 w 145051"/>
                  <a:gd name="connsiteY52" fmla="*/ 71501 h 130233"/>
                  <a:gd name="connsiteX53" fmla="*/ 92654 w 145051"/>
                  <a:gd name="connsiteY53" fmla="*/ 64478 h 130233"/>
                  <a:gd name="connsiteX54" fmla="*/ 120131 w 145051"/>
                  <a:gd name="connsiteY54" fmla="*/ 64478 h 130233"/>
                  <a:gd name="connsiteX55" fmla="*/ 120131 w 145051"/>
                  <a:gd name="connsiteY55" fmla="*/ 123849 h 130233"/>
                  <a:gd name="connsiteX56" fmla="*/ 125243 w 145051"/>
                  <a:gd name="connsiteY56" fmla="*/ 128956 h 130233"/>
                  <a:gd name="connsiteX57" fmla="*/ 130355 w 145051"/>
                  <a:gd name="connsiteY57" fmla="*/ 123849 h 130233"/>
                  <a:gd name="connsiteX58" fmla="*/ 130355 w 145051"/>
                  <a:gd name="connsiteY58" fmla="*/ 64478 h 130233"/>
                  <a:gd name="connsiteX59" fmla="*/ 139940 w 145051"/>
                  <a:gd name="connsiteY59" fmla="*/ 64478 h 130233"/>
                  <a:gd name="connsiteX60" fmla="*/ 145051 w 145051"/>
                  <a:gd name="connsiteY60" fmla="*/ 59371 h 130233"/>
                  <a:gd name="connsiteX61" fmla="*/ 139940 w 145051"/>
                  <a:gd name="connsiteY61" fmla="*/ 54264 h 130233"/>
                  <a:gd name="connsiteX62" fmla="*/ 93932 w 145051"/>
                  <a:gd name="connsiteY62" fmla="*/ 54264 h 130233"/>
                  <a:gd name="connsiteX63" fmla="*/ 93932 w 145051"/>
                  <a:gd name="connsiteY63" fmla="*/ 51710 h 130233"/>
                  <a:gd name="connsiteX64" fmla="*/ 102878 w 145051"/>
                  <a:gd name="connsiteY64" fmla="*/ 51710 h 130233"/>
                  <a:gd name="connsiteX65" fmla="*/ 107990 w 145051"/>
                  <a:gd name="connsiteY65" fmla="*/ 46603 h 130233"/>
                  <a:gd name="connsiteX66" fmla="*/ 107990 w 145051"/>
                  <a:gd name="connsiteY66" fmla="*/ 5107 h 130233"/>
                  <a:gd name="connsiteX67" fmla="*/ 103517 w 145051"/>
                  <a:gd name="connsiteY67" fmla="*/ 0 h 130233"/>
                  <a:gd name="connsiteX68" fmla="*/ 103517 w 145051"/>
                  <a:gd name="connsiteY68" fmla="*/ 0 h 130233"/>
                  <a:gd name="connsiteX69" fmla="*/ 41535 w 145051"/>
                  <a:gd name="connsiteY69" fmla="*/ 0 h 130233"/>
                  <a:gd name="connsiteX70" fmla="*/ 32589 w 145051"/>
                  <a:gd name="connsiteY70" fmla="*/ 5107 h 130233"/>
                  <a:gd name="connsiteX71" fmla="*/ 32589 w 145051"/>
                  <a:gd name="connsiteY71" fmla="*/ 5107 h 130233"/>
                  <a:gd name="connsiteX72" fmla="*/ 58148 w 145051"/>
                  <a:gd name="connsiteY72" fmla="*/ 83630 h 130233"/>
                  <a:gd name="connsiteX73" fmla="*/ 63261 w 145051"/>
                  <a:gd name="connsiteY73" fmla="*/ 81077 h 130233"/>
                  <a:gd name="connsiteX74" fmla="*/ 74123 w 145051"/>
                  <a:gd name="connsiteY74" fmla="*/ 81077 h 130233"/>
                  <a:gd name="connsiteX75" fmla="*/ 79235 w 145051"/>
                  <a:gd name="connsiteY75" fmla="*/ 83630 h 130233"/>
                  <a:gd name="connsiteX76" fmla="*/ 58148 w 145051"/>
                  <a:gd name="connsiteY76" fmla="*/ 83630 h 130233"/>
                  <a:gd name="connsiteX77" fmla="*/ 57509 w 145051"/>
                  <a:gd name="connsiteY77" fmla="*/ 51710 h 130233"/>
                  <a:gd name="connsiteX78" fmla="*/ 60704 w 145051"/>
                  <a:gd name="connsiteY78" fmla="*/ 51710 h 130233"/>
                  <a:gd name="connsiteX79" fmla="*/ 60704 w 145051"/>
                  <a:gd name="connsiteY79" fmla="*/ 54264 h 130233"/>
                  <a:gd name="connsiteX80" fmla="*/ 57509 w 145051"/>
                  <a:gd name="connsiteY80" fmla="*/ 54264 h 130233"/>
                  <a:gd name="connsiteX81" fmla="*/ 57509 w 145051"/>
                  <a:gd name="connsiteY81" fmla="*/ 51710 h 130233"/>
                  <a:gd name="connsiteX82" fmla="*/ 80513 w 145051"/>
                  <a:gd name="connsiteY82" fmla="*/ 42134 h 130233"/>
                  <a:gd name="connsiteX83" fmla="*/ 57509 w 145051"/>
                  <a:gd name="connsiteY83" fmla="*/ 42134 h 130233"/>
                  <a:gd name="connsiteX84" fmla="*/ 57509 w 145051"/>
                  <a:gd name="connsiteY84" fmla="*/ 37665 h 130233"/>
                  <a:gd name="connsiteX85" fmla="*/ 69650 w 145051"/>
                  <a:gd name="connsiteY85" fmla="*/ 26813 h 130233"/>
                  <a:gd name="connsiteX86" fmla="*/ 80513 w 145051"/>
                  <a:gd name="connsiteY86" fmla="*/ 37665 h 130233"/>
                  <a:gd name="connsiteX87" fmla="*/ 80513 w 145051"/>
                  <a:gd name="connsiteY87" fmla="*/ 42134 h 130233"/>
                  <a:gd name="connsiteX88" fmla="*/ 80513 w 145051"/>
                  <a:gd name="connsiteY88" fmla="*/ 54264 h 130233"/>
                  <a:gd name="connsiteX89" fmla="*/ 77318 w 145051"/>
                  <a:gd name="connsiteY89" fmla="*/ 54264 h 130233"/>
                  <a:gd name="connsiteX90" fmla="*/ 77318 w 145051"/>
                  <a:gd name="connsiteY90" fmla="*/ 51710 h 130233"/>
                  <a:gd name="connsiteX91" fmla="*/ 80513 w 145051"/>
                  <a:gd name="connsiteY91" fmla="*/ 51710 h 130233"/>
                  <a:gd name="connsiteX92" fmla="*/ 80513 w 145051"/>
                  <a:gd name="connsiteY92" fmla="*/ 54264 h 130233"/>
                  <a:gd name="connsiteX93" fmla="*/ 41535 w 145051"/>
                  <a:gd name="connsiteY93" fmla="*/ 10214 h 130233"/>
                  <a:gd name="connsiteX94" fmla="*/ 93932 w 145051"/>
                  <a:gd name="connsiteY94" fmla="*/ 10214 h 130233"/>
                  <a:gd name="connsiteX95" fmla="*/ 93932 w 145051"/>
                  <a:gd name="connsiteY95" fmla="*/ 42134 h 130233"/>
                  <a:gd name="connsiteX96" fmla="*/ 90098 w 145051"/>
                  <a:gd name="connsiteY96" fmla="*/ 42134 h 130233"/>
                  <a:gd name="connsiteX97" fmla="*/ 90098 w 145051"/>
                  <a:gd name="connsiteY97" fmla="*/ 37665 h 130233"/>
                  <a:gd name="connsiteX98" fmla="*/ 67733 w 145051"/>
                  <a:gd name="connsiteY98" fmla="*/ 17875 h 130233"/>
                  <a:gd name="connsiteX99" fmla="*/ 47925 w 145051"/>
                  <a:gd name="connsiteY99" fmla="*/ 37665 h 130233"/>
                  <a:gd name="connsiteX100" fmla="*/ 47925 w 145051"/>
                  <a:gd name="connsiteY100" fmla="*/ 42134 h 130233"/>
                  <a:gd name="connsiteX101" fmla="*/ 41535 w 145051"/>
                  <a:gd name="connsiteY101" fmla="*/ 42134 h 130233"/>
                  <a:gd name="connsiteX102" fmla="*/ 41535 w 145051"/>
                  <a:gd name="connsiteY102" fmla="*/ 10214 h 13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45051" h="130233">
                    <a:moveTo>
                      <a:pt x="32589" y="5107"/>
                    </a:moveTo>
                    <a:lnTo>
                      <a:pt x="32589" y="46603"/>
                    </a:lnTo>
                    <a:cubicBezTo>
                      <a:pt x="32589" y="49157"/>
                      <a:pt x="34506" y="51072"/>
                      <a:pt x="37701" y="51710"/>
                    </a:cubicBezTo>
                    <a:lnTo>
                      <a:pt x="48563" y="51710"/>
                    </a:lnTo>
                    <a:lnTo>
                      <a:pt x="48563" y="54264"/>
                    </a:lnTo>
                    <a:lnTo>
                      <a:pt x="5112" y="54264"/>
                    </a:lnTo>
                    <a:cubicBezTo>
                      <a:pt x="2556" y="54264"/>
                      <a:pt x="0" y="56179"/>
                      <a:pt x="0" y="59371"/>
                    </a:cubicBezTo>
                    <a:cubicBezTo>
                      <a:pt x="0" y="62563"/>
                      <a:pt x="1917" y="64478"/>
                      <a:pt x="5112" y="64478"/>
                    </a:cubicBezTo>
                    <a:lnTo>
                      <a:pt x="5112" y="64478"/>
                    </a:lnTo>
                    <a:lnTo>
                      <a:pt x="12141" y="64478"/>
                    </a:lnTo>
                    <a:lnTo>
                      <a:pt x="12141" y="123849"/>
                    </a:lnTo>
                    <a:cubicBezTo>
                      <a:pt x="12141" y="126403"/>
                      <a:pt x="14058" y="128956"/>
                      <a:pt x="17253" y="128956"/>
                    </a:cubicBezTo>
                    <a:cubicBezTo>
                      <a:pt x="20447" y="128956"/>
                      <a:pt x="22365" y="127041"/>
                      <a:pt x="22365" y="123849"/>
                    </a:cubicBezTo>
                    <a:lnTo>
                      <a:pt x="22365" y="64478"/>
                    </a:lnTo>
                    <a:lnTo>
                      <a:pt x="49842" y="64478"/>
                    </a:lnTo>
                    <a:cubicBezTo>
                      <a:pt x="51119" y="68947"/>
                      <a:pt x="55592" y="71501"/>
                      <a:pt x="60066" y="71501"/>
                    </a:cubicBezTo>
                    <a:lnTo>
                      <a:pt x="61982" y="71501"/>
                    </a:lnTo>
                    <a:lnTo>
                      <a:pt x="61982" y="72139"/>
                    </a:lnTo>
                    <a:cubicBezTo>
                      <a:pt x="54314" y="73416"/>
                      <a:pt x="48563" y="79800"/>
                      <a:pt x="48563" y="88099"/>
                    </a:cubicBezTo>
                    <a:lnTo>
                      <a:pt x="48563" y="89376"/>
                    </a:lnTo>
                    <a:cubicBezTo>
                      <a:pt x="48563" y="91929"/>
                      <a:pt x="50481" y="94483"/>
                      <a:pt x="53676" y="94483"/>
                    </a:cubicBezTo>
                    <a:lnTo>
                      <a:pt x="65817" y="94483"/>
                    </a:lnTo>
                    <a:lnTo>
                      <a:pt x="65817" y="111081"/>
                    </a:lnTo>
                    <a:lnTo>
                      <a:pt x="51119" y="117465"/>
                    </a:lnTo>
                    <a:cubicBezTo>
                      <a:pt x="49202" y="118104"/>
                      <a:pt x="48563" y="120019"/>
                      <a:pt x="48563" y="121934"/>
                    </a:cubicBezTo>
                    <a:lnTo>
                      <a:pt x="48563" y="125126"/>
                    </a:lnTo>
                    <a:cubicBezTo>
                      <a:pt x="48563" y="127680"/>
                      <a:pt x="50481" y="130233"/>
                      <a:pt x="53037" y="130233"/>
                    </a:cubicBezTo>
                    <a:cubicBezTo>
                      <a:pt x="53037" y="130233"/>
                      <a:pt x="53037" y="130233"/>
                      <a:pt x="53037" y="130233"/>
                    </a:cubicBezTo>
                    <a:lnTo>
                      <a:pt x="53037" y="130233"/>
                    </a:lnTo>
                    <a:cubicBezTo>
                      <a:pt x="55592" y="130233"/>
                      <a:pt x="57509" y="128318"/>
                      <a:pt x="58148" y="125764"/>
                    </a:cubicBezTo>
                    <a:lnTo>
                      <a:pt x="58148" y="125126"/>
                    </a:lnTo>
                    <a:lnTo>
                      <a:pt x="65817" y="121296"/>
                    </a:lnTo>
                    <a:lnTo>
                      <a:pt x="65817" y="124488"/>
                    </a:lnTo>
                    <a:cubicBezTo>
                      <a:pt x="65817" y="127041"/>
                      <a:pt x="67733" y="129595"/>
                      <a:pt x="70928" y="129595"/>
                    </a:cubicBezTo>
                    <a:cubicBezTo>
                      <a:pt x="74123" y="129595"/>
                      <a:pt x="76040" y="127680"/>
                      <a:pt x="76040" y="124488"/>
                    </a:cubicBezTo>
                    <a:lnTo>
                      <a:pt x="76040" y="120657"/>
                    </a:lnTo>
                    <a:lnTo>
                      <a:pt x="83069" y="123849"/>
                    </a:lnTo>
                    <a:lnTo>
                      <a:pt x="83069" y="124488"/>
                    </a:lnTo>
                    <a:cubicBezTo>
                      <a:pt x="83069" y="127041"/>
                      <a:pt x="84986" y="128956"/>
                      <a:pt x="88181" y="128956"/>
                    </a:cubicBezTo>
                    <a:lnTo>
                      <a:pt x="88181" y="128956"/>
                    </a:lnTo>
                    <a:cubicBezTo>
                      <a:pt x="90737" y="128956"/>
                      <a:pt x="92654" y="127041"/>
                      <a:pt x="92654" y="124488"/>
                    </a:cubicBezTo>
                    <a:cubicBezTo>
                      <a:pt x="92654" y="124488"/>
                      <a:pt x="92654" y="124488"/>
                      <a:pt x="92654" y="124488"/>
                    </a:cubicBezTo>
                    <a:lnTo>
                      <a:pt x="92654" y="120657"/>
                    </a:lnTo>
                    <a:cubicBezTo>
                      <a:pt x="92654" y="118742"/>
                      <a:pt x="91376" y="117465"/>
                      <a:pt x="90098" y="116188"/>
                    </a:cubicBezTo>
                    <a:lnTo>
                      <a:pt x="76679" y="109804"/>
                    </a:lnTo>
                    <a:lnTo>
                      <a:pt x="76679" y="93206"/>
                    </a:lnTo>
                    <a:lnTo>
                      <a:pt x="88181" y="93206"/>
                    </a:lnTo>
                    <a:cubicBezTo>
                      <a:pt x="90737" y="93206"/>
                      <a:pt x="92654" y="91291"/>
                      <a:pt x="93293" y="88737"/>
                    </a:cubicBezTo>
                    <a:cubicBezTo>
                      <a:pt x="93293" y="88737"/>
                      <a:pt x="93293" y="88737"/>
                      <a:pt x="93293" y="88737"/>
                    </a:cubicBezTo>
                    <a:lnTo>
                      <a:pt x="93293" y="88099"/>
                    </a:lnTo>
                    <a:cubicBezTo>
                      <a:pt x="93293" y="80438"/>
                      <a:pt x="88181" y="74054"/>
                      <a:pt x="80513" y="72777"/>
                    </a:cubicBezTo>
                    <a:lnTo>
                      <a:pt x="80513" y="71501"/>
                    </a:lnTo>
                    <a:lnTo>
                      <a:pt x="82430" y="71501"/>
                    </a:lnTo>
                    <a:cubicBezTo>
                      <a:pt x="86903" y="71501"/>
                      <a:pt x="90737" y="68309"/>
                      <a:pt x="92654" y="64478"/>
                    </a:cubicBezTo>
                    <a:lnTo>
                      <a:pt x="120131" y="64478"/>
                    </a:lnTo>
                    <a:lnTo>
                      <a:pt x="120131" y="123849"/>
                    </a:lnTo>
                    <a:cubicBezTo>
                      <a:pt x="120131" y="126403"/>
                      <a:pt x="122048" y="128956"/>
                      <a:pt x="125243" y="128956"/>
                    </a:cubicBezTo>
                    <a:cubicBezTo>
                      <a:pt x="128438" y="128956"/>
                      <a:pt x="130355" y="127041"/>
                      <a:pt x="130355" y="123849"/>
                    </a:cubicBezTo>
                    <a:lnTo>
                      <a:pt x="130355" y="64478"/>
                    </a:lnTo>
                    <a:lnTo>
                      <a:pt x="139940" y="64478"/>
                    </a:lnTo>
                    <a:cubicBezTo>
                      <a:pt x="142496" y="64478"/>
                      <a:pt x="145051" y="62563"/>
                      <a:pt x="145051" y="59371"/>
                    </a:cubicBezTo>
                    <a:cubicBezTo>
                      <a:pt x="145051" y="56179"/>
                      <a:pt x="143135" y="54264"/>
                      <a:pt x="139940" y="54264"/>
                    </a:cubicBezTo>
                    <a:lnTo>
                      <a:pt x="93932" y="54264"/>
                    </a:lnTo>
                    <a:lnTo>
                      <a:pt x="93932" y="51710"/>
                    </a:lnTo>
                    <a:lnTo>
                      <a:pt x="102878" y="51710"/>
                    </a:lnTo>
                    <a:cubicBezTo>
                      <a:pt x="105434" y="51710"/>
                      <a:pt x="107990" y="49795"/>
                      <a:pt x="107990" y="46603"/>
                    </a:cubicBezTo>
                    <a:lnTo>
                      <a:pt x="107990" y="5107"/>
                    </a:lnTo>
                    <a:cubicBezTo>
                      <a:pt x="107990" y="2554"/>
                      <a:pt x="106073" y="638"/>
                      <a:pt x="103517" y="0"/>
                    </a:cubicBezTo>
                    <a:cubicBezTo>
                      <a:pt x="103517" y="0"/>
                      <a:pt x="103517" y="0"/>
                      <a:pt x="103517" y="0"/>
                    </a:cubicBezTo>
                    <a:lnTo>
                      <a:pt x="41535" y="0"/>
                    </a:lnTo>
                    <a:cubicBezTo>
                      <a:pt x="34506" y="638"/>
                      <a:pt x="32589" y="2554"/>
                      <a:pt x="32589" y="5107"/>
                    </a:cubicBezTo>
                    <a:cubicBezTo>
                      <a:pt x="32589" y="5107"/>
                      <a:pt x="32589" y="5107"/>
                      <a:pt x="32589" y="5107"/>
                    </a:cubicBezTo>
                    <a:close/>
                    <a:moveTo>
                      <a:pt x="58148" y="83630"/>
                    </a:moveTo>
                    <a:cubicBezTo>
                      <a:pt x="59427" y="82353"/>
                      <a:pt x="61343" y="81077"/>
                      <a:pt x="63261" y="81077"/>
                    </a:cubicBezTo>
                    <a:lnTo>
                      <a:pt x="74123" y="81077"/>
                    </a:lnTo>
                    <a:cubicBezTo>
                      <a:pt x="76040" y="81077"/>
                      <a:pt x="77957" y="81715"/>
                      <a:pt x="79235" y="83630"/>
                    </a:cubicBezTo>
                    <a:lnTo>
                      <a:pt x="58148" y="83630"/>
                    </a:lnTo>
                    <a:close/>
                    <a:moveTo>
                      <a:pt x="57509" y="51710"/>
                    </a:moveTo>
                    <a:lnTo>
                      <a:pt x="60704" y="51710"/>
                    </a:lnTo>
                    <a:lnTo>
                      <a:pt x="60704" y="54264"/>
                    </a:lnTo>
                    <a:lnTo>
                      <a:pt x="57509" y="54264"/>
                    </a:lnTo>
                    <a:lnTo>
                      <a:pt x="57509" y="51710"/>
                    </a:lnTo>
                    <a:close/>
                    <a:moveTo>
                      <a:pt x="80513" y="42134"/>
                    </a:moveTo>
                    <a:lnTo>
                      <a:pt x="57509" y="42134"/>
                    </a:lnTo>
                    <a:lnTo>
                      <a:pt x="57509" y="37665"/>
                    </a:lnTo>
                    <a:cubicBezTo>
                      <a:pt x="58148" y="31281"/>
                      <a:pt x="63261" y="26813"/>
                      <a:pt x="69650" y="26813"/>
                    </a:cubicBezTo>
                    <a:cubicBezTo>
                      <a:pt x="75402" y="27451"/>
                      <a:pt x="79874" y="31920"/>
                      <a:pt x="80513" y="37665"/>
                    </a:cubicBezTo>
                    <a:lnTo>
                      <a:pt x="80513" y="42134"/>
                    </a:lnTo>
                    <a:close/>
                    <a:moveTo>
                      <a:pt x="80513" y="54264"/>
                    </a:moveTo>
                    <a:lnTo>
                      <a:pt x="77318" y="54264"/>
                    </a:lnTo>
                    <a:lnTo>
                      <a:pt x="77318" y="51710"/>
                    </a:lnTo>
                    <a:lnTo>
                      <a:pt x="80513" y="51710"/>
                    </a:lnTo>
                    <a:lnTo>
                      <a:pt x="80513" y="54264"/>
                    </a:lnTo>
                    <a:close/>
                    <a:moveTo>
                      <a:pt x="41535" y="10214"/>
                    </a:moveTo>
                    <a:lnTo>
                      <a:pt x="93932" y="10214"/>
                    </a:lnTo>
                    <a:lnTo>
                      <a:pt x="93932" y="42134"/>
                    </a:lnTo>
                    <a:lnTo>
                      <a:pt x="90098" y="42134"/>
                    </a:lnTo>
                    <a:lnTo>
                      <a:pt x="90098" y="37665"/>
                    </a:lnTo>
                    <a:cubicBezTo>
                      <a:pt x="89459" y="26174"/>
                      <a:pt x="79235" y="17237"/>
                      <a:pt x="67733" y="17875"/>
                    </a:cubicBezTo>
                    <a:cubicBezTo>
                      <a:pt x="56871" y="18514"/>
                      <a:pt x="48563" y="26813"/>
                      <a:pt x="47925" y="37665"/>
                    </a:cubicBezTo>
                    <a:lnTo>
                      <a:pt x="47925" y="42134"/>
                    </a:lnTo>
                    <a:lnTo>
                      <a:pt x="41535" y="42134"/>
                    </a:lnTo>
                    <a:lnTo>
                      <a:pt x="41535" y="1021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84" name="Graphic 4">
                <a:extLst>
                  <a:ext uri="{FF2B5EF4-FFF2-40B4-BE49-F238E27FC236}">
                    <a16:creationId xmlns:a16="http://schemas.microsoft.com/office/drawing/2014/main" id="{912B34F7-7750-4E16-92E1-2245F6A971A2}"/>
                  </a:ext>
                </a:extLst>
              </p:cNvPr>
              <p:cNvSpPr/>
              <p:nvPr/>
            </p:nvSpPr>
            <p:spPr>
              <a:xfrm>
                <a:off x="10991969" y="1476777"/>
                <a:ext cx="246258" cy="213863"/>
              </a:xfrm>
              <a:custGeom>
                <a:avLst/>
                <a:gdLst>
                  <a:gd name="connsiteX0" fmla="*/ 241540 w 246258"/>
                  <a:gd name="connsiteY0" fmla="*/ 65117 h 213863"/>
                  <a:gd name="connsiteX1" fmla="*/ 130355 w 246258"/>
                  <a:gd name="connsiteY1" fmla="*/ 1915 h 213863"/>
                  <a:gd name="connsiteX2" fmla="*/ 116297 w 246258"/>
                  <a:gd name="connsiteY2" fmla="*/ 1915 h 213863"/>
                  <a:gd name="connsiteX3" fmla="*/ 5112 w 246258"/>
                  <a:gd name="connsiteY3" fmla="*/ 65117 h 213863"/>
                  <a:gd name="connsiteX4" fmla="*/ 1278 w 246258"/>
                  <a:gd name="connsiteY4" fmla="*/ 79161 h 213863"/>
                  <a:gd name="connsiteX5" fmla="*/ 8307 w 246258"/>
                  <a:gd name="connsiteY5" fmla="*/ 84269 h 213863"/>
                  <a:gd name="connsiteX6" fmla="*/ 23643 w 246258"/>
                  <a:gd name="connsiteY6" fmla="*/ 87460 h 213863"/>
                  <a:gd name="connsiteX7" fmla="*/ 23643 w 246258"/>
                  <a:gd name="connsiteY7" fmla="*/ 207479 h 213863"/>
                  <a:gd name="connsiteX8" fmla="*/ 30033 w 246258"/>
                  <a:gd name="connsiteY8" fmla="*/ 213863 h 213863"/>
                  <a:gd name="connsiteX9" fmla="*/ 215980 w 246258"/>
                  <a:gd name="connsiteY9" fmla="*/ 213863 h 213863"/>
                  <a:gd name="connsiteX10" fmla="*/ 222370 w 246258"/>
                  <a:gd name="connsiteY10" fmla="*/ 207479 h 213863"/>
                  <a:gd name="connsiteX11" fmla="*/ 222370 w 246258"/>
                  <a:gd name="connsiteY11" fmla="*/ 87460 h 213863"/>
                  <a:gd name="connsiteX12" fmla="*/ 237706 w 246258"/>
                  <a:gd name="connsiteY12" fmla="*/ 84269 h 213863"/>
                  <a:gd name="connsiteX13" fmla="*/ 246012 w 246258"/>
                  <a:gd name="connsiteY13" fmla="*/ 72139 h 213863"/>
                  <a:gd name="connsiteX14" fmla="*/ 241540 w 246258"/>
                  <a:gd name="connsiteY14" fmla="*/ 65117 h 213863"/>
                  <a:gd name="connsiteX15" fmla="*/ 241540 w 246258"/>
                  <a:gd name="connsiteY15" fmla="*/ 65117 h 213863"/>
                  <a:gd name="connsiteX16" fmla="*/ 214702 w 246258"/>
                  <a:gd name="connsiteY16" fmla="*/ 75331 h 213863"/>
                  <a:gd name="connsiteX17" fmla="*/ 209590 w 246258"/>
                  <a:gd name="connsiteY17" fmla="*/ 81715 h 213863"/>
                  <a:gd name="connsiteX18" fmla="*/ 209590 w 246258"/>
                  <a:gd name="connsiteY18" fmla="*/ 200457 h 213863"/>
                  <a:gd name="connsiteX19" fmla="*/ 37062 w 246258"/>
                  <a:gd name="connsiteY19" fmla="*/ 200457 h 213863"/>
                  <a:gd name="connsiteX20" fmla="*/ 37062 w 246258"/>
                  <a:gd name="connsiteY20" fmla="*/ 81715 h 213863"/>
                  <a:gd name="connsiteX21" fmla="*/ 31949 w 246258"/>
                  <a:gd name="connsiteY21" fmla="*/ 75331 h 213863"/>
                  <a:gd name="connsiteX22" fmla="*/ 17253 w 246258"/>
                  <a:gd name="connsiteY22" fmla="*/ 72139 h 213863"/>
                  <a:gd name="connsiteX23" fmla="*/ 122687 w 246258"/>
                  <a:gd name="connsiteY23" fmla="*/ 12130 h 213863"/>
                  <a:gd name="connsiteX24" fmla="*/ 123965 w 246258"/>
                  <a:gd name="connsiteY24" fmla="*/ 12130 h 213863"/>
                  <a:gd name="connsiteX25" fmla="*/ 229399 w 246258"/>
                  <a:gd name="connsiteY25" fmla="*/ 72139 h 213863"/>
                  <a:gd name="connsiteX26" fmla="*/ 214702 w 246258"/>
                  <a:gd name="connsiteY26" fmla="*/ 75331 h 21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6258" h="213863">
                    <a:moveTo>
                      <a:pt x="241540" y="65117"/>
                    </a:moveTo>
                    <a:lnTo>
                      <a:pt x="130355" y="1915"/>
                    </a:lnTo>
                    <a:cubicBezTo>
                      <a:pt x="125882" y="-638"/>
                      <a:pt x="120770" y="-638"/>
                      <a:pt x="116297" y="1915"/>
                    </a:cubicBezTo>
                    <a:lnTo>
                      <a:pt x="5112" y="65117"/>
                    </a:lnTo>
                    <a:cubicBezTo>
                      <a:pt x="0" y="67670"/>
                      <a:pt x="-1278" y="74054"/>
                      <a:pt x="1278" y="79161"/>
                    </a:cubicBezTo>
                    <a:cubicBezTo>
                      <a:pt x="2556" y="81715"/>
                      <a:pt x="5112" y="83630"/>
                      <a:pt x="8307" y="84269"/>
                    </a:cubicBezTo>
                    <a:lnTo>
                      <a:pt x="23643" y="87460"/>
                    </a:lnTo>
                    <a:lnTo>
                      <a:pt x="23643" y="207479"/>
                    </a:lnTo>
                    <a:cubicBezTo>
                      <a:pt x="23643" y="211310"/>
                      <a:pt x="26199" y="213863"/>
                      <a:pt x="30033" y="213863"/>
                    </a:cubicBezTo>
                    <a:lnTo>
                      <a:pt x="215980" y="213863"/>
                    </a:lnTo>
                    <a:cubicBezTo>
                      <a:pt x="219814" y="213863"/>
                      <a:pt x="222370" y="211310"/>
                      <a:pt x="222370" y="207479"/>
                    </a:cubicBezTo>
                    <a:lnTo>
                      <a:pt x="222370" y="87460"/>
                    </a:lnTo>
                    <a:lnTo>
                      <a:pt x="237706" y="84269"/>
                    </a:lnTo>
                    <a:cubicBezTo>
                      <a:pt x="243457" y="83630"/>
                      <a:pt x="247291" y="77885"/>
                      <a:pt x="246012" y="72139"/>
                    </a:cubicBezTo>
                    <a:cubicBezTo>
                      <a:pt x="246012" y="68947"/>
                      <a:pt x="244096" y="66393"/>
                      <a:pt x="241540" y="65117"/>
                    </a:cubicBezTo>
                    <a:lnTo>
                      <a:pt x="241540" y="65117"/>
                    </a:lnTo>
                    <a:close/>
                    <a:moveTo>
                      <a:pt x="214702" y="75331"/>
                    </a:moveTo>
                    <a:cubicBezTo>
                      <a:pt x="211507" y="75969"/>
                      <a:pt x="209590" y="78523"/>
                      <a:pt x="209590" y="81715"/>
                    </a:cubicBezTo>
                    <a:lnTo>
                      <a:pt x="209590" y="200457"/>
                    </a:lnTo>
                    <a:lnTo>
                      <a:pt x="37062" y="200457"/>
                    </a:lnTo>
                    <a:lnTo>
                      <a:pt x="37062" y="81715"/>
                    </a:lnTo>
                    <a:cubicBezTo>
                      <a:pt x="37062" y="78523"/>
                      <a:pt x="35144" y="75969"/>
                      <a:pt x="31949" y="75331"/>
                    </a:cubicBezTo>
                    <a:lnTo>
                      <a:pt x="17253" y="72139"/>
                    </a:lnTo>
                    <a:lnTo>
                      <a:pt x="122687" y="12130"/>
                    </a:lnTo>
                    <a:cubicBezTo>
                      <a:pt x="123326" y="12130"/>
                      <a:pt x="123965" y="12130"/>
                      <a:pt x="123965" y="12130"/>
                    </a:cubicBezTo>
                    <a:lnTo>
                      <a:pt x="229399" y="72139"/>
                    </a:lnTo>
                    <a:lnTo>
                      <a:pt x="214702" y="75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82" name="Graphic 4">
              <a:extLst>
                <a:ext uri="{FF2B5EF4-FFF2-40B4-BE49-F238E27FC236}">
                  <a16:creationId xmlns:a16="http://schemas.microsoft.com/office/drawing/2014/main" id="{F786D448-FCD9-4CAF-9D57-1A56A70A5276}"/>
                </a:ext>
              </a:extLst>
            </p:cNvPr>
            <p:cNvSpPr/>
            <p:nvPr/>
          </p:nvSpPr>
          <p:spPr>
            <a:xfrm>
              <a:off x="12546418" y="771387"/>
              <a:ext cx="29703" cy="29618"/>
            </a:xfrm>
            <a:custGeom>
              <a:avLst/>
              <a:gdLst>
                <a:gd name="connsiteX0" fmla="*/ 137384 w 211506"/>
                <a:gd name="connsiteY0" fmla="*/ 127680 h 211309"/>
                <a:gd name="connsiteX1" fmla="*/ 155915 w 211506"/>
                <a:gd name="connsiteY1" fmla="*/ 77885 h 211309"/>
                <a:gd name="connsiteX2" fmla="*/ 77957 w 211506"/>
                <a:gd name="connsiteY2" fmla="*/ 0 h 211309"/>
                <a:gd name="connsiteX3" fmla="*/ 0 w 211506"/>
                <a:gd name="connsiteY3" fmla="*/ 77885 h 211309"/>
                <a:gd name="connsiteX4" fmla="*/ 77957 w 211506"/>
                <a:gd name="connsiteY4" fmla="*/ 155769 h 211309"/>
                <a:gd name="connsiteX5" fmla="*/ 128438 w 211506"/>
                <a:gd name="connsiteY5" fmla="*/ 137256 h 211309"/>
                <a:gd name="connsiteX6" fmla="*/ 200644 w 211506"/>
                <a:gd name="connsiteY6" fmla="*/ 209395 h 211309"/>
                <a:gd name="connsiteX7" fmla="*/ 205117 w 211506"/>
                <a:gd name="connsiteY7" fmla="*/ 211310 h 211309"/>
                <a:gd name="connsiteX8" fmla="*/ 209590 w 211506"/>
                <a:gd name="connsiteY8" fmla="*/ 209395 h 211309"/>
                <a:gd name="connsiteX9" fmla="*/ 209590 w 211506"/>
                <a:gd name="connsiteY9" fmla="*/ 200457 h 211309"/>
                <a:gd name="connsiteX10" fmla="*/ 137384 w 211506"/>
                <a:gd name="connsiteY10" fmla="*/ 127680 h 211309"/>
                <a:gd name="connsiteX11" fmla="*/ 13419 w 211506"/>
                <a:gd name="connsiteY11" fmla="*/ 77885 h 211309"/>
                <a:gd name="connsiteX12" fmla="*/ 78597 w 211506"/>
                <a:gd name="connsiteY12" fmla="*/ 12768 h 211309"/>
                <a:gd name="connsiteX13" fmla="*/ 143774 w 211506"/>
                <a:gd name="connsiteY13" fmla="*/ 77885 h 211309"/>
                <a:gd name="connsiteX14" fmla="*/ 78597 w 211506"/>
                <a:gd name="connsiteY14" fmla="*/ 143001 h 211309"/>
                <a:gd name="connsiteX15" fmla="*/ 13419 w 211506"/>
                <a:gd name="connsiteY15" fmla="*/ 77885 h 21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506" h="211309">
                  <a:moveTo>
                    <a:pt x="137384" y="127680"/>
                  </a:moveTo>
                  <a:cubicBezTo>
                    <a:pt x="148886" y="114273"/>
                    <a:pt x="155915" y="96398"/>
                    <a:pt x="155915" y="77885"/>
                  </a:cubicBezTo>
                  <a:cubicBezTo>
                    <a:pt x="155915" y="35112"/>
                    <a:pt x="120770" y="0"/>
                    <a:pt x="77957" y="0"/>
                  </a:cubicBezTo>
                  <a:cubicBezTo>
                    <a:pt x="35145" y="0"/>
                    <a:pt x="0" y="35112"/>
                    <a:pt x="0" y="77885"/>
                  </a:cubicBezTo>
                  <a:cubicBezTo>
                    <a:pt x="0" y="120657"/>
                    <a:pt x="35145" y="155769"/>
                    <a:pt x="77957" y="155769"/>
                  </a:cubicBezTo>
                  <a:cubicBezTo>
                    <a:pt x="97127" y="155769"/>
                    <a:pt x="114380" y="148747"/>
                    <a:pt x="128438" y="137256"/>
                  </a:cubicBezTo>
                  <a:lnTo>
                    <a:pt x="200644" y="209395"/>
                  </a:lnTo>
                  <a:cubicBezTo>
                    <a:pt x="201922" y="210671"/>
                    <a:pt x="203839" y="211310"/>
                    <a:pt x="205117" y="211310"/>
                  </a:cubicBezTo>
                  <a:cubicBezTo>
                    <a:pt x="206395" y="211310"/>
                    <a:pt x="208312" y="210671"/>
                    <a:pt x="209590" y="209395"/>
                  </a:cubicBezTo>
                  <a:cubicBezTo>
                    <a:pt x="212146" y="206841"/>
                    <a:pt x="212146" y="203011"/>
                    <a:pt x="209590" y="200457"/>
                  </a:cubicBezTo>
                  <a:lnTo>
                    <a:pt x="137384" y="127680"/>
                  </a:lnTo>
                  <a:close/>
                  <a:moveTo>
                    <a:pt x="13419" y="77885"/>
                  </a:moveTo>
                  <a:cubicBezTo>
                    <a:pt x="13419" y="42134"/>
                    <a:pt x="42812" y="12768"/>
                    <a:pt x="78597" y="12768"/>
                  </a:cubicBezTo>
                  <a:cubicBezTo>
                    <a:pt x="114380" y="12768"/>
                    <a:pt x="143774" y="42134"/>
                    <a:pt x="143774" y="77885"/>
                  </a:cubicBezTo>
                  <a:cubicBezTo>
                    <a:pt x="143774" y="113635"/>
                    <a:pt x="114380" y="143001"/>
                    <a:pt x="78597" y="143001"/>
                  </a:cubicBezTo>
                  <a:cubicBezTo>
                    <a:pt x="42812" y="143001"/>
                    <a:pt x="13419" y="113635"/>
                    <a:pt x="13419" y="77885"/>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233" name="TextBox 232">
            <a:extLst>
              <a:ext uri="{FF2B5EF4-FFF2-40B4-BE49-F238E27FC236}">
                <a16:creationId xmlns:a16="http://schemas.microsoft.com/office/drawing/2014/main" id="{8C6A0377-70B3-4459-BA21-E3F16E68147E}"/>
              </a:ext>
            </a:extLst>
          </p:cNvPr>
          <p:cNvSpPr txBox="1"/>
          <p:nvPr/>
        </p:nvSpPr>
        <p:spPr>
          <a:xfrm>
            <a:off x="1285013" y="3486435"/>
            <a:ext cx="3148764" cy="795539"/>
          </a:xfrm>
          <a:prstGeom prst="rect">
            <a:avLst/>
          </a:prstGeom>
          <a:noFill/>
        </p:spPr>
        <p:txBody>
          <a:bodyPr vert="horz" wrap="square" lIns="0" tIns="0" rIns="0" bIns="0" rtlCol="0">
            <a:spAutoFit/>
          </a:bodyPr>
          <a:lstStyle/>
          <a:p>
            <a:pPr hangingPunct="0">
              <a:spcBef>
                <a:spcPts val="600"/>
              </a:spcBef>
              <a:spcAft>
                <a:spcPts val="600"/>
              </a:spcAft>
              <a:buSzPct val="100000"/>
            </a:pPr>
            <a:r>
              <a:rPr lang="en-GB" sz="1400" b="1" dirty="0">
                <a:solidFill>
                  <a:srgbClr val="000000"/>
                </a:solidFill>
                <a:latin typeface="Open Sans Extrabold" panose="020B0906030804020204" pitchFamily="34" charset="0"/>
                <a:ea typeface="Open Sans Extrabold" panose="020B0906030804020204" pitchFamily="34" charset="0"/>
                <a:cs typeface="Open Sans Extrabold" panose="020B0906030804020204" pitchFamily="34" charset="0"/>
              </a:rPr>
              <a:t>Scooter authorisations</a:t>
            </a:r>
          </a:p>
          <a:p>
            <a:pPr hangingPunct="0">
              <a:lnSpc>
                <a:spcPts val="1700"/>
              </a:lnSpc>
              <a:spcBef>
                <a:spcPts val="600"/>
              </a:spcBef>
              <a:spcAft>
                <a:spcPts val="1000"/>
              </a:spcAft>
              <a:buSzPct val="100000"/>
            </a:pPr>
            <a:r>
              <a:rPr lang="en-GB" sz="1350" b="1" dirty="0">
                <a:solidFill>
                  <a:schemeClr val="tx2">
                    <a:lumMod val="75000"/>
                  </a:schemeClr>
                </a:solidFill>
                <a:latin typeface="Open Sans" panose="020B0606030504020204" pitchFamily="34" charset="0"/>
                <a:ea typeface="Open Sans" panose="020B0606030504020204" pitchFamily="34" charset="0"/>
                <a:cs typeface="Open Sans" panose="020B0606030504020204" pitchFamily="34" charset="0"/>
              </a:rPr>
              <a:t>New model </a:t>
            </a:r>
            <a:r>
              <a:rPr lang="en-GB" sz="1350" dirty="0">
                <a:solidFill>
                  <a:schemeClr val="tx2">
                    <a:lumMod val="75000"/>
                  </a:schemeClr>
                </a:solidFill>
                <a:latin typeface="Open Sans Light" panose="020B0306030504020204" pitchFamily="34" charset="0"/>
                <a:ea typeface="Open Sans Light" panose="020B0306030504020204" pitchFamily="34" charset="0"/>
                <a:cs typeface="Open Sans Light" panose="020B0306030504020204" pitchFamily="34" charset="0"/>
              </a:rPr>
              <a:t>tidier, safer and integrated: </a:t>
            </a:r>
            <a:r>
              <a:rPr lang="en-GB" sz="1350" b="1" dirty="0">
                <a:solidFill>
                  <a:schemeClr val="tx2">
                    <a:lumMod val="75000"/>
                  </a:schemeClr>
                </a:solidFill>
                <a:latin typeface="Open Sans" panose="020B0606030504020204" pitchFamily="34" charset="0"/>
                <a:ea typeface="Open Sans" panose="020B0606030504020204" pitchFamily="34" charset="0"/>
                <a:cs typeface="Open Sans" panose="020B0606030504020204" pitchFamily="34" charset="0"/>
              </a:rPr>
              <a:t>3 companies</a:t>
            </a:r>
            <a:endParaRPr lang="en-GB" sz="1350" dirty="0">
              <a:solidFill>
                <a:schemeClr val="tx2">
                  <a:lumMod val="7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4" name="TextBox 233">
            <a:extLst>
              <a:ext uri="{FF2B5EF4-FFF2-40B4-BE49-F238E27FC236}">
                <a16:creationId xmlns:a16="http://schemas.microsoft.com/office/drawing/2014/main" id="{C6B7C693-7C9D-4122-8778-3B16474B3484}"/>
              </a:ext>
            </a:extLst>
          </p:cNvPr>
          <p:cNvSpPr txBox="1"/>
          <p:nvPr/>
        </p:nvSpPr>
        <p:spPr>
          <a:xfrm>
            <a:off x="5097643" y="3486435"/>
            <a:ext cx="2952000" cy="795539"/>
          </a:xfrm>
          <a:prstGeom prst="rect">
            <a:avLst/>
          </a:prstGeom>
          <a:noFill/>
        </p:spPr>
        <p:txBody>
          <a:bodyPr vert="horz" wrap="square" lIns="0" tIns="0" rIns="0" bIns="0" rtlCol="0">
            <a:spAutoFit/>
          </a:bodyPr>
          <a:lstStyle/>
          <a:p>
            <a:pPr hangingPunct="0">
              <a:spcBef>
                <a:spcPts val="600"/>
              </a:spcBef>
              <a:spcAft>
                <a:spcPts val="600"/>
              </a:spcAft>
              <a:buSzPct val="100000"/>
            </a:pPr>
            <a:r>
              <a:rPr lang="en-GB" sz="1400" b="1" dirty="0" err="1">
                <a:solidFill>
                  <a:srgbClr val="000000"/>
                </a:solidFill>
                <a:latin typeface="Open Sans Extrabold" panose="020B0906030804020204" pitchFamily="34" charset="0"/>
                <a:ea typeface="Open Sans Extrabold" panose="020B0906030804020204" pitchFamily="34" charset="0"/>
                <a:cs typeface="Open Sans Extrabold" panose="020B0906030804020204" pitchFamily="34" charset="0"/>
              </a:rPr>
              <a:t>Castellana</a:t>
            </a:r>
            <a:r>
              <a:rPr lang="en-GB" sz="1400" b="1" dirty="0">
                <a:solidFill>
                  <a:srgbClr val="000000"/>
                </a:solidFill>
                <a:latin typeface="Open Sans Extrabold" panose="020B0906030804020204" pitchFamily="34" charset="0"/>
                <a:ea typeface="Open Sans Extrabold" panose="020B0906030804020204" pitchFamily="34" charset="0"/>
                <a:cs typeface="Open Sans Extrabold" panose="020B0906030804020204" pitchFamily="34" charset="0"/>
              </a:rPr>
              <a:t> bicycle lane</a:t>
            </a:r>
          </a:p>
          <a:p>
            <a:pPr hangingPunct="0">
              <a:lnSpc>
                <a:spcPts val="1700"/>
              </a:lnSpc>
              <a:spcBef>
                <a:spcPts val="600"/>
              </a:spcBef>
              <a:spcAft>
                <a:spcPts val="1000"/>
              </a:spcAft>
              <a:buSzPct val="100000"/>
            </a:pPr>
            <a:r>
              <a:rPr lang="en-GB" sz="1350" b="1" dirty="0">
                <a:solidFill>
                  <a:schemeClr val="tx2">
                    <a:lumMod val="75000"/>
                  </a:schemeClr>
                </a:solidFill>
                <a:latin typeface="Open Sans" panose="020B0606030504020204" pitchFamily="34" charset="0"/>
                <a:ea typeface="Open Sans" panose="020B0606030504020204" pitchFamily="34" charset="0"/>
                <a:cs typeface="Open Sans" panose="020B0606030504020204" pitchFamily="34" charset="0"/>
              </a:rPr>
              <a:t>5 M€ </a:t>
            </a:r>
            <a:r>
              <a:rPr lang="en-GB" sz="1350" dirty="0">
                <a:solidFill>
                  <a:schemeClr val="tx2">
                    <a:lumMod val="75000"/>
                  </a:schemeClr>
                </a:solidFill>
                <a:latin typeface="Open Sans Light" panose="020B0306030504020204" pitchFamily="34" charset="0"/>
                <a:ea typeface="Open Sans Light" panose="020B0306030504020204" pitchFamily="34" charset="0"/>
                <a:cs typeface="Open Sans Light" panose="020B0306030504020204" pitchFamily="34" charset="0"/>
              </a:rPr>
              <a:t>for the first  part with 4.25 km, expected in March 2023</a:t>
            </a:r>
          </a:p>
        </p:txBody>
      </p:sp>
      <p:sp>
        <p:nvSpPr>
          <p:cNvPr id="235" name="TextBox 234">
            <a:extLst>
              <a:ext uri="{FF2B5EF4-FFF2-40B4-BE49-F238E27FC236}">
                <a16:creationId xmlns:a16="http://schemas.microsoft.com/office/drawing/2014/main" id="{E5E3EE6A-7A12-41B1-8A06-1AB53A683B86}"/>
              </a:ext>
            </a:extLst>
          </p:cNvPr>
          <p:cNvSpPr txBox="1"/>
          <p:nvPr/>
        </p:nvSpPr>
        <p:spPr>
          <a:xfrm>
            <a:off x="5003515" y="5083966"/>
            <a:ext cx="3581458" cy="430887"/>
          </a:xfrm>
          <a:prstGeom prst="rect">
            <a:avLst/>
          </a:prstGeom>
          <a:noFill/>
        </p:spPr>
        <p:txBody>
          <a:bodyPr vert="horz" wrap="square" lIns="0" tIns="0" rIns="0" bIns="0" rtlCol="0">
            <a:spAutoFit/>
          </a:bodyPr>
          <a:lstStyle/>
          <a:p>
            <a:pPr hangingPunct="0">
              <a:spcBef>
                <a:spcPts val="600"/>
              </a:spcBef>
              <a:spcAft>
                <a:spcPts val="600"/>
              </a:spcAft>
              <a:buSzPct val="100000"/>
            </a:pPr>
            <a:r>
              <a:rPr lang="en-GB" sz="1400" b="1" dirty="0">
                <a:solidFill>
                  <a:srgbClr val="000000"/>
                </a:solidFill>
                <a:latin typeface="Open Sans Extrabold" panose="020B0906030804020204" pitchFamily="34" charset="0"/>
                <a:ea typeface="Open Sans Extrabold" panose="020B0906030804020204" pitchFamily="34" charset="0"/>
                <a:cs typeface="Open Sans Extrabold" panose="020B0906030804020204" pitchFamily="34" charset="0"/>
              </a:rPr>
              <a:t>Municipal parking spots for bicycles + PMV + Motorbikes </a:t>
            </a:r>
          </a:p>
        </p:txBody>
      </p:sp>
      <p:sp>
        <p:nvSpPr>
          <p:cNvPr id="236" name="TextBox 235">
            <a:extLst>
              <a:ext uri="{FF2B5EF4-FFF2-40B4-BE49-F238E27FC236}">
                <a16:creationId xmlns:a16="http://schemas.microsoft.com/office/drawing/2014/main" id="{3E91D2EB-4B6E-4E73-8429-013EF365F485}"/>
              </a:ext>
            </a:extLst>
          </p:cNvPr>
          <p:cNvSpPr txBox="1"/>
          <p:nvPr/>
        </p:nvSpPr>
        <p:spPr>
          <a:xfrm>
            <a:off x="1285013" y="4507232"/>
            <a:ext cx="1528226" cy="553998"/>
          </a:xfrm>
          <a:prstGeom prst="rect">
            <a:avLst/>
          </a:prstGeom>
          <a:noFill/>
        </p:spPr>
        <p:txBody>
          <a:bodyPr vert="horz" wrap="square" lIns="0" tIns="0" rIns="0" bIns="0" rtlCol="0">
            <a:spAutoFit/>
          </a:bodyPr>
          <a:lstStyle/>
          <a:p>
            <a:pPr hangingPunct="0">
              <a:spcBef>
                <a:spcPts val="600"/>
              </a:spcBef>
              <a:spcAft>
                <a:spcPts val="600"/>
              </a:spcAft>
              <a:buSzPct val="100000"/>
            </a:pPr>
            <a:r>
              <a:rPr kumimoji="0" lang="en-GB" sz="3600" b="1" i="0" u="none" strike="noStrike" kern="1200" cap="none" spc="0" normalizeH="0" baseline="0" noProof="0" dirty="0">
                <a:ln>
                  <a:noFill/>
                </a:ln>
                <a:solidFill>
                  <a:srgbClr val="0C9691"/>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71 </a:t>
            </a:r>
            <a:r>
              <a:rPr lang="en-GB" sz="2400" b="1" dirty="0">
                <a:solidFill>
                  <a:srgbClr val="0C9691"/>
                </a:solidFill>
                <a:latin typeface="Open Sans Extrabold" panose="020B0906030804020204" pitchFamily="34" charset="0"/>
                <a:ea typeface="Open Sans Extrabold" panose="020B0906030804020204" pitchFamily="34" charset="0"/>
                <a:cs typeface="Open Sans Extrabold" panose="020B0906030804020204" pitchFamily="34" charset="0"/>
              </a:rPr>
              <a:t>km</a:t>
            </a:r>
          </a:p>
        </p:txBody>
      </p:sp>
      <p:sp>
        <p:nvSpPr>
          <p:cNvPr id="237" name="TextBox 236">
            <a:extLst>
              <a:ext uri="{FF2B5EF4-FFF2-40B4-BE49-F238E27FC236}">
                <a16:creationId xmlns:a16="http://schemas.microsoft.com/office/drawing/2014/main" id="{005C6BE0-FD51-48F7-9301-FDE5D5BAF9BF}"/>
              </a:ext>
            </a:extLst>
          </p:cNvPr>
          <p:cNvSpPr txBox="1"/>
          <p:nvPr/>
        </p:nvSpPr>
        <p:spPr>
          <a:xfrm>
            <a:off x="5003514" y="4507232"/>
            <a:ext cx="1735660" cy="553998"/>
          </a:xfrm>
          <a:prstGeom prst="rect">
            <a:avLst/>
          </a:prstGeom>
          <a:noFill/>
        </p:spPr>
        <p:txBody>
          <a:bodyPr vert="horz" wrap="square" lIns="0" tIns="0" rIns="0" bIns="0" rtlCol="0">
            <a:spAutoFit/>
          </a:bodyPr>
          <a:lstStyle/>
          <a:p>
            <a:pPr hangingPunct="0">
              <a:spcBef>
                <a:spcPts val="600"/>
              </a:spcBef>
              <a:spcAft>
                <a:spcPts val="600"/>
              </a:spcAft>
              <a:buSzPct val="100000"/>
            </a:pPr>
            <a:r>
              <a:rPr kumimoji="0" lang="en-GB" sz="3600" b="1" i="0" u="none" strike="noStrike" kern="1200" cap="none" spc="0" normalizeH="0" baseline="0" noProof="0" dirty="0">
                <a:ln>
                  <a:noFill/>
                </a:ln>
                <a:solidFill>
                  <a:srgbClr val="0C9691"/>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24,342</a:t>
            </a:r>
            <a:endParaRPr lang="en-GB" sz="1800" dirty="0">
              <a:solidFill>
                <a:schemeClr val="tx2">
                  <a:lumMod val="7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8" name="TextBox 237">
            <a:extLst>
              <a:ext uri="{FF2B5EF4-FFF2-40B4-BE49-F238E27FC236}">
                <a16:creationId xmlns:a16="http://schemas.microsoft.com/office/drawing/2014/main" id="{1C00A1C1-3188-45C7-8577-F1F595CD3580}"/>
              </a:ext>
            </a:extLst>
          </p:cNvPr>
          <p:cNvSpPr txBox="1"/>
          <p:nvPr/>
        </p:nvSpPr>
        <p:spPr>
          <a:xfrm>
            <a:off x="1285013" y="2818298"/>
            <a:ext cx="1843498" cy="553998"/>
          </a:xfrm>
          <a:prstGeom prst="rect">
            <a:avLst/>
          </a:prstGeom>
          <a:noFill/>
        </p:spPr>
        <p:txBody>
          <a:bodyPr vert="horz" wrap="square" lIns="0" tIns="0" rIns="0" bIns="0" rtlCol="0">
            <a:spAutoFit/>
          </a:bodyPr>
          <a:lstStyle/>
          <a:p>
            <a:pPr hangingPunct="0">
              <a:spcBef>
                <a:spcPts val="600"/>
              </a:spcBef>
              <a:spcAft>
                <a:spcPts val="600"/>
              </a:spcAft>
              <a:buSzPct val="100000"/>
            </a:pPr>
            <a:r>
              <a:rPr kumimoji="0" lang="en-GB" sz="3600" b="1" i="0" u="none" strike="noStrike" kern="1200" cap="none" spc="0" normalizeH="0" baseline="0" noProof="0">
                <a:ln>
                  <a:noFill/>
                </a:ln>
                <a:solidFill>
                  <a:srgbClr val="0C9691"/>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6.000</a:t>
            </a:r>
            <a:endParaRPr lang="en-GB" sz="1800" dirty="0">
              <a:solidFill>
                <a:schemeClr val="tx2">
                  <a:lumMod val="7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9" name="TextBox 238">
            <a:extLst>
              <a:ext uri="{FF2B5EF4-FFF2-40B4-BE49-F238E27FC236}">
                <a16:creationId xmlns:a16="http://schemas.microsoft.com/office/drawing/2014/main" id="{601FE771-CD8B-4F24-8039-DE4B16D8EC5F}"/>
              </a:ext>
            </a:extLst>
          </p:cNvPr>
          <p:cNvSpPr txBox="1"/>
          <p:nvPr/>
        </p:nvSpPr>
        <p:spPr>
          <a:xfrm>
            <a:off x="5097643" y="2818298"/>
            <a:ext cx="1398687" cy="553998"/>
          </a:xfrm>
          <a:prstGeom prst="rect">
            <a:avLst/>
          </a:prstGeom>
          <a:noFill/>
        </p:spPr>
        <p:txBody>
          <a:bodyPr vert="horz" wrap="square" lIns="0" tIns="0" rIns="0" bIns="0" rtlCol="0">
            <a:spAutoFit/>
          </a:bodyPr>
          <a:lstStyle/>
          <a:p>
            <a:pPr hangingPunct="0">
              <a:spcBef>
                <a:spcPts val="600"/>
              </a:spcBef>
              <a:spcAft>
                <a:spcPts val="600"/>
              </a:spcAft>
              <a:buSzPct val="100000"/>
            </a:pPr>
            <a:r>
              <a:rPr kumimoji="0" lang="en-GB" sz="3600" b="1" i="0" u="none" strike="noStrike" kern="1200" cap="none" spc="0" normalizeH="0" baseline="0" noProof="0" dirty="0">
                <a:ln>
                  <a:noFill/>
                </a:ln>
                <a:solidFill>
                  <a:srgbClr val="0C9691"/>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13 </a:t>
            </a:r>
            <a:r>
              <a:rPr kumimoji="0" lang="en-GB" sz="2400" b="1" i="0" u="none" strike="noStrike" kern="1200" cap="none" spc="0" normalizeH="0" baseline="0" noProof="0" dirty="0">
                <a:ln>
                  <a:noFill/>
                </a:ln>
                <a:solidFill>
                  <a:srgbClr val="0C9691"/>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km</a:t>
            </a:r>
            <a:endParaRPr lang="en-GB" sz="1200" dirty="0">
              <a:solidFill>
                <a:schemeClr val="tx2">
                  <a:lumMod val="7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1" name="TextBox 120">
            <a:extLst>
              <a:ext uri="{FF2B5EF4-FFF2-40B4-BE49-F238E27FC236}">
                <a16:creationId xmlns:a16="http://schemas.microsoft.com/office/drawing/2014/main" id="{F38D6756-1676-4A74-BD34-4A26A062BD64}"/>
              </a:ext>
            </a:extLst>
          </p:cNvPr>
          <p:cNvSpPr txBox="1"/>
          <p:nvPr/>
        </p:nvSpPr>
        <p:spPr>
          <a:xfrm>
            <a:off x="644562" y="1650236"/>
            <a:ext cx="12131668" cy="808748"/>
          </a:xfrm>
          <a:prstGeom prst="rect">
            <a:avLst/>
          </a:prstGeom>
          <a:noFill/>
        </p:spPr>
        <p:txBody>
          <a:bodyPr wrap="square" lIns="0">
            <a:spAutoFit/>
          </a:bodyPr>
          <a:lstStyle/>
          <a:p>
            <a:pPr algn="justLow">
              <a:lnSpc>
                <a:spcPts val="1900"/>
              </a:lnSpc>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The conscious promotion of the bicycle and other Personal Mobility Vehicles (PMV) by the city council has seen the biggest </a:t>
            </a:r>
            <a:r>
              <a:rPr lang="en-GB" sz="1400" dirty="0" err="1">
                <a:latin typeface="Open Sans Light" panose="020B0306030504020204" pitchFamily="34" charset="0"/>
                <a:ea typeface="Open Sans Light" panose="020B0306030504020204" pitchFamily="34" charset="0"/>
                <a:cs typeface="Open Sans Light" panose="020B0306030504020204" pitchFamily="34" charset="0"/>
              </a:rPr>
              <a:t>expancion</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of the </a:t>
            </a:r>
            <a:r>
              <a:rPr lang="en-GB" sz="1400" b="1" dirty="0" err="1">
                <a:latin typeface="Open Sans" panose="020B0606030504020204" pitchFamily="34" charset="0"/>
                <a:ea typeface="Open Sans" panose="020B0606030504020204" pitchFamily="34" charset="0"/>
                <a:cs typeface="Open Sans" panose="020B0606030504020204" pitchFamily="34" charset="0"/>
              </a:rPr>
              <a:t>BiciMAD</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service in its history, reaching all districts and the development and promotion of infrastructures such as bicycle lanes and parking spots </a:t>
            </a:r>
            <a:r>
              <a:rPr lang="en-GB" sz="1400" dirty="0" err="1">
                <a:latin typeface="Open Sans Light" panose="020B0306030504020204" pitchFamily="34" charset="0"/>
                <a:ea typeface="Open Sans Light" panose="020B0306030504020204" pitchFamily="34" charset="0"/>
                <a:cs typeface="Open Sans Light" panose="020B0306030504020204" pitchFamily="34" charset="0"/>
              </a:rPr>
              <a:t>fro</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these vehicles.  </a:t>
            </a:r>
          </a:p>
        </p:txBody>
      </p:sp>
      <p:sp>
        <p:nvSpPr>
          <p:cNvPr id="131" name="TextBox 130">
            <a:extLst>
              <a:ext uri="{FF2B5EF4-FFF2-40B4-BE49-F238E27FC236}">
                <a16:creationId xmlns:a16="http://schemas.microsoft.com/office/drawing/2014/main" id="{E70C28C6-EEED-4869-BC24-735C2EAB4A05}"/>
              </a:ext>
            </a:extLst>
          </p:cNvPr>
          <p:cNvSpPr txBox="1"/>
          <p:nvPr/>
        </p:nvSpPr>
        <p:spPr>
          <a:xfrm>
            <a:off x="9120235" y="3486435"/>
            <a:ext cx="3506052" cy="1013547"/>
          </a:xfrm>
          <a:prstGeom prst="rect">
            <a:avLst/>
          </a:prstGeom>
          <a:noFill/>
        </p:spPr>
        <p:txBody>
          <a:bodyPr vert="horz" wrap="square" lIns="0" tIns="0" rIns="0" bIns="0" rtlCol="0">
            <a:spAutoFit/>
          </a:bodyPr>
          <a:lstStyle/>
          <a:p>
            <a:pPr hangingPunct="0">
              <a:spcBef>
                <a:spcPts val="600"/>
              </a:spcBef>
              <a:spcAft>
                <a:spcPts val="600"/>
              </a:spcAft>
              <a:buSzPct val="100000"/>
            </a:pPr>
            <a:r>
              <a:rPr lang="en-GB" sz="1400" b="1" dirty="0">
                <a:solidFill>
                  <a:srgbClr val="000000"/>
                </a:solidFill>
                <a:latin typeface="Open Sans Extrabold" panose="020B0906030804020204" pitchFamily="34" charset="0"/>
                <a:ea typeface="Open Sans Extrabold" panose="020B0906030804020204" pitchFamily="34" charset="0"/>
                <a:cs typeface="Open Sans Extrabold" panose="020B0906030804020204" pitchFamily="34" charset="0"/>
              </a:rPr>
              <a:t>Sustainable Mobility Ordinance</a:t>
            </a:r>
          </a:p>
          <a:p>
            <a:pPr hangingPunct="0">
              <a:lnSpc>
                <a:spcPts val="1700"/>
              </a:lnSpc>
              <a:spcBef>
                <a:spcPts val="600"/>
              </a:spcBef>
              <a:spcAft>
                <a:spcPts val="1000"/>
              </a:spcAft>
              <a:buSzPct val="100000"/>
            </a:pPr>
            <a:r>
              <a:rPr lang="en-GB" sz="1350" dirty="0">
                <a:solidFill>
                  <a:schemeClr val="tx2">
                    <a:lumMod val="75000"/>
                  </a:schemeClr>
                </a:solidFill>
                <a:latin typeface="Open Sans Light" panose="020B0306030504020204" pitchFamily="34" charset="0"/>
                <a:ea typeface="Open Sans Light" panose="020B0306030504020204" pitchFamily="34" charset="0"/>
                <a:cs typeface="Open Sans Light" panose="020B0306030504020204" pitchFamily="34" charset="0"/>
              </a:rPr>
              <a:t>The new ordinance cover the bicycle, PMV and motorcycle parking, enhancing road safety in Madrid. </a:t>
            </a:r>
          </a:p>
        </p:txBody>
      </p:sp>
      <p:sp>
        <p:nvSpPr>
          <p:cNvPr id="132" name="TextBox 131">
            <a:extLst>
              <a:ext uri="{FF2B5EF4-FFF2-40B4-BE49-F238E27FC236}">
                <a16:creationId xmlns:a16="http://schemas.microsoft.com/office/drawing/2014/main" id="{A04FABF2-C52E-40A4-9D66-686A551CC6FA}"/>
              </a:ext>
            </a:extLst>
          </p:cNvPr>
          <p:cNvSpPr txBox="1"/>
          <p:nvPr/>
        </p:nvSpPr>
        <p:spPr>
          <a:xfrm>
            <a:off x="9092894" y="2910406"/>
            <a:ext cx="3567065" cy="369332"/>
          </a:xfrm>
          <a:prstGeom prst="rect">
            <a:avLst/>
          </a:prstGeom>
          <a:noFill/>
        </p:spPr>
        <p:txBody>
          <a:bodyPr vert="horz" wrap="square" lIns="0" tIns="0" rIns="0" bIns="0" rtlCol="0">
            <a:spAutoFit/>
          </a:bodyPr>
          <a:lstStyle/>
          <a:p>
            <a:pPr hangingPunct="0">
              <a:spcBef>
                <a:spcPts val="600"/>
              </a:spcBef>
              <a:spcAft>
                <a:spcPts val="600"/>
              </a:spcAft>
              <a:buSzPct val="100000"/>
            </a:pPr>
            <a:r>
              <a:rPr kumimoji="0" lang="en-GB" sz="2400" b="1" i="0" u="none" strike="noStrike" kern="1200" cap="none" spc="0" normalizeH="0" baseline="0" noProof="0" dirty="0">
                <a:ln>
                  <a:noFill/>
                </a:ln>
                <a:solidFill>
                  <a:srgbClr val="0C9691"/>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Regulations</a:t>
            </a:r>
            <a:endParaRPr lang="en-GB" sz="1200" dirty="0">
              <a:solidFill>
                <a:schemeClr val="tx2">
                  <a:lumMod val="7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3596144464"/>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0F6C2-6EE5-4489-A720-450640F27109}"/>
              </a:ext>
            </a:extLst>
          </p:cNvPr>
          <p:cNvSpPr>
            <a:spLocks noGrp="1"/>
          </p:cNvSpPr>
          <p:nvPr>
            <p:ph type="title"/>
          </p:nvPr>
        </p:nvSpPr>
        <p:spPr/>
        <p:txBody>
          <a:bodyPr/>
          <a:lstStyle/>
          <a:p>
            <a:r>
              <a:rPr lang="en-GB">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rPr>
              <a:t>Main implemented actions:</a:t>
            </a:r>
            <a:r>
              <a:rPr lang="en-GB"/>
              <a:t> Pedestrian areas</a:t>
            </a:r>
          </a:p>
        </p:txBody>
      </p:sp>
      <p:sp>
        <p:nvSpPr>
          <p:cNvPr id="3" name="Text Placeholder 2">
            <a:extLst>
              <a:ext uri="{FF2B5EF4-FFF2-40B4-BE49-F238E27FC236}">
                <a16:creationId xmlns:a16="http://schemas.microsoft.com/office/drawing/2014/main" id="{CA2B26DF-4666-4980-9C4B-EBD12A092AE2}"/>
              </a:ext>
            </a:extLst>
          </p:cNvPr>
          <p:cNvSpPr>
            <a:spLocks noGrp="1"/>
          </p:cNvSpPr>
          <p:nvPr>
            <p:ph type="body" sz="quarter" idx="14"/>
          </p:nvPr>
        </p:nvSpPr>
        <p:spPr/>
        <p:txBody>
          <a:bodyPr/>
          <a:lstStyle/>
          <a:p>
            <a:r>
              <a:rPr lang="en-GB"/>
              <a:t>02. </a:t>
            </a:r>
            <a:r>
              <a:rPr lang="en-GB" sz="2200">
                <a:latin typeface="Open Sans Extrabold" panose="020B0906030804020204" pitchFamily="34" charset="0"/>
                <a:ea typeface="Open Sans Extrabold" panose="020B0906030804020204" pitchFamily="34" charset="0"/>
                <a:cs typeface="Open Sans Extrabold" panose="020B0906030804020204" pitchFamily="34" charset="0"/>
              </a:rPr>
              <a:t>Madrid 360 Strategy Summary</a:t>
            </a:r>
          </a:p>
        </p:txBody>
      </p:sp>
      <p:sp>
        <p:nvSpPr>
          <p:cNvPr id="25" name="TextBox 24">
            <a:extLst>
              <a:ext uri="{FF2B5EF4-FFF2-40B4-BE49-F238E27FC236}">
                <a16:creationId xmlns:a16="http://schemas.microsoft.com/office/drawing/2014/main" id="{E45A37C1-2DE6-45DA-877C-C1A7ADD7502C}"/>
              </a:ext>
            </a:extLst>
          </p:cNvPr>
          <p:cNvSpPr txBox="1"/>
          <p:nvPr/>
        </p:nvSpPr>
        <p:spPr>
          <a:xfrm>
            <a:off x="644562" y="1650236"/>
            <a:ext cx="12131668" cy="565091"/>
          </a:xfrm>
          <a:prstGeom prst="rect">
            <a:avLst/>
          </a:prstGeom>
          <a:noFill/>
        </p:spPr>
        <p:txBody>
          <a:bodyPr wrap="square" lIns="0">
            <a:spAutoFit/>
          </a:bodyPr>
          <a:lstStyle/>
          <a:p>
            <a:pPr algn="justLow">
              <a:lnSpc>
                <a:spcPts val="1900"/>
              </a:lnSpc>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One of the most singled out measures included in in the Madrid 360 Strategy has been development of pedestrian only areas in the 21 city districts  to turn 170,000 square metres in zero emissions zones. The </a:t>
            </a:r>
            <a:r>
              <a:rPr lang="en-GB" sz="1400" b="1" dirty="0">
                <a:latin typeface="Open Sans" panose="020B0606030504020204" pitchFamily="34" charset="0"/>
                <a:ea typeface="Open Sans" panose="020B0606030504020204" pitchFamily="34" charset="0"/>
                <a:cs typeface="Open Sans" panose="020B0606030504020204" pitchFamily="34" charset="0"/>
              </a:rPr>
              <a:t>Puerta del Sol and its surroundings </a:t>
            </a:r>
            <a:r>
              <a:rPr lang="en-GB" sz="1400" dirty="0">
                <a:latin typeface="Open Sans" panose="020B0606030504020204" pitchFamily="34" charset="0"/>
                <a:ea typeface="Open Sans" panose="020B0606030504020204" pitchFamily="34" charset="0"/>
                <a:cs typeface="Open Sans" panose="020B0606030504020204" pitchFamily="34" charset="0"/>
              </a:rPr>
              <a:t>were the first of this pedestrian areas</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a:t>
            </a:r>
            <a:endParaRPr lang="en-GB" sz="1400" b="1" dirty="0">
              <a:latin typeface="Open Sans" panose="020B0606030504020204" pitchFamily="34" charset="0"/>
              <a:ea typeface="Open Sans" panose="020B0606030504020204" pitchFamily="34" charset="0"/>
              <a:cs typeface="Open Sans" panose="020B0606030504020204" pitchFamily="34" charset="0"/>
            </a:endParaRPr>
          </a:p>
        </p:txBody>
      </p:sp>
      <p:grpSp>
        <p:nvGrpSpPr>
          <p:cNvPr id="6" name="Group 5">
            <a:extLst>
              <a:ext uri="{FF2B5EF4-FFF2-40B4-BE49-F238E27FC236}">
                <a16:creationId xmlns:a16="http://schemas.microsoft.com/office/drawing/2014/main" id="{E289E6BB-8EF9-43D1-ACE5-3C0E2CEF2AC3}"/>
              </a:ext>
            </a:extLst>
          </p:cNvPr>
          <p:cNvGrpSpPr/>
          <p:nvPr/>
        </p:nvGrpSpPr>
        <p:grpSpPr>
          <a:xfrm>
            <a:off x="1329711" y="5284180"/>
            <a:ext cx="4476003" cy="548393"/>
            <a:chOff x="1329711" y="5040337"/>
            <a:chExt cx="4476003" cy="548393"/>
          </a:xfrm>
        </p:grpSpPr>
        <p:sp>
          <p:nvSpPr>
            <p:cNvPr id="112" name="Oval 111">
              <a:extLst>
                <a:ext uri="{FF2B5EF4-FFF2-40B4-BE49-F238E27FC236}">
                  <a16:creationId xmlns:a16="http://schemas.microsoft.com/office/drawing/2014/main" id="{8646EEF8-B298-4D71-85B7-47584C223DB2}"/>
                </a:ext>
              </a:extLst>
            </p:cNvPr>
            <p:cNvSpPr>
              <a:spLocks noChangeAspect="1"/>
            </p:cNvSpPr>
            <p:nvPr/>
          </p:nvSpPr>
          <p:spPr>
            <a:xfrm>
              <a:off x="1329711" y="5040337"/>
              <a:ext cx="154126" cy="346234"/>
            </a:xfrm>
            <a:prstGeom prst="ellipse">
              <a:avLst/>
            </a:prstGeom>
            <a:solidFill>
              <a:srgbClr val="4576A5"/>
            </a:solidFill>
          </p:spPr>
          <p:txBody>
            <a:bodyPr wrap="square" rtlCol="0" anchor="ctr">
              <a:spAutoFit/>
            </a:bodyPr>
            <a:lstStyle/>
            <a:p>
              <a:pPr algn="ctr"/>
              <a:endParaRPr lang="en-GB" sz="100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118" name="TextBox 117">
              <a:extLst>
                <a:ext uri="{FF2B5EF4-FFF2-40B4-BE49-F238E27FC236}">
                  <a16:creationId xmlns:a16="http://schemas.microsoft.com/office/drawing/2014/main" id="{40632F0D-D169-4DFC-832B-01A820AA20F0}"/>
                </a:ext>
              </a:extLst>
            </p:cNvPr>
            <p:cNvSpPr txBox="1"/>
            <p:nvPr/>
          </p:nvSpPr>
          <p:spPr>
            <a:xfrm>
              <a:off x="1514674" y="5065510"/>
              <a:ext cx="4291040" cy="523220"/>
            </a:xfrm>
            <a:prstGeom prst="rect">
              <a:avLst/>
            </a:prstGeom>
            <a:noFill/>
          </p:spPr>
          <p:txBody>
            <a:bodyPr wrap="square">
              <a:spAutoFit/>
            </a:bodyPr>
            <a:lstStyle/>
            <a:p>
              <a:r>
                <a:rPr lang="en-GB" sz="1400" dirty="0">
                  <a:solidFill>
                    <a:sysClr val="windowText" lastClr="000000"/>
                  </a:solidFill>
                  <a:latin typeface="Open Sans Light" panose="020B0306030504020204" pitchFamily="34" charset="0"/>
                  <a:ea typeface="Open Sans Light" panose="020B0306030504020204" pitchFamily="34" charset="0"/>
                  <a:cs typeface="Open Sans Light" panose="020B0306030504020204" pitchFamily="34" charset="0"/>
                </a:rPr>
                <a:t>Elimination of almost </a:t>
              </a:r>
              <a:r>
                <a:rPr lang="en-GB" sz="1400" b="1" spc="20" dirty="0">
                  <a:solidFill>
                    <a:srgbClr val="333333"/>
                  </a:solidFill>
                  <a:latin typeface="Open Sans" panose="020B0606030504020204" pitchFamily="34" charset="0"/>
                  <a:ea typeface="Open Sans" panose="020B0606030504020204" pitchFamily="34" charset="0"/>
                  <a:cs typeface="Open Sans" panose="020B0606030504020204" pitchFamily="34" charset="0"/>
                </a:rPr>
                <a:t>7.000 daily trips </a:t>
              </a:r>
              <a:r>
                <a:rPr lang="en-GB" sz="1400" dirty="0">
                  <a:solidFill>
                    <a:sysClr val="windowText" lastClr="000000"/>
                  </a:solidFill>
                  <a:latin typeface="Open Sans Light" panose="020B0306030504020204" pitchFamily="34" charset="0"/>
                  <a:ea typeface="Open Sans Light" panose="020B0306030504020204" pitchFamily="34" charset="0"/>
                  <a:cs typeface="Open Sans Light" panose="020B0306030504020204" pitchFamily="34" charset="0"/>
                </a:rPr>
                <a:t>in private vehicle</a:t>
              </a:r>
            </a:p>
          </p:txBody>
        </p:sp>
      </p:grpSp>
      <p:grpSp>
        <p:nvGrpSpPr>
          <p:cNvPr id="8" name="Group 7">
            <a:extLst>
              <a:ext uri="{FF2B5EF4-FFF2-40B4-BE49-F238E27FC236}">
                <a16:creationId xmlns:a16="http://schemas.microsoft.com/office/drawing/2014/main" id="{25A14BB5-FC51-4E2F-A977-BD1C0F705567}"/>
              </a:ext>
            </a:extLst>
          </p:cNvPr>
          <p:cNvGrpSpPr/>
          <p:nvPr/>
        </p:nvGrpSpPr>
        <p:grpSpPr>
          <a:xfrm>
            <a:off x="1322143" y="5933655"/>
            <a:ext cx="4483569" cy="346234"/>
            <a:chOff x="1322143" y="5674423"/>
            <a:chExt cx="4483569" cy="346234"/>
          </a:xfrm>
        </p:grpSpPr>
        <p:sp>
          <p:nvSpPr>
            <p:cNvPr id="116" name="Oval 115">
              <a:extLst>
                <a:ext uri="{FF2B5EF4-FFF2-40B4-BE49-F238E27FC236}">
                  <a16:creationId xmlns:a16="http://schemas.microsoft.com/office/drawing/2014/main" id="{B81288F8-CF28-4B5C-B67D-84E114DE11E1}"/>
                </a:ext>
              </a:extLst>
            </p:cNvPr>
            <p:cNvSpPr>
              <a:spLocks noChangeAspect="1"/>
            </p:cNvSpPr>
            <p:nvPr/>
          </p:nvSpPr>
          <p:spPr>
            <a:xfrm>
              <a:off x="1322143" y="5674423"/>
              <a:ext cx="154126" cy="346234"/>
            </a:xfrm>
            <a:prstGeom prst="ellipse">
              <a:avLst/>
            </a:prstGeom>
            <a:solidFill>
              <a:srgbClr val="4576A5"/>
            </a:solidFill>
          </p:spPr>
          <p:txBody>
            <a:bodyPr wrap="square" rtlCol="0" anchor="ctr">
              <a:spAutoFit/>
            </a:bodyPr>
            <a:lstStyle/>
            <a:p>
              <a:pPr algn="ctr"/>
              <a:endParaRPr lang="en-GB" sz="100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119" name="TextBox 118">
              <a:extLst>
                <a:ext uri="{FF2B5EF4-FFF2-40B4-BE49-F238E27FC236}">
                  <a16:creationId xmlns:a16="http://schemas.microsoft.com/office/drawing/2014/main" id="{24717575-6AD0-486F-ADB5-4148851EB6CA}"/>
                </a:ext>
              </a:extLst>
            </p:cNvPr>
            <p:cNvSpPr txBox="1"/>
            <p:nvPr/>
          </p:nvSpPr>
          <p:spPr>
            <a:xfrm>
              <a:off x="1514673" y="5709040"/>
              <a:ext cx="4291039" cy="307777"/>
            </a:xfrm>
            <a:prstGeom prst="rect">
              <a:avLst/>
            </a:prstGeom>
            <a:noFill/>
          </p:spPr>
          <p:txBody>
            <a:bodyPr wrap="square">
              <a:spAutoFit/>
            </a:bodyPr>
            <a:lstStyle/>
            <a:p>
              <a:r>
                <a:rPr lang="en-GB" sz="1400" b="1" spc="20" dirty="0">
                  <a:solidFill>
                    <a:srgbClr val="333333"/>
                  </a:solidFill>
                  <a:latin typeface="Open Sans" panose="020B0606030504020204" pitchFamily="34" charset="0"/>
                  <a:ea typeface="Open Sans" panose="020B0606030504020204" pitchFamily="34" charset="0"/>
                  <a:cs typeface="Open Sans" panose="020B0606030504020204" pitchFamily="34" charset="0"/>
                </a:rPr>
                <a:t>New signage </a:t>
              </a:r>
              <a:r>
                <a:rPr lang="en-GB" sz="1400" dirty="0">
                  <a:solidFill>
                    <a:sysClr val="windowText" lastClr="000000"/>
                  </a:solidFill>
                  <a:latin typeface="Open Sans Light" panose="020B0306030504020204" pitchFamily="34" charset="0"/>
                  <a:ea typeface="Open Sans Light" panose="020B0306030504020204" pitchFamily="34" charset="0"/>
                  <a:cs typeface="Open Sans Light" panose="020B0306030504020204" pitchFamily="34" charset="0"/>
                </a:rPr>
                <a:t>specific, vertical and on the road. </a:t>
              </a:r>
            </a:p>
          </p:txBody>
        </p:sp>
      </p:grpSp>
      <p:sp>
        <p:nvSpPr>
          <p:cNvPr id="130" name="Text Placeholder 1">
            <a:extLst>
              <a:ext uri="{FF2B5EF4-FFF2-40B4-BE49-F238E27FC236}">
                <a16:creationId xmlns:a16="http://schemas.microsoft.com/office/drawing/2014/main" id="{7707CA7C-13CE-4AD8-A7FF-4D36FB653AFF}"/>
              </a:ext>
            </a:extLst>
          </p:cNvPr>
          <p:cNvSpPr txBox="1">
            <a:spLocks/>
          </p:cNvSpPr>
          <p:nvPr/>
        </p:nvSpPr>
        <p:spPr>
          <a:xfrm>
            <a:off x="1111876" y="4805761"/>
            <a:ext cx="4177754" cy="410369"/>
          </a:xfrm>
          <a:prstGeom prst="rect">
            <a:avLst/>
          </a:prstGeom>
        </p:spPr>
        <p:txBody>
          <a:bodyPr vert="horz" wrap="square" lIns="0" tIns="0" rIns="0" bIns="0" rtlCol="0">
            <a:spAutoFit/>
          </a:bodyPr>
          <a:lstStyle>
            <a:lvl1pPr marL="0" marR="0" indent="0" algn="l" defTabSz="914400" rtl="0" eaLnBrk="1" fontAlgn="auto" latinLnBrk="0" hangingPunct="1">
              <a:lnSpc>
                <a:spcPct val="120000"/>
              </a:lnSpc>
              <a:spcBef>
                <a:spcPts val="0"/>
              </a:spcBef>
              <a:spcAft>
                <a:spcPts val="0"/>
              </a:spcAft>
              <a:buClrTx/>
              <a:buSzTx/>
              <a:buFontTx/>
              <a:buNone/>
              <a:tabLst/>
              <a:defRPr sz="1100" b="0" kern="1200">
                <a:solidFill>
                  <a:schemeClr val="tx1"/>
                </a:solidFill>
                <a:latin typeface="+mn-lt"/>
                <a:ea typeface="+mn-ea"/>
                <a:cs typeface="Calibri Light" panose="020F0302020204030204" pitchFamily="34" charset="0"/>
              </a:defRPr>
            </a:lvl1pPr>
            <a:lvl2pPr marL="0" indent="0" algn="l" defTabSz="914400" rtl="0" eaLnBrk="1" latinLnBrk="0" hangingPunct="1">
              <a:lnSpc>
                <a:spcPct val="120000"/>
              </a:lnSpc>
              <a:spcBef>
                <a:spcPts val="0"/>
              </a:spcBef>
              <a:spcAft>
                <a:spcPts val="1000"/>
              </a:spcAft>
              <a:buClrTx/>
              <a:buSzPct val="100000"/>
              <a:buFont typeface="Arial"/>
              <a:buNone/>
              <a:defRPr lang="en-US" sz="1300" b="0" i="0" kern="1200" dirty="0" smtClean="0">
                <a:solidFill>
                  <a:schemeClr val="tx1"/>
                </a:solidFill>
                <a:latin typeface="Open Sans Light" panose="020B0306030504020204" pitchFamily="34" charset="0"/>
                <a:ea typeface="+mn-ea"/>
                <a:cs typeface="Calibri Light" panose="020F0302020204030204" pitchFamily="34" charset="0"/>
              </a:defRPr>
            </a:lvl2pPr>
            <a:lvl3pPr marL="176400" indent="-176400" algn="l" defTabSz="914400" rtl="0" eaLnBrk="1" latinLnBrk="0" hangingPunct="1">
              <a:lnSpc>
                <a:spcPct val="120000"/>
              </a:lnSpc>
              <a:spcBef>
                <a:spcPts val="0"/>
              </a:spcBef>
              <a:spcAft>
                <a:spcPts val="1000"/>
              </a:spcAft>
              <a:buClrTx/>
              <a:buSzPct val="100000"/>
              <a:buFont typeface="Arial" panose="020B0604020202020204" pitchFamily="34" charset="0"/>
              <a:buChar char="•"/>
              <a:defRPr lang="en-US" sz="1300" kern="1200" dirty="0" smtClean="0">
                <a:solidFill>
                  <a:schemeClr val="tx1"/>
                </a:solidFill>
                <a:latin typeface="+mn-lt"/>
                <a:ea typeface="+mn-ea"/>
                <a:cs typeface="Calibri Light" panose="020F0302020204030204" pitchFamily="34" charset="0"/>
              </a:defRPr>
            </a:lvl3pPr>
            <a:lvl4pPr marL="356400" indent="-176400" algn="l" defTabSz="914400" rtl="0" eaLnBrk="1" latinLnBrk="0" hangingPunct="1">
              <a:lnSpc>
                <a:spcPct val="120000"/>
              </a:lnSpc>
              <a:spcBef>
                <a:spcPts val="0"/>
              </a:spcBef>
              <a:spcAft>
                <a:spcPts val="1000"/>
              </a:spcAft>
              <a:buClrTx/>
              <a:buSzPct val="100000"/>
              <a:buFont typeface="Verdana" panose="020B0604030504040204" pitchFamily="34" charset="0"/>
              <a:buChar char="−"/>
              <a:defRPr lang="en-US" sz="1300" kern="1200" baseline="0" dirty="0" smtClean="0">
                <a:solidFill>
                  <a:schemeClr val="tx1"/>
                </a:solidFill>
                <a:latin typeface="+mn-lt"/>
                <a:ea typeface="+mn-ea"/>
                <a:cs typeface="Calibri Light" panose="020F0302020204030204" pitchFamily="34" charset="0"/>
              </a:defRPr>
            </a:lvl4pPr>
            <a:lvl5pPr marL="532800" indent="-176400" algn="l" defTabSz="798513" rtl="0" eaLnBrk="1" latinLnBrk="0" hangingPunct="1">
              <a:lnSpc>
                <a:spcPct val="120000"/>
              </a:lnSpc>
              <a:spcBef>
                <a:spcPts val="0"/>
              </a:spcBef>
              <a:spcAft>
                <a:spcPts val="1000"/>
              </a:spcAft>
              <a:buClrTx/>
              <a:buSzPct val="100000"/>
              <a:buFont typeface="Verdana" panose="020B0604030504040204" pitchFamily="34" charset="0"/>
              <a:buChar char="−"/>
              <a:tabLst/>
              <a:defRPr lang="en-US" sz="1300" kern="1200" baseline="0" dirty="0" smtClean="0">
                <a:solidFill>
                  <a:schemeClr val="tx1"/>
                </a:solidFill>
                <a:latin typeface="+mn-lt"/>
                <a:ea typeface="+mn-ea"/>
                <a:cs typeface="Calibri Light" panose="020F0302020204030204" pitchFamily="34" charset="0"/>
              </a:defRPr>
            </a:lvl5pPr>
            <a:lvl6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6pPr>
            <a:lvl7pPr marL="532800" indent="-176400" algn="l" defTabSz="914400" rtl="0" eaLnBrk="1" latinLnBrk="0" hangingPunct="1">
              <a:spcBef>
                <a:spcPts val="0"/>
              </a:spcBef>
              <a:spcAft>
                <a:spcPts val="1000"/>
              </a:spcAft>
              <a:buFont typeface="Verdana" panose="020B0604030504040204" pitchFamily="34" charset="0"/>
              <a:buChar char="−"/>
              <a:defRPr sz="1200" kern="1200">
                <a:solidFill>
                  <a:schemeClr val="tx1"/>
                </a:solidFill>
                <a:latin typeface="+mn-lt"/>
                <a:ea typeface="+mn-ea"/>
                <a:cs typeface="+mn-cs"/>
              </a:defRPr>
            </a:lvl7pPr>
            <a:lvl8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8pPr>
            <a:lvl9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9pPr>
          </a:lstStyle>
          <a:p>
            <a:pPr marL="0" marR="0" lvl="0" indent="0" algn="l" defTabSz="914400" rtl="0" eaLnBrk="1" fontAlgn="auto" latinLnBrk="0" hangingPunct="1">
              <a:lnSpc>
                <a:spcPts val="1600"/>
              </a:lnSpc>
              <a:spcBef>
                <a:spcPts val="0"/>
              </a:spcBef>
              <a:spcAft>
                <a:spcPts val="0"/>
              </a:spcAft>
              <a:buClrTx/>
              <a:buSzTx/>
              <a:buFontTx/>
              <a:buNone/>
              <a:tabLst/>
              <a:defRPr/>
            </a:pPr>
            <a:r>
              <a:rPr lang="en-GB" sz="1400" dirty="0">
                <a:solidFill>
                  <a:sysClr val="windowText" lastClr="000000"/>
                </a:solidFill>
                <a:latin typeface="Open Sans Light" panose="020B0306030504020204" pitchFamily="34" charset="0"/>
                <a:ea typeface="Open Sans Light" panose="020B0306030504020204" pitchFamily="34" charset="0"/>
                <a:cs typeface="Open Sans Light" panose="020B0306030504020204" pitchFamily="34" charset="0"/>
              </a:rPr>
              <a:t>The principal </a:t>
            </a:r>
            <a:r>
              <a:rPr lang="en-GB" sz="1400" b="1" dirty="0">
                <a:solidFill>
                  <a:sysClr val="windowText" lastClr="000000"/>
                </a:solidFill>
                <a:latin typeface="Open Sans" panose="020B0606030504020204" pitchFamily="34" charset="0"/>
                <a:ea typeface="Open Sans" panose="020B0606030504020204" pitchFamily="34" charset="0"/>
                <a:cs typeface="Open Sans" panose="020B0606030504020204" pitchFamily="34" charset="0"/>
              </a:rPr>
              <a:t>vectors of the refurbishment  </a:t>
            </a:r>
            <a:r>
              <a:rPr lang="en-GB" sz="1400" dirty="0">
                <a:solidFill>
                  <a:sysClr val="windowText" lastClr="000000"/>
                </a:solidFill>
                <a:latin typeface="Open Sans Light" panose="020B0306030504020204" pitchFamily="34" charset="0"/>
                <a:ea typeface="Open Sans Light" panose="020B0306030504020204" pitchFamily="34" charset="0"/>
                <a:cs typeface="Open Sans Light" panose="020B0306030504020204" pitchFamily="34" charset="0"/>
              </a:rPr>
              <a:t>have been:</a:t>
            </a:r>
          </a:p>
        </p:txBody>
      </p:sp>
      <p:sp>
        <p:nvSpPr>
          <p:cNvPr id="131" name="Text Placeholder 24">
            <a:extLst>
              <a:ext uri="{FF2B5EF4-FFF2-40B4-BE49-F238E27FC236}">
                <a16:creationId xmlns:a16="http://schemas.microsoft.com/office/drawing/2014/main" id="{1131F451-908C-4339-958D-61C627D53C74}"/>
              </a:ext>
            </a:extLst>
          </p:cNvPr>
          <p:cNvSpPr txBox="1">
            <a:spLocks/>
          </p:cNvSpPr>
          <p:nvPr/>
        </p:nvSpPr>
        <p:spPr>
          <a:xfrm>
            <a:off x="981307" y="3070933"/>
            <a:ext cx="4824407" cy="1667123"/>
          </a:xfrm>
          <a:prstGeom prst="rect">
            <a:avLst/>
          </a:prstGeom>
        </p:spPr>
        <p:txBody>
          <a:bodyPr vert="horz" wrap="square" lIns="0" tIns="0" rIns="0" bIns="0" rtlCol="0" anchor="t" anchorCtr="0">
            <a:spAutoFit/>
          </a:bodyPr>
          <a:lstStyle>
            <a:lvl1pPr marL="0" indent="0" algn="l" defTabSz="914400" rtl="0" eaLnBrk="1" latinLnBrk="0" hangingPunct="1">
              <a:lnSpc>
                <a:spcPct val="100000"/>
              </a:lnSpc>
              <a:spcBef>
                <a:spcPts val="0"/>
              </a:spcBef>
              <a:spcAft>
                <a:spcPts val="1000"/>
              </a:spcAft>
              <a:buSzPct val="100000"/>
              <a:buFont typeface="Arial" panose="020B0604020202020204" pitchFamily="34" charset="0"/>
              <a:buNone/>
              <a:defRPr sz="2400" b="0" kern="1200">
                <a:solidFill>
                  <a:schemeClr val="tx1"/>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000"/>
              </a:spcAft>
              <a:buClrTx/>
              <a:buSzPct val="100000"/>
              <a:buFont typeface="Arial"/>
              <a:buNone/>
              <a:defRPr lang="en-US" sz="2400" b="0" i="0" kern="1200">
                <a:solidFill>
                  <a:schemeClr val="tx1"/>
                </a:solidFill>
                <a:latin typeface="+mj-lt"/>
                <a:ea typeface="+mn-ea"/>
                <a:cs typeface="Calibri Light" panose="020F0302020204030204" pitchFamily="34" charset="0"/>
              </a:defRPr>
            </a:lvl2pPr>
            <a:lvl3pPr marL="176400" indent="-176400" algn="l" defTabSz="914400" rtl="0" eaLnBrk="1" latinLnBrk="0" hangingPunct="1">
              <a:lnSpc>
                <a:spcPct val="120000"/>
              </a:lnSpc>
              <a:spcBef>
                <a:spcPts val="0"/>
              </a:spcBef>
              <a:spcAft>
                <a:spcPts val="1000"/>
              </a:spcAft>
              <a:buClrTx/>
              <a:buSzPct val="100000"/>
              <a:buFont typeface="Arial" panose="020B0604020202020204" pitchFamily="34" charset="0"/>
              <a:buChar char="•"/>
              <a:defRPr lang="en-US" sz="2400" kern="1200">
                <a:solidFill>
                  <a:schemeClr val="tx1"/>
                </a:solidFill>
                <a:latin typeface="+mj-lt"/>
                <a:ea typeface="+mn-ea"/>
                <a:cs typeface="Calibri Light" panose="020F0302020204030204" pitchFamily="34" charset="0"/>
              </a:defRPr>
            </a:lvl3pPr>
            <a:lvl4pPr marL="356400" indent="-176400" algn="l" defTabSz="914400" rtl="0" eaLnBrk="1" latinLnBrk="0" hangingPunct="1">
              <a:lnSpc>
                <a:spcPct val="120000"/>
              </a:lnSpc>
              <a:spcBef>
                <a:spcPts val="0"/>
              </a:spcBef>
              <a:spcAft>
                <a:spcPts val="1000"/>
              </a:spcAft>
              <a:buClrTx/>
              <a:buSzPct val="100000"/>
              <a:buFont typeface="Verdana" panose="020B0604030504040204" pitchFamily="34" charset="0"/>
              <a:buChar char="−"/>
              <a:defRPr lang="en-US" sz="2400" kern="1200" baseline="0">
                <a:solidFill>
                  <a:schemeClr val="tx1"/>
                </a:solidFill>
                <a:latin typeface="+mj-lt"/>
                <a:ea typeface="+mn-ea"/>
                <a:cs typeface="Calibri Light" panose="020F0302020204030204" pitchFamily="34" charset="0"/>
              </a:defRPr>
            </a:lvl4pPr>
            <a:lvl5pPr marL="532800" indent="-176400" algn="l" defTabSz="798513" rtl="0" eaLnBrk="1" latinLnBrk="0" hangingPunct="1">
              <a:lnSpc>
                <a:spcPct val="120000"/>
              </a:lnSpc>
              <a:spcBef>
                <a:spcPts val="0"/>
              </a:spcBef>
              <a:spcAft>
                <a:spcPts val="1000"/>
              </a:spcAft>
              <a:buClrTx/>
              <a:buSzPct val="100000"/>
              <a:buFont typeface="Verdana" panose="020B0604030504040204" pitchFamily="34" charset="0"/>
              <a:buChar char="−"/>
              <a:tabLst/>
              <a:defRPr lang="en-US" sz="2400" kern="1200" baseline="0">
                <a:solidFill>
                  <a:schemeClr val="tx1"/>
                </a:solidFill>
                <a:latin typeface="+mj-lt"/>
                <a:ea typeface="+mn-ea"/>
                <a:cs typeface="Calibri Light" panose="020F0302020204030204" pitchFamily="34" charset="0"/>
              </a:defRPr>
            </a:lvl5pPr>
            <a:lvl6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6pPr>
            <a:lvl7pPr marL="532800" indent="-176400" algn="l" defTabSz="914400" rtl="0" eaLnBrk="1" latinLnBrk="0" hangingPunct="1">
              <a:spcBef>
                <a:spcPts val="0"/>
              </a:spcBef>
              <a:spcAft>
                <a:spcPts val="1000"/>
              </a:spcAft>
              <a:buFont typeface="Verdana" panose="020B0604030504040204" pitchFamily="34" charset="0"/>
              <a:buChar char="−"/>
              <a:defRPr sz="1200" kern="1200">
                <a:solidFill>
                  <a:schemeClr val="tx1"/>
                </a:solidFill>
                <a:latin typeface="+mn-lt"/>
                <a:ea typeface="+mn-ea"/>
                <a:cs typeface="+mn-cs"/>
              </a:defRPr>
            </a:lvl7pPr>
            <a:lvl8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8pPr>
            <a:lvl9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1000"/>
              </a:spcAft>
              <a:buClrTx/>
              <a:buSzPct val="100000"/>
              <a:buFont typeface="Arial" panose="020B0604020202020204" pitchFamily="34" charset="0"/>
              <a:buNone/>
              <a:tabLst/>
              <a:defRPr/>
            </a:pPr>
            <a:r>
              <a:rPr kumimoji="0" lang="en-GB" sz="2500" b="1" i="0" u="none" strike="noStrike" kern="1200" cap="none" spc="0" normalizeH="0" baseline="0" dirty="0">
                <a:ln>
                  <a:noFill/>
                </a:ln>
                <a:solidFill>
                  <a:sysClr val="windowText" lastClr="000000"/>
                </a:solidFill>
                <a:effectLst/>
                <a:uLnTx/>
                <a:uFillTx/>
                <a:latin typeface="Open Sans" panose="020B0606030504020204" pitchFamily="34" charset="0"/>
                <a:ea typeface="Open Sans" panose="020B0606030504020204" pitchFamily="34" charset="0"/>
                <a:cs typeface="Open Sans" panose="020B0606030504020204" pitchFamily="34" charset="0"/>
              </a:rPr>
              <a:t>Puerta del Sol pedestrian only area</a:t>
            </a:r>
          </a:p>
          <a:p>
            <a:pPr marL="0" marR="0" lvl="0" indent="0" algn="l" defTabSz="914400" rtl="0" eaLnBrk="1" fontAlgn="auto" latinLnBrk="0" hangingPunct="1">
              <a:lnSpc>
                <a:spcPct val="100000"/>
              </a:lnSpc>
              <a:spcBef>
                <a:spcPts val="0"/>
              </a:spcBef>
              <a:spcAft>
                <a:spcPts val="1000"/>
              </a:spcAft>
              <a:buClrTx/>
              <a:buSzPct val="100000"/>
              <a:buFont typeface="Arial" panose="020B0604020202020204" pitchFamily="34" charset="0"/>
              <a:buNone/>
              <a:tabLst/>
              <a:defRPr/>
            </a:pPr>
            <a:r>
              <a:rPr kumimoji="0" lang="en-GB" sz="2500" b="1" i="0" u="none" strike="noStrike" kern="1200" cap="none" spc="0" normalizeH="0" baseline="0" dirty="0">
                <a:ln>
                  <a:noFill/>
                </a:ln>
                <a:solidFill>
                  <a:sysClr val="windowText" lastClr="000000"/>
                </a:solidFill>
                <a:effectLst/>
                <a:uLnTx/>
                <a:uFillTx/>
                <a:latin typeface="Open Sans" panose="020B0606030504020204" pitchFamily="34" charset="0"/>
                <a:ea typeface="Open Sans" panose="020B0606030504020204" pitchFamily="34" charset="0"/>
                <a:cs typeface="Open Sans" panose="020B0606030504020204" pitchFamily="34" charset="0"/>
              </a:rPr>
              <a:t>16.751 </a:t>
            </a:r>
            <a:r>
              <a:rPr kumimoji="0" lang="en-GB" sz="2500" b="0" i="0" u="none" strike="noStrike" kern="1200" cap="none" spc="0" normalizeH="0" baseline="0" dirty="0">
                <a:ln>
                  <a:noFill/>
                </a:ln>
                <a:solidFill>
                  <a:sysClr val="windowText" lastClr="000000"/>
                </a:solidFill>
                <a:effectLst/>
                <a:uLnTx/>
                <a:uFillTx/>
                <a:latin typeface="Open Sans Light"/>
                <a:ea typeface="+mn-ea"/>
                <a:cs typeface="Calibri Light" panose="020F0302020204030204" pitchFamily="34" charset="0"/>
              </a:rPr>
              <a:t>square metres for pedestrians</a:t>
            </a:r>
          </a:p>
        </p:txBody>
      </p:sp>
      <p:grpSp>
        <p:nvGrpSpPr>
          <p:cNvPr id="29" name="Group 28">
            <a:extLst>
              <a:ext uri="{FF2B5EF4-FFF2-40B4-BE49-F238E27FC236}">
                <a16:creationId xmlns:a16="http://schemas.microsoft.com/office/drawing/2014/main" id="{2CC22582-3833-4D32-94A0-0A77AB622FA0}"/>
              </a:ext>
            </a:extLst>
          </p:cNvPr>
          <p:cNvGrpSpPr>
            <a:grpSpLocks noChangeAspect="1"/>
          </p:cNvGrpSpPr>
          <p:nvPr/>
        </p:nvGrpSpPr>
        <p:grpSpPr>
          <a:xfrm>
            <a:off x="11080174" y="555708"/>
            <a:ext cx="1696056" cy="451937"/>
            <a:chOff x="11354823" y="557803"/>
            <a:chExt cx="1354985" cy="361054"/>
          </a:xfrm>
        </p:grpSpPr>
        <p:sp>
          <p:nvSpPr>
            <p:cNvPr id="30" name="TextBox 29">
              <a:extLst>
                <a:ext uri="{FF2B5EF4-FFF2-40B4-BE49-F238E27FC236}">
                  <a16:creationId xmlns:a16="http://schemas.microsoft.com/office/drawing/2014/main" id="{F8EB08C1-9A56-4ECA-ADAD-D8F528D23E4C}"/>
                </a:ext>
              </a:extLst>
            </p:cNvPr>
            <p:cNvSpPr txBox="1"/>
            <p:nvPr/>
          </p:nvSpPr>
          <p:spPr>
            <a:xfrm>
              <a:off x="12524030"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1" name="TextBox 30">
              <a:extLst>
                <a:ext uri="{FF2B5EF4-FFF2-40B4-BE49-F238E27FC236}">
                  <a16:creationId xmlns:a16="http://schemas.microsoft.com/office/drawing/2014/main" id="{D0455D81-228B-488F-A728-58C71B5E7119}"/>
                </a:ext>
              </a:extLst>
            </p:cNvPr>
            <p:cNvSpPr txBox="1"/>
            <p:nvPr/>
          </p:nvSpPr>
          <p:spPr>
            <a:xfrm>
              <a:off x="12329162"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TextBox 31">
              <a:extLst>
                <a:ext uri="{FF2B5EF4-FFF2-40B4-BE49-F238E27FC236}">
                  <a16:creationId xmlns:a16="http://schemas.microsoft.com/office/drawing/2014/main" id="{7682E555-76EF-4C03-AA02-6699BD9B2463}"/>
                </a:ext>
              </a:extLst>
            </p:cNvPr>
            <p:cNvSpPr txBox="1"/>
            <p:nvPr/>
          </p:nvSpPr>
          <p:spPr>
            <a:xfrm>
              <a:off x="12134294"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3" name="TextBox 32">
              <a:extLst>
                <a:ext uri="{FF2B5EF4-FFF2-40B4-BE49-F238E27FC236}">
                  <a16:creationId xmlns:a16="http://schemas.microsoft.com/office/drawing/2014/main" id="{87481B7A-4CF7-4666-A158-3148214067C3}"/>
                </a:ext>
              </a:extLst>
            </p:cNvPr>
            <p:cNvSpPr txBox="1"/>
            <p:nvPr/>
          </p:nvSpPr>
          <p:spPr>
            <a:xfrm>
              <a:off x="11939427"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4" name="TextBox 33">
              <a:extLst>
                <a:ext uri="{FF2B5EF4-FFF2-40B4-BE49-F238E27FC236}">
                  <a16:creationId xmlns:a16="http://schemas.microsoft.com/office/drawing/2014/main" id="{7D41F837-4007-4358-B799-B67CDA0962ED}"/>
                </a:ext>
              </a:extLst>
            </p:cNvPr>
            <p:cNvSpPr txBox="1"/>
            <p:nvPr/>
          </p:nvSpPr>
          <p:spPr>
            <a:xfrm>
              <a:off x="11744559" y="742111"/>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5" name="TextBox 34">
              <a:extLst>
                <a:ext uri="{FF2B5EF4-FFF2-40B4-BE49-F238E27FC236}">
                  <a16:creationId xmlns:a16="http://schemas.microsoft.com/office/drawing/2014/main" id="{84C4A4FE-E524-488E-84C9-02C306B8775F}"/>
                </a:ext>
              </a:extLst>
            </p:cNvPr>
            <p:cNvSpPr txBox="1"/>
            <p:nvPr/>
          </p:nvSpPr>
          <p:spPr>
            <a:xfrm>
              <a:off x="11549691" y="742111"/>
              <a:ext cx="185778" cy="176746"/>
            </a:xfrm>
            <a:prstGeom prst="rect">
              <a:avLst/>
            </a:prstGeom>
            <a:solidFill>
              <a:srgbClr val="00445C"/>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TextBox 35">
              <a:extLst>
                <a:ext uri="{FF2B5EF4-FFF2-40B4-BE49-F238E27FC236}">
                  <a16:creationId xmlns:a16="http://schemas.microsoft.com/office/drawing/2014/main" id="{3E85C8CD-64BD-43C7-95AC-BCC493C74DB0}"/>
                </a:ext>
              </a:extLst>
            </p:cNvPr>
            <p:cNvSpPr txBox="1"/>
            <p:nvPr/>
          </p:nvSpPr>
          <p:spPr>
            <a:xfrm>
              <a:off x="11354823"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7" name="TextBox 36">
              <a:extLst>
                <a:ext uri="{FF2B5EF4-FFF2-40B4-BE49-F238E27FC236}">
                  <a16:creationId xmlns:a16="http://schemas.microsoft.com/office/drawing/2014/main" id="{E16A735E-637C-4827-B0EB-9A1188667D4E}"/>
                </a:ext>
              </a:extLst>
            </p:cNvPr>
            <p:cNvSpPr txBox="1"/>
            <p:nvPr/>
          </p:nvSpPr>
          <p:spPr>
            <a:xfrm>
              <a:off x="12524030"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8" name="TextBox 37">
              <a:extLst>
                <a:ext uri="{FF2B5EF4-FFF2-40B4-BE49-F238E27FC236}">
                  <a16:creationId xmlns:a16="http://schemas.microsoft.com/office/drawing/2014/main" id="{384CE8A4-FA7D-4EDA-9F5D-14E11B3C8366}"/>
                </a:ext>
              </a:extLst>
            </p:cNvPr>
            <p:cNvSpPr txBox="1"/>
            <p:nvPr/>
          </p:nvSpPr>
          <p:spPr>
            <a:xfrm>
              <a:off x="12329162"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9" name="TextBox 38">
              <a:extLst>
                <a:ext uri="{FF2B5EF4-FFF2-40B4-BE49-F238E27FC236}">
                  <a16:creationId xmlns:a16="http://schemas.microsoft.com/office/drawing/2014/main" id="{0EE97F4E-068F-4C95-BCC3-0157531D6E31}"/>
                </a:ext>
              </a:extLst>
            </p:cNvPr>
            <p:cNvSpPr txBox="1"/>
            <p:nvPr/>
          </p:nvSpPr>
          <p:spPr>
            <a:xfrm>
              <a:off x="12134294"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0" name="TextBox 39">
              <a:extLst>
                <a:ext uri="{FF2B5EF4-FFF2-40B4-BE49-F238E27FC236}">
                  <a16:creationId xmlns:a16="http://schemas.microsoft.com/office/drawing/2014/main" id="{E5D052FE-9B99-400B-874F-185DCB5B78A4}"/>
                </a:ext>
              </a:extLst>
            </p:cNvPr>
            <p:cNvSpPr txBox="1"/>
            <p:nvPr/>
          </p:nvSpPr>
          <p:spPr>
            <a:xfrm>
              <a:off x="11939427"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TextBox 40">
              <a:extLst>
                <a:ext uri="{FF2B5EF4-FFF2-40B4-BE49-F238E27FC236}">
                  <a16:creationId xmlns:a16="http://schemas.microsoft.com/office/drawing/2014/main" id="{B2454053-020C-475B-8451-7F1AAEA641B8}"/>
                </a:ext>
              </a:extLst>
            </p:cNvPr>
            <p:cNvSpPr txBox="1"/>
            <p:nvPr/>
          </p:nvSpPr>
          <p:spPr>
            <a:xfrm>
              <a:off x="11744559"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2" name="TextBox 41">
              <a:extLst>
                <a:ext uri="{FF2B5EF4-FFF2-40B4-BE49-F238E27FC236}">
                  <a16:creationId xmlns:a16="http://schemas.microsoft.com/office/drawing/2014/main" id="{9CAE8EBF-6538-43BD-B47B-7947A54CD234}"/>
                </a:ext>
              </a:extLst>
            </p:cNvPr>
            <p:cNvSpPr txBox="1"/>
            <p:nvPr/>
          </p:nvSpPr>
          <p:spPr>
            <a:xfrm>
              <a:off x="11549691"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43" name="Graphic 4">
              <a:extLst>
                <a:ext uri="{FF2B5EF4-FFF2-40B4-BE49-F238E27FC236}">
                  <a16:creationId xmlns:a16="http://schemas.microsoft.com/office/drawing/2014/main" id="{76D2C407-81FD-4F92-A531-1EA696EF6143}"/>
                </a:ext>
              </a:extLst>
            </p:cNvPr>
            <p:cNvGrpSpPr>
              <a:grpSpLocks noChangeAspect="1"/>
            </p:cNvGrpSpPr>
            <p:nvPr/>
          </p:nvGrpSpPr>
          <p:grpSpPr>
            <a:xfrm>
              <a:off x="11772106" y="767204"/>
              <a:ext cx="37357" cy="35885"/>
              <a:chOff x="8908530" y="3895668"/>
              <a:chExt cx="226843" cy="218332"/>
            </a:xfrm>
            <a:solidFill>
              <a:schemeClr val="bg1"/>
            </a:solidFill>
            <a:effectLst/>
          </p:grpSpPr>
          <p:sp>
            <p:nvSpPr>
              <p:cNvPr id="94" name="Graphic 4">
                <a:extLst>
                  <a:ext uri="{FF2B5EF4-FFF2-40B4-BE49-F238E27FC236}">
                    <a16:creationId xmlns:a16="http://schemas.microsoft.com/office/drawing/2014/main" id="{75214C35-F734-41FC-96D4-C136BE7BC5C8}"/>
                  </a:ext>
                </a:extLst>
              </p:cNvPr>
              <p:cNvSpPr/>
              <p:nvPr/>
            </p:nvSpPr>
            <p:spPr>
              <a:xfrm>
                <a:off x="8969754" y="3895668"/>
                <a:ext cx="111083" cy="82353"/>
              </a:xfrm>
              <a:custGeom>
                <a:avLst/>
                <a:gdLst>
                  <a:gd name="connsiteX0" fmla="*/ 68812 w 111083"/>
                  <a:gd name="connsiteY0" fmla="*/ 63840 h 82353"/>
                  <a:gd name="connsiteX1" fmla="*/ 61144 w 111083"/>
                  <a:gd name="connsiteY1" fmla="*/ 68947 h 82353"/>
                  <a:gd name="connsiteX2" fmla="*/ 61144 w 111083"/>
                  <a:gd name="connsiteY2" fmla="*/ 68947 h 82353"/>
                  <a:gd name="connsiteX3" fmla="*/ 66256 w 111083"/>
                  <a:gd name="connsiteY3" fmla="*/ 76608 h 82353"/>
                  <a:gd name="connsiteX4" fmla="*/ 66256 w 111083"/>
                  <a:gd name="connsiteY4" fmla="*/ 76608 h 82353"/>
                  <a:gd name="connsiteX5" fmla="*/ 97566 w 111083"/>
                  <a:gd name="connsiteY5" fmla="*/ 82354 h 82353"/>
                  <a:gd name="connsiteX6" fmla="*/ 98844 w 111083"/>
                  <a:gd name="connsiteY6" fmla="*/ 82354 h 82353"/>
                  <a:gd name="connsiteX7" fmla="*/ 102679 w 111083"/>
                  <a:gd name="connsiteY7" fmla="*/ 81077 h 82353"/>
                  <a:gd name="connsiteX8" fmla="*/ 105234 w 111083"/>
                  <a:gd name="connsiteY8" fmla="*/ 77246 h 82353"/>
                  <a:gd name="connsiteX9" fmla="*/ 110985 w 111083"/>
                  <a:gd name="connsiteY9" fmla="*/ 45965 h 82353"/>
                  <a:gd name="connsiteX10" fmla="*/ 105874 w 111083"/>
                  <a:gd name="connsiteY10" fmla="*/ 38304 h 82353"/>
                  <a:gd name="connsiteX11" fmla="*/ 98205 w 111083"/>
                  <a:gd name="connsiteY11" fmla="*/ 43411 h 82353"/>
                  <a:gd name="connsiteX12" fmla="*/ 98205 w 111083"/>
                  <a:gd name="connsiteY12" fmla="*/ 43411 h 82353"/>
                  <a:gd name="connsiteX13" fmla="*/ 95649 w 111083"/>
                  <a:gd name="connsiteY13" fmla="*/ 58094 h 82353"/>
                  <a:gd name="connsiteX14" fmla="*/ 63700 w 111083"/>
                  <a:gd name="connsiteY14" fmla="*/ 3192 h 82353"/>
                  <a:gd name="connsiteX15" fmla="*/ 57949 w 111083"/>
                  <a:gd name="connsiteY15" fmla="*/ 0 h 82353"/>
                  <a:gd name="connsiteX16" fmla="*/ 45169 w 111083"/>
                  <a:gd name="connsiteY16" fmla="*/ 0 h 82353"/>
                  <a:gd name="connsiteX17" fmla="*/ 39418 w 111083"/>
                  <a:gd name="connsiteY17" fmla="*/ 3192 h 82353"/>
                  <a:gd name="connsiteX18" fmla="*/ 1079 w 111083"/>
                  <a:gd name="connsiteY18" fmla="*/ 68947 h 82353"/>
                  <a:gd name="connsiteX19" fmla="*/ 2995 w 111083"/>
                  <a:gd name="connsiteY19" fmla="*/ 77885 h 82353"/>
                  <a:gd name="connsiteX20" fmla="*/ 11941 w 111083"/>
                  <a:gd name="connsiteY20" fmla="*/ 75970 h 82353"/>
                  <a:gd name="connsiteX21" fmla="*/ 11941 w 111083"/>
                  <a:gd name="connsiteY21" fmla="*/ 75331 h 82353"/>
                  <a:gd name="connsiteX22" fmla="*/ 48364 w 111083"/>
                  <a:gd name="connsiteY22" fmla="*/ 12768 h 82353"/>
                  <a:gd name="connsiteX23" fmla="*/ 54115 w 111083"/>
                  <a:gd name="connsiteY23" fmla="*/ 12768 h 82353"/>
                  <a:gd name="connsiteX24" fmla="*/ 85425 w 111083"/>
                  <a:gd name="connsiteY24" fmla="*/ 67032 h 82353"/>
                  <a:gd name="connsiteX25" fmla="*/ 68812 w 111083"/>
                  <a:gd name="connsiteY25" fmla="*/ 63840 h 8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083" h="82353">
                    <a:moveTo>
                      <a:pt x="68812" y="63840"/>
                    </a:moveTo>
                    <a:cubicBezTo>
                      <a:pt x="65617" y="63202"/>
                      <a:pt x="61783" y="65755"/>
                      <a:pt x="61144" y="68947"/>
                    </a:cubicBezTo>
                    <a:cubicBezTo>
                      <a:pt x="61144" y="68947"/>
                      <a:pt x="61144" y="68947"/>
                      <a:pt x="61144" y="68947"/>
                    </a:cubicBezTo>
                    <a:cubicBezTo>
                      <a:pt x="60505" y="72139"/>
                      <a:pt x="63061" y="75970"/>
                      <a:pt x="66256" y="76608"/>
                    </a:cubicBezTo>
                    <a:cubicBezTo>
                      <a:pt x="66256" y="76608"/>
                      <a:pt x="66256" y="76608"/>
                      <a:pt x="66256" y="76608"/>
                    </a:cubicBezTo>
                    <a:lnTo>
                      <a:pt x="97566" y="82354"/>
                    </a:lnTo>
                    <a:lnTo>
                      <a:pt x="98844" y="82354"/>
                    </a:lnTo>
                    <a:cubicBezTo>
                      <a:pt x="100123" y="82354"/>
                      <a:pt x="101400" y="81715"/>
                      <a:pt x="102679" y="81077"/>
                    </a:cubicBezTo>
                    <a:cubicBezTo>
                      <a:pt x="103956" y="79800"/>
                      <a:pt x="105234" y="78523"/>
                      <a:pt x="105234" y="77246"/>
                    </a:cubicBezTo>
                    <a:lnTo>
                      <a:pt x="110985" y="45965"/>
                    </a:lnTo>
                    <a:cubicBezTo>
                      <a:pt x="111624" y="42135"/>
                      <a:pt x="109069" y="38943"/>
                      <a:pt x="105874" y="38304"/>
                    </a:cubicBezTo>
                    <a:cubicBezTo>
                      <a:pt x="102039" y="37666"/>
                      <a:pt x="98844" y="40219"/>
                      <a:pt x="98205" y="43411"/>
                    </a:cubicBezTo>
                    <a:lnTo>
                      <a:pt x="98205" y="43411"/>
                    </a:lnTo>
                    <a:lnTo>
                      <a:pt x="95649" y="58094"/>
                    </a:lnTo>
                    <a:lnTo>
                      <a:pt x="63700" y="3192"/>
                    </a:lnTo>
                    <a:cubicBezTo>
                      <a:pt x="62422" y="1277"/>
                      <a:pt x="60505" y="0"/>
                      <a:pt x="57949" y="0"/>
                    </a:cubicBezTo>
                    <a:lnTo>
                      <a:pt x="45169" y="0"/>
                    </a:lnTo>
                    <a:cubicBezTo>
                      <a:pt x="42613" y="0"/>
                      <a:pt x="40696" y="1277"/>
                      <a:pt x="39418" y="3192"/>
                    </a:cubicBezTo>
                    <a:lnTo>
                      <a:pt x="1079" y="68947"/>
                    </a:lnTo>
                    <a:cubicBezTo>
                      <a:pt x="-839" y="72139"/>
                      <a:pt x="-200" y="75970"/>
                      <a:pt x="2995" y="77885"/>
                    </a:cubicBezTo>
                    <a:cubicBezTo>
                      <a:pt x="6190" y="79800"/>
                      <a:pt x="10025" y="79162"/>
                      <a:pt x="11941" y="75970"/>
                    </a:cubicBezTo>
                    <a:cubicBezTo>
                      <a:pt x="11941" y="75970"/>
                      <a:pt x="11941" y="75970"/>
                      <a:pt x="11941" y="75331"/>
                    </a:cubicBezTo>
                    <a:lnTo>
                      <a:pt x="48364" y="12768"/>
                    </a:lnTo>
                    <a:lnTo>
                      <a:pt x="54115" y="12768"/>
                    </a:lnTo>
                    <a:lnTo>
                      <a:pt x="85425" y="67032"/>
                    </a:lnTo>
                    <a:lnTo>
                      <a:pt x="68812" y="6384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95" name="Graphic 4">
                <a:extLst>
                  <a:ext uri="{FF2B5EF4-FFF2-40B4-BE49-F238E27FC236}">
                    <a16:creationId xmlns:a16="http://schemas.microsoft.com/office/drawing/2014/main" id="{64F16BCE-89FD-46DB-8CF1-48D9179FB214}"/>
                  </a:ext>
                </a:extLst>
              </p:cNvPr>
              <p:cNvSpPr/>
              <p:nvPr/>
            </p:nvSpPr>
            <p:spPr>
              <a:xfrm>
                <a:off x="8908530" y="3997333"/>
                <a:ext cx="96807" cy="94961"/>
              </a:xfrm>
              <a:custGeom>
                <a:avLst/>
                <a:gdLst>
                  <a:gd name="connsiteX0" fmla="*/ 91696 w 96807"/>
                  <a:gd name="connsiteY0" fmla="*/ 80917 h 94961"/>
                  <a:gd name="connsiteX1" fmla="*/ 16934 w 96807"/>
                  <a:gd name="connsiteY1" fmla="*/ 80917 h 94961"/>
                  <a:gd name="connsiteX2" fmla="*/ 14378 w 96807"/>
                  <a:gd name="connsiteY2" fmla="*/ 76448 h 94961"/>
                  <a:gd name="connsiteX3" fmla="*/ 46327 w 96807"/>
                  <a:gd name="connsiteY3" fmla="*/ 22184 h 94961"/>
                  <a:gd name="connsiteX4" fmla="*/ 52078 w 96807"/>
                  <a:gd name="connsiteY4" fmla="*/ 38783 h 94961"/>
                  <a:gd name="connsiteX5" fmla="*/ 57829 w 96807"/>
                  <a:gd name="connsiteY5" fmla="*/ 43251 h 94961"/>
                  <a:gd name="connsiteX6" fmla="*/ 59746 w 96807"/>
                  <a:gd name="connsiteY6" fmla="*/ 42613 h 94961"/>
                  <a:gd name="connsiteX7" fmla="*/ 63580 w 96807"/>
                  <a:gd name="connsiteY7" fmla="*/ 34314 h 94961"/>
                  <a:gd name="connsiteX8" fmla="*/ 52717 w 96807"/>
                  <a:gd name="connsiteY8" fmla="*/ 4309 h 94961"/>
                  <a:gd name="connsiteX9" fmla="*/ 49522 w 96807"/>
                  <a:gd name="connsiteY9" fmla="*/ 479 h 94961"/>
                  <a:gd name="connsiteX10" fmla="*/ 44410 w 96807"/>
                  <a:gd name="connsiteY10" fmla="*/ 479 h 94961"/>
                  <a:gd name="connsiteX11" fmla="*/ 14378 w 96807"/>
                  <a:gd name="connsiteY11" fmla="*/ 11332 h 94961"/>
                  <a:gd name="connsiteX12" fmla="*/ 11183 w 96807"/>
                  <a:gd name="connsiteY12" fmla="*/ 19631 h 94961"/>
                  <a:gd name="connsiteX13" fmla="*/ 18850 w 96807"/>
                  <a:gd name="connsiteY13" fmla="*/ 23461 h 94961"/>
                  <a:gd name="connsiteX14" fmla="*/ 33547 w 96807"/>
                  <a:gd name="connsiteY14" fmla="*/ 18354 h 94961"/>
                  <a:gd name="connsiteX15" fmla="*/ 959 w 96807"/>
                  <a:gd name="connsiteY15" fmla="*/ 73894 h 94961"/>
                  <a:gd name="connsiteX16" fmla="*/ 959 w 96807"/>
                  <a:gd name="connsiteY16" fmla="*/ 80278 h 94961"/>
                  <a:gd name="connsiteX17" fmla="*/ 6709 w 96807"/>
                  <a:gd name="connsiteY17" fmla="*/ 91770 h 94961"/>
                  <a:gd name="connsiteX18" fmla="*/ 12460 w 96807"/>
                  <a:gd name="connsiteY18" fmla="*/ 94962 h 94961"/>
                  <a:gd name="connsiteX19" fmla="*/ 90418 w 96807"/>
                  <a:gd name="connsiteY19" fmla="*/ 94962 h 94961"/>
                  <a:gd name="connsiteX20" fmla="*/ 96808 w 96807"/>
                  <a:gd name="connsiteY20" fmla="*/ 88578 h 94961"/>
                  <a:gd name="connsiteX21" fmla="*/ 91696 w 96807"/>
                  <a:gd name="connsiteY21" fmla="*/ 80917 h 94961"/>
                  <a:gd name="connsiteX22" fmla="*/ 91696 w 96807"/>
                  <a:gd name="connsiteY22" fmla="*/ 80917 h 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6807" h="94961">
                    <a:moveTo>
                      <a:pt x="91696" y="80917"/>
                    </a:moveTo>
                    <a:lnTo>
                      <a:pt x="16934" y="80917"/>
                    </a:lnTo>
                    <a:lnTo>
                      <a:pt x="14378" y="76448"/>
                    </a:lnTo>
                    <a:lnTo>
                      <a:pt x="46327" y="22184"/>
                    </a:lnTo>
                    <a:lnTo>
                      <a:pt x="52078" y="38783"/>
                    </a:lnTo>
                    <a:cubicBezTo>
                      <a:pt x="52717" y="41336"/>
                      <a:pt x="55273" y="43251"/>
                      <a:pt x="57829" y="43251"/>
                    </a:cubicBezTo>
                    <a:cubicBezTo>
                      <a:pt x="58468" y="43251"/>
                      <a:pt x="59107" y="43251"/>
                      <a:pt x="59746" y="42613"/>
                    </a:cubicBezTo>
                    <a:cubicBezTo>
                      <a:pt x="62941" y="41336"/>
                      <a:pt x="64858" y="37506"/>
                      <a:pt x="63580" y="34314"/>
                    </a:cubicBezTo>
                    <a:lnTo>
                      <a:pt x="52717" y="4309"/>
                    </a:lnTo>
                    <a:cubicBezTo>
                      <a:pt x="52078" y="3032"/>
                      <a:pt x="50800" y="1117"/>
                      <a:pt x="49522" y="479"/>
                    </a:cubicBezTo>
                    <a:cubicBezTo>
                      <a:pt x="48244" y="-160"/>
                      <a:pt x="46327" y="-160"/>
                      <a:pt x="44410" y="479"/>
                    </a:cubicBezTo>
                    <a:lnTo>
                      <a:pt x="14378" y="11332"/>
                    </a:lnTo>
                    <a:cubicBezTo>
                      <a:pt x="11183" y="12608"/>
                      <a:pt x="9904" y="16439"/>
                      <a:pt x="11183" y="19631"/>
                    </a:cubicBezTo>
                    <a:cubicBezTo>
                      <a:pt x="12460" y="22823"/>
                      <a:pt x="15655" y="24099"/>
                      <a:pt x="18850" y="23461"/>
                    </a:cubicBezTo>
                    <a:lnTo>
                      <a:pt x="33547" y="18354"/>
                    </a:lnTo>
                    <a:lnTo>
                      <a:pt x="959" y="73894"/>
                    </a:lnTo>
                    <a:cubicBezTo>
                      <a:pt x="-320" y="75810"/>
                      <a:pt x="-320" y="78363"/>
                      <a:pt x="959" y="80278"/>
                    </a:cubicBezTo>
                    <a:lnTo>
                      <a:pt x="6709" y="91770"/>
                    </a:lnTo>
                    <a:cubicBezTo>
                      <a:pt x="7988" y="93685"/>
                      <a:pt x="9904" y="94962"/>
                      <a:pt x="12460" y="94962"/>
                    </a:cubicBezTo>
                    <a:lnTo>
                      <a:pt x="90418" y="94962"/>
                    </a:lnTo>
                    <a:cubicBezTo>
                      <a:pt x="94252" y="94962"/>
                      <a:pt x="96808" y="92408"/>
                      <a:pt x="96808" y="88578"/>
                    </a:cubicBezTo>
                    <a:cubicBezTo>
                      <a:pt x="96808" y="84747"/>
                      <a:pt x="95529" y="81555"/>
                      <a:pt x="91696" y="80917"/>
                    </a:cubicBezTo>
                    <a:lnTo>
                      <a:pt x="91696" y="80917"/>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96" name="Graphic 4">
                <a:extLst>
                  <a:ext uri="{FF2B5EF4-FFF2-40B4-BE49-F238E27FC236}">
                    <a16:creationId xmlns:a16="http://schemas.microsoft.com/office/drawing/2014/main" id="{6FFD0BC4-F732-427B-9BA2-37C1E62708CB}"/>
                  </a:ext>
                </a:extLst>
              </p:cNvPr>
              <p:cNvSpPr/>
              <p:nvPr/>
            </p:nvSpPr>
            <p:spPr>
              <a:xfrm>
                <a:off x="9030259" y="4001153"/>
                <a:ext cx="105114" cy="112847"/>
              </a:xfrm>
              <a:custGeom>
                <a:avLst/>
                <a:gdLst>
                  <a:gd name="connsiteX0" fmla="*/ 64539 w 105114"/>
                  <a:gd name="connsiteY0" fmla="*/ 3681 h 112847"/>
                  <a:gd name="connsiteX1" fmla="*/ 56232 w 105114"/>
                  <a:gd name="connsiteY1" fmla="*/ 489 h 112847"/>
                  <a:gd name="connsiteX2" fmla="*/ 53037 w 105114"/>
                  <a:gd name="connsiteY2" fmla="*/ 8788 h 112847"/>
                  <a:gd name="connsiteX3" fmla="*/ 53675 w 105114"/>
                  <a:gd name="connsiteY3" fmla="*/ 10065 h 112847"/>
                  <a:gd name="connsiteX4" fmla="*/ 90737 w 105114"/>
                  <a:gd name="connsiteY4" fmla="*/ 72628 h 112847"/>
                  <a:gd name="connsiteX5" fmla="*/ 88820 w 105114"/>
                  <a:gd name="connsiteY5" fmla="*/ 77097 h 112847"/>
                  <a:gd name="connsiteX6" fmla="*/ 22365 w 105114"/>
                  <a:gd name="connsiteY6" fmla="*/ 77097 h 112847"/>
                  <a:gd name="connsiteX7" fmla="*/ 33228 w 105114"/>
                  <a:gd name="connsiteY7" fmla="*/ 66244 h 112847"/>
                  <a:gd name="connsiteX8" fmla="*/ 32589 w 105114"/>
                  <a:gd name="connsiteY8" fmla="*/ 57307 h 112847"/>
                  <a:gd name="connsiteX9" fmla="*/ 24282 w 105114"/>
                  <a:gd name="connsiteY9" fmla="*/ 57307 h 112847"/>
                  <a:gd name="connsiteX10" fmla="*/ 1917 w 105114"/>
                  <a:gd name="connsiteY10" fmla="*/ 79650 h 112847"/>
                  <a:gd name="connsiteX11" fmla="*/ 1917 w 105114"/>
                  <a:gd name="connsiteY11" fmla="*/ 88588 h 112847"/>
                  <a:gd name="connsiteX12" fmla="*/ 24282 w 105114"/>
                  <a:gd name="connsiteY12" fmla="*/ 110932 h 112847"/>
                  <a:gd name="connsiteX13" fmla="*/ 33228 w 105114"/>
                  <a:gd name="connsiteY13" fmla="*/ 110932 h 112847"/>
                  <a:gd name="connsiteX14" fmla="*/ 33228 w 105114"/>
                  <a:gd name="connsiteY14" fmla="*/ 101994 h 112847"/>
                  <a:gd name="connsiteX15" fmla="*/ 33228 w 105114"/>
                  <a:gd name="connsiteY15" fmla="*/ 101994 h 112847"/>
                  <a:gd name="connsiteX16" fmla="*/ 20448 w 105114"/>
                  <a:gd name="connsiteY16" fmla="*/ 89226 h 112847"/>
                  <a:gd name="connsiteX17" fmla="*/ 92654 w 105114"/>
                  <a:gd name="connsiteY17" fmla="*/ 89226 h 112847"/>
                  <a:gd name="connsiteX18" fmla="*/ 98405 w 105114"/>
                  <a:gd name="connsiteY18" fmla="*/ 86034 h 112847"/>
                  <a:gd name="connsiteX19" fmla="*/ 104156 w 105114"/>
                  <a:gd name="connsiteY19" fmla="*/ 74543 h 112847"/>
                  <a:gd name="connsiteX20" fmla="*/ 104156 w 105114"/>
                  <a:gd name="connsiteY20" fmla="*/ 68159 h 112847"/>
                  <a:gd name="connsiteX21" fmla="*/ 64539 w 105114"/>
                  <a:gd name="connsiteY21" fmla="*/ 3681 h 1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114" h="112847">
                    <a:moveTo>
                      <a:pt x="64539" y="3681"/>
                    </a:moveTo>
                    <a:cubicBezTo>
                      <a:pt x="63260" y="489"/>
                      <a:pt x="59427" y="-788"/>
                      <a:pt x="56232" y="489"/>
                    </a:cubicBezTo>
                    <a:cubicBezTo>
                      <a:pt x="53037" y="1766"/>
                      <a:pt x="51759" y="5596"/>
                      <a:pt x="53037" y="8788"/>
                    </a:cubicBezTo>
                    <a:cubicBezTo>
                      <a:pt x="53037" y="9427"/>
                      <a:pt x="53675" y="9427"/>
                      <a:pt x="53675" y="10065"/>
                    </a:cubicBezTo>
                    <a:lnTo>
                      <a:pt x="90737" y="72628"/>
                    </a:lnTo>
                    <a:lnTo>
                      <a:pt x="88820" y="77097"/>
                    </a:lnTo>
                    <a:lnTo>
                      <a:pt x="22365" y="77097"/>
                    </a:lnTo>
                    <a:lnTo>
                      <a:pt x="33228" y="66244"/>
                    </a:lnTo>
                    <a:cubicBezTo>
                      <a:pt x="35784" y="63690"/>
                      <a:pt x="35144" y="59222"/>
                      <a:pt x="32589" y="57307"/>
                    </a:cubicBezTo>
                    <a:cubicBezTo>
                      <a:pt x="30033" y="55391"/>
                      <a:pt x="26838" y="55391"/>
                      <a:pt x="24282" y="57307"/>
                    </a:cubicBezTo>
                    <a:lnTo>
                      <a:pt x="1917" y="79650"/>
                    </a:lnTo>
                    <a:cubicBezTo>
                      <a:pt x="-639" y="82204"/>
                      <a:pt x="-639" y="86034"/>
                      <a:pt x="1917" y="88588"/>
                    </a:cubicBezTo>
                    <a:lnTo>
                      <a:pt x="24282" y="110932"/>
                    </a:lnTo>
                    <a:cubicBezTo>
                      <a:pt x="26838" y="113486"/>
                      <a:pt x="30672" y="113486"/>
                      <a:pt x="33228" y="110932"/>
                    </a:cubicBezTo>
                    <a:cubicBezTo>
                      <a:pt x="35784" y="108378"/>
                      <a:pt x="35784" y="104548"/>
                      <a:pt x="33228" y="101994"/>
                    </a:cubicBezTo>
                    <a:lnTo>
                      <a:pt x="33228" y="101994"/>
                    </a:lnTo>
                    <a:lnTo>
                      <a:pt x="20448" y="89226"/>
                    </a:lnTo>
                    <a:lnTo>
                      <a:pt x="92654" y="89226"/>
                    </a:lnTo>
                    <a:cubicBezTo>
                      <a:pt x="95210" y="89226"/>
                      <a:pt x="97127" y="87950"/>
                      <a:pt x="98405" y="86034"/>
                    </a:cubicBezTo>
                    <a:lnTo>
                      <a:pt x="104156" y="74543"/>
                    </a:lnTo>
                    <a:cubicBezTo>
                      <a:pt x="105434" y="72628"/>
                      <a:pt x="105434" y="70074"/>
                      <a:pt x="104156" y="68159"/>
                    </a:cubicBezTo>
                    <a:lnTo>
                      <a:pt x="64539" y="36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44" name="Graphic 4">
              <a:extLst>
                <a:ext uri="{FF2B5EF4-FFF2-40B4-BE49-F238E27FC236}">
                  <a16:creationId xmlns:a16="http://schemas.microsoft.com/office/drawing/2014/main" id="{955DDE30-08E4-41B5-B384-DE884B4DCC75}"/>
                </a:ext>
              </a:extLst>
            </p:cNvPr>
            <p:cNvSpPr/>
            <p:nvPr/>
          </p:nvSpPr>
          <p:spPr>
            <a:xfrm>
              <a:off x="11381802" y="770300"/>
              <a:ext cx="41478" cy="27452"/>
            </a:xfrm>
            <a:custGeom>
              <a:avLst/>
              <a:gdLst>
                <a:gd name="connsiteX0" fmla="*/ 188503 w 232974"/>
                <a:gd name="connsiteY0" fmla="*/ 62563 h 154492"/>
                <a:gd name="connsiteX1" fmla="*/ 171889 w 232974"/>
                <a:gd name="connsiteY1" fmla="*/ 65755 h 154492"/>
                <a:gd name="connsiteX2" fmla="*/ 154636 w 232974"/>
                <a:gd name="connsiteY2" fmla="*/ 35112 h 154492"/>
                <a:gd name="connsiteX3" fmla="*/ 161026 w 232974"/>
                <a:gd name="connsiteY3" fmla="*/ 20429 h 154492"/>
                <a:gd name="connsiteX4" fmla="*/ 172528 w 232974"/>
                <a:gd name="connsiteY4" fmla="*/ 20429 h 154492"/>
                <a:gd name="connsiteX5" fmla="*/ 178918 w 232974"/>
                <a:gd name="connsiteY5" fmla="*/ 14045 h 154492"/>
                <a:gd name="connsiteX6" fmla="*/ 172528 w 232974"/>
                <a:gd name="connsiteY6" fmla="*/ 7661 h 154492"/>
                <a:gd name="connsiteX7" fmla="*/ 141217 w 232974"/>
                <a:gd name="connsiteY7" fmla="*/ 7661 h 154492"/>
                <a:gd name="connsiteX8" fmla="*/ 134828 w 232974"/>
                <a:gd name="connsiteY8" fmla="*/ 14045 h 154492"/>
                <a:gd name="connsiteX9" fmla="*/ 141217 w 232974"/>
                <a:gd name="connsiteY9" fmla="*/ 20429 h 154492"/>
                <a:gd name="connsiteX10" fmla="*/ 147607 w 232974"/>
                <a:gd name="connsiteY10" fmla="*/ 20429 h 154492"/>
                <a:gd name="connsiteX11" fmla="*/ 143134 w 232974"/>
                <a:gd name="connsiteY11" fmla="*/ 31282 h 154492"/>
                <a:gd name="connsiteX12" fmla="*/ 77318 w 232974"/>
                <a:gd name="connsiteY12" fmla="*/ 31282 h 154492"/>
                <a:gd name="connsiteX13" fmla="*/ 83069 w 232974"/>
                <a:gd name="connsiteY13" fmla="*/ 12768 h 154492"/>
                <a:gd name="connsiteX14" fmla="*/ 93932 w 232974"/>
                <a:gd name="connsiteY14" fmla="*/ 12768 h 154492"/>
                <a:gd name="connsiteX15" fmla="*/ 100322 w 232974"/>
                <a:gd name="connsiteY15" fmla="*/ 6384 h 154492"/>
                <a:gd name="connsiteX16" fmla="*/ 93932 w 232974"/>
                <a:gd name="connsiteY16" fmla="*/ 0 h 154492"/>
                <a:gd name="connsiteX17" fmla="*/ 77957 w 232974"/>
                <a:gd name="connsiteY17" fmla="*/ 0 h 154492"/>
                <a:gd name="connsiteX18" fmla="*/ 71567 w 232974"/>
                <a:gd name="connsiteY18" fmla="*/ 4469 h 154492"/>
                <a:gd name="connsiteX19" fmla="*/ 53675 w 232974"/>
                <a:gd name="connsiteY19" fmla="*/ 63201 h 154492"/>
                <a:gd name="connsiteX20" fmla="*/ 46646 w 232974"/>
                <a:gd name="connsiteY20" fmla="*/ 62563 h 154492"/>
                <a:gd name="connsiteX21" fmla="*/ 0 w 232974"/>
                <a:gd name="connsiteY21" fmla="*/ 107889 h 154492"/>
                <a:gd name="connsiteX22" fmla="*/ 45368 w 232974"/>
                <a:gd name="connsiteY22" fmla="*/ 154492 h 154492"/>
                <a:gd name="connsiteX23" fmla="*/ 92015 w 232974"/>
                <a:gd name="connsiteY23" fmla="*/ 109166 h 154492"/>
                <a:gd name="connsiteX24" fmla="*/ 65816 w 232974"/>
                <a:gd name="connsiteY24" fmla="*/ 67032 h 154492"/>
                <a:gd name="connsiteX25" fmla="*/ 70928 w 232974"/>
                <a:gd name="connsiteY25" fmla="*/ 50434 h 154492"/>
                <a:gd name="connsiteX26" fmla="*/ 111824 w 232974"/>
                <a:gd name="connsiteY26" fmla="*/ 111720 h 154492"/>
                <a:gd name="connsiteX27" fmla="*/ 112463 w 232974"/>
                <a:gd name="connsiteY27" fmla="*/ 112358 h 154492"/>
                <a:gd name="connsiteX28" fmla="*/ 112463 w 232974"/>
                <a:gd name="connsiteY28" fmla="*/ 112358 h 154492"/>
                <a:gd name="connsiteX29" fmla="*/ 112463 w 232974"/>
                <a:gd name="connsiteY29" fmla="*/ 112358 h 154492"/>
                <a:gd name="connsiteX30" fmla="*/ 114380 w 232974"/>
                <a:gd name="connsiteY30" fmla="*/ 113635 h 154492"/>
                <a:gd name="connsiteX31" fmla="*/ 114380 w 232974"/>
                <a:gd name="connsiteY31" fmla="*/ 113635 h 154492"/>
                <a:gd name="connsiteX32" fmla="*/ 114380 w 232974"/>
                <a:gd name="connsiteY32" fmla="*/ 113635 h 154492"/>
                <a:gd name="connsiteX33" fmla="*/ 116297 w 232974"/>
                <a:gd name="connsiteY33" fmla="*/ 114273 h 154492"/>
                <a:gd name="connsiteX34" fmla="*/ 141856 w 232974"/>
                <a:gd name="connsiteY34" fmla="*/ 114273 h 154492"/>
                <a:gd name="connsiteX35" fmla="*/ 193615 w 232974"/>
                <a:gd name="connsiteY35" fmla="*/ 153216 h 154492"/>
                <a:gd name="connsiteX36" fmla="*/ 232593 w 232974"/>
                <a:gd name="connsiteY36" fmla="*/ 101505 h 154492"/>
                <a:gd name="connsiteX37" fmla="*/ 187225 w 232974"/>
                <a:gd name="connsiteY37" fmla="*/ 62563 h 154492"/>
                <a:gd name="connsiteX38" fmla="*/ 188503 w 232974"/>
                <a:gd name="connsiteY38" fmla="*/ 62563 h 154492"/>
                <a:gd name="connsiteX39" fmla="*/ 79874 w 232974"/>
                <a:gd name="connsiteY39" fmla="*/ 107889 h 154492"/>
                <a:gd name="connsiteX40" fmla="*/ 46646 w 232974"/>
                <a:gd name="connsiteY40" fmla="*/ 141086 h 154492"/>
                <a:gd name="connsiteX41" fmla="*/ 13419 w 232974"/>
                <a:gd name="connsiteY41" fmla="*/ 107889 h 154492"/>
                <a:gd name="connsiteX42" fmla="*/ 46646 w 232974"/>
                <a:gd name="connsiteY42" fmla="*/ 74693 h 154492"/>
                <a:gd name="connsiteX43" fmla="*/ 46646 w 232974"/>
                <a:gd name="connsiteY43" fmla="*/ 74693 h 154492"/>
                <a:gd name="connsiteX44" fmla="*/ 49841 w 232974"/>
                <a:gd name="connsiteY44" fmla="*/ 75331 h 154492"/>
                <a:gd name="connsiteX45" fmla="*/ 40257 w 232974"/>
                <a:gd name="connsiteY45" fmla="*/ 105974 h 154492"/>
                <a:gd name="connsiteX46" fmla="*/ 44730 w 232974"/>
                <a:gd name="connsiteY46" fmla="*/ 113635 h 154492"/>
                <a:gd name="connsiteX47" fmla="*/ 46646 w 232974"/>
                <a:gd name="connsiteY47" fmla="*/ 113635 h 154492"/>
                <a:gd name="connsiteX48" fmla="*/ 53036 w 232974"/>
                <a:gd name="connsiteY48" fmla="*/ 109166 h 154492"/>
                <a:gd name="connsiteX49" fmla="*/ 62621 w 232974"/>
                <a:gd name="connsiteY49" fmla="*/ 78523 h 154492"/>
                <a:gd name="connsiteX50" fmla="*/ 79874 w 232974"/>
                <a:gd name="connsiteY50" fmla="*/ 107889 h 154492"/>
                <a:gd name="connsiteX51" fmla="*/ 79874 w 232974"/>
                <a:gd name="connsiteY51" fmla="*/ 107889 h 154492"/>
                <a:gd name="connsiteX52" fmla="*/ 161026 w 232974"/>
                <a:gd name="connsiteY52" fmla="*/ 71501 h 154492"/>
                <a:gd name="connsiteX53" fmla="*/ 143134 w 232974"/>
                <a:gd name="connsiteY53" fmla="*/ 101505 h 154492"/>
                <a:gd name="connsiteX54" fmla="*/ 127160 w 232974"/>
                <a:gd name="connsiteY54" fmla="*/ 101505 h 154492"/>
                <a:gd name="connsiteX55" fmla="*/ 148885 w 232974"/>
                <a:gd name="connsiteY55" fmla="*/ 49795 h 154492"/>
                <a:gd name="connsiteX56" fmla="*/ 161026 w 232974"/>
                <a:gd name="connsiteY56" fmla="*/ 71501 h 154492"/>
                <a:gd name="connsiteX57" fmla="*/ 177640 w 232974"/>
                <a:gd name="connsiteY57" fmla="*/ 101505 h 154492"/>
                <a:gd name="connsiteX58" fmla="*/ 155914 w 232974"/>
                <a:gd name="connsiteY58" fmla="*/ 101505 h 154492"/>
                <a:gd name="connsiteX59" fmla="*/ 166777 w 232974"/>
                <a:gd name="connsiteY59" fmla="*/ 82992 h 154492"/>
                <a:gd name="connsiteX60" fmla="*/ 177640 w 232974"/>
                <a:gd name="connsiteY60" fmla="*/ 101505 h 154492"/>
                <a:gd name="connsiteX61" fmla="*/ 116297 w 232974"/>
                <a:gd name="connsiteY61" fmla="*/ 94483 h 154492"/>
                <a:gd name="connsiteX62" fmla="*/ 82430 w 232974"/>
                <a:gd name="connsiteY62" fmla="*/ 43411 h 154492"/>
                <a:gd name="connsiteX63" fmla="*/ 137384 w 232974"/>
                <a:gd name="connsiteY63" fmla="*/ 43411 h 154492"/>
                <a:gd name="connsiteX64" fmla="*/ 116297 w 232974"/>
                <a:gd name="connsiteY64" fmla="*/ 94483 h 154492"/>
                <a:gd name="connsiteX65" fmla="*/ 188503 w 232974"/>
                <a:gd name="connsiteY65" fmla="*/ 141086 h 154492"/>
                <a:gd name="connsiteX66" fmla="*/ 155914 w 232974"/>
                <a:gd name="connsiteY66" fmla="*/ 114912 h 154492"/>
                <a:gd name="connsiteX67" fmla="*/ 188503 w 232974"/>
                <a:gd name="connsiteY67" fmla="*/ 114912 h 154492"/>
                <a:gd name="connsiteX68" fmla="*/ 194893 w 232974"/>
                <a:gd name="connsiteY68" fmla="*/ 108528 h 154492"/>
                <a:gd name="connsiteX69" fmla="*/ 194254 w 232974"/>
                <a:gd name="connsiteY69" fmla="*/ 105336 h 154492"/>
                <a:gd name="connsiteX70" fmla="*/ 178918 w 232974"/>
                <a:gd name="connsiteY70" fmla="*/ 77246 h 154492"/>
                <a:gd name="connsiteX71" fmla="*/ 189142 w 232974"/>
                <a:gd name="connsiteY71" fmla="*/ 75331 h 154492"/>
                <a:gd name="connsiteX72" fmla="*/ 220453 w 232974"/>
                <a:gd name="connsiteY72" fmla="*/ 109805 h 154492"/>
                <a:gd name="connsiteX73" fmla="*/ 188503 w 232974"/>
                <a:gd name="connsiteY73" fmla="*/ 141086 h 15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32974" h="154492">
                  <a:moveTo>
                    <a:pt x="188503" y="62563"/>
                  </a:moveTo>
                  <a:cubicBezTo>
                    <a:pt x="182752" y="62563"/>
                    <a:pt x="177640" y="63840"/>
                    <a:pt x="171889" y="65755"/>
                  </a:cubicBezTo>
                  <a:lnTo>
                    <a:pt x="154636" y="35112"/>
                  </a:lnTo>
                  <a:lnTo>
                    <a:pt x="161026" y="20429"/>
                  </a:lnTo>
                  <a:lnTo>
                    <a:pt x="172528" y="20429"/>
                  </a:lnTo>
                  <a:cubicBezTo>
                    <a:pt x="176362" y="20429"/>
                    <a:pt x="178918" y="17875"/>
                    <a:pt x="178918" y="14045"/>
                  </a:cubicBezTo>
                  <a:cubicBezTo>
                    <a:pt x="178918" y="10214"/>
                    <a:pt x="176362" y="7661"/>
                    <a:pt x="172528" y="7661"/>
                  </a:cubicBezTo>
                  <a:lnTo>
                    <a:pt x="141217" y="7661"/>
                  </a:lnTo>
                  <a:cubicBezTo>
                    <a:pt x="137384" y="7661"/>
                    <a:pt x="134828" y="10214"/>
                    <a:pt x="134828" y="14045"/>
                  </a:cubicBezTo>
                  <a:cubicBezTo>
                    <a:pt x="134828" y="17875"/>
                    <a:pt x="137384" y="20429"/>
                    <a:pt x="141217" y="20429"/>
                  </a:cubicBezTo>
                  <a:lnTo>
                    <a:pt x="147607" y="20429"/>
                  </a:lnTo>
                  <a:lnTo>
                    <a:pt x="143134" y="31282"/>
                  </a:lnTo>
                  <a:lnTo>
                    <a:pt x="77318" y="31282"/>
                  </a:lnTo>
                  <a:lnTo>
                    <a:pt x="83069" y="12768"/>
                  </a:lnTo>
                  <a:lnTo>
                    <a:pt x="93932" y="12768"/>
                  </a:lnTo>
                  <a:cubicBezTo>
                    <a:pt x="97766" y="12768"/>
                    <a:pt x="100322" y="10214"/>
                    <a:pt x="100322" y="6384"/>
                  </a:cubicBezTo>
                  <a:cubicBezTo>
                    <a:pt x="100322" y="2554"/>
                    <a:pt x="97766" y="0"/>
                    <a:pt x="93932" y="0"/>
                  </a:cubicBezTo>
                  <a:lnTo>
                    <a:pt x="77957" y="0"/>
                  </a:lnTo>
                  <a:cubicBezTo>
                    <a:pt x="74762" y="0"/>
                    <a:pt x="72206" y="1915"/>
                    <a:pt x="71567" y="4469"/>
                  </a:cubicBezTo>
                  <a:lnTo>
                    <a:pt x="53675" y="63201"/>
                  </a:lnTo>
                  <a:cubicBezTo>
                    <a:pt x="51119" y="62563"/>
                    <a:pt x="48563" y="62563"/>
                    <a:pt x="46646" y="62563"/>
                  </a:cubicBezTo>
                  <a:cubicBezTo>
                    <a:pt x="21087" y="62563"/>
                    <a:pt x="639" y="82353"/>
                    <a:pt x="0" y="107889"/>
                  </a:cubicBezTo>
                  <a:cubicBezTo>
                    <a:pt x="0" y="133425"/>
                    <a:pt x="19809" y="153854"/>
                    <a:pt x="45368" y="154492"/>
                  </a:cubicBezTo>
                  <a:cubicBezTo>
                    <a:pt x="70928" y="154492"/>
                    <a:pt x="91376" y="134702"/>
                    <a:pt x="92015" y="109166"/>
                  </a:cubicBezTo>
                  <a:cubicBezTo>
                    <a:pt x="92015" y="91291"/>
                    <a:pt x="81791" y="74693"/>
                    <a:pt x="65816" y="67032"/>
                  </a:cubicBezTo>
                  <a:lnTo>
                    <a:pt x="70928" y="50434"/>
                  </a:lnTo>
                  <a:lnTo>
                    <a:pt x="111824" y="111720"/>
                  </a:lnTo>
                  <a:lnTo>
                    <a:pt x="112463" y="112358"/>
                  </a:lnTo>
                  <a:lnTo>
                    <a:pt x="112463" y="112358"/>
                  </a:lnTo>
                  <a:lnTo>
                    <a:pt x="112463" y="112358"/>
                  </a:lnTo>
                  <a:cubicBezTo>
                    <a:pt x="113102" y="112997"/>
                    <a:pt x="113741" y="112997"/>
                    <a:pt x="114380" y="113635"/>
                  </a:cubicBezTo>
                  <a:lnTo>
                    <a:pt x="114380" y="113635"/>
                  </a:lnTo>
                  <a:lnTo>
                    <a:pt x="114380" y="113635"/>
                  </a:lnTo>
                  <a:cubicBezTo>
                    <a:pt x="115019" y="113635"/>
                    <a:pt x="115658" y="114273"/>
                    <a:pt x="116297" y="114273"/>
                  </a:cubicBezTo>
                  <a:lnTo>
                    <a:pt x="141856" y="114273"/>
                  </a:lnTo>
                  <a:cubicBezTo>
                    <a:pt x="145690" y="139171"/>
                    <a:pt x="168694" y="156408"/>
                    <a:pt x="193615" y="153216"/>
                  </a:cubicBezTo>
                  <a:cubicBezTo>
                    <a:pt x="218536" y="149385"/>
                    <a:pt x="235788" y="126403"/>
                    <a:pt x="232593" y="101505"/>
                  </a:cubicBezTo>
                  <a:cubicBezTo>
                    <a:pt x="229399" y="79161"/>
                    <a:pt x="210229" y="62563"/>
                    <a:pt x="187225" y="62563"/>
                  </a:cubicBezTo>
                  <a:lnTo>
                    <a:pt x="188503" y="62563"/>
                  </a:lnTo>
                  <a:close/>
                  <a:moveTo>
                    <a:pt x="79874" y="107889"/>
                  </a:moveTo>
                  <a:cubicBezTo>
                    <a:pt x="79874" y="125765"/>
                    <a:pt x="65177" y="141086"/>
                    <a:pt x="46646" y="141086"/>
                  </a:cubicBezTo>
                  <a:cubicBezTo>
                    <a:pt x="28755" y="141086"/>
                    <a:pt x="13419" y="126403"/>
                    <a:pt x="13419" y="107889"/>
                  </a:cubicBezTo>
                  <a:cubicBezTo>
                    <a:pt x="13419" y="90014"/>
                    <a:pt x="28115" y="74693"/>
                    <a:pt x="46646" y="74693"/>
                  </a:cubicBezTo>
                  <a:lnTo>
                    <a:pt x="46646" y="74693"/>
                  </a:lnTo>
                  <a:cubicBezTo>
                    <a:pt x="47925" y="74693"/>
                    <a:pt x="48563" y="74693"/>
                    <a:pt x="49841" y="75331"/>
                  </a:cubicBezTo>
                  <a:lnTo>
                    <a:pt x="40257" y="105974"/>
                  </a:lnTo>
                  <a:cubicBezTo>
                    <a:pt x="38978" y="109166"/>
                    <a:pt x="40895" y="112997"/>
                    <a:pt x="44730" y="113635"/>
                  </a:cubicBezTo>
                  <a:cubicBezTo>
                    <a:pt x="45368" y="113635"/>
                    <a:pt x="46007" y="113635"/>
                    <a:pt x="46646" y="113635"/>
                  </a:cubicBezTo>
                  <a:cubicBezTo>
                    <a:pt x="49841" y="113635"/>
                    <a:pt x="52397" y="111720"/>
                    <a:pt x="53036" y="109166"/>
                  </a:cubicBezTo>
                  <a:lnTo>
                    <a:pt x="62621" y="78523"/>
                  </a:lnTo>
                  <a:cubicBezTo>
                    <a:pt x="73484" y="84269"/>
                    <a:pt x="79874" y="95760"/>
                    <a:pt x="79874" y="107889"/>
                  </a:cubicBezTo>
                  <a:lnTo>
                    <a:pt x="79874" y="107889"/>
                  </a:lnTo>
                  <a:close/>
                  <a:moveTo>
                    <a:pt x="161026" y="71501"/>
                  </a:moveTo>
                  <a:cubicBezTo>
                    <a:pt x="151441" y="78523"/>
                    <a:pt x="145051" y="89376"/>
                    <a:pt x="143134" y="101505"/>
                  </a:cubicBezTo>
                  <a:lnTo>
                    <a:pt x="127160" y="101505"/>
                  </a:lnTo>
                  <a:lnTo>
                    <a:pt x="148885" y="49795"/>
                  </a:lnTo>
                  <a:lnTo>
                    <a:pt x="161026" y="71501"/>
                  </a:lnTo>
                  <a:close/>
                  <a:moveTo>
                    <a:pt x="177640" y="101505"/>
                  </a:moveTo>
                  <a:lnTo>
                    <a:pt x="155914" y="101505"/>
                  </a:lnTo>
                  <a:cubicBezTo>
                    <a:pt x="157192" y="94483"/>
                    <a:pt x="161026" y="87461"/>
                    <a:pt x="166777" y="82992"/>
                  </a:cubicBezTo>
                  <a:lnTo>
                    <a:pt x="177640" y="101505"/>
                  </a:lnTo>
                  <a:close/>
                  <a:moveTo>
                    <a:pt x="116297" y="94483"/>
                  </a:moveTo>
                  <a:lnTo>
                    <a:pt x="82430" y="43411"/>
                  </a:lnTo>
                  <a:lnTo>
                    <a:pt x="137384" y="43411"/>
                  </a:lnTo>
                  <a:lnTo>
                    <a:pt x="116297" y="94483"/>
                  </a:lnTo>
                  <a:close/>
                  <a:moveTo>
                    <a:pt x="188503" y="141086"/>
                  </a:moveTo>
                  <a:cubicBezTo>
                    <a:pt x="172528" y="141086"/>
                    <a:pt x="159109" y="130233"/>
                    <a:pt x="155914" y="114912"/>
                  </a:cubicBezTo>
                  <a:lnTo>
                    <a:pt x="188503" y="114912"/>
                  </a:lnTo>
                  <a:cubicBezTo>
                    <a:pt x="192337" y="114912"/>
                    <a:pt x="194893" y="112358"/>
                    <a:pt x="194893" y="108528"/>
                  </a:cubicBezTo>
                  <a:cubicBezTo>
                    <a:pt x="194893" y="107251"/>
                    <a:pt x="194893" y="106613"/>
                    <a:pt x="194254" y="105336"/>
                  </a:cubicBezTo>
                  <a:lnTo>
                    <a:pt x="178918" y="77246"/>
                  </a:lnTo>
                  <a:cubicBezTo>
                    <a:pt x="182113" y="75969"/>
                    <a:pt x="185308" y="75331"/>
                    <a:pt x="189142" y="75331"/>
                  </a:cubicBezTo>
                  <a:cubicBezTo>
                    <a:pt x="207034" y="75969"/>
                    <a:pt x="221731" y="91291"/>
                    <a:pt x="220453" y="109805"/>
                  </a:cubicBezTo>
                  <a:cubicBezTo>
                    <a:pt x="219175" y="126403"/>
                    <a:pt x="205756" y="140448"/>
                    <a:pt x="188503" y="141086"/>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45" name="Graphic 4">
              <a:extLst>
                <a:ext uri="{FF2B5EF4-FFF2-40B4-BE49-F238E27FC236}">
                  <a16:creationId xmlns:a16="http://schemas.microsoft.com/office/drawing/2014/main" id="{BB9A09F9-3134-4F06-94D8-B99BA51C41AE}"/>
                </a:ext>
              </a:extLst>
            </p:cNvPr>
            <p:cNvSpPr/>
            <p:nvPr/>
          </p:nvSpPr>
          <p:spPr>
            <a:xfrm>
              <a:off x="12550083" y="582642"/>
              <a:ext cx="39935" cy="34248"/>
            </a:xfrm>
            <a:custGeom>
              <a:avLst/>
              <a:gdLst>
                <a:gd name="connsiteX0" fmla="*/ 181595 w 229577"/>
                <a:gd name="connsiteY0" fmla="*/ 1915 h 197265"/>
                <a:gd name="connsiteX1" fmla="*/ 181595 w 229577"/>
                <a:gd name="connsiteY1" fmla="*/ 1915 h 197265"/>
                <a:gd name="connsiteX2" fmla="*/ 181595 w 229577"/>
                <a:gd name="connsiteY2" fmla="*/ 1915 h 197265"/>
                <a:gd name="connsiteX3" fmla="*/ 179678 w 229577"/>
                <a:gd name="connsiteY3" fmla="*/ 638 h 197265"/>
                <a:gd name="connsiteX4" fmla="*/ 179039 w 229577"/>
                <a:gd name="connsiteY4" fmla="*/ 638 h 197265"/>
                <a:gd name="connsiteX5" fmla="*/ 177122 w 229577"/>
                <a:gd name="connsiteY5" fmla="*/ 0 h 197265"/>
                <a:gd name="connsiteX6" fmla="*/ 177122 w 229577"/>
                <a:gd name="connsiteY6" fmla="*/ 0 h 197265"/>
                <a:gd name="connsiteX7" fmla="*/ 175205 w 229577"/>
                <a:gd name="connsiteY7" fmla="*/ 638 h 197265"/>
                <a:gd name="connsiteX8" fmla="*/ 5233 w 229577"/>
                <a:gd name="connsiteY8" fmla="*/ 54902 h 197265"/>
                <a:gd name="connsiteX9" fmla="*/ 121 w 229577"/>
                <a:gd name="connsiteY9" fmla="*/ 62563 h 197265"/>
                <a:gd name="connsiteX10" fmla="*/ 7789 w 229577"/>
                <a:gd name="connsiteY10" fmla="*/ 67670 h 197265"/>
                <a:gd name="connsiteX11" fmla="*/ 32071 w 229577"/>
                <a:gd name="connsiteY11" fmla="*/ 67670 h 197265"/>
                <a:gd name="connsiteX12" fmla="*/ 32071 w 229577"/>
                <a:gd name="connsiteY12" fmla="*/ 99590 h 197265"/>
                <a:gd name="connsiteX13" fmla="*/ 32071 w 229577"/>
                <a:gd name="connsiteY13" fmla="*/ 100867 h 197265"/>
                <a:gd name="connsiteX14" fmla="*/ 7150 w 229577"/>
                <a:gd name="connsiteY14" fmla="*/ 100867 h 197265"/>
                <a:gd name="connsiteX15" fmla="*/ 760 w 229577"/>
                <a:gd name="connsiteY15" fmla="*/ 107251 h 197265"/>
                <a:gd name="connsiteX16" fmla="*/ 760 w 229577"/>
                <a:gd name="connsiteY16" fmla="*/ 145555 h 197265"/>
                <a:gd name="connsiteX17" fmla="*/ 7150 w 229577"/>
                <a:gd name="connsiteY17" fmla="*/ 151939 h 197265"/>
                <a:gd name="connsiteX18" fmla="*/ 69132 w 229577"/>
                <a:gd name="connsiteY18" fmla="*/ 151939 h 197265"/>
                <a:gd name="connsiteX19" fmla="*/ 75522 w 229577"/>
                <a:gd name="connsiteY19" fmla="*/ 145555 h 197265"/>
                <a:gd name="connsiteX20" fmla="*/ 75522 w 229577"/>
                <a:gd name="connsiteY20" fmla="*/ 107251 h 197265"/>
                <a:gd name="connsiteX21" fmla="*/ 69132 w 229577"/>
                <a:gd name="connsiteY21" fmla="*/ 100867 h 197265"/>
                <a:gd name="connsiteX22" fmla="*/ 44211 w 229577"/>
                <a:gd name="connsiteY22" fmla="*/ 100867 h 197265"/>
                <a:gd name="connsiteX23" fmla="*/ 44211 w 229577"/>
                <a:gd name="connsiteY23" fmla="*/ 99590 h 197265"/>
                <a:gd name="connsiteX24" fmla="*/ 44211 w 229577"/>
                <a:gd name="connsiteY24" fmla="*/ 67670 h 197265"/>
                <a:gd name="connsiteX25" fmla="*/ 155397 w 229577"/>
                <a:gd name="connsiteY25" fmla="*/ 67670 h 197265"/>
                <a:gd name="connsiteX26" fmla="*/ 155397 w 229577"/>
                <a:gd name="connsiteY26" fmla="*/ 184497 h 197265"/>
                <a:gd name="connsiteX27" fmla="*/ 22486 w 229577"/>
                <a:gd name="connsiteY27" fmla="*/ 184497 h 197265"/>
                <a:gd name="connsiteX28" fmla="*/ 16096 w 229577"/>
                <a:gd name="connsiteY28" fmla="*/ 190881 h 197265"/>
                <a:gd name="connsiteX29" fmla="*/ 22486 w 229577"/>
                <a:gd name="connsiteY29" fmla="*/ 197265 h 197265"/>
                <a:gd name="connsiteX30" fmla="*/ 207794 w 229577"/>
                <a:gd name="connsiteY30" fmla="*/ 197265 h 197265"/>
                <a:gd name="connsiteX31" fmla="*/ 214184 w 229577"/>
                <a:gd name="connsiteY31" fmla="*/ 190881 h 197265"/>
                <a:gd name="connsiteX32" fmla="*/ 207794 w 229577"/>
                <a:gd name="connsiteY32" fmla="*/ 184497 h 197265"/>
                <a:gd name="connsiteX33" fmla="*/ 206516 w 229577"/>
                <a:gd name="connsiteY33" fmla="*/ 184497 h 197265"/>
                <a:gd name="connsiteX34" fmla="*/ 206516 w 229577"/>
                <a:gd name="connsiteY34" fmla="*/ 66393 h 197265"/>
                <a:gd name="connsiteX35" fmla="*/ 223130 w 229577"/>
                <a:gd name="connsiteY35" fmla="*/ 66393 h 197265"/>
                <a:gd name="connsiteX36" fmla="*/ 228881 w 229577"/>
                <a:gd name="connsiteY36" fmla="*/ 62563 h 197265"/>
                <a:gd name="connsiteX37" fmla="*/ 228242 w 229577"/>
                <a:gd name="connsiteY37" fmla="*/ 55541 h 197265"/>
                <a:gd name="connsiteX38" fmla="*/ 181595 w 229577"/>
                <a:gd name="connsiteY38" fmla="*/ 1915 h 197265"/>
                <a:gd name="connsiteX39" fmla="*/ 62742 w 229577"/>
                <a:gd name="connsiteY39" fmla="*/ 138532 h 197265"/>
                <a:gd name="connsiteX40" fmla="*/ 13540 w 229577"/>
                <a:gd name="connsiteY40" fmla="*/ 138532 h 197265"/>
                <a:gd name="connsiteX41" fmla="*/ 13540 w 229577"/>
                <a:gd name="connsiteY41" fmla="*/ 112996 h 197265"/>
                <a:gd name="connsiteX42" fmla="*/ 62742 w 229577"/>
                <a:gd name="connsiteY42" fmla="*/ 112996 h 197265"/>
                <a:gd name="connsiteX43" fmla="*/ 62742 w 229577"/>
                <a:gd name="connsiteY43" fmla="*/ 138532 h 197265"/>
                <a:gd name="connsiteX44" fmla="*/ 170733 w 229577"/>
                <a:gd name="connsiteY44" fmla="*/ 14683 h 197265"/>
                <a:gd name="connsiteX45" fmla="*/ 170733 w 229577"/>
                <a:gd name="connsiteY45" fmla="*/ 52349 h 197265"/>
                <a:gd name="connsiteX46" fmla="*/ 170733 w 229577"/>
                <a:gd name="connsiteY46" fmla="*/ 53625 h 197265"/>
                <a:gd name="connsiteX47" fmla="*/ 48046 w 229577"/>
                <a:gd name="connsiteY47" fmla="*/ 53625 h 197265"/>
                <a:gd name="connsiteX48" fmla="*/ 170733 w 229577"/>
                <a:gd name="connsiteY48" fmla="*/ 14683 h 197265"/>
                <a:gd name="connsiteX49" fmla="*/ 193736 w 229577"/>
                <a:gd name="connsiteY49" fmla="*/ 127041 h 197265"/>
                <a:gd name="connsiteX50" fmla="*/ 168176 w 229577"/>
                <a:gd name="connsiteY50" fmla="*/ 158323 h 197265"/>
                <a:gd name="connsiteX51" fmla="*/ 168176 w 229577"/>
                <a:gd name="connsiteY51" fmla="*/ 124488 h 197265"/>
                <a:gd name="connsiteX52" fmla="*/ 193736 w 229577"/>
                <a:gd name="connsiteY52" fmla="*/ 93206 h 197265"/>
                <a:gd name="connsiteX53" fmla="*/ 193736 w 229577"/>
                <a:gd name="connsiteY53" fmla="*/ 127041 h 197265"/>
                <a:gd name="connsiteX54" fmla="*/ 168176 w 229577"/>
                <a:gd name="connsiteY54" fmla="*/ 184497 h 197265"/>
                <a:gd name="connsiteX55" fmla="*/ 168176 w 229577"/>
                <a:gd name="connsiteY55" fmla="*/ 178113 h 197265"/>
                <a:gd name="connsiteX56" fmla="*/ 193736 w 229577"/>
                <a:gd name="connsiteY56" fmla="*/ 146832 h 197265"/>
                <a:gd name="connsiteX57" fmla="*/ 193736 w 229577"/>
                <a:gd name="connsiteY57" fmla="*/ 184497 h 197265"/>
                <a:gd name="connsiteX58" fmla="*/ 168176 w 229577"/>
                <a:gd name="connsiteY58" fmla="*/ 184497 h 197265"/>
                <a:gd name="connsiteX59" fmla="*/ 193736 w 229577"/>
                <a:gd name="connsiteY59" fmla="*/ 72777 h 197265"/>
                <a:gd name="connsiteX60" fmla="*/ 168176 w 229577"/>
                <a:gd name="connsiteY60" fmla="*/ 104059 h 197265"/>
                <a:gd name="connsiteX61" fmla="*/ 168176 w 229577"/>
                <a:gd name="connsiteY61" fmla="*/ 66393 h 197265"/>
                <a:gd name="connsiteX62" fmla="*/ 193736 w 229577"/>
                <a:gd name="connsiteY62" fmla="*/ 66393 h 197265"/>
                <a:gd name="connsiteX63" fmla="*/ 193736 w 229577"/>
                <a:gd name="connsiteY63" fmla="*/ 72777 h 197265"/>
                <a:gd name="connsiteX64" fmla="*/ 200126 w 229577"/>
                <a:gd name="connsiteY64" fmla="*/ 52987 h 197265"/>
                <a:gd name="connsiteX65" fmla="*/ 182873 w 229577"/>
                <a:gd name="connsiteY65" fmla="*/ 52987 h 197265"/>
                <a:gd name="connsiteX66" fmla="*/ 182873 w 229577"/>
                <a:gd name="connsiteY66" fmla="*/ 51710 h 197265"/>
                <a:gd name="connsiteX67" fmla="*/ 182873 w 229577"/>
                <a:gd name="connsiteY67" fmla="*/ 22344 h 197265"/>
                <a:gd name="connsiteX68" fmla="*/ 209072 w 229577"/>
                <a:gd name="connsiteY68" fmla="*/ 52987 h 197265"/>
                <a:gd name="connsiteX69" fmla="*/ 200126 w 229577"/>
                <a:gd name="connsiteY69" fmla="*/ 52987 h 19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29577" h="197265">
                  <a:moveTo>
                    <a:pt x="181595" y="1915"/>
                  </a:moveTo>
                  <a:lnTo>
                    <a:pt x="181595" y="1915"/>
                  </a:lnTo>
                  <a:lnTo>
                    <a:pt x="181595" y="1915"/>
                  </a:lnTo>
                  <a:cubicBezTo>
                    <a:pt x="180956" y="1277"/>
                    <a:pt x="180317" y="638"/>
                    <a:pt x="179678" y="638"/>
                  </a:cubicBezTo>
                  <a:lnTo>
                    <a:pt x="179039" y="638"/>
                  </a:lnTo>
                  <a:cubicBezTo>
                    <a:pt x="178400" y="638"/>
                    <a:pt x="177761" y="0"/>
                    <a:pt x="177122" y="0"/>
                  </a:cubicBezTo>
                  <a:lnTo>
                    <a:pt x="177122" y="0"/>
                  </a:lnTo>
                  <a:cubicBezTo>
                    <a:pt x="176483" y="0"/>
                    <a:pt x="175844" y="0"/>
                    <a:pt x="175205" y="638"/>
                  </a:cubicBezTo>
                  <a:lnTo>
                    <a:pt x="5233" y="54902"/>
                  </a:lnTo>
                  <a:cubicBezTo>
                    <a:pt x="1399" y="55541"/>
                    <a:pt x="-518" y="58733"/>
                    <a:pt x="121" y="62563"/>
                  </a:cubicBezTo>
                  <a:cubicBezTo>
                    <a:pt x="760" y="66393"/>
                    <a:pt x="3955" y="68309"/>
                    <a:pt x="7789" y="67670"/>
                  </a:cubicBezTo>
                  <a:lnTo>
                    <a:pt x="32071" y="67670"/>
                  </a:lnTo>
                  <a:lnTo>
                    <a:pt x="32071" y="99590"/>
                  </a:lnTo>
                  <a:cubicBezTo>
                    <a:pt x="32071" y="100229"/>
                    <a:pt x="32071" y="100229"/>
                    <a:pt x="32071" y="100867"/>
                  </a:cubicBezTo>
                  <a:lnTo>
                    <a:pt x="7150" y="100867"/>
                  </a:lnTo>
                  <a:cubicBezTo>
                    <a:pt x="3316" y="100867"/>
                    <a:pt x="760" y="103420"/>
                    <a:pt x="760" y="107251"/>
                  </a:cubicBezTo>
                  <a:lnTo>
                    <a:pt x="760" y="145555"/>
                  </a:lnTo>
                  <a:cubicBezTo>
                    <a:pt x="760" y="149385"/>
                    <a:pt x="3316" y="151939"/>
                    <a:pt x="7150" y="151939"/>
                  </a:cubicBezTo>
                  <a:lnTo>
                    <a:pt x="69132" y="151939"/>
                  </a:lnTo>
                  <a:cubicBezTo>
                    <a:pt x="72966" y="151939"/>
                    <a:pt x="75522" y="149385"/>
                    <a:pt x="75522" y="145555"/>
                  </a:cubicBezTo>
                  <a:lnTo>
                    <a:pt x="75522" y="107251"/>
                  </a:lnTo>
                  <a:cubicBezTo>
                    <a:pt x="75522" y="103420"/>
                    <a:pt x="72966" y="100867"/>
                    <a:pt x="69132" y="100867"/>
                  </a:cubicBezTo>
                  <a:lnTo>
                    <a:pt x="44211" y="100867"/>
                  </a:lnTo>
                  <a:cubicBezTo>
                    <a:pt x="44211" y="100229"/>
                    <a:pt x="44211" y="100229"/>
                    <a:pt x="44211" y="99590"/>
                  </a:cubicBezTo>
                  <a:lnTo>
                    <a:pt x="44211" y="67670"/>
                  </a:lnTo>
                  <a:lnTo>
                    <a:pt x="155397" y="67670"/>
                  </a:lnTo>
                  <a:lnTo>
                    <a:pt x="155397" y="184497"/>
                  </a:lnTo>
                  <a:lnTo>
                    <a:pt x="22486" y="184497"/>
                  </a:lnTo>
                  <a:cubicBezTo>
                    <a:pt x="18652" y="184497"/>
                    <a:pt x="16096" y="187051"/>
                    <a:pt x="16096" y="190881"/>
                  </a:cubicBezTo>
                  <a:cubicBezTo>
                    <a:pt x="16096" y="194711"/>
                    <a:pt x="18652" y="197265"/>
                    <a:pt x="22486" y="197265"/>
                  </a:cubicBezTo>
                  <a:lnTo>
                    <a:pt x="207794" y="197265"/>
                  </a:lnTo>
                  <a:cubicBezTo>
                    <a:pt x="211628" y="197265"/>
                    <a:pt x="214184" y="194711"/>
                    <a:pt x="214184" y="190881"/>
                  </a:cubicBezTo>
                  <a:cubicBezTo>
                    <a:pt x="214184" y="187051"/>
                    <a:pt x="211628" y="184497"/>
                    <a:pt x="207794" y="184497"/>
                  </a:cubicBezTo>
                  <a:lnTo>
                    <a:pt x="206516" y="184497"/>
                  </a:lnTo>
                  <a:lnTo>
                    <a:pt x="206516" y="66393"/>
                  </a:lnTo>
                  <a:lnTo>
                    <a:pt x="223130" y="66393"/>
                  </a:lnTo>
                  <a:cubicBezTo>
                    <a:pt x="225686" y="66393"/>
                    <a:pt x="227603" y="65117"/>
                    <a:pt x="228881" y="62563"/>
                  </a:cubicBezTo>
                  <a:cubicBezTo>
                    <a:pt x="230159" y="60009"/>
                    <a:pt x="229520" y="57456"/>
                    <a:pt x="228242" y="55541"/>
                  </a:cubicBezTo>
                  <a:lnTo>
                    <a:pt x="181595" y="1915"/>
                  </a:lnTo>
                  <a:close/>
                  <a:moveTo>
                    <a:pt x="62742" y="138532"/>
                  </a:moveTo>
                  <a:lnTo>
                    <a:pt x="13540" y="138532"/>
                  </a:lnTo>
                  <a:lnTo>
                    <a:pt x="13540" y="112996"/>
                  </a:lnTo>
                  <a:lnTo>
                    <a:pt x="62742" y="112996"/>
                  </a:lnTo>
                  <a:lnTo>
                    <a:pt x="62742" y="138532"/>
                  </a:lnTo>
                  <a:close/>
                  <a:moveTo>
                    <a:pt x="170733" y="14683"/>
                  </a:moveTo>
                  <a:lnTo>
                    <a:pt x="170733" y="52349"/>
                  </a:lnTo>
                  <a:cubicBezTo>
                    <a:pt x="170733" y="52987"/>
                    <a:pt x="170733" y="52987"/>
                    <a:pt x="170733" y="53625"/>
                  </a:cubicBezTo>
                  <a:lnTo>
                    <a:pt x="48046" y="53625"/>
                  </a:lnTo>
                  <a:lnTo>
                    <a:pt x="170733" y="14683"/>
                  </a:lnTo>
                  <a:close/>
                  <a:moveTo>
                    <a:pt x="193736" y="127041"/>
                  </a:moveTo>
                  <a:lnTo>
                    <a:pt x="168176" y="158323"/>
                  </a:lnTo>
                  <a:lnTo>
                    <a:pt x="168176" y="124488"/>
                  </a:lnTo>
                  <a:lnTo>
                    <a:pt x="193736" y="93206"/>
                  </a:lnTo>
                  <a:lnTo>
                    <a:pt x="193736" y="127041"/>
                  </a:lnTo>
                  <a:close/>
                  <a:moveTo>
                    <a:pt x="168176" y="184497"/>
                  </a:moveTo>
                  <a:lnTo>
                    <a:pt x="168176" y="178113"/>
                  </a:lnTo>
                  <a:lnTo>
                    <a:pt x="193736" y="146832"/>
                  </a:lnTo>
                  <a:lnTo>
                    <a:pt x="193736" y="184497"/>
                  </a:lnTo>
                  <a:lnTo>
                    <a:pt x="168176" y="184497"/>
                  </a:lnTo>
                  <a:close/>
                  <a:moveTo>
                    <a:pt x="193736" y="72777"/>
                  </a:moveTo>
                  <a:lnTo>
                    <a:pt x="168176" y="104059"/>
                  </a:lnTo>
                  <a:lnTo>
                    <a:pt x="168176" y="66393"/>
                  </a:lnTo>
                  <a:lnTo>
                    <a:pt x="193736" y="66393"/>
                  </a:lnTo>
                  <a:lnTo>
                    <a:pt x="193736" y="72777"/>
                  </a:lnTo>
                  <a:close/>
                  <a:moveTo>
                    <a:pt x="200126" y="52987"/>
                  </a:moveTo>
                  <a:lnTo>
                    <a:pt x="182873" y="52987"/>
                  </a:lnTo>
                  <a:cubicBezTo>
                    <a:pt x="182873" y="52349"/>
                    <a:pt x="182873" y="52349"/>
                    <a:pt x="182873" y="51710"/>
                  </a:cubicBezTo>
                  <a:lnTo>
                    <a:pt x="182873" y="22344"/>
                  </a:lnTo>
                  <a:lnTo>
                    <a:pt x="209072" y="52987"/>
                  </a:lnTo>
                  <a:lnTo>
                    <a:pt x="200126" y="52987"/>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46" name="Graphic 4">
              <a:extLst>
                <a:ext uri="{FF2B5EF4-FFF2-40B4-BE49-F238E27FC236}">
                  <a16:creationId xmlns:a16="http://schemas.microsoft.com/office/drawing/2014/main" id="{6FD62888-9690-4DC9-AA9A-FE3F1B01F6DA}"/>
                </a:ext>
              </a:extLst>
            </p:cNvPr>
            <p:cNvSpPr/>
            <p:nvPr/>
          </p:nvSpPr>
          <p:spPr>
            <a:xfrm>
              <a:off x="11766244" y="584970"/>
              <a:ext cx="46792" cy="31014"/>
            </a:xfrm>
            <a:custGeom>
              <a:avLst/>
              <a:gdLst>
                <a:gd name="connsiteX0" fmla="*/ 182113 w 203199"/>
                <a:gd name="connsiteY0" fmla="*/ 40857 h 134945"/>
                <a:gd name="connsiteX1" fmla="*/ 147607 w 203199"/>
                <a:gd name="connsiteY1" fmla="*/ 40857 h 134945"/>
                <a:gd name="connsiteX2" fmla="*/ 147607 w 203199"/>
                <a:gd name="connsiteY2" fmla="*/ 6384 h 134945"/>
                <a:gd name="connsiteX3" fmla="*/ 141217 w 203199"/>
                <a:gd name="connsiteY3" fmla="*/ 0 h 134945"/>
                <a:gd name="connsiteX4" fmla="*/ 6390 w 203199"/>
                <a:gd name="connsiteY4" fmla="*/ 0 h 134945"/>
                <a:gd name="connsiteX5" fmla="*/ 0 w 203199"/>
                <a:gd name="connsiteY5" fmla="*/ 6384 h 134945"/>
                <a:gd name="connsiteX6" fmla="*/ 0 w 203199"/>
                <a:gd name="connsiteY6" fmla="*/ 114912 h 134945"/>
                <a:gd name="connsiteX7" fmla="*/ 6390 w 203199"/>
                <a:gd name="connsiteY7" fmla="*/ 121296 h 134945"/>
                <a:gd name="connsiteX8" fmla="*/ 21726 w 203199"/>
                <a:gd name="connsiteY8" fmla="*/ 121296 h 134945"/>
                <a:gd name="connsiteX9" fmla="*/ 46646 w 203199"/>
                <a:gd name="connsiteY9" fmla="*/ 134064 h 134945"/>
                <a:gd name="connsiteX10" fmla="*/ 59426 w 203199"/>
                <a:gd name="connsiteY10" fmla="*/ 121296 h 134945"/>
                <a:gd name="connsiteX11" fmla="*/ 137384 w 203199"/>
                <a:gd name="connsiteY11" fmla="*/ 121296 h 134945"/>
                <a:gd name="connsiteX12" fmla="*/ 162305 w 203199"/>
                <a:gd name="connsiteY12" fmla="*/ 134064 h 134945"/>
                <a:gd name="connsiteX13" fmla="*/ 175084 w 203199"/>
                <a:gd name="connsiteY13" fmla="*/ 121296 h 134945"/>
                <a:gd name="connsiteX14" fmla="*/ 196810 w 203199"/>
                <a:gd name="connsiteY14" fmla="*/ 121296 h 134945"/>
                <a:gd name="connsiteX15" fmla="*/ 203200 w 203199"/>
                <a:gd name="connsiteY15" fmla="*/ 114912 h 134945"/>
                <a:gd name="connsiteX16" fmla="*/ 203200 w 203199"/>
                <a:gd name="connsiteY16" fmla="*/ 60648 h 134945"/>
                <a:gd name="connsiteX17" fmla="*/ 182113 w 203199"/>
                <a:gd name="connsiteY17" fmla="*/ 40857 h 134945"/>
                <a:gd name="connsiteX18" fmla="*/ 182113 w 203199"/>
                <a:gd name="connsiteY18" fmla="*/ 40857 h 134945"/>
                <a:gd name="connsiteX19" fmla="*/ 53676 w 203199"/>
                <a:gd name="connsiteY19" fmla="*/ 40219 h 134945"/>
                <a:gd name="connsiteX20" fmla="*/ 53676 w 203199"/>
                <a:gd name="connsiteY20" fmla="*/ 54264 h 134945"/>
                <a:gd name="connsiteX21" fmla="*/ 39618 w 203199"/>
                <a:gd name="connsiteY21" fmla="*/ 54264 h 134945"/>
                <a:gd name="connsiteX22" fmla="*/ 39618 w 203199"/>
                <a:gd name="connsiteY22" fmla="*/ 40219 h 134945"/>
                <a:gd name="connsiteX23" fmla="*/ 53676 w 203199"/>
                <a:gd name="connsiteY23" fmla="*/ 40219 h 134945"/>
                <a:gd name="connsiteX24" fmla="*/ 81152 w 203199"/>
                <a:gd name="connsiteY24" fmla="*/ 40219 h 134945"/>
                <a:gd name="connsiteX25" fmla="*/ 81152 w 203199"/>
                <a:gd name="connsiteY25" fmla="*/ 54264 h 134945"/>
                <a:gd name="connsiteX26" fmla="*/ 67094 w 203199"/>
                <a:gd name="connsiteY26" fmla="*/ 54264 h 134945"/>
                <a:gd name="connsiteX27" fmla="*/ 67094 w 203199"/>
                <a:gd name="connsiteY27" fmla="*/ 40219 h 134945"/>
                <a:gd name="connsiteX28" fmla="*/ 81152 w 203199"/>
                <a:gd name="connsiteY28" fmla="*/ 40219 h 134945"/>
                <a:gd name="connsiteX29" fmla="*/ 107990 w 203199"/>
                <a:gd name="connsiteY29" fmla="*/ 40219 h 134945"/>
                <a:gd name="connsiteX30" fmla="*/ 107990 w 203199"/>
                <a:gd name="connsiteY30" fmla="*/ 54264 h 134945"/>
                <a:gd name="connsiteX31" fmla="*/ 93932 w 203199"/>
                <a:gd name="connsiteY31" fmla="*/ 54264 h 134945"/>
                <a:gd name="connsiteX32" fmla="*/ 93932 w 203199"/>
                <a:gd name="connsiteY32" fmla="*/ 40219 h 134945"/>
                <a:gd name="connsiteX33" fmla="*/ 107990 w 203199"/>
                <a:gd name="connsiteY33" fmla="*/ 40219 h 134945"/>
                <a:gd name="connsiteX34" fmla="*/ 26838 w 203199"/>
                <a:gd name="connsiteY34" fmla="*/ 54264 h 134945"/>
                <a:gd name="connsiteX35" fmla="*/ 12780 w 203199"/>
                <a:gd name="connsiteY35" fmla="*/ 54264 h 134945"/>
                <a:gd name="connsiteX36" fmla="*/ 12780 w 203199"/>
                <a:gd name="connsiteY36" fmla="*/ 40219 h 134945"/>
                <a:gd name="connsiteX37" fmla="*/ 26838 w 203199"/>
                <a:gd name="connsiteY37" fmla="*/ 40219 h 134945"/>
                <a:gd name="connsiteX38" fmla="*/ 26838 w 203199"/>
                <a:gd name="connsiteY38" fmla="*/ 54264 h 134945"/>
                <a:gd name="connsiteX39" fmla="*/ 12780 w 203199"/>
                <a:gd name="connsiteY39" fmla="*/ 67032 h 134945"/>
                <a:gd name="connsiteX40" fmla="*/ 115019 w 203199"/>
                <a:gd name="connsiteY40" fmla="*/ 67032 h 134945"/>
                <a:gd name="connsiteX41" fmla="*/ 121409 w 203199"/>
                <a:gd name="connsiteY41" fmla="*/ 60648 h 134945"/>
                <a:gd name="connsiteX42" fmla="*/ 121409 w 203199"/>
                <a:gd name="connsiteY42" fmla="*/ 33835 h 134945"/>
                <a:gd name="connsiteX43" fmla="*/ 115019 w 203199"/>
                <a:gd name="connsiteY43" fmla="*/ 27451 h 134945"/>
                <a:gd name="connsiteX44" fmla="*/ 12780 w 203199"/>
                <a:gd name="connsiteY44" fmla="*/ 27451 h 134945"/>
                <a:gd name="connsiteX45" fmla="*/ 12780 w 203199"/>
                <a:gd name="connsiteY45" fmla="*/ 13406 h 134945"/>
                <a:gd name="connsiteX46" fmla="*/ 135467 w 203199"/>
                <a:gd name="connsiteY46" fmla="*/ 13406 h 134945"/>
                <a:gd name="connsiteX47" fmla="*/ 135467 w 203199"/>
                <a:gd name="connsiteY47" fmla="*/ 109166 h 134945"/>
                <a:gd name="connsiteX48" fmla="*/ 58788 w 203199"/>
                <a:gd name="connsiteY48" fmla="*/ 109166 h 134945"/>
                <a:gd name="connsiteX49" fmla="*/ 33867 w 203199"/>
                <a:gd name="connsiteY49" fmla="*/ 96398 h 134945"/>
                <a:gd name="connsiteX50" fmla="*/ 21087 w 203199"/>
                <a:gd name="connsiteY50" fmla="*/ 109166 h 134945"/>
                <a:gd name="connsiteX51" fmla="*/ 12780 w 203199"/>
                <a:gd name="connsiteY51" fmla="*/ 109166 h 134945"/>
                <a:gd name="connsiteX52" fmla="*/ 12780 w 203199"/>
                <a:gd name="connsiteY52" fmla="*/ 67032 h 134945"/>
                <a:gd name="connsiteX53" fmla="*/ 40257 w 203199"/>
                <a:gd name="connsiteY53" fmla="*/ 121934 h 134945"/>
                <a:gd name="connsiteX54" fmla="*/ 33228 w 203199"/>
                <a:gd name="connsiteY54" fmla="*/ 114912 h 134945"/>
                <a:gd name="connsiteX55" fmla="*/ 40257 w 203199"/>
                <a:gd name="connsiteY55" fmla="*/ 107889 h 134945"/>
                <a:gd name="connsiteX56" fmla="*/ 47286 w 203199"/>
                <a:gd name="connsiteY56" fmla="*/ 114912 h 134945"/>
                <a:gd name="connsiteX57" fmla="*/ 47286 w 203199"/>
                <a:gd name="connsiteY57" fmla="*/ 114912 h 134945"/>
                <a:gd name="connsiteX58" fmla="*/ 40257 w 203199"/>
                <a:gd name="connsiteY58" fmla="*/ 121934 h 134945"/>
                <a:gd name="connsiteX59" fmla="*/ 40257 w 203199"/>
                <a:gd name="connsiteY59" fmla="*/ 121934 h 134945"/>
                <a:gd name="connsiteX60" fmla="*/ 155275 w 203199"/>
                <a:gd name="connsiteY60" fmla="*/ 121934 h 134945"/>
                <a:gd name="connsiteX61" fmla="*/ 148247 w 203199"/>
                <a:gd name="connsiteY61" fmla="*/ 114912 h 134945"/>
                <a:gd name="connsiteX62" fmla="*/ 155275 w 203199"/>
                <a:gd name="connsiteY62" fmla="*/ 107889 h 134945"/>
                <a:gd name="connsiteX63" fmla="*/ 162305 w 203199"/>
                <a:gd name="connsiteY63" fmla="*/ 114912 h 134945"/>
                <a:gd name="connsiteX64" fmla="*/ 162305 w 203199"/>
                <a:gd name="connsiteY64" fmla="*/ 114912 h 134945"/>
                <a:gd name="connsiteX65" fmla="*/ 155275 w 203199"/>
                <a:gd name="connsiteY65" fmla="*/ 121934 h 134945"/>
                <a:gd name="connsiteX66" fmla="*/ 155275 w 203199"/>
                <a:gd name="connsiteY66" fmla="*/ 121934 h 134945"/>
                <a:gd name="connsiteX67" fmla="*/ 189142 w 203199"/>
                <a:gd name="connsiteY67" fmla="*/ 108528 h 134945"/>
                <a:gd name="connsiteX68" fmla="*/ 173806 w 203199"/>
                <a:gd name="connsiteY68" fmla="*/ 108528 h 134945"/>
                <a:gd name="connsiteX69" fmla="*/ 155275 w 203199"/>
                <a:gd name="connsiteY69" fmla="*/ 95121 h 134945"/>
                <a:gd name="connsiteX70" fmla="*/ 148247 w 203199"/>
                <a:gd name="connsiteY70" fmla="*/ 96398 h 134945"/>
                <a:gd name="connsiteX71" fmla="*/ 148247 w 203199"/>
                <a:gd name="connsiteY71" fmla="*/ 53625 h 134945"/>
                <a:gd name="connsiteX72" fmla="*/ 182752 w 203199"/>
                <a:gd name="connsiteY72" fmla="*/ 53625 h 134945"/>
                <a:gd name="connsiteX73" fmla="*/ 189781 w 203199"/>
                <a:gd name="connsiteY73" fmla="*/ 60648 h 134945"/>
                <a:gd name="connsiteX74" fmla="*/ 189781 w 203199"/>
                <a:gd name="connsiteY74" fmla="*/ 108528 h 13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03199" h="134945">
                  <a:moveTo>
                    <a:pt x="182113" y="40857"/>
                  </a:moveTo>
                  <a:lnTo>
                    <a:pt x="147607" y="40857"/>
                  </a:lnTo>
                  <a:lnTo>
                    <a:pt x="147607" y="6384"/>
                  </a:lnTo>
                  <a:cubicBezTo>
                    <a:pt x="147607" y="2553"/>
                    <a:pt x="145052" y="0"/>
                    <a:pt x="141217" y="0"/>
                  </a:cubicBezTo>
                  <a:lnTo>
                    <a:pt x="6390" y="0"/>
                  </a:lnTo>
                  <a:cubicBezTo>
                    <a:pt x="2556" y="0"/>
                    <a:pt x="0" y="2553"/>
                    <a:pt x="0" y="6384"/>
                  </a:cubicBezTo>
                  <a:lnTo>
                    <a:pt x="0" y="114912"/>
                  </a:lnTo>
                  <a:cubicBezTo>
                    <a:pt x="0" y="118742"/>
                    <a:pt x="2556" y="121296"/>
                    <a:pt x="6390" y="121296"/>
                  </a:cubicBezTo>
                  <a:lnTo>
                    <a:pt x="21726" y="121296"/>
                  </a:lnTo>
                  <a:cubicBezTo>
                    <a:pt x="24921" y="131510"/>
                    <a:pt x="36423" y="137256"/>
                    <a:pt x="46646" y="134064"/>
                  </a:cubicBezTo>
                  <a:cubicBezTo>
                    <a:pt x="52398" y="132149"/>
                    <a:pt x="56871" y="127680"/>
                    <a:pt x="59426" y="121296"/>
                  </a:cubicBezTo>
                  <a:lnTo>
                    <a:pt x="137384" y="121296"/>
                  </a:lnTo>
                  <a:cubicBezTo>
                    <a:pt x="140579" y="131510"/>
                    <a:pt x="152080" y="137256"/>
                    <a:pt x="162305" y="134064"/>
                  </a:cubicBezTo>
                  <a:cubicBezTo>
                    <a:pt x="168055" y="132149"/>
                    <a:pt x="172528" y="127680"/>
                    <a:pt x="175084" y="121296"/>
                  </a:cubicBezTo>
                  <a:lnTo>
                    <a:pt x="196810" y="121296"/>
                  </a:lnTo>
                  <a:cubicBezTo>
                    <a:pt x="200644" y="121296"/>
                    <a:pt x="203200" y="118742"/>
                    <a:pt x="203200" y="114912"/>
                  </a:cubicBezTo>
                  <a:lnTo>
                    <a:pt x="203200" y="60648"/>
                  </a:lnTo>
                  <a:cubicBezTo>
                    <a:pt x="202561" y="49795"/>
                    <a:pt x="193615" y="40857"/>
                    <a:pt x="182113" y="40857"/>
                  </a:cubicBezTo>
                  <a:cubicBezTo>
                    <a:pt x="182752" y="40857"/>
                    <a:pt x="182752" y="40857"/>
                    <a:pt x="182113" y="40857"/>
                  </a:cubicBezTo>
                  <a:close/>
                  <a:moveTo>
                    <a:pt x="53676" y="40219"/>
                  </a:moveTo>
                  <a:lnTo>
                    <a:pt x="53676" y="54264"/>
                  </a:lnTo>
                  <a:lnTo>
                    <a:pt x="39618" y="54264"/>
                  </a:lnTo>
                  <a:lnTo>
                    <a:pt x="39618" y="40219"/>
                  </a:lnTo>
                  <a:lnTo>
                    <a:pt x="53676" y="40219"/>
                  </a:lnTo>
                  <a:close/>
                  <a:moveTo>
                    <a:pt x="81152" y="40219"/>
                  </a:moveTo>
                  <a:lnTo>
                    <a:pt x="81152" y="54264"/>
                  </a:lnTo>
                  <a:lnTo>
                    <a:pt x="67094" y="54264"/>
                  </a:lnTo>
                  <a:lnTo>
                    <a:pt x="67094" y="40219"/>
                  </a:lnTo>
                  <a:lnTo>
                    <a:pt x="81152" y="40219"/>
                  </a:lnTo>
                  <a:close/>
                  <a:moveTo>
                    <a:pt x="107990" y="40219"/>
                  </a:moveTo>
                  <a:lnTo>
                    <a:pt x="107990" y="54264"/>
                  </a:lnTo>
                  <a:lnTo>
                    <a:pt x="93932" y="54264"/>
                  </a:lnTo>
                  <a:lnTo>
                    <a:pt x="93932" y="40219"/>
                  </a:lnTo>
                  <a:lnTo>
                    <a:pt x="107990" y="40219"/>
                  </a:lnTo>
                  <a:close/>
                  <a:moveTo>
                    <a:pt x="26838" y="54264"/>
                  </a:moveTo>
                  <a:lnTo>
                    <a:pt x="12780" y="54264"/>
                  </a:lnTo>
                  <a:lnTo>
                    <a:pt x="12780" y="40219"/>
                  </a:lnTo>
                  <a:lnTo>
                    <a:pt x="26838" y="40219"/>
                  </a:lnTo>
                  <a:lnTo>
                    <a:pt x="26838" y="54264"/>
                  </a:lnTo>
                  <a:close/>
                  <a:moveTo>
                    <a:pt x="12780" y="67032"/>
                  </a:moveTo>
                  <a:lnTo>
                    <a:pt x="115019" y="67032"/>
                  </a:lnTo>
                  <a:cubicBezTo>
                    <a:pt x="118853" y="67032"/>
                    <a:pt x="121409" y="64478"/>
                    <a:pt x="121409" y="60648"/>
                  </a:cubicBezTo>
                  <a:lnTo>
                    <a:pt x="121409" y="33835"/>
                  </a:lnTo>
                  <a:cubicBezTo>
                    <a:pt x="121409" y="30005"/>
                    <a:pt x="118853" y="27451"/>
                    <a:pt x="115019" y="27451"/>
                  </a:cubicBezTo>
                  <a:lnTo>
                    <a:pt x="12780" y="27451"/>
                  </a:lnTo>
                  <a:lnTo>
                    <a:pt x="12780" y="13406"/>
                  </a:lnTo>
                  <a:lnTo>
                    <a:pt x="135467" y="13406"/>
                  </a:lnTo>
                  <a:lnTo>
                    <a:pt x="135467" y="109166"/>
                  </a:lnTo>
                  <a:lnTo>
                    <a:pt x="58788" y="109166"/>
                  </a:lnTo>
                  <a:cubicBezTo>
                    <a:pt x="55593" y="98952"/>
                    <a:pt x="44091" y="93206"/>
                    <a:pt x="33867" y="96398"/>
                  </a:cubicBezTo>
                  <a:cubicBezTo>
                    <a:pt x="28116" y="98313"/>
                    <a:pt x="23004" y="102782"/>
                    <a:pt x="21087" y="109166"/>
                  </a:cubicBezTo>
                  <a:lnTo>
                    <a:pt x="12780" y="109166"/>
                  </a:lnTo>
                  <a:lnTo>
                    <a:pt x="12780" y="67032"/>
                  </a:lnTo>
                  <a:close/>
                  <a:moveTo>
                    <a:pt x="40257" y="121934"/>
                  </a:moveTo>
                  <a:cubicBezTo>
                    <a:pt x="36423" y="121934"/>
                    <a:pt x="33228" y="118742"/>
                    <a:pt x="33228" y="114912"/>
                  </a:cubicBezTo>
                  <a:cubicBezTo>
                    <a:pt x="33228" y="111081"/>
                    <a:pt x="36423" y="107889"/>
                    <a:pt x="40257" y="107889"/>
                  </a:cubicBezTo>
                  <a:cubicBezTo>
                    <a:pt x="44091" y="107889"/>
                    <a:pt x="47286" y="111081"/>
                    <a:pt x="47286" y="114912"/>
                  </a:cubicBezTo>
                  <a:cubicBezTo>
                    <a:pt x="47286" y="114912"/>
                    <a:pt x="47286" y="114912"/>
                    <a:pt x="47286" y="114912"/>
                  </a:cubicBezTo>
                  <a:cubicBezTo>
                    <a:pt x="47286" y="118742"/>
                    <a:pt x="44091" y="121934"/>
                    <a:pt x="40257" y="121934"/>
                  </a:cubicBezTo>
                  <a:lnTo>
                    <a:pt x="40257" y="121934"/>
                  </a:lnTo>
                  <a:close/>
                  <a:moveTo>
                    <a:pt x="155275" y="121934"/>
                  </a:moveTo>
                  <a:cubicBezTo>
                    <a:pt x="151442" y="121934"/>
                    <a:pt x="148247" y="118742"/>
                    <a:pt x="148247" y="114912"/>
                  </a:cubicBezTo>
                  <a:cubicBezTo>
                    <a:pt x="148247" y="111081"/>
                    <a:pt x="151442" y="107889"/>
                    <a:pt x="155275" y="107889"/>
                  </a:cubicBezTo>
                  <a:cubicBezTo>
                    <a:pt x="159110" y="107889"/>
                    <a:pt x="162305" y="111081"/>
                    <a:pt x="162305" y="114912"/>
                  </a:cubicBezTo>
                  <a:cubicBezTo>
                    <a:pt x="162305" y="114912"/>
                    <a:pt x="162305" y="114912"/>
                    <a:pt x="162305" y="114912"/>
                  </a:cubicBezTo>
                  <a:cubicBezTo>
                    <a:pt x="162305" y="118742"/>
                    <a:pt x="159110" y="121934"/>
                    <a:pt x="155275" y="121934"/>
                  </a:cubicBezTo>
                  <a:lnTo>
                    <a:pt x="155275" y="121934"/>
                  </a:lnTo>
                  <a:close/>
                  <a:moveTo>
                    <a:pt x="189142" y="108528"/>
                  </a:moveTo>
                  <a:lnTo>
                    <a:pt x="173806" y="108528"/>
                  </a:lnTo>
                  <a:cubicBezTo>
                    <a:pt x="171250" y="100229"/>
                    <a:pt x="163582" y="95121"/>
                    <a:pt x="155275" y="95121"/>
                  </a:cubicBezTo>
                  <a:cubicBezTo>
                    <a:pt x="152720" y="95121"/>
                    <a:pt x="150164" y="95760"/>
                    <a:pt x="148247" y="96398"/>
                  </a:cubicBezTo>
                  <a:lnTo>
                    <a:pt x="148247" y="53625"/>
                  </a:lnTo>
                  <a:lnTo>
                    <a:pt x="182752" y="53625"/>
                  </a:lnTo>
                  <a:cubicBezTo>
                    <a:pt x="186586" y="53625"/>
                    <a:pt x="189781" y="56817"/>
                    <a:pt x="189781" y="60648"/>
                  </a:cubicBezTo>
                  <a:lnTo>
                    <a:pt x="189781" y="108528"/>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47" name="TextBox 46">
              <a:extLst>
                <a:ext uri="{FF2B5EF4-FFF2-40B4-BE49-F238E27FC236}">
                  <a16:creationId xmlns:a16="http://schemas.microsoft.com/office/drawing/2014/main" id="{0C8A8523-88F5-4B56-94AD-B145BE59C906}"/>
                </a:ext>
              </a:extLst>
            </p:cNvPr>
            <p:cNvSpPr txBox="1"/>
            <p:nvPr/>
          </p:nvSpPr>
          <p:spPr>
            <a:xfrm>
              <a:off x="11354823" y="557803"/>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48" name="Graphic 4">
              <a:extLst>
                <a:ext uri="{FF2B5EF4-FFF2-40B4-BE49-F238E27FC236}">
                  <a16:creationId xmlns:a16="http://schemas.microsoft.com/office/drawing/2014/main" id="{E6F9CB81-4577-4785-83C9-0A6DD0FA835F}"/>
                </a:ext>
              </a:extLst>
            </p:cNvPr>
            <p:cNvGrpSpPr>
              <a:grpSpLocks noChangeAspect="1"/>
            </p:cNvGrpSpPr>
            <p:nvPr/>
          </p:nvGrpSpPr>
          <p:grpSpPr>
            <a:xfrm>
              <a:off x="11380896" y="581206"/>
              <a:ext cx="40399" cy="35847"/>
              <a:chOff x="8914601" y="1481884"/>
              <a:chExt cx="214702" cy="190881"/>
            </a:xfrm>
            <a:solidFill>
              <a:schemeClr val="bg1"/>
            </a:solidFill>
            <a:effectLst/>
          </p:grpSpPr>
          <p:sp>
            <p:nvSpPr>
              <p:cNvPr id="92" name="Graphic 4">
                <a:extLst>
                  <a:ext uri="{FF2B5EF4-FFF2-40B4-BE49-F238E27FC236}">
                    <a16:creationId xmlns:a16="http://schemas.microsoft.com/office/drawing/2014/main" id="{377F1DD2-2F6F-444D-AAA7-AF9BA5C56533}"/>
                  </a:ext>
                </a:extLst>
              </p:cNvPr>
              <p:cNvSpPr/>
              <p:nvPr/>
            </p:nvSpPr>
            <p:spPr>
              <a:xfrm>
                <a:off x="8914601" y="1659997"/>
                <a:ext cx="113741" cy="1276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93" name="Graphic 4">
                <a:extLst>
                  <a:ext uri="{FF2B5EF4-FFF2-40B4-BE49-F238E27FC236}">
                    <a16:creationId xmlns:a16="http://schemas.microsoft.com/office/drawing/2014/main" id="{A47A83CD-75A0-4146-A5F0-C5805BF33EE6}"/>
                  </a:ext>
                </a:extLst>
              </p:cNvPr>
              <p:cNvSpPr/>
              <p:nvPr/>
            </p:nvSpPr>
            <p:spPr>
              <a:xfrm>
                <a:off x="8938883" y="1481884"/>
                <a:ext cx="190420" cy="190881"/>
              </a:xfrm>
              <a:custGeom>
                <a:avLst/>
                <a:gdLst>
                  <a:gd name="connsiteX0" fmla="*/ 111185 w 190420"/>
                  <a:gd name="connsiteY0" fmla="*/ 101505 h 190881"/>
                  <a:gd name="connsiteX1" fmla="*/ 143774 w 190420"/>
                  <a:gd name="connsiteY1" fmla="*/ 68947 h 190881"/>
                  <a:gd name="connsiteX2" fmla="*/ 145051 w 190420"/>
                  <a:gd name="connsiteY2" fmla="*/ 70224 h 190881"/>
                  <a:gd name="connsiteX3" fmla="*/ 149525 w 190420"/>
                  <a:gd name="connsiteY3" fmla="*/ 72139 h 190881"/>
                  <a:gd name="connsiteX4" fmla="*/ 153997 w 190420"/>
                  <a:gd name="connsiteY4" fmla="*/ 70224 h 190881"/>
                  <a:gd name="connsiteX5" fmla="*/ 153997 w 190420"/>
                  <a:gd name="connsiteY5" fmla="*/ 61286 h 190881"/>
                  <a:gd name="connsiteX6" fmla="*/ 148246 w 190420"/>
                  <a:gd name="connsiteY6" fmla="*/ 55541 h 190881"/>
                  <a:gd name="connsiteX7" fmla="*/ 148246 w 190420"/>
                  <a:gd name="connsiteY7" fmla="*/ 55541 h 190881"/>
                  <a:gd name="connsiteX8" fmla="*/ 100322 w 190420"/>
                  <a:gd name="connsiteY8" fmla="*/ 7661 h 190881"/>
                  <a:gd name="connsiteX9" fmla="*/ 100322 w 190420"/>
                  <a:gd name="connsiteY9" fmla="*/ 7661 h 190881"/>
                  <a:gd name="connsiteX10" fmla="*/ 94571 w 190420"/>
                  <a:gd name="connsiteY10" fmla="*/ 1915 h 190881"/>
                  <a:gd name="connsiteX11" fmla="*/ 85625 w 190420"/>
                  <a:gd name="connsiteY11" fmla="*/ 1915 h 190881"/>
                  <a:gd name="connsiteX12" fmla="*/ 85625 w 190420"/>
                  <a:gd name="connsiteY12" fmla="*/ 10853 h 190881"/>
                  <a:gd name="connsiteX13" fmla="*/ 85625 w 190420"/>
                  <a:gd name="connsiteY13" fmla="*/ 10853 h 190881"/>
                  <a:gd name="connsiteX14" fmla="*/ 86903 w 190420"/>
                  <a:gd name="connsiteY14" fmla="*/ 12130 h 190881"/>
                  <a:gd name="connsiteX15" fmla="*/ 12141 w 190420"/>
                  <a:gd name="connsiteY15" fmla="*/ 86184 h 190881"/>
                  <a:gd name="connsiteX16" fmla="*/ 10863 w 190420"/>
                  <a:gd name="connsiteY16" fmla="*/ 84907 h 190881"/>
                  <a:gd name="connsiteX17" fmla="*/ 1917 w 190420"/>
                  <a:gd name="connsiteY17" fmla="*/ 84907 h 190881"/>
                  <a:gd name="connsiteX18" fmla="*/ 1917 w 190420"/>
                  <a:gd name="connsiteY18" fmla="*/ 93845 h 190881"/>
                  <a:gd name="connsiteX19" fmla="*/ 61343 w 190420"/>
                  <a:gd name="connsiteY19" fmla="*/ 153216 h 190881"/>
                  <a:gd name="connsiteX20" fmla="*/ 70289 w 190420"/>
                  <a:gd name="connsiteY20" fmla="*/ 153216 h 190881"/>
                  <a:gd name="connsiteX21" fmla="*/ 70289 w 190420"/>
                  <a:gd name="connsiteY21" fmla="*/ 144278 h 190881"/>
                  <a:gd name="connsiteX22" fmla="*/ 69011 w 190420"/>
                  <a:gd name="connsiteY22" fmla="*/ 143001 h 190881"/>
                  <a:gd name="connsiteX23" fmla="*/ 101600 w 190420"/>
                  <a:gd name="connsiteY23" fmla="*/ 110443 h 190881"/>
                  <a:gd name="connsiteX24" fmla="*/ 179557 w 190420"/>
                  <a:gd name="connsiteY24" fmla="*/ 188966 h 190881"/>
                  <a:gd name="connsiteX25" fmla="*/ 188503 w 190420"/>
                  <a:gd name="connsiteY25" fmla="*/ 188966 h 190881"/>
                  <a:gd name="connsiteX26" fmla="*/ 188503 w 190420"/>
                  <a:gd name="connsiteY26" fmla="*/ 180028 h 190881"/>
                  <a:gd name="connsiteX27" fmla="*/ 111185 w 190420"/>
                  <a:gd name="connsiteY27" fmla="*/ 101505 h 190881"/>
                  <a:gd name="connsiteX28" fmla="*/ 60066 w 190420"/>
                  <a:gd name="connsiteY28" fmla="*/ 134064 h 190881"/>
                  <a:gd name="connsiteX29" fmla="*/ 21726 w 190420"/>
                  <a:gd name="connsiteY29" fmla="*/ 95121 h 190881"/>
                  <a:gd name="connsiteX30" fmla="*/ 96488 w 190420"/>
                  <a:gd name="connsiteY30" fmla="*/ 21067 h 190881"/>
                  <a:gd name="connsiteX31" fmla="*/ 134828 w 190420"/>
                  <a:gd name="connsiteY31" fmla="*/ 59371 h 190881"/>
                  <a:gd name="connsiteX32" fmla="*/ 60066 w 190420"/>
                  <a:gd name="connsiteY32" fmla="*/ 134064 h 19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0420" h="190881">
                    <a:moveTo>
                      <a:pt x="111185" y="101505"/>
                    </a:moveTo>
                    <a:lnTo>
                      <a:pt x="143774" y="68947"/>
                    </a:lnTo>
                    <a:lnTo>
                      <a:pt x="145051" y="70224"/>
                    </a:lnTo>
                    <a:cubicBezTo>
                      <a:pt x="146330" y="71501"/>
                      <a:pt x="147607" y="72139"/>
                      <a:pt x="149525" y="72139"/>
                    </a:cubicBezTo>
                    <a:cubicBezTo>
                      <a:pt x="151441" y="72139"/>
                      <a:pt x="152720" y="71501"/>
                      <a:pt x="153997" y="70224"/>
                    </a:cubicBezTo>
                    <a:cubicBezTo>
                      <a:pt x="156553" y="67670"/>
                      <a:pt x="156553" y="63840"/>
                      <a:pt x="153997" y="61286"/>
                    </a:cubicBezTo>
                    <a:lnTo>
                      <a:pt x="148246" y="55541"/>
                    </a:lnTo>
                    <a:lnTo>
                      <a:pt x="148246" y="55541"/>
                    </a:lnTo>
                    <a:lnTo>
                      <a:pt x="100322" y="7661"/>
                    </a:lnTo>
                    <a:lnTo>
                      <a:pt x="100322" y="7661"/>
                    </a:lnTo>
                    <a:lnTo>
                      <a:pt x="94571" y="1915"/>
                    </a:lnTo>
                    <a:cubicBezTo>
                      <a:pt x="92015" y="-638"/>
                      <a:pt x="88181" y="-638"/>
                      <a:pt x="85625" y="1915"/>
                    </a:cubicBezTo>
                    <a:cubicBezTo>
                      <a:pt x="83069" y="4469"/>
                      <a:pt x="83069" y="8299"/>
                      <a:pt x="85625" y="10853"/>
                    </a:cubicBezTo>
                    <a:cubicBezTo>
                      <a:pt x="85625" y="10853"/>
                      <a:pt x="85625" y="10853"/>
                      <a:pt x="85625" y="10853"/>
                    </a:cubicBezTo>
                    <a:lnTo>
                      <a:pt x="86903" y="12130"/>
                    </a:lnTo>
                    <a:lnTo>
                      <a:pt x="12141" y="86184"/>
                    </a:lnTo>
                    <a:lnTo>
                      <a:pt x="10863" y="84907"/>
                    </a:lnTo>
                    <a:cubicBezTo>
                      <a:pt x="8306" y="82353"/>
                      <a:pt x="4473" y="82353"/>
                      <a:pt x="1917" y="84907"/>
                    </a:cubicBezTo>
                    <a:cubicBezTo>
                      <a:pt x="-639" y="87461"/>
                      <a:pt x="-639" y="91291"/>
                      <a:pt x="1917" y="93845"/>
                    </a:cubicBezTo>
                    <a:lnTo>
                      <a:pt x="61343" y="153216"/>
                    </a:lnTo>
                    <a:cubicBezTo>
                      <a:pt x="63899" y="155769"/>
                      <a:pt x="67733" y="155769"/>
                      <a:pt x="70289" y="153216"/>
                    </a:cubicBezTo>
                    <a:cubicBezTo>
                      <a:pt x="72845" y="150662"/>
                      <a:pt x="72845" y="146832"/>
                      <a:pt x="70289" y="144278"/>
                    </a:cubicBezTo>
                    <a:lnTo>
                      <a:pt x="69011" y="143001"/>
                    </a:lnTo>
                    <a:lnTo>
                      <a:pt x="101600" y="110443"/>
                    </a:lnTo>
                    <a:lnTo>
                      <a:pt x="179557" y="188966"/>
                    </a:lnTo>
                    <a:cubicBezTo>
                      <a:pt x="182113" y="191520"/>
                      <a:pt x="185947" y="191520"/>
                      <a:pt x="188503" y="188966"/>
                    </a:cubicBezTo>
                    <a:cubicBezTo>
                      <a:pt x="191059" y="186412"/>
                      <a:pt x="191059" y="182582"/>
                      <a:pt x="188503" y="180028"/>
                    </a:cubicBezTo>
                    <a:lnTo>
                      <a:pt x="111185" y="101505"/>
                    </a:lnTo>
                    <a:close/>
                    <a:moveTo>
                      <a:pt x="60066" y="134064"/>
                    </a:moveTo>
                    <a:lnTo>
                      <a:pt x="21726" y="95121"/>
                    </a:lnTo>
                    <a:lnTo>
                      <a:pt x="96488" y="21067"/>
                    </a:lnTo>
                    <a:lnTo>
                      <a:pt x="134828" y="59371"/>
                    </a:lnTo>
                    <a:lnTo>
                      <a:pt x="60066" y="13406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49" name="Graphic 4">
              <a:extLst>
                <a:ext uri="{FF2B5EF4-FFF2-40B4-BE49-F238E27FC236}">
                  <a16:creationId xmlns:a16="http://schemas.microsoft.com/office/drawing/2014/main" id="{F5FF8E67-B8F1-44F6-BE7F-FAE69A03798A}"/>
                </a:ext>
              </a:extLst>
            </p:cNvPr>
            <p:cNvSpPr/>
            <p:nvPr/>
          </p:nvSpPr>
          <p:spPr>
            <a:xfrm>
              <a:off x="12355236" y="798962"/>
              <a:ext cx="21402" cy="239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nvGrpSpPr>
            <p:cNvPr id="50" name="Graphic 4">
              <a:extLst>
                <a:ext uri="{FF2B5EF4-FFF2-40B4-BE49-F238E27FC236}">
                  <a16:creationId xmlns:a16="http://schemas.microsoft.com/office/drawing/2014/main" id="{216D5708-F713-4A15-B42B-523B69F68EE3}"/>
                </a:ext>
              </a:extLst>
            </p:cNvPr>
            <p:cNvGrpSpPr>
              <a:grpSpLocks noChangeAspect="1"/>
            </p:cNvGrpSpPr>
            <p:nvPr/>
          </p:nvGrpSpPr>
          <p:grpSpPr>
            <a:xfrm>
              <a:off x="11571242" y="579517"/>
              <a:ext cx="44416" cy="44211"/>
              <a:chOff x="6821896" y="1470393"/>
              <a:chExt cx="226203" cy="225992"/>
            </a:xfrm>
            <a:solidFill>
              <a:schemeClr val="bg1"/>
            </a:solidFill>
            <a:effectLst/>
          </p:grpSpPr>
          <p:sp>
            <p:nvSpPr>
              <p:cNvPr id="82" name="Graphic 4">
                <a:extLst>
                  <a:ext uri="{FF2B5EF4-FFF2-40B4-BE49-F238E27FC236}">
                    <a16:creationId xmlns:a16="http://schemas.microsoft.com/office/drawing/2014/main" id="{8114ED8B-DDF6-4CBF-8153-72A67D5C4ECD}"/>
                  </a:ext>
                </a:extLst>
              </p:cNvPr>
              <p:cNvSpPr/>
              <p:nvPr/>
            </p:nvSpPr>
            <p:spPr>
              <a:xfrm>
                <a:off x="6860236" y="1506144"/>
                <a:ext cx="150802" cy="150661"/>
              </a:xfrm>
              <a:custGeom>
                <a:avLst/>
                <a:gdLst>
                  <a:gd name="connsiteX0" fmla="*/ 75402 w 150802"/>
                  <a:gd name="connsiteY0" fmla="*/ 0 h 150661"/>
                  <a:gd name="connsiteX1" fmla="*/ 0 w 150802"/>
                  <a:gd name="connsiteY1" fmla="*/ 75331 h 150661"/>
                  <a:gd name="connsiteX2" fmla="*/ 75402 w 150802"/>
                  <a:gd name="connsiteY2" fmla="*/ 150662 h 150661"/>
                  <a:gd name="connsiteX3" fmla="*/ 150802 w 150802"/>
                  <a:gd name="connsiteY3" fmla="*/ 75331 h 150661"/>
                  <a:gd name="connsiteX4" fmla="*/ 150802 w 150802"/>
                  <a:gd name="connsiteY4" fmla="*/ 75331 h 150661"/>
                  <a:gd name="connsiteX5" fmla="*/ 75402 w 150802"/>
                  <a:gd name="connsiteY5" fmla="*/ 0 h 150661"/>
                  <a:gd name="connsiteX6" fmla="*/ 75402 w 150802"/>
                  <a:gd name="connsiteY6" fmla="*/ 138532 h 150661"/>
                  <a:gd name="connsiteX7" fmla="*/ 12780 w 150802"/>
                  <a:gd name="connsiteY7" fmla="*/ 75969 h 150661"/>
                  <a:gd name="connsiteX8" fmla="*/ 75402 w 150802"/>
                  <a:gd name="connsiteY8" fmla="*/ 13406 h 150661"/>
                  <a:gd name="connsiteX9" fmla="*/ 138022 w 150802"/>
                  <a:gd name="connsiteY9" fmla="*/ 75969 h 150661"/>
                  <a:gd name="connsiteX10" fmla="*/ 138022 w 150802"/>
                  <a:gd name="connsiteY10" fmla="*/ 75969 h 150661"/>
                  <a:gd name="connsiteX11" fmla="*/ 75402 w 150802"/>
                  <a:gd name="connsiteY11" fmla="*/ 138532 h 150661"/>
                  <a:gd name="connsiteX12" fmla="*/ 75402 w 150802"/>
                  <a:gd name="connsiteY12" fmla="*/ 138532 h 150661"/>
                  <a:gd name="connsiteX13" fmla="*/ 75402 w 150802"/>
                  <a:gd name="connsiteY13" fmla="*/ 138532 h 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802" h="150661">
                    <a:moveTo>
                      <a:pt x="75402" y="0"/>
                    </a:moveTo>
                    <a:cubicBezTo>
                      <a:pt x="33867" y="0"/>
                      <a:pt x="0" y="33835"/>
                      <a:pt x="0" y="75331"/>
                    </a:cubicBezTo>
                    <a:cubicBezTo>
                      <a:pt x="0" y="116827"/>
                      <a:pt x="33867" y="150662"/>
                      <a:pt x="75402" y="150662"/>
                    </a:cubicBezTo>
                    <a:cubicBezTo>
                      <a:pt x="116936" y="150662"/>
                      <a:pt x="150802" y="116827"/>
                      <a:pt x="150802" y="75331"/>
                    </a:cubicBezTo>
                    <a:cubicBezTo>
                      <a:pt x="150802" y="75331"/>
                      <a:pt x="150802" y="75331"/>
                      <a:pt x="150802" y="75331"/>
                    </a:cubicBezTo>
                    <a:cubicBezTo>
                      <a:pt x="150802" y="33835"/>
                      <a:pt x="116936" y="0"/>
                      <a:pt x="75402" y="0"/>
                    </a:cubicBezTo>
                    <a:close/>
                    <a:moveTo>
                      <a:pt x="75402" y="138532"/>
                    </a:moveTo>
                    <a:cubicBezTo>
                      <a:pt x="40896" y="138532"/>
                      <a:pt x="12780" y="110443"/>
                      <a:pt x="12780" y="75969"/>
                    </a:cubicBezTo>
                    <a:cubicBezTo>
                      <a:pt x="12780" y="41496"/>
                      <a:pt x="40896" y="13406"/>
                      <a:pt x="75402" y="13406"/>
                    </a:cubicBezTo>
                    <a:cubicBezTo>
                      <a:pt x="109907" y="13406"/>
                      <a:pt x="138022" y="41496"/>
                      <a:pt x="138022" y="75969"/>
                    </a:cubicBezTo>
                    <a:cubicBezTo>
                      <a:pt x="138022" y="75969"/>
                      <a:pt x="138022" y="75969"/>
                      <a:pt x="138022" y="75969"/>
                    </a:cubicBezTo>
                    <a:cubicBezTo>
                      <a:pt x="138022" y="110443"/>
                      <a:pt x="109907" y="138532"/>
                      <a:pt x="75402" y="138532"/>
                    </a:cubicBezTo>
                    <a:cubicBezTo>
                      <a:pt x="75402" y="138532"/>
                      <a:pt x="75402" y="138532"/>
                      <a:pt x="75402" y="138532"/>
                    </a:cubicBezTo>
                    <a:lnTo>
                      <a:pt x="75402" y="138532"/>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83" name="Graphic 4">
                <a:extLst>
                  <a:ext uri="{FF2B5EF4-FFF2-40B4-BE49-F238E27FC236}">
                    <a16:creationId xmlns:a16="http://schemas.microsoft.com/office/drawing/2014/main" id="{FDFD7748-337F-4361-95F3-AE5CF3EB3F9B}"/>
                  </a:ext>
                </a:extLst>
              </p:cNvPr>
              <p:cNvSpPr/>
              <p:nvPr/>
            </p:nvSpPr>
            <p:spPr>
              <a:xfrm>
                <a:off x="6990591" y="1637654"/>
                <a:ext cx="26837" cy="26812"/>
              </a:xfrm>
              <a:custGeom>
                <a:avLst/>
                <a:gdLst>
                  <a:gd name="connsiteX0" fmla="*/ 10862 w 26837"/>
                  <a:gd name="connsiteY0" fmla="*/ 1915 h 26812"/>
                  <a:gd name="connsiteX1" fmla="*/ 1917 w 26837"/>
                  <a:gd name="connsiteY1" fmla="*/ 1915 h 26812"/>
                  <a:gd name="connsiteX2" fmla="*/ 1917 w 26837"/>
                  <a:gd name="connsiteY2" fmla="*/ 10853 h 26812"/>
                  <a:gd name="connsiteX3" fmla="*/ 1917 w 26837"/>
                  <a:gd name="connsiteY3" fmla="*/ 10853 h 26812"/>
                  <a:gd name="connsiteX4" fmla="*/ 15975 w 26837"/>
                  <a:gd name="connsiteY4" fmla="*/ 24897 h 26812"/>
                  <a:gd name="connsiteX5" fmla="*/ 24921 w 26837"/>
                  <a:gd name="connsiteY5" fmla="*/ 24897 h 26812"/>
                  <a:gd name="connsiteX6" fmla="*/ 24921 w 26837"/>
                  <a:gd name="connsiteY6" fmla="*/ 15960 h 26812"/>
                  <a:gd name="connsiteX7" fmla="*/ 24921 w 26837"/>
                  <a:gd name="connsiteY7" fmla="*/ 15960 h 26812"/>
                  <a:gd name="connsiteX8" fmla="*/ 10862 w 26837"/>
                  <a:gd name="connsiteY8" fmla="*/ 1915 h 2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812">
                    <a:moveTo>
                      <a:pt x="10862" y="1915"/>
                    </a:moveTo>
                    <a:cubicBezTo>
                      <a:pt x="8307" y="-638"/>
                      <a:pt x="4472" y="-638"/>
                      <a:pt x="1917" y="1915"/>
                    </a:cubicBezTo>
                    <a:cubicBezTo>
                      <a:pt x="-639" y="4469"/>
                      <a:pt x="-639" y="8299"/>
                      <a:pt x="1917" y="10853"/>
                    </a:cubicBezTo>
                    <a:cubicBezTo>
                      <a:pt x="1917" y="10853"/>
                      <a:pt x="1917" y="10853"/>
                      <a:pt x="1917" y="10853"/>
                    </a:cubicBezTo>
                    <a:lnTo>
                      <a:pt x="15975" y="24897"/>
                    </a:lnTo>
                    <a:cubicBezTo>
                      <a:pt x="18531" y="27451"/>
                      <a:pt x="22365" y="27451"/>
                      <a:pt x="24921" y="24897"/>
                    </a:cubicBezTo>
                    <a:cubicBezTo>
                      <a:pt x="27477" y="22344"/>
                      <a:pt x="27477" y="18513"/>
                      <a:pt x="24921" y="15960"/>
                    </a:cubicBezTo>
                    <a:lnTo>
                      <a:pt x="24921" y="15960"/>
                    </a:lnTo>
                    <a:lnTo>
                      <a:pt x="10862"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84" name="Graphic 4">
                <a:extLst>
                  <a:ext uri="{FF2B5EF4-FFF2-40B4-BE49-F238E27FC236}">
                    <a16:creationId xmlns:a16="http://schemas.microsoft.com/office/drawing/2014/main" id="{ADAF75FA-5097-4EB9-95B8-0FE744BB39C3}"/>
                  </a:ext>
                </a:extLst>
              </p:cNvPr>
              <p:cNvSpPr/>
              <p:nvPr/>
            </p:nvSpPr>
            <p:spPr>
              <a:xfrm>
                <a:off x="6852858" y="1500688"/>
                <a:ext cx="25269" cy="25246"/>
              </a:xfrm>
              <a:custGeom>
                <a:avLst/>
                <a:gdLst>
                  <a:gd name="connsiteX0" fmla="*/ 14407 w 25269"/>
                  <a:gd name="connsiteY0" fmla="*/ 23331 h 25246"/>
                  <a:gd name="connsiteX1" fmla="*/ 18880 w 25269"/>
                  <a:gd name="connsiteY1" fmla="*/ 25246 h 25246"/>
                  <a:gd name="connsiteX2" fmla="*/ 23353 w 25269"/>
                  <a:gd name="connsiteY2" fmla="*/ 23331 h 25246"/>
                  <a:gd name="connsiteX3" fmla="*/ 23353 w 25269"/>
                  <a:gd name="connsiteY3" fmla="*/ 14394 h 25246"/>
                  <a:gd name="connsiteX4" fmla="*/ 23353 w 25269"/>
                  <a:gd name="connsiteY4" fmla="*/ 14394 h 25246"/>
                  <a:gd name="connsiteX5" fmla="*/ 11212 w 25269"/>
                  <a:gd name="connsiteY5" fmla="*/ 2264 h 25246"/>
                  <a:gd name="connsiteX6" fmla="*/ 2266 w 25269"/>
                  <a:gd name="connsiteY6" fmla="*/ 1626 h 25246"/>
                  <a:gd name="connsiteX7" fmla="*/ 1627 w 25269"/>
                  <a:gd name="connsiteY7" fmla="*/ 10563 h 25246"/>
                  <a:gd name="connsiteX8" fmla="*/ 2266 w 25269"/>
                  <a:gd name="connsiteY8" fmla="*/ 11202 h 25246"/>
                  <a:gd name="connsiteX9" fmla="*/ 14407 w 25269"/>
                  <a:gd name="connsiteY9" fmla="*/ 23331 h 25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69" h="25246">
                    <a:moveTo>
                      <a:pt x="14407" y="23331"/>
                    </a:moveTo>
                    <a:cubicBezTo>
                      <a:pt x="15685" y="24608"/>
                      <a:pt x="16963" y="25246"/>
                      <a:pt x="18880" y="25246"/>
                    </a:cubicBezTo>
                    <a:cubicBezTo>
                      <a:pt x="20796" y="25246"/>
                      <a:pt x="22075" y="24608"/>
                      <a:pt x="23353" y="23331"/>
                    </a:cubicBezTo>
                    <a:cubicBezTo>
                      <a:pt x="25909" y="20778"/>
                      <a:pt x="25909" y="16947"/>
                      <a:pt x="23353" y="14394"/>
                    </a:cubicBezTo>
                    <a:cubicBezTo>
                      <a:pt x="23353" y="14394"/>
                      <a:pt x="23353" y="14394"/>
                      <a:pt x="23353" y="14394"/>
                    </a:cubicBezTo>
                    <a:lnTo>
                      <a:pt x="11212" y="2264"/>
                    </a:lnTo>
                    <a:cubicBezTo>
                      <a:pt x="8656" y="-290"/>
                      <a:pt x="4822" y="-928"/>
                      <a:pt x="2266" y="1626"/>
                    </a:cubicBezTo>
                    <a:cubicBezTo>
                      <a:pt x="-290" y="4179"/>
                      <a:pt x="-929" y="8010"/>
                      <a:pt x="1627" y="10563"/>
                    </a:cubicBezTo>
                    <a:cubicBezTo>
                      <a:pt x="1627" y="10563"/>
                      <a:pt x="2266" y="11202"/>
                      <a:pt x="2266" y="11202"/>
                    </a:cubicBezTo>
                    <a:lnTo>
                      <a:pt x="14407" y="23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85" name="Graphic 4">
                <a:extLst>
                  <a:ext uri="{FF2B5EF4-FFF2-40B4-BE49-F238E27FC236}">
                    <a16:creationId xmlns:a16="http://schemas.microsoft.com/office/drawing/2014/main" id="{6D0AC6B3-739A-4169-86B6-4F161E959B45}"/>
                  </a:ext>
                </a:extLst>
              </p:cNvPr>
              <p:cNvSpPr/>
              <p:nvPr/>
            </p:nvSpPr>
            <p:spPr>
              <a:xfrm>
                <a:off x="6851290" y="1637727"/>
                <a:ext cx="26837" cy="26739"/>
              </a:xfrm>
              <a:custGeom>
                <a:avLst/>
                <a:gdLst>
                  <a:gd name="connsiteX0" fmla="*/ 15975 w 26837"/>
                  <a:gd name="connsiteY0" fmla="*/ 1842 h 26739"/>
                  <a:gd name="connsiteX1" fmla="*/ 1917 w 26837"/>
                  <a:gd name="connsiteY1" fmla="*/ 15887 h 26739"/>
                  <a:gd name="connsiteX2" fmla="*/ 1917 w 26837"/>
                  <a:gd name="connsiteY2" fmla="*/ 24824 h 26739"/>
                  <a:gd name="connsiteX3" fmla="*/ 10863 w 26837"/>
                  <a:gd name="connsiteY3" fmla="*/ 24824 h 26739"/>
                  <a:gd name="connsiteX4" fmla="*/ 10863 w 26837"/>
                  <a:gd name="connsiteY4" fmla="*/ 24824 h 26739"/>
                  <a:gd name="connsiteX5" fmla="*/ 24921 w 26837"/>
                  <a:gd name="connsiteY5" fmla="*/ 11418 h 26739"/>
                  <a:gd name="connsiteX6" fmla="*/ 24921 w 26837"/>
                  <a:gd name="connsiteY6" fmla="*/ 2480 h 26739"/>
                  <a:gd name="connsiteX7" fmla="*/ 24921 w 26837"/>
                  <a:gd name="connsiteY7" fmla="*/ 2480 h 26739"/>
                  <a:gd name="connsiteX8" fmla="*/ 15975 w 26837"/>
                  <a:gd name="connsiteY8" fmla="*/ 1842 h 2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739">
                    <a:moveTo>
                      <a:pt x="15975" y="1842"/>
                    </a:moveTo>
                    <a:lnTo>
                      <a:pt x="1917" y="15887"/>
                    </a:lnTo>
                    <a:cubicBezTo>
                      <a:pt x="-639" y="18440"/>
                      <a:pt x="-639" y="22271"/>
                      <a:pt x="1917" y="24824"/>
                    </a:cubicBezTo>
                    <a:cubicBezTo>
                      <a:pt x="4473" y="27378"/>
                      <a:pt x="8307" y="27378"/>
                      <a:pt x="10863" y="24824"/>
                    </a:cubicBezTo>
                    <a:cubicBezTo>
                      <a:pt x="10863" y="24824"/>
                      <a:pt x="10863" y="24824"/>
                      <a:pt x="10863" y="24824"/>
                    </a:cubicBezTo>
                    <a:lnTo>
                      <a:pt x="24921" y="11418"/>
                    </a:lnTo>
                    <a:cubicBezTo>
                      <a:pt x="27477" y="8864"/>
                      <a:pt x="27477" y="5034"/>
                      <a:pt x="24921" y="2480"/>
                    </a:cubicBezTo>
                    <a:cubicBezTo>
                      <a:pt x="24921" y="2480"/>
                      <a:pt x="24921" y="2480"/>
                      <a:pt x="24921" y="2480"/>
                    </a:cubicBezTo>
                    <a:cubicBezTo>
                      <a:pt x="22365" y="-712"/>
                      <a:pt x="18531" y="-712"/>
                      <a:pt x="15975" y="184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86" name="Graphic 4">
                <a:extLst>
                  <a:ext uri="{FF2B5EF4-FFF2-40B4-BE49-F238E27FC236}">
                    <a16:creationId xmlns:a16="http://schemas.microsoft.com/office/drawing/2014/main" id="{AD87E6A7-1C56-442A-ABA9-57CE24DC38F7}"/>
                  </a:ext>
                </a:extLst>
              </p:cNvPr>
              <p:cNvSpPr/>
              <p:nvPr/>
            </p:nvSpPr>
            <p:spPr>
              <a:xfrm>
                <a:off x="6990591" y="1500398"/>
                <a:ext cx="24920" cy="24897"/>
              </a:xfrm>
              <a:custGeom>
                <a:avLst/>
                <a:gdLst>
                  <a:gd name="connsiteX0" fmla="*/ 6390 w 24920"/>
                  <a:gd name="connsiteY0" fmla="*/ 24898 h 24897"/>
                  <a:gd name="connsiteX1" fmla="*/ 10862 w 24920"/>
                  <a:gd name="connsiteY1" fmla="*/ 22982 h 24897"/>
                  <a:gd name="connsiteX2" fmla="*/ 23003 w 24920"/>
                  <a:gd name="connsiteY2" fmla="*/ 10853 h 24897"/>
                  <a:gd name="connsiteX3" fmla="*/ 23003 w 24920"/>
                  <a:gd name="connsiteY3" fmla="*/ 1915 h 24897"/>
                  <a:gd name="connsiteX4" fmla="*/ 23003 w 24920"/>
                  <a:gd name="connsiteY4" fmla="*/ 1915 h 24897"/>
                  <a:gd name="connsiteX5" fmla="*/ 14057 w 24920"/>
                  <a:gd name="connsiteY5" fmla="*/ 1915 h 24897"/>
                  <a:gd name="connsiteX6" fmla="*/ 1917 w 24920"/>
                  <a:gd name="connsiteY6" fmla="*/ 14045 h 24897"/>
                  <a:gd name="connsiteX7" fmla="*/ 1917 w 24920"/>
                  <a:gd name="connsiteY7" fmla="*/ 22982 h 24897"/>
                  <a:gd name="connsiteX8" fmla="*/ 6390 w 24920"/>
                  <a:gd name="connsiteY8" fmla="*/ 24898 h 24897"/>
                  <a:gd name="connsiteX9" fmla="*/ 6390 w 24920"/>
                  <a:gd name="connsiteY9" fmla="*/ 24898 h 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20" h="24897">
                    <a:moveTo>
                      <a:pt x="6390" y="24898"/>
                    </a:moveTo>
                    <a:cubicBezTo>
                      <a:pt x="8307" y="24898"/>
                      <a:pt x="9585" y="24259"/>
                      <a:pt x="10862" y="22982"/>
                    </a:cubicBezTo>
                    <a:lnTo>
                      <a:pt x="23003" y="10853"/>
                    </a:lnTo>
                    <a:cubicBezTo>
                      <a:pt x="25560" y="8299"/>
                      <a:pt x="25560" y="4469"/>
                      <a:pt x="23003" y="1915"/>
                    </a:cubicBezTo>
                    <a:cubicBezTo>
                      <a:pt x="23003" y="1915"/>
                      <a:pt x="23003" y="1915"/>
                      <a:pt x="23003" y="1915"/>
                    </a:cubicBezTo>
                    <a:cubicBezTo>
                      <a:pt x="20447" y="-638"/>
                      <a:pt x="16613" y="-638"/>
                      <a:pt x="14057" y="1915"/>
                    </a:cubicBezTo>
                    <a:lnTo>
                      <a:pt x="1917" y="14045"/>
                    </a:lnTo>
                    <a:cubicBezTo>
                      <a:pt x="-639" y="16598"/>
                      <a:pt x="-639" y="20429"/>
                      <a:pt x="1917" y="22982"/>
                    </a:cubicBezTo>
                    <a:cubicBezTo>
                      <a:pt x="3195" y="24259"/>
                      <a:pt x="4472" y="24898"/>
                      <a:pt x="6390" y="24898"/>
                    </a:cubicBezTo>
                    <a:lnTo>
                      <a:pt x="6390" y="2489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87" name="Graphic 4">
                <a:extLst>
                  <a:ext uri="{FF2B5EF4-FFF2-40B4-BE49-F238E27FC236}">
                    <a16:creationId xmlns:a16="http://schemas.microsoft.com/office/drawing/2014/main" id="{09646347-D777-487D-9E11-B54AD14D3523}"/>
                  </a:ext>
                </a:extLst>
              </p:cNvPr>
              <p:cNvSpPr/>
              <p:nvPr/>
            </p:nvSpPr>
            <p:spPr>
              <a:xfrm>
                <a:off x="7016150" y="1575729"/>
                <a:ext cx="31949" cy="12767"/>
              </a:xfrm>
              <a:custGeom>
                <a:avLst/>
                <a:gdLst>
                  <a:gd name="connsiteX0" fmla="*/ 25560 w 31949"/>
                  <a:gd name="connsiteY0" fmla="*/ 0 h 12767"/>
                  <a:gd name="connsiteX1" fmla="*/ 6390 w 31949"/>
                  <a:gd name="connsiteY1" fmla="*/ 0 h 12767"/>
                  <a:gd name="connsiteX2" fmla="*/ 0 w 31949"/>
                  <a:gd name="connsiteY2" fmla="*/ 6384 h 12767"/>
                  <a:gd name="connsiteX3" fmla="*/ 6390 w 31949"/>
                  <a:gd name="connsiteY3" fmla="*/ 12768 h 12767"/>
                  <a:gd name="connsiteX4" fmla="*/ 25560 w 31949"/>
                  <a:gd name="connsiteY4" fmla="*/ 12768 h 12767"/>
                  <a:gd name="connsiteX5" fmla="*/ 31950 w 31949"/>
                  <a:gd name="connsiteY5" fmla="*/ 6384 h 12767"/>
                  <a:gd name="connsiteX6" fmla="*/ 25560 w 31949"/>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49" h="12767">
                    <a:moveTo>
                      <a:pt x="25560" y="0"/>
                    </a:moveTo>
                    <a:lnTo>
                      <a:pt x="6390" y="0"/>
                    </a:lnTo>
                    <a:cubicBezTo>
                      <a:pt x="2556" y="0"/>
                      <a:pt x="0" y="2554"/>
                      <a:pt x="0" y="6384"/>
                    </a:cubicBezTo>
                    <a:cubicBezTo>
                      <a:pt x="0" y="10214"/>
                      <a:pt x="2556" y="12768"/>
                      <a:pt x="6390" y="12768"/>
                    </a:cubicBezTo>
                    <a:lnTo>
                      <a:pt x="25560" y="12768"/>
                    </a:lnTo>
                    <a:cubicBezTo>
                      <a:pt x="29394" y="12768"/>
                      <a:pt x="31950" y="10214"/>
                      <a:pt x="31950" y="6384"/>
                    </a:cubicBezTo>
                    <a:cubicBezTo>
                      <a:pt x="31950" y="2554"/>
                      <a:pt x="29394" y="0"/>
                      <a:pt x="2556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88" name="Graphic 4">
                <a:extLst>
                  <a:ext uri="{FF2B5EF4-FFF2-40B4-BE49-F238E27FC236}">
                    <a16:creationId xmlns:a16="http://schemas.microsoft.com/office/drawing/2014/main" id="{325ADB5B-0288-4026-893F-2A3696A90718}"/>
                  </a:ext>
                </a:extLst>
              </p:cNvPr>
              <p:cNvSpPr/>
              <p:nvPr/>
            </p:nvSpPr>
            <p:spPr>
              <a:xfrm>
                <a:off x="6821896" y="1575729"/>
                <a:ext cx="30672" cy="12767"/>
              </a:xfrm>
              <a:custGeom>
                <a:avLst/>
                <a:gdLst>
                  <a:gd name="connsiteX0" fmla="*/ 24282 w 30672"/>
                  <a:gd name="connsiteY0" fmla="*/ 0 h 12767"/>
                  <a:gd name="connsiteX1" fmla="*/ 6390 w 30672"/>
                  <a:gd name="connsiteY1" fmla="*/ 0 h 12767"/>
                  <a:gd name="connsiteX2" fmla="*/ 0 w 30672"/>
                  <a:gd name="connsiteY2" fmla="*/ 6384 h 12767"/>
                  <a:gd name="connsiteX3" fmla="*/ 6390 w 30672"/>
                  <a:gd name="connsiteY3" fmla="*/ 12768 h 12767"/>
                  <a:gd name="connsiteX4" fmla="*/ 24282 w 30672"/>
                  <a:gd name="connsiteY4" fmla="*/ 12768 h 12767"/>
                  <a:gd name="connsiteX5" fmla="*/ 30672 w 30672"/>
                  <a:gd name="connsiteY5" fmla="*/ 6384 h 12767"/>
                  <a:gd name="connsiteX6" fmla="*/ 24282 w 30672"/>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72" h="12767">
                    <a:moveTo>
                      <a:pt x="24282" y="0"/>
                    </a:moveTo>
                    <a:lnTo>
                      <a:pt x="6390" y="0"/>
                    </a:lnTo>
                    <a:cubicBezTo>
                      <a:pt x="2556" y="0"/>
                      <a:pt x="0" y="2554"/>
                      <a:pt x="0" y="6384"/>
                    </a:cubicBezTo>
                    <a:cubicBezTo>
                      <a:pt x="0" y="10214"/>
                      <a:pt x="2556" y="12768"/>
                      <a:pt x="6390" y="12768"/>
                    </a:cubicBezTo>
                    <a:lnTo>
                      <a:pt x="24282" y="12768"/>
                    </a:lnTo>
                    <a:cubicBezTo>
                      <a:pt x="28116" y="12768"/>
                      <a:pt x="30672" y="10214"/>
                      <a:pt x="30672" y="6384"/>
                    </a:cubicBezTo>
                    <a:cubicBezTo>
                      <a:pt x="30672" y="2554"/>
                      <a:pt x="27477" y="0"/>
                      <a:pt x="24282"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89" name="Graphic 4">
                <a:extLst>
                  <a:ext uri="{FF2B5EF4-FFF2-40B4-BE49-F238E27FC236}">
                    <a16:creationId xmlns:a16="http://schemas.microsoft.com/office/drawing/2014/main" id="{52CDEF42-2AE4-41CC-8990-CD9036F51719}"/>
                  </a:ext>
                </a:extLst>
              </p:cNvPr>
              <p:cNvSpPr/>
              <p:nvPr/>
            </p:nvSpPr>
            <p:spPr>
              <a:xfrm>
                <a:off x="6926691" y="1663189"/>
                <a:ext cx="12779" cy="33196"/>
              </a:xfrm>
              <a:custGeom>
                <a:avLst/>
                <a:gdLst>
                  <a:gd name="connsiteX0" fmla="*/ 6390 w 12779"/>
                  <a:gd name="connsiteY0" fmla="*/ 0 h 33196"/>
                  <a:gd name="connsiteX1" fmla="*/ 0 w 12779"/>
                  <a:gd name="connsiteY1" fmla="*/ 6384 h 33196"/>
                  <a:gd name="connsiteX2" fmla="*/ 0 w 12779"/>
                  <a:gd name="connsiteY2" fmla="*/ 26813 h 33196"/>
                  <a:gd name="connsiteX3" fmla="*/ 6390 w 12779"/>
                  <a:gd name="connsiteY3" fmla="*/ 33197 h 33196"/>
                  <a:gd name="connsiteX4" fmla="*/ 12780 w 12779"/>
                  <a:gd name="connsiteY4" fmla="*/ 26813 h 33196"/>
                  <a:gd name="connsiteX5" fmla="*/ 12780 w 12779"/>
                  <a:gd name="connsiteY5" fmla="*/ 6384 h 33196"/>
                  <a:gd name="connsiteX6" fmla="*/ 6390 w 12779"/>
                  <a:gd name="connsiteY6" fmla="*/ 0 h 3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33196">
                    <a:moveTo>
                      <a:pt x="6390" y="0"/>
                    </a:moveTo>
                    <a:cubicBezTo>
                      <a:pt x="2556" y="0"/>
                      <a:pt x="0" y="2554"/>
                      <a:pt x="0" y="6384"/>
                    </a:cubicBezTo>
                    <a:lnTo>
                      <a:pt x="0" y="26813"/>
                    </a:lnTo>
                    <a:cubicBezTo>
                      <a:pt x="0" y="30643"/>
                      <a:pt x="2556" y="33197"/>
                      <a:pt x="6390" y="33197"/>
                    </a:cubicBezTo>
                    <a:cubicBezTo>
                      <a:pt x="10224" y="33197"/>
                      <a:pt x="12780" y="30643"/>
                      <a:pt x="12780" y="26813"/>
                    </a:cubicBezTo>
                    <a:lnTo>
                      <a:pt x="12780" y="6384"/>
                    </a:lnTo>
                    <a:cubicBezTo>
                      <a:pt x="12780" y="3192"/>
                      <a:pt x="10224" y="0"/>
                      <a:pt x="639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90" name="Graphic 4">
                <a:extLst>
                  <a:ext uri="{FF2B5EF4-FFF2-40B4-BE49-F238E27FC236}">
                    <a16:creationId xmlns:a16="http://schemas.microsoft.com/office/drawing/2014/main" id="{6F7C64C1-67A0-47F6-B4F2-CD37B799A5D6}"/>
                  </a:ext>
                </a:extLst>
              </p:cNvPr>
              <p:cNvSpPr/>
              <p:nvPr/>
            </p:nvSpPr>
            <p:spPr>
              <a:xfrm>
                <a:off x="6926691" y="1470393"/>
                <a:ext cx="12779" cy="29366"/>
              </a:xfrm>
              <a:custGeom>
                <a:avLst/>
                <a:gdLst>
                  <a:gd name="connsiteX0" fmla="*/ 6390 w 12779"/>
                  <a:gd name="connsiteY0" fmla="*/ 29366 h 29366"/>
                  <a:gd name="connsiteX1" fmla="*/ 12780 w 12779"/>
                  <a:gd name="connsiteY1" fmla="*/ 22982 h 29366"/>
                  <a:gd name="connsiteX2" fmla="*/ 12780 w 12779"/>
                  <a:gd name="connsiteY2" fmla="*/ 6384 h 29366"/>
                  <a:gd name="connsiteX3" fmla="*/ 6390 w 12779"/>
                  <a:gd name="connsiteY3" fmla="*/ 0 h 29366"/>
                  <a:gd name="connsiteX4" fmla="*/ 0 w 12779"/>
                  <a:gd name="connsiteY4" fmla="*/ 6384 h 29366"/>
                  <a:gd name="connsiteX5" fmla="*/ 0 w 12779"/>
                  <a:gd name="connsiteY5" fmla="*/ 22982 h 29366"/>
                  <a:gd name="connsiteX6" fmla="*/ 6390 w 12779"/>
                  <a:gd name="connsiteY6" fmla="*/ 29366 h 2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29366">
                    <a:moveTo>
                      <a:pt x="6390" y="29366"/>
                    </a:moveTo>
                    <a:cubicBezTo>
                      <a:pt x="10224" y="29366"/>
                      <a:pt x="12780" y="26813"/>
                      <a:pt x="12780" y="22982"/>
                    </a:cubicBezTo>
                    <a:lnTo>
                      <a:pt x="12780" y="6384"/>
                    </a:lnTo>
                    <a:cubicBezTo>
                      <a:pt x="12780" y="2554"/>
                      <a:pt x="10224" y="0"/>
                      <a:pt x="6390" y="0"/>
                    </a:cubicBezTo>
                    <a:cubicBezTo>
                      <a:pt x="2556" y="0"/>
                      <a:pt x="0" y="2554"/>
                      <a:pt x="0" y="6384"/>
                    </a:cubicBezTo>
                    <a:lnTo>
                      <a:pt x="0" y="22982"/>
                    </a:lnTo>
                    <a:cubicBezTo>
                      <a:pt x="0" y="26174"/>
                      <a:pt x="2556" y="29366"/>
                      <a:pt x="6390" y="293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91" name="Graphic 4">
                <a:extLst>
                  <a:ext uri="{FF2B5EF4-FFF2-40B4-BE49-F238E27FC236}">
                    <a16:creationId xmlns:a16="http://schemas.microsoft.com/office/drawing/2014/main" id="{187E4379-C556-4ECC-845C-DC310EB03EC1}"/>
                  </a:ext>
                </a:extLst>
              </p:cNvPr>
              <p:cNvSpPr/>
              <p:nvPr/>
            </p:nvSpPr>
            <p:spPr>
              <a:xfrm>
                <a:off x="6911873" y="1532318"/>
                <a:ext cx="59228" cy="106612"/>
              </a:xfrm>
              <a:custGeom>
                <a:avLst/>
                <a:gdLst>
                  <a:gd name="connsiteX0" fmla="*/ 52519 w 59228"/>
                  <a:gd name="connsiteY0" fmla="*/ 33835 h 106612"/>
                  <a:gd name="connsiteX1" fmla="*/ 43573 w 59228"/>
                  <a:gd name="connsiteY1" fmla="*/ 33835 h 106612"/>
                  <a:gd name="connsiteX2" fmla="*/ 48685 w 59228"/>
                  <a:gd name="connsiteY2" fmla="*/ 7661 h 106612"/>
                  <a:gd name="connsiteX3" fmla="*/ 47407 w 59228"/>
                  <a:gd name="connsiteY3" fmla="*/ 2554 h 106612"/>
                  <a:gd name="connsiteX4" fmla="*/ 42295 w 59228"/>
                  <a:gd name="connsiteY4" fmla="*/ 0 h 106612"/>
                  <a:gd name="connsiteX5" fmla="*/ 16735 w 59228"/>
                  <a:gd name="connsiteY5" fmla="*/ 0 h 106612"/>
                  <a:gd name="connsiteX6" fmla="*/ 10346 w 59228"/>
                  <a:gd name="connsiteY6" fmla="*/ 5107 h 106612"/>
                  <a:gd name="connsiteX7" fmla="*/ 121 w 59228"/>
                  <a:gd name="connsiteY7" fmla="*/ 50434 h 106612"/>
                  <a:gd name="connsiteX8" fmla="*/ 5233 w 59228"/>
                  <a:gd name="connsiteY8" fmla="*/ 58094 h 106612"/>
                  <a:gd name="connsiteX9" fmla="*/ 6511 w 59228"/>
                  <a:gd name="connsiteY9" fmla="*/ 58094 h 106612"/>
                  <a:gd name="connsiteX10" fmla="*/ 16096 w 59228"/>
                  <a:gd name="connsiteY10" fmla="*/ 58094 h 106612"/>
                  <a:gd name="connsiteX11" fmla="*/ 10346 w 59228"/>
                  <a:gd name="connsiteY11" fmla="*/ 98952 h 106612"/>
                  <a:gd name="connsiteX12" fmla="*/ 14818 w 59228"/>
                  <a:gd name="connsiteY12" fmla="*/ 105974 h 106612"/>
                  <a:gd name="connsiteX13" fmla="*/ 16735 w 59228"/>
                  <a:gd name="connsiteY13" fmla="*/ 106613 h 106612"/>
                  <a:gd name="connsiteX14" fmla="*/ 22486 w 59228"/>
                  <a:gd name="connsiteY14" fmla="*/ 103421 h 106612"/>
                  <a:gd name="connsiteX15" fmla="*/ 58270 w 59228"/>
                  <a:gd name="connsiteY15" fmla="*/ 44050 h 106612"/>
                  <a:gd name="connsiteX16" fmla="*/ 58270 w 59228"/>
                  <a:gd name="connsiteY16" fmla="*/ 37666 h 106612"/>
                  <a:gd name="connsiteX17" fmla="*/ 52519 w 59228"/>
                  <a:gd name="connsiteY17" fmla="*/ 33835 h 106612"/>
                  <a:gd name="connsiteX18" fmla="*/ 27598 w 59228"/>
                  <a:gd name="connsiteY18" fmla="*/ 69585 h 106612"/>
                  <a:gd name="connsiteX19" fmla="*/ 30154 w 59228"/>
                  <a:gd name="connsiteY19" fmla="*/ 52349 h 106612"/>
                  <a:gd name="connsiteX20" fmla="*/ 28876 w 59228"/>
                  <a:gd name="connsiteY20" fmla="*/ 47242 h 106612"/>
                  <a:gd name="connsiteX21" fmla="*/ 23764 w 59228"/>
                  <a:gd name="connsiteY21" fmla="*/ 44688 h 106612"/>
                  <a:gd name="connsiteX22" fmla="*/ 14818 w 59228"/>
                  <a:gd name="connsiteY22" fmla="*/ 44688 h 106612"/>
                  <a:gd name="connsiteX23" fmla="*/ 22486 w 59228"/>
                  <a:gd name="connsiteY23" fmla="*/ 12130 h 106612"/>
                  <a:gd name="connsiteX24" fmla="*/ 35266 w 59228"/>
                  <a:gd name="connsiteY24" fmla="*/ 12130 h 106612"/>
                  <a:gd name="connsiteX25" fmla="*/ 30154 w 59228"/>
                  <a:gd name="connsiteY25" fmla="*/ 38304 h 106612"/>
                  <a:gd name="connsiteX26" fmla="*/ 35266 w 59228"/>
                  <a:gd name="connsiteY26" fmla="*/ 45965 h 106612"/>
                  <a:gd name="connsiteX27" fmla="*/ 36544 w 59228"/>
                  <a:gd name="connsiteY27" fmla="*/ 45965 h 106612"/>
                  <a:gd name="connsiteX28" fmla="*/ 41656 w 59228"/>
                  <a:gd name="connsiteY28" fmla="*/ 45965 h 106612"/>
                  <a:gd name="connsiteX29" fmla="*/ 27598 w 59228"/>
                  <a:gd name="connsiteY29" fmla="*/ 69585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9228" h="106612">
                    <a:moveTo>
                      <a:pt x="52519" y="33835"/>
                    </a:moveTo>
                    <a:lnTo>
                      <a:pt x="43573" y="33835"/>
                    </a:lnTo>
                    <a:lnTo>
                      <a:pt x="48685" y="7661"/>
                    </a:lnTo>
                    <a:cubicBezTo>
                      <a:pt x="49324" y="5746"/>
                      <a:pt x="48685" y="3830"/>
                      <a:pt x="47407" y="2554"/>
                    </a:cubicBezTo>
                    <a:cubicBezTo>
                      <a:pt x="46129" y="1277"/>
                      <a:pt x="44212" y="0"/>
                      <a:pt x="42295" y="0"/>
                    </a:cubicBezTo>
                    <a:lnTo>
                      <a:pt x="16735" y="0"/>
                    </a:lnTo>
                    <a:cubicBezTo>
                      <a:pt x="13541" y="0"/>
                      <a:pt x="10984" y="1915"/>
                      <a:pt x="10346" y="5107"/>
                    </a:cubicBezTo>
                    <a:lnTo>
                      <a:pt x="121" y="50434"/>
                    </a:lnTo>
                    <a:cubicBezTo>
                      <a:pt x="-518" y="53626"/>
                      <a:pt x="1399" y="57456"/>
                      <a:pt x="5233" y="58094"/>
                    </a:cubicBezTo>
                    <a:cubicBezTo>
                      <a:pt x="5872" y="58094"/>
                      <a:pt x="6511" y="58094"/>
                      <a:pt x="6511" y="58094"/>
                    </a:cubicBezTo>
                    <a:lnTo>
                      <a:pt x="16096" y="58094"/>
                    </a:lnTo>
                    <a:lnTo>
                      <a:pt x="10346" y="98952"/>
                    </a:lnTo>
                    <a:cubicBezTo>
                      <a:pt x="9706" y="102144"/>
                      <a:pt x="11623" y="105336"/>
                      <a:pt x="14818" y="105974"/>
                    </a:cubicBezTo>
                    <a:cubicBezTo>
                      <a:pt x="15457" y="105974"/>
                      <a:pt x="16096" y="106613"/>
                      <a:pt x="16735" y="106613"/>
                    </a:cubicBezTo>
                    <a:cubicBezTo>
                      <a:pt x="19291" y="106613"/>
                      <a:pt x="21208" y="105336"/>
                      <a:pt x="22486" y="103421"/>
                    </a:cubicBezTo>
                    <a:lnTo>
                      <a:pt x="58270" y="44050"/>
                    </a:lnTo>
                    <a:cubicBezTo>
                      <a:pt x="59548" y="42134"/>
                      <a:pt x="59548" y="39581"/>
                      <a:pt x="58270" y="37666"/>
                    </a:cubicBezTo>
                    <a:cubicBezTo>
                      <a:pt x="56992" y="35112"/>
                      <a:pt x="55075" y="33835"/>
                      <a:pt x="52519" y="33835"/>
                    </a:cubicBezTo>
                    <a:close/>
                    <a:moveTo>
                      <a:pt x="27598" y="69585"/>
                    </a:moveTo>
                    <a:lnTo>
                      <a:pt x="30154" y="52349"/>
                    </a:lnTo>
                    <a:cubicBezTo>
                      <a:pt x="30154" y="50434"/>
                      <a:pt x="30154" y="48518"/>
                      <a:pt x="28876" y="47242"/>
                    </a:cubicBezTo>
                    <a:cubicBezTo>
                      <a:pt x="27598" y="45965"/>
                      <a:pt x="25681" y="44688"/>
                      <a:pt x="23764" y="44688"/>
                    </a:cubicBezTo>
                    <a:lnTo>
                      <a:pt x="14818" y="44688"/>
                    </a:lnTo>
                    <a:lnTo>
                      <a:pt x="22486" y="12130"/>
                    </a:lnTo>
                    <a:lnTo>
                      <a:pt x="35266" y="12130"/>
                    </a:lnTo>
                    <a:lnTo>
                      <a:pt x="30154" y="38304"/>
                    </a:lnTo>
                    <a:cubicBezTo>
                      <a:pt x="29515" y="41496"/>
                      <a:pt x="32071" y="45326"/>
                      <a:pt x="35266" y="45965"/>
                    </a:cubicBezTo>
                    <a:cubicBezTo>
                      <a:pt x="35905" y="45965"/>
                      <a:pt x="35905" y="45965"/>
                      <a:pt x="36544" y="45965"/>
                    </a:cubicBezTo>
                    <a:lnTo>
                      <a:pt x="41656" y="45965"/>
                    </a:lnTo>
                    <a:lnTo>
                      <a:pt x="27598" y="6958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51" name="Graphic 4">
              <a:extLst>
                <a:ext uri="{FF2B5EF4-FFF2-40B4-BE49-F238E27FC236}">
                  <a16:creationId xmlns:a16="http://schemas.microsoft.com/office/drawing/2014/main" id="{F95CFEA7-05BD-4C12-9259-5F6267CD3E74}"/>
                </a:ext>
              </a:extLst>
            </p:cNvPr>
            <p:cNvGrpSpPr>
              <a:grpSpLocks noChangeAspect="1"/>
            </p:cNvGrpSpPr>
            <p:nvPr/>
          </p:nvGrpSpPr>
          <p:grpSpPr>
            <a:xfrm>
              <a:off x="11961907" y="582032"/>
              <a:ext cx="36256" cy="35846"/>
              <a:chOff x="548895" y="2936794"/>
              <a:chExt cx="200354" cy="199179"/>
            </a:xfrm>
            <a:solidFill>
              <a:schemeClr val="bg1"/>
            </a:solidFill>
            <a:effectLst/>
          </p:grpSpPr>
          <p:sp>
            <p:nvSpPr>
              <p:cNvPr id="78" name="Graphic 4">
                <a:extLst>
                  <a:ext uri="{FF2B5EF4-FFF2-40B4-BE49-F238E27FC236}">
                    <a16:creationId xmlns:a16="http://schemas.microsoft.com/office/drawing/2014/main" id="{3CC51625-14EB-4E96-A911-6618E363FCA1}"/>
                  </a:ext>
                </a:extLst>
              </p:cNvPr>
              <p:cNvSpPr/>
              <p:nvPr/>
            </p:nvSpPr>
            <p:spPr>
              <a:xfrm>
                <a:off x="668387" y="2937084"/>
                <a:ext cx="80862" cy="80148"/>
              </a:xfrm>
              <a:custGeom>
                <a:avLst/>
                <a:gdLst>
                  <a:gd name="connsiteX0" fmla="*/ 69011 w 80862"/>
                  <a:gd name="connsiteY0" fmla="*/ 1626 h 80148"/>
                  <a:gd name="connsiteX1" fmla="*/ 12780 w 80862"/>
                  <a:gd name="connsiteY1" fmla="*/ 57805 h 80148"/>
                  <a:gd name="connsiteX2" fmla="*/ 12780 w 80862"/>
                  <a:gd name="connsiteY2" fmla="*/ 25246 h 80148"/>
                  <a:gd name="connsiteX3" fmla="*/ 6390 w 80862"/>
                  <a:gd name="connsiteY3" fmla="*/ 18862 h 80148"/>
                  <a:gd name="connsiteX4" fmla="*/ 0 w 80862"/>
                  <a:gd name="connsiteY4" fmla="*/ 25246 h 80148"/>
                  <a:gd name="connsiteX5" fmla="*/ 0 w 80862"/>
                  <a:gd name="connsiteY5" fmla="*/ 73126 h 80148"/>
                  <a:gd name="connsiteX6" fmla="*/ 639 w 80862"/>
                  <a:gd name="connsiteY6" fmla="*/ 75680 h 80148"/>
                  <a:gd name="connsiteX7" fmla="*/ 639 w 80862"/>
                  <a:gd name="connsiteY7" fmla="*/ 76318 h 80148"/>
                  <a:gd name="connsiteX8" fmla="*/ 1278 w 80862"/>
                  <a:gd name="connsiteY8" fmla="*/ 77595 h 80148"/>
                  <a:gd name="connsiteX9" fmla="*/ 1917 w 80862"/>
                  <a:gd name="connsiteY9" fmla="*/ 78234 h 80148"/>
                  <a:gd name="connsiteX10" fmla="*/ 3834 w 80862"/>
                  <a:gd name="connsiteY10" fmla="*/ 79510 h 80148"/>
                  <a:gd name="connsiteX11" fmla="*/ 3834 w 80862"/>
                  <a:gd name="connsiteY11" fmla="*/ 79510 h 80148"/>
                  <a:gd name="connsiteX12" fmla="*/ 3834 w 80862"/>
                  <a:gd name="connsiteY12" fmla="*/ 79510 h 80148"/>
                  <a:gd name="connsiteX13" fmla="*/ 6390 w 80862"/>
                  <a:gd name="connsiteY13" fmla="*/ 80149 h 80148"/>
                  <a:gd name="connsiteX14" fmla="*/ 54314 w 80862"/>
                  <a:gd name="connsiteY14" fmla="*/ 80149 h 80148"/>
                  <a:gd name="connsiteX15" fmla="*/ 60704 w 80862"/>
                  <a:gd name="connsiteY15" fmla="*/ 73765 h 80148"/>
                  <a:gd name="connsiteX16" fmla="*/ 54314 w 80862"/>
                  <a:gd name="connsiteY16" fmla="*/ 67381 h 80148"/>
                  <a:gd name="connsiteX17" fmla="*/ 22365 w 80862"/>
                  <a:gd name="connsiteY17" fmla="*/ 67381 h 80148"/>
                  <a:gd name="connsiteX18" fmla="*/ 78596 w 80862"/>
                  <a:gd name="connsiteY18" fmla="*/ 11202 h 80148"/>
                  <a:gd name="connsiteX19" fmla="*/ 79235 w 80862"/>
                  <a:gd name="connsiteY19" fmla="*/ 2264 h 80148"/>
                  <a:gd name="connsiteX20" fmla="*/ 70289 w 80862"/>
                  <a:gd name="connsiteY20" fmla="*/ 1626 h 80148"/>
                  <a:gd name="connsiteX21" fmla="*/ 69011 w 80862"/>
                  <a:gd name="connsiteY21" fmla="*/ 1626 h 80148"/>
                  <a:gd name="connsiteX22" fmla="*/ 69011 w 80862"/>
                  <a:gd name="connsiteY22" fmla="*/ 1626 h 8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0862" h="80148">
                    <a:moveTo>
                      <a:pt x="69011" y="1626"/>
                    </a:moveTo>
                    <a:lnTo>
                      <a:pt x="12780" y="57805"/>
                    </a:lnTo>
                    <a:lnTo>
                      <a:pt x="12780" y="25246"/>
                    </a:lnTo>
                    <a:cubicBezTo>
                      <a:pt x="12780" y="21416"/>
                      <a:pt x="10224" y="18862"/>
                      <a:pt x="6390" y="18862"/>
                    </a:cubicBezTo>
                    <a:cubicBezTo>
                      <a:pt x="2556" y="18862"/>
                      <a:pt x="0" y="21416"/>
                      <a:pt x="0" y="25246"/>
                    </a:cubicBezTo>
                    <a:lnTo>
                      <a:pt x="0" y="73126"/>
                    </a:lnTo>
                    <a:cubicBezTo>
                      <a:pt x="0" y="73765"/>
                      <a:pt x="0" y="74403"/>
                      <a:pt x="639" y="75680"/>
                    </a:cubicBezTo>
                    <a:cubicBezTo>
                      <a:pt x="639" y="75680"/>
                      <a:pt x="639" y="76318"/>
                      <a:pt x="639" y="76318"/>
                    </a:cubicBezTo>
                    <a:lnTo>
                      <a:pt x="1278" y="77595"/>
                    </a:lnTo>
                    <a:lnTo>
                      <a:pt x="1917" y="78234"/>
                    </a:lnTo>
                    <a:cubicBezTo>
                      <a:pt x="2556" y="78872"/>
                      <a:pt x="3195" y="78872"/>
                      <a:pt x="3834" y="79510"/>
                    </a:cubicBezTo>
                    <a:lnTo>
                      <a:pt x="3834" y="79510"/>
                    </a:lnTo>
                    <a:lnTo>
                      <a:pt x="3834" y="79510"/>
                    </a:lnTo>
                    <a:cubicBezTo>
                      <a:pt x="4473" y="79510"/>
                      <a:pt x="5112" y="80149"/>
                      <a:pt x="6390" y="80149"/>
                    </a:cubicBezTo>
                    <a:lnTo>
                      <a:pt x="54314" y="80149"/>
                    </a:lnTo>
                    <a:cubicBezTo>
                      <a:pt x="58148" y="80149"/>
                      <a:pt x="60704" y="77595"/>
                      <a:pt x="60704" y="73765"/>
                    </a:cubicBezTo>
                    <a:cubicBezTo>
                      <a:pt x="60704" y="69934"/>
                      <a:pt x="58148" y="67381"/>
                      <a:pt x="54314" y="67381"/>
                    </a:cubicBezTo>
                    <a:lnTo>
                      <a:pt x="22365" y="67381"/>
                    </a:lnTo>
                    <a:lnTo>
                      <a:pt x="78596" y="11202"/>
                    </a:lnTo>
                    <a:cubicBezTo>
                      <a:pt x="81152" y="8648"/>
                      <a:pt x="81791" y="4818"/>
                      <a:pt x="79235" y="2264"/>
                    </a:cubicBezTo>
                    <a:cubicBezTo>
                      <a:pt x="76679" y="-290"/>
                      <a:pt x="72845" y="-928"/>
                      <a:pt x="70289" y="1626"/>
                    </a:cubicBezTo>
                    <a:cubicBezTo>
                      <a:pt x="69650" y="987"/>
                      <a:pt x="69650" y="987"/>
                      <a:pt x="69011" y="1626"/>
                    </a:cubicBezTo>
                    <a:lnTo>
                      <a:pt x="69011" y="162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79" name="Graphic 4">
                <a:extLst>
                  <a:ext uri="{FF2B5EF4-FFF2-40B4-BE49-F238E27FC236}">
                    <a16:creationId xmlns:a16="http://schemas.microsoft.com/office/drawing/2014/main" id="{BE9230C3-015D-40EC-8C1B-2E69EBD29E52}"/>
                  </a:ext>
                </a:extLst>
              </p:cNvPr>
              <p:cNvSpPr/>
              <p:nvPr/>
            </p:nvSpPr>
            <p:spPr>
              <a:xfrm>
                <a:off x="548895" y="3056174"/>
                <a:ext cx="79874" cy="79799"/>
              </a:xfrm>
              <a:custGeom>
                <a:avLst/>
                <a:gdLst>
                  <a:gd name="connsiteX0" fmla="*/ 79235 w 79874"/>
                  <a:gd name="connsiteY0" fmla="*/ 3830 h 79799"/>
                  <a:gd name="connsiteX1" fmla="*/ 79235 w 79874"/>
                  <a:gd name="connsiteY1" fmla="*/ 3830 h 79799"/>
                  <a:gd name="connsiteX2" fmla="*/ 79235 w 79874"/>
                  <a:gd name="connsiteY2" fmla="*/ 3830 h 79799"/>
                  <a:gd name="connsiteX3" fmla="*/ 77957 w 79874"/>
                  <a:gd name="connsiteY3" fmla="*/ 1915 h 79799"/>
                  <a:gd name="connsiteX4" fmla="*/ 77318 w 79874"/>
                  <a:gd name="connsiteY4" fmla="*/ 1277 h 79799"/>
                  <a:gd name="connsiteX5" fmla="*/ 76040 w 79874"/>
                  <a:gd name="connsiteY5" fmla="*/ 638 h 79799"/>
                  <a:gd name="connsiteX6" fmla="*/ 75401 w 79874"/>
                  <a:gd name="connsiteY6" fmla="*/ 638 h 79799"/>
                  <a:gd name="connsiteX7" fmla="*/ 73484 w 79874"/>
                  <a:gd name="connsiteY7" fmla="*/ 0 h 79799"/>
                  <a:gd name="connsiteX8" fmla="*/ 25560 w 79874"/>
                  <a:gd name="connsiteY8" fmla="*/ 0 h 79799"/>
                  <a:gd name="connsiteX9" fmla="*/ 19170 w 79874"/>
                  <a:gd name="connsiteY9" fmla="*/ 6384 h 79799"/>
                  <a:gd name="connsiteX10" fmla="*/ 25560 w 79874"/>
                  <a:gd name="connsiteY10" fmla="*/ 12768 h 79799"/>
                  <a:gd name="connsiteX11" fmla="*/ 58148 w 79874"/>
                  <a:gd name="connsiteY11" fmla="*/ 12768 h 79799"/>
                  <a:gd name="connsiteX12" fmla="*/ 1917 w 79874"/>
                  <a:gd name="connsiteY12" fmla="*/ 68947 h 79799"/>
                  <a:gd name="connsiteX13" fmla="*/ 1917 w 79874"/>
                  <a:gd name="connsiteY13" fmla="*/ 77884 h 79799"/>
                  <a:gd name="connsiteX14" fmla="*/ 1917 w 79874"/>
                  <a:gd name="connsiteY14" fmla="*/ 77884 h 79799"/>
                  <a:gd name="connsiteX15" fmla="*/ 6390 w 79874"/>
                  <a:gd name="connsiteY15" fmla="*/ 79800 h 79799"/>
                  <a:gd name="connsiteX16" fmla="*/ 10863 w 79874"/>
                  <a:gd name="connsiteY16" fmla="*/ 77884 h 79799"/>
                  <a:gd name="connsiteX17" fmla="*/ 67094 w 79874"/>
                  <a:gd name="connsiteY17" fmla="*/ 21706 h 79799"/>
                  <a:gd name="connsiteX18" fmla="*/ 67094 w 79874"/>
                  <a:gd name="connsiteY18" fmla="*/ 54264 h 79799"/>
                  <a:gd name="connsiteX19" fmla="*/ 73484 w 79874"/>
                  <a:gd name="connsiteY19" fmla="*/ 60648 h 79799"/>
                  <a:gd name="connsiteX20" fmla="*/ 79874 w 79874"/>
                  <a:gd name="connsiteY20" fmla="*/ 54264 h 79799"/>
                  <a:gd name="connsiteX21" fmla="*/ 79874 w 79874"/>
                  <a:gd name="connsiteY21" fmla="*/ 5746 h 79799"/>
                  <a:gd name="connsiteX22" fmla="*/ 79235 w 79874"/>
                  <a:gd name="connsiteY22" fmla="*/ 3830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874" h="79799">
                    <a:moveTo>
                      <a:pt x="79235" y="3830"/>
                    </a:moveTo>
                    <a:lnTo>
                      <a:pt x="79235" y="3830"/>
                    </a:lnTo>
                    <a:lnTo>
                      <a:pt x="79235" y="3830"/>
                    </a:lnTo>
                    <a:cubicBezTo>
                      <a:pt x="79235" y="3192"/>
                      <a:pt x="78596" y="2554"/>
                      <a:pt x="77957" y="1915"/>
                    </a:cubicBezTo>
                    <a:lnTo>
                      <a:pt x="77318" y="1277"/>
                    </a:lnTo>
                    <a:cubicBezTo>
                      <a:pt x="76679" y="638"/>
                      <a:pt x="76679" y="638"/>
                      <a:pt x="76040" y="638"/>
                    </a:cubicBezTo>
                    <a:lnTo>
                      <a:pt x="75401" y="638"/>
                    </a:lnTo>
                    <a:cubicBezTo>
                      <a:pt x="74762" y="638"/>
                      <a:pt x="74123" y="0"/>
                      <a:pt x="73484" y="0"/>
                    </a:cubicBezTo>
                    <a:lnTo>
                      <a:pt x="25560" y="0"/>
                    </a:lnTo>
                    <a:cubicBezTo>
                      <a:pt x="21726" y="0"/>
                      <a:pt x="19170" y="2554"/>
                      <a:pt x="19170" y="6384"/>
                    </a:cubicBezTo>
                    <a:cubicBezTo>
                      <a:pt x="19170" y="10214"/>
                      <a:pt x="21726" y="12768"/>
                      <a:pt x="25560" y="12768"/>
                    </a:cubicBezTo>
                    <a:lnTo>
                      <a:pt x="58148" y="12768"/>
                    </a:lnTo>
                    <a:lnTo>
                      <a:pt x="1917" y="68947"/>
                    </a:lnTo>
                    <a:cubicBezTo>
                      <a:pt x="-639" y="71500"/>
                      <a:pt x="-639" y="75331"/>
                      <a:pt x="1917" y="77884"/>
                    </a:cubicBezTo>
                    <a:cubicBezTo>
                      <a:pt x="1917" y="77884"/>
                      <a:pt x="1917" y="77884"/>
                      <a:pt x="1917" y="77884"/>
                    </a:cubicBezTo>
                    <a:cubicBezTo>
                      <a:pt x="3195" y="79161"/>
                      <a:pt x="4473" y="79800"/>
                      <a:pt x="6390" y="79800"/>
                    </a:cubicBezTo>
                    <a:cubicBezTo>
                      <a:pt x="8307" y="79800"/>
                      <a:pt x="9585" y="79161"/>
                      <a:pt x="10863" y="77884"/>
                    </a:cubicBezTo>
                    <a:lnTo>
                      <a:pt x="67094" y="21706"/>
                    </a:lnTo>
                    <a:lnTo>
                      <a:pt x="67094" y="54264"/>
                    </a:lnTo>
                    <a:cubicBezTo>
                      <a:pt x="67094" y="58094"/>
                      <a:pt x="69650" y="60648"/>
                      <a:pt x="73484" y="60648"/>
                    </a:cubicBezTo>
                    <a:cubicBezTo>
                      <a:pt x="77318" y="60648"/>
                      <a:pt x="79874" y="58094"/>
                      <a:pt x="79874" y="54264"/>
                    </a:cubicBezTo>
                    <a:lnTo>
                      <a:pt x="79874" y="5746"/>
                    </a:lnTo>
                    <a:cubicBezTo>
                      <a:pt x="79874" y="5746"/>
                      <a:pt x="79874" y="4469"/>
                      <a:pt x="79235" y="383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80" name="Graphic 4">
                <a:extLst>
                  <a:ext uri="{FF2B5EF4-FFF2-40B4-BE49-F238E27FC236}">
                    <a16:creationId xmlns:a16="http://schemas.microsoft.com/office/drawing/2014/main" id="{3DADA551-4E2C-47DB-9B7A-77EDEE34811F}"/>
                  </a:ext>
                </a:extLst>
              </p:cNvPr>
              <p:cNvSpPr/>
              <p:nvPr/>
            </p:nvSpPr>
            <p:spPr>
              <a:xfrm>
                <a:off x="668387" y="3056174"/>
                <a:ext cx="79874" cy="79799"/>
              </a:xfrm>
              <a:custGeom>
                <a:avLst/>
                <a:gdLst>
                  <a:gd name="connsiteX0" fmla="*/ 21726 w 79874"/>
                  <a:gd name="connsiteY0" fmla="*/ 12768 h 79799"/>
                  <a:gd name="connsiteX1" fmla="*/ 54314 w 79874"/>
                  <a:gd name="connsiteY1" fmla="*/ 12768 h 79799"/>
                  <a:gd name="connsiteX2" fmla="*/ 60704 w 79874"/>
                  <a:gd name="connsiteY2" fmla="*/ 6384 h 79799"/>
                  <a:gd name="connsiteX3" fmla="*/ 54314 w 79874"/>
                  <a:gd name="connsiteY3" fmla="*/ 0 h 79799"/>
                  <a:gd name="connsiteX4" fmla="*/ 6390 w 79874"/>
                  <a:gd name="connsiteY4" fmla="*/ 0 h 79799"/>
                  <a:gd name="connsiteX5" fmla="*/ 4473 w 79874"/>
                  <a:gd name="connsiteY5" fmla="*/ 638 h 79799"/>
                  <a:gd name="connsiteX6" fmla="*/ 3834 w 79874"/>
                  <a:gd name="connsiteY6" fmla="*/ 638 h 79799"/>
                  <a:gd name="connsiteX7" fmla="*/ 2556 w 79874"/>
                  <a:gd name="connsiteY7" fmla="*/ 1277 h 79799"/>
                  <a:gd name="connsiteX8" fmla="*/ 1917 w 79874"/>
                  <a:gd name="connsiteY8" fmla="*/ 1915 h 79799"/>
                  <a:gd name="connsiteX9" fmla="*/ 639 w 79874"/>
                  <a:gd name="connsiteY9" fmla="*/ 3830 h 79799"/>
                  <a:gd name="connsiteX10" fmla="*/ 639 w 79874"/>
                  <a:gd name="connsiteY10" fmla="*/ 3830 h 79799"/>
                  <a:gd name="connsiteX11" fmla="*/ 639 w 79874"/>
                  <a:gd name="connsiteY11" fmla="*/ 3830 h 79799"/>
                  <a:gd name="connsiteX12" fmla="*/ 0 w 79874"/>
                  <a:gd name="connsiteY12" fmla="*/ 6384 h 79799"/>
                  <a:gd name="connsiteX13" fmla="*/ 0 w 79874"/>
                  <a:gd name="connsiteY13" fmla="*/ 6384 h 79799"/>
                  <a:gd name="connsiteX14" fmla="*/ 0 w 79874"/>
                  <a:gd name="connsiteY14" fmla="*/ 54264 h 79799"/>
                  <a:gd name="connsiteX15" fmla="*/ 6390 w 79874"/>
                  <a:gd name="connsiteY15" fmla="*/ 60648 h 79799"/>
                  <a:gd name="connsiteX16" fmla="*/ 12780 w 79874"/>
                  <a:gd name="connsiteY16" fmla="*/ 54264 h 79799"/>
                  <a:gd name="connsiteX17" fmla="*/ 12780 w 79874"/>
                  <a:gd name="connsiteY17" fmla="*/ 21706 h 79799"/>
                  <a:gd name="connsiteX18" fmla="*/ 69011 w 79874"/>
                  <a:gd name="connsiteY18" fmla="*/ 77884 h 79799"/>
                  <a:gd name="connsiteX19" fmla="*/ 77957 w 79874"/>
                  <a:gd name="connsiteY19" fmla="*/ 77884 h 79799"/>
                  <a:gd name="connsiteX20" fmla="*/ 77957 w 79874"/>
                  <a:gd name="connsiteY20" fmla="*/ 68947 h 79799"/>
                  <a:gd name="connsiteX21" fmla="*/ 21726 w 79874"/>
                  <a:gd name="connsiteY21" fmla="*/ 12768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21726" y="12768"/>
                    </a:moveTo>
                    <a:lnTo>
                      <a:pt x="54314" y="12768"/>
                    </a:lnTo>
                    <a:cubicBezTo>
                      <a:pt x="58148" y="12768"/>
                      <a:pt x="60704" y="10214"/>
                      <a:pt x="60704" y="6384"/>
                    </a:cubicBezTo>
                    <a:cubicBezTo>
                      <a:pt x="60704" y="2554"/>
                      <a:pt x="58148" y="0"/>
                      <a:pt x="54314" y="0"/>
                    </a:cubicBezTo>
                    <a:lnTo>
                      <a:pt x="6390" y="0"/>
                    </a:lnTo>
                    <a:cubicBezTo>
                      <a:pt x="5751" y="0"/>
                      <a:pt x="5112" y="0"/>
                      <a:pt x="4473" y="638"/>
                    </a:cubicBezTo>
                    <a:lnTo>
                      <a:pt x="3834" y="638"/>
                    </a:lnTo>
                    <a:cubicBezTo>
                      <a:pt x="3195" y="638"/>
                      <a:pt x="3195" y="1277"/>
                      <a:pt x="2556" y="1277"/>
                    </a:cubicBezTo>
                    <a:cubicBezTo>
                      <a:pt x="2556" y="1277"/>
                      <a:pt x="1917" y="1277"/>
                      <a:pt x="1917" y="1915"/>
                    </a:cubicBezTo>
                    <a:cubicBezTo>
                      <a:pt x="1278" y="2554"/>
                      <a:pt x="1278" y="3192"/>
                      <a:pt x="639" y="3830"/>
                    </a:cubicBezTo>
                    <a:lnTo>
                      <a:pt x="639" y="3830"/>
                    </a:lnTo>
                    <a:lnTo>
                      <a:pt x="639" y="3830"/>
                    </a:lnTo>
                    <a:cubicBezTo>
                      <a:pt x="639" y="4469"/>
                      <a:pt x="0" y="5107"/>
                      <a:pt x="0" y="6384"/>
                    </a:cubicBezTo>
                    <a:lnTo>
                      <a:pt x="0" y="6384"/>
                    </a:lnTo>
                    <a:lnTo>
                      <a:pt x="0" y="54264"/>
                    </a:lnTo>
                    <a:cubicBezTo>
                      <a:pt x="0" y="58094"/>
                      <a:pt x="2556" y="60648"/>
                      <a:pt x="6390" y="60648"/>
                    </a:cubicBezTo>
                    <a:cubicBezTo>
                      <a:pt x="10224" y="60648"/>
                      <a:pt x="12780" y="58094"/>
                      <a:pt x="12780" y="54264"/>
                    </a:cubicBezTo>
                    <a:lnTo>
                      <a:pt x="12780" y="21706"/>
                    </a:lnTo>
                    <a:lnTo>
                      <a:pt x="69011" y="77884"/>
                    </a:lnTo>
                    <a:cubicBezTo>
                      <a:pt x="71567" y="80438"/>
                      <a:pt x="75401" y="80438"/>
                      <a:pt x="77957" y="77884"/>
                    </a:cubicBezTo>
                    <a:cubicBezTo>
                      <a:pt x="80513" y="75331"/>
                      <a:pt x="80513" y="71500"/>
                      <a:pt x="77957" y="68947"/>
                    </a:cubicBezTo>
                    <a:lnTo>
                      <a:pt x="21726"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81" name="Graphic 4">
                <a:extLst>
                  <a:ext uri="{FF2B5EF4-FFF2-40B4-BE49-F238E27FC236}">
                    <a16:creationId xmlns:a16="http://schemas.microsoft.com/office/drawing/2014/main" id="{9049D51C-1AD2-4B63-9DAC-C8AB1DE1F23B}"/>
                  </a:ext>
                </a:extLst>
              </p:cNvPr>
              <p:cNvSpPr/>
              <p:nvPr/>
            </p:nvSpPr>
            <p:spPr>
              <a:xfrm>
                <a:off x="548895" y="2936794"/>
                <a:ext cx="79874" cy="79799"/>
              </a:xfrm>
              <a:custGeom>
                <a:avLst/>
                <a:gdLst>
                  <a:gd name="connsiteX0" fmla="*/ 73484 w 79874"/>
                  <a:gd name="connsiteY0" fmla="*/ 19152 h 79799"/>
                  <a:gd name="connsiteX1" fmla="*/ 67094 w 79874"/>
                  <a:gd name="connsiteY1" fmla="*/ 25536 h 79799"/>
                  <a:gd name="connsiteX2" fmla="*/ 67094 w 79874"/>
                  <a:gd name="connsiteY2" fmla="*/ 58094 h 79799"/>
                  <a:gd name="connsiteX3" fmla="*/ 10863 w 79874"/>
                  <a:gd name="connsiteY3" fmla="*/ 1915 h 79799"/>
                  <a:gd name="connsiteX4" fmla="*/ 1917 w 79874"/>
                  <a:gd name="connsiteY4" fmla="*/ 1915 h 79799"/>
                  <a:gd name="connsiteX5" fmla="*/ 1917 w 79874"/>
                  <a:gd name="connsiteY5" fmla="*/ 1915 h 79799"/>
                  <a:gd name="connsiteX6" fmla="*/ 1917 w 79874"/>
                  <a:gd name="connsiteY6" fmla="*/ 10853 h 79799"/>
                  <a:gd name="connsiteX7" fmla="*/ 58148 w 79874"/>
                  <a:gd name="connsiteY7" fmla="*/ 67032 h 79799"/>
                  <a:gd name="connsiteX8" fmla="*/ 25560 w 79874"/>
                  <a:gd name="connsiteY8" fmla="*/ 67032 h 79799"/>
                  <a:gd name="connsiteX9" fmla="*/ 19170 w 79874"/>
                  <a:gd name="connsiteY9" fmla="*/ 73416 h 79799"/>
                  <a:gd name="connsiteX10" fmla="*/ 25560 w 79874"/>
                  <a:gd name="connsiteY10" fmla="*/ 79800 h 79799"/>
                  <a:gd name="connsiteX11" fmla="*/ 73484 w 79874"/>
                  <a:gd name="connsiteY11" fmla="*/ 79800 h 79799"/>
                  <a:gd name="connsiteX12" fmla="*/ 76040 w 79874"/>
                  <a:gd name="connsiteY12" fmla="*/ 79161 h 79799"/>
                  <a:gd name="connsiteX13" fmla="*/ 76040 w 79874"/>
                  <a:gd name="connsiteY13" fmla="*/ 79161 h 79799"/>
                  <a:gd name="connsiteX14" fmla="*/ 76040 w 79874"/>
                  <a:gd name="connsiteY14" fmla="*/ 79161 h 79799"/>
                  <a:gd name="connsiteX15" fmla="*/ 77957 w 79874"/>
                  <a:gd name="connsiteY15" fmla="*/ 77885 h 79799"/>
                  <a:gd name="connsiteX16" fmla="*/ 78596 w 79874"/>
                  <a:gd name="connsiteY16" fmla="*/ 77246 h 79799"/>
                  <a:gd name="connsiteX17" fmla="*/ 79235 w 79874"/>
                  <a:gd name="connsiteY17" fmla="*/ 75969 h 79799"/>
                  <a:gd name="connsiteX18" fmla="*/ 79235 w 79874"/>
                  <a:gd name="connsiteY18" fmla="*/ 75331 h 79799"/>
                  <a:gd name="connsiteX19" fmla="*/ 79874 w 79874"/>
                  <a:gd name="connsiteY19" fmla="*/ 72777 h 79799"/>
                  <a:gd name="connsiteX20" fmla="*/ 79874 w 79874"/>
                  <a:gd name="connsiteY20" fmla="*/ 24897 h 79799"/>
                  <a:gd name="connsiteX21" fmla="*/ 73484 w 79874"/>
                  <a:gd name="connsiteY21" fmla="*/ 19152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73484" y="19152"/>
                    </a:moveTo>
                    <a:cubicBezTo>
                      <a:pt x="69650" y="19152"/>
                      <a:pt x="67094" y="21706"/>
                      <a:pt x="67094" y="25536"/>
                    </a:cubicBezTo>
                    <a:lnTo>
                      <a:pt x="67094" y="58094"/>
                    </a:lnTo>
                    <a:lnTo>
                      <a:pt x="10863" y="1915"/>
                    </a:lnTo>
                    <a:cubicBezTo>
                      <a:pt x="8307" y="-638"/>
                      <a:pt x="4473" y="-638"/>
                      <a:pt x="1917" y="1915"/>
                    </a:cubicBezTo>
                    <a:cubicBezTo>
                      <a:pt x="1917" y="1915"/>
                      <a:pt x="1917" y="1915"/>
                      <a:pt x="1917" y="1915"/>
                    </a:cubicBezTo>
                    <a:cubicBezTo>
                      <a:pt x="-639" y="4469"/>
                      <a:pt x="-639" y="8299"/>
                      <a:pt x="1917" y="10853"/>
                    </a:cubicBezTo>
                    <a:lnTo>
                      <a:pt x="58148" y="67032"/>
                    </a:lnTo>
                    <a:lnTo>
                      <a:pt x="25560" y="67032"/>
                    </a:lnTo>
                    <a:cubicBezTo>
                      <a:pt x="21726" y="67032"/>
                      <a:pt x="19170" y="69585"/>
                      <a:pt x="19170" y="73416"/>
                    </a:cubicBezTo>
                    <a:cubicBezTo>
                      <a:pt x="19170" y="77246"/>
                      <a:pt x="21726" y="79800"/>
                      <a:pt x="25560" y="79800"/>
                    </a:cubicBezTo>
                    <a:lnTo>
                      <a:pt x="73484" y="79800"/>
                    </a:lnTo>
                    <a:cubicBezTo>
                      <a:pt x="74123" y="79800"/>
                      <a:pt x="75401" y="79800"/>
                      <a:pt x="76040" y="79161"/>
                    </a:cubicBezTo>
                    <a:lnTo>
                      <a:pt x="76040" y="79161"/>
                    </a:lnTo>
                    <a:lnTo>
                      <a:pt x="76040" y="79161"/>
                    </a:lnTo>
                    <a:cubicBezTo>
                      <a:pt x="76679" y="79161"/>
                      <a:pt x="77318" y="78523"/>
                      <a:pt x="77957" y="77885"/>
                    </a:cubicBezTo>
                    <a:lnTo>
                      <a:pt x="78596" y="77246"/>
                    </a:lnTo>
                    <a:cubicBezTo>
                      <a:pt x="79235" y="76608"/>
                      <a:pt x="79235" y="76608"/>
                      <a:pt x="79235" y="75969"/>
                    </a:cubicBezTo>
                    <a:cubicBezTo>
                      <a:pt x="79235" y="75969"/>
                      <a:pt x="79235" y="75331"/>
                      <a:pt x="79235" y="75331"/>
                    </a:cubicBezTo>
                    <a:cubicBezTo>
                      <a:pt x="79235" y="74693"/>
                      <a:pt x="79874" y="74054"/>
                      <a:pt x="79874" y="72777"/>
                    </a:cubicBezTo>
                    <a:lnTo>
                      <a:pt x="79874" y="24897"/>
                    </a:lnTo>
                    <a:cubicBezTo>
                      <a:pt x="79235" y="22344"/>
                      <a:pt x="76679" y="19152"/>
                      <a:pt x="73484" y="1915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52" name="Graphic 4">
              <a:extLst>
                <a:ext uri="{FF2B5EF4-FFF2-40B4-BE49-F238E27FC236}">
                  <a16:creationId xmlns:a16="http://schemas.microsoft.com/office/drawing/2014/main" id="{2D80CAFD-354B-4DED-9FAF-8BC76E538D1F}"/>
                </a:ext>
              </a:extLst>
            </p:cNvPr>
            <p:cNvSpPr/>
            <p:nvPr/>
          </p:nvSpPr>
          <p:spPr>
            <a:xfrm>
              <a:off x="12165545" y="582376"/>
              <a:ext cx="25314" cy="36227"/>
            </a:xfrm>
            <a:custGeom>
              <a:avLst/>
              <a:gdLst>
                <a:gd name="connsiteX0" fmla="*/ 21507 w 153778"/>
                <a:gd name="connsiteY0" fmla="*/ 220886 h 220885"/>
                <a:gd name="connsiteX1" fmla="*/ 18312 w 153778"/>
                <a:gd name="connsiteY1" fmla="*/ 220247 h 220885"/>
                <a:gd name="connsiteX2" fmla="*/ 15117 w 153778"/>
                <a:gd name="connsiteY2" fmla="*/ 212587 h 220885"/>
                <a:gd name="connsiteX3" fmla="*/ 42594 w 153778"/>
                <a:gd name="connsiteY3" fmla="*/ 116827 h 220885"/>
                <a:gd name="connsiteX4" fmla="*/ 6171 w 153778"/>
                <a:gd name="connsiteY4" fmla="*/ 116827 h 220885"/>
                <a:gd name="connsiteX5" fmla="*/ 1059 w 153778"/>
                <a:gd name="connsiteY5" fmla="*/ 113635 h 220885"/>
                <a:gd name="connsiteX6" fmla="*/ 420 w 153778"/>
                <a:gd name="connsiteY6" fmla="*/ 107251 h 220885"/>
                <a:gd name="connsiteX7" fmla="*/ 45150 w 153778"/>
                <a:gd name="connsiteY7" fmla="*/ 3830 h 220885"/>
                <a:gd name="connsiteX8" fmla="*/ 50900 w 153778"/>
                <a:gd name="connsiteY8" fmla="*/ 0 h 220885"/>
                <a:gd name="connsiteX9" fmla="*/ 125024 w 153778"/>
                <a:gd name="connsiteY9" fmla="*/ 0 h 220885"/>
                <a:gd name="connsiteX10" fmla="*/ 131414 w 153778"/>
                <a:gd name="connsiteY10" fmla="*/ 6384 h 220885"/>
                <a:gd name="connsiteX11" fmla="*/ 130774 w 153778"/>
                <a:gd name="connsiteY11" fmla="*/ 8938 h 220885"/>
                <a:gd name="connsiteX12" fmla="*/ 105215 w 153778"/>
                <a:gd name="connsiteY12" fmla="*/ 66394 h 220885"/>
                <a:gd name="connsiteX13" fmla="*/ 147389 w 153778"/>
                <a:gd name="connsiteY13" fmla="*/ 66394 h 220885"/>
                <a:gd name="connsiteX14" fmla="*/ 153779 w 153778"/>
                <a:gd name="connsiteY14" fmla="*/ 72778 h 220885"/>
                <a:gd name="connsiteX15" fmla="*/ 151861 w 153778"/>
                <a:gd name="connsiteY15" fmla="*/ 77246 h 220885"/>
                <a:gd name="connsiteX16" fmla="*/ 25980 w 153778"/>
                <a:gd name="connsiteY16" fmla="*/ 217694 h 220885"/>
                <a:gd name="connsiteX17" fmla="*/ 21507 w 153778"/>
                <a:gd name="connsiteY17" fmla="*/ 220886 h 220885"/>
                <a:gd name="connsiteX18" fmla="*/ 15755 w 153778"/>
                <a:gd name="connsiteY18" fmla="*/ 104059 h 220885"/>
                <a:gd name="connsiteX19" fmla="*/ 51540 w 153778"/>
                <a:gd name="connsiteY19" fmla="*/ 104059 h 220885"/>
                <a:gd name="connsiteX20" fmla="*/ 57930 w 153778"/>
                <a:gd name="connsiteY20" fmla="*/ 110443 h 220885"/>
                <a:gd name="connsiteX21" fmla="*/ 57930 w 153778"/>
                <a:gd name="connsiteY21" fmla="*/ 112358 h 220885"/>
                <a:gd name="connsiteX22" fmla="*/ 35565 w 153778"/>
                <a:gd name="connsiteY22" fmla="*/ 188966 h 220885"/>
                <a:gd name="connsiteX23" fmla="*/ 133330 w 153778"/>
                <a:gd name="connsiteY23" fmla="*/ 79800 h 220885"/>
                <a:gd name="connsiteX24" fmla="*/ 95630 w 153778"/>
                <a:gd name="connsiteY24" fmla="*/ 79800 h 220885"/>
                <a:gd name="connsiteX25" fmla="*/ 89240 w 153778"/>
                <a:gd name="connsiteY25" fmla="*/ 73416 h 220885"/>
                <a:gd name="connsiteX26" fmla="*/ 89879 w 153778"/>
                <a:gd name="connsiteY26" fmla="*/ 70862 h 220885"/>
                <a:gd name="connsiteX27" fmla="*/ 115439 w 153778"/>
                <a:gd name="connsiteY27" fmla="*/ 13406 h 220885"/>
                <a:gd name="connsiteX28" fmla="*/ 56012 w 153778"/>
                <a:gd name="connsiteY28" fmla="*/ 13406 h 220885"/>
                <a:gd name="connsiteX29" fmla="*/ 15755 w 153778"/>
                <a:gd name="connsiteY29" fmla="*/ 104059 h 22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778" h="220885">
                  <a:moveTo>
                    <a:pt x="21507" y="220886"/>
                  </a:moveTo>
                  <a:cubicBezTo>
                    <a:pt x="20229" y="220886"/>
                    <a:pt x="19590" y="220886"/>
                    <a:pt x="18312" y="220247"/>
                  </a:cubicBezTo>
                  <a:cubicBezTo>
                    <a:pt x="15755" y="218971"/>
                    <a:pt x="14478" y="215779"/>
                    <a:pt x="15117" y="212587"/>
                  </a:cubicBezTo>
                  <a:lnTo>
                    <a:pt x="42594" y="116827"/>
                  </a:lnTo>
                  <a:lnTo>
                    <a:pt x="6171" y="116827"/>
                  </a:lnTo>
                  <a:cubicBezTo>
                    <a:pt x="4254" y="116827"/>
                    <a:pt x="1698" y="115550"/>
                    <a:pt x="1059" y="113635"/>
                  </a:cubicBezTo>
                  <a:cubicBezTo>
                    <a:pt x="-219" y="111720"/>
                    <a:pt x="-219" y="109805"/>
                    <a:pt x="420" y="107251"/>
                  </a:cubicBezTo>
                  <a:lnTo>
                    <a:pt x="45150" y="3830"/>
                  </a:lnTo>
                  <a:cubicBezTo>
                    <a:pt x="46427" y="1277"/>
                    <a:pt x="48345" y="0"/>
                    <a:pt x="50900" y="0"/>
                  </a:cubicBezTo>
                  <a:lnTo>
                    <a:pt x="125024" y="0"/>
                  </a:lnTo>
                  <a:cubicBezTo>
                    <a:pt x="128858" y="0"/>
                    <a:pt x="131414" y="3192"/>
                    <a:pt x="131414" y="6384"/>
                  </a:cubicBezTo>
                  <a:cubicBezTo>
                    <a:pt x="131414" y="7022"/>
                    <a:pt x="131414" y="8299"/>
                    <a:pt x="130774" y="8938"/>
                  </a:cubicBezTo>
                  <a:lnTo>
                    <a:pt x="105215" y="66394"/>
                  </a:lnTo>
                  <a:lnTo>
                    <a:pt x="147389" y="66394"/>
                  </a:lnTo>
                  <a:cubicBezTo>
                    <a:pt x="151223" y="66394"/>
                    <a:pt x="153779" y="68947"/>
                    <a:pt x="153779" y="72778"/>
                  </a:cubicBezTo>
                  <a:cubicBezTo>
                    <a:pt x="153779" y="74693"/>
                    <a:pt x="153139" y="75970"/>
                    <a:pt x="151861" y="77246"/>
                  </a:cubicBezTo>
                  <a:lnTo>
                    <a:pt x="25980" y="217694"/>
                  </a:lnTo>
                  <a:cubicBezTo>
                    <a:pt x="24701" y="219609"/>
                    <a:pt x="23424" y="220247"/>
                    <a:pt x="21507" y="220886"/>
                  </a:cubicBezTo>
                  <a:close/>
                  <a:moveTo>
                    <a:pt x="15755" y="104059"/>
                  </a:moveTo>
                  <a:lnTo>
                    <a:pt x="51540" y="104059"/>
                  </a:lnTo>
                  <a:cubicBezTo>
                    <a:pt x="55373" y="104059"/>
                    <a:pt x="57930" y="106613"/>
                    <a:pt x="57930" y="110443"/>
                  </a:cubicBezTo>
                  <a:cubicBezTo>
                    <a:pt x="57930" y="111081"/>
                    <a:pt x="57930" y="111720"/>
                    <a:pt x="57930" y="112358"/>
                  </a:cubicBezTo>
                  <a:lnTo>
                    <a:pt x="35565" y="188966"/>
                  </a:lnTo>
                  <a:lnTo>
                    <a:pt x="133330" y="79800"/>
                  </a:lnTo>
                  <a:lnTo>
                    <a:pt x="95630" y="79800"/>
                  </a:lnTo>
                  <a:cubicBezTo>
                    <a:pt x="91796" y="79800"/>
                    <a:pt x="89240" y="77246"/>
                    <a:pt x="89240" y="73416"/>
                  </a:cubicBezTo>
                  <a:cubicBezTo>
                    <a:pt x="89240" y="72778"/>
                    <a:pt x="89240" y="71501"/>
                    <a:pt x="89879" y="70862"/>
                  </a:cubicBezTo>
                  <a:lnTo>
                    <a:pt x="115439" y="13406"/>
                  </a:lnTo>
                  <a:lnTo>
                    <a:pt x="56012" y="13406"/>
                  </a:lnTo>
                  <a:lnTo>
                    <a:pt x="15755" y="104059"/>
                  </a:lnTo>
                  <a:close/>
                </a:path>
              </a:pathLst>
            </a:custGeom>
            <a:solidFill>
              <a:schemeClr val="bg1"/>
            </a:solidFill>
            <a:ln w="6390" cap="flat">
              <a:noFill/>
              <a:prstDash val="solid"/>
              <a:miter/>
            </a:ln>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nvGrpSpPr>
            <p:cNvPr id="53" name="Group 52">
              <a:extLst>
                <a:ext uri="{FF2B5EF4-FFF2-40B4-BE49-F238E27FC236}">
                  <a16:creationId xmlns:a16="http://schemas.microsoft.com/office/drawing/2014/main" id="{2312A873-4F2C-465F-95CE-D8504F77F1A0}"/>
                </a:ext>
              </a:extLst>
            </p:cNvPr>
            <p:cNvGrpSpPr/>
            <p:nvPr/>
          </p:nvGrpSpPr>
          <p:grpSpPr>
            <a:xfrm>
              <a:off x="12355399" y="579131"/>
              <a:ext cx="24953" cy="37920"/>
              <a:chOff x="9403655" y="3579409"/>
              <a:chExt cx="212845" cy="323456"/>
            </a:xfrm>
            <a:effectLst/>
          </p:grpSpPr>
          <p:sp>
            <p:nvSpPr>
              <p:cNvPr id="76" name="Graphic 4">
                <a:extLst>
                  <a:ext uri="{FF2B5EF4-FFF2-40B4-BE49-F238E27FC236}">
                    <a16:creationId xmlns:a16="http://schemas.microsoft.com/office/drawing/2014/main" id="{0221CD53-ADC8-4405-A9E8-13A4491C43D2}"/>
                  </a:ext>
                </a:extLst>
              </p:cNvPr>
              <p:cNvSpPr/>
              <p:nvPr/>
            </p:nvSpPr>
            <p:spPr>
              <a:xfrm>
                <a:off x="9415318" y="3882414"/>
                <a:ext cx="182550" cy="20451"/>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77" name="Graphic 4">
                <a:extLst>
                  <a:ext uri="{FF2B5EF4-FFF2-40B4-BE49-F238E27FC236}">
                    <a16:creationId xmlns:a16="http://schemas.microsoft.com/office/drawing/2014/main" id="{5D254625-9910-4688-8C71-BEB5A62C4C39}"/>
                  </a:ext>
                </a:extLst>
              </p:cNvPr>
              <p:cNvSpPr/>
              <p:nvPr/>
            </p:nvSpPr>
            <p:spPr>
              <a:xfrm>
                <a:off x="9403655" y="3579409"/>
                <a:ext cx="212845" cy="316811"/>
              </a:xfrm>
              <a:custGeom>
                <a:avLst/>
                <a:gdLst>
                  <a:gd name="connsiteX0" fmla="*/ 119784 w 157744"/>
                  <a:gd name="connsiteY0" fmla="*/ 78842 h 235249"/>
                  <a:gd name="connsiteX1" fmla="*/ 111477 w 157744"/>
                  <a:gd name="connsiteY1" fmla="*/ 82034 h 235249"/>
                  <a:gd name="connsiteX2" fmla="*/ 110838 w 157744"/>
                  <a:gd name="connsiteY2" fmla="*/ 85226 h 235249"/>
                  <a:gd name="connsiteX3" fmla="*/ 109560 w 157744"/>
                  <a:gd name="connsiteY3" fmla="*/ 103740 h 235249"/>
                  <a:gd name="connsiteX4" fmla="*/ 109560 w 157744"/>
                  <a:gd name="connsiteY4" fmla="*/ 104378 h 235249"/>
                  <a:gd name="connsiteX5" fmla="*/ 105726 w 157744"/>
                  <a:gd name="connsiteY5" fmla="*/ 73735 h 235249"/>
                  <a:gd name="connsiteX6" fmla="*/ 68664 w 157744"/>
                  <a:gd name="connsiteY6" fmla="*/ 958 h 235249"/>
                  <a:gd name="connsiteX7" fmla="*/ 61635 w 157744"/>
                  <a:gd name="connsiteY7" fmla="*/ 958 h 235249"/>
                  <a:gd name="connsiteX8" fmla="*/ 58440 w 157744"/>
                  <a:gd name="connsiteY8" fmla="*/ 7342 h 235249"/>
                  <a:gd name="connsiteX9" fmla="*/ 46938 w 157744"/>
                  <a:gd name="connsiteY9" fmla="*/ 64797 h 235249"/>
                  <a:gd name="connsiteX10" fmla="*/ 26490 w 157744"/>
                  <a:gd name="connsiteY10" fmla="*/ 98633 h 235249"/>
                  <a:gd name="connsiteX11" fmla="*/ 292 w 157744"/>
                  <a:gd name="connsiteY11" fmla="*/ 170772 h 235249"/>
                  <a:gd name="connsiteX12" fmla="*/ 45660 w 157744"/>
                  <a:gd name="connsiteY12" fmla="*/ 233973 h 235249"/>
                  <a:gd name="connsiteX13" fmla="*/ 46938 w 157744"/>
                  <a:gd name="connsiteY13" fmla="*/ 233973 h 235249"/>
                  <a:gd name="connsiteX14" fmla="*/ 52050 w 157744"/>
                  <a:gd name="connsiteY14" fmla="*/ 231420 h 235249"/>
                  <a:gd name="connsiteX15" fmla="*/ 52050 w 157744"/>
                  <a:gd name="connsiteY15" fmla="*/ 224397 h 235249"/>
                  <a:gd name="connsiteX16" fmla="*/ 56523 w 157744"/>
                  <a:gd name="connsiteY16" fmla="*/ 157365 h 235249"/>
                  <a:gd name="connsiteX17" fmla="*/ 72498 w 157744"/>
                  <a:gd name="connsiteY17" fmla="*/ 126722 h 235249"/>
                  <a:gd name="connsiteX18" fmla="*/ 98058 w 157744"/>
                  <a:gd name="connsiteY18" fmla="*/ 166303 h 235249"/>
                  <a:gd name="connsiteX19" fmla="*/ 103170 w 157744"/>
                  <a:gd name="connsiteY19" fmla="*/ 225674 h 235249"/>
                  <a:gd name="connsiteX20" fmla="*/ 103809 w 157744"/>
                  <a:gd name="connsiteY20" fmla="*/ 232058 h 235249"/>
                  <a:gd name="connsiteX21" fmla="*/ 109560 w 157744"/>
                  <a:gd name="connsiteY21" fmla="*/ 235250 h 235249"/>
                  <a:gd name="connsiteX22" fmla="*/ 139592 w 157744"/>
                  <a:gd name="connsiteY22" fmla="*/ 215460 h 235249"/>
                  <a:gd name="connsiteX23" fmla="*/ 155567 w 157744"/>
                  <a:gd name="connsiteY23" fmla="*/ 143959 h 235249"/>
                  <a:gd name="connsiteX24" fmla="*/ 119784 w 157744"/>
                  <a:gd name="connsiteY24" fmla="*/ 78842 h 235249"/>
                  <a:gd name="connsiteX25" fmla="*/ 130007 w 157744"/>
                  <a:gd name="connsiteY25" fmla="*/ 207799 h 235249"/>
                  <a:gd name="connsiteX26" fmla="*/ 120422 w 157744"/>
                  <a:gd name="connsiteY26" fmla="*/ 217375 h 235249"/>
                  <a:gd name="connsiteX27" fmla="*/ 108921 w 157744"/>
                  <a:gd name="connsiteY27" fmla="*/ 159280 h 235249"/>
                  <a:gd name="connsiteX28" fmla="*/ 81444 w 157744"/>
                  <a:gd name="connsiteY28" fmla="*/ 110124 h 235249"/>
                  <a:gd name="connsiteX29" fmla="*/ 76332 w 157744"/>
                  <a:gd name="connsiteY29" fmla="*/ 103740 h 235249"/>
                  <a:gd name="connsiteX30" fmla="*/ 68664 w 157744"/>
                  <a:gd name="connsiteY30" fmla="*/ 106932 h 235249"/>
                  <a:gd name="connsiteX31" fmla="*/ 46299 w 157744"/>
                  <a:gd name="connsiteY31" fmla="*/ 152258 h 235249"/>
                  <a:gd name="connsiteX32" fmla="*/ 33520 w 157744"/>
                  <a:gd name="connsiteY32" fmla="*/ 214183 h 235249"/>
                  <a:gd name="connsiteX33" fmla="*/ 13072 w 157744"/>
                  <a:gd name="connsiteY33" fmla="*/ 170772 h 235249"/>
                  <a:gd name="connsiteX34" fmla="*/ 36714 w 157744"/>
                  <a:gd name="connsiteY34" fmla="*/ 106932 h 235249"/>
                  <a:gd name="connsiteX35" fmla="*/ 59079 w 157744"/>
                  <a:gd name="connsiteY35" fmla="*/ 69905 h 235249"/>
                  <a:gd name="connsiteX36" fmla="*/ 71220 w 157744"/>
                  <a:gd name="connsiteY36" fmla="*/ 20748 h 235249"/>
                  <a:gd name="connsiteX37" fmla="*/ 92946 w 157744"/>
                  <a:gd name="connsiteY37" fmla="*/ 73097 h 235249"/>
                  <a:gd name="connsiteX38" fmla="*/ 108282 w 157744"/>
                  <a:gd name="connsiteY38" fmla="*/ 117784 h 235249"/>
                  <a:gd name="connsiteX39" fmla="*/ 122339 w 157744"/>
                  <a:gd name="connsiteY39" fmla="*/ 106932 h 235249"/>
                  <a:gd name="connsiteX40" fmla="*/ 123617 w 157744"/>
                  <a:gd name="connsiteY40" fmla="*/ 98633 h 235249"/>
                  <a:gd name="connsiteX41" fmla="*/ 143427 w 157744"/>
                  <a:gd name="connsiteY41" fmla="*/ 146512 h 235249"/>
                  <a:gd name="connsiteX42" fmla="*/ 130007 w 157744"/>
                  <a:gd name="connsiteY42" fmla="*/ 207799 h 235249"/>
                  <a:gd name="connsiteX43" fmla="*/ 130007 w 157744"/>
                  <a:gd name="connsiteY43" fmla="*/ 207799 h 23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7744" h="235249">
                    <a:moveTo>
                      <a:pt x="119784" y="78842"/>
                    </a:moveTo>
                    <a:cubicBezTo>
                      <a:pt x="116589" y="77565"/>
                      <a:pt x="112754" y="78842"/>
                      <a:pt x="111477" y="82034"/>
                    </a:cubicBezTo>
                    <a:cubicBezTo>
                      <a:pt x="110838" y="83311"/>
                      <a:pt x="110838" y="83949"/>
                      <a:pt x="110838" y="85226"/>
                    </a:cubicBezTo>
                    <a:cubicBezTo>
                      <a:pt x="111477" y="91610"/>
                      <a:pt x="110838" y="97994"/>
                      <a:pt x="109560" y="103740"/>
                    </a:cubicBezTo>
                    <a:lnTo>
                      <a:pt x="109560" y="104378"/>
                    </a:lnTo>
                    <a:cubicBezTo>
                      <a:pt x="107643" y="101825"/>
                      <a:pt x="104448" y="92887"/>
                      <a:pt x="105726" y="73735"/>
                    </a:cubicBezTo>
                    <a:cubicBezTo>
                      <a:pt x="107643" y="27770"/>
                      <a:pt x="69942" y="2235"/>
                      <a:pt x="68664" y="958"/>
                    </a:cubicBezTo>
                    <a:cubicBezTo>
                      <a:pt x="66747" y="-319"/>
                      <a:pt x="63552" y="-319"/>
                      <a:pt x="61635" y="958"/>
                    </a:cubicBezTo>
                    <a:cubicBezTo>
                      <a:pt x="59718" y="2235"/>
                      <a:pt x="58440" y="4788"/>
                      <a:pt x="58440" y="7342"/>
                    </a:cubicBezTo>
                    <a:cubicBezTo>
                      <a:pt x="58440" y="7342"/>
                      <a:pt x="60996" y="29686"/>
                      <a:pt x="46938" y="64797"/>
                    </a:cubicBezTo>
                    <a:cubicBezTo>
                      <a:pt x="41826" y="76927"/>
                      <a:pt x="34798" y="88418"/>
                      <a:pt x="26490" y="98633"/>
                    </a:cubicBezTo>
                    <a:cubicBezTo>
                      <a:pt x="12433" y="117784"/>
                      <a:pt x="-2264" y="137575"/>
                      <a:pt x="292" y="170772"/>
                    </a:cubicBezTo>
                    <a:cubicBezTo>
                      <a:pt x="4126" y="223120"/>
                      <a:pt x="45660" y="233973"/>
                      <a:pt x="45660" y="233973"/>
                    </a:cubicBezTo>
                    <a:lnTo>
                      <a:pt x="46938" y="233973"/>
                    </a:lnTo>
                    <a:cubicBezTo>
                      <a:pt x="48855" y="233973"/>
                      <a:pt x="50772" y="232696"/>
                      <a:pt x="52050" y="231420"/>
                    </a:cubicBezTo>
                    <a:cubicBezTo>
                      <a:pt x="53328" y="229504"/>
                      <a:pt x="53328" y="226312"/>
                      <a:pt x="52050" y="224397"/>
                    </a:cubicBezTo>
                    <a:cubicBezTo>
                      <a:pt x="39909" y="206522"/>
                      <a:pt x="41188" y="184178"/>
                      <a:pt x="56523" y="157365"/>
                    </a:cubicBezTo>
                    <a:cubicBezTo>
                      <a:pt x="59718" y="152258"/>
                      <a:pt x="66747" y="137575"/>
                      <a:pt x="72498" y="126722"/>
                    </a:cubicBezTo>
                    <a:cubicBezTo>
                      <a:pt x="79527" y="140767"/>
                      <a:pt x="87834" y="154173"/>
                      <a:pt x="98058" y="166303"/>
                    </a:cubicBezTo>
                    <a:cubicBezTo>
                      <a:pt x="118506" y="191839"/>
                      <a:pt x="103809" y="225036"/>
                      <a:pt x="103170" y="225674"/>
                    </a:cubicBezTo>
                    <a:cubicBezTo>
                      <a:pt x="101892" y="227589"/>
                      <a:pt x="102531" y="230143"/>
                      <a:pt x="103809" y="232058"/>
                    </a:cubicBezTo>
                    <a:cubicBezTo>
                      <a:pt x="105087" y="233973"/>
                      <a:pt x="107004" y="235250"/>
                      <a:pt x="109560" y="235250"/>
                    </a:cubicBezTo>
                    <a:cubicBezTo>
                      <a:pt x="118506" y="235250"/>
                      <a:pt x="130007" y="227589"/>
                      <a:pt x="139592" y="215460"/>
                    </a:cubicBezTo>
                    <a:cubicBezTo>
                      <a:pt x="155567" y="195031"/>
                      <a:pt x="161318" y="168856"/>
                      <a:pt x="155567" y="143959"/>
                    </a:cubicBezTo>
                    <a:cubicBezTo>
                      <a:pt x="145343" y="91610"/>
                      <a:pt x="121062" y="79481"/>
                      <a:pt x="119784" y="78842"/>
                    </a:cubicBezTo>
                    <a:close/>
                    <a:moveTo>
                      <a:pt x="130007" y="207799"/>
                    </a:moveTo>
                    <a:cubicBezTo>
                      <a:pt x="127452" y="211629"/>
                      <a:pt x="123617" y="214821"/>
                      <a:pt x="120422" y="217375"/>
                    </a:cubicBezTo>
                    <a:cubicBezTo>
                      <a:pt x="125534" y="196946"/>
                      <a:pt x="121701" y="175879"/>
                      <a:pt x="108921" y="159280"/>
                    </a:cubicBezTo>
                    <a:cubicBezTo>
                      <a:pt x="85278" y="129276"/>
                      <a:pt x="81444" y="112677"/>
                      <a:pt x="81444" y="110124"/>
                    </a:cubicBezTo>
                    <a:cubicBezTo>
                      <a:pt x="81444" y="106932"/>
                      <a:pt x="79527" y="104378"/>
                      <a:pt x="76332" y="103740"/>
                    </a:cubicBezTo>
                    <a:cubicBezTo>
                      <a:pt x="73137" y="103101"/>
                      <a:pt x="70581" y="104378"/>
                      <a:pt x="68664" y="106932"/>
                    </a:cubicBezTo>
                    <a:cubicBezTo>
                      <a:pt x="68664" y="107570"/>
                      <a:pt x="51411" y="143320"/>
                      <a:pt x="46299" y="152258"/>
                    </a:cubicBezTo>
                    <a:cubicBezTo>
                      <a:pt x="32880" y="175240"/>
                      <a:pt x="29046" y="196308"/>
                      <a:pt x="33520" y="214183"/>
                    </a:cubicBezTo>
                    <a:cubicBezTo>
                      <a:pt x="20740" y="203330"/>
                      <a:pt x="13072" y="187370"/>
                      <a:pt x="13072" y="170772"/>
                    </a:cubicBezTo>
                    <a:cubicBezTo>
                      <a:pt x="11155" y="142044"/>
                      <a:pt x="22657" y="126084"/>
                      <a:pt x="36714" y="106932"/>
                    </a:cubicBezTo>
                    <a:cubicBezTo>
                      <a:pt x="45660" y="95441"/>
                      <a:pt x="53328" y="83311"/>
                      <a:pt x="59079" y="69905"/>
                    </a:cubicBezTo>
                    <a:cubicBezTo>
                      <a:pt x="65469" y="53945"/>
                      <a:pt x="69303" y="37985"/>
                      <a:pt x="71220" y="20748"/>
                    </a:cubicBezTo>
                    <a:cubicBezTo>
                      <a:pt x="85278" y="34793"/>
                      <a:pt x="92946" y="53945"/>
                      <a:pt x="92946" y="73097"/>
                    </a:cubicBezTo>
                    <a:cubicBezTo>
                      <a:pt x="91668" y="109485"/>
                      <a:pt x="101892" y="116508"/>
                      <a:pt x="108282" y="117784"/>
                    </a:cubicBezTo>
                    <a:cubicBezTo>
                      <a:pt x="115311" y="118423"/>
                      <a:pt x="121062" y="113954"/>
                      <a:pt x="122339" y="106932"/>
                    </a:cubicBezTo>
                    <a:cubicBezTo>
                      <a:pt x="122979" y="104378"/>
                      <a:pt x="123617" y="101186"/>
                      <a:pt x="123617" y="98633"/>
                    </a:cubicBezTo>
                    <a:cubicBezTo>
                      <a:pt x="133842" y="112677"/>
                      <a:pt x="140870" y="129276"/>
                      <a:pt x="143427" y="146512"/>
                    </a:cubicBezTo>
                    <a:cubicBezTo>
                      <a:pt x="147899" y="167580"/>
                      <a:pt x="143427" y="190562"/>
                      <a:pt x="130007" y="207799"/>
                    </a:cubicBezTo>
                    <a:lnTo>
                      <a:pt x="130007" y="207799"/>
                    </a:ln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54" name="Graphic 4">
              <a:extLst>
                <a:ext uri="{FF2B5EF4-FFF2-40B4-BE49-F238E27FC236}">
                  <a16:creationId xmlns:a16="http://schemas.microsoft.com/office/drawing/2014/main" id="{BCE8622B-54D3-49E8-9917-B405D3185D96}"/>
                </a:ext>
              </a:extLst>
            </p:cNvPr>
            <p:cNvGrpSpPr>
              <a:grpSpLocks noChangeAspect="1"/>
            </p:cNvGrpSpPr>
            <p:nvPr/>
          </p:nvGrpSpPr>
          <p:grpSpPr>
            <a:xfrm>
              <a:off x="11578771" y="763519"/>
              <a:ext cx="16609" cy="38562"/>
              <a:chOff x="4795172" y="2926580"/>
              <a:chExt cx="94407" cy="219609"/>
            </a:xfrm>
            <a:solidFill>
              <a:schemeClr val="bg1"/>
            </a:solidFill>
            <a:effectLst/>
          </p:grpSpPr>
          <p:sp>
            <p:nvSpPr>
              <p:cNvPr id="72" name="Graphic 4">
                <a:extLst>
                  <a:ext uri="{FF2B5EF4-FFF2-40B4-BE49-F238E27FC236}">
                    <a16:creationId xmlns:a16="http://schemas.microsoft.com/office/drawing/2014/main" id="{94BC2CC5-2CC4-4FD4-8EAD-F3365EB3CADF}"/>
                  </a:ext>
                </a:extLst>
              </p:cNvPr>
              <p:cNvSpPr/>
              <p:nvPr/>
            </p:nvSpPr>
            <p:spPr>
              <a:xfrm>
                <a:off x="4825041" y="2926580"/>
                <a:ext cx="42173" cy="42134"/>
              </a:xfrm>
              <a:custGeom>
                <a:avLst/>
                <a:gdLst>
                  <a:gd name="connsiteX0" fmla="*/ 21087 w 42173"/>
                  <a:gd name="connsiteY0" fmla="*/ 42134 h 42134"/>
                  <a:gd name="connsiteX1" fmla="*/ 42174 w 42173"/>
                  <a:gd name="connsiteY1" fmla="*/ 21067 h 42134"/>
                  <a:gd name="connsiteX2" fmla="*/ 21087 w 42173"/>
                  <a:gd name="connsiteY2" fmla="*/ 0 h 42134"/>
                  <a:gd name="connsiteX3" fmla="*/ 0 w 42173"/>
                  <a:gd name="connsiteY3" fmla="*/ 21067 h 42134"/>
                  <a:gd name="connsiteX4" fmla="*/ 0 w 42173"/>
                  <a:gd name="connsiteY4" fmla="*/ 21067 h 42134"/>
                  <a:gd name="connsiteX5" fmla="*/ 21087 w 42173"/>
                  <a:gd name="connsiteY5" fmla="*/ 42134 h 42134"/>
                  <a:gd name="connsiteX6" fmla="*/ 21087 w 42173"/>
                  <a:gd name="connsiteY6" fmla="*/ 12768 h 42134"/>
                  <a:gd name="connsiteX7" fmla="*/ 29394 w 42173"/>
                  <a:gd name="connsiteY7" fmla="*/ 21067 h 42134"/>
                  <a:gd name="connsiteX8" fmla="*/ 21087 w 42173"/>
                  <a:gd name="connsiteY8" fmla="*/ 29366 h 42134"/>
                  <a:gd name="connsiteX9" fmla="*/ 12780 w 42173"/>
                  <a:gd name="connsiteY9" fmla="*/ 21067 h 42134"/>
                  <a:gd name="connsiteX10" fmla="*/ 12780 w 42173"/>
                  <a:gd name="connsiteY10" fmla="*/ 21067 h 42134"/>
                  <a:gd name="connsiteX11" fmla="*/ 21087 w 42173"/>
                  <a:gd name="connsiteY11" fmla="*/ 12768 h 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73" h="42134">
                    <a:moveTo>
                      <a:pt x="21087" y="42134"/>
                    </a:moveTo>
                    <a:cubicBezTo>
                      <a:pt x="32589" y="42134"/>
                      <a:pt x="42174" y="32558"/>
                      <a:pt x="42174" y="21067"/>
                    </a:cubicBezTo>
                    <a:cubicBezTo>
                      <a:pt x="42174" y="9576"/>
                      <a:pt x="32589" y="0"/>
                      <a:pt x="21087" y="0"/>
                    </a:cubicBezTo>
                    <a:cubicBezTo>
                      <a:pt x="9585" y="0"/>
                      <a:pt x="0" y="9576"/>
                      <a:pt x="0" y="21067"/>
                    </a:cubicBezTo>
                    <a:cubicBezTo>
                      <a:pt x="0" y="21067"/>
                      <a:pt x="0" y="21067"/>
                      <a:pt x="0" y="21067"/>
                    </a:cubicBezTo>
                    <a:cubicBezTo>
                      <a:pt x="0" y="32558"/>
                      <a:pt x="9585" y="42134"/>
                      <a:pt x="21087" y="42134"/>
                    </a:cubicBezTo>
                    <a:close/>
                    <a:moveTo>
                      <a:pt x="21087" y="12768"/>
                    </a:moveTo>
                    <a:cubicBezTo>
                      <a:pt x="25560" y="12768"/>
                      <a:pt x="29394" y="16598"/>
                      <a:pt x="29394" y="21067"/>
                    </a:cubicBezTo>
                    <a:cubicBezTo>
                      <a:pt x="29394" y="25536"/>
                      <a:pt x="25560" y="29366"/>
                      <a:pt x="21087" y="29366"/>
                    </a:cubicBezTo>
                    <a:cubicBezTo>
                      <a:pt x="16614" y="29366"/>
                      <a:pt x="12780" y="25536"/>
                      <a:pt x="12780" y="21067"/>
                    </a:cubicBezTo>
                    <a:cubicBezTo>
                      <a:pt x="12780" y="21067"/>
                      <a:pt x="12780" y="21067"/>
                      <a:pt x="12780" y="21067"/>
                    </a:cubicBezTo>
                    <a:cubicBezTo>
                      <a:pt x="12780" y="16598"/>
                      <a:pt x="16614" y="12768"/>
                      <a:pt x="21087" y="1276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73" name="Graphic 4">
                <a:extLst>
                  <a:ext uri="{FF2B5EF4-FFF2-40B4-BE49-F238E27FC236}">
                    <a16:creationId xmlns:a16="http://schemas.microsoft.com/office/drawing/2014/main" id="{1BD74952-35AE-4AF3-ACA1-86B8A5F3C7A4}"/>
                  </a:ext>
                </a:extLst>
              </p:cNvPr>
              <p:cNvSpPr/>
              <p:nvPr/>
            </p:nvSpPr>
            <p:spPr>
              <a:xfrm>
                <a:off x="4810344" y="2978290"/>
                <a:ext cx="78694" cy="167898"/>
              </a:xfrm>
              <a:custGeom>
                <a:avLst/>
                <a:gdLst>
                  <a:gd name="connsiteX0" fmla="*/ 70289 w 78694"/>
                  <a:gd name="connsiteY0" fmla="*/ 105974 h 167898"/>
                  <a:gd name="connsiteX1" fmla="*/ 42174 w 78694"/>
                  <a:gd name="connsiteY1" fmla="*/ 70862 h 167898"/>
                  <a:gd name="connsiteX2" fmla="*/ 42174 w 78694"/>
                  <a:gd name="connsiteY2" fmla="*/ 6384 h 167898"/>
                  <a:gd name="connsiteX3" fmla="*/ 35784 w 78694"/>
                  <a:gd name="connsiteY3" fmla="*/ 0 h 167898"/>
                  <a:gd name="connsiteX4" fmla="*/ 31950 w 78694"/>
                  <a:gd name="connsiteY4" fmla="*/ 1277 h 167898"/>
                  <a:gd name="connsiteX5" fmla="*/ 2556 w 78694"/>
                  <a:gd name="connsiteY5" fmla="*/ 23621 h 167898"/>
                  <a:gd name="connsiteX6" fmla="*/ 0 w 78694"/>
                  <a:gd name="connsiteY6" fmla="*/ 28728 h 167898"/>
                  <a:gd name="connsiteX7" fmla="*/ 0 w 78694"/>
                  <a:gd name="connsiteY7" fmla="*/ 80438 h 167898"/>
                  <a:gd name="connsiteX8" fmla="*/ 6390 w 78694"/>
                  <a:gd name="connsiteY8" fmla="*/ 86822 h 167898"/>
                  <a:gd name="connsiteX9" fmla="*/ 12780 w 78694"/>
                  <a:gd name="connsiteY9" fmla="*/ 80438 h 167898"/>
                  <a:gd name="connsiteX10" fmla="*/ 12780 w 78694"/>
                  <a:gd name="connsiteY10" fmla="*/ 31920 h 167898"/>
                  <a:gd name="connsiteX11" fmla="*/ 29394 w 78694"/>
                  <a:gd name="connsiteY11" fmla="*/ 19152 h 167898"/>
                  <a:gd name="connsiteX12" fmla="*/ 29394 w 78694"/>
                  <a:gd name="connsiteY12" fmla="*/ 72777 h 167898"/>
                  <a:gd name="connsiteX13" fmla="*/ 30672 w 78694"/>
                  <a:gd name="connsiteY13" fmla="*/ 76608 h 167898"/>
                  <a:gd name="connsiteX14" fmla="*/ 59426 w 78694"/>
                  <a:gd name="connsiteY14" fmla="*/ 112358 h 167898"/>
                  <a:gd name="connsiteX15" fmla="*/ 66456 w 78694"/>
                  <a:gd name="connsiteY15" fmla="*/ 162153 h 167898"/>
                  <a:gd name="connsiteX16" fmla="*/ 72845 w 78694"/>
                  <a:gd name="connsiteY16" fmla="*/ 167899 h 167898"/>
                  <a:gd name="connsiteX17" fmla="*/ 73484 w 78694"/>
                  <a:gd name="connsiteY17" fmla="*/ 167899 h 167898"/>
                  <a:gd name="connsiteX18" fmla="*/ 78596 w 78694"/>
                  <a:gd name="connsiteY18" fmla="*/ 160876 h 167898"/>
                  <a:gd name="connsiteX19" fmla="*/ 71567 w 78694"/>
                  <a:gd name="connsiteY19" fmla="*/ 109166 h 167898"/>
                  <a:gd name="connsiteX20" fmla="*/ 70289 w 78694"/>
                  <a:gd name="connsiteY20" fmla="*/ 105974 h 16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8694" h="167898">
                    <a:moveTo>
                      <a:pt x="70289" y="105974"/>
                    </a:moveTo>
                    <a:lnTo>
                      <a:pt x="42174" y="70862"/>
                    </a:lnTo>
                    <a:lnTo>
                      <a:pt x="42174" y="6384"/>
                    </a:lnTo>
                    <a:cubicBezTo>
                      <a:pt x="42174" y="2554"/>
                      <a:pt x="38979" y="0"/>
                      <a:pt x="35784" y="0"/>
                    </a:cubicBezTo>
                    <a:cubicBezTo>
                      <a:pt x="34506" y="0"/>
                      <a:pt x="33228" y="638"/>
                      <a:pt x="31950" y="1277"/>
                    </a:cubicBezTo>
                    <a:lnTo>
                      <a:pt x="2556" y="23621"/>
                    </a:lnTo>
                    <a:cubicBezTo>
                      <a:pt x="639" y="24897"/>
                      <a:pt x="0" y="26813"/>
                      <a:pt x="0" y="28728"/>
                    </a:cubicBezTo>
                    <a:lnTo>
                      <a:pt x="0" y="80438"/>
                    </a:lnTo>
                    <a:cubicBezTo>
                      <a:pt x="0" y="84269"/>
                      <a:pt x="2556" y="86822"/>
                      <a:pt x="6390" y="86822"/>
                    </a:cubicBezTo>
                    <a:cubicBezTo>
                      <a:pt x="10224" y="86822"/>
                      <a:pt x="12780" y="84269"/>
                      <a:pt x="12780" y="80438"/>
                    </a:cubicBezTo>
                    <a:lnTo>
                      <a:pt x="12780" y="31920"/>
                    </a:lnTo>
                    <a:lnTo>
                      <a:pt x="29394" y="19152"/>
                    </a:lnTo>
                    <a:lnTo>
                      <a:pt x="29394" y="72777"/>
                    </a:lnTo>
                    <a:cubicBezTo>
                      <a:pt x="29394" y="74054"/>
                      <a:pt x="30033" y="75331"/>
                      <a:pt x="30672" y="76608"/>
                    </a:cubicBezTo>
                    <a:lnTo>
                      <a:pt x="59426" y="112358"/>
                    </a:lnTo>
                    <a:lnTo>
                      <a:pt x="66456" y="162153"/>
                    </a:lnTo>
                    <a:cubicBezTo>
                      <a:pt x="67094" y="165345"/>
                      <a:pt x="69650" y="167899"/>
                      <a:pt x="72845" y="167899"/>
                    </a:cubicBezTo>
                    <a:lnTo>
                      <a:pt x="73484" y="167899"/>
                    </a:lnTo>
                    <a:cubicBezTo>
                      <a:pt x="76679" y="167260"/>
                      <a:pt x="79235" y="164068"/>
                      <a:pt x="78596" y="160876"/>
                    </a:cubicBezTo>
                    <a:lnTo>
                      <a:pt x="71567" y="109166"/>
                    </a:lnTo>
                    <a:cubicBezTo>
                      <a:pt x="71567" y="107889"/>
                      <a:pt x="70929" y="106613"/>
                      <a:pt x="70289" y="10597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74" name="Graphic 4">
                <a:extLst>
                  <a:ext uri="{FF2B5EF4-FFF2-40B4-BE49-F238E27FC236}">
                    <a16:creationId xmlns:a16="http://schemas.microsoft.com/office/drawing/2014/main" id="{07A6379A-F323-4AAF-8AB5-00E369381C64}"/>
                  </a:ext>
                </a:extLst>
              </p:cNvPr>
              <p:cNvSpPr/>
              <p:nvPr/>
            </p:nvSpPr>
            <p:spPr>
              <a:xfrm>
                <a:off x="4795172" y="3081874"/>
                <a:ext cx="49514" cy="64315"/>
              </a:xfrm>
              <a:custGeom>
                <a:avLst/>
                <a:gdLst>
                  <a:gd name="connsiteX0" fmla="*/ 38176 w 49514"/>
                  <a:gd name="connsiteY0" fmla="*/ 2390 h 64315"/>
                  <a:gd name="connsiteX1" fmla="*/ 1114 w 49514"/>
                  <a:gd name="connsiteY1" fmla="*/ 54101 h 64315"/>
                  <a:gd name="connsiteX2" fmla="*/ 2393 w 49514"/>
                  <a:gd name="connsiteY2" fmla="*/ 63038 h 64315"/>
                  <a:gd name="connsiteX3" fmla="*/ 6227 w 49514"/>
                  <a:gd name="connsiteY3" fmla="*/ 64315 h 64315"/>
                  <a:gd name="connsiteX4" fmla="*/ 11339 w 49514"/>
                  <a:gd name="connsiteY4" fmla="*/ 61761 h 64315"/>
                  <a:gd name="connsiteX5" fmla="*/ 48400 w 49514"/>
                  <a:gd name="connsiteY5" fmla="*/ 10051 h 64315"/>
                  <a:gd name="connsiteX6" fmla="*/ 47122 w 49514"/>
                  <a:gd name="connsiteY6" fmla="*/ 1114 h 64315"/>
                  <a:gd name="connsiteX7" fmla="*/ 38176 w 49514"/>
                  <a:gd name="connsiteY7" fmla="*/ 2390 h 64315"/>
                  <a:gd name="connsiteX8" fmla="*/ 38176 w 49514"/>
                  <a:gd name="connsiteY8" fmla="*/ 2390 h 6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14" h="64315">
                    <a:moveTo>
                      <a:pt x="38176" y="2390"/>
                    </a:moveTo>
                    <a:lnTo>
                      <a:pt x="1114" y="54101"/>
                    </a:lnTo>
                    <a:cubicBezTo>
                      <a:pt x="-802" y="56654"/>
                      <a:pt x="-163" y="61123"/>
                      <a:pt x="2393" y="63038"/>
                    </a:cubicBezTo>
                    <a:cubicBezTo>
                      <a:pt x="3671" y="63677"/>
                      <a:pt x="4949" y="64315"/>
                      <a:pt x="6227" y="64315"/>
                    </a:cubicBezTo>
                    <a:cubicBezTo>
                      <a:pt x="8144" y="64315"/>
                      <a:pt x="10061" y="63038"/>
                      <a:pt x="11339" y="61761"/>
                    </a:cubicBezTo>
                    <a:lnTo>
                      <a:pt x="48400" y="10051"/>
                    </a:lnTo>
                    <a:cubicBezTo>
                      <a:pt x="50317" y="6859"/>
                      <a:pt x="49678" y="3029"/>
                      <a:pt x="47122" y="1114"/>
                    </a:cubicBezTo>
                    <a:cubicBezTo>
                      <a:pt x="44566" y="-802"/>
                      <a:pt x="40093" y="-163"/>
                      <a:pt x="38176" y="2390"/>
                    </a:cubicBezTo>
                    <a:lnTo>
                      <a:pt x="38176"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75" name="Graphic 4">
                <a:extLst>
                  <a:ext uri="{FF2B5EF4-FFF2-40B4-BE49-F238E27FC236}">
                    <a16:creationId xmlns:a16="http://schemas.microsoft.com/office/drawing/2014/main" id="{E483FCC0-D583-4DBF-B92F-86282CD98F63}"/>
                  </a:ext>
                </a:extLst>
              </p:cNvPr>
              <p:cNvSpPr/>
              <p:nvPr/>
            </p:nvSpPr>
            <p:spPr>
              <a:xfrm>
                <a:off x="4869132" y="3030000"/>
                <a:ext cx="20447" cy="20428"/>
              </a:xfrm>
              <a:custGeom>
                <a:avLst/>
                <a:gdLst>
                  <a:gd name="connsiteX0" fmla="*/ 10863 w 20447"/>
                  <a:gd name="connsiteY0" fmla="*/ 1915 h 20428"/>
                  <a:gd name="connsiteX1" fmla="*/ 1917 w 20447"/>
                  <a:gd name="connsiteY1" fmla="*/ 1915 h 20428"/>
                  <a:gd name="connsiteX2" fmla="*/ 1917 w 20447"/>
                  <a:gd name="connsiteY2" fmla="*/ 1915 h 20428"/>
                  <a:gd name="connsiteX3" fmla="*/ 1917 w 20447"/>
                  <a:gd name="connsiteY3" fmla="*/ 10853 h 20428"/>
                  <a:gd name="connsiteX4" fmla="*/ 9585 w 20447"/>
                  <a:gd name="connsiteY4" fmla="*/ 18514 h 20428"/>
                  <a:gd name="connsiteX5" fmla="*/ 14058 w 20447"/>
                  <a:gd name="connsiteY5" fmla="*/ 20429 h 20428"/>
                  <a:gd name="connsiteX6" fmla="*/ 18531 w 20447"/>
                  <a:gd name="connsiteY6" fmla="*/ 18514 h 20428"/>
                  <a:gd name="connsiteX7" fmla="*/ 18531 w 20447"/>
                  <a:gd name="connsiteY7" fmla="*/ 9576 h 20428"/>
                  <a:gd name="connsiteX8" fmla="*/ 10863 w 20447"/>
                  <a:gd name="connsiteY8" fmla="*/ 1915 h 20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7" h="20428">
                    <a:moveTo>
                      <a:pt x="10863" y="1915"/>
                    </a:moveTo>
                    <a:cubicBezTo>
                      <a:pt x="8307" y="-638"/>
                      <a:pt x="4473" y="-638"/>
                      <a:pt x="1917" y="1915"/>
                    </a:cubicBezTo>
                    <a:cubicBezTo>
                      <a:pt x="1917" y="1915"/>
                      <a:pt x="1917" y="1915"/>
                      <a:pt x="1917" y="1915"/>
                    </a:cubicBezTo>
                    <a:cubicBezTo>
                      <a:pt x="-639" y="4469"/>
                      <a:pt x="-639" y="8299"/>
                      <a:pt x="1917" y="10853"/>
                    </a:cubicBezTo>
                    <a:lnTo>
                      <a:pt x="9585" y="18514"/>
                    </a:lnTo>
                    <a:cubicBezTo>
                      <a:pt x="10863" y="19790"/>
                      <a:pt x="12141" y="20429"/>
                      <a:pt x="14058" y="20429"/>
                    </a:cubicBezTo>
                    <a:cubicBezTo>
                      <a:pt x="15975" y="20429"/>
                      <a:pt x="17253" y="19790"/>
                      <a:pt x="18531" y="18514"/>
                    </a:cubicBezTo>
                    <a:cubicBezTo>
                      <a:pt x="21087" y="15960"/>
                      <a:pt x="21087" y="12130"/>
                      <a:pt x="18531" y="9576"/>
                    </a:cubicBezTo>
                    <a:lnTo>
                      <a:pt x="10863"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55" name="Graphic 4">
              <a:extLst>
                <a:ext uri="{FF2B5EF4-FFF2-40B4-BE49-F238E27FC236}">
                  <a16:creationId xmlns:a16="http://schemas.microsoft.com/office/drawing/2014/main" id="{F30911DF-9C0A-416D-9F30-1FC35856E837}"/>
                </a:ext>
              </a:extLst>
            </p:cNvPr>
            <p:cNvGrpSpPr>
              <a:grpSpLocks noChangeAspect="1"/>
            </p:cNvGrpSpPr>
            <p:nvPr/>
          </p:nvGrpSpPr>
          <p:grpSpPr>
            <a:xfrm>
              <a:off x="11962898" y="763519"/>
              <a:ext cx="39672" cy="37485"/>
              <a:chOff x="6828286" y="997340"/>
              <a:chExt cx="214062" cy="203010"/>
            </a:xfrm>
            <a:solidFill>
              <a:schemeClr val="bg1"/>
            </a:solidFill>
            <a:effectLst/>
          </p:grpSpPr>
          <p:sp>
            <p:nvSpPr>
              <p:cNvPr id="70" name="Graphic 4">
                <a:extLst>
                  <a:ext uri="{FF2B5EF4-FFF2-40B4-BE49-F238E27FC236}">
                    <a16:creationId xmlns:a16="http://schemas.microsoft.com/office/drawing/2014/main" id="{7D183035-21AD-4A91-999D-AEBEAB350342}"/>
                  </a:ext>
                </a:extLst>
              </p:cNvPr>
              <p:cNvSpPr/>
              <p:nvPr/>
            </p:nvSpPr>
            <p:spPr>
              <a:xfrm>
                <a:off x="6828286" y="997340"/>
                <a:ext cx="214062" cy="203010"/>
              </a:xfrm>
              <a:custGeom>
                <a:avLst/>
                <a:gdLst>
                  <a:gd name="connsiteX0" fmla="*/ 112463 w 214062"/>
                  <a:gd name="connsiteY0" fmla="*/ 1915 h 203010"/>
                  <a:gd name="connsiteX1" fmla="*/ 103517 w 214062"/>
                  <a:gd name="connsiteY1" fmla="*/ 1915 h 203010"/>
                  <a:gd name="connsiteX2" fmla="*/ 72206 w 214062"/>
                  <a:gd name="connsiteY2" fmla="*/ 31920 h 203010"/>
                  <a:gd name="connsiteX3" fmla="*/ 72206 w 214062"/>
                  <a:gd name="connsiteY3" fmla="*/ 21067 h 203010"/>
                  <a:gd name="connsiteX4" fmla="*/ 65816 w 214062"/>
                  <a:gd name="connsiteY4" fmla="*/ 14683 h 203010"/>
                  <a:gd name="connsiteX5" fmla="*/ 40896 w 214062"/>
                  <a:gd name="connsiteY5" fmla="*/ 14683 h 203010"/>
                  <a:gd name="connsiteX6" fmla="*/ 34506 w 214062"/>
                  <a:gd name="connsiteY6" fmla="*/ 21067 h 203010"/>
                  <a:gd name="connsiteX7" fmla="*/ 34506 w 214062"/>
                  <a:gd name="connsiteY7" fmla="*/ 65117 h 203010"/>
                  <a:gd name="connsiteX8" fmla="*/ 35144 w 214062"/>
                  <a:gd name="connsiteY8" fmla="*/ 67032 h 203010"/>
                  <a:gd name="connsiteX9" fmla="*/ 1917 w 214062"/>
                  <a:gd name="connsiteY9" fmla="*/ 98952 h 203010"/>
                  <a:gd name="connsiteX10" fmla="*/ 1917 w 214062"/>
                  <a:gd name="connsiteY10" fmla="*/ 107889 h 203010"/>
                  <a:gd name="connsiteX11" fmla="*/ 10863 w 214062"/>
                  <a:gd name="connsiteY11" fmla="*/ 107889 h 203010"/>
                  <a:gd name="connsiteX12" fmla="*/ 10863 w 214062"/>
                  <a:gd name="connsiteY12" fmla="*/ 107889 h 203010"/>
                  <a:gd name="connsiteX13" fmla="*/ 26198 w 214062"/>
                  <a:gd name="connsiteY13" fmla="*/ 93206 h 203010"/>
                  <a:gd name="connsiteX14" fmla="*/ 26198 w 214062"/>
                  <a:gd name="connsiteY14" fmla="*/ 196627 h 203010"/>
                  <a:gd name="connsiteX15" fmla="*/ 32588 w 214062"/>
                  <a:gd name="connsiteY15" fmla="*/ 203011 h 203010"/>
                  <a:gd name="connsiteX16" fmla="*/ 182113 w 214062"/>
                  <a:gd name="connsiteY16" fmla="*/ 203011 h 203010"/>
                  <a:gd name="connsiteX17" fmla="*/ 188503 w 214062"/>
                  <a:gd name="connsiteY17" fmla="*/ 196627 h 203010"/>
                  <a:gd name="connsiteX18" fmla="*/ 188503 w 214062"/>
                  <a:gd name="connsiteY18" fmla="*/ 97037 h 203010"/>
                  <a:gd name="connsiteX19" fmla="*/ 203200 w 214062"/>
                  <a:gd name="connsiteY19" fmla="*/ 112358 h 203010"/>
                  <a:gd name="connsiteX20" fmla="*/ 207673 w 214062"/>
                  <a:gd name="connsiteY20" fmla="*/ 114273 h 203010"/>
                  <a:gd name="connsiteX21" fmla="*/ 212146 w 214062"/>
                  <a:gd name="connsiteY21" fmla="*/ 112358 h 203010"/>
                  <a:gd name="connsiteX22" fmla="*/ 212146 w 214062"/>
                  <a:gd name="connsiteY22" fmla="*/ 103421 h 203010"/>
                  <a:gd name="connsiteX23" fmla="*/ 112463 w 214062"/>
                  <a:gd name="connsiteY23" fmla="*/ 1915 h 203010"/>
                  <a:gd name="connsiteX24" fmla="*/ 47285 w 214062"/>
                  <a:gd name="connsiteY24" fmla="*/ 27451 h 203010"/>
                  <a:gd name="connsiteX25" fmla="*/ 59427 w 214062"/>
                  <a:gd name="connsiteY25" fmla="*/ 27451 h 203010"/>
                  <a:gd name="connsiteX26" fmla="*/ 59427 w 214062"/>
                  <a:gd name="connsiteY26" fmla="*/ 44049 h 203010"/>
                  <a:gd name="connsiteX27" fmla="*/ 47285 w 214062"/>
                  <a:gd name="connsiteY27" fmla="*/ 55541 h 203010"/>
                  <a:gd name="connsiteX28" fmla="*/ 47285 w 214062"/>
                  <a:gd name="connsiteY28" fmla="*/ 27451 h 203010"/>
                  <a:gd name="connsiteX29" fmla="*/ 175084 w 214062"/>
                  <a:gd name="connsiteY29" fmla="*/ 190881 h 203010"/>
                  <a:gd name="connsiteX30" fmla="*/ 38339 w 214062"/>
                  <a:gd name="connsiteY30" fmla="*/ 190881 h 203010"/>
                  <a:gd name="connsiteX31" fmla="*/ 38339 w 214062"/>
                  <a:gd name="connsiteY31" fmla="*/ 81715 h 203010"/>
                  <a:gd name="connsiteX32" fmla="*/ 70289 w 214062"/>
                  <a:gd name="connsiteY32" fmla="*/ 51072 h 203010"/>
                  <a:gd name="connsiteX33" fmla="*/ 70289 w 214062"/>
                  <a:gd name="connsiteY33" fmla="*/ 51072 h 203010"/>
                  <a:gd name="connsiteX34" fmla="*/ 107990 w 214062"/>
                  <a:gd name="connsiteY34" fmla="*/ 15322 h 203010"/>
                  <a:gd name="connsiteX35" fmla="*/ 175084 w 214062"/>
                  <a:gd name="connsiteY35" fmla="*/ 84907 h 203010"/>
                  <a:gd name="connsiteX36" fmla="*/ 175084 w 214062"/>
                  <a:gd name="connsiteY36" fmla="*/ 190881 h 20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4062" h="203010">
                    <a:moveTo>
                      <a:pt x="112463" y="1915"/>
                    </a:moveTo>
                    <a:cubicBezTo>
                      <a:pt x="109907" y="-638"/>
                      <a:pt x="106073" y="-638"/>
                      <a:pt x="103517" y="1915"/>
                    </a:cubicBezTo>
                    <a:lnTo>
                      <a:pt x="72206" y="31920"/>
                    </a:lnTo>
                    <a:lnTo>
                      <a:pt x="72206" y="21067"/>
                    </a:lnTo>
                    <a:cubicBezTo>
                      <a:pt x="72206" y="17237"/>
                      <a:pt x="69650" y="14683"/>
                      <a:pt x="65816" y="14683"/>
                    </a:cubicBezTo>
                    <a:lnTo>
                      <a:pt x="40896" y="14683"/>
                    </a:lnTo>
                    <a:cubicBezTo>
                      <a:pt x="37062" y="14683"/>
                      <a:pt x="34506" y="17237"/>
                      <a:pt x="34506" y="21067"/>
                    </a:cubicBezTo>
                    <a:lnTo>
                      <a:pt x="34506" y="65117"/>
                    </a:lnTo>
                    <a:cubicBezTo>
                      <a:pt x="34506" y="65755"/>
                      <a:pt x="34506" y="66393"/>
                      <a:pt x="35144" y="67032"/>
                    </a:cubicBezTo>
                    <a:lnTo>
                      <a:pt x="1917" y="98952"/>
                    </a:lnTo>
                    <a:cubicBezTo>
                      <a:pt x="-639" y="101505"/>
                      <a:pt x="-639" y="105336"/>
                      <a:pt x="1917" y="107889"/>
                    </a:cubicBezTo>
                    <a:cubicBezTo>
                      <a:pt x="4473" y="110443"/>
                      <a:pt x="8307" y="110443"/>
                      <a:pt x="10863" y="107889"/>
                    </a:cubicBezTo>
                    <a:lnTo>
                      <a:pt x="10863" y="107889"/>
                    </a:lnTo>
                    <a:lnTo>
                      <a:pt x="26198" y="93206"/>
                    </a:lnTo>
                    <a:lnTo>
                      <a:pt x="26198" y="196627"/>
                    </a:lnTo>
                    <a:cubicBezTo>
                      <a:pt x="26198" y="200457"/>
                      <a:pt x="28755" y="203011"/>
                      <a:pt x="32588" y="203011"/>
                    </a:cubicBezTo>
                    <a:lnTo>
                      <a:pt x="182113" y="203011"/>
                    </a:lnTo>
                    <a:cubicBezTo>
                      <a:pt x="185947" y="203011"/>
                      <a:pt x="188503" y="200457"/>
                      <a:pt x="188503" y="196627"/>
                    </a:cubicBezTo>
                    <a:lnTo>
                      <a:pt x="188503" y="97037"/>
                    </a:lnTo>
                    <a:lnTo>
                      <a:pt x="203200" y="112358"/>
                    </a:lnTo>
                    <a:cubicBezTo>
                      <a:pt x="204478" y="113635"/>
                      <a:pt x="205756" y="114273"/>
                      <a:pt x="207673" y="114273"/>
                    </a:cubicBezTo>
                    <a:cubicBezTo>
                      <a:pt x="209590" y="114273"/>
                      <a:pt x="210868" y="113635"/>
                      <a:pt x="212146" y="112358"/>
                    </a:cubicBezTo>
                    <a:cubicBezTo>
                      <a:pt x="214702" y="109805"/>
                      <a:pt x="214702" y="105974"/>
                      <a:pt x="212146" y="103421"/>
                    </a:cubicBezTo>
                    <a:lnTo>
                      <a:pt x="112463" y="1915"/>
                    </a:lnTo>
                    <a:close/>
                    <a:moveTo>
                      <a:pt x="47285" y="27451"/>
                    </a:moveTo>
                    <a:lnTo>
                      <a:pt x="59427" y="27451"/>
                    </a:lnTo>
                    <a:lnTo>
                      <a:pt x="59427" y="44049"/>
                    </a:lnTo>
                    <a:lnTo>
                      <a:pt x="47285" y="55541"/>
                    </a:lnTo>
                    <a:lnTo>
                      <a:pt x="47285" y="27451"/>
                    </a:lnTo>
                    <a:close/>
                    <a:moveTo>
                      <a:pt x="175084" y="190881"/>
                    </a:moveTo>
                    <a:lnTo>
                      <a:pt x="38339" y="190881"/>
                    </a:lnTo>
                    <a:lnTo>
                      <a:pt x="38339" y="81715"/>
                    </a:lnTo>
                    <a:lnTo>
                      <a:pt x="70289" y="51072"/>
                    </a:lnTo>
                    <a:lnTo>
                      <a:pt x="70289" y="51072"/>
                    </a:lnTo>
                    <a:lnTo>
                      <a:pt x="107990" y="15322"/>
                    </a:lnTo>
                    <a:lnTo>
                      <a:pt x="175084" y="84907"/>
                    </a:lnTo>
                    <a:lnTo>
                      <a:pt x="175084" y="1908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71" name="Graphic 4">
                <a:extLst>
                  <a:ext uri="{FF2B5EF4-FFF2-40B4-BE49-F238E27FC236}">
                    <a16:creationId xmlns:a16="http://schemas.microsoft.com/office/drawing/2014/main" id="{3C57A3E0-2F2B-407A-AC2F-4674306E43F8}"/>
                  </a:ext>
                </a:extLst>
              </p:cNvPr>
              <p:cNvSpPr/>
              <p:nvPr/>
            </p:nvSpPr>
            <p:spPr>
              <a:xfrm>
                <a:off x="6896128" y="1081063"/>
                <a:ext cx="91048" cy="98858"/>
              </a:xfrm>
              <a:custGeom>
                <a:avLst/>
                <a:gdLst>
                  <a:gd name="connsiteX0" fmla="*/ 7560 w 91048"/>
                  <a:gd name="connsiteY0" fmla="*/ 71408 h 98858"/>
                  <a:gd name="connsiteX1" fmla="*/ 8837 w 91048"/>
                  <a:gd name="connsiteY1" fmla="*/ 72685 h 98858"/>
                  <a:gd name="connsiteX2" fmla="*/ 3086 w 91048"/>
                  <a:gd name="connsiteY2" fmla="*/ 91198 h 98858"/>
                  <a:gd name="connsiteX3" fmla="*/ 8198 w 91048"/>
                  <a:gd name="connsiteY3" fmla="*/ 98859 h 98858"/>
                  <a:gd name="connsiteX4" fmla="*/ 8198 w 91048"/>
                  <a:gd name="connsiteY4" fmla="*/ 98859 h 98858"/>
                  <a:gd name="connsiteX5" fmla="*/ 9476 w 91048"/>
                  <a:gd name="connsiteY5" fmla="*/ 98859 h 98858"/>
                  <a:gd name="connsiteX6" fmla="*/ 15866 w 91048"/>
                  <a:gd name="connsiteY6" fmla="*/ 93752 h 98858"/>
                  <a:gd name="connsiteX7" fmla="*/ 19701 w 91048"/>
                  <a:gd name="connsiteY7" fmla="*/ 80345 h 98858"/>
                  <a:gd name="connsiteX8" fmla="*/ 36314 w 91048"/>
                  <a:gd name="connsiteY8" fmla="*/ 84176 h 98858"/>
                  <a:gd name="connsiteX9" fmla="*/ 36953 w 91048"/>
                  <a:gd name="connsiteY9" fmla="*/ 84176 h 98858"/>
                  <a:gd name="connsiteX10" fmla="*/ 66347 w 91048"/>
                  <a:gd name="connsiteY10" fmla="*/ 73962 h 98858"/>
                  <a:gd name="connsiteX11" fmla="*/ 81044 w 91048"/>
                  <a:gd name="connsiteY11" fmla="*/ 39488 h 98858"/>
                  <a:gd name="connsiteX12" fmla="*/ 89990 w 91048"/>
                  <a:gd name="connsiteY12" fmla="*/ 11398 h 98858"/>
                  <a:gd name="connsiteX13" fmla="*/ 90629 w 91048"/>
                  <a:gd name="connsiteY13" fmla="*/ 5014 h 98858"/>
                  <a:gd name="connsiteX14" fmla="*/ 85517 w 91048"/>
                  <a:gd name="connsiteY14" fmla="*/ 1184 h 98858"/>
                  <a:gd name="connsiteX15" fmla="*/ 16506 w 91048"/>
                  <a:gd name="connsiteY15" fmla="*/ 12675 h 98858"/>
                  <a:gd name="connsiteX16" fmla="*/ 7560 w 91048"/>
                  <a:gd name="connsiteY16" fmla="*/ 71408 h 98858"/>
                  <a:gd name="connsiteX17" fmla="*/ 24812 w 91048"/>
                  <a:gd name="connsiteY17" fmla="*/ 23528 h 98858"/>
                  <a:gd name="connsiteX18" fmla="*/ 63152 w 91048"/>
                  <a:gd name="connsiteY18" fmla="*/ 13952 h 98858"/>
                  <a:gd name="connsiteX19" fmla="*/ 74654 w 91048"/>
                  <a:gd name="connsiteY19" fmla="*/ 14590 h 98858"/>
                  <a:gd name="connsiteX20" fmla="*/ 68264 w 91048"/>
                  <a:gd name="connsiteY20" fmla="*/ 37573 h 98858"/>
                  <a:gd name="connsiteX21" fmla="*/ 58040 w 91048"/>
                  <a:gd name="connsiteY21" fmla="*/ 64386 h 98858"/>
                  <a:gd name="connsiteX22" fmla="*/ 36314 w 91048"/>
                  <a:gd name="connsiteY22" fmla="*/ 71408 h 98858"/>
                  <a:gd name="connsiteX23" fmla="*/ 24173 w 91048"/>
                  <a:gd name="connsiteY23" fmla="*/ 68854 h 98858"/>
                  <a:gd name="connsiteX24" fmla="*/ 28007 w 91048"/>
                  <a:gd name="connsiteY24" fmla="*/ 61194 h 98858"/>
                  <a:gd name="connsiteX25" fmla="*/ 48455 w 91048"/>
                  <a:gd name="connsiteY25" fmla="*/ 59917 h 98858"/>
                  <a:gd name="connsiteX26" fmla="*/ 56123 w 91048"/>
                  <a:gd name="connsiteY26" fmla="*/ 55448 h 98858"/>
                  <a:gd name="connsiteX27" fmla="*/ 56123 w 91048"/>
                  <a:gd name="connsiteY27" fmla="*/ 55448 h 98858"/>
                  <a:gd name="connsiteX28" fmla="*/ 51650 w 91048"/>
                  <a:gd name="connsiteY28" fmla="*/ 47787 h 98858"/>
                  <a:gd name="connsiteX29" fmla="*/ 37592 w 91048"/>
                  <a:gd name="connsiteY29" fmla="*/ 47149 h 98858"/>
                  <a:gd name="connsiteX30" fmla="*/ 54206 w 91048"/>
                  <a:gd name="connsiteY30" fmla="*/ 32466 h 98858"/>
                  <a:gd name="connsiteX31" fmla="*/ 56762 w 91048"/>
                  <a:gd name="connsiteY31" fmla="*/ 23528 h 98858"/>
                  <a:gd name="connsiteX32" fmla="*/ 47816 w 91048"/>
                  <a:gd name="connsiteY32" fmla="*/ 20974 h 98858"/>
                  <a:gd name="connsiteX33" fmla="*/ 13950 w 91048"/>
                  <a:gd name="connsiteY33" fmla="*/ 59278 h 98858"/>
                  <a:gd name="connsiteX34" fmla="*/ 24812 w 91048"/>
                  <a:gd name="connsiteY34" fmla="*/ 23528 h 9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1048" h="98858">
                    <a:moveTo>
                      <a:pt x="7560" y="71408"/>
                    </a:moveTo>
                    <a:cubicBezTo>
                      <a:pt x="8198" y="72046"/>
                      <a:pt x="8198" y="72685"/>
                      <a:pt x="8837" y="72685"/>
                    </a:cubicBezTo>
                    <a:cubicBezTo>
                      <a:pt x="6281" y="79069"/>
                      <a:pt x="4365" y="84814"/>
                      <a:pt x="3086" y="91198"/>
                    </a:cubicBezTo>
                    <a:cubicBezTo>
                      <a:pt x="2447" y="94390"/>
                      <a:pt x="4365" y="98221"/>
                      <a:pt x="8198" y="98859"/>
                    </a:cubicBezTo>
                    <a:cubicBezTo>
                      <a:pt x="8198" y="98859"/>
                      <a:pt x="8198" y="98859"/>
                      <a:pt x="8198" y="98859"/>
                    </a:cubicBezTo>
                    <a:cubicBezTo>
                      <a:pt x="8837" y="98859"/>
                      <a:pt x="8837" y="98859"/>
                      <a:pt x="9476" y="98859"/>
                    </a:cubicBezTo>
                    <a:cubicBezTo>
                      <a:pt x="12671" y="98859"/>
                      <a:pt x="15227" y="96944"/>
                      <a:pt x="15866" y="93752"/>
                    </a:cubicBezTo>
                    <a:cubicBezTo>
                      <a:pt x="17145" y="89283"/>
                      <a:pt x="18422" y="84814"/>
                      <a:pt x="19701" y="80345"/>
                    </a:cubicBezTo>
                    <a:cubicBezTo>
                      <a:pt x="24812" y="82899"/>
                      <a:pt x="30563" y="84176"/>
                      <a:pt x="36314" y="84176"/>
                    </a:cubicBezTo>
                    <a:lnTo>
                      <a:pt x="36953" y="84176"/>
                    </a:lnTo>
                    <a:cubicBezTo>
                      <a:pt x="47816" y="84176"/>
                      <a:pt x="58040" y="80984"/>
                      <a:pt x="66347" y="73962"/>
                    </a:cubicBezTo>
                    <a:cubicBezTo>
                      <a:pt x="75932" y="66301"/>
                      <a:pt x="78488" y="52894"/>
                      <a:pt x="81044" y="39488"/>
                    </a:cubicBezTo>
                    <a:cubicBezTo>
                      <a:pt x="82322" y="29912"/>
                      <a:pt x="85517" y="20336"/>
                      <a:pt x="89990" y="11398"/>
                    </a:cubicBezTo>
                    <a:cubicBezTo>
                      <a:pt x="91268" y="9483"/>
                      <a:pt x="91268" y="6930"/>
                      <a:pt x="90629" y="5014"/>
                    </a:cubicBezTo>
                    <a:cubicBezTo>
                      <a:pt x="89350" y="3099"/>
                      <a:pt x="87434" y="1822"/>
                      <a:pt x="85517" y="1184"/>
                    </a:cubicBezTo>
                    <a:cubicBezTo>
                      <a:pt x="55484" y="-1370"/>
                      <a:pt x="32481" y="-731"/>
                      <a:pt x="16506" y="12675"/>
                    </a:cubicBezTo>
                    <a:cubicBezTo>
                      <a:pt x="531" y="26082"/>
                      <a:pt x="-6499" y="53533"/>
                      <a:pt x="7560" y="71408"/>
                    </a:cubicBezTo>
                    <a:close/>
                    <a:moveTo>
                      <a:pt x="24812" y="23528"/>
                    </a:moveTo>
                    <a:cubicBezTo>
                      <a:pt x="33119" y="17144"/>
                      <a:pt x="44621" y="13952"/>
                      <a:pt x="63152" y="13952"/>
                    </a:cubicBezTo>
                    <a:cubicBezTo>
                      <a:pt x="66986" y="13952"/>
                      <a:pt x="70820" y="13952"/>
                      <a:pt x="74654" y="14590"/>
                    </a:cubicBezTo>
                    <a:cubicBezTo>
                      <a:pt x="72098" y="22251"/>
                      <a:pt x="69542" y="29912"/>
                      <a:pt x="68264" y="37573"/>
                    </a:cubicBezTo>
                    <a:cubicBezTo>
                      <a:pt x="65708" y="49064"/>
                      <a:pt x="63791" y="59917"/>
                      <a:pt x="58040" y="64386"/>
                    </a:cubicBezTo>
                    <a:cubicBezTo>
                      <a:pt x="51650" y="68854"/>
                      <a:pt x="43982" y="71408"/>
                      <a:pt x="36314" y="71408"/>
                    </a:cubicBezTo>
                    <a:cubicBezTo>
                      <a:pt x="31841" y="71408"/>
                      <a:pt x="28007" y="70131"/>
                      <a:pt x="24173" y="68854"/>
                    </a:cubicBezTo>
                    <a:cubicBezTo>
                      <a:pt x="25451" y="66301"/>
                      <a:pt x="26729" y="63747"/>
                      <a:pt x="28007" y="61194"/>
                    </a:cubicBezTo>
                    <a:cubicBezTo>
                      <a:pt x="34397" y="59278"/>
                      <a:pt x="41426" y="59278"/>
                      <a:pt x="48455" y="59917"/>
                    </a:cubicBezTo>
                    <a:cubicBezTo>
                      <a:pt x="51650" y="60555"/>
                      <a:pt x="55484" y="58640"/>
                      <a:pt x="56123" y="55448"/>
                    </a:cubicBezTo>
                    <a:cubicBezTo>
                      <a:pt x="56123" y="55448"/>
                      <a:pt x="56123" y="55448"/>
                      <a:pt x="56123" y="55448"/>
                    </a:cubicBezTo>
                    <a:cubicBezTo>
                      <a:pt x="56762" y="52256"/>
                      <a:pt x="54845" y="48426"/>
                      <a:pt x="51650" y="47787"/>
                    </a:cubicBezTo>
                    <a:cubicBezTo>
                      <a:pt x="47177" y="46510"/>
                      <a:pt x="42065" y="46510"/>
                      <a:pt x="37592" y="47149"/>
                    </a:cubicBezTo>
                    <a:cubicBezTo>
                      <a:pt x="42065" y="41403"/>
                      <a:pt x="47816" y="36296"/>
                      <a:pt x="54206" y="32466"/>
                    </a:cubicBezTo>
                    <a:cubicBezTo>
                      <a:pt x="57401" y="30550"/>
                      <a:pt x="58040" y="26720"/>
                      <a:pt x="56762" y="23528"/>
                    </a:cubicBezTo>
                    <a:cubicBezTo>
                      <a:pt x="54845" y="20336"/>
                      <a:pt x="51011" y="19698"/>
                      <a:pt x="47816" y="20974"/>
                    </a:cubicBezTo>
                    <a:cubicBezTo>
                      <a:pt x="33119" y="29912"/>
                      <a:pt x="20978" y="43318"/>
                      <a:pt x="13950" y="59278"/>
                    </a:cubicBezTo>
                    <a:cubicBezTo>
                      <a:pt x="10116" y="45872"/>
                      <a:pt x="14588" y="31827"/>
                      <a:pt x="24812" y="2352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56" name="Graphic 4">
              <a:extLst>
                <a:ext uri="{FF2B5EF4-FFF2-40B4-BE49-F238E27FC236}">
                  <a16:creationId xmlns:a16="http://schemas.microsoft.com/office/drawing/2014/main" id="{55FD9416-9E64-4BC6-9AC0-A0E0D015DF06}"/>
                </a:ext>
              </a:extLst>
            </p:cNvPr>
            <p:cNvGrpSpPr>
              <a:grpSpLocks noChangeAspect="1"/>
            </p:cNvGrpSpPr>
            <p:nvPr/>
          </p:nvGrpSpPr>
          <p:grpSpPr>
            <a:xfrm>
              <a:off x="12158104" y="763519"/>
              <a:ext cx="37581" cy="39990"/>
              <a:chOff x="6828925" y="3884078"/>
              <a:chExt cx="212883" cy="227369"/>
            </a:xfrm>
            <a:solidFill>
              <a:schemeClr val="bg1"/>
            </a:solidFill>
            <a:effectLst/>
          </p:grpSpPr>
          <p:sp>
            <p:nvSpPr>
              <p:cNvPr id="61" name="Graphic 4">
                <a:extLst>
                  <a:ext uri="{FF2B5EF4-FFF2-40B4-BE49-F238E27FC236}">
                    <a16:creationId xmlns:a16="http://schemas.microsoft.com/office/drawing/2014/main" id="{4D0BBA92-EA60-4493-9E88-25FAD01CE253}"/>
                  </a:ext>
                </a:extLst>
              </p:cNvPr>
              <p:cNvSpPr/>
              <p:nvPr/>
            </p:nvSpPr>
            <p:spPr>
              <a:xfrm>
                <a:off x="6828925" y="3959426"/>
                <a:ext cx="165499" cy="152021"/>
              </a:xfrm>
              <a:custGeom>
                <a:avLst/>
                <a:gdLst>
                  <a:gd name="connsiteX0" fmla="*/ 149525 w 165499"/>
                  <a:gd name="connsiteY0" fmla="*/ 82 h 152021"/>
                  <a:gd name="connsiteX1" fmla="*/ 58788 w 165499"/>
                  <a:gd name="connsiteY1" fmla="*/ 82 h 152021"/>
                  <a:gd name="connsiteX2" fmla="*/ 52398 w 165499"/>
                  <a:gd name="connsiteY2" fmla="*/ 6466 h 152021"/>
                  <a:gd name="connsiteX3" fmla="*/ 58788 w 165499"/>
                  <a:gd name="connsiteY3" fmla="*/ 12850 h 152021"/>
                  <a:gd name="connsiteX4" fmla="*/ 143774 w 165499"/>
                  <a:gd name="connsiteY4" fmla="*/ 12850 h 152021"/>
                  <a:gd name="connsiteX5" fmla="*/ 151442 w 165499"/>
                  <a:gd name="connsiteY5" fmla="*/ 102864 h 152021"/>
                  <a:gd name="connsiteX6" fmla="*/ 12780 w 165499"/>
                  <a:gd name="connsiteY6" fmla="*/ 102864 h 152021"/>
                  <a:gd name="connsiteX7" fmla="*/ 20448 w 165499"/>
                  <a:gd name="connsiteY7" fmla="*/ 12850 h 152021"/>
                  <a:gd name="connsiteX8" fmla="*/ 41535 w 165499"/>
                  <a:gd name="connsiteY8" fmla="*/ 12850 h 152021"/>
                  <a:gd name="connsiteX9" fmla="*/ 47925 w 165499"/>
                  <a:gd name="connsiteY9" fmla="*/ 6466 h 152021"/>
                  <a:gd name="connsiteX10" fmla="*/ 41535 w 165499"/>
                  <a:gd name="connsiteY10" fmla="*/ 82 h 152021"/>
                  <a:gd name="connsiteX11" fmla="*/ 14697 w 165499"/>
                  <a:gd name="connsiteY11" fmla="*/ 82 h 152021"/>
                  <a:gd name="connsiteX12" fmla="*/ 8307 w 165499"/>
                  <a:gd name="connsiteY12" fmla="*/ 5828 h 152021"/>
                  <a:gd name="connsiteX13" fmla="*/ 0 w 165499"/>
                  <a:gd name="connsiteY13" fmla="*/ 108610 h 152021"/>
                  <a:gd name="connsiteX14" fmla="*/ 1917 w 165499"/>
                  <a:gd name="connsiteY14" fmla="*/ 113717 h 152021"/>
                  <a:gd name="connsiteX15" fmla="*/ 6390 w 165499"/>
                  <a:gd name="connsiteY15" fmla="*/ 115632 h 152021"/>
                  <a:gd name="connsiteX16" fmla="*/ 67094 w 165499"/>
                  <a:gd name="connsiteY16" fmla="*/ 115632 h 152021"/>
                  <a:gd name="connsiteX17" fmla="*/ 61983 w 165499"/>
                  <a:gd name="connsiteY17" fmla="*/ 122016 h 152021"/>
                  <a:gd name="connsiteX18" fmla="*/ 61983 w 165499"/>
                  <a:gd name="connsiteY18" fmla="*/ 139253 h 152021"/>
                  <a:gd name="connsiteX19" fmla="*/ 46008 w 165499"/>
                  <a:gd name="connsiteY19" fmla="*/ 139253 h 152021"/>
                  <a:gd name="connsiteX20" fmla="*/ 39618 w 165499"/>
                  <a:gd name="connsiteY20" fmla="*/ 145637 h 152021"/>
                  <a:gd name="connsiteX21" fmla="*/ 46008 w 165499"/>
                  <a:gd name="connsiteY21" fmla="*/ 152021 h 152021"/>
                  <a:gd name="connsiteX22" fmla="*/ 119492 w 165499"/>
                  <a:gd name="connsiteY22" fmla="*/ 152021 h 152021"/>
                  <a:gd name="connsiteX23" fmla="*/ 125882 w 165499"/>
                  <a:gd name="connsiteY23" fmla="*/ 145637 h 152021"/>
                  <a:gd name="connsiteX24" fmla="*/ 119492 w 165499"/>
                  <a:gd name="connsiteY24" fmla="*/ 139253 h 152021"/>
                  <a:gd name="connsiteX25" fmla="*/ 104156 w 165499"/>
                  <a:gd name="connsiteY25" fmla="*/ 139253 h 152021"/>
                  <a:gd name="connsiteX26" fmla="*/ 104156 w 165499"/>
                  <a:gd name="connsiteY26" fmla="*/ 115632 h 152021"/>
                  <a:gd name="connsiteX27" fmla="*/ 159110 w 165499"/>
                  <a:gd name="connsiteY27" fmla="*/ 115632 h 152021"/>
                  <a:gd name="connsiteX28" fmla="*/ 165500 w 165499"/>
                  <a:gd name="connsiteY28" fmla="*/ 109248 h 152021"/>
                  <a:gd name="connsiteX29" fmla="*/ 165500 w 165499"/>
                  <a:gd name="connsiteY29" fmla="*/ 108610 h 152021"/>
                  <a:gd name="connsiteX30" fmla="*/ 157193 w 165499"/>
                  <a:gd name="connsiteY30" fmla="*/ 5828 h 152021"/>
                  <a:gd name="connsiteX31" fmla="*/ 149525 w 165499"/>
                  <a:gd name="connsiteY31" fmla="*/ 82 h 152021"/>
                  <a:gd name="connsiteX32" fmla="*/ 149525 w 165499"/>
                  <a:gd name="connsiteY32" fmla="*/ 82 h 152021"/>
                  <a:gd name="connsiteX33" fmla="*/ 90099 w 165499"/>
                  <a:gd name="connsiteY33" fmla="*/ 138615 h 152021"/>
                  <a:gd name="connsiteX34" fmla="*/ 73484 w 165499"/>
                  <a:gd name="connsiteY34" fmla="*/ 138615 h 152021"/>
                  <a:gd name="connsiteX35" fmla="*/ 73484 w 165499"/>
                  <a:gd name="connsiteY35" fmla="*/ 121378 h 152021"/>
                  <a:gd name="connsiteX36" fmla="*/ 68373 w 165499"/>
                  <a:gd name="connsiteY36" fmla="*/ 114994 h 152021"/>
                  <a:gd name="connsiteX37" fmla="*/ 90099 w 165499"/>
                  <a:gd name="connsiteY37" fmla="*/ 114994 h 152021"/>
                  <a:gd name="connsiteX38" fmla="*/ 90099 w 165499"/>
                  <a:gd name="connsiteY38" fmla="*/ 138615 h 15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5499" h="152021">
                    <a:moveTo>
                      <a:pt x="149525" y="82"/>
                    </a:moveTo>
                    <a:lnTo>
                      <a:pt x="58788" y="82"/>
                    </a:lnTo>
                    <a:cubicBezTo>
                      <a:pt x="54954" y="82"/>
                      <a:pt x="52398" y="2636"/>
                      <a:pt x="52398" y="6466"/>
                    </a:cubicBezTo>
                    <a:cubicBezTo>
                      <a:pt x="52398" y="10297"/>
                      <a:pt x="54954" y="12850"/>
                      <a:pt x="58788" y="12850"/>
                    </a:cubicBezTo>
                    <a:lnTo>
                      <a:pt x="143774" y="12850"/>
                    </a:lnTo>
                    <a:lnTo>
                      <a:pt x="151442" y="102864"/>
                    </a:lnTo>
                    <a:lnTo>
                      <a:pt x="12780" y="102864"/>
                    </a:lnTo>
                    <a:lnTo>
                      <a:pt x="20448" y="12850"/>
                    </a:lnTo>
                    <a:lnTo>
                      <a:pt x="41535" y="12850"/>
                    </a:lnTo>
                    <a:cubicBezTo>
                      <a:pt x="45369" y="12850"/>
                      <a:pt x="47925" y="10297"/>
                      <a:pt x="47925" y="6466"/>
                    </a:cubicBezTo>
                    <a:cubicBezTo>
                      <a:pt x="47925" y="2636"/>
                      <a:pt x="45369" y="82"/>
                      <a:pt x="41535" y="82"/>
                    </a:cubicBezTo>
                    <a:lnTo>
                      <a:pt x="14697" y="82"/>
                    </a:lnTo>
                    <a:cubicBezTo>
                      <a:pt x="11502" y="82"/>
                      <a:pt x="8307" y="2636"/>
                      <a:pt x="8307" y="5828"/>
                    </a:cubicBezTo>
                    <a:lnTo>
                      <a:pt x="0" y="108610"/>
                    </a:lnTo>
                    <a:cubicBezTo>
                      <a:pt x="0" y="110525"/>
                      <a:pt x="640" y="112440"/>
                      <a:pt x="1917" y="113717"/>
                    </a:cubicBezTo>
                    <a:cubicBezTo>
                      <a:pt x="3195" y="114994"/>
                      <a:pt x="5112" y="115632"/>
                      <a:pt x="6390" y="115632"/>
                    </a:cubicBezTo>
                    <a:lnTo>
                      <a:pt x="67094" y="115632"/>
                    </a:lnTo>
                    <a:cubicBezTo>
                      <a:pt x="63899" y="116271"/>
                      <a:pt x="61983" y="118824"/>
                      <a:pt x="61983" y="122016"/>
                    </a:cubicBezTo>
                    <a:lnTo>
                      <a:pt x="61983" y="139253"/>
                    </a:lnTo>
                    <a:lnTo>
                      <a:pt x="46008" y="139253"/>
                    </a:lnTo>
                    <a:cubicBezTo>
                      <a:pt x="42174" y="139253"/>
                      <a:pt x="39618" y="141807"/>
                      <a:pt x="39618" y="145637"/>
                    </a:cubicBezTo>
                    <a:cubicBezTo>
                      <a:pt x="39618" y="149467"/>
                      <a:pt x="42174" y="152021"/>
                      <a:pt x="46008" y="152021"/>
                    </a:cubicBezTo>
                    <a:lnTo>
                      <a:pt x="119492" y="152021"/>
                    </a:lnTo>
                    <a:cubicBezTo>
                      <a:pt x="123326" y="152021"/>
                      <a:pt x="125882" y="149467"/>
                      <a:pt x="125882" y="145637"/>
                    </a:cubicBezTo>
                    <a:cubicBezTo>
                      <a:pt x="125882" y="141807"/>
                      <a:pt x="123326" y="139253"/>
                      <a:pt x="119492" y="139253"/>
                    </a:cubicBezTo>
                    <a:lnTo>
                      <a:pt x="104156" y="139253"/>
                    </a:lnTo>
                    <a:lnTo>
                      <a:pt x="104156" y="115632"/>
                    </a:lnTo>
                    <a:lnTo>
                      <a:pt x="159110" y="115632"/>
                    </a:lnTo>
                    <a:cubicBezTo>
                      <a:pt x="162943" y="115632"/>
                      <a:pt x="165500" y="113079"/>
                      <a:pt x="165500" y="109248"/>
                    </a:cubicBezTo>
                    <a:cubicBezTo>
                      <a:pt x="165500" y="109248"/>
                      <a:pt x="165500" y="108610"/>
                      <a:pt x="165500" y="108610"/>
                    </a:cubicBezTo>
                    <a:lnTo>
                      <a:pt x="157193" y="5828"/>
                    </a:lnTo>
                    <a:cubicBezTo>
                      <a:pt x="155915" y="2636"/>
                      <a:pt x="152720" y="-556"/>
                      <a:pt x="149525" y="82"/>
                    </a:cubicBezTo>
                    <a:cubicBezTo>
                      <a:pt x="149525" y="82"/>
                      <a:pt x="149525" y="82"/>
                      <a:pt x="149525" y="82"/>
                    </a:cubicBezTo>
                    <a:close/>
                    <a:moveTo>
                      <a:pt x="90099" y="138615"/>
                    </a:moveTo>
                    <a:lnTo>
                      <a:pt x="73484" y="138615"/>
                    </a:lnTo>
                    <a:lnTo>
                      <a:pt x="73484" y="121378"/>
                    </a:lnTo>
                    <a:cubicBezTo>
                      <a:pt x="73484" y="118186"/>
                      <a:pt x="71568" y="115632"/>
                      <a:pt x="68373" y="114994"/>
                    </a:cubicBezTo>
                    <a:lnTo>
                      <a:pt x="90099" y="114994"/>
                    </a:lnTo>
                    <a:lnTo>
                      <a:pt x="90099" y="1386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62" name="Graphic 4">
                <a:extLst>
                  <a:ext uri="{FF2B5EF4-FFF2-40B4-BE49-F238E27FC236}">
                    <a16:creationId xmlns:a16="http://schemas.microsoft.com/office/drawing/2014/main" id="{55B794AB-A110-43D6-83C0-5996BDCD4CF2}"/>
                  </a:ext>
                </a:extLst>
              </p:cNvPr>
              <p:cNvSpPr/>
              <p:nvPr/>
            </p:nvSpPr>
            <p:spPr>
              <a:xfrm>
                <a:off x="6852568" y="3981852"/>
                <a:ext cx="116296" cy="70862"/>
              </a:xfrm>
              <a:custGeom>
                <a:avLst/>
                <a:gdLst>
                  <a:gd name="connsiteX0" fmla="*/ 4473 w 116296"/>
                  <a:gd name="connsiteY0" fmla="*/ 5746 h 70862"/>
                  <a:gd name="connsiteX1" fmla="*/ 0 w 116296"/>
                  <a:gd name="connsiteY1" fmla="*/ 63840 h 70862"/>
                  <a:gd name="connsiteX2" fmla="*/ 1917 w 116296"/>
                  <a:gd name="connsiteY2" fmla="*/ 68947 h 70862"/>
                  <a:gd name="connsiteX3" fmla="*/ 6390 w 116296"/>
                  <a:gd name="connsiteY3" fmla="*/ 70862 h 70862"/>
                  <a:gd name="connsiteX4" fmla="*/ 109907 w 116296"/>
                  <a:gd name="connsiteY4" fmla="*/ 70862 h 70862"/>
                  <a:gd name="connsiteX5" fmla="*/ 114380 w 116296"/>
                  <a:gd name="connsiteY5" fmla="*/ 68947 h 70862"/>
                  <a:gd name="connsiteX6" fmla="*/ 116297 w 116296"/>
                  <a:gd name="connsiteY6" fmla="*/ 63840 h 70862"/>
                  <a:gd name="connsiteX7" fmla="*/ 111824 w 116296"/>
                  <a:gd name="connsiteY7" fmla="*/ 5746 h 70862"/>
                  <a:gd name="connsiteX8" fmla="*/ 105434 w 116296"/>
                  <a:gd name="connsiteY8" fmla="*/ 0 h 70862"/>
                  <a:gd name="connsiteX9" fmla="*/ 11501 w 116296"/>
                  <a:gd name="connsiteY9" fmla="*/ 0 h 70862"/>
                  <a:gd name="connsiteX10" fmla="*/ 4473 w 116296"/>
                  <a:gd name="connsiteY10" fmla="*/ 5746 h 70862"/>
                  <a:gd name="connsiteX11" fmla="*/ 14696 w 116296"/>
                  <a:gd name="connsiteY11" fmla="*/ 41496 h 70862"/>
                  <a:gd name="connsiteX12" fmla="*/ 45368 w 116296"/>
                  <a:gd name="connsiteY12" fmla="*/ 41496 h 70862"/>
                  <a:gd name="connsiteX13" fmla="*/ 51119 w 116296"/>
                  <a:gd name="connsiteY13" fmla="*/ 37027 h 70862"/>
                  <a:gd name="connsiteX14" fmla="*/ 51119 w 116296"/>
                  <a:gd name="connsiteY14" fmla="*/ 58094 h 70862"/>
                  <a:gd name="connsiteX15" fmla="*/ 12780 w 116296"/>
                  <a:gd name="connsiteY15" fmla="*/ 58094 h 70862"/>
                  <a:gd name="connsiteX16" fmla="*/ 14696 w 116296"/>
                  <a:gd name="connsiteY16" fmla="*/ 41496 h 70862"/>
                  <a:gd name="connsiteX17" fmla="*/ 64538 w 116296"/>
                  <a:gd name="connsiteY17" fmla="*/ 58094 h 70862"/>
                  <a:gd name="connsiteX18" fmla="*/ 64538 w 116296"/>
                  <a:gd name="connsiteY18" fmla="*/ 41496 h 70862"/>
                  <a:gd name="connsiteX19" fmla="*/ 101600 w 116296"/>
                  <a:gd name="connsiteY19" fmla="*/ 41496 h 70862"/>
                  <a:gd name="connsiteX20" fmla="*/ 102878 w 116296"/>
                  <a:gd name="connsiteY20" fmla="*/ 58094 h 70862"/>
                  <a:gd name="connsiteX21" fmla="*/ 64538 w 116296"/>
                  <a:gd name="connsiteY21" fmla="*/ 58094 h 70862"/>
                  <a:gd name="connsiteX22" fmla="*/ 100322 w 116296"/>
                  <a:gd name="connsiteY22" fmla="*/ 28728 h 70862"/>
                  <a:gd name="connsiteX23" fmla="*/ 64538 w 116296"/>
                  <a:gd name="connsiteY23" fmla="*/ 28728 h 70862"/>
                  <a:gd name="connsiteX24" fmla="*/ 64538 w 116296"/>
                  <a:gd name="connsiteY24" fmla="*/ 12130 h 70862"/>
                  <a:gd name="connsiteX25" fmla="*/ 99044 w 116296"/>
                  <a:gd name="connsiteY25" fmla="*/ 12130 h 70862"/>
                  <a:gd name="connsiteX26" fmla="*/ 100322 w 116296"/>
                  <a:gd name="connsiteY26" fmla="*/ 28728 h 70862"/>
                  <a:gd name="connsiteX27" fmla="*/ 51758 w 116296"/>
                  <a:gd name="connsiteY27" fmla="*/ 12768 h 70862"/>
                  <a:gd name="connsiteX28" fmla="*/ 51758 w 116296"/>
                  <a:gd name="connsiteY28" fmla="*/ 33197 h 70862"/>
                  <a:gd name="connsiteX29" fmla="*/ 46007 w 116296"/>
                  <a:gd name="connsiteY29" fmla="*/ 28728 h 70862"/>
                  <a:gd name="connsiteX30" fmla="*/ 15975 w 116296"/>
                  <a:gd name="connsiteY30" fmla="*/ 28728 h 70862"/>
                  <a:gd name="connsiteX31" fmla="*/ 17253 w 116296"/>
                  <a:gd name="connsiteY31" fmla="*/ 12768 h 70862"/>
                  <a:gd name="connsiteX32" fmla="*/ 51758 w 116296"/>
                  <a:gd name="connsiteY32" fmla="*/ 12768 h 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6296" h="70862">
                    <a:moveTo>
                      <a:pt x="4473" y="5746"/>
                    </a:moveTo>
                    <a:lnTo>
                      <a:pt x="0" y="63840"/>
                    </a:lnTo>
                    <a:cubicBezTo>
                      <a:pt x="0" y="65755"/>
                      <a:pt x="639" y="67032"/>
                      <a:pt x="1917" y="68947"/>
                    </a:cubicBezTo>
                    <a:cubicBezTo>
                      <a:pt x="3195" y="70224"/>
                      <a:pt x="5111" y="70862"/>
                      <a:pt x="6390" y="70862"/>
                    </a:cubicBezTo>
                    <a:lnTo>
                      <a:pt x="109907" y="70862"/>
                    </a:lnTo>
                    <a:cubicBezTo>
                      <a:pt x="111824" y="70862"/>
                      <a:pt x="113102" y="70224"/>
                      <a:pt x="114380" y="68947"/>
                    </a:cubicBezTo>
                    <a:cubicBezTo>
                      <a:pt x="115658" y="67670"/>
                      <a:pt x="116297" y="65755"/>
                      <a:pt x="116297" y="63840"/>
                    </a:cubicBezTo>
                    <a:lnTo>
                      <a:pt x="111824" y="5746"/>
                    </a:lnTo>
                    <a:cubicBezTo>
                      <a:pt x="111824" y="2554"/>
                      <a:pt x="108629" y="0"/>
                      <a:pt x="105434" y="0"/>
                    </a:cubicBezTo>
                    <a:lnTo>
                      <a:pt x="11501" y="0"/>
                    </a:lnTo>
                    <a:cubicBezTo>
                      <a:pt x="7668" y="0"/>
                      <a:pt x="5111" y="2554"/>
                      <a:pt x="4473" y="5746"/>
                    </a:cubicBezTo>
                    <a:close/>
                    <a:moveTo>
                      <a:pt x="14696" y="41496"/>
                    </a:moveTo>
                    <a:lnTo>
                      <a:pt x="45368" y="41496"/>
                    </a:lnTo>
                    <a:cubicBezTo>
                      <a:pt x="47925" y="41496"/>
                      <a:pt x="50481" y="39581"/>
                      <a:pt x="51119" y="37027"/>
                    </a:cubicBezTo>
                    <a:lnTo>
                      <a:pt x="51119" y="58094"/>
                    </a:lnTo>
                    <a:lnTo>
                      <a:pt x="12780" y="58094"/>
                    </a:lnTo>
                    <a:lnTo>
                      <a:pt x="14696" y="41496"/>
                    </a:lnTo>
                    <a:close/>
                    <a:moveTo>
                      <a:pt x="64538" y="58094"/>
                    </a:moveTo>
                    <a:lnTo>
                      <a:pt x="64538" y="41496"/>
                    </a:lnTo>
                    <a:lnTo>
                      <a:pt x="101600" y="41496"/>
                    </a:lnTo>
                    <a:lnTo>
                      <a:pt x="102878" y="58094"/>
                    </a:lnTo>
                    <a:lnTo>
                      <a:pt x="64538" y="58094"/>
                    </a:lnTo>
                    <a:close/>
                    <a:moveTo>
                      <a:pt x="100322" y="28728"/>
                    </a:moveTo>
                    <a:lnTo>
                      <a:pt x="64538" y="28728"/>
                    </a:lnTo>
                    <a:lnTo>
                      <a:pt x="64538" y="12130"/>
                    </a:lnTo>
                    <a:lnTo>
                      <a:pt x="99044" y="12130"/>
                    </a:lnTo>
                    <a:lnTo>
                      <a:pt x="100322" y="28728"/>
                    </a:lnTo>
                    <a:close/>
                    <a:moveTo>
                      <a:pt x="51758" y="12768"/>
                    </a:moveTo>
                    <a:lnTo>
                      <a:pt x="51758" y="33197"/>
                    </a:lnTo>
                    <a:cubicBezTo>
                      <a:pt x="51119" y="30643"/>
                      <a:pt x="48563" y="28728"/>
                      <a:pt x="46007" y="28728"/>
                    </a:cubicBezTo>
                    <a:lnTo>
                      <a:pt x="15975" y="28728"/>
                    </a:lnTo>
                    <a:lnTo>
                      <a:pt x="17253" y="12768"/>
                    </a:lnTo>
                    <a:lnTo>
                      <a:pt x="51758"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63" name="Graphic 4">
                <a:extLst>
                  <a:ext uri="{FF2B5EF4-FFF2-40B4-BE49-F238E27FC236}">
                    <a16:creationId xmlns:a16="http://schemas.microsoft.com/office/drawing/2014/main" id="{8AF733BC-F239-4B00-AC82-F4DF4C9D26AD}"/>
                  </a:ext>
                </a:extLst>
              </p:cNvPr>
              <p:cNvSpPr/>
              <p:nvPr/>
            </p:nvSpPr>
            <p:spPr>
              <a:xfrm>
                <a:off x="7014873" y="3946004"/>
                <a:ext cx="26935" cy="14780"/>
              </a:xfrm>
              <a:custGeom>
                <a:avLst/>
                <a:gdLst>
                  <a:gd name="connsiteX0" fmla="*/ 21086 w 26935"/>
                  <a:gd name="connsiteY0" fmla="*/ 2013 h 14780"/>
                  <a:gd name="connsiteX1" fmla="*/ 7029 w 26935"/>
                  <a:gd name="connsiteY1" fmla="*/ 98 h 14780"/>
                  <a:gd name="connsiteX2" fmla="*/ 0 w 26935"/>
                  <a:gd name="connsiteY2" fmla="*/ 5843 h 14780"/>
                  <a:gd name="connsiteX3" fmla="*/ 5750 w 26935"/>
                  <a:gd name="connsiteY3" fmla="*/ 12866 h 14780"/>
                  <a:gd name="connsiteX4" fmla="*/ 19809 w 26935"/>
                  <a:gd name="connsiteY4" fmla="*/ 14781 h 14780"/>
                  <a:gd name="connsiteX5" fmla="*/ 20447 w 26935"/>
                  <a:gd name="connsiteY5" fmla="*/ 14781 h 14780"/>
                  <a:gd name="connsiteX6" fmla="*/ 26837 w 26935"/>
                  <a:gd name="connsiteY6" fmla="*/ 9035 h 14780"/>
                  <a:gd name="connsiteX7" fmla="*/ 21086 w 26935"/>
                  <a:gd name="connsiteY7" fmla="*/ 2013 h 14780"/>
                  <a:gd name="connsiteX8" fmla="*/ 21086 w 26935"/>
                  <a:gd name="connsiteY8" fmla="*/ 2013 h 1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5" h="14780">
                    <a:moveTo>
                      <a:pt x="21086" y="2013"/>
                    </a:moveTo>
                    <a:lnTo>
                      <a:pt x="7029" y="98"/>
                    </a:lnTo>
                    <a:cubicBezTo>
                      <a:pt x="3195" y="-541"/>
                      <a:pt x="0" y="2013"/>
                      <a:pt x="0" y="5843"/>
                    </a:cubicBezTo>
                    <a:cubicBezTo>
                      <a:pt x="0" y="9674"/>
                      <a:pt x="1917" y="12866"/>
                      <a:pt x="5750" y="12866"/>
                    </a:cubicBezTo>
                    <a:lnTo>
                      <a:pt x="19809" y="14781"/>
                    </a:lnTo>
                    <a:lnTo>
                      <a:pt x="20447" y="14781"/>
                    </a:lnTo>
                    <a:cubicBezTo>
                      <a:pt x="23642" y="14781"/>
                      <a:pt x="26199" y="12227"/>
                      <a:pt x="26837" y="9035"/>
                    </a:cubicBezTo>
                    <a:cubicBezTo>
                      <a:pt x="27476" y="5843"/>
                      <a:pt x="24920" y="2651"/>
                      <a:pt x="21086" y="2013"/>
                    </a:cubicBezTo>
                    <a:cubicBezTo>
                      <a:pt x="21086" y="2013"/>
                      <a:pt x="21086" y="2013"/>
                      <a:pt x="21086" y="2013"/>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64" name="Graphic 4">
                <a:extLst>
                  <a:ext uri="{FF2B5EF4-FFF2-40B4-BE49-F238E27FC236}">
                    <a16:creationId xmlns:a16="http://schemas.microsoft.com/office/drawing/2014/main" id="{7370C84E-7780-4A80-A377-6A0F89129396}"/>
                  </a:ext>
                </a:extLst>
              </p:cNvPr>
              <p:cNvSpPr/>
              <p:nvPr/>
            </p:nvSpPr>
            <p:spPr>
              <a:xfrm>
                <a:off x="6917413" y="3931958"/>
                <a:ext cx="27170" cy="14781"/>
              </a:xfrm>
              <a:custGeom>
                <a:avLst/>
                <a:gdLst>
                  <a:gd name="connsiteX0" fmla="*/ 5445 w 27170"/>
                  <a:gd name="connsiteY0" fmla="*/ 12866 h 14781"/>
                  <a:gd name="connsiteX1" fmla="*/ 19502 w 27170"/>
                  <a:gd name="connsiteY1" fmla="*/ 14782 h 14781"/>
                  <a:gd name="connsiteX2" fmla="*/ 20141 w 27170"/>
                  <a:gd name="connsiteY2" fmla="*/ 14782 h 14781"/>
                  <a:gd name="connsiteX3" fmla="*/ 27170 w 27170"/>
                  <a:gd name="connsiteY3" fmla="*/ 9036 h 14781"/>
                  <a:gd name="connsiteX4" fmla="*/ 21419 w 27170"/>
                  <a:gd name="connsiteY4" fmla="*/ 2014 h 14781"/>
                  <a:gd name="connsiteX5" fmla="*/ 21419 w 27170"/>
                  <a:gd name="connsiteY5" fmla="*/ 2014 h 14781"/>
                  <a:gd name="connsiteX6" fmla="*/ 7361 w 27170"/>
                  <a:gd name="connsiteY6" fmla="*/ 98 h 14781"/>
                  <a:gd name="connsiteX7" fmla="*/ 332 w 27170"/>
                  <a:gd name="connsiteY7" fmla="*/ 5206 h 14781"/>
                  <a:gd name="connsiteX8" fmla="*/ 5445 w 27170"/>
                  <a:gd name="connsiteY8" fmla="*/ 12866 h 14781"/>
                  <a:gd name="connsiteX9" fmla="*/ 5445 w 27170"/>
                  <a:gd name="connsiteY9" fmla="*/ 12866 h 1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70" h="14781">
                    <a:moveTo>
                      <a:pt x="5445" y="12866"/>
                    </a:moveTo>
                    <a:lnTo>
                      <a:pt x="19502" y="14782"/>
                    </a:lnTo>
                    <a:lnTo>
                      <a:pt x="20141" y="14782"/>
                    </a:lnTo>
                    <a:cubicBezTo>
                      <a:pt x="23976" y="14782"/>
                      <a:pt x="26531" y="12228"/>
                      <a:pt x="27170" y="9036"/>
                    </a:cubicBezTo>
                    <a:cubicBezTo>
                      <a:pt x="27170" y="5206"/>
                      <a:pt x="24614" y="2652"/>
                      <a:pt x="21419" y="2014"/>
                    </a:cubicBezTo>
                    <a:lnTo>
                      <a:pt x="21419" y="2014"/>
                    </a:lnTo>
                    <a:lnTo>
                      <a:pt x="7361" y="98"/>
                    </a:lnTo>
                    <a:cubicBezTo>
                      <a:pt x="4166" y="-540"/>
                      <a:pt x="332" y="2014"/>
                      <a:pt x="332" y="5206"/>
                    </a:cubicBezTo>
                    <a:cubicBezTo>
                      <a:pt x="-945" y="9036"/>
                      <a:pt x="1611" y="12228"/>
                      <a:pt x="5445" y="12866"/>
                    </a:cubicBezTo>
                    <a:cubicBezTo>
                      <a:pt x="4806" y="12866"/>
                      <a:pt x="4806" y="12866"/>
                      <a:pt x="5445" y="128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65" name="Graphic 4">
                <a:extLst>
                  <a:ext uri="{FF2B5EF4-FFF2-40B4-BE49-F238E27FC236}">
                    <a16:creationId xmlns:a16="http://schemas.microsoft.com/office/drawing/2014/main" id="{D179992A-986A-4520-8FB9-9444911C1C19}"/>
                  </a:ext>
                </a:extLst>
              </p:cNvPr>
              <p:cNvSpPr/>
              <p:nvPr/>
            </p:nvSpPr>
            <p:spPr>
              <a:xfrm>
                <a:off x="6998422" y="3973716"/>
                <a:ext cx="20760" cy="24095"/>
              </a:xfrm>
              <a:custGeom>
                <a:avLst/>
                <a:gdLst>
                  <a:gd name="connsiteX0" fmla="*/ 11339 w 20760"/>
                  <a:gd name="connsiteY0" fmla="*/ 2390 h 24095"/>
                  <a:gd name="connsiteX1" fmla="*/ 2393 w 20760"/>
                  <a:gd name="connsiteY1" fmla="*/ 1114 h 24095"/>
                  <a:gd name="connsiteX2" fmla="*/ 1115 w 20760"/>
                  <a:gd name="connsiteY2" fmla="*/ 10051 h 24095"/>
                  <a:gd name="connsiteX3" fmla="*/ 1115 w 20760"/>
                  <a:gd name="connsiteY3" fmla="*/ 10051 h 24095"/>
                  <a:gd name="connsiteX4" fmla="*/ 9421 w 20760"/>
                  <a:gd name="connsiteY4" fmla="*/ 21542 h 24095"/>
                  <a:gd name="connsiteX5" fmla="*/ 14534 w 20760"/>
                  <a:gd name="connsiteY5" fmla="*/ 24096 h 24095"/>
                  <a:gd name="connsiteX6" fmla="*/ 18367 w 20760"/>
                  <a:gd name="connsiteY6" fmla="*/ 22819 h 24095"/>
                  <a:gd name="connsiteX7" fmla="*/ 19646 w 20760"/>
                  <a:gd name="connsiteY7" fmla="*/ 13882 h 24095"/>
                  <a:gd name="connsiteX8" fmla="*/ 11339 w 20760"/>
                  <a:gd name="connsiteY8" fmla="*/ 2390 h 2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60" h="24095">
                    <a:moveTo>
                      <a:pt x="11339" y="2390"/>
                    </a:moveTo>
                    <a:cubicBezTo>
                      <a:pt x="9421" y="-163"/>
                      <a:pt x="4949" y="-802"/>
                      <a:pt x="2393" y="1114"/>
                    </a:cubicBezTo>
                    <a:cubicBezTo>
                      <a:pt x="-164" y="3029"/>
                      <a:pt x="-802" y="7498"/>
                      <a:pt x="1115" y="10051"/>
                    </a:cubicBezTo>
                    <a:cubicBezTo>
                      <a:pt x="1115" y="10051"/>
                      <a:pt x="1115" y="10051"/>
                      <a:pt x="1115" y="10051"/>
                    </a:cubicBezTo>
                    <a:lnTo>
                      <a:pt x="9421" y="21542"/>
                    </a:lnTo>
                    <a:cubicBezTo>
                      <a:pt x="10700" y="23458"/>
                      <a:pt x="12616" y="24096"/>
                      <a:pt x="14534" y="24096"/>
                    </a:cubicBezTo>
                    <a:cubicBezTo>
                      <a:pt x="15811" y="24096"/>
                      <a:pt x="17090" y="23458"/>
                      <a:pt x="18367" y="22819"/>
                    </a:cubicBezTo>
                    <a:cubicBezTo>
                      <a:pt x="20924" y="20904"/>
                      <a:pt x="21562" y="16435"/>
                      <a:pt x="19646" y="13882"/>
                    </a:cubicBezTo>
                    <a:lnTo>
                      <a:pt x="11339"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66" name="Graphic 4">
                <a:extLst>
                  <a:ext uri="{FF2B5EF4-FFF2-40B4-BE49-F238E27FC236}">
                    <a16:creationId xmlns:a16="http://schemas.microsoft.com/office/drawing/2014/main" id="{8D62AE30-21CC-4601-AB20-235400725690}"/>
                  </a:ext>
                </a:extLst>
              </p:cNvPr>
              <p:cNvSpPr/>
              <p:nvPr/>
            </p:nvSpPr>
            <p:spPr>
              <a:xfrm>
                <a:off x="6938996" y="3894681"/>
                <a:ext cx="20759" cy="23969"/>
              </a:xfrm>
              <a:custGeom>
                <a:avLst/>
                <a:gdLst>
                  <a:gd name="connsiteX0" fmla="*/ 9422 w 20759"/>
                  <a:gd name="connsiteY0" fmla="*/ 21416 h 23969"/>
                  <a:gd name="connsiteX1" fmla="*/ 14533 w 20759"/>
                  <a:gd name="connsiteY1" fmla="*/ 23970 h 23969"/>
                  <a:gd name="connsiteX2" fmla="*/ 18368 w 20759"/>
                  <a:gd name="connsiteY2" fmla="*/ 22693 h 23969"/>
                  <a:gd name="connsiteX3" fmla="*/ 19645 w 20759"/>
                  <a:gd name="connsiteY3" fmla="*/ 13755 h 23969"/>
                  <a:gd name="connsiteX4" fmla="*/ 19645 w 20759"/>
                  <a:gd name="connsiteY4" fmla="*/ 13755 h 23969"/>
                  <a:gd name="connsiteX5" fmla="*/ 11338 w 20759"/>
                  <a:gd name="connsiteY5" fmla="*/ 2264 h 23969"/>
                  <a:gd name="connsiteX6" fmla="*/ 2393 w 20759"/>
                  <a:gd name="connsiteY6" fmla="*/ 1626 h 23969"/>
                  <a:gd name="connsiteX7" fmla="*/ 1114 w 20759"/>
                  <a:gd name="connsiteY7" fmla="*/ 9925 h 23969"/>
                  <a:gd name="connsiteX8" fmla="*/ 9422 w 20759"/>
                  <a:gd name="connsiteY8" fmla="*/ 21416 h 2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59" h="23969">
                    <a:moveTo>
                      <a:pt x="9422" y="21416"/>
                    </a:moveTo>
                    <a:cubicBezTo>
                      <a:pt x="10699" y="23331"/>
                      <a:pt x="12616" y="23970"/>
                      <a:pt x="14533" y="23970"/>
                    </a:cubicBezTo>
                    <a:cubicBezTo>
                      <a:pt x="15811" y="23970"/>
                      <a:pt x="17089" y="23331"/>
                      <a:pt x="18368" y="22693"/>
                    </a:cubicBezTo>
                    <a:cubicBezTo>
                      <a:pt x="20923" y="20778"/>
                      <a:pt x="21563" y="16309"/>
                      <a:pt x="19645" y="13755"/>
                    </a:cubicBezTo>
                    <a:lnTo>
                      <a:pt x="19645" y="13755"/>
                    </a:lnTo>
                    <a:lnTo>
                      <a:pt x="11338" y="2264"/>
                    </a:lnTo>
                    <a:cubicBezTo>
                      <a:pt x="8783" y="-289"/>
                      <a:pt x="4948" y="-928"/>
                      <a:pt x="2393" y="1626"/>
                    </a:cubicBezTo>
                    <a:cubicBezTo>
                      <a:pt x="-163" y="3541"/>
                      <a:pt x="-802" y="7371"/>
                      <a:pt x="1114" y="9925"/>
                    </a:cubicBezTo>
                    <a:lnTo>
                      <a:pt x="9422" y="2141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67" name="Graphic 4">
                <a:extLst>
                  <a:ext uri="{FF2B5EF4-FFF2-40B4-BE49-F238E27FC236}">
                    <a16:creationId xmlns:a16="http://schemas.microsoft.com/office/drawing/2014/main" id="{C6D127B3-53D6-485E-9945-59B149364BFD}"/>
                  </a:ext>
                </a:extLst>
              </p:cNvPr>
              <p:cNvSpPr/>
              <p:nvPr/>
            </p:nvSpPr>
            <p:spPr>
              <a:xfrm>
                <a:off x="6978990" y="3884078"/>
                <a:ext cx="14255" cy="26911"/>
              </a:xfrm>
              <a:custGeom>
                <a:avLst/>
                <a:gdLst>
                  <a:gd name="connsiteX0" fmla="*/ 5211 w 14255"/>
                  <a:gd name="connsiteY0" fmla="*/ 26911 h 26911"/>
                  <a:gd name="connsiteX1" fmla="*/ 5850 w 14255"/>
                  <a:gd name="connsiteY1" fmla="*/ 26911 h 26911"/>
                  <a:gd name="connsiteX2" fmla="*/ 12240 w 14255"/>
                  <a:gd name="connsiteY2" fmla="*/ 21166 h 26911"/>
                  <a:gd name="connsiteX3" fmla="*/ 14157 w 14255"/>
                  <a:gd name="connsiteY3" fmla="*/ 7121 h 26911"/>
                  <a:gd name="connsiteX4" fmla="*/ 9045 w 14255"/>
                  <a:gd name="connsiteY4" fmla="*/ 98 h 26911"/>
                  <a:gd name="connsiteX5" fmla="*/ 2016 w 14255"/>
                  <a:gd name="connsiteY5" fmla="*/ 5206 h 26911"/>
                  <a:gd name="connsiteX6" fmla="*/ 99 w 14255"/>
                  <a:gd name="connsiteY6" fmla="*/ 19250 h 26911"/>
                  <a:gd name="connsiteX7" fmla="*/ 5211 w 14255"/>
                  <a:gd name="connsiteY7" fmla="*/ 26911 h 2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 h="26911">
                    <a:moveTo>
                      <a:pt x="5211" y="26911"/>
                    </a:moveTo>
                    <a:lnTo>
                      <a:pt x="5850" y="26911"/>
                    </a:lnTo>
                    <a:cubicBezTo>
                      <a:pt x="9045" y="26911"/>
                      <a:pt x="11601" y="24357"/>
                      <a:pt x="12240" y="21166"/>
                    </a:cubicBezTo>
                    <a:lnTo>
                      <a:pt x="14157" y="7121"/>
                    </a:lnTo>
                    <a:cubicBezTo>
                      <a:pt x="14796" y="3929"/>
                      <a:pt x="12240" y="98"/>
                      <a:pt x="9045" y="98"/>
                    </a:cubicBezTo>
                    <a:cubicBezTo>
                      <a:pt x="5850" y="-540"/>
                      <a:pt x="2016" y="2014"/>
                      <a:pt x="2016" y="5206"/>
                    </a:cubicBezTo>
                    <a:lnTo>
                      <a:pt x="99" y="19250"/>
                    </a:lnTo>
                    <a:cubicBezTo>
                      <a:pt x="-540" y="23081"/>
                      <a:pt x="2016" y="26273"/>
                      <a:pt x="5211" y="26911"/>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68" name="Graphic 4">
                <a:extLst>
                  <a:ext uri="{FF2B5EF4-FFF2-40B4-BE49-F238E27FC236}">
                    <a16:creationId xmlns:a16="http://schemas.microsoft.com/office/drawing/2014/main" id="{20DBA889-3A36-4164-9791-9C7427DE1DC5}"/>
                  </a:ext>
                </a:extLst>
              </p:cNvPr>
              <p:cNvSpPr/>
              <p:nvPr/>
            </p:nvSpPr>
            <p:spPr>
              <a:xfrm>
                <a:off x="7006090" y="3906046"/>
                <a:ext cx="23954" cy="20903"/>
              </a:xfrm>
              <a:custGeom>
                <a:avLst/>
                <a:gdLst>
                  <a:gd name="connsiteX0" fmla="*/ 6865 w 23954"/>
                  <a:gd name="connsiteY0" fmla="*/ 20904 h 20903"/>
                  <a:gd name="connsiteX1" fmla="*/ 10699 w 23954"/>
                  <a:gd name="connsiteY1" fmla="*/ 19627 h 20903"/>
                  <a:gd name="connsiteX2" fmla="*/ 21563 w 23954"/>
                  <a:gd name="connsiteY2" fmla="*/ 11328 h 20903"/>
                  <a:gd name="connsiteX3" fmla="*/ 22840 w 23954"/>
                  <a:gd name="connsiteY3" fmla="*/ 2390 h 20903"/>
                  <a:gd name="connsiteX4" fmla="*/ 13894 w 23954"/>
                  <a:gd name="connsiteY4" fmla="*/ 1114 h 20903"/>
                  <a:gd name="connsiteX5" fmla="*/ 2393 w 23954"/>
                  <a:gd name="connsiteY5" fmla="*/ 9413 h 20903"/>
                  <a:gd name="connsiteX6" fmla="*/ 1114 w 23954"/>
                  <a:gd name="connsiteY6" fmla="*/ 18350 h 20903"/>
                  <a:gd name="connsiteX7" fmla="*/ 6865 w 23954"/>
                  <a:gd name="connsiteY7" fmla="*/ 20904 h 2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54" h="20903">
                    <a:moveTo>
                      <a:pt x="6865" y="20904"/>
                    </a:moveTo>
                    <a:cubicBezTo>
                      <a:pt x="8143" y="20904"/>
                      <a:pt x="9422" y="20266"/>
                      <a:pt x="10699" y="19627"/>
                    </a:cubicBezTo>
                    <a:lnTo>
                      <a:pt x="21563" y="11328"/>
                    </a:lnTo>
                    <a:cubicBezTo>
                      <a:pt x="24118" y="9413"/>
                      <a:pt x="24758" y="4944"/>
                      <a:pt x="22840" y="2390"/>
                    </a:cubicBezTo>
                    <a:cubicBezTo>
                      <a:pt x="20923" y="-163"/>
                      <a:pt x="16450" y="-802"/>
                      <a:pt x="13894" y="1114"/>
                    </a:cubicBezTo>
                    <a:lnTo>
                      <a:pt x="2393" y="9413"/>
                    </a:lnTo>
                    <a:cubicBezTo>
                      <a:pt x="-163" y="11328"/>
                      <a:pt x="-802" y="15797"/>
                      <a:pt x="1114" y="18350"/>
                    </a:cubicBezTo>
                    <a:cubicBezTo>
                      <a:pt x="3032" y="20266"/>
                      <a:pt x="4948" y="20904"/>
                      <a:pt x="6865" y="2090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69" name="Graphic 4">
                <a:extLst>
                  <a:ext uri="{FF2B5EF4-FFF2-40B4-BE49-F238E27FC236}">
                    <a16:creationId xmlns:a16="http://schemas.microsoft.com/office/drawing/2014/main" id="{7AAA790B-F971-4262-88F2-9095572DB1AA}"/>
                  </a:ext>
                </a:extLst>
              </p:cNvPr>
              <p:cNvSpPr/>
              <p:nvPr/>
            </p:nvSpPr>
            <p:spPr>
              <a:xfrm>
                <a:off x="6947139" y="3912245"/>
                <a:ext cx="64560" cy="61946"/>
              </a:xfrm>
              <a:custGeom>
                <a:avLst/>
                <a:gdLst>
                  <a:gd name="connsiteX0" fmla="*/ 64539 w 64560"/>
                  <a:gd name="connsiteY0" fmla="*/ 33857 h 61946"/>
                  <a:gd name="connsiteX1" fmla="*/ 33867 w 64560"/>
                  <a:gd name="connsiteY1" fmla="*/ 22 h 61946"/>
                  <a:gd name="connsiteX2" fmla="*/ 0 w 64560"/>
                  <a:gd name="connsiteY2" fmla="*/ 30665 h 61946"/>
                  <a:gd name="connsiteX3" fmla="*/ 0 w 64560"/>
                  <a:gd name="connsiteY3" fmla="*/ 33857 h 61946"/>
                  <a:gd name="connsiteX4" fmla="*/ 640 w 64560"/>
                  <a:gd name="connsiteY4" fmla="*/ 38964 h 61946"/>
                  <a:gd name="connsiteX5" fmla="*/ 8307 w 64560"/>
                  <a:gd name="connsiteY5" fmla="*/ 44071 h 61946"/>
                  <a:gd name="connsiteX6" fmla="*/ 13419 w 64560"/>
                  <a:gd name="connsiteY6" fmla="*/ 36411 h 61946"/>
                  <a:gd name="connsiteX7" fmla="*/ 13419 w 64560"/>
                  <a:gd name="connsiteY7" fmla="*/ 33219 h 61946"/>
                  <a:gd name="connsiteX8" fmla="*/ 33228 w 64560"/>
                  <a:gd name="connsiteY8" fmla="*/ 13428 h 61946"/>
                  <a:gd name="connsiteX9" fmla="*/ 53037 w 64560"/>
                  <a:gd name="connsiteY9" fmla="*/ 33219 h 61946"/>
                  <a:gd name="connsiteX10" fmla="*/ 43452 w 64560"/>
                  <a:gd name="connsiteY10" fmla="*/ 49817 h 61946"/>
                  <a:gd name="connsiteX11" fmla="*/ 41535 w 64560"/>
                  <a:gd name="connsiteY11" fmla="*/ 58755 h 61946"/>
                  <a:gd name="connsiteX12" fmla="*/ 46647 w 64560"/>
                  <a:gd name="connsiteY12" fmla="*/ 61947 h 61946"/>
                  <a:gd name="connsiteX13" fmla="*/ 49842 w 64560"/>
                  <a:gd name="connsiteY13" fmla="*/ 60670 h 61946"/>
                  <a:gd name="connsiteX14" fmla="*/ 64539 w 64560"/>
                  <a:gd name="connsiteY14" fmla="*/ 33857 h 61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60" h="61946">
                    <a:moveTo>
                      <a:pt x="64539" y="33857"/>
                    </a:moveTo>
                    <a:cubicBezTo>
                      <a:pt x="65178" y="15982"/>
                      <a:pt x="51759" y="660"/>
                      <a:pt x="33867" y="22"/>
                    </a:cubicBezTo>
                    <a:cubicBezTo>
                      <a:pt x="15975" y="-617"/>
                      <a:pt x="640" y="12790"/>
                      <a:pt x="0" y="30665"/>
                    </a:cubicBezTo>
                    <a:cubicBezTo>
                      <a:pt x="0" y="31303"/>
                      <a:pt x="0" y="32580"/>
                      <a:pt x="0" y="33857"/>
                    </a:cubicBezTo>
                    <a:cubicBezTo>
                      <a:pt x="0" y="35772"/>
                      <a:pt x="0" y="37687"/>
                      <a:pt x="640" y="38964"/>
                    </a:cubicBezTo>
                    <a:cubicBezTo>
                      <a:pt x="1278" y="42156"/>
                      <a:pt x="4473" y="44710"/>
                      <a:pt x="8307" y="44071"/>
                    </a:cubicBezTo>
                    <a:cubicBezTo>
                      <a:pt x="11502" y="43433"/>
                      <a:pt x="14058" y="40241"/>
                      <a:pt x="13419" y="36411"/>
                    </a:cubicBezTo>
                    <a:cubicBezTo>
                      <a:pt x="13419" y="35134"/>
                      <a:pt x="13419" y="34495"/>
                      <a:pt x="13419" y="33219"/>
                    </a:cubicBezTo>
                    <a:cubicBezTo>
                      <a:pt x="13419" y="22366"/>
                      <a:pt x="22365" y="13428"/>
                      <a:pt x="33228" y="13428"/>
                    </a:cubicBezTo>
                    <a:cubicBezTo>
                      <a:pt x="44091" y="13428"/>
                      <a:pt x="53037" y="22366"/>
                      <a:pt x="53037" y="33219"/>
                    </a:cubicBezTo>
                    <a:cubicBezTo>
                      <a:pt x="53037" y="40241"/>
                      <a:pt x="49203" y="46625"/>
                      <a:pt x="43452" y="49817"/>
                    </a:cubicBezTo>
                    <a:cubicBezTo>
                      <a:pt x="40257" y="51732"/>
                      <a:pt x="39618" y="55563"/>
                      <a:pt x="41535" y="58755"/>
                    </a:cubicBezTo>
                    <a:cubicBezTo>
                      <a:pt x="42813" y="60670"/>
                      <a:pt x="44730" y="61947"/>
                      <a:pt x="46647" y="61947"/>
                    </a:cubicBezTo>
                    <a:cubicBezTo>
                      <a:pt x="47925" y="61947"/>
                      <a:pt x="49203" y="61308"/>
                      <a:pt x="49842" y="60670"/>
                    </a:cubicBezTo>
                    <a:cubicBezTo>
                      <a:pt x="58788" y="55563"/>
                      <a:pt x="64539" y="45348"/>
                      <a:pt x="64539" y="33857"/>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57" name="Graphic 4">
              <a:extLst>
                <a:ext uri="{FF2B5EF4-FFF2-40B4-BE49-F238E27FC236}">
                  <a16:creationId xmlns:a16="http://schemas.microsoft.com/office/drawing/2014/main" id="{B93AE4AC-42C5-4823-996B-2E589002045A}"/>
                </a:ext>
              </a:extLst>
            </p:cNvPr>
            <p:cNvGrpSpPr>
              <a:grpSpLocks noChangeAspect="1"/>
            </p:cNvGrpSpPr>
            <p:nvPr/>
          </p:nvGrpSpPr>
          <p:grpSpPr>
            <a:xfrm>
              <a:off x="12353257" y="767203"/>
              <a:ext cx="39320" cy="34021"/>
              <a:chOff x="10991969" y="1476777"/>
              <a:chExt cx="246258" cy="213863"/>
            </a:xfrm>
            <a:solidFill>
              <a:schemeClr val="bg1"/>
            </a:solidFill>
            <a:effectLst/>
          </p:grpSpPr>
          <p:sp>
            <p:nvSpPr>
              <p:cNvPr id="59" name="Graphic 4">
                <a:extLst>
                  <a:ext uri="{FF2B5EF4-FFF2-40B4-BE49-F238E27FC236}">
                    <a16:creationId xmlns:a16="http://schemas.microsoft.com/office/drawing/2014/main" id="{DD0B0EAF-5FA2-46C1-B634-CDBF1FB25ADA}"/>
                  </a:ext>
                </a:extLst>
              </p:cNvPr>
              <p:cNvSpPr/>
              <p:nvPr/>
            </p:nvSpPr>
            <p:spPr>
              <a:xfrm>
                <a:off x="11045006" y="1530403"/>
                <a:ext cx="145051" cy="130233"/>
              </a:xfrm>
              <a:custGeom>
                <a:avLst/>
                <a:gdLst>
                  <a:gd name="connsiteX0" fmla="*/ 32589 w 145051"/>
                  <a:gd name="connsiteY0" fmla="*/ 5107 h 130233"/>
                  <a:gd name="connsiteX1" fmla="*/ 32589 w 145051"/>
                  <a:gd name="connsiteY1" fmla="*/ 46603 h 130233"/>
                  <a:gd name="connsiteX2" fmla="*/ 37701 w 145051"/>
                  <a:gd name="connsiteY2" fmla="*/ 51710 h 130233"/>
                  <a:gd name="connsiteX3" fmla="*/ 48563 w 145051"/>
                  <a:gd name="connsiteY3" fmla="*/ 51710 h 130233"/>
                  <a:gd name="connsiteX4" fmla="*/ 48563 w 145051"/>
                  <a:gd name="connsiteY4" fmla="*/ 54264 h 130233"/>
                  <a:gd name="connsiteX5" fmla="*/ 5112 w 145051"/>
                  <a:gd name="connsiteY5" fmla="*/ 54264 h 130233"/>
                  <a:gd name="connsiteX6" fmla="*/ 0 w 145051"/>
                  <a:gd name="connsiteY6" fmla="*/ 59371 h 130233"/>
                  <a:gd name="connsiteX7" fmla="*/ 5112 w 145051"/>
                  <a:gd name="connsiteY7" fmla="*/ 64478 h 130233"/>
                  <a:gd name="connsiteX8" fmla="*/ 5112 w 145051"/>
                  <a:gd name="connsiteY8" fmla="*/ 64478 h 130233"/>
                  <a:gd name="connsiteX9" fmla="*/ 12141 w 145051"/>
                  <a:gd name="connsiteY9" fmla="*/ 64478 h 130233"/>
                  <a:gd name="connsiteX10" fmla="*/ 12141 w 145051"/>
                  <a:gd name="connsiteY10" fmla="*/ 123849 h 130233"/>
                  <a:gd name="connsiteX11" fmla="*/ 17253 w 145051"/>
                  <a:gd name="connsiteY11" fmla="*/ 128956 h 130233"/>
                  <a:gd name="connsiteX12" fmla="*/ 22365 w 145051"/>
                  <a:gd name="connsiteY12" fmla="*/ 123849 h 130233"/>
                  <a:gd name="connsiteX13" fmla="*/ 22365 w 145051"/>
                  <a:gd name="connsiteY13" fmla="*/ 64478 h 130233"/>
                  <a:gd name="connsiteX14" fmla="*/ 49842 w 145051"/>
                  <a:gd name="connsiteY14" fmla="*/ 64478 h 130233"/>
                  <a:gd name="connsiteX15" fmla="*/ 60066 w 145051"/>
                  <a:gd name="connsiteY15" fmla="*/ 71501 h 130233"/>
                  <a:gd name="connsiteX16" fmla="*/ 61982 w 145051"/>
                  <a:gd name="connsiteY16" fmla="*/ 71501 h 130233"/>
                  <a:gd name="connsiteX17" fmla="*/ 61982 w 145051"/>
                  <a:gd name="connsiteY17" fmla="*/ 72139 h 130233"/>
                  <a:gd name="connsiteX18" fmla="*/ 48563 w 145051"/>
                  <a:gd name="connsiteY18" fmla="*/ 88099 h 130233"/>
                  <a:gd name="connsiteX19" fmla="*/ 48563 w 145051"/>
                  <a:gd name="connsiteY19" fmla="*/ 89376 h 130233"/>
                  <a:gd name="connsiteX20" fmla="*/ 53676 w 145051"/>
                  <a:gd name="connsiteY20" fmla="*/ 94483 h 130233"/>
                  <a:gd name="connsiteX21" fmla="*/ 65817 w 145051"/>
                  <a:gd name="connsiteY21" fmla="*/ 94483 h 130233"/>
                  <a:gd name="connsiteX22" fmla="*/ 65817 w 145051"/>
                  <a:gd name="connsiteY22" fmla="*/ 111081 h 130233"/>
                  <a:gd name="connsiteX23" fmla="*/ 51119 w 145051"/>
                  <a:gd name="connsiteY23" fmla="*/ 117465 h 130233"/>
                  <a:gd name="connsiteX24" fmla="*/ 48563 w 145051"/>
                  <a:gd name="connsiteY24" fmla="*/ 121934 h 130233"/>
                  <a:gd name="connsiteX25" fmla="*/ 48563 w 145051"/>
                  <a:gd name="connsiteY25" fmla="*/ 125126 h 130233"/>
                  <a:gd name="connsiteX26" fmla="*/ 53037 w 145051"/>
                  <a:gd name="connsiteY26" fmla="*/ 130233 h 130233"/>
                  <a:gd name="connsiteX27" fmla="*/ 53037 w 145051"/>
                  <a:gd name="connsiteY27" fmla="*/ 130233 h 130233"/>
                  <a:gd name="connsiteX28" fmla="*/ 53037 w 145051"/>
                  <a:gd name="connsiteY28" fmla="*/ 130233 h 130233"/>
                  <a:gd name="connsiteX29" fmla="*/ 58148 w 145051"/>
                  <a:gd name="connsiteY29" fmla="*/ 125764 h 130233"/>
                  <a:gd name="connsiteX30" fmla="*/ 58148 w 145051"/>
                  <a:gd name="connsiteY30" fmla="*/ 125126 h 130233"/>
                  <a:gd name="connsiteX31" fmla="*/ 65817 w 145051"/>
                  <a:gd name="connsiteY31" fmla="*/ 121296 h 130233"/>
                  <a:gd name="connsiteX32" fmla="*/ 65817 w 145051"/>
                  <a:gd name="connsiteY32" fmla="*/ 124488 h 130233"/>
                  <a:gd name="connsiteX33" fmla="*/ 70928 w 145051"/>
                  <a:gd name="connsiteY33" fmla="*/ 129595 h 130233"/>
                  <a:gd name="connsiteX34" fmla="*/ 76040 w 145051"/>
                  <a:gd name="connsiteY34" fmla="*/ 124488 h 130233"/>
                  <a:gd name="connsiteX35" fmla="*/ 76040 w 145051"/>
                  <a:gd name="connsiteY35" fmla="*/ 120657 h 130233"/>
                  <a:gd name="connsiteX36" fmla="*/ 83069 w 145051"/>
                  <a:gd name="connsiteY36" fmla="*/ 123849 h 130233"/>
                  <a:gd name="connsiteX37" fmla="*/ 83069 w 145051"/>
                  <a:gd name="connsiteY37" fmla="*/ 124488 h 130233"/>
                  <a:gd name="connsiteX38" fmla="*/ 88181 w 145051"/>
                  <a:gd name="connsiteY38" fmla="*/ 128956 h 130233"/>
                  <a:gd name="connsiteX39" fmla="*/ 88181 w 145051"/>
                  <a:gd name="connsiteY39" fmla="*/ 128956 h 130233"/>
                  <a:gd name="connsiteX40" fmla="*/ 92654 w 145051"/>
                  <a:gd name="connsiteY40" fmla="*/ 124488 h 130233"/>
                  <a:gd name="connsiteX41" fmla="*/ 92654 w 145051"/>
                  <a:gd name="connsiteY41" fmla="*/ 124488 h 130233"/>
                  <a:gd name="connsiteX42" fmla="*/ 92654 w 145051"/>
                  <a:gd name="connsiteY42" fmla="*/ 120657 h 130233"/>
                  <a:gd name="connsiteX43" fmla="*/ 90098 w 145051"/>
                  <a:gd name="connsiteY43" fmla="*/ 116188 h 130233"/>
                  <a:gd name="connsiteX44" fmla="*/ 76679 w 145051"/>
                  <a:gd name="connsiteY44" fmla="*/ 109804 h 130233"/>
                  <a:gd name="connsiteX45" fmla="*/ 76679 w 145051"/>
                  <a:gd name="connsiteY45" fmla="*/ 93206 h 130233"/>
                  <a:gd name="connsiteX46" fmla="*/ 88181 w 145051"/>
                  <a:gd name="connsiteY46" fmla="*/ 93206 h 130233"/>
                  <a:gd name="connsiteX47" fmla="*/ 93293 w 145051"/>
                  <a:gd name="connsiteY47" fmla="*/ 88737 h 130233"/>
                  <a:gd name="connsiteX48" fmla="*/ 93293 w 145051"/>
                  <a:gd name="connsiteY48" fmla="*/ 88737 h 130233"/>
                  <a:gd name="connsiteX49" fmla="*/ 93293 w 145051"/>
                  <a:gd name="connsiteY49" fmla="*/ 88099 h 130233"/>
                  <a:gd name="connsiteX50" fmla="*/ 80513 w 145051"/>
                  <a:gd name="connsiteY50" fmla="*/ 72777 h 130233"/>
                  <a:gd name="connsiteX51" fmla="*/ 80513 w 145051"/>
                  <a:gd name="connsiteY51" fmla="*/ 71501 h 130233"/>
                  <a:gd name="connsiteX52" fmla="*/ 82430 w 145051"/>
                  <a:gd name="connsiteY52" fmla="*/ 71501 h 130233"/>
                  <a:gd name="connsiteX53" fmla="*/ 92654 w 145051"/>
                  <a:gd name="connsiteY53" fmla="*/ 64478 h 130233"/>
                  <a:gd name="connsiteX54" fmla="*/ 120131 w 145051"/>
                  <a:gd name="connsiteY54" fmla="*/ 64478 h 130233"/>
                  <a:gd name="connsiteX55" fmla="*/ 120131 w 145051"/>
                  <a:gd name="connsiteY55" fmla="*/ 123849 h 130233"/>
                  <a:gd name="connsiteX56" fmla="*/ 125243 w 145051"/>
                  <a:gd name="connsiteY56" fmla="*/ 128956 h 130233"/>
                  <a:gd name="connsiteX57" fmla="*/ 130355 w 145051"/>
                  <a:gd name="connsiteY57" fmla="*/ 123849 h 130233"/>
                  <a:gd name="connsiteX58" fmla="*/ 130355 w 145051"/>
                  <a:gd name="connsiteY58" fmla="*/ 64478 h 130233"/>
                  <a:gd name="connsiteX59" fmla="*/ 139940 w 145051"/>
                  <a:gd name="connsiteY59" fmla="*/ 64478 h 130233"/>
                  <a:gd name="connsiteX60" fmla="*/ 145051 w 145051"/>
                  <a:gd name="connsiteY60" fmla="*/ 59371 h 130233"/>
                  <a:gd name="connsiteX61" fmla="*/ 139940 w 145051"/>
                  <a:gd name="connsiteY61" fmla="*/ 54264 h 130233"/>
                  <a:gd name="connsiteX62" fmla="*/ 93932 w 145051"/>
                  <a:gd name="connsiteY62" fmla="*/ 54264 h 130233"/>
                  <a:gd name="connsiteX63" fmla="*/ 93932 w 145051"/>
                  <a:gd name="connsiteY63" fmla="*/ 51710 h 130233"/>
                  <a:gd name="connsiteX64" fmla="*/ 102878 w 145051"/>
                  <a:gd name="connsiteY64" fmla="*/ 51710 h 130233"/>
                  <a:gd name="connsiteX65" fmla="*/ 107990 w 145051"/>
                  <a:gd name="connsiteY65" fmla="*/ 46603 h 130233"/>
                  <a:gd name="connsiteX66" fmla="*/ 107990 w 145051"/>
                  <a:gd name="connsiteY66" fmla="*/ 5107 h 130233"/>
                  <a:gd name="connsiteX67" fmla="*/ 103517 w 145051"/>
                  <a:gd name="connsiteY67" fmla="*/ 0 h 130233"/>
                  <a:gd name="connsiteX68" fmla="*/ 103517 w 145051"/>
                  <a:gd name="connsiteY68" fmla="*/ 0 h 130233"/>
                  <a:gd name="connsiteX69" fmla="*/ 41535 w 145051"/>
                  <a:gd name="connsiteY69" fmla="*/ 0 h 130233"/>
                  <a:gd name="connsiteX70" fmla="*/ 32589 w 145051"/>
                  <a:gd name="connsiteY70" fmla="*/ 5107 h 130233"/>
                  <a:gd name="connsiteX71" fmla="*/ 32589 w 145051"/>
                  <a:gd name="connsiteY71" fmla="*/ 5107 h 130233"/>
                  <a:gd name="connsiteX72" fmla="*/ 58148 w 145051"/>
                  <a:gd name="connsiteY72" fmla="*/ 83630 h 130233"/>
                  <a:gd name="connsiteX73" fmla="*/ 63261 w 145051"/>
                  <a:gd name="connsiteY73" fmla="*/ 81077 h 130233"/>
                  <a:gd name="connsiteX74" fmla="*/ 74123 w 145051"/>
                  <a:gd name="connsiteY74" fmla="*/ 81077 h 130233"/>
                  <a:gd name="connsiteX75" fmla="*/ 79235 w 145051"/>
                  <a:gd name="connsiteY75" fmla="*/ 83630 h 130233"/>
                  <a:gd name="connsiteX76" fmla="*/ 58148 w 145051"/>
                  <a:gd name="connsiteY76" fmla="*/ 83630 h 130233"/>
                  <a:gd name="connsiteX77" fmla="*/ 57509 w 145051"/>
                  <a:gd name="connsiteY77" fmla="*/ 51710 h 130233"/>
                  <a:gd name="connsiteX78" fmla="*/ 60704 w 145051"/>
                  <a:gd name="connsiteY78" fmla="*/ 51710 h 130233"/>
                  <a:gd name="connsiteX79" fmla="*/ 60704 w 145051"/>
                  <a:gd name="connsiteY79" fmla="*/ 54264 h 130233"/>
                  <a:gd name="connsiteX80" fmla="*/ 57509 w 145051"/>
                  <a:gd name="connsiteY80" fmla="*/ 54264 h 130233"/>
                  <a:gd name="connsiteX81" fmla="*/ 57509 w 145051"/>
                  <a:gd name="connsiteY81" fmla="*/ 51710 h 130233"/>
                  <a:gd name="connsiteX82" fmla="*/ 80513 w 145051"/>
                  <a:gd name="connsiteY82" fmla="*/ 42134 h 130233"/>
                  <a:gd name="connsiteX83" fmla="*/ 57509 w 145051"/>
                  <a:gd name="connsiteY83" fmla="*/ 42134 h 130233"/>
                  <a:gd name="connsiteX84" fmla="*/ 57509 w 145051"/>
                  <a:gd name="connsiteY84" fmla="*/ 37665 h 130233"/>
                  <a:gd name="connsiteX85" fmla="*/ 69650 w 145051"/>
                  <a:gd name="connsiteY85" fmla="*/ 26813 h 130233"/>
                  <a:gd name="connsiteX86" fmla="*/ 80513 w 145051"/>
                  <a:gd name="connsiteY86" fmla="*/ 37665 h 130233"/>
                  <a:gd name="connsiteX87" fmla="*/ 80513 w 145051"/>
                  <a:gd name="connsiteY87" fmla="*/ 42134 h 130233"/>
                  <a:gd name="connsiteX88" fmla="*/ 80513 w 145051"/>
                  <a:gd name="connsiteY88" fmla="*/ 54264 h 130233"/>
                  <a:gd name="connsiteX89" fmla="*/ 77318 w 145051"/>
                  <a:gd name="connsiteY89" fmla="*/ 54264 h 130233"/>
                  <a:gd name="connsiteX90" fmla="*/ 77318 w 145051"/>
                  <a:gd name="connsiteY90" fmla="*/ 51710 h 130233"/>
                  <a:gd name="connsiteX91" fmla="*/ 80513 w 145051"/>
                  <a:gd name="connsiteY91" fmla="*/ 51710 h 130233"/>
                  <a:gd name="connsiteX92" fmla="*/ 80513 w 145051"/>
                  <a:gd name="connsiteY92" fmla="*/ 54264 h 130233"/>
                  <a:gd name="connsiteX93" fmla="*/ 41535 w 145051"/>
                  <a:gd name="connsiteY93" fmla="*/ 10214 h 130233"/>
                  <a:gd name="connsiteX94" fmla="*/ 93932 w 145051"/>
                  <a:gd name="connsiteY94" fmla="*/ 10214 h 130233"/>
                  <a:gd name="connsiteX95" fmla="*/ 93932 w 145051"/>
                  <a:gd name="connsiteY95" fmla="*/ 42134 h 130233"/>
                  <a:gd name="connsiteX96" fmla="*/ 90098 w 145051"/>
                  <a:gd name="connsiteY96" fmla="*/ 42134 h 130233"/>
                  <a:gd name="connsiteX97" fmla="*/ 90098 w 145051"/>
                  <a:gd name="connsiteY97" fmla="*/ 37665 h 130233"/>
                  <a:gd name="connsiteX98" fmla="*/ 67733 w 145051"/>
                  <a:gd name="connsiteY98" fmla="*/ 17875 h 130233"/>
                  <a:gd name="connsiteX99" fmla="*/ 47925 w 145051"/>
                  <a:gd name="connsiteY99" fmla="*/ 37665 h 130233"/>
                  <a:gd name="connsiteX100" fmla="*/ 47925 w 145051"/>
                  <a:gd name="connsiteY100" fmla="*/ 42134 h 130233"/>
                  <a:gd name="connsiteX101" fmla="*/ 41535 w 145051"/>
                  <a:gd name="connsiteY101" fmla="*/ 42134 h 130233"/>
                  <a:gd name="connsiteX102" fmla="*/ 41535 w 145051"/>
                  <a:gd name="connsiteY102" fmla="*/ 10214 h 13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45051" h="130233">
                    <a:moveTo>
                      <a:pt x="32589" y="5107"/>
                    </a:moveTo>
                    <a:lnTo>
                      <a:pt x="32589" y="46603"/>
                    </a:lnTo>
                    <a:cubicBezTo>
                      <a:pt x="32589" y="49157"/>
                      <a:pt x="34506" y="51072"/>
                      <a:pt x="37701" y="51710"/>
                    </a:cubicBezTo>
                    <a:lnTo>
                      <a:pt x="48563" y="51710"/>
                    </a:lnTo>
                    <a:lnTo>
                      <a:pt x="48563" y="54264"/>
                    </a:lnTo>
                    <a:lnTo>
                      <a:pt x="5112" y="54264"/>
                    </a:lnTo>
                    <a:cubicBezTo>
                      <a:pt x="2556" y="54264"/>
                      <a:pt x="0" y="56179"/>
                      <a:pt x="0" y="59371"/>
                    </a:cubicBezTo>
                    <a:cubicBezTo>
                      <a:pt x="0" y="62563"/>
                      <a:pt x="1917" y="64478"/>
                      <a:pt x="5112" y="64478"/>
                    </a:cubicBezTo>
                    <a:lnTo>
                      <a:pt x="5112" y="64478"/>
                    </a:lnTo>
                    <a:lnTo>
                      <a:pt x="12141" y="64478"/>
                    </a:lnTo>
                    <a:lnTo>
                      <a:pt x="12141" y="123849"/>
                    </a:lnTo>
                    <a:cubicBezTo>
                      <a:pt x="12141" y="126403"/>
                      <a:pt x="14058" y="128956"/>
                      <a:pt x="17253" y="128956"/>
                    </a:cubicBezTo>
                    <a:cubicBezTo>
                      <a:pt x="20447" y="128956"/>
                      <a:pt x="22365" y="127041"/>
                      <a:pt x="22365" y="123849"/>
                    </a:cubicBezTo>
                    <a:lnTo>
                      <a:pt x="22365" y="64478"/>
                    </a:lnTo>
                    <a:lnTo>
                      <a:pt x="49842" y="64478"/>
                    </a:lnTo>
                    <a:cubicBezTo>
                      <a:pt x="51119" y="68947"/>
                      <a:pt x="55592" y="71501"/>
                      <a:pt x="60066" y="71501"/>
                    </a:cubicBezTo>
                    <a:lnTo>
                      <a:pt x="61982" y="71501"/>
                    </a:lnTo>
                    <a:lnTo>
                      <a:pt x="61982" y="72139"/>
                    </a:lnTo>
                    <a:cubicBezTo>
                      <a:pt x="54314" y="73416"/>
                      <a:pt x="48563" y="79800"/>
                      <a:pt x="48563" y="88099"/>
                    </a:cubicBezTo>
                    <a:lnTo>
                      <a:pt x="48563" y="89376"/>
                    </a:lnTo>
                    <a:cubicBezTo>
                      <a:pt x="48563" y="91929"/>
                      <a:pt x="50481" y="94483"/>
                      <a:pt x="53676" y="94483"/>
                    </a:cubicBezTo>
                    <a:lnTo>
                      <a:pt x="65817" y="94483"/>
                    </a:lnTo>
                    <a:lnTo>
                      <a:pt x="65817" y="111081"/>
                    </a:lnTo>
                    <a:lnTo>
                      <a:pt x="51119" y="117465"/>
                    </a:lnTo>
                    <a:cubicBezTo>
                      <a:pt x="49202" y="118104"/>
                      <a:pt x="48563" y="120019"/>
                      <a:pt x="48563" y="121934"/>
                    </a:cubicBezTo>
                    <a:lnTo>
                      <a:pt x="48563" y="125126"/>
                    </a:lnTo>
                    <a:cubicBezTo>
                      <a:pt x="48563" y="127680"/>
                      <a:pt x="50481" y="130233"/>
                      <a:pt x="53037" y="130233"/>
                    </a:cubicBezTo>
                    <a:cubicBezTo>
                      <a:pt x="53037" y="130233"/>
                      <a:pt x="53037" y="130233"/>
                      <a:pt x="53037" y="130233"/>
                    </a:cubicBezTo>
                    <a:lnTo>
                      <a:pt x="53037" y="130233"/>
                    </a:lnTo>
                    <a:cubicBezTo>
                      <a:pt x="55592" y="130233"/>
                      <a:pt x="57509" y="128318"/>
                      <a:pt x="58148" y="125764"/>
                    </a:cubicBezTo>
                    <a:lnTo>
                      <a:pt x="58148" y="125126"/>
                    </a:lnTo>
                    <a:lnTo>
                      <a:pt x="65817" y="121296"/>
                    </a:lnTo>
                    <a:lnTo>
                      <a:pt x="65817" y="124488"/>
                    </a:lnTo>
                    <a:cubicBezTo>
                      <a:pt x="65817" y="127041"/>
                      <a:pt x="67733" y="129595"/>
                      <a:pt x="70928" y="129595"/>
                    </a:cubicBezTo>
                    <a:cubicBezTo>
                      <a:pt x="74123" y="129595"/>
                      <a:pt x="76040" y="127680"/>
                      <a:pt x="76040" y="124488"/>
                    </a:cubicBezTo>
                    <a:lnTo>
                      <a:pt x="76040" y="120657"/>
                    </a:lnTo>
                    <a:lnTo>
                      <a:pt x="83069" y="123849"/>
                    </a:lnTo>
                    <a:lnTo>
                      <a:pt x="83069" y="124488"/>
                    </a:lnTo>
                    <a:cubicBezTo>
                      <a:pt x="83069" y="127041"/>
                      <a:pt x="84986" y="128956"/>
                      <a:pt x="88181" y="128956"/>
                    </a:cubicBezTo>
                    <a:lnTo>
                      <a:pt x="88181" y="128956"/>
                    </a:lnTo>
                    <a:cubicBezTo>
                      <a:pt x="90737" y="128956"/>
                      <a:pt x="92654" y="127041"/>
                      <a:pt x="92654" y="124488"/>
                    </a:cubicBezTo>
                    <a:cubicBezTo>
                      <a:pt x="92654" y="124488"/>
                      <a:pt x="92654" y="124488"/>
                      <a:pt x="92654" y="124488"/>
                    </a:cubicBezTo>
                    <a:lnTo>
                      <a:pt x="92654" y="120657"/>
                    </a:lnTo>
                    <a:cubicBezTo>
                      <a:pt x="92654" y="118742"/>
                      <a:pt x="91376" y="117465"/>
                      <a:pt x="90098" y="116188"/>
                    </a:cubicBezTo>
                    <a:lnTo>
                      <a:pt x="76679" y="109804"/>
                    </a:lnTo>
                    <a:lnTo>
                      <a:pt x="76679" y="93206"/>
                    </a:lnTo>
                    <a:lnTo>
                      <a:pt x="88181" y="93206"/>
                    </a:lnTo>
                    <a:cubicBezTo>
                      <a:pt x="90737" y="93206"/>
                      <a:pt x="92654" y="91291"/>
                      <a:pt x="93293" y="88737"/>
                    </a:cubicBezTo>
                    <a:cubicBezTo>
                      <a:pt x="93293" y="88737"/>
                      <a:pt x="93293" y="88737"/>
                      <a:pt x="93293" y="88737"/>
                    </a:cubicBezTo>
                    <a:lnTo>
                      <a:pt x="93293" y="88099"/>
                    </a:lnTo>
                    <a:cubicBezTo>
                      <a:pt x="93293" y="80438"/>
                      <a:pt x="88181" y="74054"/>
                      <a:pt x="80513" y="72777"/>
                    </a:cubicBezTo>
                    <a:lnTo>
                      <a:pt x="80513" y="71501"/>
                    </a:lnTo>
                    <a:lnTo>
                      <a:pt x="82430" y="71501"/>
                    </a:lnTo>
                    <a:cubicBezTo>
                      <a:pt x="86903" y="71501"/>
                      <a:pt x="90737" y="68309"/>
                      <a:pt x="92654" y="64478"/>
                    </a:cubicBezTo>
                    <a:lnTo>
                      <a:pt x="120131" y="64478"/>
                    </a:lnTo>
                    <a:lnTo>
                      <a:pt x="120131" y="123849"/>
                    </a:lnTo>
                    <a:cubicBezTo>
                      <a:pt x="120131" y="126403"/>
                      <a:pt x="122048" y="128956"/>
                      <a:pt x="125243" y="128956"/>
                    </a:cubicBezTo>
                    <a:cubicBezTo>
                      <a:pt x="128438" y="128956"/>
                      <a:pt x="130355" y="127041"/>
                      <a:pt x="130355" y="123849"/>
                    </a:cubicBezTo>
                    <a:lnTo>
                      <a:pt x="130355" y="64478"/>
                    </a:lnTo>
                    <a:lnTo>
                      <a:pt x="139940" y="64478"/>
                    </a:lnTo>
                    <a:cubicBezTo>
                      <a:pt x="142496" y="64478"/>
                      <a:pt x="145051" y="62563"/>
                      <a:pt x="145051" y="59371"/>
                    </a:cubicBezTo>
                    <a:cubicBezTo>
                      <a:pt x="145051" y="56179"/>
                      <a:pt x="143135" y="54264"/>
                      <a:pt x="139940" y="54264"/>
                    </a:cubicBezTo>
                    <a:lnTo>
                      <a:pt x="93932" y="54264"/>
                    </a:lnTo>
                    <a:lnTo>
                      <a:pt x="93932" y="51710"/>
                    </a:lnTo>
                    <a:lnTo>
                      <a:pt x="102878" y="51710"/>
                    </a:lnTo>
                    <a:cubicBezTo>
                      <a:pt x="105434" y="51710"/>
                      <a:pt x="107990" y="49795"/>
                      <a:pt x="107990" y="46603"/>
                    </a:cubicBezTo>
                    <a:lnTo>
                      <a:pt x="107990" y="5107"/>
                    </a:lnTo>
                    <a:cubicBezTo>
                      <a:pt x="107990" y="2554"/>
                      <a:pt x="106073" y="638"/>
                      <a:pt x="103517" y="0"/>
                    </a:cubicBezTo>
                    <a:cubicBezTo>
                      <a:pt x="103517" y="0"/>
                      <a:pt x="103517" y="0"/>
                      <a:pt x="103517" y="0"/>
                    </a:cubicBezTo>
                    <a:lnTo>
                      <a:pt x="41535" y="0"/>
                    </a:lnTo>
                    <a:cubicBezTo>
                      <a:pt x="34506" y="638"/>
                      <a:pt x="32589" y="2554"/>
                      <a:pt x="32589" y="5107"/>
                    </a:cubicBezTo>
                    <a:cubicBezTo>
                      <a:pt x="32589" y="5107"/>
                      <a:pt x="32589" y="5107"/>
                      <a:pt x="32589" y="5107"/>
                    </a:cubicBezTo>
                    <a:close/>
                    <a:moveTo>
                      <a:pt x="58148" y="83630"/>
                    </a:moveTo>
                    <a:cubicBezTo>
                      <a:pt x="59427" y="82353"/>
                      <a:pt x="61343" y="81077"/>
                      <a:pt x="63261" y="81077"/>
                    </a:cubicBezTo>
                    <a:lnTo>
                      <a:pt x="74123" y="81077"/>
                    </a:lnTo>
                    <a:cubicBezTo>
                      <a:pt x="76040" y="81077"/>
                      <a:pt x="77957" y="81715"/>
                      <a:pt x="79235" y="83630"/>
                    </a:cubicBezTo>
                    <a:lnTo>
                      <a:pt x="58148" y="83630"/>
                    </a:lnTo>
                    <a:close/>
                    <a:moveTo>
                      <a:pt x="57509" y="51710"/>
                    </a:moveTo>
                    <a:lnTo>
                      <a:pt x="60704" y="51710"/>
                    </a:lnTo>
                    <a:lnTo>
                      <a:pt x="60704" y="54264"/>
                    </a:lnTo>
                    <a:lnTo>
                      <a:pt x="57509" y="54264"/>
                    </a:lnTo>
                    <a:lnTo>
                      <a:pt x="57509" y="51710"/>
                    </a:lnTo>
                    <a:close/>
                    <a:moveTo>
                      <a:pt x="80513" y="42134"/>
                    </a:moveTo>
                    <a:lnTo>
                      <a:pt x="57509" y="42134"/>
                    </a:lnTo>
                    <a:lnTo>
                      <a:pt x="57509" y="37665"/>
                    </a:lnTo>
                    <a:cubicBezTo>
                      <a:pt x="58148" y="31281"/>
                      <a:pt x="63261" y="26813"/>
                      <a:pt x="69650" y="26813"/>
                    </a:cubicBezTo>
                    <a:cubicBezTo>
                      <a:pt x="75402" y="27451"/>
                      <a:pt x="79874" y="31920"/>
                      <a:pt x="80513" y="37665"/>
                    </a:cubicBezTo>
                    <a:lnTo>
                      <a:pt x="80513" y="42134"/>
                    </a:lnTo>
                    <a:close/>
                    <a:moveTo>
                      <a:pt x="80513" y="54264"/>
                    </a:moveTo>
                    <a:lnTo>
                      <a:pt x="77318" y="54264"/>
                    </a:lnTo>
                    <a:lnTo>
                      <a:pt x="77318" y="51710"/>
                    </a:lnTo>
                    <a:lnTo>
                      <a:pt x="80513" y="51710"/>
                    </a:lnTo>
                    <a:lnTo>
                      <a:pt x="80513" y="54264"/>
                    </a:lnTo>
                    <a:close/>
                    <a:moveTo>
                      <a:pt x="41535" y="10214"/>
                    </a:moveTo>
                    <a:lnTo>
                      <a:pt x="93932" y="10214"/>
                    </a:lnTo>
                    <a:lnTo>
                      <a:pt x="93932" y="42134"/>
                    </a:lnTo>
                    <a:lnTo>
                      <a:pt x="90098" y="42134"/>
                    </a:lnTo>
                    <a:lnTo>
                      <a:pt x="90098" y="37665"/>
                    </a:lnTo>
                    <a:cubicBezTo>
                      <a:pt x="89459" y="26174"/>
                      <a:pt x="79235" y="17237"/>
                      <a:pt x="67733" y="17875"/>
                    </a:cubicBezTo>
                    <a:cubicBezTo>
                      <a:pt x="56871" y="18514"/>
                      <a:pt x="48563" y="26813"/>
                      <a:pt x="47925" y="37665"/>
                    </a:cubicBezTo>
                    <a:lnTo>
                      <a:pt x="47925" y="42134"/>
                    </a:lnTo>
                    <a:lnTo>
                      <a:pt x="41535" y="42134"/>
                    </a:lnTo>
                    <a:lnTo>
                      <a:pt x="41535" y="1021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60" name="Graphic 4">
                <a:extLst>
                  <a:ext uri="{FF2B5EF4-FFF2-40B4-BE49-F238E27FC236}">
                    <a16:creationId xmlns:a16="http://schemas.microsoft.com/office/drawing/2014/main" id="{9DAD8A60-4A93-4636-BA7B-23FEABC99D30}"/>
                  </a:ext>
                </a:extLst>
              </p:cNvPr>
              <p:cNvSpPr/>
              <p:nvPr/>
            </p:nvSpPr>
            <p:spPr>
              <a:xfrm>
                <a:off x="10991969" y="1476777"/>
                <a:ext cx="246258" cy="213863"/>
              </a:xfrm>
              <a:custGeom>
                <a:avLst/>
                <a:gdLst>
                  <a:gd name="connsiteX0" fmla="*/ 241540 w 246258"/>
                  <a:gd name="connsiteY0" fmla="*/ 65117 h 213863"/>
                  <a:gd name="connsiteX1" fmla="*/ 130355 w 246258"/>
                  <a:gd name="connsiteY1" fmla="*/ 1915 h 213863"/>
                  <a:gd name="connsiteX2" fmla="*/ 116297 w 246258"/>
                  <a:gd name="connsiteY2" fmla="*/ 1915 h 213863"/>
                  <a:gd name="connsiteX3" fmla="*/ 5112 w 246258"/>
                  <a:gd name="connsiteY3" fmla="*/ 65117 h 213863"/>
                  <a:gd name="connsiteX4" fmla="*/ 1278 w 246258"/>
                  <a:gd name="connsiteY4" fmla="*/ 79161 h 213863"/>
                  <a:gd name="connsiteX5" fmla="*/ 8307 w 246258"/>
                  <a:gd name="connsiteY5" fmla="*/ 84269 h 213863"/>
                  <a:gd name="connsiteX6" fmla="*/ 23643 w 246258"/>
                  <a:gd name="connsiteY6" fmla="*/ 87460 h 213863"/>
                  <a:gd name="connsiteX7" fmla="*/ 23643 w 246258"/>
                  <a:gd name="connsiteY7" fmla="*/ 207479 h 213863"/>
                  <a:gd name="connsiteX8" fmla="*/ 30033 w 246258"/>
                  <a:gd name="connsiteY8" fmla="*/ 213863 h 213863"/>
                  <a:gd name="connsiteX9" fmla="*/ 215980 w 246258"/>
                  <a:gd name="connsiteY9" fmla="*/ 213863 h 213863"/>
                  <a:gd name="connsiteX10" fmla="*/ 222370 w 246258"/>
                  <a:gd name="connsiteY10" fmla="*/ 207479 h 213863"/>
                  <a:gd name="connsiteX11" fmla="*/ 222370 w 246258"/>
                  <a:gd name="connsiteY11" fmla="*/ 87460 h 213863"/>
                  <a:gd name="connsiteX12" fmla="*/ 237706 w 246258"/>
                  <a:gd name="connsiteY12" fmla="*/ 84269 h 213863"/>
                  <a:gd name="connsiteX13" fmla="*/ 246012 w 246258"/>
                  <a:gd name="connsiteY13" fmla="*/ 72139 h 213863"/>
                  <a:gd name="connsiteX14" fmla="*/ 241540 w 246258"/>
                  <a:gd name="connsiteY14" fmla="*/ 65117 h 213863"/>
                  <a:gd name="connsiteX15" fmla="*/ 241540 w 246258"/>
                  <a:gd name="connsiteY15" fmla="*/ 65117 h 213863"/>
                  <a:gd name="connsiteX16" fmla="*/ 214702 w 246258"/>
                  <a:gd name="connsiteY16" fmla="*/ 75331 h 213863"/>
                  <a:gd name="connsiteX17" fmla="*/ 209590 w 246258"/>
                  <a:gd name="connsiteY17" fmla="*/ 81715 h 213863"/>
                  <a:gd name="connsiteX18" fmla="*/ 209590 w 246258"/>
                  <a:gd name="connsiteY18" fmla="*/ 200457 h 213863"/>
                  <a:gd name="connsiteX19" fmla="*/ 37062 w 246258"/>
                  <a:gd name="connsiteY19" fmla="*/ 200457 h 213863"/>
                  <a:gd name="connsiteX20" fmla="*/ 37062 w 246258"/>
                  <a:gd name="connsiteY20" fmla="*/ 81715 h 213863"/>
                  <a:gd name="connsiteX21" fmla="*/ 31949 w 246258"/>
                  <a:gd name="connsiteY21" fmla="*/ 75331 h 213863"/>
                  <a:gd name="connsiteX22" fmla="*/ 17253 w 246258"/>
                  <a:gd name="connsiteY22" fmla="*/ 72139 h 213863"/>
                  <a:gd name="connsiteX23" fmla="*/ 122687 w 246258"/>
                  <a:gd name="connsiteY23" fmla="*/ 12130 h 213863"/>
                  <a:gd name="connsiteX24" fmla="*/ 123965 w 246258"/>
                  <a:gd name="connsiteY24" fmla="*/ 12130 h 213863"/>
                  <a:gd name="connsiteX25" fmla="*/ 229399 w 246258"/>
                  <a:gd name="connsiteY25" fmla="*/ 72139 h 213863"/>
                  <a:gd name="connsiteX26" fmla="*/ 214702 w 246258"/>
                  <a:gd name="connsiteY26" fmla="*/ 75331 h 21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6258" h="213863">
                    <a:moveTo>
                      <a:pt x="241540" y="65117"/>
                    </a:moveTo>
                    <a:lnTo>
                      <a:pt x="130355" y="1915"/>
                    </a:lnTo>
                    <a:cubicBezTo>
                      <a:pt x="125882" y="-638"/>
                      <a:pt x="120770" y="-638"/>
                      <a:pt x="116297" y="1915"/>
                    </a:cubicBezTo>
                    <a:lnTo>
                      <a:pt x="5112" y="65117"/>
                    </a:lnTo>
                    <a:cubicBezTo>
                      <a:pt x="0" y="67670"/>
                      <a:pt x="-1278" y="74054"/>
                      <a:pt x="1278" y="79161"/>
                    </a:cubicBezTo>
                    <a:cubicBezTo>
                      <a:pt x="2556" y="81715"/>
                      <a:pt x="5112" y="83630"/>
                      <a:pt x="8307" y="84269"/>
                    </a:cubicBezTo>
                    <a:lnTo>
                      <a:pt x="23643" y="87460"/>
                    </a:lnTo>
                    <a:lnTo>
                      <a:pt x="23643" y="207479"/>
                    </a:lnTo>
                    <a:cubicBezTo>
                      <a:pt x="23643" y="211310"/>
                      <a:pt x="26199" y="213863"/>
                      <a:pt x="30033" y="213863"/>
                    </a:cubicBezTo>
                    <a:lnTo>
                      <a:pt x="215980" y="213863"/>
                    </a:lnTo>
                    <a:cubicBezTo>
                      <a:pt x="219814" y="213863"/>
                      <a:pt x="222370" y="211310"/>
                      <a:pt x="222370" y="207479"/>
                    </a:cubicBezTo>
                    <a:lnTo>
                      <a:pt x="222370" y="87460"/>
                    </a:lnTo>
                    <a:lnTo>
                      <a:pt x="237706" y="84269"/>
                    </a:lnTo>
                    <a:cubicBezTo>
                      <a:pt x="243457" y="83630"/>
                      <a:pt x="247291" y="77885"/>
                      <a:pt x="246012" y="72139"/>
                    </a:cubicBezTo>
                    <a:cubicBezTo>
                      <a:pt x="246012" y="68947"/>
                      <a:pt x="244096" y="66393"/>
                      <a:pt x="241540" y="65117"/>
                    </a:cubicBezTo>
                    <a:lnTo>
                      <a:pt x="241540" y="65117"/>
                    </a:lnTo>
                    <a:close/>
                    <a:moveTo>
                      <a:pt x="214702" y="75331"/>
                    </a:moveTo>
                    <a:cubicBezTo>
                      <a:pt x="211507" y="75969"/>
                      <a:pt x="209590" y="78523"/>
                      <a:pt x="209590" y="81715"/>
                    </a:cubicBezTo>
                    <a:lnTo>
                      <a:pt x="209590" y="200457"/>
                    </a:lnTo>
                    <a:lnTo>
                      <a:pt x="37062" y="200457"/>
                    </a:lnTo>
                    <a:lnTo>
                      <a:pt x="37062" y="81715"/>
                    </a:lnTo>
                    <a:cubicBezTo>
                      <a:pt x="37062" y="78523"/>
                      <a:pt x="35144" y="75969"/>
                      <a:pt x="31949" y="75331"/>
                    </a:cubicBezTo>
                    <a:lnTo>
                      <a:pt x="17253" y="72139"/>
                    </a:lnTo>
                    <a:lnTo>
                      <a:pt x="122687" y="12130"/>
                    </a:lnTo>
                    <a:cubicBezTo>
                      <a:pt x="123326" y="12130"/>
                      <a:pt x="123965" y="12130"/>
                      <a:pt x="123965" y="12130"/>
                    </a:cubicBezTo>
                    <a:lnTo>
                      <a:pt x="229399" y="72139"/>
                    </a:lnTo>
                    <a:lnTo>
                      <a:pt x="214702" y="75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58" name="Graphic 4">
              <a:extLst>
                <a:ext uri="{FF2B5EF4-FFF2-40B4-BE49-F238E27FC236}">
                  <a16:creationId xmlns:a16="http://schemas.microsoft.com/office/drawing/2014/main" id="{AA51477D-6B88-494E-BB83-2AC411D43DDC}"/>
                </a:ext>
              </a:extLst>
            </p:cNvPr>
            <p:cNvSpPr/>
            <p:nvPr/>
          </p:nvSpPr>
          <p:spPr>
            <a:xfrm>
              <a:off x="12546418" y="771387"/>
              <a:ext cx="29703" cy="29618"/>
            </a:xfrm>
            <a:custGeom>
              <a:avLst/>
              <a:gdLst>
                <a:gd name="connsiteX0" fmla="*/ 137384 w 211506"/>
                <a:gd name="connsiteY0" fmla="*/ 127680 h 211309"/>
                <a:gd name="connsiteX1" fmla="*/ 155915 w 211506"/>
                <a:gd name="connsiteY1" fmla="*/ 77885 h 211309"/>
                <a:gd name="connsiteX2" fmla="*/ 77957 w 211506"/>
                <a:gd name="connsiteY2" fmla="*/ 0 h 211309"/>
                <a:gd name="connsiteX3" fmla="*/ 0 w 211506"/>
                <a:gd name="connsiteY3" fmla="*/ 77885 h 211309"/>
                <a:gd name="connsiteX4" fmla="*/ 77957 w 211506"/>
                <a:gd name="connsiteY4" fmla="*/ 155769 h 211309"/>
                <a:gd name="connsiteX5" fmla="*/ 128438 w 211506"/>
                <a:gd name="connsiteY5" fmla="*/ 137256 h 211309"/>
                <a:gd name="connsiteX6" fmla="*/ 200644 w 211506"/>
                <a:gd name="connsiteY6" fmla="*/ 209395 h 211309"/>
                <a:gd name="connsiteX7" fmla="*/ 205117 w 211506"/>
                <a:gd name="connsiteY7" fmla="*/ 211310 h 211309"/>
                <a:gd name="connsiteX8" fmla="*/ 209590 w 211506"/>
                <a:gd name="connsiteY8" fmla="*/ 209395 h 211309"/>
                <a:gd name="connsiteX9" fmla="*/ 209590 w 211506"/>
                <a:gd name="connsiteY9" fmla="*/ 200457 h 211309"/>
                <a:gd name="connsiteX10" fmla="*/ 137384 w 211506"/>
                <a:gd name="connsiteY10" fmla="*/ 127680 h 211309"/>
                <a:gd name="connsiteX11" fmla="*/ 13419 w 211506"/>
                <a:gd name="connsiteY11" fmla="*/ 77885 h 211309"/>
                <a:gd name="connsiteX12" fmla="*/ 78597 w 211506"/>
                <a:gd name="connsiteY12" fmla="*/ 12768 h 211309"/>
                <a:gd name="connsiteX13" fmla="*/ 143774 w 211506"/>
                <a:gd name="connsiteY13" fmla="*/ 77885 h 211309"/>
                <a:gd name="connsiteX14" fmla="*/ 78597 w 211506"/>
                <a:gd name="connsiteY14" fmla="*/ 143001 h 211309"/>
                <a:gd name="connsiteX15" fmla="*/ 13419 w 211506"/>
                <a:gd name="connsiteY15" fmla="*/ 77885 h 21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506" h="211309">
                  <a:moveTo>
                    <a:pt x="137384" y="127680"/>
                  </a:moveTo>
                  <a:cubicBezTo>
                    <a:pt x="148886" y="114273"/>
                    <a:pt x="155915" y="96398"/>
                    <a:pt x="155915" y="77885"/>
                  </a:cubicBezTo>
                  <a:cubicBezTo>
                    <a:pt x="155915" y="35112"/>
                    <a:pt x="120770" y="0"/>
                    <a:pt x="77957" y="0"/>
                  </a:cubicBezTo>
                  <a:cubicBezTo>
                    <a:pt x="35145" y="0"/>
                    <a:pt x="0" y="35112"/>
                    <a:pt x="0" y="77885"/>
                  </a:cubicBezTo>
                  <a:cubicBezTo>
                    <a:pt x="0" y="120657"/>
                    <a:pt x="35145" y="155769"/>
                    <a:pt x="77957" y="155769"/>
                  </a:cubicBezTo>
                  <a:cubicBezTo>
                    <a:pt x="97127" y="155769"/>
                    <a:pt x="114380" y="148747"/>
                    <a:pt x="128438" y="137256"/>
                  </a:cubicBezTo>
                  <a:lnTo>
                    <a:pt x="200644" y="209395"/>
                  </a:lnTo>
                  <a:cubicBezTo>
                    <a:pt x="201922" y="210671"/>
                    <a:pt x="203839" y="211310"/>
                    <a:pt x="205117" y="211310"/>
                  </a:cubicBezTo>
                  <a:cubicBezTo>
                    <a:pt x="206395" y="211310"/>
                    <a:pt x="208312" y="210671"/>
                    <a:pt x="209590" y="209395"/>
                  </a:cubicBezTo>
                  <a:cubicBezTo>
                    <a:pt x="212146" y="206841"/>
                    <a:pt x="212146" y="203011"/>
                    <a:pt x="209590" y="200457"/>
                  </a:cubicBezTo>
                  <a:lnTo>
                    <a:pt x="137384" y="127680"/>
                  </a:lnTo>
                  <a:close/>
                  <a:moveTo>
                    <a:pt x="13419" y="77885"/>
                  </a:moveTo>
                  <a:cubicBezTo>
                    <a:pt x="13419" y="42134"/>
                    <a:pt x="42812" y="12768"/>
                    <a:pt x="78597" y="12768"/>
                  </a:cubicBezTo>
                  <a:cubicBezTo>
                    <a:pt x="114380" y="12768"/>
                    <a:pt x="143774" y="42134"/>
                    <a:pt x="143774" y="77885"/>
                  </a:cubicBezTo>
                  <a:cubicBezTo>
                    <a:pt x="143774" y="113635"/>
                    <a:pt x="114380" y="143001"/>
                    <a:pt x="78597" y="143001"/>
                  </a:cubicBezTo>
                  <a:cubicBezTo>
                    <a:pt x="42812" y="143001"/>
                    <a:pt x="13419" y="113635"/>
                    <a:pt x="13419" y="77885"/>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pic>
        <p:nvPicPr>
          <p:cNvPr id="5" name="Picture 4" descr="A picture containing building, sky, outdoor, street&#10;&#10;Description automatically generated">
            <a:extLst>
              <a:ext uri="{FF2B5EF4-FFF2-40B4-BE49-F238E27FC236}">
                <a16:creationId xmlns:a16="http://schemas.microsoft.com/office/drawing/2014/main" id="{AA0FD896-B4A5-4ABE-A965-D6A20B064BD3}"/>
              </a:ext>
            </a:extLst>
          </p:cNvPr>
          <p:cNvPicPr>
            <a:picLocks noChangeAspect="1"/>
          </p:cNvPicPr>
          <p:nvPr/>
        </p:nvPicPr>
        <p:blipFill>
          <a:blip r:embed="rId3"/>
          <a:stretch>
            <a:fillRect/>
          </a:stretch>
        </p:blipFill>
        <p:spPr>
          <a:xfrm>
            <a:off x="6166987" y="2659331"/>
            <a:ext cx="7272788" cy="4092155"/>
          </a:xfrm>
          <a:prstGeom prst="rect">
            <a:avLst/>
          </a:prstGeom>
        </p:spPr>
      </p:pic>
    </p:spTree>
    <p:extLst>
      <p:ext uri="{BB962C8B-B14F-4D97-AF65-F5344CB8AC3E}">
        <p14:creationId xmlns:p14="http://schemas.microsoft.com/office/powerpoint/2010/main" val="1744800352"/>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3775E6E-5440-4CD7-9E79-92C5B9E11D70}"/>
              </a:ext>
            </a:extLst>
          </p:cNvPr>
          <p:cNvSpPr/>
          <p:nvPr/>
        </p:nvSpPr>
        <p:spPr>
          <a:xfrm>
            <a:off x="187960" y="6389913"/>
            <a:ext cx="4152900" cy="1058039"/>
          </a:xfrm>
          <a:prstGeom prst="rect">
            <a:avLst/>
          </a:prstGeom>
          <a:solidFill>
            <a:schemeClr val="bg1"/>
          </a:solidFill>
        </p:spPr>
        <p:txBody>
          <a:bodyPr wrap="square" rtlCol="0" anchor="ctr">
            <a:spAutoFit/>
          </a:bodyPr>
          <a:lstStyle/>
          <a:p>
            <a:pPr algn="ctr"/>
            <a:endParaRPr lang="es-ES" sz="10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2" name="Title 1">
            <a:extLst>
              <a:ext uri="{FF2B5EF4-FFF2-40B4-BE49-F238E27FC236}">
                <a16:creationId xmlns:a16="http://schemas.microsoft.com/office/drawing/2014/main" id="{5D80F6C2-6EE5-4489-A720-450640F27109}"/>
              </a:ext>
            </a:extLst>
          </p:cNvPr>
          <p:cNvSpPr>
            <a:spLocks noGrp="1"/>
          </p:cNvSpPr>
          <p:nvPr>
            <p:ph type="title"/>
          </p:nvPr>
        </p:nvSpPr>
        <p:spPr/>
        <p:txBody>
          <a:bodyPr/>
          <a:lstStyle/>
          <a:p>
            <a:r>
              <a:rPr lang="en-GB">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rPr>
              <a:t>Main implemented actions:</a:t>
            </a:r>
            <a:r>
              <a:rPr lang="en-GB"/>
              <a:t> Urban Distribution of Goods (UDG)</a:t>
            </a:r>
          </a:p>
        </p:txBody>
      </p:sp>
      <p:sp>
        <p:nvSpPr>
          <p:cNvPr id="3" name="Text Placeholder 2">
            <a:extLst>
              <a:ext uri="{FF2B5EF4-FFF2-40B4-BE49-F238E27FC236}">
                <a16:creationId xmlns:a16="http://schemas.microsoft.com/office/drawing/2014/main" id="{CA2B26DF-4666-4980-9C4B-EBD12A092AE2}"/>
              </a:ext>
            </a:extLst>
          </p:cNvPr>
          <p:cNvSpPr>
            <a:spLocks noGrp="1"/>
          </p:cNvSpPr>
          <p:nvPr>
            <p:ph type="body" sz="quarter" idx="14"/>
          </p:nvPr>
        </p:nvSpPr>
        <p:spPr/>
        <p:txBody>
          <a:bodyPr/>
          <a:lstStyle/>
          <a:p>
            <a:r>
              <a:rPr lang="en-GB"/>
              <a:t>02. </a:t>
            </a:r>
            <a:r>
              <a:rPr lang="en-GB" sz="2200">
                <a:latin typeface="Open Sans Extrabold" panose="020B0906030804020204" pitchFamily="34" charset="0"/>
                <a:ea typeface="Open Sans Extrabold" panose="020B0906030804020204" pitchFamily="34" charset="0"/>
                <a:cs typeface="Open Sans Extrabold" panose="020B0906030804020204" pitchFamily="34" charset="0"/>
              </a:rPr>
              <a:t>Madrid 360 Strategy Summary</a:t>
            </a:r>
          </a:p>
        </p:txBody>
      </p:sp>
      <p:grpSp>
        <p:nvGrpSpPr>
          <p:cNvPr id="35" name="Group 34">
            <a:extLst>
              <a:ext uri="{FF2B5EF4-FFF2-40B4-BE49-F238E27FC236}">
                <a16:creationId xmlns:a16="http://schemas.microsoft.com/office/drawing/2014/main" id="{2529692A-033A-40AD-8540-1B6816DCE9FA}"/>
              </a:ext>
            </a:extLst>
          </p:cNvPr>
          <p:cNvGrpSpPr>
            <a:grpSpLocks noChangeAspect="1"/>
          </p:cNvGrpSpPr>
          <p:nvPr/>
        </p:nvGrpSpPr>
        <p:grpSpPr>
          <a:xfrm>
            <a:off x="11080174" y="555708"/>
            <a:ext cx="1696056" cy="451937"/>
            <a:chOff x="11354823" y="557803"/>
            <a:chExt cx="1354985" cy="361054"/>
          </a:xfrm>
        </p:grpSpPr>
        <p:sp>
          <p:nvSpPr>
            <p:cNvPr id="36" name="TextBox 35">
              <a:extLst>
                <a:ext uri="{FF2B5EF4-FFF2-40B4-BE49-F238E27FC236}">
                  <a16:creationId xmlns:a16="http://schemas.microsoft.com/office/drawing/2014/main" id="{F8B251B6-A47A-4D94-9217-1B4E0BE54BA7}"/>
                </a:ext>
              </a:extLst>
            </p:cNvPr>
            <p:cNvSpPr txBox="1"/>
            <p:nvPr/>
          </p:nvSpPr>
          <p:spPr>
            <a:xfrm>
              <a:off x="12524030"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7" name="TextBox 36">
              <a:extLst>
                <a:ext uri="{FF2B5EF4-FFF2-40B4-BE49-F238E27FC236}">
                  <a16:creationId xmlns:a16="http://schemas.microsoft.com/office/drawing/2014/main" id="{0579555C-CB73-4F8E-9FF1-B7B15A78EC1C}"/>
                </a:ext>
              </a:extLst>
            </p:cNvPr>
            <p:cNvSpPr txBox="1"/>
            <p:nvPr/>
          </p:nvSpPr>
          <p:spPr>
            <a:xfrm>
              <a:off x="12329162"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9" name="TextBox 38">
              <a:extLst>
                <a:ext uri="{FF2B5EF4-FFF2-40B4-BE49-F238E27FC236}">
                  <a16:creationId xmlns:a16="http://schemas.microsoft.com/office/drawing/2014/main" id="{BCCECE82-ED62-4106-8761-3507A779C228}"/>
                </a:ext>
              </a:extLst>
            </p:cNvPr>
            <p:cNvSpPr txBox="1"/>
            <p:nvPr/>
          </p:nvSpPr>
          <p:spPr>
            <a:xfrm>
              <a:off x="12134294"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TextBox 40">
              <a:extLst>
                <a:ext uri="{FF2B5EF4-FFF2-40B4-BE49-F238E27FC236}">
                  <a16:creationId xmlns:a16="http://schemas.microsoft.com/office/drawing/2014/main" id="{B7FD7076-17C5-4679-9F3A-975BE23B660E}"/>
                </a:ext>
              </a:extLst>
            </p:cNvPr>
            <p:cNvSpPr txBox="1"/>
            <p:nvPr/>
          </p:nvSpPr>
          <p:spPr>
            <a:xfrm>
              <a:off x="11939427"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TextBox 42">
              <a:extLst>
                <a:ext uri="{FF2B5EF4-FFF2-40B4-BE49-F238E27FC236}">
                  <a16:creationId xmlns:a16="http://schemas.microsoft.com/office/drawing/2014/main" id="{0E775BC3-78DD-4FCE-84B9-BEFFF167DCFD}"/>
                </a:ext>
              </a:extLst>
            </p:cNvPr>
            <p:cNvSpPr txBox="1"/>
            <p:nvPr/>
          </p:nvSpPr>
          <p:spPr>
            <a:xfrm>
              <a:off x="11744559" y="742111"/>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8" name="TextBox 47">
              <a:extLst>
                <a:ext uri="{FF2B5EF4-FFF2-40B4-BE49-F238E27FC236}">
                  <a16:creationId xmlns:a16="http://schemas.microsoft.com/office/drawing/2014/main" id="{F17497A8-3E49-49DA-A574-7009BE762836}"/>
                </a:ext>
              </a:extLst>
            </p:cNvPr>
            <p:cNvSpPr txBox="1"/>
            <p:nvPr/>
          </p:nvSpPr>
          <p:spPr>
            <a:xfrm>
              <a:off x="11549691"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3" name="TextBox 52">
              <a:extLst>
                <a:ext uri="{FF2B5EF4-FFF2-40B4-BE49-F238E27FC236}">
                  <a16:creationId xmlns:a16="http://schemas.microsoft.com/office/drawing/2014/main" id="{7E5162B2-203E-4E94-A0BE-D60188C45D04}"/>
                </a:ext>
              </a:extLst>
            </p:cNvPr>
            <p:cNvSpPr txBox="1"/>
            <p:nvPr/>
          </p:nvSpPr>
          <p:spPr>
            <a:xfrm>
              <a:off x="11354823" y="742111"/>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4" name="TextBox 53">
              <a:extLst>
                <a:ext uri="{FF2B5EF4-FFF2-40B4-BE49-F238E27FC236}">
                  <a16:creationId xmlns:a16="http://schemas.microsoft.com/office/drawing/2014/main" id="{59A403BB-0D0A-4990-88E9-53E041C0433B}"/>
                </a:ext>
              </a:extLst>
            </p:cNvPr>
            <p:cNvSpPr txBox="1"/>
            <p:nvPr/>
          </p:nvSpPr>
          <p:spPr>
            <a:xfrm>
              <a:off x="12524030"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5" name="TextBox 54">
              <a:extLst>
                <a:ext uri="{FF2B5EF4-FFF2-40B4-BE49-F238E27FC236}">
                  <a16:creationId xmlns:a16="http://schemas.microsoft.com/office/drawing/2014/main" id="{C804AEA6-4701-45D8-A6E7-1B335B6C55C0}"/>
                </a:ext>
              </a:extLst>
            </p:cNvPr>
            <p:cNvSpPr txBox="1"/>
            <p:nvPr/>
          </p:nvSpPr>
          <p:spPr>
            <a:xfrm>
              <a:off x="12329162"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6" name="TextBox 55">
              <a:extLst>
                <a:ext uri="{FF2B5EF4-FFF2-40B4-BE49-F238E27FC236}">
                  <a16:creationId xmlns:a16="http://schemas.microsoft.com/office/drawing/2014/main" id="{7598D1F7-A975-472D-A322-ED85BD61889D}"/>
                </a:ext>
              </a:extLst>
            </p:cNvPr>
            <p:cNvSpPr txBox="1"/>
            <p:nvPr/>
          </p:nvSpPr>
          <p:spPr>
            <a:xfrm>
              <a:off x="12134294"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4" name="TextBox 63">
              <a:extLst>
                <a:ext uri="{FF2B5EF4-FFF2-40B4-BE49-F238E27FC236}">
                  <a16:creationId xmlns:a16="http://schemas.microsoft.com/office/drawing/2014/main" id="{EA7EA01A-DCFC-45FA-9360-38FE25487EE1}"/>
                </a:ext>
              </a:extLst>
            </p:cNvPr>
            <p:cNvSpPr txBox="1"/>
            <p:nvPr/>
          </p:nvSpPr>
          <p:spPr>
            <a:xfrm>
              <a:off x="11939427" y="557803"/>
              <a:ext cx="185778" cy="176746"/>
            </a:xfrm>
            <a:prstGeom prst="rect">
              <a:avLst/>
            </a:prstGeom>
            <a:solidFill>
              <a:srgbClr val="00AED0"/>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5" name="TextBox 64">
              <a:extLst>
                <a:ext uri="{FF2B5EF4-FFF2-40B4-BE49-F238E27FC236}">
                  <a16:creationId xmlns:a16="http://schemas.microsoft.com/office/drawing/2014/main" id="{53E3FE2A-AECB-4FA5-A133-36479B0E2CB2}"/>
                </a:ext>
              </a:extLst>
            </p:cNvPr>
            <p:cNvSpPr txBox="1"/>
            <p:nvPr/>
          </p:nvSpPr>
          <p:spPr>
            <a:xfrm>
              <a:off x="11744559"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6" name="TextBox 65">
              <a:extLst>
                <a:ext uri="{FF2B5EF4-FFF2-40B4-BE49-F238E27FC236}">
                  <a16:creationId xmlns:a16="http://schemas.microsoft.com/office/drawing/2014/main" id="{BC8618DF-FCB8-423A-8B25-90AB7FE350F4}"/>
                </a:ext>
              </a:extLst>
            </p:cNvPr>
            <p:cNvSpPr txBox="1"/>
            <p:nvPr/>
          </p:nvSpPr>
          <p:spPr>
            <a:xfrm>
              <a:off x="11549691"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67" name="Graphic 4">
              <a:extLst>
                <a:ext uri="{FF2B5EF4-FFF2-40B4-BE49-F238E27FC236}">
                  <a16:creationId xmlns:a16="http://schemas.microsoft.com/office/drawing/2014/main" id="{B19CDF45-60BA-4CC2-8499-DA2030C5A84A}"/>
                </a:ext>
              </a:extLst>
            </p:cNvPr>
            <p:cNvGrpSpPr>
              <a:grpSpLocks noChangeAspect="1"/>
            </p:cNvGrpSpPr>
            <p:nvPr/>
          </p:nvGrpSpPr>
          <p:grpSpPr>
            <a:xfrm>
              <a:off x="11772106" y="767204"/>
              <a:ext cx="37357" cy="35885"/>
              <a:chOff x="8908530" y="3895668"/>
              <a:chExt cx="226843" cy="218332"/>
            </a:xfrm>
            <a:solidFill>
              <a:schemeClr val="bg1"/>
            </a:solidFill>
            <a:effectLst/>
          </p:grpSpPr>
          <p:sp>
            <p:nvSpPr>
              <p:cNvPr id="118" name="Graphic 4">
                <a:extLst>
                  <a:ext uri="{FF2B5EF4-FFF2-40B4-BE49-F238E27FC236}">
                    <a16:creationId xmlns:a16="http://schemas.microsoft.com/office/drawing/2014/main" id="{EEBFA7E1-1A02-48CA-ABC5-1CCABA0A29D8}"/>
                  </a:ext>
                </a:extLst>
              </p:cNvPr>
              <p:cNvSpPr/>
              <p:nvPr/>
            </p:nvSpPr>
            <p:spPr>
              <a:xfrm>
                <a:off x="8969754" y="3895668"/>
                <a:ext cx="111083" cy="82353"/>
              </a:xfrm>
              <a:custGeom>
                <a:avLst/>
                <a:gdLst>
                  <a:gd name="connsiteX0" fmla="*/ 68812 w 111083"/>
                  <a:gd name="connsiteY0" fmla="*/ 63840 h 82353"/>
                  <a:gd name="connsiteX1" fmla="*/ 61144 w 111083"/>
                  <a:gd name="connsiteY1" fmla="*/ 68947 h 82353"/>
                  <a:gd name="connsiteX2" fmla="*/ 61144 w 111083"/>
                  <a:gd name="connsiteY2" fmla="*/ 68947 h 82353"/>
                  <a:gd name="connsiteX3" fmla="*/ 66256 w 111083"/>
                  <a:gd name="connsiteY3" fmla="*/ 76608 h 82353"/>
                  <a:gd name="connsiteX4" fmla="*/ 66256 w 111083"/>
                  <a:gd name="connsiteY4" fmla="*/ 76608 h 82353"/>
                  <a:gd name="connsiteX5" fmla="*/ 97566 w 111083"/>
                  <a:gd name="connsiteY5" fmla="*/ 82354 h 82353"/>
                  <a:gd name="connsiteX6" fmla="*/ 98844 w 111083"/>
                  <a:gd name="connsiteY6" fmla="*/ 82354 h 82353"/>
                  <a:gd name="connsiteX7" fmla="*/ 102679 w 111083"/>
                  <a:gd name="connsiteY7" fmla="*/ 81077 h 82353"/>
                  <a:gd name="connsiteX8" fmla="*/ 105234 w 111083"/>
                  <a:gd name="connsiteY8" fmla="*/ 77246 h 82353"/>
                  <a:gd name="connsiteX9" fmla="*/ 110985 w 111083"/>
                  <a:gd name="connsiteY9" fmla="*/ 45965 h 82353"/>
                  <a:gd name="connsiteX10" fmla="*/ 105874 w 111083"/>
                  <a:gd name="connsiteY10" fmla="*/ 38304 h 82353"/>
                  <a:gd name="connsiteX11" fmla="*/ 98205 w 111083"/>
                  <a:gd name="connsiteY11" fmla="*/ 43411 h 82353"/>
                  <a:gd name="connsiteX12" fmla="*/ 98205 w 111083"/>
                  <a:gd name="connsiteY12" fmla="*/ 43411 h 82353"/>
                  <a:gd name="connsiteX13" fmla="*/ 95649 w 111083"/>
                  <a:gd name="connsiteY13" fmla="*/ 58094 h 82353"/>
                  <a:gd name="connsiteX14" fmla="*/ 63700 w 111083"/>
                  <a:gd name="connsiteY14" fmla="*/ 3192 h 82353"/>
                  <a:gd name="connsiteX15" fmla="*/ 57949 w 111083"/>
                  <a:gd name="connsiteY15" fmla="*/ 0 h 82353"/>
                  <a:gd name="connsiteX16" fmla="*/ 45169 w 111083"/>
                  <a:gd name="connsiteY16" fmla="*/ 0 h 82353"/>
                  <a:gd name="connsiteX17" fmla="*/ 39418 w 111083"/>
                  <a:gd name="connsiteY17" fmla="*/ 3192 h 82353"/>
                  <a:gd name="connsiteX18" fmla="*/ 1079 w 111083"/>
                  <a:gd name="connsiteY18" fmla="*/ 68947 h 82353"/>
                  <a:gd name="connsiteX19" fmla="*/ 2995 w 111083"/>
                  <a:gd name="connsiteY19" fmla="*/ 77885 h 82353"/>
                  <a:gd name="connsiteX20" fmla="*/ 11941 w 111083"/>
                  <a:gd name="connsiteY20" fmla="*/ 75970 h 82353"/>
                  <a:gd name="connsiteX21" fmla="*/ 11941 w 111083"/>
                  <a:gd name="connsiteY21" fmla="*/ 75331 h 82353"/>
                  <a:gd name="connsiteX22" fmla="*/ 48364 w 111083"/>
                  <a:gd name="connsiteY22" fmla="*/ 12768 h 82353"/>
                  <a:gd name="connsiteX23" fmla="*/ 54115 w 111083"/>
                  <a:gd name="connsiteY23" fmla="*/ 12768 h 82353"/>
                  <a:gd name="connsiteX24" fmla="*/ 85425 w 111083"/>
                  <a:gd name="connsiteY24" fmla="*/ 67032 h 82353"/>
                  <a:gd name="connsiteX25" fmla="*/ 68812 w 111083"/>
                  <a:gd name="connsiteY25" fmla="*/ 63840 h 8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083" h="82353">
                    <a:moveTo>
                      <a:pt x="68812" y="63840"/>
                    </a:moveTo>
                    <a:cubicBezTo>
                      <a:pt x="65617" y="63202"/>
                      <a:pt x="61783" y="65755"/>
                      <a:pt x="61144" y="68947"/>
                    </a:cubicBezTo>
                    <a:cubicBezTo>
                      <a:pt x="61144" y="68947"/>
                      <a:pt x="61144" y="68947"/>
                      <a:pt x="61144" y="68947"/>
                    </a:cubicBezTo>
                    <a:cubicBezTo>
                      <a:pt x="60505" y="72139"/>
                      <a:pt x="63061" y="75970"/>
                      <a:pt x="66256" y="76608"/>
                    </a:cubicBezTo>
                    <a:cubicBezTo>
                      <a:pt x="66256" y="76608"/>
                      <a:pt x="66256" y="76608"/>
                      <a:pt x="66256" y="76608"/>
                    </a:cubicBezTo>
                    <a:lnTo>
                      <a:pt x="97566" y="82354"/>
                    </a:lnTo>
                    <a:lnTo>
                      <a:pt x="98844" y="82354"/>
                    </a:lnTo>
                    <a:cubicBezTo>
                      <a:pt x="100123" y="82354"/>
                      <a:pt x="101400" y="81715"/>
                      <a:pt x="102679" y="81077"/>
                    </a:cubicBezTo>
                    <a:cubicBezTo>
                      <a:pt x="103956" y="79800"/>
                      <a:pt x="105234" y="78523"/>
                      <a:pt x="105234" y="77246"/>
                    </a:cubicBezTo>
                    <a:lnTo>
                      <a:pt x="110985" y="45965"/>
                    </a:lnTo>
                    <a:cubicBezTo>
                      <a:pt x="111624" y="42135"/>
                      <a:pt x="109069" y="38943"/>
                      <a:pt x="105874" y="38304"/>
                    </a:cubicBezTo>
                    <a:cubicBezTo>
                      <a:pt x="102039" y="37666"/>
                      <a:pt x="98844" y="40219"/>
                      <a:pt x="98205" y="43411"/>
                    </a:cubicBezTo>
                    <a:lnTo>
                      <a:pt x="98205" y="43411"/>
                    </a:lnTo>
                    <a:lnTo>
                      <a:pt x="95649" y="58094"/>
                    </a:lnTo>
                    <a:lnTo>
                      <a:pt x="63700" y="3192"/>
                    </a:lnTo>
                    <a:cubicBezTo>
                      <a:pt x="62422" y="1277"/>
                      <a:pt x="60505" y="0"/>
                      <a:pt x="57949" y="0"/>
                    </a:cubicBezTo>
                    <a:lnTo>
                      <a:pt x="45169" y="0"/>
                    </a:lnTo>
                    <a:cubicBezTo>
                      <a:pt x="42613" y="0"/>
                      <a:pt x="40696" y="1277"/>
                      <a:pt x="39418" y="3192"/>
                    </a:cubicBezTo>
                    <a:lnTo>
                      <a:pt x="1079" y="68947"/>
                    </a:lnTo>
                    <a:cubicBezTo>
                      <a:pt x="-839" y="72139"/>
                      <a:pt x="-200" y="75970"/>
                      <a:pt x="2995" y="77885"/>
                    </a:cubicBezTo>
                    <a:cubicBezTo>
                      <a:pt x="6190" y="79800"/>
                      <a:pt x="10025" y="79162"/>
                      <a:pt x="11941" y="75970"/>
                    </a:cubicBezTo>
                    <a:cubicBezTo>
                      <a:pt x="11941" y="75970"/>
                      <a:pt x="11941" y="75970"/>
                      <a:pt x="11941" y="75331"/>
                    </a:cubicBezTo>
                    <a:lnTo>
                      <a:pt x="48364" y="12768"/>
                    </a:lnTo>
                    <a:lnTo>
                      <a:pt x="54115" y="12768"/>
                    </a:lnTo>
                    <a:lnTo>
                      <a:pt x="85425" y="67032"/>
                    </a:lnTo>
                    <a:lnTo>
                      <a:pt x="68812" y="6384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9" name="Graphic 4">
                <a:extLst>
                  <a:ext uri="{FF2B5EF4-FFF2-40B4-BE49-F238E27FC236}">
                    <a16:creationId xmlns:a16="http://schemas.microsoft.com/office/drawing/2014/main" id="{BEF10175-F17C-4D7E-995C-3002168A2258}"/>
                  </a:ext>
                </a:extLst>
              </p:cNvPr>
              <p:cNvSpPr/>
              <p:nvPr/>
            </p:nvSpPr>
            <p:spPr>
              <a:xfrm>
                <a:off x="8908530" y="3997333"/>
                <a:ext cx="96807" cy="94961"/>
              </a:xfrm>
              <a:custGeom>
                <a:avLst/>
                <a:gdLst>
                  <a:gd name="connsiteX0" fmla="*/ 91696 w 96807"/>
                  <a:gd name="connsiteY0" fmla="*/ 80917 h 94961"/>
                  <a:gd name="connsiteX1" fmla="*/ 16934 w 96807"/>
                  <a:gd name="connsiteY1" fmla="*/ 80917 h 94961"/>
                  <a:gd name="connsiteX2" fmla="*/ 14378 w 96807"/>
                  <a:gd name="connsiteY2" fmla="*/ 76448 h 94961"/>
                  <a:gd name="connsiteX3" fmla="*/ 46327 w 96807"/>
                  <a:gd name="connsiteY3" fmla="*/ 22184 h 94961"/>
                  <a:gd name="connsiteX4" fmla="*/ 52078 w 96807"/>
                  <a:gd name="connsiteY4" fmla="*/ 38783 h 94961"/>
                  <a:gd name="connsiteX5" fmla="*/ 57829 w 96807"/>
                  <a:gd name="connsiteY5" fmla="*/ 43251 h 94961"/>
                  <a:gd name="connsiteX6" fmla="*/ 59746 w 96807"/>
                  <a:gd name="connsiteY6" fmla="*/ 42613 h 94961"/>
                  <a:gd name="connsiteX7" fmla="*/ 63580 w 96807"/>
                  <a:gd name="connsiteY7" fmla="*/ 34314 h 94961"/>
                  <a:gd name="connsiteX8" fmla="*/ 52717 w 96807"/>
                  <a:gd name="connsiteY8" fmla="*/ 4309 h 94961"/>
                  <a:gd name="connsiteX9" fmla="*/ 49522 w 96807"/>
                  <a:gd name="connsiteY9" fmla="*/ 479 h 94961"/>
                  <a:gd name="connsiteX10" fmla="*/ 44410 w 96807"/>
                  <a:gd name="connsiteY10" fmla="*/ 479 h 94961"/>
                  <a:gd name="connsiteX11" fmla="*/ 14378 w 96807"/>
                  <a:gd name="connsiteY11" fmla="*/ 11332 h 94961"/>
                  <a:gd name="connsiteX12" fmla="*/ 11183 w 96807"/>
                  <a:gd name="connsiteY12" fmla="*/ 19631 h 94961"/>
                  <a:gd name="connsiteX13" fmla="*/ 18850 w 96807"/>
                  <a:gd name="connsiteY13" fmla="*/ 23461 h 94961"/>
                  <a:gd name="connsiteX14" fmla="*/ 33547 w 96807"/>
                  <a:gd name="connsiteY14" fmla="*/ 18354 h 94961"/>
                  <a:gd name="connsiteX15" fmla="*/ 959 w 96807"/>
                  <a:gd name="connsiteY15" fmla="*/ 73894 h 94961"/>
                  <a:gd name="connsiteX16" fmla="*/ 959 w 96807"/>
                  <a:gd name="connsiteY16" fmla="*/ 80278 h 94961"/>
                  <a:gd name="connsiteX17" fmla="*/ 6709 w 96807"/>
                  <a:gd name="connsiteY17" fmla="*/ 91770 h 94961"/>
                  <a:gd name="connsiteX18" fmla="*/ 12460 w 96807"/>
                  <a:gd name="connsiteY18" fmla="*/ 94962 h 94961"/>
                  <a:gd name="connsiteX19" fmla="*/ 90418 w 96807"/>
                  <a:gd name="connsiteY19" fmla="*/ 94962 h 94961"/>
                  <a:gd name="connsiteX20" fmla="*/ 96808 w 96807"/>
                  <a:gd name="connsiteY20" fmla="*/ 88578 h 94961"/>
                  <a:gd name="connsiteX21" fmla="*/ 91696 w 96807"/>
                  <a:gd name="connsiteY21" fmla="*/ 80917 h 94961"/>
                  <a:gd name="connsiteX22" fmla="*/ 91696 w 96807"/>
                  <a:gd name="connsiteY22" fmla="*/ 80917 h 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6807" h="94961">
                    <a:moveTo>
                      <a:pt x="91696" y="80917"/>
                    </a:moveTo>
                    <a:lnTo>
                      <a:pt x="16934" y="80917"/>
                    </a:lnTo>
                    <a:lnTo>
                      <a:pt x="14378" y="76448"/>
                    </a:lnTo>
                    <a:lnTo>
                      <a:pt x="46327" y="22184"/>
                    </a:lnTo>
                    <a:lnTo>
                      <a:pt x="52078" y="38783"/>
                    </a:lnTo>
                    <a:cubicBezTo>
                      <a:pt x="52717" y="41336"/>
                      <a:pt x="55273" y="43251"/>
                      <a:pt x="57829" y="43251"/>
                    </a:cubicBezTo>
                    <a:cubicBezTo>
                      <a:pt x="58468" y="43251"/>
                      <a:pt x="59107" y="43251"/>
                      <a:pt x="59746" y="42613"/>
                    </a:cubicBezTo>
                    <a:cubicBezTo>
                      <a:pt x="62941" y="41336"/>
                      <a:pt x="64858" y="37506"/>
                      <a:pt x="63580" y="34314"/>
                    </a:cubicBezTo>
                    <a:lnTo>
                      <a:pt x="52717" y="4309"/>
                    </a:lnTo>
                    <a:cubicBezTo>
                      <a:pt x="52078" y="3032"/>
                      <a:pt x="50800" y="1117"/>
                      <a:pt x="49522" y="479"/>
                    </a:cubicBezTo>
                    <a:cubicBezTo>
                      <a:pt x="48244" y="-160"/>
                      <a:pt x="46327" y="-160"/>
                      <a:pt x="44410" y="479"/>
                    </a:cubicBezTo>
                    <a:lnTo>
                      <a:pt x="14378" y="11332"/>
                    </a:lnTo>
                    <a:cubicBezTo>
                      <a:pt x="11183" y="12608"/>
                      <a:pt x="9904" y="16439"/>
                      <a:pt x="11183" y="19631"/>
                    </a:cubicBezTo>
                    <a:cubicBezTo>
                      <a:pt x="12460" y="22823"/>
                      <a:pt x="15655" y="24099"/>
                      <a:pt x="18850" y="23461"/>
                    </a:cubicBezTo>
                    <a:lnTo>
                      <a:pt x="33547" y="18354"/>
                    </a:lnTo>
                    <a:lnTo>
                      <a:pt x="959" y="73894"/>
                    </a:lnTo>
                    <a:cubicBezTo>
                      <a:pt x="-320" y="75810"/>
                      <a:pt x="-320" y="78363"/>
                      <a:pt x="959" y="80278"/>
                    </a:cubicBezTo>
                    <a:lnTo>
                      <a:pt x="6709" y="91770"/>
                    </a:lnTo>
                    <a:cubicBezTo>
                      <a:pt x="7988" y="93685"/>
                      <a:pt x="9904" y="94962"/>
                      <a:pt x="12460" y="94962"/>
                    </a:cubicBezTo>
                    <a:lnTo>
                      <a:pt x="90418" y="94962"/>
                    </a:lnTo>
                    <a:cubicBezTo>
                      <a:pt x="94252" y="94962"/>
                      <a:pt x="96808" y="92408"/>
                      <a:pt x="96808" y="88578"/>
                    </a:cubicBezTo>
                    <a:cubicBezTo>
                      <a:pt x="96808" y="84747"/>
                      <a:pt x="95529" y="81555"/>
                      <a:pt x="91696" y="80917"/>
                    </a:cubicBezTo>
                    <a:lnTo>
                      <a:pt x="91696" y="80917"/>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20" name="Graphic 4">
                <a:extLst>
                  <a:ext uri="{FF2B5EF4-FFF2-40B4-BE49-F238E27FC236}">
                    <a16:creationId xmlns:a16="http://schemas.microsoft.com/office/drawing/2014/main" id="{BEADB67E-AA0C-4998-AA92-86540129E45C}"/>
                  </a:ext>
                </a:extLst>
              </p:cNvPr>
              <p:cNvSpPr/>
              <p:nvPr/>
            </p:nvSpPr>
            <p:spPr>
              <a:xfrm>
                <a:off x="9030259" y="4001153"/>
                <a:ext cx="105114" cy="112847"/>
              </a:xfrm>
              <a:custGeom>
                <a:avLst/>
                <a:gdLst>
                  <a:gd name="connsiteX0" fmla="*/ 64539 w 105114"/>
                  <a:gd name="connsiteY0" fmla="*/ 3681 h 112847"/>
                  <a:gd name="connsiteX1" fmla="*/ 56232 w 105114"/>
                  <a:gd name="connsiteY1" fmla="*/ 489 h 112847"/>
                  <a:gd name="connsiteX2" fmla="*/ 53037 w 105114"/>
                  <a:gd name="connsiteY2" fmla="*/ 8788 h 112847"/>
                  <a:gd name="connsiteX3" fmla="*/ 53675 w 105114"/>
                  <a:gd name="connsiteY3" fmla="*/ 10065 h 112847"/>
                  <a:gd name="connsiteX4" fmla="*/ 90737 w 105114"/>
                  <a:gd name="connsiteY4" fmla="*/ 72628 h 112847"/>
                  <a:gd name="connsiteX5" fmla="*/ 88820 w 105114"/>
                  <a:gd name="connsiteY5" fmla="*/ 77097 h 112847"/>
                  <a:gd name="connsiteX6" fmla="*/ 22365 w 105114"/>
                  <a:gd name="connsiteY6" fmla="*/ 77097 h 112847"/>
                  <a:gd name="connsiteX7" fmla="*/ 33228 w 105114"/>
                  <a:gd name="connsiteY7" fmla="*/ 66244 h 112847"/>
                  <a:gd name="connsiteX8" fmla="*/ 32589 w 105114"/>
                  <a:gd name="connsiteY8" fmla="*/ 57307 h 112847"/>
                  <a:gd name="connsiteX9" fmla="*/ 24282 w 105114"/>
                  <a:gd name="connsiteY9" fmla="*/ 57307 h 112847"/>
                  <a:gd name="connsiteX10" fmla="*/ 1917 w 105114"/>
                  <a:gd name="connsiteY10" fmla="*/ 79650 h 112847"/>
                  <a:gd name="connsiteX11" fmla="*/ 1917 w 105114"/>
                  <a:gd name="connsiteY11" fmla="*/ 88588 h 112847"/>
                  <a:gd name="connsiteX12" fmla="*/ 24282 w 105114"/>
                  <a:gd name="connsiteY12" fmla="*/ 110932 h 112847"/>
                  <a:gd name="connsiteX13" fmla="*/ 33228 w 105114"/>
                  <a:gd name="connsiteY13" fmla="*/ 110932 h 112847"/>
                  <a:gd name="connsiteX14" fmla="*/ 33228 w 105114"/>
                  <a:gd name="connsiteY14" fmla="*/ 101994 h 112847"/>
                  <a:gd name="connsiteX15" fmla="*/ 33228 w 105114"/>
                  <a:gd name="connsiteY15" fmla="*/ 101994 h 112847"/>
                  <a:gd name="connsiteX16" fmla="*/ 20448 w 105114"/>
                  <a:gd name="connsiteY16" fmla="*/ 89226 h 112847"/>
                  <a:gd name="connsiteX17" fmla="*/ 92654 w 105114"/>
                  <a:gd name="connsiteY17" fmla="*/ 89226 h 112847"/>
                  <a:gd name="connsiteX18" fmla="*/ 98405 w 105114"/>
                  <a:gd name="connsiteY18" fmla="*/ 86034 h 112847"/>
                  <a:gd name="connsiteX19" fmla="*/ 104156 w 105114"/>
                  <a:gd name="connsiteY19" fmla="*/ 74543 h 112847"/>
                  <a:gd name="connsiteX20" fmla="*/ 104156 w 105114"/>
                  <a:gd name="connsiteY20" fmla="*/ 68159 h 112847"/>
                  <a:gd name="connsiteX21" fmla="*/ 64539 w 105114"/>
                  <a:gd name="connsiteY21" fmla="*/ 3681 h 1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114" h="112847">
                    <a:moveTo>
                      <a:pt x="64539" y="3681"/>
                    </a:moveTo>
                    <a:cubicBezTo>
                      <a:pt x="63260" y="489"/>
                      <a:pt x="59427" y="-788"/>
                      <a:pt x="56232" y="489"/>
                    </a:cubicBezTo>
                    <a:cubicBezTo>
                      <a:pt x="53037" y="1766"/>
                      <a:pt x="51759" y="5596"/>
                      <a:pt x="53037" y="8788"/>
                    </a:cubicBezTo>
                    <a:cubicBezTo>
                      <a:pt x="53037" y="9427"/>
                      <a:pt x="53675" y="9427"/>
                      <a:pt x="53675" y="10065"/>
                    </a:cubicBezTo>
                    <a:lnTo>
                      <a:pt x="90737" y="72628"/>
                    </a:lnTo>
                    <a:lnTo>
                      <a:pt x="88820" y="77097"/>
                    </a:lnTo>
                    <a:lnTo>
                      <a:pt x="22365" y="77097"/>
                    </a:lnTo>
                    <a:lnTo>
                      <a:pt x="33228" y="66244"/>
                    </a:lnTo>
                    <a:cubicBezTo>
                      <a:pt x="35784" y="63690"/>
                      <a:pt x="35144" y="59222"/>
                      <a:pt x="32589" y="57307"/>
                    </a:cubicBezTo>
                    <a:cubicBezTo>
                      <a:pt x="30033" y="55391"/>
                      <a:pt x="26838" y="55391"/>
                      <a:pt x="24282" y="57307"/>
                    </a:cubicBezTo>
                    <a:lnTo>
                      <a:pt x="1917" y="79650"/>
                    </a:lnTo>
                    <a:cubicBezTo>
                      <a:pt x="-639" y="82204"/>
                      <a:pt x="-639" y="86034"/>
                      <a:pt x="1917" y="88588"/>
                    </a:cubicBezTo>
                    <a:lnTo>
                      <a:pt x="24282" y="110932"/>
                    </a:lnTo>
                    <a:cubicBezTo>
                      <a:pt x="26838" y="113486"/>
                      <a:pt x="30672" y="113486"/>
                      <a:pt x="33228" y="110932"/>
                    </a:cubicBezTo>
                    <a:cubicBezTo>
                      <a:pt x="35784" y="108378"/>
                      <a:pt x="35784" y="104548"/>
                      <a:pt x="33228" y="101994"/>
                    </a:cubicBezTo>
                    <a:lnTo>
                      <a:pt x="33228" y="101994"/>
                    </a:lnTo>
                    <a:lnTo>
                      <a:pt x="20448" y="89226"/>
                    </a:lnTo>
                    <a:lnTo>
                      <a:pt x="92654" y="89226"/>
                    </a:lnTo>
                    <a:cubicBezTo>
                      <a:pt x="95210" y="89226"/>
                      <a:pt x="97127" y="87950"/>
                      <a:pt x="98405" y="86034"/>
                    </a:cubicBezTo>
                    <a:lnTo>
                      <a:pt x="104156" y="74543"/>
                    </a:lnTo>
                    <a:cubicBezTo>
                      <a:pt x="105434" y="72628"/>
                      <a:pt x="105434" y="70074"/>
                      <a:pt x="104156" y="68159"/>
                    </a:cubicBezTo>
                    <a:lnTo>
                      <a:pt x="64539" y="36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68" name="Graphic 4">
              <a:extLst>
                <a:ext uri="{FF2B5EF4-FFF2-40B4-BE49-F238E27FC236}">
                  <a16:creationId xmlns:a16="http://schemas.microsoft.com/office/drawing/2014/main" id="{97A6CEB3-DDC2-46EC-BBAC-7F37EE6C5D1E}"/>
                </a:ext>
              </a:extLst>
            </p:cNvPr>
            <p:cNvSpPr/>
            <p:nvPr/>
          </p:nvSpPr>
          <p:spPr>
            <a:xfrm>
              <a:off x="11381802" y="770300"/>
              <a:ext cx="41478" cy="27452"/>
            </a:xfrm>
            <a:custGeom>
              <a:avLst/>
              <a:gdLst>
                <a:gd name="connsiteX0" fmla="*/ 188503 w 232974"/>
                <a:gd name="connsiteY0" fmla="*/ 62563 h 154492"/>
                <a:gd name="connsiteX1" fmla="*/ 171889 w 232974"/>
                <a:gd name="connsiteY1" fmla="*/ 65755 h 154492"/>
                <a:gd name="connsiteX2" fmla="*/ 154636 w 232974"/>
                <a:gd name="connsiteY2" fmla="*/ 35112 h 154492"/>
                <a:gd name="connsiteX3" fmla="*/ 161026 w 232974"/>
                <a:gd name="connsiteY3" fmla="*/ 20429 h 154492"/>
                <a:gd name="connsiteX4" fmla="*/ 172528 w 232974"/>
                <a:gd name="connsiteY4" fmla="*/ 20429 h 154492"/>
                <a:gd name="connsiteX5" fmla="*/ 178918 w 232974"/>
                <a:gd name="connsiteY5" fmla="*/ 14045 h 154492"/>
                <a:gd name="connsiteX6" fmla="*/ 172528 w 232974"/>
                <a:gd name="connsiteY6" fmla="*/ 7661 h 154492"/>
                <a:gd name="connsiteX7" fmla="*/ 141217 w 232974"/>
                <a:gd name="connsiteY7" fmla="*/ 7661 h 154492"/>
                <a:gd name="connsiteX8" fmla="*/ 134828 w 232974"/>
                <a:gd name="connsiteY8" fmla="*/ 14045 h 154492"/>
                <a:gd name="connsiteX9" fmla="*/ 141217 w 232974"/>
                <a:gd name="connsiteY9" fmla="*/ 20429 h 154492"/>
                <a:gd name="connsiteX10" fmla="*/ 147607 w 232974"/>
                <a:gd name="connsiteY10" fmla="*/ 20429 h 154492"/>
                <a:gd name="connsiteX11" fmla="*/ 143134 w 232974"/>
                <a:gd name="connsiteY11" fmla="*/ 31282 h 154492"/>
                <a:gd name="connsiteX12" fmla="*/ 77318 w 232974"/>
                <a:gd name="connsiteY12" fmla="*/ 31282 h 154492"/>
                <a:gd name="connsiteX13" fmla="*/ 83069 w 232974"/>
                <a:gd name="connsiteY13" fmla="*/ 12768 h 154492"/>
                <a:gd name="connsiteX14" fmla="*/ 93932 w 232974"/>
                <a:gd name="connsiteY14" fmla="*/ 12768 h 154492"/>
                <a:gd name="connsiteX15" fmla="*/ 100322 w 232974"/>
                <a:gd name="connsiteY15" fmla="*/ 6384 h 154492"/>
                <a:gd name="connsiteX16" fmla="*/ 93932 w 232974"/>
                <a:gd name="connsiteY16" fmla="*/ 0 h 154492"/>
                <a:gd name="connsiteX17" fmla="*/ 77957 w 232974"/>
                <a:gd name="connsiteY17" fmla="*/ 0 h 154492"/>
                <a:gd name="connsiteX18" fmla="*/ 71567 w 232974"/>
                <a:gd name="connsiteY18" fmla="*/ 4469 h 154492"/>
                <a:gd name="connsiteX19" fmla="*/ 53675 w 232974"/>
                <a:gd name="connsiteY19" fmla="*/ 63201 h 154492"/>
                <a:gd name="connsiteX20" fmla="*/ 46646 w 232974"/>
                <a:gd name="connsiteY20" fmla="*/ 62563 h 154492"/>
                <a:gd name="connsiteX21" fmla="*/ 0 w 232974"/>
                <a:gd name="connsiteY21" fmla="*/ 107889 h 154492"/>
                <a:gd name="connsiteX22" fmla="*/ 45368 w 232974"/>
                <a:gd name="connsiteY22" fmla="*/ 154492 h 154492"/>
                <a:gd name="connsiteX23" fmla="*/ 92015 w 232974"/>
                <a:gd name="connsiteY23" fmla="*/ 109166 h 154492"/>
                <a:gd name="connsiteX24" fmla="*/ 65816 w 232974"/>
                <a:gd name="connsiteY24" fmla="*/ 67032 h 154492"/>
                <a:gd name="connsiteX25" fmla="*/ 70928 w 232974"/>
                <a:gd name="connsiteY25" fmla="*/ 50434 h 154492"/>
                <a:gd name="connsiteX26" fmla="*/ 111824 w 232974"/>
                <a:gd name="connsiteY26" fmla="*/ 111720 h 154492"/>
                <a:gd name="connsiteX27" fmla="*/ 112463 w 232974"/>
                <a:gd name="connsiteY27" fmla="*/ 112358 h 154492"/>
                <a:gd name="connsiteX28" fmla="*/ 112463 w 232974"/>
                <a:gd name="connsiteY28" fmla="*/ 112358 h 154492"/>
                <a:gd name="connsiteX29" fmla="*/ 112463 w 232974"/>
                <a:gd name="connsiteY29" fmla="*/ 112358 h 154492"/>
                <a:gd name="connsiteX30" fmla="*/ 114380 w 232974"/>
                <a:gd name="connsiteY30" fmla="*/ 113635 h 154492"/>
                <a:gd name="connsiteX31" fmla="*/ 114380 w 232974"/>
                <a:gd name="connsiteY31" fmla="*/ 113635 h 154492"/>
                <a:gd name="connsiteX32" fmla="*/ 114380 w 232974"/>
                <a:gd name="connsiteY32" fmla="*/ 113635 h 154492"/>
                <a:gd name="connsiteX33" fmla="*/ 116297 w 232974"/>
                <a:gd name="connsiteY33" fmla="*/ 114273 h 154492"/>
                <a:gd name="connsiteX34" fmla="*/ 141856 w 232974"/>
                <a:gd name="connsiteY34" fmla="*/ 114273 h 154492"/>
                <a:gd name="connsiteX35" fmla="*/ 193615 w 232974"/>
                <a:gd name="connsiteY35" fmla="*/ 153216 h 154492"/>
                <a:gd name="connsiteX36" fmla="*/ 232593 w 232974"/>
                <a:gd name="connsiteY36" fmla="*/ 101505 h 154492"/>
                <a:gd name="connsiteX37" fmla="*/ 187225 w 232974"/>
                <a:gd name="connsiteY37" fmla="*/ 62563 h 154492"/>
                <a:gd name="connsiteX38" fmla="*/ 188503 w 232974"/>
                <a:gd name="connsiteY38" fmla="*/ 62563 h 154492"/>
                <a:gd name="connsiteX39" fmla="*/ 79874 w 232974"/>
                <a:gd name="connsiteY39" fmla="*/ 107889 h 154492"/>
                <a:gd name="connsiteX40" fmla="*/ 46646 w 232974"/>
                <a:gd name="connsiteY40" fmla="*/ 141086 h 154492"/>
                <a:gd name="connsiteX41" fmla="*/ 13419 w 232974"/>
                <a:gd name="connsiteY41" fmla="*/ 107889 h 154492"/>
                <a:gd name="connsiteX42" fmla="*/ 46646 w 232974"/>
                <a:gd name="connsiteY42" fmla="*/ 74693 h 154492"/>
                <a:gd name="connsiteX43" fmla="*/ 46646 w 232974"/>
                <a:gd name="connsiteY43" fmla="*/ 74693 h 154492"/>
                <a:gd name="connsiteX44" fmla="*/ 49841 w 232974"/>
                <a:gd name="connsiteY44" fmla="*/ 75331 h 154492"/>
                <a:gd name="connsiteX45" fmla="*/ 40257 w 232974"/>
                <a:gd name="connsiteY45" fmla="*/ 105974 h 154492"/>
                <a:gd name="connsiteX46" fmla="*/ 44730 w 232974"/>
                <a:gd name="connsiteY46" fmla="*/ 113635 h 154492"/>
                <a:gd name="connsiteX47" fmla="*/ 46646 w 232974"/>
                <a:gd name="connsiteY47" fmla="*/ 113635 h 154492"/>
                <a:gd name="connsiteX48" fmla="*/ 53036 w 232974"/>
                <a:gd name="connsiteY48" fmla="*/ 109166 h 154492"/>
                <a:gd name="connsiteX49" fmla="*/ 62621 w 232974"/>
                <a:gd name="connsiteY49" fmla="*/ 78523 h 154492"/>
                <a:gd name="connsiteX50" fmla="*/ 79874 w 232974"/>
                <a:gd name="connsiteY50" fmla="*/ 107889 h 154492"/>
                <a:gd name="connsiteX51" fmla="*/ 79874 w 232974"/>
                <a:gd name="connsiteY51" fmla="*/ 107889 h 154492"/>
                <a:gd name="connsiteX52" fmla="*/ 161026 w 232974"/>
                <a:gd name="connsiteY52" fmla="*/ 71501 h 154492"/>
                <a:gd name="connsiteX53" fmla="*/ 143134 w 232974"/>
                <a:gd name="connsiteY53" fmla="*/ 101505 h 154492"/>
                <a:gd name="connsiteX54" fmla="*/ 127160 w 232974"/>
                <a:gd name="connsiteY54" fmla="*/ 101505 h 154492"/>
                <a:gd name="connsiteX55" fmla="*/ 148885 w 232974"/>
                <a:gd name="connsiteY55" fmla="*/ 49795 h 154492"/>
                <a:gd name="connsiteX56" fmla="*/ 161026 w 232974"/>
                <a:gd name="connsiteY56" fmla="*/ 71501 h 154492"/>
                <a:gd name="connsiteX57" fmla="*/ 177640 w 232974"/>
                <a:gd name="connsiteY57" fmla="*/ 101505 h 154492"/>
                <a:gd name="connsiteX58" fmla="*/ 155914 w 232974"/>
                <a:gd name="connsiteY58" fmla="*/ 101505 h 154492"/>
                <a:gd name="connsiteX59" fmla="*/ 166777 w 232974"/>
                <a:gd name="connsiteY59" fmla="*/ 82992 h 154492"/>
                <a:gd name="connsiteX60" fmla="*/ 177640 w 232974"/>
                <a:gd name="connsiteY60" fmla="*/ 101505 h 154492"/>
                <a:gd name="connsiteX61" fmla="*/ 116297 w 232974"/>
                <a:gd name="connsiteY61" fmla="*/ 94483 h 154492"/>
                <a:gd name="connsiteX62" fmla="*/ 82430 w 232974"/>
                <a:gd name="connsiteY62" fmla="*/ 43411 h 154492"/>
                <a:gd name="connsiteX63" fmla="*/ 137384 w 232974"/>
                <a:gd name="connsiteY63" fmla="*/ 43411 h 154492"/>
                <a:gd name="connsiteX64" fmla="*/ 116297 w 232974"/>
                <a:gd name="connsiteY64" fmla="*/ 94483 h 154492"/>
                <a:gd name="connsiteX65" fmla="*/ 188503 w 232974"/>
                <a:gd name="connsiteY65" fmla="*/ 141086 h 154492"/>
                <a:gd name="connsiteX66" fmla="*/ 155914 w 232974"/>
                <a:gd name="connsiteY66" fmla="*/ 114912 h 154492"/>
                <a:gd name="connsiteX67" fmla="*/ 188503 w 232974"/>
                <a:gd name="connsiteY67" fmla="*/ 114912 h 154492"/>
                <a:gd name="connsiteX68" fmla="*/ 194893 w 232974"/>
                <a:gd name="connsiteY68" fmla="*/ 108528 h 154492"/>
                <a:gd name="connsiteX69" fmla="*/ 194254 w 232974"/>
                <a:gd name="connsiteY69" fmla="*/ 105336 h 154492"/>
                <a:gd name="connsiteX70" fmla="*/ 178918 w 232974"/>
                <a:gd name="connsiteY70" fmla="*/ 77246 h 154492"/>
                <a:gd name="connsiteX71" fmla="*/ 189142 w 232974"/>
                <a:gd name="connsiteY71" fmla="*/ 75331 h 154492"/>
                <a:gd name="connsiteX72" fmla="*/ 220453 w 232974"/>
                <a:gd name="connsiteY72" fmla="*/ 109805 h 154492"/>
                <a:gd name="connsiteX73" fmla="*/ 188503 w 232974"/>
                <a:gd name="connsiteY73" fmla="*/ 141086 h 15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32974" h="154492">
                  <a:moveTo>
                    <a:pt x="188503" y="62563"/>
                  </a:moveTo>
                  <a:cubicBezTo>
                    <a:pt x="182752" y="62563"/>
                    <a:pt x="177640" y="63840"/>
                    <a:pt x="171889" y="65755"/>
                  </a:cubicBezTo>
                  <a:lnTo>
                    <a:pt x="154636" y="35112"/>
                  </a:lnTo>
                  <a:lnTo>
                    <a:pt x="161026" y="20429"/>
                  </a:lnTo>
                  <a:lnTo>
                    <a:pt x="172528" y="20429"/>
                  </a:lnTo>
                  <a:cubicBezTo>
                    <a:pt x="176362" y="20429"/>
                    <a:pt x="178918" y="17875"/>
                    <a:pt x="178918" y="14045"/>
                  </a:cubicBezTo>
                  <a:cubicBezTo>
                    <a:pt x="178918" y="10214"/>
                    <a:pt x="176362" y="7661"/>
                    <a:pt x="172528" y="7661"/>
                  </a:cubicBezTo>
                  <a:lnTo>
                    <a:pt x="141217" y="7661"/>
                  </a:lnTo>
                  <a:cubicBezTo>
                    <a:pt x="137384" y="7661"/>
                    <a:pt x="134828" y="10214"/>
                    <a:pt x="134828" y="14045"/>
                  </a:cubicBezTo>
                  <a:cubicBezTo>
                    <a:pt x="134828" y="17875"/>
                    <a:pt x="137384" y="20429"/>
                    <a:pt x="141217" y="20429"/>
                  </a:cubicBezTo>
                  <a:lnTo>
                    <a:pt x="147607" y="20429"/>
                  </a:lnTo>
                  <a:lnTo>
                    <a:pt x="143134" y="31282"/>
                  </a:lnTo>
                  <a:lnTo>
                    <a:pt x="77318" y="31282"/>
                  </a:lnTo>
                  <a:lnTo>
                    <a:pt x="83069" y="12768"/>
                  </a:lnTo>
                  <a:lnTo>
                    <a:pt x="93932" y="12768"/>
                  </a:lnTo>
                  <a:cubicBezTo>
                    <a:pt x="97766" y="12768"/>
                    <a:pt x="100322" y="10214"/>
                    <a:pt x="100322" y="6384"/>
                  </a:cubicBezTo>
                  <a:cubicBezTo>
                    <a:pt x="100322" y="2554"/>
                    <a:pt x="97766" y="0"/>
                    <a:pt x="93932" y="0"/>
                  </a:cubicBezTo>
                  <a:lnTo>
                    <a:pt x="77957" y="0"/>
                  </a:lnTo>
                  <a:cubicBezTo>
                    <a:pt x="74762" y="0"/>
                    <a:pt x="72206" y="1915"/>
                    <a:pt x="71567" y="4469"/>
                  </a:cubicBezTo>
                  <a:lnTo>
                    <a:pt x="53675" y="63201"/>
                  </a:lnTo>
                  <a:cubicBezTo>
                    <a:pt x="51119" y="62563"/>
                    <a:pt x="48563" y="62563"/>
                    <a:pt x="46646" y="62563"/>
                  </a:cubicBezTo>
                  <a:cubicBezTo>
                    <a:pt x="21087" y="62563"/>
                    <a:pt x="639" y="82353"/>
                    <a:pt x="0" y="107889"/>
                  </a:cubicBezTo>
                  <a:cubicBezTo>
                    <a:pt x="0" y="133425"/>
                    <a:pt x="19809" y="153854"/>
                    <a:pt x="45368" y="154492"/>
                  </a:cubicBezTo>
                  <a:cubicBezTo>
                    <a:pt x="70928" y="154492"/>
                    <a:pt x="91376" y="134702"/>
                    <a:pt x="92015" y="109166"/>
                  </a:cubicBezTo>
                  <a:cubicBezTo>
                    <a:pt x="92015" y="91291"/>
                    <a:pt x="81791" y="74693"/>
                    <a:pt x="65816" y="67032"/>
                  </a:cubicBezTo>
                  <a:lnTo>
                    <a:pt x="70928" y="50434"/>
                  </a:lnTo>
                  <a:lnTo>
                    <a:pt x="111824" y="111720"/>
                  </a:lnTo>
                  <a:lnTo>
                    <a:pt x="112463" y="112358"/>
                  </a:lnTo>
                  <a:lnTo>
                    <a:pt x="112463" y="112358"/>
                  </a:lnTo>
                  <a:lnTo>
                    <a:pt x="112463" y="112358"/>
                  </a:lnTo>
                  <a:cubicBezTo>
                    <a:pt x="113102" y="112997"/>
                    <a:pt x="113741" y="112997"/>
                    <a:pt x="114380" y="113635"/>
                  </a:cubicBezTo>
                  <a:lnTo>
                    <a:pt x="114380" y="113635"/>
                  </a:lnTo>
                  <a:lnTo>
                    <a:pt x="114380" y="113635"/>
                  </a:lnTo>
                  <a:cubicBezTo>
                    <a:pt x="115019" y="113635"/>
                    <a:pt x="115658" y="114273"/>
                    <a:pt x="116297" y="114273"/>
                  </a:cubicBezTo>
                  <a:lnTo>
                    <a:pt x="141856" y="114273"/>
                  </a:lnTo>
                  <a:cubicBezTo>
                    <a:pt x="145690" y="139171"/>
                    <a:pt x="168694" y="156408"/>
                    <a:pt x="193615" y="153216"/>
                  </a:cubicBezTo>
                  <a:cubicBezTo>
                    <a:pt x="218536" y="149385"/>
                    <a:pt x="235788" y="126403"/>
                    <a:pt x="232593" y="101505"/>
                  </a:cubicBezTo>
                  <a:cubicBezTo>
                    <a:pt x="229399" y="79161"/>
                    <a:pt x="210229" y="62563"/>
                    <a:pt x="187225" y="62563"/>
                  </a:cubicBezTo>
                  <a:lnTo>
                    <a:pt x="188503" y="62563"/>
                  </a:lnTo>
                  <a:close/>
                  <a:moveTo>
                    <a:pt x="79874" y="107889"/>
                  </a:moveTo>
                  <a:cubicBezTo>
                    <a:pt x="79874" y="125765"/>
                    <a:pt x="65177" y="141086"/>
                    <a:pt x="46646" y="141086"/>
                  </a:cubicBezTo>
                  <a:cubicBezTo>
                    <a:pt x="28755" y="141086"/>
                    <a:pt x="13419" y="126403"/>
                    <a:pt x="13419" y="107889"/>
                  </a:cubicBezTo>
                  <a:cubicBezTo>
                    <a:pt x="13419" y="90014"/>
                    <a:pt x="28115" y="74693"/>
                    <a:pt x="46646" y="74693"/>
                  </a:cubicBezTo>
                  <a:lnTo>
                    <a:pt x="46646" y="74693"/>
                  </a:lnTo>
                  <a:cubicBezTo>
                    <a:pt x="47925" y="74693"/>
                    <a:pt x="48563" y="74693"/>
                    <a:pt x="49841" y="75331"/>
                  </a:cubicBezTo>
                  <a:lnTo>
                    <a:pt x="40257" y="105974"/>
                  </a:lnTo>
                  <a:cubicBezTo>
                    <a:pt x="38978" y="109166"/>
                    <a:pt x="40895" y="112997"/>
                    <a:pt x="44730" y="113635"/>
                  </a:cubicBezTo>
                  <a:cubicBezTo>
                    <a:pt x="45368" y="113635"/>
                    <a:pt x="46007" y="113635"/>
                    <a:pt x="46646" y="113635"/>
                  </a:cubicBezTo>
                  <a:cubicBezTo>
                    <a:pt x="49841" y="113635"/>
                    <a:pt x="52397" y="111720"/>
                    <a:pt x="53036" y="109166"/>
                  </a:cubicBezTo>
                  <a:lnTo>
                    <a:pt x="62621" y="78523"/>
                  </a:lnTo>
                  <a:cubicBezTo>
                    <a:pt x="73484" y="84269"/>
                    <a:pt x="79874" y="95760"/>
                    <a:pt x="79874" y="107889"/>
                  </a:cubicBezTo>
                  <a:lnTo>
                    <a:pt x="79874" y="107889"/>
                  </a:lnTo>
                  <a:close/>
                  <a:moveTo>
                    <a:pt x="161026" y="71501"/>
                  </a:moveTo>
                  <a:cubicBezTo>
                    <a:pt x="151441" y="78523"/>
                    <a:pt x="145051" y="89376"/>
                    <a:pt x="143134" y="101505"/>
                  </a:cubicBezTo>
                  <a:lnTo>
                    <a:pt x="127160" y="101505"/>
                  </a:lnTo>
                  <a:lnTo>
                    <a:pt x="148885" y="49795"/>
                  </a:lnTo>
                  <a:lnTo>
                    <a:pt x="161026" y="71501"/>
                  </a:lnTo>
                  <a:close/>
                  <a:moveTo>
                    <a:pt x="177640" y="101505"/>
                  </a:moveTo>
                  <a:lnTo>
                    <a:pt x="155914" y="101505"/>
                  </a:lnTo>
                  <a:cubicBezTo>
                    <a:pt x="157192" y="94483"/>
                    <a:pt x="161026" y="87461"/>
                    <a:pt x="166777" y="82992"/>
                  </a:cubicBezTo>
                  <a:lnTo>
                    <a:pt x="177640" y="101505"/>
                  </a:lnTo>
                  <a:close/>
                  <a:moveTo>
                    <a:pt x="116297" y="94483"/>
                  </a:moveTo>
                  <a:lnTo>
                    <a:pt x="82430" y="43411"/>
                  </a:lnTo>
                  <a:lnTo>
                    <a:pt x="137384" y="43411"/>
                  </a:lnTo>
                  <a:lnTo>
                    <a:pt x="116297" y="94483"/>
                  </a:lnTo>
                  <a:close/>
                  <a:moveTo>
                    <a:pt x="188503" y="141086"/>
                  </a:moveTo>
                  <a:cubicBezTo>
                    <a:pt x="172528" y="141086"/>
                    <a:pt x="159109" y="130233"/>
                    <a:pt x="155914" y="114912"/>
                  </a:cubicBezTo>
                  <a:lnTo>
                    <a:pt x="188503" y="114912"/>
                  </a:lnTo>
                  <a:cubicBezTo>
                    <a:pt x="192337" y="114912"/>
                    <a:pt x="194893" y="112358"/>
                    <a:pt x="194893" y="108528"/>
                  </a:cubicBezTo>
                  <a:cubicBezTo>
                    <a:pt x="194893" y="107251"/>
                    <a:pt x="194893" y="106613"/>
                    <a:pt x="194254" y="105336"/>
                  </a:cubicBezTo>
                  <a:lnTo>
                    <a:pt x="178918" y="77246"/>
                  </a:lnTo>
                  <a:cubicBezTo>
                    <a:pt x="182113" y="75969"/>
                    <a:pt x="185308" y="75331"/>
                    <a:pt x="189142" y="75331"/>
                  </a:cubicBezTo>
                  <a:cubicBezTo>
                    <a:pt x="207034" y="75969"/>
                    <a:pt x="221731" y="91291"/>
                    <a:pt x="220453" y="109805"/>
                  </a:cubicBezTo>
                  <a:cubicBezTo>
                    <a:pt x="219175" y="126403"/>
                    <a:pt x="205756" y="140448"/>
                    <a:pt x="188503" y="141086"/>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69" name="Graphic 4">
              <a:extLst>
                <a:ext uri="{FF2B5EF4-FFF2-40B4-BE49-F238E27FC236}">
                  <a16:creationId xmlns:a16="http://schemas.microsoft.com/office/drawing/2014/main" id="{3CE90EBD-54D7-4C4D-8A7C-11E3E1AE354B}"/>
                </a:ext>
              </a:extLst>
            </p:cNvPr>
            <p:cNvSpPr/>
            <p:nvPr/>
          </p:nvSpPr>
          <p:spPr>
            <a:xfrm>
              <a:off x="12550083" y="582642"/>
              <a:ext cx="39935" cy="34248"/>
            </a:xfrm>
            <a:custGeom>
              <a:avLst/>
              <a:gdLst>
                <a:gd name="connsiteX0" fmla="*/ 181595 w 229577"/>
                <a:gd name="connsiteY0" fmla="*/ 1915 h 197265"/>
                <a:gd name="connsiteX1" fmla="*/ 181595 w 229577"/>
                <a:gd name="connsiteY1" fmla="*/ 1915 h 197265"/>
                <a:gd name="connsiteX2" fmla="*/ 181595 w 229577"/>
                <a:gd name="connsiteY2" fmla="*/ 1915 h 197265"/>
                <a:gd name="connsiteX3" fmla="*/ 179678 w 229577"/>
                <a:gd name="connsiteY3" fmla="*/ 638 h 197265"/>
                <a:gd name="connsiteX4" fmla="*/ 179039 w 229577"/>
                <a:gd name="connsiteY4" fmla="*/ 638 h 197265"/>
                <a:gd name="connsiteX5" fmla="*/ 177122 w 229577"/>
                <a:gd name="connsiteY5" fmla="*/ 0 h 197265"/>
                <a:gd name="connsiteX6" fmla="*/ 177122 w 229577"/>
                <a:gd name="connsiteY6" fmla="*/ 0 h 197265"/>
                <a:gd name="connsiteX7" fmla="*/ 175205 w 229577"/>
                <a:gd name="connsiteY7" fmla="*/ 638 h 197265"/>
                <a:gd name="connsiteX8" fmla="*/ 5233 w 229577"/>
                <a:gd name="connsiteY8" fmla="*/ 54902 h 197265"/>
                <a:gd name="connsiteX9" fmla="*/ 121 w 229577"/>
                <a:gd name="connsiteY9" fmla="*/ 62563 h 197265"/>
                <a:gd name="connsiteX10" fmla="*/ 7789 w 229577"/>
                <a:gd name="connsiteY10" fmla="*/ 67670 h 197265"/>
                <a:gd name="connsiteX11" fmla="*/ 32071 w 229577"/>
                <a:gd name="connsiteY11" fmla="*/ 67670 h 197265"/>
                <a:gd name="connsiteX12" fmla="*/ 32071 w 229577"/>
                <a:gd name="connsiteY12" fmla="*/ 99590 h 197265"/>
                <a:gd name="connsiteX13" fmla="*/ 32071 w 229577"/>
                <a:gd name="connsiteY13" fmla="*/ 100867 h 197265"/>
                <a:gd name="connsiteX14" fmla="*/ 7150 w 229577"/>
                <a:gd name="connsiteY14" fmla="*/ 100867 h 197265"/>
                <a:gd name="connsiteX15" fmla="*/ 760 w 229577"/>
                <a:gd name="connsiteY15" fmla="*/ 107251 h 197265"/>
                <a:gd name="connsiteX16" fmla="*/ 760 w 229577"/>
                <a:gd name="connsiteY16" fmla="*/ 145555 h 197265"/>
                <a:gd name="connsiteX17" fmla="*/ 7150 w 229577"/>
                <a:gd name="connsiteY17" fmla="*/ 151939 h 197265"/>
                <a:gd name="connsiteX18" fmla="*/ 69132 w 229577"/>
                <a:gd name="connsiteY18" fmla="*/ 151939 h 197265"/>
                <a:gd name="connsiteX19" fmla="*/ 75522 w 229577"/>
                <a:gd name="connsiteY19" fmla="*/ 145555 h 197265"/>
                <a:gd name="connsiteX20" fmla="*/ 75522 w 229577"/>
                <a:gd name="connsiteY20" fmla="*/ 107251 h 197265"/>
                <a:gd name="connsiteX21" fmla="*/ 69132 w 229577"/>
                <a:gd name="connsiteY21" fmla="*/ 100867 h 197265"/>
                <a:gd name="connsiteX22" fmla="*/ 44211 w 229577"/>
                <a:gd name="connsiteY22" fmla="*/ 100867 h 197265"/>
                <a:gd name="connsiteX23" fmla="*/ 44211 w 229577"/>
                <a:gd name="connsiteY23" fmla="*/ 99590 h 197265"/>
                <a:gd name="connsiteX24" fmla="*/ 44211 w 229577"/>
                <a:gd name="connsiteY24" fmla="*/ 67670 h 197265"/>
                <a:gd name="connsiteX25" fmla="*/ 155397 w 229577"/>
                <a:gd name="connsiteY25" fmla="*/ 67670 h 197265"/>
                <a:gd name="connsiteX26" fmla="*/ 155397 w 229577"/>
                <a:gd name="connsiteY26" fmla="*/ 184497 h 197265"/>
                <a:gd name="connsiteX27" fmla="*/ 22486 w 229577"/>
                <a:gd name="connsiteY27" fmla="*/ 184497 h 197265"/>
                <a:gd name="connsiteX28" fmla="*/ 16096 w 229577"/>
                <a:gd name="connsiteY28" fmla="*/ 190881 h 197265"/>
                <a:gd name="connsiteX29" fmla="*/ 22486 w 229577"/>
                <a:gd name="connsiteY29" fmla="*/ 197265 h 197265"/>
                <a:gd name="connsiteX30" fmla="*/ 207794 w 229577"/>
                <a:gd name="connsiteY30" fmla="*/ 197265 h 197265"/>
                <a:gd name="connsiteX31" fmla="*/ 214184 w 229577"/>
                <a:gd name="connsiteY31" fmla="*/ 190881 h 197265"/>
                <a:gd name="connsiteX32" fmla="*/ 207794 w 229577"/>
                <a:gd name="connsiteY32" fmla="*/ 184497 h 197265"/>
                <a:gd name="connsiteX33" fmla="*/ 206516 w 229577"/>
                <a:gd name="connsiteY33" fmla="*/ 184497 h 197265"/>
                <a:gd name="connsiteX34" fmla="*/ 206516 w 229577"/>
                <a:gd name="connsiteY34" fmla="*/ 66393 h 197265"/>
                <a:gd name="connsiteX35" fmla="*/ 223130 w 229577"/>
                <a:gd name="connsiteY35" fmla="*/ 66393 h 197265"/>
                <a:gd name="connsiteX36" fmla="*/ 228881 w 229577"/>
                <a:gd name="connsiteY36" fmla="*/ 62563 h 197265"/>
                <a:gd name="connsiteX37" fmla="*/ 228242 w 229577"/>
                <a:gd name="connsiteY37" fmla="*/ 55541 h 197265"/>
                <a:gd name="connsiteX38" fmla="*/ 181595 w 229577"/>
                <a:gd name="connsiteY38" fmla="*/ 1915 h 197265"/>
                <a:gd name="connsiteX39" fmla="*/ 62742 w 229577"/>
                <a:gd name="connsiteY39" fmla="*/ 138532 h 197265"/>
                <a:gd name="connsiteX40" fmla="*/ 13540 w 229577"/>
                <a:gd name="connsiteY40" fmla="*/ 138532 h 197265"/>
                <a:gd name="connsiteX41" fmla="*/ 13540 w 229577"/>
                <a:gd name="connsiteY41" fmla="*/ 112996 h 197265"/>
                <a:gd name="connsiteX42" fmla="*/ 62742 w 229577"/>
                <a:gd name="connsiteY42" fmla="*/ 112996 h 197265"/>
                <a:gd name="connsiteX43" fmla="*/ 62742 w 229577"/>
                <a:gd name="connsiteY43" fmla="*/ 138532 h 197265"/>
                <a:gd name="connsiteX44" fmla="*/ 170733 w 229577"/>
                <a:gd name="connsiteY44" fmla="*/ 14683 h 197265"/>
                <a:gd name="connsiteX45" fmla="*/ 170733 w 229577"/>
                <a:gd name="connsiteY45" fmla="*/ 52349 h 197265"/>
                <a:gd name="connsiteX46" fmla="*/ 170733 w 229577"/>
                <a:gd name="connsiteY46" fmla="*/ 53625 h 197265"/>
                <a:gd name="connsiteX47" fmla="*/ 48046 w 229577"/>
                <a:gd name="connsiteY47" fmla="*/ 53625 h 197265"/>
                <a:gd name="connsiteX48" fmla="*/ 170733 w 229577"/>
                <a:gd name="connsiteY48" fmla="*/ 14683 h 197265"/>
                <a:gd name="connsiteX49" fmla="*/ 193736 w 229577"/>
                <a:gd name="connsiteY49" fmla="*/ 127041 h 197265"/>
                <a:gd name="connsiteX50" fmla="*/ 168176 w 229577"/>
                <a:gd name="connsiteY50" fmla="*/ 158323 h 197265"/>
                <a:gd name="connsiteX51" fmla="*/ 168176 w 229577"/>
                <a:gd name="connsiteY51" fmla="*/ 124488 h 197265"/>
                <a:gd name="connsiteX52" fmla="*/ 193736 w 229577"/>
                <a:gd name="connsiteY52" fmla="*/ 93206 h 197265"/>
                <a:gd name="connsiteX53" fmla="*/ 193736 w 229577"/>
                <a:gd name="connsiteY53" fmla="*/ 127041 h 197265"/>
                <a:gd name="connsiteX54" fmla="*/ 168176 w 229577"/>
                <a:gd name="connsiteY54" fmla="*/ 184497 h 197265"/>
                <a:gd name="connsiteX55" fmla="*/ 168176 w 229577"/>
                <a:gd name="connsiteY55" fmla="*/ 178113 h 197265"/>
                <a:gd name="connsiteX56" fmla="*/ 193736 w 229577"/>
                <a:gd name="connsiteY56" fmla="*/ 146832 h 197265"/>
                <a:gd name="connsiteX57" fmla="*/ 193736 w 229577"/>
                <a:gd name="connsiteY57" fmla="*/ 184497 h 197265"/>
                <a:gd name="connsiteX58" fmla="*/ 168176 w 229577"/>
                <a:gd name="connsiteY58" fmla="*/ 184497 h 197265"/>
                <a:gd name="connsiteX59" fmla="*/ 193736 w 229577"/>
                <a:gd name="connsiteY59" fmla="*/ 72777 h 197265"/>
                <a:gd name="connsiteX60" fmla="*/ 168176 w 229577"/>
                <a:gd name="connsiteY60" fmla="*/ 104059 h 197265"/>
                <a:gd name="connsiteX61" fmla="*/ 168176 w 229577"/>
                <a:gd name="connsiteY61" fmla="*/ 66393 h 197265"/>
                <a:gd name="connsiteX62" fmla="*/ 193736 w 229577"/>
                <a:gd name="connsiteY62" fmla="*/ 66393 h 197265"/>
                <a:gd name="connsiteX63" fmla="*/ 193736 w 229577"/>
                <a:gd name="connsiteY63" fmla="*/ 72777 h 197265"/>
                <a:gd name="connsiteX64" fmla="*/ 200126 w 229577"/>
                <a:gd name="connsiteY64" fmla="*/ 52987 h 197265"/>
                <a:gd name="connsiteX65" fmla="*/ 182873 w 229577"/>
                <a:gd name="connsiteY65" fmla="*/ 52987 h 197265"/>
                <a:gd name="connsiteX66" fmla="*/ 182873 w 229577"/>
                <a:gd name="connsiteY66" fmla="*/ 51710 h 197265"/>
                <a:gd name="connsiteX67" fmla="*/ 182873 w 229577"/>
                <a:gd name="connsiteY67" fmla="*/ 22344 h 197265"/>
                <a:gd name="connsiteX68" fmla="*/ 209072 w 229577"/>
                <a:gd name="connsiteY68" fmla="*/ 52987 h 197265"/>
                <a:gd name="connsiteX69" fmla="*/ 200126 w 229577"/>
                <a:gd name="connsiteY69" fmla="*/ 52987 h 19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29577" h="197265">
                  <a:moveTo>
                    <a:pt x="181595" y="1915"/>
                  </a:moveTo>
                  <a:lnTo>
                    <a:pt x="181595" y="1915"/>
                  </a:lnTo>
                  <a:lnTo>
                    <a:pt x="181595" y="1915"/>
                  </a:lnTo>
                  <a:cubicBezTo>
                    <a:pt x="180956" y="1277"/>
                    <a:pt x="180317" y="638"/>
                    <a:pt x="179678" y="638"/>
                  </a:cubicBezTo>
                  <a:lnTo>
                    <a:pt x="179039" y="638"/>
                  </a:lnTo>
                  <a:cubicBezTo>
                    <a:pt x="178400" y="638"/>
                    <a:pt x="177761" y="0"/>
                    <a:pt x="177122" y="0"/>
                  </a:cubicBezTo>
                  <a:lnTo>
                    <a:pt x="177122" y="0"/>
                  </a:lnTo>
                  <a:cubicBezTo>
                    <a:pt x="176483" y="0"/>
                    <a:pt x="175844" y="0"/>
                    <a:pt x="175205" y="638"/>
                  </a:cubicBezTo>
                  <a:lnTo>
                    <a:pt x="5233" y="54902"/>
                  </a:lnTo>
                  <a:cubicBezTo>
                    <a:pt x="1399" y="55541"/>
                    <a:pt x="-518" y="58733"/>
                    <a:pt x="121" y="62563"/>
                  </a:cubicBezTo>
                  <a:cubicBezTo>
                    <a:pt x="760" y="66393"/>
                    <a:pt x="3955" y="68309"/>
                    <a:pt x="7789" y="67670"/>
                  </a:cubicBezTo>
                  <a:lnTo>
                    <a:pt x="32071" y="67670"/>
                  </a:lnTo>
                  <a:lnTo>
                    <a:pt x="32071" y="99590"/>
                  </a:lnTo>
                  <a:cubicBezTo>
                    <a:pt x="32071" y="100229"/>
                    <a:pt x="32071" y="100229"/>
                    <a:pt x="32071" y="100867"/>
                  </a:cubicBezTo>
                  <a:lnTo>
                    <a:pt x="7150" y="100867"/>
                  </a:lnTo>
                  <a:cubicBezTo>
                    <a:pt x="3316" y="100867"/>
                    <a:pt x="760" y="103420"/>
                    <a:pt x="760" y="107251"/>
                  </a:cubicBezTo>
                  <a:lnTo>
                    <a:pt x="760" y="145555"/>
                  </a:lnTo>
                  <a:cubicBezTo>
                    <a:pt x="760" y="149385"/>
                    <a:pt x="3316" y="151939"/>
                    <a:pt x="7150" y="151939"/>
                  </a:cubicBezTo>
                  <a:lnTo>
                    <a:pt x="69132" y="151939"/>
                  </a:lnTo>
                  <a:cubicBezTo>
                    <a:pt x="72966" y="151939"/>
                    <a:pt x="75522" y="149385"/>
                    <a:pt x="75522" y="145555"/>
                  </a:cubicBezTo>
                  <a:lnTo>
                    <a:pt x="75522" y="107251"/>
                  </a:lnTo>
                  <a:cubicBezTo>
                    <a:pt x="75522" y="103420"/>
                    <a:pt x="72966" y="100867"/>
                    <a:pt x="69132" y="100867"/>
                  </a:cubicBezTo>
                  <a:lnTo>
                    <a:pt x="44211" y="100867"/>
                  </a:lnTo>
                  <a:cubicBezTo>
                    <a:pt x="44211" y="100229"/>
                    <a:pt x="44211" y="100229"/>
                    <a:pt x="44211" y="99590"/>
                  </a:cubicBezTo>
                  <a:lnTo>
                    <a:pt x="44211" y="67670"/>
                  </a:lnTo>
                  <a:lnTo>
                    <a:pt x="155397" y="67670"/>
                  </a:lnTo>
                  <a:lnTo>
                    <a:pt x="155397" y="184497"/>
                  </a:lnTo>
                  <a:lnTo>
                    <a:pt x="22486" y="184497"/>
                  </a:lnTo>
                  <a:cubicBezTo>
                    <a:pt x="18652" y="184497"/>
                    <a:pt x="16096" y="187051"/>
                    <a:pt x="16096" y="190881"/>
                  </a:cubicBezTo>
                  <a:cubicBezTo>
                    <a:pt x="16096" y="194711"/>
                    <a:pt x="18652" y="197265"/>
                    <a:pt x="22486" y="197265"/>
                  </a:cubicBezTo>
                  <a:lnTo>
                    <a:pt x="207794" y="197265"/>
                  </a:lnTo>
                  <a:cubicBezTo>
                    <a:pt x="211628" y="197265"/>
                    <a:pt x="214184" y="194711"/>
                    <a:pt x="214184" y="190881"/>
                  </a:cubicBezTo>
                  <a:cubicBezTo>
                    <a:pt x="214184" y="187051"/>
                    <a:pt x="211628" y="184497"/>
                    <a:pt x="207794" y="184497"/>
                  </a:cubicBezTo>
                  <a:lnTo>
                    <a:pt x="206516" y="184497"/>
                  </a:lnTo>
                  <a:lnTo>
                    <a:pt x="206516" y="66393"/>
                  </a:lnTo>
                  <a:lnTo>
                    <a:pt x="223130" y="66393"/>
                  </a:lnTo>
                  <a:cubicBezTo>
                    <a:pt x="225686" y="66393"/>
                    <a:pt x="227603" y="65117"/>
                    <a:pt x="228881" y="62563"/>
                  </a:cubicBezTo>
                  <a:cubicBezTo>
                    <a:pt x="230159" y="60009"/>
                    <a:pt x="229520" y="57456"/>
                    <a:pt x="228242" y="55541"/>
                  </a:cubicBezTo>
                  <a:lnTo>
                    <a:pt x="181595" y="1915"/>
                  </a:lnTo>
                  <a:close/>
                  <a:moveTo>
                    <a:pt x="62742" y="138532"/>
                  </a:moveTo>
                  <a:lnTo>
                    <a:pt x="13540" y="138532"/>
                  </a:lnTo>
                  <a:lnTo>
                    <a:pt x="13540" y="112996"/>
                  </a:lnTo>
                  <a:lnTo>
                    <a:pt x="62742" y="112996"/>
                  </a:lnTo>
                  <a:lnTo>
                    <a:pt x="62742" y="138532"/>
                  </a:lnTo>
                  <a:close/>
                  <a:moveTo>
                    <a:pt x="170733" y="14683"/>
                  </a:moveTo>
                  <a:lnTo>
                    <a:pt x="170733" y="52349"/>
                  </a:lnTo>
                  <a:cubicBezTo>
                    <a:pt x="170733" y="52987"/>
                    <a:pt x="170733" y="52987"/>
                    <a:pt x="170733" y="53625"/>
                  </a:cubicBezTo>
                  <a:lnTo>
                    <a:pt x="48046" y="53625"/>
                  </a:lnTo>
                  <a:lnTo>
                    <a:pt x="170733" y="14683"/>
                  </a:lnTo>
                  <a:close/>
                  <a:moveTo>
                    <a:pt x="193736" y="127041"/>
                  </a:moveTo>
                  <a:lnTo>
                    <a:pt x="168176" y="158323"/>
                  </a:lnTo>
                  <a:lnTo>
                    <a:pt x="168176" y="124488"/>
                  </a:lnTo>
                  <a:lnTo>
                    <a:pt x="193736" y="93206"/>
                  </a:lnTo>
                  <a:lnTo>
                    <a:pt x="193736" y="127041"/>
                  </a:lnTo>
                  <a:close/>
                  <a:moveTo>
                    <a:pt x="168176" y="184497"/>
                  </a:moveTo>
                  <a:lnTo>
                    <a:pt x="168176" y="178113"/>
                  </a:lnTo>
                  <a:lnTo>
                    <a:pt x="193736" y="146832"/>
                  </a:lnTo>
                  <a:lnTo>
                    <a:pt x="193736" y="184497"/>
                  </a:lnTo>
                  <a:lnTo>
                    <a:pt x="168176" y="184497"/>
                  </a:lnTo>
                  <a:close/>
                  <a:moveTo>
                    <a:pt x="193736" y="72777"/>
                  </a:moveTo>
                  <a:lnTo>
                    <a:pt x="168176" y="104059"/>
                  </a:lnTo>
                  <a:lnTo>
                    <a:pt x="168176" y="66393"/>
                  </a:lnTo>
                  <a:lnTo>
                    <a:pt x="193736" y="66393"/>
                  </a:lnTo>
                  <a:lnTo>
                    <a:pt x="193736" y="72777"/>
                  </a:lnTo>
                  <a:close/>
                  <a:moveTo>
                    <a:pt x="200126" y="52987"/>
                  </a:moveTo>
                  <a:lnTo>
                    <a:pt x="182873" y="52987"/>
                  </a:lnTo>
                  <a:cubicBezTo>
                    <a:pt x="182873" y="52349"/>
                    <a:pt x="182873" y="52349"/>
                    <a:pt x="182873" y="51710"/>
                  </a:cubicBezTo>
                  <a:lnTo>
                    <a:pt x="182873" y="22344"/>
                  </a:lnTo>
                  <a:lnTo>
                    <a:pt x="209072" y="52987"/>
                  </a:lnTo>
                  <a:lnTo>
                    <a:pt x="200126" y="52987"/>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70" name="Graphic 4">
              <a:extLst>
                <a:ext uri="{FF2B5EF4-FFF2-40B4-BE49-F238E27FC236}">
                  <a16:creationId xmlns:a16="http://schemas.microsoft.com/office/drawing/2014/main" id="{C1AE8EAE-FA7B-41DD-9FF5-D1C6356538B8}"/>
                </a:ext>
              </a:extLst>
            </p:cNvPr>
            <p:cNvSpPr/>
            <p:nvPr/>
          </p:nvSpPr>
          <p:spPr>
            <a:xfrm>
              <a:off x="11766244" y="584970"/>
              <a:ext cx="46792" cy="31014"/>
            </a:xfrm>
            <a:custGeom>
              <a:avLst/>
              <a:gdLst>
                <a:gd name="connsiteX0" fmla="*/ 182113 w 203199"/>
                <a:gd name="connsiteY0" fmla="*/ 40857 h 134945"/>
                <a:gd name="connsiteX1" fmla="*/ 147607 w 203199"/>
                <a:gd name="connsiteY1" fmla="*/ 40857 h 134945"/>
                <a:gd name="connsiteX2" fmla="*/ 147607 w 203199"/>
                <a:gd name="connsiteY2" fmla="*/ 6384 h 134945"/>
                <a:gd name="connsiteX3" fmla="*/ 141217 w 203199"/>
                <a:gd name="connsiteY3" fmla="*/ 0 h 134945"/>
                <a:gd name="connsiteX4" fmla="*/ 6390 w 203199"/>
                <a:gd name="connsiteY4" fmla="*/ 0 h 134945"/>
                <a:gd name="connsiteX5" fmla="*/ 0 w 203199"/>
                <a:gd name="connsiteY5" fmla="*/ 6384 h 134945"/>
                <a:gd name="connsiteX6" fmla="*/ 0 w 203199"/>
                <a:gd name="connsiteY6" fmla="*/ 114912 h 134945"/>
                <a:gd name="connsiteX7" fmla="*/ 6390 w 203199"/>
                <a:gd name="connsiteY7" fmla="*/ 121296 h 134945"/>
                <a:gd name="connsiteX8" fmla="*/ 21726 w 203199"/>
                <a:gd name="connsiteY8" fmla="*/ 121296 h 134945"/>
                <a:gd name="connsiteX9" fmla="*/ 46646 w 203199"/>
                <a:gd name="connsiteY9" fmla="*/ 134064 h 134945"/>
                <a:gd name="connsiteX10" fmla="*/ 59426 w 203199"/>
                <a:gd name="connsiteY10" fmla="*/ 121296 h 134945"/>
                <a:gd name="connsiteX11" fmla="*/ 137384 w 203199"/>
                <a:gd name="connsiteY11" fmla="*/ 121296 h 134945"/>
                <a:gd name="connsiteX12" fmla="*/ 162305 w 203199"/>
                <a:gd name="connsiteY12" fmla="*/ 134064 h 134945"/>
                <a:gd name="connsiteX13" fmla="*/ 175084 w 203199"/>
                <a:gd name="connsiteY13" fmla="*/ 121296 h 134945"/>
                <a:gd name="connsiteX14" fmla="*/ 196810 w 203199"/>
                <a:gd name="connsiteY14" fmla="*/ 121296 h 134945"/>
                <a:gd name="connsiteX15" fmla="*/ 203200 w 203199"/>
                <a:gd name="connsiteY15" fmla="*/ 114912 h 134945"/>
                <a:gd name="connsiteX16" fmla="*/ 203200 w 203199"/>
                <a:gd name="connsiteY16" fmla="*/ 60648 h 134945"/>
                <a:gd name="connsiteX17" fmla="*/ 182113 w 203199"/>
                <a:gd name="connsiteY17" fmla="*/ 40857 h 134945"/>
                <a:gd name="connsiteX18" fmla="*/ 182113 w 203199"/>
                <a:gd name="connsiteY18" fmla="*/ 40857 h 134945"/>
                <a:gd name="connsiteX19" fmla="*/ 53676 w 203199"/>
                <a:gd name="connsiteY19" fmla="*/ 40219 h 134945"/>
                <a:gd name="connsiteX20" fmla="*/ 53676 w 203199"/>
                <a:gd name="connsiteY20" fmla="*/ 54264 h 134945"/>
                <a:gd name="connsiteX21" fmla="*/ 39618 w 203199"/>
                <a:gd name="connsiteY21" fmla="*/ 54264 h 134945"/>
                <a:gd name="connsiteX22" fmla="*/ 39618 w 203199"/>
                <a:gd name="connsiteY22" fmla="*/ 40219 h 134945"/>
                <a:gd name="connsiteX23" fmla="*/ 53676 w 203199"/>
                <a:gd name="connsiteY23" fmla="*/ 40219 h 134945"/>
                <a:gd name="connsiteX24" fmla="*/ 81152 w 203199"/>
                <a:gd name="connsiteY24" fmla="*/ 40219 h 134945"/>
                <a:gd name="connsiteX25" fmla="*/ 81152 w 203199"/>
                <a:gd name="connsiteY25" fmla="*/ 54264 h 134945"/>
                <a:gd name="connsiteX26" fmla="*/ 67094 w 203199"/>
                <a:gd name="connsiteY26" fmla="*/ 54264 h 134945"/>
                <a:gd name="connsiteX27" fmla="*/ 67094 w 203199"/>
                <a:gd name="connsiteY27" fmla="*/ 40219 h 134945"/>
                <a:gd name="connsiteX28" fmla="*/ 81152 w 203199"/>
                <a:gd name="connsiteY28" fmla="*/ 40219 h 134945"/>
                <a:gd name="connsiteX29" fmla="*/ 107990 w 203199"/>
                <a:gd name="connsiteY29" fmla="*/ 40219 h 134945"/>
                <a:gd name="connsiteX30" fmla="*/ 107990 w 203199"/>
                <a:gd name="connsiteY30" fmla="*/ 54264 h 134945"/>
                <a:gd name="connsiteX31" fmla="*/ 93932 w 203199"/>
                <a:gd name="connsiteY31" fmla="*/ 54264 h 134945"/>
                <a:gd name="connsiteX32" fmla="*/ 93932 w 203199"/>
                <a:gd name="connsiteY32" fmla="*/ 40219 h 134945"/>
                <a:gd name="connsiteX33" fmla="*/ 107990 w 203199"/>
                <a:gd name="connsiteY33" fmla="*/ 40219 h 134945"/>
                <a:gd name="connsiteX34" fmla="*/ 26838 w 203199"/>
                <a:gd name="connsiteY34" fmla="*/ 54264 h 134945"/>
                <a:gd name="connsiteX35" fmla="*/ 12780 w 203199"/>
                <a:gd name="connsiteY35" fmla="*/ 54264 h 134945"/>
                <a:gd name="connsiteX36" fmla="*/ 12780 w 203199"/>
                <a:gd name="connsiteY36" fmla="*/ 40219 h 134945"/>
                <a:gd name="connsiteX37" fmla="*/ 26838 w 203199"/>
                <a:gd name="connsiteY37" fmla="*/ 40219 h 134945"/>
                <a:gd name="connsiteX38" fmla="*/ 26838 w 203199"/>
                <a:gd name="connsiteY38" fmla="*/ 54264 h 134945"/>
                <a:gd name="connsiteX39" fmla="*/ 12780 w 203199"/>
                <a:gd name="connsiteY39" fmla="*/ 67032 h 134945"/>
                <a:gd name="connsiteX40" fmla="*/ 115019 w 203199"/>
                <a:gd name="connsiteY40" fmla="*/ 67032 h 134945"/>
                <a:gd name="connsiteX41" fmla="*/ 121409 w 203199"/>
                <a:gd name="connsiteY41" fmla="*/ 60648 h 134945"/>
                <a:gd name="connsiteX42" fmla="*/ 121409 w 203199"/>
                <a:gd name="connsiteY42" fmla="*/ 33835 h 134945"/>
                <a:gd name="connsiteX43" fmla="*/ 115019 w 203199"/>
                <a:gd name="connsiteY43" fmla="*/ 27451 h 134945"/>
                <a:gd name="connsiteX44" fmla="*/ 12780 w 203199"/>
                <a:gd name="connsiteY44" fmla="*/ 27451 h 134945"/>
                <a:gd name="connsiteX45" fmla="*/ 12780 w 203199"/>
                <a:gd name="connsiteY45" fmla="*/ 13406 h 134945"/>
                <a:gd name="connsiteX46" fmla="*/ 135467 w 203199"/>
                <a:gd name="connsiteY46" fmla="*/ 13406 h 134945"/>
                <a:gd name="connsiteX47" fmla="*/ 135467 w 203199"/>
                <a:gd name="connsiteY47" fmla="*/ 109166 h 134945"/>
                <a:gd name="connsiteX48" fmla="*/ 58788 w 203199"/>
                <a:gd name="connsiteY48" fmla="*/ 109166 h 134945"/>
                <a:gd name="connsiteX49" fmla="*/ 33867 w 203199"/>
                <a:gd name="connsiteY49" fmla="*/ 96398 h 134945"/>
                <a:gd name="connsiteX50" fmla="*/ 21087 w 203199"/>
                <a:gd name="connsiteY50" fmla="*/ 109166 h 134945"/>
                <a:gd name="connsiteX51" fmla="*/ 12780 w 203199"/>
                <a:gd name="connsiteY51" fmla="*/ 109166 h 134945"/>
                <a:gd name="connsiteX52" fmla="*/ 12780 w 203199"/>
                <a:gd name="connsiteY52" fmla="*/ 67032 h 134945"/>
                <a:gd name="connsiteX53" fmla="*/ 40257 w 203199"/>
                <a:gd name="connsiteY53" fmla="*/ 121934 h 134945"/>
                <a:gd name="connsiteX54" fmla="*/ 33228 w 203199"/>
                <a:gd name="connsiteY54" fmla="*/ 114912 h 134945"/>
                <a:gd name="connsiteX55" fmla="*/ 40257 w 203199"/>
                <a:gd name="connsiteY55" fmla="*/ 107889 h 134945"/>
                <a:gd name="connsiteX56" fmla="*/ 47286 w 203199"/>
                <a:gd name="connsiteY56" fmla="*/ 114912 h 134945"/>
                <a:gd name="connsiteX57" fmla="*/ 47286 w 203199"/>
                <a:gd name="connsiteY57" fmla="*/ 114912 h 134945"/>
                <a:gd name="connsiteX58" fmla="*/ 40257 w 203199"/>
                <a:gd name="connsiteY58" fmla="*/ 121934 h 134945"/>
                <a:gd name="connsiteX59" fmla="*/ 40257 w 203199"/>
                <a:gd name="connsiteY59" fmla="*/ 121934 h 134945"/>
                <a:gd name="connsiteX60" fmla="*/ 155275 w 203199"/>
                <a:gd name="connsiteY60" fmla="*/ 121934 h 134945"/>
                <a:gd name="connsiteX61" fmla="*/ 148247 w 203199"/>
                <a:gd name="connsiteY61" fmla="*/ 114912 h 134945"/>
                <a:gd name="connsiteX62" fmla="*/ 155275 w 203199"/>
                <a:gd name="connsiteY62" fmla="*/ 107889 h 134945"/>
                <a:gd name="connsiteX63" fmla="*/ 162305 w 203199"/>
                <a:gd name="connsiteY63" fmla="*/ 114912 h 134945"/>
                <a:gd name="connsiteX64" fmla="*/ 162305 w 203199"/>
                <a:gd name="connsiteY64" fmla="*/ 114912 h 134945"/>
                <a:gd name="connsiteX65" fmla="*/ 155275 w 203199"/>
                <a:gd name="connsiteY65" fmla="*/ 121934 h 134945"/>
                <a:gd name="connsiteX66" fmla="*/ 155275 w 203199"/>
                <a:gd name="connsiteY66" fmla="*/ 121934 h 134945"/>
                <a:gd name="connsiteX67" fmla="*/ 189142 w 203199"/>
                <a:gd name="connsiteY67" fmla="*/ 108528 h 134945"/>
                <a:gd name="connsiteX68" fmla="*/ 173806 w 203199"/>
                <a:gd name="connsiteY68" fmla="*/ 108528 h 134945"/>
                <a:gd name="connsiteX69" fmla="*/ 155275 w 203199"/>
                <a:gd name="connsiteY69" fmla="*/ 95121 h 134945"/>
                <a:gd name="connsiteX70" fmla="*/ 148247 w 203199"/>
                <a:gd name="connsiteY70" fmla="*/ 96398 h 134945"/>
                <a:gd name="connsiteX71" fmla="*/ 148247 w 203199"/>
                <a:gd name="connsiteY71" fmla="*/ 53625 h 134945"/>
                <a:gd name="connsiteX72" fmla="*/ 182752 w 203199"/>
                <a:gd name="connsiteY72" fmla="*/ 53625 h 134945"/>
                <a:gd name="connsiteX73" fmla="*/ 189781 w 203199"/>
                <a:gd name="connsiteY73" fmla="*/ 60648 h 134945"/>
                <a:gd name="connsiteX74" fmla="*/ 189781 w 203199"/>
                <a:gd name="connsiteY74" fmla="*/ 108528 h 13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03199" h="134945">
                  <a:moveTo>
                    <a:pt x="182113" y="40857"/>
                  </a:moveTo>
                  <a:lnTo>
                    <a:pt x="147607" y="40857"/>
                  </a:lnTo>
                  <a:lnTo>
                    <a:pt x="147607" y="6384"/>
                  </a:lnTo>
                  <a:cubicBezTo>
                    <a:pt x="147607" y="2553"/>
                    <a:pt x="145052" y="0"/>
                    <a:pt x="141217" y="0"/>
                  </a:cubicBezTo>
                  <a:lnTo>
                    <a:pt x="6390" y="0"/>
                  </a:lnTo>
                  <a:cubicBezTo>
                    <a:pt x="2556" y="0"/>
                    <a:pt x="0" y="2553"/>
                    <a:pt x="0" y="6384"/>
                  </a:cubicBezTo>
                  <a:lnTo>
                    <a:pt x="0" y="114912"/>
                  </a:lnTo>
                  <a:cubicBezTo>
                    <a:pt x="0" y="118742"/>
                    <a:pt x="2556" y="121296"/>
                    <a:pt x="6390" y="121296"/>
                  </a:cubicBezTo>
                  <a:lnTo>
                    <a:pt x="21726" y="121296"/>
                  </a:lnTo>
                  <a:cubicBezTo>
                    <a:pt x="24921" y="131510"/>
                    <a:pt x="36423" y="137256"/>
                    <a:pt x="46646" y="134064"/>
                  </a:cubicBezTo>
                  <a:cubicBezTo>
                    <a:pt x="52398" y="132149"/>
                    <a:pt x="56871" y="127680"/>
                    <a:pt x="59426" y="121296"/>
                  </a:cubicBezTo>
                  <a:lnTo>
                    <a:pt x="137384" y="121296"/>
                  </a:lnTo>
                  <a:cubicBezTo>
                    <a:pt x="140579" y="131510"/>
                    <a:pt x="152080" y="137256"/>
                    <a:pt x="162305" y="134064"/>
                  </a:cubicBezTo>
                  <a:cubicBezTo>
                    <a:pt x="168055" y="132149"/>
                    <a:pt x="172528" y="127680"/>
                    <a:pt x="175084" y="121296"/>
                  </a:cubicBezTo>
                  <a:lnTo>
                    <a:pt x="196810" y="121296"/>
                  </a:lnTo>
                  <a:cubicBezTo>
                    <a:pt x="200644" y="121296"/>
                    <a:pt x="203200" y="118742"/>
                    <a:pt x="203200" y="114912"/>
                  </a:cubicBezTo>
                  <a:lnTo>
                    <a:pt x="203200" y="60648"/>
                  </a:lnTo>
                  <a:cubicBezTo>
                    <a:pt x="202561" y="49795"/>
                    <a:pt x="193615" y="40857"/>
                    <a:pt x="182113" y="40857"/>
                  </a:cubicBezTo>
                  <a:cubicBezTo>
                    <a:pt x="182752" y="40857"/>
                    <a:pt x="182752" y="40857"/>
                    <a:pt x="182113" y="40857"/>
                  </a:cubicBezTo>
                  <a:close/>
                  <a:moveTo>
                    <a:pt x="53676" y="40219"/>
                  </a:moveTo>
                  <a:lnTo>
                    <a:pt x="53676" y="54264"/>
                  </a:lnTo>
                  <a:lnTo>
                    <a:pt x="39618" y="54264"/>
                  </a:lnTo>
                  <a:lnTo>
                    <a:pt x="39618" y="40219"/>
                  </a:lnTo>
                  <a:lnTo>
                    <a:pt x="53676" y="40219"/>
                  </a:lnTo>
                  <a:close/>
                  <a:moveTo>
                    <a:pt x="81152" y="40219"/>
                  </a:moveTo>
                  <a:lnTo>
                    <a:pt x="81152" y="54264"/>
                  </a:lnTo>
                  <a:lnTo>
                    <a:pt x="67094" y="54264"/>
                  </a:lnTo>
                  <a:lnTo>
                    <a:pt x="67094" y="40219"/>
                  </a:lnTo>
                  <a:lnTo>
                    <a:pt x="81152" y="40219"/>
                  </a:lnTo>
                  <a:close/>
                  <a:moveTo>
                    <a:pt x="107990" y="40219"/>
                  </a:moveTo>
                  <a:lnTo>
                    <a:pt x="107990" y="54264"/>
                  </a:lnTo>
                  <a:lnTo>
                    <a:pt x="93932" y="54264"/>
                  </a:lnTo>
                  <a:lnTo>
                    <a:pt x="93932" y="40219"/>
                  </a:lnTo>
                  <a:lnTo>
                    <a:pt x="107990" y="40219"/>
                  </a:lnTo>
                  <a:close/>
                  <a:moveTo>
                    <a:pt x="26838" y="54264"/>
                  </a:moveTo>
                  <a:lnTo>
                    <a:pt x="12780" y="54264"/>
                  </a:lnTo>
                  <a:lnTo>
                    <a:pt x="12780" y="40219"/>
                  </a:lnTo>
                  <a:lnTo>
                    <a:pt x="26838" y="40219"/>
                  </a:lnTo>
                  <a:lnTo>
                    <a:pt x="26838" y="54264"/>
                  </a:lnTo>
                  <a:close/>
                  <a:moveTo>
                    <a:pt x="12780" y="67032"/>
                  </a:moveTo>
                  <a:lnTo>
                    <a:pt x="115019" y="67032"/>
                  </a:lnTo>
                  <a:cubicBezTo>
                    <a:pt x="118853" y="67032"/>
                    <a:pt x="121409" y="64478"/>
                    <a:pt x="121409" y="60648"/>
                  </a:cubicBezTo>
                  <a:lnTo>
                    <a:pt x="121409" y="33835"/>
                  </a:lnTo>
                  <a:cubicBezTo>
                    <a:pt x="121409" y="30005"/>
                    <a:pt x="118853" y="27451"/>
                    <a:pt x="115019" y="27451"/>
                  </a:cubicBezTo>
                  <a:lnTo>
                    <a:pt x="12780" y="27451"/>
                  </a:lnTo>
                  <a:lnTo>
                    <a:pt x="12780" y="13406"/>
                  </a:lnTo>
                  <a:lnTo>
                    <a:pt x="135467" y="13406"/>
                  </a:lnTo>
                  <a:lnTo>
                    <a:pt x="135467" y="109166"/>
                  </a:lnTo>
                  <a:lnTo>
                    <a:pt x="58788" y="109166"/>
                  </a:lnTo>
                  <a:cubicBezTo>
                    <a:pt x="55593" y="98952"/>
                    <a:pt x="44091" y="93206"/>
                    <a:pt x="33867" y="96398"/>
                  </a:cubicBezTo>
                  <a:cubicBezTo>
                    <a:pt x="28116" y="98313"/>
                    <a:pt x="23004" y="102782"/>
                    <a:pt x="21087" y="109166"/>
                  </a:cubicBezTo>
                  <a:lnTo>
                    <a:pt x="12780" y="109166"/>
                  </a:lnTo>
                  <a:lnTo>
                    <a:pt x="12780" y="67032"/>
                  </a:lnTo>
                  <a:close/>
                  <a:moveTo>
                    <a:pt x="40257" y="121934"/>
                  </a:moveTo>
                  <a:cubicBezTo>
                    <a:pt x="36423" y="121934"/>
                    <a:pt x="33228" y="118742"/>
                    <a:pt x="33228" y="114912"/>
                  </a:cubicBezTo>
                  <a:cubicBezTo>
                    <a:pt x="33228" y="111081"/>
                    <a:pt x="36423" y="107889"/>
                    <a:pt x="40257" y="107889"/>
                  </a:cubicBezTo>
                  <a:cubicBezTo>
                    <a:pt x="44091" y="107889"/>
                    <a:pt x="47286" y="111081"/>
                    <a:pt x="47286" y="114912"/>
                  </a:cubicBezTo>
                  <a:cubicBezTo>
                    <a:pt x="47286" y="114912"/>
                    <a:pt x="47286" y="114912"/>
                    <a:pt x="47286" y="114912"/>
                  </a:cubicBezTo>
                  <a:cubicBezTo>
                    <a:pt x="47286" y="118742"/>
                    <a:pt x="44091" y="121934"/>
                    <a:pt x="40257" y="121934"/>
                  </a:cubicBezTo>
                  <a:lnTo>
                    <a:pt x="40257" y="121934"/>
                  </a:lnTo>
                  <a:close/>
                  <a:moveTo>
                    <a:pt x="155275" y="121934"/>
                  </a:moveTo>
                  <a:cubicBezTo>
                    <a:pt x="151442" y="121934"/>
                    <a:pt x="148247" y="118742"/>
                    <a:pt x="148247" y="114912"/>
                  </a:cubicBezTo>
                  <a:cubicBezTo>
                    <a:pt x="148247" y="111081"/>
                    <a:pt x="151442" y="107889"/>
                    <a:pt x="155275" y="107889"/>
                  </a:cubicBezTo>
                  <a:cubicBezTo>
                    <a:pt x="159110" y="107889"/>
                    <a:pt x="162305" y="111081"/>
                    <a:pt x="162305" y="114912"/>
                  </a:cubicBezTo>
                  <a:cubicBezTo>
                    <a:pt x="162305" y="114912"/>
                    <a:pt x="162305" y="114912"/>
                    <a:pt x="162305" y="114912"/>
                  </a:cubicBezTo>
                  <a:cubicBezTo>
                    <a:pt x="162305" y="118742"/>
                    <a:pt x="159110" y="121934"/>
                    <a:pt x="155275" y="121934"/>
                  </a:cubicBezTo>
                  <a:lnTo>
                    <a:pt x="155275" y="121934"/>
                  </a:lnTo>
                  <a:close/>
                  <a:moveTo>
                    <a:pt x="189142" y="108528"/>
                  </a:moveTo>
                  <a:lnTo>
                    <a:pt x="173806" y="108528"/>
                  </a:lnTo>
                  <a:cubicBezTo>
                    <a:pt x="171250" y="100229"/>
                    <a:pt x="163582" y="95121"/>
                    <a:pt x="155275" y="95121"/>
                  </a:cubicBezTo>
                  <a:cubicBezTo>
                    <a:pt x="152720" y="95121"/>
                    <a:pt x="150164" y="95760"/>
                    <a:pt x="148247" y="96398"/>
                  </a:cubicBezTo>
                  <a:lnTo>
                    <a:pt x="148247" y="53625"/>
                  </a:lnTo>
                  <a:lnTo>
                    <a:pt x="182752" y="53625"/>
                  </a:lnTo>
                  <a:cubicBezTo>
                    <a:pt x="186586" y="53625"/>
                    <a:pt x="189781" y="56817"/>
                    <a:pt x="189781" y="60648"/>
                  </a:cubicBezTo>
                  <a:lnTo>
                    <a:pt x="189781" y="108528"/>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71" name="TextBox 70">
              <a:extLst>
                <a:ext uri="{FF2B5EF4-FFF2-40B4-BE49-F238E27FC236}">
                  <a16:creationId xmlns:a16="http://schemas.microsoft.com/office/drawing/2014/main" id="{8F490D2D-0286-4131-866A-A160603E6965}"/>
                </a:ext>
              </a:extLst>
            </p:cNvPr>
            <p:cNvSpPr txBox="1"/>
            <p:nvPr/>
          </p:nvSpPr>
          <p:spPr>
            <a:xfrm>
              <a:off x="11354823" y="557803"/>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72" name="Graphic 4">
              <a:extLst>
                <a:ext uri="{FF2B5EF4-FFF2-40B4-BE49-F238E27FC236}">
                  <a16:creationId xmlns:a16="http://schemas.microsoft.com/office/drawing/2014/main" id="{DB87A586-8904-48C7-9A6A-82FC5B810BC6}"/>
                </a:ext>
              </a:extLst>
            </p:cNvPr>
            <p:cNvGrpSpPr>
              <a:grpSpLocks noChangeAspect="1"/>
            </p:cNvGrpSpPr>
            <p:nvPr/>
          </p:nvGrpSpPr>
          <p:grpSpPr>
            <a:xfrm>
              <a:off x="11380896" y="581206"/>
              <a:ext cx="40399" cy="35847"/>
              <a:chOff x="8914601" y="1481884"/>
              <a:chExt cx="214702" cy="190881"/>
            </a:xfrm>
            <a:solidFill>
              <a:schemeClr val="bg1"/>
            </a:solidFill>
            <a:effectLst/>
          </p:grpSpPr>
          <p:sp>
            <p:nvSpPr>
              <p:cNvPr id="116" name="Graphic 4">
                <a:extLst>
                  <a:ext uri="{FF2B5EF4-FFF2-40B4-BE49-F238E27FC236}">
                    <a16:creationId xmlns:a16="http://schemas.microsoft.com/office/drawing/2014/main" id="{676071DE-C694-4AC9-8CC2-0C79B985F424}"/>
                  </a:ext>
                </a:extLst>
              </p:cNvPr>
              <p:cNvSpPr/>
              <p:nvPr/>
            </p:nvSpPr>
            <p:spPr>
              <a:xfrm>
                <a:off x="8914601" y="1659997"/>
                <a:ext cx="113741" cy="1276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7" name="Graphic 4">
                <a:extLst>
                  <a:ext uri="{FF2B5EF4-FFF2-40B4-BE49-F238E27FC236}">
                    <a16:creationId xmlns:a16="http://schemas.microsoft.com/office/drawing/2014/main" id="{73CE6AC2-DA81-40DB-829D-1016CCEDE7B1}"/>
                  </a:ext>
                </a:extLst>
              </p:cNvPr>
              <p:cNvSpPr/>
              <p:nvPr/>
            </p:nvSpPr>
            <p:spPr>
              <a:xfrm>
                <a:off x="8938883" y="1481884"/>
                <a:ext cx="190420" cy="190881"/>
              </a:xfrm>
              <a:custGeom>
                <a:avLst/>
                <a:gdLst>
                  <a:gd name="connsiteX0" fmla="*/ 111185 w 190420"/>
                  <a:gd name="connsiteY0" fmla="*/ 101505 h 190881"/>
                  <a:gd name="connsiteX1" fmla="*/ 143774 w 190420"/>
                  <a:gd name="connsiteY1" fmla="*/ 68947 h 190881"/>
                  <a:gd name="connsiteX2" fmla="*/ 145051 w 190420"/>
                  <a:gd name="connsiteY2" fmla="*/ 70224 h 190881"/>
                  <a:gd name="connsiteX3" fmla="*/ 149525 w 190420"/>
                  <a:gd name="connsiteY3" fmla="*/ 72139 h 190881"/>
                  <a:gd name="connsiteX4" fmla="*/ 153997 w 190420"/>
                  <a:gd name="connsiteY4" fmla="*/ 70224 h 190881"/>
                  <a:gd name="connsiteX5" fmla="*/ 153997 w 190420"/>
                  <a:gd name="connsiteY5" fmla="*/ 61286 h 190881"/>
                  <a:gd name="connsiteX6" fmla="*/ 148246 w 190420"/>
                  <a:gd name="connsiteY6" fmla="*/ 55541 h 190881"/>
                  <a:gd name="connsiteX7" fmla="*/ 148246 w 190420"/>
                  <a:gd name="connsiteY7" fmla="*/ 55541 h 190881"/>
                  <a:gd name="connsiteX8" fmla="*/ 100322 w 190420"/>
                  <a:gd name="connsiteY8" fmla="*/ 7661 h 190881"/>
                  <a:gd name="connsiteX9" fmla="*/ 100322 w 190420"/>
                  <a:gd name="connsiteY9" fmla="*/ 7661 h 190881"/>
                  <a:gd name="connsiteX10" fmla="*/ 94571 w 190420"/>
                  <a:gd name="connsiteY10" fmla="*/ 1915 h 190881"/>
                  <a:gd name="connsiteX11" fmla="*/ 85625 w 190420"/>
                  <a:gd name="connsiteY11" fmla="*/ 1915 h 190881"/>
                  <a:gd name="connsiteX12" fmla="*/ 85625 w 190420"/>
                  <a:gd name="connsiteY12" fmla="*/ 10853 h 190881"/>
                  <a:gd name="connsiteX13" fmla="*/ 85625 w 190420"/>
                  <a:gd name="connsiteY13" fmla="*/ 10853 h 190881"/>
                  <a:gd name="connsiteX14" fmla="*/ 86903 w 190420"/>
                  <a:gd name="connsiteY14" fmla="*/ 12130 h 190881"/>
                  <a:gd name="connsiteX15" fmla="*/ 12141 w 190420"/>
                  <a:gd name="connsiteY15" fmla="*/ 86184 h 190881"/>
                  <a:gd name="connsiteX16" fmla="*/ 10863 w 190420"/>
                  <a:gd name="connsiteY16" fmla="*/ 84907 h 190881"/>
                  <a:gd name="connsiteX17" fmla="*/ 1917 w 190420"/>
                  <a:gd name="connsiteY17" fmla="*/ 84907 h 190881"/>
                  <a:gd name="connsiteX18" fmla="*/ 1917 w 190420"/>
                  <a:gd name="connsiteY18" fmla="*/ 93845 h 190881"/>
                  <a:gd name="connsiteX19" fmla="*/ 61343 w 190420"/>
                  <a:gd name="connsiteY19" fmla="*/ 153216 h 190881"/>
                  <a:gd name="connsiteX20" fmla="*/ 70289 w 190420"/>
                  <a:gd name="connsiteY20" fmla="*/ 153216 h 190881"/>
                  <a:gd name="connsiteX21" fmla="*/ 70289 w 190420"/>
                  <a:gd name="connsiteY21" fmla="*/ 144278 h 190881"/>
                  <a:gd name="connsiteX22" fmla="*/ 69011 w 190420"/>
                  <a:gd name="connsiteY22" fmla="*/ 143001 h 190881"/>
                  <a:gd name="connsiteX23" fmla="*/ 101600 w 190420"/>
                  <a:gd name="connsiteY23" fmla="*/ 110443 h 190881"/>
                  <a:gd name="connsiteX24" fmla="*/ 179557 w 190420"/>
                  <a:gd name="connsiteY24" fmla="*/ 188966 h 190881"/>
                  <a:gd name="connsiteX25" fmla="*/ 188503 w 190420"/>
                  <a:gd name="connsiteY25" fmla="*/ 188966 h 190881"/>
                  <a:gd name="connsiteX26" fmla="*/ 188503 w 190420"/>
                  <a:gd name="connsiteY26" fmla="*/ 180028 h 190881"/>
                  <a:gd name="connsiteX27" fmla="*/ 111185 w 190420"/>
                  <a:gd name="connsiteY27" fmla="*/ 101505 h 190881"/>
                  <a:gd name="connsiteX28" fmla="*/ 60066 w 190420"/>
                  <a:gd name="connsiteY28" fmla="*/ 134064 h 190881"/>
                  <a:gd name="connsiteX29" fmla="*/ 21726 w 190420"/>
                  <a:gd name="connsiteY29" fmla="*/ 95121 h 190881"/>
                  <a:gd name="connsiteX30" fmla="*/ 96488 w 190420"/>
                  <a:gd name="connsiteY30" fmla="*/ 21067 h 190881"/>
                  <a:gd name="connsiteX31" fmla="*/ 134828 w 190420"/>
                  <a:gd name="connsiteY31" fmla="*/ 59371 h 190881"/>
                  <a:gd name="connsiteX32" fmla="*/ 60066 w 190420"/>
                  <a:gd name="connsiteY32" fmla="*/ 134064 h 19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0420" h="190881">
                    <a:moveTo>
                      <a:pt x="111185" y="101505"/>
                    </a:moveTo>
                    <a:lnTo>
                      <a:pt x="143774" y="68947"/>
                    </a:lnTo>
                    <a:lnTo>
                      <a:pt x="145051" y="70224"/>
                    </a:lnTo>
                    <a:cubicBezTo>
                      <a:pt x="146330" y="71501"/>
                      <a:pt x="147607" y="72139"/>
                      <a:pt x="149525" y="72139"/>
                    </a:cubicBezTo>
                    <a:cubicBezTo>
                      <a:pt x="151441" y="72139"/>
                      <a:pt x="152720" y="71501"/>
                      <a:pt x="153997" y="70224"/>
                    </a:cubicBezTo>
                    <a:cubicBezTo>
                      <a:pt x="156553" y="67670"/>
                      <a:pt x="156553" y="63840"/>
                      <a:pt x="153997" y="61286"/>
                    </a:cubicBezTo>
                    <a:lnTo>
                      <a:pt x="148246" y="55541"/>
                    </a:lnTo>
                    <a:lnTo>
                      <a:pt x="148246" y="55541"/>
                    </a:lnTo>
                    <a:lnTo>
                      <a:pt x="100322" y="7661"/>
                    </a:lnTo>
                    <a:lnTo>
                      <a:pt x="100322" y="7661"/>
                    </a:lnTo>
                    <a:lnTo>
                      <a:pt x="94571" y="1915"/>
                    </a:lnTo>
                    <a:cubicBezTo>
                      <a:pt x="92015" y="-638"/>
                      <a:pt x="88181" y="-638"/>
                      <a:pt x="85625" y="1915"/>
                    </a:cubicBezTo>
                    <a:cubicBezTo>
                      <a:pt x="83069" y="4469"/>
                      <a:pt x="83069" y="8299"/>
                      <a:pt x="85625" y="10853"/>
                    </a:cubicBezTo>
                    <a:cubicBezTo>
                      <a:pt x="85625" y="10853"/>
                      <a:pt x="85625" y="10853"/>
                      <a:pt x="85625" y="10853"/>
                    </a:cubicBezTo>
                    <a:lnTo>
                      <a:pt x="86903" y="12130"/>
                    </a:lnTo>
                    <a:lnTo>
                      <a:pt x="12141" y="86184"/>
                    </a:lnTo>
                    <a:lnTo>
                      <a:pt x="10863" y="84907"/>
                    </a:lnTo>
                    <a:cubicBezTo>
                      <a:pt x="8306" y="82353"/>
                      <a:pt x="4473" y="82353"/>
                      <a:pt x="1917" y="84907"/>
                    </a:cubicBezTo>
                    <a:cubicBezTo>
                      <a:pt x="-639" y="87461"/>
                      <a:pt x="-639" y="91291"/>
                      <a:pt x="1917" y="93845"/>
                    </a:cubicBezTo>
                    <a:lnTo>
                      <a:pt x="61343" y="153216"/>
                    </a:lnTo>
                    <a:cubicBezTo>
                      <a:pt x="63899" y="155769"/>
                      <a:pt x="67733" y="155769"/>
                      <a:pt x="70289" y="153216"/>
                    </a:cubicBezTo>
                    <a:cubicBezTo>
                      <a:pt x="72845" y="150662"/>
                      <a:pt x="72845" y="146832"/>
                      <a:pt x="70289" y="144278"/>
                    </a:cubicBezTo>
                    <a:lnTo>
                      <a:pt x="69011" y="143001"/>
                    </a:lnTo>
                    <a:lnTo>
                      <a:pt x="101600" y="110443"/>
                    </a:lnTo>
                    <a:lnTo>
                      <a:pt x="179557" y="188966"/>
                    </a:lnTo>
                    <a:cubicBezTo>
                      <a:pt x="182113" y="191520"/>
                      <a:pt x="185947" y="191520"/>
                      <a:pt x="188503" y="188966"/>
                    </a:cubicBezTo>
                    <a:cubicBezTo>
                      <a:pt x="191059" y="186412"/>
                      <a:pt x="191059" y="182582"/>
                      <a:pt x="188503" y="180028"/>
                    </a:cubicBezTo>
                    <a:lnTo>
                      <a:pt x="111185" y="101505"/>
                    </a:lnTo>
                    <a:close/>
                    <a:moveTo>
                      <a:pt x="60066" y="134064"/>
                    </a:moveTo>
                    <a:lnTo>
                      <a:pt x="21726" y="95121"/>
                    </a:lnTo>
                    <a:lnTo>
                      <a:pt x="96488" y="21067"/>
                    </a:lnTo>
                    <a:lnTo>
                      <a:pt x="134828" y="59371"/>
                    </a:lnTo>
                    <a:lnTo>
                      <a:pt x="60066" y="13406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73" name="Graphic 4">
              <a:extLst>
                <a:ext uri="{FF2B5EF4-FFF2-40B4-BE49-F238E27FC236}">
                  <a16:creationId xmlns:a16="http://schemas.microsoft.com/office/drawing/2014/main" id="{6AAEFD99-3634-4E91-B47B-C78568AFF013}"/>
                </a:ext>
              </a:extLst>
            </p:cNvPr>
            <p:cNvSpPr/>
            <p:nvPr/>
          </p:nvSpPr>
          <p:spPr>
            <a:xfrm>
              <a:off x="12355236" y="798962"/>
              <a:ext cx="21402" cy="239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nvGrpSpPr>
            <p:cNvPr id="74" name="Graphic 4">
              <a:extLst>
                <a:ext uri="{FF2B5EF4-FFF2-40B4-BE49-F238E27FC236}">
                  <a16:creationId xmlns:a16="http://schemas.microsoft.com/office/drawing/2014/main" id="{778D2AFA-6058-46C1-9E16-DF99268A8F5B}"/>
                </a:ext>
              </a:extLst>
            </p:cNvPr>
            <p:cNvGrpSpPr>
              <a:grpSpLocks noChangeAspect="1"/>
            </p:cNvGrpSpPr>
            <p:nvPr/>
          </p:nvGrpSpPr>
          <p:grpSpPr>
            <a:xfrm>
              <a:off x="11571242" y="579517"/>
              <a:ext cx="44416" cy="44211"/>
              <a:chOff x="6821896" y="1470393"/>
              <a:chExt cx="226203" cy="225992"/>
            </a:xfrm>
            <a:solidFill>
              <a:schemeClr val="bg1"/>
            </a:solidFill>
            <a:effectLst/>
          </p:grpSpPr>
          <p:sp>
            <p:nvSpPr>
              <p:cNvPr id="106" name="Graphic 4">
                <a:extLst>
                  <a:ext uri="{FF2B5EF4-FFF2-40B4-BE49-F238E27FC236}">
                    <a16:creationId xmlns:a16="http://schemas.microsoft.com/office/drawing/2014/main" id="{2AAEAFA4-B621-4CE6-B063-A894C06AFE46}"/>
                  </a:ext>
                </a:extLst>
              </p:cNvPr>
              <p:cNvSpPr/>
              <p:nvPr/>
            </p:nvSpPr>
            <p:spPr>
              <a:xfrm>
                <a:off x="6860236" y="1506144"/>
                <a:ext cx="150802" cy="150661"/>
              </a:xfrm>
              <a:custGeom>
                <a:avLst/>
                <a:gdLst>
                  <a:gd name="connsiteX0" fmla="*/ 75402 w 150802"/>
                  <a:gd name="connsiteY0" fmla="*/ 0 h 150661"/>
                  <a:gd name="connsiteX1" fmla="*/ 0 w 150802"/>
                  <a:gd name="connsiteY1" fmla="*/ 75331 h 150661"/>
                  <a:gd name="connsiteX2" fmla="*/ 75402 w 150802"/>
                  <a:gd name="connsiteY2" fmla="*/ 150662 h 150661"/>
                  <a:gd name="connsiteX3" fmla="*/ 150802 w 150802"/>
                  <a:gd name="connsiteY3" fmla="*/ 75331 h 150661"/>
                  <a:gd name="connsiteX4" fmla="*/ 150802 w 150802"/>
                  <a:gd name="connsiteY4" fmla="*/ 75331 h 150661"/>
                  <a:gd name="connsiteX5" fmla="*/ 75402 w 150802"/>
                  <a:gd name="connsiteY5" fmla="*/ 0 h 150661"/>
                  <a:gd name="connsiteX6" fmla="*/ 75402 w 150802"/>
                  <a:gd name="connsiteY6" fmla="*/ 138532 h 150661"/>
                  <a:gd name="connsiteX7" fmla="*/ 12780 w 150802"/>
                  <a:gd name="connsiteY7" fmla="*/ 75969 h 150661"/>
                  <a:gd name="connsiteX8" fmla="*/ 75402 w 150802"/>
                  <a:gd name="connsiteY8" fmla="*/ 13406 h 150661"/>
                  <a:gd name="connsiteX9" fmla="*/ 138022 w 150802"/>
                  <a:gd name="connsiteY9" fmla="*/ 75969 h 150661"/>
                  <a:gd name="connsiteX10" fmla="*/ 138022 w 150802"/>
                  <a:gd name="connsiteY10" fmla="*/ 75969 h 150661"/>
                  <a:gd name="connsiteX11" fmla="*/ 75402 w 150802"/>
                  <a:gd name="connsiteY11" fmla="*/ 138532 h 150661"/>
                  <a:gd name="connsiteX12" fmla="*/ 75402 w 150802"/>
                  <a:gd name="connsiteY12" fmla="*/ 138532 h 150661"/>
                  <a:gd name="connsiteX13" fmla="*/ 75402 w 150802"/>
                  <a:gd name="connsiteY13" fmla="*/ 138532 h 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802" h="150661">
                    <a:moveTo>
                      <a:pt x="75402" y="0"/>
                    </a:moveTo>
                    <a:cubicBezTo>
                      <a:pt x="33867" y="0"/>
                      <a:pt x="0" y="33835"/>
                      <a:pt x="0" y="75331"/>
                    </a:cubicBezTo>
                    <a:cubicBezTo>
                      <a:pt x="0" y="116827"/>
                      <a:pt x="33867" y="150662"/>
                      <a:pt x="75402" y="150662"/>
                    </a:cubicBezTo>
                    <a:cubicBezTo>
                      <a:pt x="116936" y="150662"/>
                      <a:pt x="150802" y="116827"/>
                      <a:pt x="150802" y="75331"/>
                    </a:cubicBezTo>
                    <a:cubicBezTo>
                      <a:pt x="150802" y="75331"/>
                      <a:pt x="150802" y="75331"/>
                      <a:pt x="150802" y="75331"/>
                    </a:cubicBezTo>
                    <a:cubicBezTo>
                      <a:pt x="150802" y="33835"/>
                      <a:pt x="116936" y="0"/>
                      <a:pt x="75402" y="0"/>
                    </a:cubicBezTo>
                    <a:close/>
                    <a:moveTo>
                      <a:pt x="75402" y="138532"/>
                    </a:moveTo>
                    <a:cubicBezTo>
                      <a:pt x="40896" y="138532"/>
                      <a:pt x="12780" y="110443"/>
                      <a:pt x="12780" y="75969"/>
                    </a:cubicBezTo>
                    <a:cubicBezTo>
                      <a:pt x="12780" y="41496"/>
                      <a:pt x="40896" y="13406"/>
                      <a:pt x="75402" y="13406"/>
                    </a:cubicBezTo>
                    <a:cubicBezTo>
                      <a:pt x="109907" y="13406"/>
                      <a:pt x="138022" y="41496"/>
                      <a:pt x="138022" y="75969"/>
                    </a:cubicBezTo>
                    <a:cubicBezTo>
                      <a:pt x="138022" y="75969"/>
                      <a:pt x="138022" y="75969"/>
                      <a:pt x="138022" y="75969"/>
                    </a:cubicBezTo>
                    <a:cubicBezTo>
                      <a:pt x="138022" y="110443"/>
                      <a:pt x="109907" y="138532"/>
                      <a:pt x="75402" y="138532"/>
                    </a:cubicBezTo>
                    <a:cubicBezTo>
                      <a:pt x="75402" y="138532"/>
                      <a:pt x="75402" y="138532"/>
                      <a:pt x="75402" y="138532"/>
                    </a:cubicBezTo>
                    <a:lnTo>
                      <a:pt x="75402" y="138532"/>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07" name="Graphic 4">
                <a:extLst>
                  <a:ext uri="{FF2B5EF4-FFF2-40B4-BE49-F238E27FC236}">
                    <a16:creationId xmlns:a16="http://schemas.microsoft.com/office/drawing/2014/main" id="{F48C3FD8-6445-4F71-BEF2-FC9792778C37}"/>
                  </a:ext>
                </a:extLst>
              </p:cNvPr>
              <p:cNvSpPr/>
              <p:nvPr/>
            </p:nvSpPr>
            <p:spPr>
              <a:xfrm>
                <a:off x="6990591" y="1637654"/>
                <a:ext cx="26837" cy="26812"/>
              </a:xfrm>
              <a:custGeom>
                <a:avLst/>
                <a:gdLst>
                  <a:gd name="connsiteX0" fmla="*/ 10862 w 26837"/>
                  <a:gd name="connsiteY0" fmla="*/ 1915 h 26812"/>
                  <a:gd name="connsiteX1" fmla="*/ 1917 w 26837"/>
                  <a:gd name="connsiteY1" fmla="*/ 1915 h 26812"/>
                  <a:gd name="connsiteX2" fmla="*/ 1917 w 26837"/>
                  <a:gd name="connsiteY2" fmla="*/ 10853 h 26812"/>
                  <a:gd name="connsiteX3" fmla="*/ 1917 w 26837"/>
                  <a:gd name="connsiteY3" fmla="*/ 10853 h 26812"/>
                  <a:gd name="connsiteX4" fmla="*/ 15975 w 26837"/>
                  <a:gd name="connsiteY4" fmla="*/ 24897 h 26812"/>
                  <a:gd name="connsiteX5" fmla="*/ 24921 w 26837"/>
                  <a:gd name="connsiteY5" fmla="*/ 24897 h 26812"/>
                  <a:gd name="connsiteX6" fmla="*/ 24921 w 26837"/>
                  <a:gd name="connsiteY6" fmla="*/ 15960 h 26812"/>
                  <a:gd name="connsiteX7" fmla="*/ 24921 w 26837"/>
                  <a:gd name="connsiteY7" fmla="*/ 15960 h 26812"/>
                  <a:gd name="connsiteX8" fmla="*/ 10862 w 26837"/>
                  <a:gd name="connsiteY8" fmla="*/ 1915 h 2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812">
                    <a:moveTo>
                      <a:pt x="10862" y="1915"/>
                    </a:moveTo>
                    <a:cubicBezTo>
                      <a:pt x="8307" y="-638"/>
                      <a:pt x="4472" y="-638"/>
                      <a:pt x="1917" y="1915"/>
                    </a:cubicBezTo>
                    <a:cubicBezTo>
                      <a:pt x="-639" y="4469"/>
                      <a:pt x="-639" y="8299"/>
                      <a:pt x="1917" y="10853"/>
                    </a:cubicBezTo>
                    <a:cubicBezTo>
                      <a:pt x="1917" y="10853"/>
                      <a:pt x="1917" y="10853"/>
                      <a:pt x="1917" y="10853"/>
                    </a:cubicBezTo>
                    <a:lnTo>
                      <a:pt x="15975" y="24897"/>
                    </a:lnTo>
                    <a:cubicBezTo>
                      <a:pt x="18531" y="27451"/>
                      <a:pt x="22365" y="27451"/>
                      <a:pt x="24921" y="24897"/>
                    </a:cubicBezTo>
                    <a:cubicBezTo>
                      <a:pt x="27477" y="22344"/>
                      <a:pt x="27477" y="18513"/>
                      <a:pt x="24921" y="15960"/>
                    </a:cubicBezTo>
                    <a:lnTo>
                      <a:pt x="24921" y="15960"/>
                    </a:lnTo>
                    <a:lnTo>
                      <a:pt x="10862"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08" name="Graphic 4">
                <a:extLst>
                  <a:ext uri="{FF2B5EF4-FFF2-40B4-BE49-F238E27FC236}">
                    <a16:creationId xmlns:a16="http://schemas.microsoft.com/office/drawing/2014/main" id="{4EAAC27A-FDD2-44D6-ACBC-5B24C34A47A1}"/>
                  </a:ext>
                </a:extLst>
              </p:cNvPr>
              <p:cNvSpPr/>
              <p:nvPr/>
            </p:nvSpPr>
            <p:spPr>
              <a:xfrm>
                <a:off x="6852858" y="1500688"/>
                <a:ext cx="25269" cy="25246"/>
              </a:xfrm>
              <a:custGeom>
                <a:avLst/>
                <a:gdLst>
                  <a:gd name="connsiteX0" fmla="*/ 14407 w 25269"/>
                  <a:gd name="connsiteY0" fmla="*/ 23331 h 25246"/>
                  <a:gd name="connsiteX1" fmla="*/ 18880 w 25269"/>
                  <a:gd name="connsiteY1" fmla="*/ 25246 h 25246"/>
                  <a:gd name="connsiteX2" fmla="*/ 23353 w 25269"/>
                  <a:gd name="connsiteY2" fmla="*/ 23331 h 25246"/>
                  <a:gd name="connsiteX3" fmla="*/ 23353 w 25269"/>
                  <a:gd name="connsiteY3" fmla="*/ 14394 h 25246"/>
                  <a:gd name="connsiteX4" fmla="*/ 23353 w 25269"/>
                  <a:gd name="connsiteY4" fmla="*/ 14394 h 25246"/>
                  <a:gd name="connsiteX5" fmla="*/ 11212 w 25269"/>
                  <a:gd name="connsiteY5" fmla="*/ 2264 h 25246"/>
                  <a:gd name="connsiteX6" fmla="*/ 2266 w 25269"/>
                  <a:gd name="connsiteY6" fmla="*/ 1626 h 25246"/>
                  <a:gd name="connsiteX7" fmla="*/ 1627 w 25269"/>
                  <a:gd name="connsiteY7" fmla="*/ 10563 h 25246"/>
                  <a:gd name="connsiteX8" fmla="*/ 2266 w 25269"/>
                  <a:gd name="connsiteY8" fmla="*/ 11202 h 25246"/>
                  <a:gd name="connsiteX9" fmla="*/ 14407 w 25269"/>
                  <a:gd name="connsiteY9" fmla="*/ 23331 h 25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69" h="25246">
                    <a:moveTo>
                      <a:pt x="14407" y="23331"/>
                    </a:moveTo>
                    <a:cubicBezTo>
                      <a:pt x="15685" y="24608"/>
                      <a:pt x="16963" y="25246"/>
                      <a:pt x="18880" y="25246"/>
                    </a:cubicBezTo>
                    <a:cubicBezTo>
                      <a:pt x="20796" y="25246"/>
                      <a:pt x="22075" y="24608"/>
                      <a:pt x="23353" y="23331"/>
                    </a:cubicBezTo>
                    <a:cubicBezTo>
                      <a:pt x="25909" y="20778"/>
                      <a:pt x="25909" y="16947"/>
                      <a:pt x="23353" y="14394"/>
                    </a:cubicBezTo>
                    <a:cubicBezTo>
                      <a:pt x="23353" y="14394"/>
                      <a:pt x="23353" y="14394"/>
                      <a:pt x="23353" y="14394"/>
                    </a:cubicBezTo>
                    <a:lnTo>
                      <a:pt x="11212" y="2264"/>
                    </a:lnTo>
                    <a:cubicBezTo>
                      <a:pt x="8656" y="-290"/>
                      <a:pt x="4822" y="-928"/>
                      <a:pt x="2266" y="1626"/>
                    </a:cubicBezTo>
                    <a:cubicBezTo>
                      <a:pt x="-290" y="4179"/>
                      <a:pt x="-929" y="8010"/>
                      <a:pt x="1627" y="10563"/>
                    </a:cubicBezTo>
                    <a:cubicBezTo>
                      <a:pt x="1627" y="10563"/>
                      <a:pt x="2266" y="11202"/>
                      <a:pt x="2266" y="11202"/>
                    </a:cubicBezTo>
                    <a:lnTo>
                      <a:pt x="14407" y="23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09" name="Graphic 4">
                <a:extLst>
                  <a:ext uri="{FF2B5EF4-FFF2-40B4-BE49-F238E27FC236}">
                    <a16:creationId xmlns:a16="http://schemas.microsoft.com/office/drawing/2014/main" id="{CFB4FD4C-5AEF-4132-880A-5DAC64941FD3}"/>
                  </a:ext>
                </a:extLst>
              </p:cNvPr>
              <p:cNvSpPr/>
              <p:nvPr/>
            </p:nvSpPr>
            <p:spPr>
              <a:xfrm>
                <a:off x="6851290" y="1637727"/>
                <a:ext cx="26837" cy="26739"/>
              </a:xfrm>
              <a:custGeom>
                <a:avLst/>
                <a:gdLst>
                  <a:gd name="connsiteX0" fmla="*/ 15975 w 26837"/>
                  <a:gd name="connsiteY0" fmla="*/ 1842 h 26739"/>
                  <a:gd name="connsiteX1" fmla="*/ 1917 w 26837"/>
                  <a:gd name="connsiteY1" fmla="*/ 15887 h 26739"/>
                  <a:gd name="connsiteX2" fmla="*/ 1917 w 26837"/>
                  <a:gd name="connsiteY2" fmla="*/ 24824 h 26739"/>
                  <a:gd name="connsiteX3" fmla="*/ 10863 w 26837"/>
                  <a:gd name="connsiteY3" fmla="*/ 24824 h 26739"/>
                  <a:gd name="connsiteX4" fmla="*/ 10863 w 26837"/>
                  <a:gd name="connsiteY4" fmla="*/ 24824 h 26739"/>
                  <a:gd name="connsiteX5" fmla="*/ 24921 w 26837"/>
                  <a:gd name="connsiteY5" fmla="*/ 11418 h 26739"/>
                  <a:gd name="connsiteX6" fmla="*/ 24921 w 26837"/>
                  <a:gd name="connsiteY6" fmla="*/ 2480 h 26739"/>
                  <a:gd name="connsiteX7" fmla="*/ 24921 w 26837"/>
                  <a:gd name="connsiteY7" fmla="*/ 2480 h 26739"/>
                  <a:gd name="connsiteX8" fmla="*/ 15975 w 26837"/>
                  <a:gd name="connsiteY8" fmla="*/ 1842 h 2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739">
                    <a:moveTo>
                      <a:pt x="15975" y="1842"/>
                    </a:moveTo>
                    <a:lnTo>
                      <a:pt x="1917" y="15887"/>
                    </a:lnTo>
                    <a:cubicBezTo>
                      <a:pt x="-639" y="18440"/>
                      <a:pt x="-639" y="22271"/>
                      <a:pt x="1917" y="24824"/>
                    </a:cubicBezTo>
                    <a:cubicBezTo>
                      <a:pt x="4473" y="27378"/>
                      <a:pt x="8307" y="27378"/>
                      <a:pt x="10863" y="24824"/>
                    </a:cubicBezTo>
                    <a:cubicBezTo>
                      <a:pt x="10863" y="24824"/>
                      <a:pt x="10863" y="24824"/>
                      <a:pt x="10863" y="24824"/>
                    </a:cubicBezTo>
                    <a:lnTo>
                      <a:pt x="24921" y="11418"/>
                    </a:lnTo>
                    <a:cubicBezTo>
                      <a:pt x="27477" y="8864"/>
                      <a:pt x="27477" y="5034"/>
                      <a:pt x="24921" y="2480"/>
                    </a:cubicBezTo>
                    <a:cubicBezTo>
                      <a:pt x="24921" y="2480"/>
                      <a:pt x="24921" y="2480"/>
                      <a:pt x="24921" y="2480"/>
                    </a:cubicBezTo>
                    <a:cubicBezTo>
                      <a:pt x="22365" y="-712"/>
                      <a:pt x="18531" y="-712"/>
                      <a:pt x="15975" y="184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0" name="Graphic 4">
                <a:extLst>
                  <a:ext uri="{FF2B5EF4-FFF2-40B4-BE49-F238E27FC236}">
                    <a16:creationId xmlns:a16="http://schemas.microsoft.com/office/drawing/2014/main" id="{BAFBD1A7-2E9F-47FE-9C43-1C0D6D424805}"/>
                  </a:ext>
                </a:extLst>
              </p:cNvPr>
              <p:cNvSpPr/>
              <p:nvPr/>
            </p:nvSpPr>
            <p:spPr>
              <a:xfrm>
                <a:off x="6990591" y="1500398"/>
                <a:ext cx="24920" cy="24897"/>
              </a:xfrm>
              <a:custGeom>
                <a:avLst/>
                <a:gdLst>
                  <a:gd name="connsiteX0" fmla="*/ 6390 w 24920"/>
                  <a:gd name="connsiteY0" fmla="*/ 24898 h 24897"/>
                  <a:gd name="connsiteX1" fmla="*/ 10862 w 24920"/>
                  <a:gd name="connsiteY1" fmla="*/ 22982 h 24897"/>
                  <a:gd name="connsiteX2" fmla="*/ 23003 w 24920"/>
                  <a:gd name="connsiteY2" fmla="*/ 10853 h 24897"/>
                  <a:gd name="connsiteX3" fmla="*/ 23003 w 24920"/>
                  <a:gd name="connsiteY3" fmla="*/ 1915 h 24897"/>
                  <a:gd name="connsiteX4" fmla="*/ 23003 w 24920"/>
                  <a:gd name="connsiteY4" fmla="*/ 1915 h 24897"/>
                  <a:gd name="connsiteX5" fmla="*/ 14057 w 24920"/>
                  <a:gd name="connsiteY5" fmla="*/ 1915 h 24897"/>
                  <a:gd name="connsiteX6" fmla="*/ 1917 w 24920"/>
                  <a:gd name="connsiteY6" fmla="*/ 14045 h 24897"/>
                  <a:gd name="connsiteX7" fmla="*/ 1917 w 24920"/>
                  <a:gd name="connsiteY7" fmla="*/ 22982 h 24897"/>
                  <a:gd name="connsiteX8" fmla="*/ 6390 w 24920"/>
                  <a:gd name="connsiteY8" fmla="*/ 24898 h 24897"/>
                  <a:gd name="connsiteX9" fmla="*/ 6390 w 24920"/>
                  <a:gd name="connsiteY9" fmla="*/ 24898 h 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20" h="24897">
                    <a:moveTo>
                      <a:pt x="6390" y="24898"/>
                    </a:moveTo>
                    <a:cubicBezTo>
                      <a:pt x="8307" y="24898"/>
                      <a:pt x="9585" y="24259"/>
                      <a:pt x="10862" y="22982"/>
                    </a:cubicBezTo>
                    <a:lnTo>
                      <a:pt x="23003" y="10853"/>
                    </a:lnTo>
                    <a:cubicBezTo>
                      <a:pt x="25560" y="8299"/>
                      <a:pt x="25560" y="4469"/>
                      <a:pt x="23003" y="1915"/>
                    </a:cubicBezTo>
                    <a:cubicBezTo>
                      <a:pt x="23003" y="1915"/>
                      <a:pt x="23003" y="1915"/>
                      <a:pt x="23003" y="1915"/>
                    </a:cubicBezTo>
                    <a:cubicBezTo>
                      <a:pt x="20447" y="-638"/>
                      <a:pt x="16613" y="-638"/>
                      <a:pt x="14057" y="1915"/>
                    </a:cubicBezTo>
                    <a:lnTo>
                      <a:pt x="1917" y="14045"/>
                    </a:lnTo>
                    <a:cubicBezTo>
                      <a:pt x="-639" y="16598"/>
                      <a:pt x="-639" y="20429"/>
                      <a:pt x="1917" y="22982"/>
                    </a:cubicBezTo>
                    <a:cubicBezTo>
                      <a:pt x="3195" y="24259"/>
                      <a:pt x="4472" y="24898"/>
                      <a:pt x="6390" y="24898"/>
                    </a:cubicBezTo>
                    <a:lnTo>
                      <a:pt x="6390" y="2489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1" name="Graphic 4">
                <a:extLst>
                  <a:ext uri="{FF2B5EF4-FFF2-40B4-BE49-F238E27FC236}">
                    <a16:creationId xmlns:a16="http://schemas.microsoft.com/office/drawing/2014/main" id="{3E04A90A-5997-446C-8FFD-39E8C32FD501}"/>
                  </a:ext>
                </a:extLst>
              </p:cNvPr>
              <p:cNvSpPr/>
              <p:nvPr/>
            </p:nvSpPr>
            <p:spPr>
              <a:xfrm>
                <a:off x="7016150" y="1575729"/>
                <a:ext cx="31949" cy="12767"/>
              </a:xfrm>
              <a:custGeom>
                <a:avLst/>
                <a:gdLst>
                  <a:gd name="connsiteX0" fmla="*/ 25560 w 31949"/>
                  <a:gd name="connsiteY0" fmla="*/ 0 h 12767"/>
                  <a:gd name="connsiteX1" fmla="*/ 6390 w 31949"/>
                  <a:gd name="connsiteY1" fmla="*/ 0 h 12767"/>
                  <a:gd name="connsiteX2" fmla="*/ 0 w 31949"/>
                  <a:gd name="connsiteY2" fmla="*/ 6384 h 12767"/>
                  <a:gd name="connsiteX3" fmla="*/ 6390 w 31949"/>
                  <a:gd name="connsiteY3" fmla="*/ 12768 h 12767"/>
                  <a:gd name="connsiteX4" fmla="*/ 25560 w 31949"/>
                  <a:gd name="connsiteY4" fmla="*/ 12768 h 12767"/>
                  <a:gd name="connsiteX5" fmla="*/ 31950 w 31949"/>
                  <a:gd name="connsiteY5" fmla="*/ 6384 h 12767"/>
                  <a:gd name="connsiteX6" fmla="*/ 25560 w 31949"/>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49" h="12767">
                    <a:moveTo>
                      <a:pt x="25560" y="0"/>
                    </a:moveTo>
                    <a:lnTo>
                      <a:pt x="6390" y="0"/>
                    </a:lnTo>
                    <a:cubicBezTo>
                      <a:pt x="2556" y="0"/>
                      <a:pt x="0" y="2554"/>
                      <a:pt x="0" y="6384"/>
                    </a:cubicBezTo>
                    <a:cubicBezTo>
                      <a:pt x="0" y="10214"/>
                      <a:pt x="2556" y="12768"/>
                      <a:pt x="6390" y="12768"/>
                    </a:cubicBezTo>
                    <a:lnTo>
                      <a:pt x="25560" y="12768"/>
                    </a:lnTo>
                    <a:cubicBezTo>
                      <a:pt x="29394" y="12768"/>
                      <a:pt x="31950" y="10214"/>
                      <a:pt x="31950" y="6384"/>
                    </a:cubicBezTo>
                    <a:cubicBezTo>
                      <a:pt x="31950" y="2554"/>
                      <a:pt x="29394" y="0"/>
                      <a:pt x="2556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2" name="Graphic 4">
                <a:extLst>
                  <a:ext uri="{FF2B5EF4-FFF2-40B4-BE49-F238E27FC236}">
                    <a16:creationId xmlns:a16="http://schemas.microsoft.com/office/drawing/2014/main" id="{BAFB91A2-951E-4400-B77F-26B77BBABD0B}"/>
                  </a:ext>
                </a:extLst>
              </p:cNvPr>
              <p:cNvSpPr/>
              <p:nvPr/>
            </p:nvSpPr>
            <p:spPr>
              <a:xfrm>
                <a:off x="6821896" y="1575729"/>
                <a:ext cx="30672" cy="12767"/>
              </a:xfrm>
              <a:custGeom>
                <a:avLst/>
                <a:gdLst>
                  <a:gd name="connsiteX0" fmla="*/ 24282 w 30672"/>
                  <a:gd name="connsiteY0" fmla="*/ 0 h 12767"/>
                  <a:gd name="connsiteX1" fmla="*/ 6390 w 30672"/>
                  <a:gd name="connsiteY1" fmla="*/ 0 h 12767"/>
                  <a:gd name="connsiteX2" fmla="*/ 0 w 30672"/>
                  <a:gd name="connsiteY2" fmla="*/ 6384 h 12767"/>
                  <a:gd name="connsiteX3" fmla="*/ 6390 w 30672"/>
                  <a:gd name="connsiteY3" fmla="*/ 12768 h 12767"/>
                  <a:gd name="connsiteX4" fmla="*/ 24282 w 30672"/>
                  <a:gd name="connsiteY4" fmla="*/ 12768 h 12767"/>
                  <a:gd name="connsiteX5" fmla="*/ 30672 w 30672"/>
                  <a:gd name="connsiteY5" fmla="*/ 6384 h 12767"/>
                  <a:gd name="connsiteX6" fmla="*/ 24282 w 30672"/>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72" h="12767">
                    <a:moveTo>
                      <a:pt x="24282" y="0"/>
                    </a:moveTo>
                    <a:lnTo>
                      <a:pt x="6390" y="0"/>
                    </a:lnTo>
                    <a:cubicBezTo>
                      <a:pt x="2556" y="0"/>
                      <a:pt x="0" y="2554"/>
                      <a:pt x="0" y="6384"/>
                    </a:cubicBezTo>
                    <a:cubicBezTo>
                      <a:pt x="0" y="10214"/>
                      <a:pt x="2556" y="12768"/>
                      <a:pt x="6390" y="12768"/>
                    </a:cubicBezTo>
                    <a:lnTo>
                      <a:pt x="24282" y="12768"/>
                    </a:lnTo>
                    <a:cubicBezTo>
                      <a:pt x="28116" y="12768"/>
                      <a:pt x="30672" y="10214"/>
                      <a:pt x="30672" y="6384"/>
                    </a:cubicBezTo>
                    <a:cubicBezTo>
                      <a:pt x="30672" y="2554"/>
                      <a:pt x="27477" y="0"/>
                      <a:pt x="24282"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3" name="Graphic 4">
                <a:extLst>
                  <a:ext uri="{FF2B5EF4-FFF2-40B4-BE49-F238E27FC236}">
                    <a16:creationId xmlns:a16="http://schemas.microsoft.com/office/drawing/2014/main" id="{3CE316A3-A9B1-43B6-8B0B-E7D0B040BBAC}"/>
                  </a:ext>
                </a:extLst>
              </p:cNvPr>
              <p:cNvSpPr/>
              <p:nvPr/>
            </p:nvSpPr>
            <p:spPr>
              <a:xfrm>
                <a:off x="6926691" y="1663189"/>
                <a:ext cx="12779" cy="33196"/>
              </a:xfrm>
              <a:custGeom>
                <a:avLst/>
                <a:gdLst>
                  <a:gd name="connsiteX0" fmla="*/ 6390 w 12779"/>
                  <a:gd name="connsiteY0" fmla="*/ 0 h 33196"/>
                  <a:gd name="connsiteX1" fmla="*/ 0 w 12779"/>
                  <a:gd name="connsiteY1" fmla="*/ 6384 h 33196"/>
                  <a:gd name="connsiteX2" fmla="*/ 0 w 12779"/>
                  <a:gd name="connsiteY2" fmla="*/ 26813 h 33196"/>
                  <a:gd name="connsiteX3" fmla="*/ 6390 w 12779"/>
                  <a:gd name="connsiteY3" fmla="*/ 33197 h 33196"/>
                  <a:gd name="connsiteX4" fmla="*/ 12780 w 12779"/>
                  <a:gd name="connsiteY4" fmla="*/ 26813 h 33196"/>
                  <a:gd name="connsiteX5" fmla="*/ 12780 w 12779"/>
                  <a:gd name="connsiteY5" fmla="*/ 6384 h 33196"/>
                  <a:gd name="connsiteX6" fmla="*/ 6390 w 12779"/>
                  <a:gd name="connsiteY6" fmla="*/ 0 h 3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33196">
                    <a:moveTo>
                      <a:pt x="6390" y="0"/>
                    </a:moveTo>
                    <a:cubicBezTo>
                      <a:pt x="2556" y="0"/>
                      <a:pt x="0" y="2554"/>
                      <a:pt x="0" y="6384"/>
                    </a:cubicBezTo>
                    <a:lnTo>
                      <a:pt x="0" y="26813"/>
                    </a:lnTo>
                    <a:cubicBezTo>
                      <a:pt x="0" y="30643"/>
                      <a:pt x="2556" y="33197"/>
                      <a:pt x="6390" y="33197"/>
                    </a:cubicBezTo>
                    <a:cubicBezTo>
                      <a:pt x="10224" y="33197"/>
                      <a:pt x="12780" y="30643"/>
                      <a:pt x="12780" y="26813"/>
                    </a:cubicBezTo>
                    <a:lnTo>
                      <a:pt x="12780" y="6384"/>
                    </a:lnTo>
                    <a:cubicBezTo>
                      <a:pt x="12780" y="3192"/>
                      <a:pt x="10224" y="0"/>
                      <a:pt x="639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4" name="Graphic 4">
                <a:extLst>
                  <a:ext uri="{FF2B5EF4-FFF2-40B4-BE49-F238E27FC236}">
                    <a16:creationId xmlns:a16="http://schemas.microsoft.com/office/drawing/2014/main" id="{13FA8F23-CC0F-451A-A857-B6B79B2E19DD}"/>
                  </a:ext>
                </a:extLst>
              </p:cNvPr>
              <p:cNvSpPr/>
              <p:nvPr/>
            </p:nvSpPr>
            <p:spPr>
              <a:xfrm>
                <a:off x="6926691" y="1470393"/>
                <a:ext cx="12779" cy="29366"/>
              </a:xfrm>
              <a:custGeom>
                <a:avLst/>
                <a:gdLst>
                  <a:gd name="connsiteX0" fmla="*/ 6390 w 12779"/>
                  <a:gd name="connsiteY0" fmla="*/ 29366 h 29366"/>
                  <a:gd name="connsiteX1" fmla="*/ 12780 w 12779"/>
                  <a:gd name="connsiteY1" fmla="*/ 22982 h 29366"/>
                  <a:gd name="connsiteX2" fmla="*/ 12780 w 12779"/>
                  <a:gd name="connsiteY2" fmla="*/ 6384 h 29366"/>
                  <a:gd name="connsiteX3" fmla="*/ 6390 w 12779"/>
                  <a:gd name="connsiteY3" fmla="*/ 0 h 29366"/>
                  <a:gd name="connsiteX4" fmla="*/ 0 w 12779"/>
                  <a:gd name="connsiteY4" fmla="*/ 6384 h 29366"/>
                  <a:gd name="connsiteX5" fmla="*/ 0 w 12779"/>
                  <a:gd name="connsiteY5" fmla="*/ 22982 h 29366"/>
                  <a:gd name="connsiteX6" fmla="*/ 6390 w 12779"/>
                  <a:gd name="connsiteY6" fmla="*/ 29366 h 2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29366">
                    <a:moveTo>
                      <a:pt x="6390" y="29366"/>
                    </a:moveTo>
                    <a:cubicBezTo>
                      <a:pt x="10224" y="29366"/>
                      <a:pt x="12780" y="26813"/>
                      <a:pt x="12780" y="22982"/>
                    </a:cubicBezTo>
                    <a:lnTo>
                      <a:pt x="12780" y="6384"/>
                    </a:lnTo>
                    <a:cubicBezTo>
                      <a:pt x="12780" y="2554"/>
                      <a:pt x="10224" y="0"/>
                      <a:pt x="6390" y="0"/>
                    </a:cubicBezTo>
                    <a:cubicBezTo>
                      <a:pt x="2556" y="0"/>
                      <a:pt x="0" y="2554"/>
                      <a:pt x="0" y="6384"/>
                    </a:cubicBezTo>
                    <a:lnTo>
                      <a:pt x="0" y="22982"/>
                    </a:lnTo>
                    <a:cubicBezTo>
                      <a:pt x="0" y="26174"/>
                      <a:pt x="2556" y="29366"/>
                      <a:pt x="6390" y="293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5" name="Graphic 4">
                <a:extLst>
                  <a:ext uri="{FF2B5EF4-FFF2-40B4-BE49-F238E27FC236}">
                    <a16:creationId xmlns:a16="http://schemas.microsoft.com/office/drawing/2014/main" id="{52141D71-F8DD-413E-BE9C-97C7FB654BD7}"/>
                  </a:ext>
                </a:extLst>
              </p:cNvPr>
              <p:cNvSpPr/>
              <p:nvPr/>
            </p:nvSpPr>
            <p:spPr>
              <a:xfrm>
                <a:off x="6911873" y="1532318"/>
                <a:ext cx="59228" cy="106612"/>
              </a:xfrm>
              <a:custGeom>
                <a:avLst/>
                <a:gdLst>
                  <a:gd name="connsiteX0" fmla="*/ 52519 w 59228"/>
                  <a:gd name="connsiteY0" fmla="*/ 33835 h 106612"/>
                  <a:gd name="connsiteX1" fmla="*/ 43573 w 59228"/>
                  <a:gd name="connsiteY1" fmla="*/ 33835 h 106612"/>
                  <a:gd name="connsiteX2" fmla="*/ 48685 w 59228"/>
                  <a:gd name="connsiteY2" fmla="*/ 7661 h 106612"/>
                  <a:gd name="connsiteX3" fmla="*/ 47407 w 59228"/>
                  <a:gd name="connsiteY3" fmla="*/ 2554 h 106612"/>
                  <a:gd name="connsiteX4" fmla="*/ 42295 w 59228"/>
                  <a:gd name="connsiteY4" fmla="*/ 0 h 106612"/>
                  <a:gd name="connsiteX5" fmla="*/ 16735 w 59228"/>
                  <a:gd name="connsiteY5" fmla="*/ 0 h 106612"/>
                  <a:gd name="connsiteX6" fmla="*/ 10346 w 59228"/>
                  <a:gd name="connsiteY6" fmla="*/ 5107 h 106612"/>
                  <a:gd name="connsiteX7" fmla="*/ 121 w 59228"/>
                  <a:gd name="connsiteY7" fmla="*/ 50434 h 106612"/>
                  <a:gd name="connsiteX8" fmla="*/ 5233 w 59228"/>
                  <a:gd name="connsiteY8" fmla="*/ 58094 h 106612"/>
                  <a:gd name="connsiteX9" fmla="*/ 6511 w 59228"/>
                  <a:gd name="connsiteY9" fmla="*/ 58094 h 106612"/>
                  <a:gd name="connsiteX10" fmla="*/ 16096 w 59228"/>
                  <a:gd name="connsiteY10" fmla="*/ 58094 h 106612"/>
                  <a:gd name="connsiteX11" fmla="*/ 10346 w 59228"/>
                  <a:gd name="connsiteY11" fmla="*/ 98952 h 106612"/>
                  <a:gd name="connsiteX12" fmla="*/ 14818 w 59228"/>
                  <a:gd name="connsiteY12" fmla="*/ 105974 h 106612"/>
                  <a:gd name="connsiteX13" fmla="*/ 16735 w 59228"/>
                  <a:gd name="connsiteY13" fmla="*/ 106613 h 106612"/>
                  <a:gd name="connsiteX14" fmla="*/ 22486 w 59228"/>
                  <a:gd name="connsiteY14" fmla="*/ 103421 h 106612"/>
                  <a:gd name="connsiteX15" fmla="*/ 58270 w 59228"/>
                  <a:gd name="connsiteY15" fmla="*/ 44050 h 106612"/>
                  <a:gd name="connsiteX16" fmla="*/ 58270 w 59228"/>
                  <a:gd name="connsiteY16" fmla="*/ 37666 h 106612"/>
                  <a:gd name="connsiteX17" fmla="*/ 52519 w 59228"/>
                  <a:gd name="connsiteY17" fmla="*/ 33835 h 106612"/>
                  <a:gd name="connsiteX18" fmla="*/ 27598 w 59228"/>
                  <a:gd name="connsiteY18" fmla="*/ 69585 h 106612"/>
                  <a:gd name="connsiteX19" fmla="*/ 30154 w 59228"/>
                  <a:gd name="connsiteY19" fmla="*/ 52349 h 106612"/>
                  <a:gd name="connsiteX20" fmla="*/ 28876 w 59228"/>
                  <a:gd name="connsiteY20" fmla="*/ 47242 h 106612"/>
                  <a:gd name="connsiteX21" fmla="*/ 23764 w 59228"/>
                  <a:gd name="connsiteY21" fmla="*/ 44688 h 106612"/>
                  <a:gd name="connsiteX22" fmla="*/ 14818 w 59228"/>
                  <a:gd name="connsiteY22" fmla="*/ 44688 h 106612"/>
                  <a:gd name="connsiteX23" fmla="*/ 22486 w 59228"/>
                  <a:gd name="connsiteY23" fmla="*/ 12130 h 106612"/>
                  <a:gd name="connsiteX24" fmla="*/ 35266 w 59228"/>
                  <a:gd name="connsiteY24" fmla="*/ 12130 h 106612"/>
                  <a:gd name="connsiteX25" fmla="*/ 30154 w 59228"/>
                  <a:gd name="connsiteY25" fmla="*/ 38304 h 106612"/>
                  <a:gd name="connsiteX26" fmla="*/ 35266 w 59228"/>
                  <a:gd name="connsiteY26" fmla="*/ 45965 h 106612"/>
                  <a:gd name="connsiteX27" fmla="*/ 36544 w 59228"/>
                  <a:gd name="connsiteY27" fmla="*/ 45965 h 106612"/>
                  <a:gd name="connsiteX28" fmla="*/ 41656 w 59228"/>
                  <a:gd name="connsiteY28" fmla="*/ 45965 h 106612"/>
                  <a:gd name="connsiteX29" fmla="*/ 27598 w 59228"/>
                  <a:gd name="connsiteY29" fmla="*/ 69585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9228" h="106612">
                    <a:moveTo>
                      <a:pt x="52519" y="33835"/>
                    </a:moveTo>
                    <a:lnTo>
                      <a:pt x="43573" y="33835"/>
                    </a:lnTo>
                    <a:lnTo>
                      <a:pt x="48685" y="7661"/>
                    </a:lnTo>
                    <a:cubicBezTo>
                      <a:pt x="49324" y="5746"/>
                      <a:pt x="48685" y="3830"/>
                      <a:pt x="47407" y="2554"/>
                    </a:cubicBezTo>
                    <a:cubicBezTo>
                      <a:pt x="46129" y="1277"/>
                      <a:pt x="44212" y="0"/>
                      <a:pt x="42295" y="0"/>
                    </a:cubicBezTo>
                    <a:lnTo>
                      <a:pt x="16735" y="0"/>
                    </a:lnTo>
                    <a:cubicBezTo>
                      <a:pt x="13541" y="0"/>
                      <a:pt x="10984" y="1915"/>
                      <a:pt x="10346" y="5107"/>
                    </a:cubicBezTo>
                    <a:lnTo>
                      <a:pt x="121" y="50434"/>
                    </a:lnTo>
                    <a:cubicBezTo>
                      <a:pt x="-518" y="53626"/>
                      <a:pt x="1399" y="57456"/>
                      <a:pt x="5233" y="58094"/>
                    </a:cubicBezTo>
                    <a:cubicBezTo>
                      <a:pt x="5872" y="58094"/>
                      <a:pt x="6511" y="58094"/>
                      <a:pt x="6511" y="58094"/>
                    </a:cubicBezTo>
                    <a:lnTo>
                      <a:pt x="16096" y="58094"/>
                    </a:lnTo>
                    <a:lnTo>
                      <a:pt x="10346" y="98952"/>
                    </a:lnTo>
                    <a:cubicBezTo>
                      <a:pt x="9706" y="102144"/>
                      <a:pt x="11623" y="105336"/>
                      <a:pt x="14818" y="105974"/>
                    </a:cubicBezTo>
                    <a:cubicBezTo>
                      <a:pt x="15457" y="105974"/>
                      <a:pt x="16096" y="106613"/>
                      <a:pt x="16735" y="106613"/>
                    </a:cubicBezTo>
                    <a:cubicBezTo>
                      <a:pt x="19291" y="106613"/>
                      <a:pt x="21208" y="105336"/>
                      <a:pt x="22486" y="103421"/>
                    </a:cubicBezTo>
                    <a:lnTo>
                      <a:pt x="58270" y="44050"/>
                    </a:lnTo>
                    <a:cubicBezTo>
                      <a:pt x="59548" y="42134"/>
                      <a:pt x="59548" y="39581"/>
                      <a:pt x="58270" y="37666"/>
                    </a:cubicBezTo>
                    <a:cubicBezTo>
                      <a:pt x="56992" y="35112"/>
                      <a:pt x="55075" y="33835"/>
                      <a:pt x="52519" y="33835"/>
                    </a:cubicBezTo>
                    <a:close/>
                    <a:moveTo>
                      <a:pt x="27598" y="69585"/>
                    </a:moveTo>
                    <a:lnTo>
                      <a:pt x="30154" y="52349"/>
                    </a:lnTo>
                    <a:cubicBezTo>
                      <a:pt x="30154" y="50434"/>
                      <a:pt x="30154" y="48518"/>
                      <a:pt x="28876" y="47242"/>
                    </a:cubicBezTo>
                    <a:cubicBezTo>
                      <a:pt x="27598" y="45965"/>
                      <a:pt x="25681" y="44688"/>
                      <a:pt x="23764" y="44688"/>
                    </a:cubicBezTo>
                    <a:lnTo>
                      <a:pt x="14818" y="44688"/>
                    </a:lnTo>
                    <a:lnTo>
                      <a:pt x="22486" y="12130"/>
                    </a:lnTo>
                    <a:lnTo>
                      <a:pt x="35266" y="12130"/>
                    </a:lnTo>
                    <a:lnTo>
                      <a:pt x="30154" y="38304"/>
                    </a:lnTo>
                    <a:cubicBezTo>
                      <a:pt x="29515" y="41496"/>
                      <a:pt x="32071" y="45326"/>
                      <a:pt x="35266" y="45965"/>
                    </a:cubicBezTo>
                    <a:cubicBezTo>
                      <a:pt x="35905" y="45965"/>
                      <a:pt x="35905" y="45965"/>
                      <a:pt x="36544" y="45965"/>
                    </a:cubicBezTo>
                    <a:lnTo>
                      <a:pt x="41656" y="45965"/>
                    </a:lnTo>
                    <a:lnTo>
                      <a:pt x="27598" y="6958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75" name="Graphic 4">
              <a:extLst>
                <a:ext uri="{FF2B5EF4-FFF2-40B4-BE49-F238E27FC236}">
                  <a16:creationId xmlns:a16="http://schemas.microsoft.com/office/drawing/2014/main" id="{0890E3C5-4807-4947-B7CE-DD25B18BDC9A}"/>
                </a:ext>
              </a:extLst>
            </p:cNvPr>
            <p:cNvGrpSpPr>
              <a:grpSpLocks noChangeAspect="1"/>
            </p:cNvGrpSpPr>
            <p:nvPr/>
          </p:nvGrpSpPr>
          <p:grpSpPr>
            <a:xfrm>
              <a:off x="11961907" y="582032"/>
              <a:ext cx="36256" cy="35846"/>
              <a:chOff x="548895" y="2936794"/>
              <a:chExt cx="200354" cy="199179"/>
            </a:xfrm>
            <a:solidFill>
              <a:schemeClr val="bg1"/>
            </a:solidFill>
            <a:effectLst/>
          </p:grpSpPr>
          <p:sp>
            <p:nvSpPr>
              <p:cNvPr id="102" name="Graphic 4">
                <a:extLst>
                  <a:ext uri="{FF2B5EF4-FFF2-40B4-BE49-F238E27FC236}">
                    <a16:creationId xmlns:a16="http://schemas.microsoft.com/office/drawing/2014/main" id="{C90FA592-4324-4EAB-9237-8A53B723D4E6}"/>
                  </a:ext>
                </a:extLst>
              </p:cNvPr>
              <p:cNvSpPr/>
              <p:nvPr/>
            </p:nvSpPr>
            <p:spPr>
              <a:xfrm>
                <a:off x="668387" y="2937084"/>
                <a:ext cx="80862" cy="80148"/>
              </a:xfrm>
              <a:custGeom>
                <a:avLst/>
                <a:gdLst>
                  <a:gd name="connsiteX0" fmla="*/ 69011 w 80862"/>
                  <a:gd name="connsiteY0" fmla="*/ 1626 h 80148"/>
                  <a:gd name="connsiteX1" fmla="*/ 12780 w 80862"/>
                  <a:gd name="connsiteY1" fmla="*/ 57805 h 80148"/>
                  <a:gd name="connsiteX2" fmla="*/ 12780 w 80862"/>
                  <a:gd name="connsiteY2" fmla="*/ 25246 h 80148"/>
                  <a:gd name="connsiteX3" fmla="*/ 6390 w 80862"/>
                  <a:gd name="connsiteY3" fmla="*/ 18862 h 80148"/>
                  <a:gd name="connsiteX4" fmla="*/ 0 w 80862"/>
                  <a:gd name="connsiteY4" fmla="*/ 25246 h 80148"/>
                  <a:gd name="connsiteX5" fmla="*/ 0 w 80862"/>
                  <a:gd name="connsiteY5" fmla="*/ 73126 h 80148"/>
                  <a:gd name="connsiteX6" fmla="*/ 639 w 80862"/>
                  <a:gd name="connsiteY6" fmla="*/ 75680 h 80148"/>
                  <a:gd name="connsiteX7" fmla="*/ 639 w 80862"/>
                  <a:gd name="connsiteY7" fmla="*/ 76318 h 80148"/>
                  <a:gd name="connsiteX8" fmla="*/ 1278 w 80862"/>
                  <a:gd name="connsiteY8" fmla="*/ 77595 h 80148"/>
                  <a:gd name="connsiteX9" fmla="*/ 1917 w 80862"/>
                  <a:gd name="connsiteY9" fmla="*/ 78234 h 80148"/>
                  <a:gd name="connsiteX10" fmla="*/ 3834 w 80862"/>
                  <a:gd name="connsiteY10" fmla="*/ 79510 h 80148"/>
                  <a:gd name="connsiteX11" fmla="*/ 3834 w 80862"/>
                  <a:gd name="connsiteY11" fmla="*/ 79510 h 80148"/>
                  <a:gd name="connsiteX12" fmla="*/ 3834 w 80862"/>
                  <a:gd name="connsiteY12" fmla="*/ 79510 h 80148"/>
                  <a:gd name="connsiteX13" fmla="*/ 6390 w 80862"/>
                  <a:gd name="connsiteY13" fmla="*/ 80149 h 80148"/>
                  <a:gd name="connsiteX14" fmla="*/ 54314 w 80862"/>
                  <a:gd name="connsiteY14" fmla="*/ 80149 h 80148"/>
                  <a:gd name="connsiteX15" fmla="*/ 60704 w 80862"/>
                  <a:gd name="connsiteY15" fmla="*/ 73765 h 80148"/>
                  <a:gd name="connsiteX16" fmla="*/ 54314 w 80862"/>
                  <a:gd name="connsiteY16" fmla="*/ 67381 h 80148"/>
                  <a:gd name="connsiteX17" fmla="*/ 22365 w 80862"/>
                  <a:gd name="connsiteY17" fmla="*/ 67381 h 80148"/>
                  <a:gd name="connsiteX18" fmla="*/ 78596 w 80862"/>
                  <a:gd name="connsiteY18" fmla="*/ 11202 h 80148"/>
                  <a:gd name="connsiteX19" fmla="*/ 79235 w 80862"/>
                  <a:gd name="connsiteY19" fmla="*/ 2264 h 80148"/>
                  <a:gd name="connsiteX20" fmla="*/ 70289 w 80862"/>
                  <a:gd name="connsiteY20" fmla="*/ 1626 h 80148"/>
                  <a:gd name="connsiteX21" fmla="*/ 69011 w 80862"/>
                  <a:gd name="connsiteY21" fmla="*/ 1626 h 80148"/>
                  <a:gd name="connsiteX22" fmla="*/ 69011 w 80862"/>
                  <a:gd name="connsiteY22" fmla="*/ 1626 h 8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0862" h="80148">
                    <a:moveTo>
                      <a:pt x="69011" y="1626"/>
                    </a:moveTo>
                    <a:lnTo>
                      <a:pt x="12780" y="57805"/>
                    </a:lnTo>
                    <a:lnTo>
                      <a:pt x="12780" y="25246"/>
                    </a:lnTo>
                    <a:cubicBezTo>
                      <a:pt x="12780" y="21416"/>
                      <a:pt x="10224" y="18862"/>
                      <a:pt x="6390" y="18862"/>
                    </a:cubicBezTo>
                    <a:cubicBezTo>
                      <a:pt x="2556" y="18862"/>
                      <a:pt x="0" y="21416"/>
                      <a:pt x="0" y="25246"/>
                    </a:cubicBezTo>
                    <a:lnTo>
                      <a:pt x="0" y="73126"/>
                    </a:lnTo>
                    <a:cubicBezTo>
                      <a:pt x="0" y="73765"/>
                      <a:pt x="0" y="74403"/>
                      <a:pt x="639" y="75680"/>
                    </a:cubicBezTo>
                    <a:cubicBezTo>
                      <a:pt x="639" y="75680"/>
                      <a:pt x="639" y="76318"/>
                      <a:pt x="639" y="76318"/>
                    </a:cubicBezTo>
                    <a:lnTo>
                      <a:pt x="1278" y="77595"/>
                    </a:lnTo>
                    <a:lnTo>
                      <a:pt x="1917" y="78234"/>
                    </a:lnTo>
                    <a:cubicBezTo>
                      <a:pt x="2556" y="78872"/>
                      <a:pt x="3195" y="78872"/>
                      <a:pt x="3834" y="79510"/>
                    </a:cubicBezTo>
                    <a:lnTo>
                      <a:pt x="3834" y="79510"/>
                    </a:lnTo>
                    <a:lnTo>
                      <a:pt x="3834" y="79510"/>
                    </a:lnTo>
                    <a:cubicBezTo>
                      <a:pt x="4473" y="79510"/>
                      <a:pt x="5112" y="80149"/>
                      <a:pt x="6390" y="80149"/>
                    </a:cubicBezTo>
                    <a:lnTo>
                      <a:pt x="54314" y="80149"/>
                    </a:lnTo>
                    <a:cubicBezTo>
                      <a:pt x="58148" y="80149"/>
                      <a:pt x="60704" y="77595"/>
                      <a:pt x="60704" y="73765"/>
                    </a:cubicBezTo>
                    <a:cubicBezTo>
                      <a:pt x="60704" y="69934"/>
                      <a:pt x="58148" y="67381"/>
                      <a:pt x="54314" y="67381"/>
                    </a:cubicBezTo>
                    <a:lnTo>
                      <a:pt x="22365" y="67381"/>
                    </a:lnTo>
                    <a:lnTo>
                      <a:pt x="78596" y="11202"/>
                    </a:lnTo>
                    <a:cubicBezTo>
                      <a:pt x="81152" y="8648"/>
                      <a:pt x="81791" y="4818"/>
                      <a:pt x="79235" y="2264"/>
                    </a:cubicBezTo>
                    <a:cubicBezTo>
                      <a:pt x="76679" y="-290"/>
                      <a:pt x="72845" y="-928"/>
                      <a:pt x="70289" y="1626"/>
                    </a:cubicBezTo>
                    <a:cubicBezTo>
                      <a:pt x="69650" y="987"/>
                      <a:pt x="69650" y="987"/>
                      <a:pt x="69011" y="1626"/>
                    </a:cubicBezTo>
                    <a:lnTo>
                      <a:pt x="69011" y="162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03" name="Graphic 4">
                <a:extLst>
                  <a:ext uri="{FF2B5EF4-FFF2-40B4-BE49-F238E27FC236}">
                    <a16:creationId xmlns:a16="http://schemas.microsoft.com/office/drawing/2014/main" id="{9121CDC8-D783-4C5D-A5A8-38E87E49754A}"/>
                  </a:ext>
                </a:extLst>
              </p:cNvPr>
              <p:cNvSpPr/>
              <p:nvPr/>
            </p:nvSpPr>
            <p:spPr>
              <a:xfrm>
                <a:off x="548895" y="3056174"/>
                <a:ext cx="79874" cy="79799"/>
              </a:xfrm>
              <a:custGeom>
                <a:avLst/>
                <a:gdLst>
                  <a:gd name="connsiteX0" fmla="*/ 79235 w 79874"/>
                  <a:gd name="connsiteY0" fmla="*/ 3830 h 79799"/>
                  <a:gd name="connsiteX1" fmla="*/ 79235 w 79874"/>
                  <a:gd name="connsiteY1" fmla="*/ 3830 h 79799"/>
                  <a:gd name="connsiteX2" fmla="*/ 79235 w 79874"/>
                  <a:gd name="connsiteY2" fmla="*/ 3830 h 79799"/>
                  <a:gd name="connsiteX3" fmla="*/ 77957 w 79874"/>
                  <a:gd name="connsiteY3" fmla="*/ 1915 h 79799"/>
                  <a:gd name="connsiteX4" fmla="*/ 77318 w 79874"/>
                  <a:gd name="connsiteY4" fmla="*/ 1277 h 79799"/>
                  <a:gd name="connsiteX5" fmla="*/ 76040 w 79874"/>
                  <a:gd name="connsiteY5" fmla="*/ 638 h 79799"/>
                  <a:gd name="connsiteX6" fmla="*/ 75401 w 79874"/>
                  <a:gd name="connsiteY6" fmla="*/ 638 h 79799"/>
                  <a:gd name="connsiteX7" fmla="*/ 73484 w 79874"/>
                  <a:gd name="connsiteY7" fmla="*/ 0 h 79799"/>
                  <a:gd name="connsiteX8" fmla="*/ 25560 w 79874"/>
                  <a:gd name="connsiteY8" fmla="*/ 0 h 79799"/>
                  <a:gd name="connsiteX9" fmla="*/ 19170 w 79874"/>
                  <a:gd name="connsiteY9" fmla="*/ 6384 h 79799"/>
                  <a:gd name="connsiteX10" fmla="*/ 25560 w 79874"/>
                  <a:gd name="connsiteY10" fmla="*/ 12768 h 79799"/>
                  <a:gd name="connsiteX11" fmla="*/ 58148 w 79874"/>
                  <a:gd name="connsiteY11" fmla="*/ 12768 h 79799"/>
                  <a:gd name="connsiteX12" fmla="*/ 1917 w 79874"/>
                  <a:gd name="connsiteY12" fmla="*/ 68947 h 79799"/>
                  <a:gd name="connsiteX13" fmla="*/ 1917 w 79874"/>
                  <a:gd name="connsiteY13" fmla="*/ 77884 h 79799"/>
                  <a:gd name="connsiteX14" fmla="*/ 1917 w 79874"/>
                  <a:gd name="connsiteY14" fmla="*/ 77884 h 79799"/>
                  <a:gd name="connsiteX15" fmla="*/ 6390 w 79874"/>
                  <a:gd name="connsiteY15" fmla="*/ 79800 h 79799"/>
                  <a:gd name="connsiteX16" fmla="*/ 10863 w 79874"/>
                  <a:gd name="connsiteY16" fmla="*/ 77884 h 79799"/>
                  <a:gd name="connsiteX17" fmla="*/ 67094 w 79874"/>
                  <a:gd name="connsiteY17" fmla="*/ 21706 h 79799"/>
                  <a:gd name="connsiteX18" fmla="*/ 67094 w 79874"/>
                  <a:gd name="connsiteY18" fmla="*/ 54264 h 79799"/>
                  <a:gd name="connsiteX19" fmla="*/ 73484 w 79874"/>
                  <a:gd name="connsiteY19" fmla="*/ 60648 h 79799"/>
                  <a:gd name="connsiteX20" fmla="*/ 79874 w 79874"/>
                  <a:gd name="connsiteY20" fmla="*/ 54264 h 79799"/>
                  <a:gd name="connsiteX21" fmla="*/ 79874 w 79874"/>
                  <a:gd name="connsiteY21" fmla="*/ 5746 h 79799"/>
                  <a:gd name="connsiteX22" fmla="*/ 79235 w 79874"/>
                  <a:gd name="connsiteY22" fmla="*/ 3830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874" h="79799">
                    <a:moveTo>
                      <a:pt x="79235" y="3830"/>
                    </a:moveTo>
                    <a:lnTo>
                      <a:pt x="79235" y="3830"/>
                    </a:lnTo>
                    <a:lnTo>
                      <a:pt x="79235" y="3830"/>
                    </a:lnTo>
                    <a:cubicBezTo>
                      <a:pt x="79235" y="3192"/>
                      <a:pt x="78596" y="2554"/>
                      <a:pt x="77957" y="1915"/>
                    </a:cubicBezTo>
                    <a:lnTo>
                      <a:pt x="77318" y="1277"/>
                    </a:lnTo>
                    <a:cubicBezTo>
                      <a:pt x="76679" y="638"/>
                      <a:pt x="76679" y="638"/>
                      <a:pt x="76040" y="638"/>
                    </a:cubicBezTo>
                    <a:lnTo>
                      <a:pt x="75401" y="638"/>
                    </a:lnTo>
                    <a:cubicBezTo>
                      <a:pt x="74762" y="638"/>
                      <a:pt x="74123" y="0"/>
                      <a:pt x="73484" y="0"/>
                    </a:cubicBezTo>
                    <a:lnTo>
                      <a:pt x="25560" y="0"/>
                    </a:lnTo>
                    <a:cubicBezTo>
                      <a:pt x="21726" y="0"/>
                      <a:pt x="19170" y="2554"/>
                      <a:pt x="19170" y="6384"/>
                    </a:cubicBezTo>
                    <a:cubicBezTo>
                      <a:pt x="19170" y="10214"/>
                      <a:pt x="21726" y="12768"/>
                      <a:pt x="25560" y="12768"/>
                    </a:cubicBezTo>
                    <a:lnTo>
                      <a:pt x="58148" y="12768"/>
                    </a:lnTo>
                    <a:lnTo>
                      <a:pt x="1917" y="68947"/>
                    </a:lnTo>
                    <a:cubicBezTo>
                      <a:pt x="-639" y="71500"/>
                      <a:pt x="-639" y="75331"/>
                      <a:pt x="1917" y="77884"/>
                    </a:cubicBezTo>
                    <a:cubicBezTo>
                      <a:pt x="1917" y="77884"/>
                      <a:pt x="1917" y="77884"/>
                      <a:pt x="1917" y="77884"/>
                    </a:cubicBezTo>
                    <a:cubicBezTo>
                      <a:pt x="3195" y="79161"/>
                      <a:pt x="4473" y="79800"/>
                      <a:pt x="6390" y="79800"/>
                    </a:cubicBezTo>
                    <a:cubicBezTo>
                      <a:pt x="8307" y="79800"/>
                      <a:pt x="9585" y="79161"/>
                      <a:pt x="10863" y="77884"/>
                    </a:cubicBezTo>
                    <a:lnTo>
                      <a:pt x="67094" y="21706"/>
                    </a:lnTo>
                    <a:lnTo>
                      <a:pt x="67094" y="54264"/>
                    </a:lnTo>
                    <a:cubicBezTo>
                      <a:pt x="67094" y="58094"/>
                      <a:pt x="69650" y="60648"/>
                      <a:pt x="73484" y="60648"/>
                    </a:cubicBezTo>
                    <a:cubicBezTo>
                      <a:pt x="77318" y="60648"/>
                      <a:pt x="79874" y="58094"/>
                      <a:pt x="79874" y="54264"/>
                    </a:cubicBezTo>
                    <a:lnTo>
                      <a:pt x="79874" y="5746"/>
                    </a:lnTo>
                    <a:cubicBezTo>
                      <a:pt x="79874" y="5746"/>
                      <a:pt x="79874" y="4469"/>
                      <a:pt x="79235" y="383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04" name="Graphic 4">
                <a:extLst>
                  <a:ext uri="{FF2B5EF4-FFF2-40B4-BE49-F238E27FC236}">
                    <a16:creationId xmlns:a16="http://schemas.microsoft.com/office/drawing/2014/main" id="{2A44C642-1919-4055-A618-9E1E0019E0EF}"/>
                  </a:ext>
                </a:extLst>
              </p:cNvPr>
              <p:cNvSpPr/>
              <p:nvPr/>
            </p:nvSpPr>
            <p:spPr>
              <a:xfrm>
                <a:off x="668387" y="3056174"/>
                <a:ext cx="79874" cy="79799"/>
              </a:xfrm>
              <a:custGeom>
                <a:avLst/>
                <a:gdLst>
                  <a:gd name="connsiteX0" fmla="*/ 21726 w 79874"/>
                  <a:gd name="connsiteY0" fmla="*/ 12768 h 79799"/>
                  <a:gd name="connsiteX1" fmla="*/ 54314 w 79874"/>
                  <a:gd name="connsiteY1" fmla="*/ 12768 h 79799"/>
                  <a:gd name="connsiteX2" fmla="*/ 60704 w 79874"/>
                  <a:gd name="connsiteY2" fmla="*/ 6384 h 79799"/>
                  <a:gd name="connsiteX3" fmla="*/ 54314 w 79874"/>
                  <a:gd name="connsiteY3" fmla="*/ 0 h 79799"/>
                  <a:gd name="connsiteX4" fmla="*/ 6390 w 79874"/>
                  <a:gd name="connsiteY4" fmla="*/ 0 h 79799"/>
                  <a:gd name="connsiteX5" fmla="*/ 4473 w 79874"/>
                  <a:gd name="connsiteY5" fmla="*/ 638 h 79799"/>
                  <a:gd name="connsiteX6" fmla="*/ 3834 w 79874"/>
                  <a:gd name="connsiteY6" fmla="*/ 638 h 79799"/>
                  <a:gd name="connsiteX7" fmla="*/ 2556 w 79874"/>
                  <a:gd name="connsiteY7" fmla="*/ 1277 h 79799"/>
                  <a:gd name="connsiteX8" fmla="*/ 1917 w 79874"/>
                  <a:gd name="connsiteY8" fmla="*/ 1915 h 79799"/>
                  <a:gd name="connsiteX9" fmla="*/ 639 w 79874"/>
                  <a:gd name="connsiteY9" fmla="*/ 3830 h 79799"/>
                  <a:gd name="connsiteX10" fmla="*/ 639 w 79874"/>
                  <a:gd name="connsiteY10" fmla="*/ 3830 h 79799"/>
                  <a:gd name="connsiteX11" fmla="*/ 639 w 79874"/>
                  <a:gd name="connsiteY11" fmla="*/ 3830 h 79799"/>
                  <a:gd name="connsiteX12" fmla="*/ 0 w 79874"/>
                  <a:gd name="connsiteY12" fmla="*/ 6384 h 79799"/>
                  <a:gd name="connsiteX13" fmla="*/ 0 w 79874"/>
                  <a:gd name="connsiteY13" fmla="*/ 6384 h 79799"/>
                  <a:gd name="connsiteX14" fmla="*/ 0 w 79874"/>
                  <a:gd name="connsiteY14" fmla="*/ 54264 h 79799"/>
                  <a:gd name="connsiteX15" fmla="*/ 6390 w 79874"/>
                  <a:gd name="connsiteY15" fmla="*/ 60648 h 79799"/>
                  <a:gd name="connsiteX16" fmla="*/ 12780 w 79874"/>
                  <a:gd name="connsiteY16" fmla="*/ 54264 h 79799"/>
                  <a:gd name="connsiteX17" fmla="*/ 12780 w 79874"/>
                  <a:gd name="connsiteY17" fmla="*/ 21706 h 79799"/>
                  <a:gd name="connsiteX18" fmla="*/ 69011 w 79874"/>
                  <a:gd name="connsiteY18" fmla="*/ 77884 h 79799"/>
                  <a:gd name="connsiteX19" fmla="*/ 77957 w 79874"/>
                  <a:gd name="connsiteY19" fmla="*/ 77884 h 79799"/>
                  <a:gd name="connsiteX20" fmla="*/ 77957 w 79874"/>
                  <a:gd name="connsiteY20" fmla="*/ 68947 h 79799"/>
                  <a:gd name="connsiteX21" fmla="*/ 21726 w 79874"/>
                  <a:gd name="connsiteY21" fmla="*/ 12768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21726" y="12768"/>
                    </a:moveTo>
                    <a:lnTo>
                      <a:pt x="54314" y="12768"/>
                    </a:lnTo>
                    <a:cubicBezTo>
                      <a:pt x="58148" y="12768"/>
                      <a:pt x="60704" y="10214"/>
                      <a:pt x="60704" y="6384"/>
                    </a:cubicBezTo>
                    <a:cubicBezTo>
                      <a:pt x="60704" y="2554"/>
                      <a:pt x="58148" y="0"/>
                      <a:pt x="54314" y="0"/>
                    </a:cubicBezTo>
                    <a:lnTo>
                      <a:pt x="6390" y="0"/>
                    </a:lnTo>
                    <a:cubicBezTo>
                      <a:pt x="5751" y="0"/>
                      <a:pt x="5112" y="0"/>
                      <a:pt x="4473" y="638"/>
                    </a:cubicBezTo>
                    <a:lnTo>
                      <a:pt x="3834" y="638"/>
                    </a:lnTo>
                    <a:cubicBezTo>
                      <a:pt x="3195" y="638"/>
                      <a:pt x="3195" y="1277"/>
                      <a:pt x="2556" y="1277"/>
                    </a:cubicBezTo>
                    <a:cubicBezTo>
                      <a:pt x="2556" y="1277"/>
                      <a:pt x="1917" y="1277"/>
                      <a:pt x="1917" y="1915"/>
                    </a:cubicBezTo>
                    <a:cubicBezTo>
                      <a:pt x="1278" y="2554"/>
                      <a:pt x="1278" y="3192"/>
                      <a:pt x="639" y="3830"/>
                    </a:cubicBezTo>
                    <a:lnTo>
                      <a:pt x="639" y="3830"/>
                    </a:lnTo>
                    <a:lnTo>
                      <a:pt x="639" y="3830"/>
                    </a:lnTo>
                    <a:cubicBezTo>
                      <a:pt x="639" y="4469"/>
                      <a:pt x="0" y="5107"/>
                      <a:pt x="0" y="6384"/>
                    </a:cubicBezTo>
                    <a:lnTo>
                      <a:pt x="0" y="6384"/>
                    </a:lnTo>
                    <a:lnTo>
                      <a:pt x="0" y="54264"/>
                    </a:lnTo>
                    <a:cubicBezTo>
                      <a:pt x="0" y="58094"/>
                      <a:pt x="2556" y="60648"/>
                      <a:pt x="6390" y="60648"/>
                    </a:cubicBezTo>
                    <a:cubicBezTo>
                      <a:pt x="10224" y="60648"/>
                      <a:pt x="12780" y="58094"/>
                      <a:pt x="12780" y="54264"/>
                    </a:cubicBezTo>
                    <a:lnTo>
                      <a:pt x="12780" y="21706"/>
                    </a:lnTo>
                    <a:lnTo>
                      <a:pt x="69011" y="77884"/>
                    </a:lnTo>
                    <a:cubicBezTo>
                      <a:pt x="71567" y="80438"/>
                      <a:pt x="75401" y="80438"/>
                      <a:pt x="77957" y="77884"/>
                    </a:cubicBezTo>
                    <a:cubicBezTo>
                      <a:pt x="80513" y="75331"/>
                      <a:pt x="80513" y="71500"/>
                      <a:pt x="77957" y="68947"/>
                    </a:cubicBezTo>
                    <a:lnTo>
                      <a:pt x="21726"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05" name="Graphic 4">
                <a:extLst>
                  <a:ext uri="{FF2B5EF4-FFF2-40B4-BE49-F238E27FC236}">
                    <a16:creationId xmlns:a16="http://schemas.microsoft.com/office/drawing/2014/main" id="{B7580322-C03D-44A0-BFF0-2645220F119D}"/>
                  </a:ext>
                </a:extLst>
              </p:cNvPr>
              <p:cNvSpPr/>
              <p:nvPr/>
            </p:nvSpPr>
            <p:spPr>
              <a:xfrm>
                <a:off x="548895" y="2936794"/>
                <a:ext cx="79874" cy="79799"/>
              </a:xfrm>
              <a:custGeom>
                <a:avLst/>
                <a:gdLst>
                  <a:gd name="connsiteX0" fmla="*/ 73484 w 79874"/>
                  <a:gd name="connsiteY0" fmla="*/ 19152 h 79799"/>
                  <a:gd name="connsiteX1" fmla="*/ 67094 w 79874"/>
                  <a:gd name="connsiteY1" fmla="*/ 25536 h 79799"/>
                  <a:gd name="connsiteX2" fmla="*/ 67094 w 79874"/>
                  <a:gd name="connsiteY2" fmla="*/ 58094 h 79799"/>
                  <a:gd name="connsiteX3" fmla="*/ 10863 w 79874"/>
                  <a:gd name="connsiteY3" fmla="*/ 1915 h 79799"/>
                  <a:gd name="connsiteX4" fmla="*/ 1917 w 79874"/>
                  <a:gd name="connsiteY4" fmla="*/ 1915 h 79799"/>
                  <a:gd name="connsiteX5" fmla="*/ 1917 w 79874"/>
                  <a:gd name="connsiteY5" fmla="*/ 1915 h 79799"/>
                  <a:gd name="connsiteX6" fmla="*/ 1917 w 79874"/>
                  <a:gd name="connsiteY6" fmla="*/ 10853 h 79799"/>
                  <a:gd name="connsiteX7" fmla="*/ 58148 w 79874"/>
                  <a:gd name="connsiteY7" fmla="*/ 67032 h 79799"/>
                  <a:gd name="connsiteX8" fmla="*/ 25560 w 79874"/>
                  <a:gd name="connsiteY8" fmla="*/ 67032 h 79799"/>
                  <a:gd name="connsiteX9" fmla="*/ 19170 w 79874"/>
                  <a:gd name="connsiteY9" fmla="*/ 73416 h 79799"/>
                  <a:gd name="connsiteX10" fmla="*/ 25560 w 79874"/>
                  <a:gd name="connsiteY10" fmla="*/ 79800 h 79799"/>
                  <a:gd name="connsiteX11" fmla="*/ 73484 w 79874"/>
                  <a:gd name="connsiteY11" fmla="*/ 79800 h 79799"/>
                  <a:gd name="connsiteX12" fmla="*/ 76040 w 79874"/>
                  <a:gd name="connsiteY12" fmla="*/ 79161 h 79799"/>
                  <a:gd name="connsiteX13" fmla="*/ 76040 w 79874"/>
                  <a:gd name="connsiteY13" fmla="*/ 79161 h 79799"/>
                  <a:gd name="connsiteX14" fmla="*/ 76040 w 79874"/>
                  <a:gd name="connsiteY14" fmla="*/ 79161 h 79799"/>
                  <a:gd name="connsiteX15" fmla="*/ 77957 w 79874"/>
                  <a:gd name="connsiteY15" fmla="*/ 77885 h 79799"/>
                  <a:gd name="connsiteX16" fmla="*/ 78596 w 79874"/>
                  <a:gd name="connsiteY16" fmla="*/ 77246 h 79799"/>
                  <a:gd name="connsiteX17" fmla="*/ 79235 w 79874"/>
                  <a:gd name="connsiteY17" fmla="*/ 75969 h 79799"/>
                  <a:gd name="connsiteX18" fmla="*/ 79235 w 79874"/>
                  <a:gd name="connsiteY18" fmla="*/ 75331 h 79799"/>
                  <a:gd name="connsiteX19" fmla="*/ 79874 w 79874"/>
                  <a:gd name="connsiteY19" fmla="*/ 72777 h 79799"/>
                  <a:gd name="connsiteX20" fmla="*/ 79874 w 79874"/>
                  <a:gd name="connsiteY20" fmla="*/ 24897 h 79799"/>
                  <a:gd name="connsiteX21" fmla="*/ 73484 w 79874"/>
                  <a:gd name="connsiteY21" fmla="*/ 19152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73484" y="19152"/>
                    </a:moveTo>
                    <a:cubicBezTo>
                      <a:pt x="69650" y="19152"/>
                      <a:pt x="67094" y="21706"/>
                      <a:pt x="67094" y="25536"/>
                    </a:cubicBezTo>
                    <a:lnTo>
                      <a:pt x="67094" y="58094"/>
                    </a:lnTo>
                    <a:lnTo>
                      <a:pt x="10863" y="1915"/>
                    </a:lnTo>
                    <a:cubicBezTo>
                      <a:pt x="8307" y="-638"/>
                      <a:pt x="4473" y="-638"/>
                      <a:pt x="1917" y="1915"/>
                    </a:cubicBezTo>
                    <a:cubicBezTo>
                      <a:pt x="1917" y="1915"/>
                      <a:pt x="1917" y="1915"/>
                      <a:pt x="1917" y="1915"/>
                    </a:cubicBezTo>
                    <a:cubicBezTo>
                      <a:pt x="-639" y="4469"/>
                      <a:pt x="-639" y="8299"/>
                      <a:pt x="1917" y="10853"/>
                    </a:cubicBezTo>
                    <a:lnTo>
                      <a:pt x="58148" y="67032"/>
                    </a:lnTo>
                    <a:lnTo>
                      <a:pt x="25560" y="67032"/>
                    </a:lnTo>
                    <a:cubicBezTo>
                      <a:pt x="21726" y="67032"/>
                      <a:pt x="19170" y="69585"/>
                      <a:pt x="19170" y="73416"/>
                    </a:cubicBezTo>
                    <a:cubicBezTo>
                      <a:pt x="19170" y="77246"/>
                      <a:pt x="21726" y="79800"/>
                      <a:pt x="25560" y="79800"/>
                    </a:cubicBezTo>
                    <a:lnTo>
                      <a:pt x="73484" y="79800"/>
                    </a:lnTo>
                    <a:cubicBezTo>
                      <a:pt x="74123" y="79800"/>
                      <a:pt x="75401" y="79800"/>
                      <a:pt x="76040" y="79161"/>
                    </a:cubicBezTo>
                    <a:lnTo>
                      <a:pt x="76040" y="79161"/>
                    </a:lnTo>
                    <a:lnTo>
                      <a:pt x="76040" y="79161"/>
                    </a:lnTo>
                    <a:cubicBezTo>
                      <a:pt x="76679" y="79161"/>
                      <a:pt x="77318" y="78523"/>
                      <a:pt x="77957" y="77885"/>
                    </a:cubicBezTo>
                    <a:lnTo>
                      <a:pt x="78596" y="77246"/>
                    </a:lnTo>
                    <a:cubicBezTo>
                      <a:pt x="79235" y="76608"/>
                      <a:pt x="79235" y="76608"/>
                      <a:pt x="79235" y="75969"/>
                    </a:cubicBezTo>
                    <a:cubicBezTo>
                      <a:pt x="79235" y="75969"/>
                      <a:pt x="79235" y="75331"/>
                      <a:pt x="79235" y="75331"/>
                    </a:cubicBezTo>
                    <a:cubicBezTo>
                      <a:pt x="79235" y="74693"/>
                      <a:pt x="79874" y="74054"/>
                      <a:pt x="79874" y="72777"/>
                    </a:cubicBezTo>
                    <a:lnTo>
                      <a:pt x="79874" y="24897"/>
                    </a:lnTo>
                    <a:cubicBezTo>
                      <a:pt x="79235" y="22344"/>
                      <a:pt x="76679" y="19152"/>
                      <a:pt x="73484" y="1915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76" name="Graphic 4">
              <a:extLst>
                <a:ext uri="{FF2B5EF4-FFF2-40B4-BE49-F238E27FC236}">
                  <a16:creationId xmlns:a16="http://schemas.microsoft.com/office/drawing/2014/main" id="{E2C76A15-AB0B-4A74-9341-FCBCD30E1F46}"/>
                </a:ext>
              </a:extLst>
            </p:cNvPr>
            <p:cNvSpPr/>
            <p:nvPr/>
          </p:nvSpPr>
          <p:spPr>
            <a:xfrm>
              <a:off x="12165545" y="582376"/>
              <a:ext cx="25314" cy="36227"/>
            </a:xfrm>
            <a:custGeom>
              <a:avLst/>
              <a:gdLst>
                <a:gd name="connsiteX0" fmla="*/ 21507 w 153778"/>
                <a:gd name="connsiteY0" fmla="*/ 220886 h 220885"/>
                <a:gd name="connsiteX1" fmla="*/ 18312 w 153778"/>
                <a:gd name="connsiteY1" fmla="*/ 220247 h 220885"/>
                <a:gd name="connsiteX2" fmla="*/ 15117 w 153778"/>
                <a:gd name="connsiteY2" fmla="*/ 212587 h 220885"/>
                <a:gd name="connsiteX3" fmla="*/ 42594 w 153778"/>
                <a:gd name="connsiteY3" fmla="*/ 116827 h 220885"/>
                <a:gd name="connsiteX4" fmla="*/ 6171 w 153778"/>
                <a:gd name="connsiteY4" fmla="*/ 116827 h 220885"/>
                <a:gd name="connsiteX5" fmla="*/ 1059 w 153778"/>
                <a:gd name="connsiteY5" fmla="*/ 113635 h 220885"/>
                <a:gd name="connsiteX6" fmla="*/ 420 w 153778"/>
                <a:gd name="connsiteY6" fmla="*/ 107251 h 220885"/>
                <a:gd name="connsiteX7" fmla="*/ 45150 w 153778"/>
                <a:gd name="connsiteY7" fmla="*/ 3830 h 220885"/>
                <a:gd name="connsiteX8" fmla="*/ 50900 w 153778"/>
                <a:gd name="connsiteY8" fmla="*/ 0 h 220885"/>
                <a:gd name="connsiteX9" fmla="*/ 125024 w 153778"/>
                <a:gd name="connsiteY9" fmla="*/ 0 h 220885"/>
                <a:gd name="connsiteX10" fmla="*/ 131414 w 153778"/>
                <a:gd name="connsiteY10" fmla="*/ 6384 h 220885"/>
                <a:gd name="connsiteX11" fmla="*/ 130774 w 153778"/>
                <a:gd name="connsiteY11" fmla="*/ 8938 h 220885"/>
                <a:gd name="connsiteX12" fmla="*/ 105215 w 153778"/>
                <a:gd name="connsiteY12" fmla="*/ 66394 h 220885"/>
                <a:gd name="connsiteX13" fmla="*/ 147389 w 153778"/>
                <a:gd name="connsiteY13" fmla="*/ 66394 h 220885"/>
                <a:gd name="connsiteX14" fmla="*/ 153779 w 153778"/>
                <a:gd name="connsiteY14" fmla="*/ 72778 h 220885"/>
                <a:gd name="connsiteX15" fmla="*/ 151861 w 153778"/>
                <a:gd name="connsiteY15" fmla="*/ 77246 h 220885"/>
                <a:gd name="connsiteX16" fmla="*/ 25980 w 153778"/>
                <a:gd name="connsiteY16" fmla="*/ 217694 h 220885"/>
                <a:gd name="connsiteX17" fmla="*/ 21507 w 153778"/>
                <a:gd name="connsiteY17" fmla="*/ 220886 h 220885"/>
                <a:gd name="connsiteX18" fmla="*/ 15755 w 153778"/>
                <a:gd name="connsiteY18" fmla="*/ 104059 h 220885"/>
                <a:gd name="connsiteX19" fmla="*/ 51540 w 153778"/>
                <a:gd name="connsiteY19" fmla="*/ 104059 h 220885"/>
                <a:gd name="connsiteX20" fmla="*/ 57930 w 153778"/>
                <a:gd name="connsiteY20" fmla="*/ 110443 h 220885"/>
                <a:gd name="connsiteX21" fmla="*/ 57930 w 153778"/>
                <a:gd name="connsiteY21" fmla="*/ 112358 h 220885"/>
                <a:gd name="connsiteX22" fmla="*/ 35565 w 153778"/>
                <a:gd name="connsiteY22" fmla="*/ 188966 h 220885"/>
                <a:gd name="connsiteX23" fmla="*/ 133330 w 153778"/>
                <a:gd name="connsiteY23" fmla="*/ 79800 h 220885"/>
                <a:gd name="connsiteX24" fmla="*/ 95630 w 153778"/>
                <a:gd name="connsiteY24" fmla="*/ 79800 h 220885"/>
                <a:gd name="connsiteX25" fmla="*/ 89240 w 153778"/>
                <a:gd name="connsiteY25" fmla="*/ 73416 h 220885"/>
                <a:gd name="connsiteX26" fmla="*/ 89879 w 153778"/>
                <a:gd name="connsiteY26" fmla="*/ 70862 h 220885"/>
                <a:gd name="connsiteX27" fmla="*/ 115439 w 153778"/>
                <a:gd name="connsiteY27" fmla="*/ 13406 h 220885"/>
                <a:gd name="connsiteX28" fmla="*/ 56012 w 153778"/>
                <a:gd name="connsiteY28" fmla="*/ 13406 h 220885"/>
                <a:gd name="connsiteX29" fmla="*/ 15755 w 153778"/>
                <a:gd name="connsiteY29" fmla="*/ 104059 h 22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778" h="220885">
                  <a:moveTo>
                    <a:pt x="21507" y="220886"/>
                  </a:moveTo>
                  <a:cubicBezTo>
                    <a:pt x="20229" y="220886"/>
                    <a:pt x="19590" y="220886"/>
                    <a:pt x="18312" y="220247"/>
                  </a:cubicBezTo>
                  <a:cubicBezTo>
                    <a:pt x="15755" y="218971"/>
                    <a:pt x="14478" y="215779"/>
                    <a:pt x="15117" y="212587"/>
                  </a:cubicBezTo>
                  <a:lnTo>
                    <a:pt x="42594" y="116827"/>
                  </a:lnTo>
                  <a:lnTo>
                    <a:pt x="6171" y="116827"/>
                  </a:lnTo>
                  <a:cubicBezTo>
                    <a:pt x="4254" y="116827"/>
                    <a:pt x="1698" y="115550"/>
                    <a:pt x="1059" y="113635"/>
                  </a:cubicBezTo>
                  <a:cubicBezTo>
                    <a:pt x="-219" y="111720"/>
                    <a:pt x="-219" y="109805"/>
                    <a:pt x="420" y="107251"/>
                  </a:cubicBezTo>
                  <a:lnTo>
                    <a:pt x="45150" y="3830"/>
                  </a:lnTo>
                  <a:cubicBezTo>
                    <a:pt x="46427" y="1277"/>
                    <a:pt x="48345" y="0"/>
                    <a:pt x="50900" y="0"/>
                  </a:cubicBezTo>
                  <a:lnTo>
                    <a:pt x="125024" y="0"/>
                  </a:lnTo>
                  <a:cubicBezTo>
                    <a:pt x="128858" y="0"/>
                    <a:pt x="131414" y="3192"/>
                    <a:pt x="131414" y="6384"/>
                  </a:cubicBezTo>
                  <a:cubicBezTo>
                    <a:pt x="131414" y="7022"/>
                    <a:pt x="131414" y="8299"/>
                    <a:pt x="130774" y="8938"/>
                  </a:cubicBezTo>
                  <a:lnTo>
                    <a:pt x="105215" y="66394"/>
                  </a:lnTo>
                  <a:lnTo>
                    <a:pt x="147389" y="66394"/>
                  </a:lnTo>
                  <a:cubicBezTo>
                    <a:pt x="151223" y="66394"/>
                    <a:pt x="153779" y="68947"/>
                    <a:pt x="153779" y="72778"/>
                  </a:cubicBezTo>
                  <a:cubicBezTo>
                    <a:pt x="153779" y="74693"/>
                    <a:pt x="153139" y="75970"/>
                    <a:pt x="151861" y="77246"/>
                  </a:cubicBezTo>
                  <a:lnTo>
                    <a:pt x="25980" y="217694"/>
                  </a:lnTo>
                  <a:cubicBezTo>
                    <a:pt x="24701" y="219609"/>
                    <a:pt x="23424" y="220247"/>
                    <a:pt x="21507" y="220886"/>
                  </a:cubicBezTo>
                  <a:close/>
                  <a:moveTo>
                    <a:pt x="15755" y="104059"/>
                  </a:moveTo>
                  <a:lnTo>
                    <a:pt x="51540" y="104059"/>
                  </a:lnTo>
                  <a:cubicBezTo>
                    <a:pt x="55373" y="104059"/>
                    <a:pt x="57930" y="106613"/>
                    <a:pt x="57930" y="110443"/>
                  </a:cubicBezTo>
                  <a:cubicBezTo>
                    <a:pt x="57930" y="111081"/>
                    <a:pt x="57930" y="111720"/>
                    <a:pt x="57930" y="112358"/>
                  </a:cubicBezTo>
                  <a:lnTo>
                    <a:pt x="35565" y="188966"/>
                  </a:lnTo>
                  <a:lnTo>
                    <a:pt x="133330" y="79800"/>
                  </a:lnTo>
                  <a:lnTo>
                    <a:pt x="95630" y="79800"/>
                  </a:lnTo>
                  <a:cubicBezTo>
                    <a:pt x="91796" y="79800"/>
                    <a:pt x="89240" y="77246"/>
                    <a:pt x="89240" y="73416"/>
                  </a:cubicBezTo>
                  <a:cubicBezTo>
                    <a:pt x="89240" y="72778"/>
                    <a:pt x="89240" y="71501"/>
                    <a:pt x="89879" y="70862"/>
                  </a:cubicBezTo>
                  <a:lnTo>
                    <a:pt x="115439" y="13406"/>
                  </a:lnTo>
                  <a:lnTo>
                    <a:pt x="56012" y="13406"/>
                  </a:lnTo>
                  <a:lnTo>
                    <a:pt x="15755" y="104059"/>
                  </a:lnTo>
                  <a:close/>
                </a:path>
              </a:pathLst>
            </a:custGeom>
            <a:solidFill>
              <a:schemeClr val="bg1"/>
            </a:solidFill>
            <a:ln w="6390" cap="flat">
              <a:noFill/>
              <a:prstDash val="solid"/>
              <a:miter/>
            </a:ln>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nvGrpSpPr>
            <p:cNvPr id="77" name="Group 76">
              <a:extLst>
                <a:ext uri="{FF2B5EF4-FFF2-40B4-BE49-F238E27FC236}">
                  <a16:creationId xmlns:a16="http://schemas.microsoft.com/office/drawing/2014/main" id="{F0BF719B-CDA9-4DC7-9027-98B57C52168E}"/>
                </a:ext>
              </a:extLst>
            </p:cNvPr>
            <p:cNvGrpSpPr/>
            <p:nvPr/>
          </p:nvGrpSpPr>
          <p:grpSpPr>
            <a:xfrm>
              <a:off x="12355399" y="579131"/>
              <a:ext cx="24953" cy="37920"/>
              <a:chOff x="9403655" y="3579409"/>
              <a:chExt cx="212845" cy="323456"/>
            </a:xfrm>
            <a:effectLst/>
          </p:grpSpPr>
          <p:sp>
            <p:nvSpPr>
              <p:cNvPr id="100" name="Graphic 4">
                <a:extLst>
                  <a:ext uri="{FF2B5EF4-FFF2-40B4-BE49-F238E27FC236}">
                    <a16:creationId xmlns:a16="http://schemas.microsoft.com/office/drawing/2014/main" id="{188B2AD0-3BA9-4B92-91F6-CE0E01CA17A4}"/>
                  </a:ext>
                </a:extLst>
              </p:cNvPr>
              <p:cNvSpPr/>
              <p:nvPr/>
            </p:nvSpPr>
            <p:spPr>
              <a:xfrm>
                <a:off x="9415318" y="3882414"/>
                <a:ext cx="182550" cy="20451"/>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01" name="Graphic 4">
                <a:extLst>
                  <a:ext uri="{FF2B5EF4-FFF2-40B4-BE49-F238E27FC236}">
                    <a16:creationId xmlns:a16="http://schemas.microsoft.com/office/drawing/2014/main" id="{E0571A77-38FE-47CF-B918-467A128DE825}"/>
                  </a:ext>
                </a:extLst>
              </p:cNvPr>
              <p:cNvSpPr/>
              <p:nvPr/>
            </p:nvSpPr>
            <p:spPr>
              <a:xfrm>
                <a:off x="9403655" y="3579409"/>
                <a:ext cx="212845" cy="316811"/>
              </a:xfrm>
              <a:custGeom>
                <a:avLst/>
                <a:gdLst>
                  <a:gd name="connsiteX0" fmla="*/ 119784 w 157744"/>
                  <a:gd name="connsiteY0" fmla="*/ 78842 h 235249"/>
                  <a:gd name="connsiteX1" fmla="*/ 111477 w 157744"/>
                  <a:gd name="connsiteY1" fmla="*/ 82034 h 235249"/>
                  <a:gd name="connsiteX2" fmla="*/ 110838 w 157744"/>
                  <a:gd name="connsiteY2" fmla="*/ 85226 h 235249"/>
                  <a:gd name="connsiteX3" fmla="*/ 109560 w 157744"/>
                  <a:gd name="connsiteY3" fmla="*/ 103740 h 235249"/>
                  <a:gd name="connsiteX4" fmla="*/ 109560 w 157744"/>
                  <a:gd name="connsiteY4" fmla="*/ 104378 h 235249"/>
                  <a:gd name="connsiteX5" fmla="*/ 105726 w 157744"/>
                  <a:gd name="connsiteY5" fmla="*/ 73735 h 235249"/>
                  <a:gd name="connsiteX6" fmla="*/ 68664 w 157744"/>
                  <a:gd name="connsiteY6" fmla="*/ 958 h 235249"/>
                  <a:gd name="connsiteX7" fmla="*/ 61635 w 157744"/>
                  <a:gd name="connsiteY7" fmla="*/ 958 h 235249"/>
                  <a:gd name="connsiteX8" fmla="*/ 58440 w 157744"/>
                  <a:gd name="connsiteY8" fmla="*/ 7342 h 235249"/>
                  <a:gd name="connsiteX9" fmla="*/ 46938 w 157744"/>
                  <a:gd name="connsiteY9" fmla="*/ 64797 h 235249"/>
                  <a:gd name="connsiteX10" fmla="*/ 26490 w 157744"/>
                  <a:gd name="connsiteY10" fmla="*/ 98633 h 235249"/>
                  <a:gd name="connsiteX11" fmla="*/ 292 w 157744"/>
                  <a:gd name="connsiteY11" fmla="*/ 170772 h 235249"/>
                  <a:gd name="connsiteX12" fmla="*/ 45660 w 157744"/>
                  <a:gd name="connsiteY12" fmla="*/ 233973 h 235249"/>
                  <a:gd name="connsiteX13" fmla="*/ 46938 w 157744"/>
                  <a:gd name="connsiteY13" fmla="*/ 233973 h 235249"/>
                  <a:gd name="connsiteX14" fmla="*/ 52050 w 157744"/>
                  <a:gd name="connsiteY14" fmla="*/ 231420 h 235249"/>
                  <a:gd name="connsiteX15" fmla="*/ 52050 w 157744"/>
                  <a:gd name="connsiteY15" fmla="*/ 224397 h 235249"/>
                  <a:gd name="connsiteX16" fmla="*/ 56523 w 157744"/>
                  <a:gd name="connsiteY16" fmla="*/ 157365 h 235249"/>
                  <a:gd name="connsiteX17" fmla="*/ 72498 w 157744"/>
                  <a:gd name="connsiteY17" fmla="*/ 126722 h 235249"/>
                  <a:gd name="connsiteX18" fmla="*/ 98058 w 157744"/>
                  <a:gd name="connsiteY18" fmla="*/ 166303 h 235249"/>
                  <a:gd name="connsiteX19" fmla="*/ 103170 w 157744"/>
                  <a:gd name="connsiteY19" fmla="*/ 225674 h 235249"/>
                  <a:gd name="connsiteX20" fmla="*/ 103809 w 157744"/>
                  <a:gd name="connsiteY20" fmla="*/ 232058 h 235249"/>
                  <a:gd name="connsiteX21" fmla="*/ 109560 w 157744"/>
                  <a:gd name="connsiteY21" fmla="*/ 235250 h 235249"/>
                  <a:gd name="connsiteX22" fmla="*/ 139592 w 157744"/>
                  <a:gd name="connsiteY22" fmla="*/ 215460 h 235249"/>
                  <a:gd name="connsiteX23" fmla="*/ 155567 w 157744"/>
                  <a:gd name="connsiteY23" fmla="*/ 143959 h 235249"/>
                  <a:gd name="connsiteX24" fmla="*/ 119784 w 157744"/>
                  <a:gd name="connsiteY24" fmla="*/ 78842 h 235249"/>
                  <a:gd name="connsiteX25" fmla="*/ 130007 w 157744"/>
                  <a:gd name="connsiteY25" fmla="*/ 207799 h 235249"/>
                  <a:gd name="connsiteX26" fmla="*/ 120422 w 157744"/>
                  <a:gd name="connsiteY26" fmla="*/ 217375 h 235249"/>
                  <a:gd name="connsiteX27" fmla="*/ 108921 w 157744"/>
                  <a:gd name="connsiteY27" fmla="*/ 159280 h 235249"/>
                  <a:gd name="connsiteX28" fmla="*/ 81444 w 157744"/>
                  <a:gd name="connsiteY28" fmla="*/ 110124 h 235249"/>
                  <a:gd name="connsiteX29" fmla="*/ 76332 w 157744"/>
                  <a:gd name="connsiteY29" fmla="*/ 103740 h 235249"/>
                  <a:gd name="connsiteX30" fmla="*/ 68664 w 157744"/>
                  <a:gd name="connsiteY30" fmla="*/ 106932 h 235249"/>
                  <a:gd name="connsiteX31" fmla="*/ 46299 w 157744"/>
                  <a:gd name="connsiteY31" fmla="*/ 152258 h 235249"/>
                  <a:gd name="connsiteX32" fmla="*/ 33520 w 157744"/>
                  <a:gd name="connsiteY32" fmla="*/ 214183 h 235249"/>
                  <a:gd name="connsiteX33" fmla="*/ 13072 w 157744"/>
                  <a:gd name="connsiteY33" fmla="*/ 170772 h 235249"/>
                  <a:gd name="connsiteX34" fmla="*/ 36714 w 157744"/>
                  <a:gd name="connsiteY34" fmla="*/ 106932 h 235249"/>
                  <a:gd name="connsiteX35" fmla="*/ 59079 w 157744"/>
                  <a:gd name="connsiteY35" fmla="*/ 69905 h 235249"/>
                  <a:gd name="connsiteX36" fmla="*/ 71220 w 157744"/>
                  <a:gd name="connsiteY36" fmla="*/ 20748 h 235249"/>
                  <a:gd name="connsiteX37" fmla="*/ 92946 w 157744"/>
                  <a:gd name="connsiteY37" fmla="*/ 73097 h 235249"/>
                  <a:gd name="connsiteX38" fmla="*/ 108282 w 157744"/>
                  <a:gd name="connsiteY38" fmla="*/ 117784 h 235249"/>
                  <a:gd name="connsiteX39" fmla="*/ 122339 w 157744"/>
                  <a:gd name="connsiteY39" fmla="*/ 106932 h 235249"/>
                  <a:gd name="connsiteX40" fmla="*/ 123617 w 157744"/>
                  <a:gd name="connsiteY40" fmla="*/ 98633 h 235249"/>
                  <a:gd name="connsiteX41" fmla="*/ 143427 w 157744"/>
                  <a:gd name="connsiteY41" fmla="*/ 146512 h 235249"/>
                  <a:gd name="connsiteX42" fmla="*/ 130007 w 157744"/>
                  <a:gd name="connsiteY42" fmla="*/ 207799 h 235249"/>
                  <a:gd name="connsiteX43" fmla="*/ 130007 w 157744"/>
                  <a:gd name="connsiteY43" fmla="*/ 207799 h 23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7744" h="235249">
                    <a:moveTo>
                      <a:pt x="119784" y="78842"/>
                    </a:moveTo>
                    <a:cubicBezTo>
                      <a:pt x="116589" y="77565"/>
                      <a:pt x="112754" y="78842"/>
                      <a:pt x="111477" y="82034"/>
                    </a:cubicBezTo>
                    <a:cubicBezTo>
                      <a:pt x="110838" y="83311"/>
                      <a:pt x="110838" y="83949"/>
                      <a:pt x="110838" y="85226"/>
                    </a:cubicBezTo>
                    <a:cubicBezTo>
                      <a:pt x="111477" y="91610"/>
                      <a:pt x="110838" y="97994"/>
                      <a:pt x="109560" y="103740"/>
                    </a:cubicBezTo>
                    <a:lnTo>
                      <a:pt x="109560" y="104378"/>
                    </a:lnTo>
                    <a:cubicBezTo>
                      <a:pt x="107643" y="101825"/>
                      <a:pt x="104448" y="92887"/>
                      <a:pt x="105726" y="73735"/>
                    </a:cubicBezTo>
                    <a:cubicBezTo>
                      <a:pt x="107643" y="27770"/>
                      <a:pt x="69942" y="2235"/>
                      <a:pt x="68664" y="958"/>
                    </a:cubicBezTo>
                    <a:cubicBezTo>
                      <a:pt x="66747" y="-319"/>
                      <a:pt x="63552" y="-319"/>
                      <a:pt x="61635" y="958"/>
                    </a:cubicBezTo>
                    <a:cubicBezTo>
                      <a:pt x="59718" y="2235"/>
                      <a:pt x="58440" y="4788"/>
                      <a:pt x="58440" y="7342"/>
                    </a:cubicBezTo>
                    <a:cubicBezTo>
                      <a:pt x="58440" y="7342"/>
                      <a:pt x="60996" y="29686"/>
                      <a:pt x="46938" y="64797"/>
                    </a:cubicBezTo>
                    <a:cubicBezTo>
                      <a:pt x="41826" y="76927"/>
                      <a:pt x="34798" y="88418"/>
                      <a:pt x="26490" y="98633"/>
                    </a:cubicBezTo>
                    <a:cubicBezTo>
                      <a:pt x="12433" y="117784"/>
                      <a:pt x="-2264" y="137575"/>
                      <a:pt x="292" y="170772"/>
                    </a:cubicBezTo>
                    <a:cubicBezTo>
                      <a:pt x="4126" y="223120"/>
                      <a:pt x="45660" y="233973"/>
                      <a:pt x="45660" y="233973"/>
                    </a:cubicBezTo>
                    <a:lnTo>
                      <a:pt x="46938" y="233973"/>
                    </a:lnTo>
                    <a:cubicBezTo>
                      <a:pt x="48855" y="233973"/>
                      <a:pt x="50772" y="232696"/>
                      <a:pt x="52050" y="231420"/>
                    </a:cubicBezTo>
                    <a:cubicBezTo>
                      <a:pt x="53328" y="229504"/>
                      <a:pt x="53328" y="226312"/>
                      <a:pt x="52050" y="224397"/>
                    </a:cubicBezTo>
                    <a:cubicBezTo>
                      <a:pt x="39909" y="206522"/>
                      <a:pt x="41188" y="184178"/>
                      <a:pt x="56523" y="157365"/>
                    </a:cubicBezTo>
                    <a:cubicBezTo>
                      <a:pt x="59718" y="152258"/>
                      <a:pt x="66747" y="137575"/>
                      <a:pt x="72498" y="126722"/>
                    </a:cubicBezTo>
                    <a:cubicBezTo>
                      <a:pt x="79527" y="140767"/>
                      <a:pt x="87834" y="154173"/>
                      <a:pt x="98058" y="166303"/>
                    </a:cubicBezTo>
                    <a:cubicBezTo>
                      <a:pt x="118506" y="191839"/>
                      <a:pt x="103809" y="225036"/>
                      <a:pt x="103170" y="225674"/>
                    </a:cubicBezTo>
                    <a:cubicBezTo>
                      <a:pt x="101892" y="227589"/>
                      <a:pt x="102531" y="230143"/>
                      <a:pt x="103809" y="232058"/>
                    </a:cubicBezTo>
                    <a:cubicBezTo>
                      <a:pt x="105087" y="233973"/>
                      <a:pt x="107004" y="235250"/>
                      <a:pt x="109560" y="235250"/>
                    </a:cubicBezTo>
                    <a:cubicBezTo>
                      <a:pt x="118506" y="235250"/>
                      <a:pt x="130007" y="227589"/>
                      <a:pt x="139592" y="215460"/>
                    </a:cubicBezTo>
                    <a:cubicBezTo>
                      <a:pt x="155567" y="195031"/>
                      <a:pt x="161318" y="168856"/>
                      <a:pt x="155567" y="143959"/>
                    </a:cubicBezTo>
                    <a:cubicBezTo>
                      <a:pt x="145343" y="91610"/>
                      <a:pt x="121062" y="79481"/>
                      <a:pt x="119784" y="78842"/>
                    </a:cubicBezTo>
                    <a:close/>
                    <a:moveTo>
                      <a:pt x="130007" y="207799"/>
                    </a:moveTo>
                    <a:cubicBezTo>
                      <a:pt x="127452" y="211629"/>
                      <a:pt x="123617" y="214821"/>
                      <a:pt x="120422" y="217375"/>
                    </a:cubicBezTo>
                    <a:cubicBezTo>
                      <a:pt x="125534" y="196946"/>
                      <a:pt x="121701" y="175879"/>
                      <a:pt x="108921" y="159280"/>
                    </a:cubicBezTo>
                    <a:cubicBezTo>
                      <a:pt x="85278" y="129276"/>
                      <a:pt x="81444" y="112677"/>
                      <a:pt x="81444" y="110124"/>
                    </a:cubicBezTo>
                    <a:cubicBezTo>
                      <a:pt x="81444" y="106932"/>
                      <a:pt x="79527" y="104378"/>
                      <a:pt x="76332" y="103740"/>
                    </a:cubicBezTo>
                    <a:cubicBezTo>
                      <a:pt x="73137" y="103101"/>
                      <a:pt x="70581" y="104378"/>
                      <a:pt x="68664" y="106932"/>
                    </a:cubicBezTo>
                    <a:cubicBezTo>
                      <a:pt x="68664" y="107570"/>
                      <a:pt x="51411" y="143320"/>
                      <a:pt x="46299" y="152258"/>
                    </a:cubicBezTo>
                    <a:cubicBezTo>
                      <a:pt x="32880" y="175240"/>
                      <a:pt x="29046" y="196308"/>
                      <a:pt x="33520" y="214183"/>
                    </a:cubicBezTo>
                    <a:cubicBezTo>
                      <a:pt x="20740" y="203330"/>
                      <a:pt x="13072" y="187370"/>
                      <a:pt x="13072" y="170772"/>
                    </a:cubicBezTo>
                    <a:cubicBezTo>
                      <a:pt x="11155" y="142044"/>
                      <a:pt x="22657" y="126084"/>
                      <a:pt x="36714" y="106932"/>
                    </a:cubicBezTo>
                    <a:cubicBezTo>
                      <a:pt x="45660" y="95441"/>
                      <a:pt x="53328" y="83311"/>
                      <a:pt x="59079" y="69905"/>
                    </a:cubicBezTo>
                    <a:cubicBezTo>
                      <a:pt x="65469" y="53945"/>
                      <a:pt x="69303" y="37985"/>
                      <a:pt x="71220" y="20748"/>
                    </a:cubicBezTo>
                    <a:cubicBezTo>
                      <a:pt x="85278" y="34793"/>
                      <a:pt x="92946" y="53945"/>
                      <a:pt x="92946" y="73097"/>
                    </a:cubicBezTo>
                    <a:cubicBezTo>
                      <a:pt x="91668" y="109485"/>
                      <a:pt x="101892" y="116508"/>
                      <a:pt x="108282" y="117784"/>
                    </a:cubicBezTo>
                    <a:cubicBezTo>
                      <a:pt x="115311" y="118423"/>
                      <a:pt x="121062" y="113954"/>
                      <a:pt x="122339" y="106932"/>
                    </a:cubicBezTo>
                    <a:cubicBezTo>
                      <a:pt x="122979" y="104378"/>
                      <a:pt x="123617" y="101186"/>
                      <a:pt x="123617" y="98633"/>
                    </a:cubicBezTo>
                    <a:cubicBezTo>
                      <a:pt x="133842" y="112677"/>
                      <a:pt x="140870" y="129276"/>
                      <a:pt x="143427" y="146512"/>
                    </a:cubicBezTo>
                    <a:cubicBezTo>
                      <a:pt x="147899" y="167580"/>
                      <a:pt x="143427" y="190562"/>
                      <a:pt x="130007" y="207799"/>
                    </a:cubicBezTo>
                    <a:lnTo>
                      <a:pt x="130007" y="207799"/>
                    </a:ln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78" name="Graphic 4">
              <a:extLst>
                <a:ext uri="{FF2B5EF4-FFF2-40B4-BE49-F238E27FC236}">
                  <a16:creationId xmlns:a16="http://schemas.microsoft.com/office/drawing/2014/main" id="{813F92E8-A096-47FE-A6E3-9298FCEA6477}"/>
                </a:ext>
              </a:extLst>
            </p:cNvPr>
            <p:cNvGrpSpPr>
              <a:grpSpLocks noChangeAspect="1"/>
            </p:cNvGrpSpPr>
            <p:nvPr/>
          </p:nvGrpSpPr>
          <p:grpSpPr>
            <a:xfrm>
              <a:off x="11578771" y="763519"/>
              <a:ext cx="16609" cy="38562"/>
              <a:chOff x="4795172" y="2926580"/>
              <a:chExt cx="94407" cy="219609"/>
            </a:xfrm>
            <a:solidFill>
              <a:schemeClr val="bg1"/>
            </a:solidFill>
            <a:effectLst/>
          </p:grpSpPr>
          <p:sp>
            <p:nvSpPr>
              <p:cNvPr id="96" name="Graphic 4">
                <a:extLst>
                  <a:ext uri="{FF2B5EF4-FFF2-40B4-BE49-F238E27FC236}">
                    <a16:creationId xmlns:a16="http://schemas.microsoft.com/office/drawing/2014/main" id="{31919387-EE39-471D-AACA-1C887EA69B30}"/>
                  </a:ext>
                </a:extLst>
              </p:cNvPr>
              <p:cNvSpPr/>
              <p:nvPr/>
            </p:nvSpPr>
            <p:spPr>
              <a:xfrm>
                <a:off x="4825041" y="2926580"/>
                <a:ext cx="42173" cy="42134"/>
              </a:xfrm>
              <a:custGeom>
                <a:avLst/>
                <a:gdLst>
                  <a:gd name="connsiteX0" fmla="*/ 21087 w 42173"/>
                  <a:gd name="connsiteY0" fmla="*/ 42134 h 42134"/>
                  <a:gd name="connsiteX1" fmla="*/ 42174 w 42173"/>
                  <a:gd name="connsiteY1" fmla="*/ 21067 h 42134"/>
                  <a:gd name="connsiteX2" fmla="*/ 21087 w 42173"/>
                  <a:gd name="connsiteY2" fmla="*/ 0 h 42134"/>
                  <a:gd name="connsiteX3" fmla="*/ 0 w 42173"/>
                  <a:gd name="connsiteY3" fmla="*/ 21067 h 42134"/>
                  <a:gd name="connsiteX4" fmla="*/ 0 w 42173"/>
                  <a:gd name="connsiteY4" fmla="*/ 21067 h 42134"/>
                  <a:gd name="connsiteX5" fmla="*/ 21087 w 42173"/>
                  <a:gd name="connsiteY5" fmla="*/ 42134 h 42134"/>
                  <a:gd name="connsiteX6" fmla="*/ 21087 w 42173"/>
                  <a:gd name="connsiteY6" fmla="*/ 12768 h 42134"/>
                  <a:gd name="connsiteX7" fmla="*/ 29394 w 42173"/>
                  <a:gd name="connsiteY7" fmla="*/ 21067 h 42134"/>
                  <a:gd name="connsiteX8" fmla="*/ 21087 w 42173"/>
                  <a:gd name="connsiteY8" fmla="*/ 29366 h 42134"/>
                  <a:gd name="connsiteX9" fmla="*/ 12780 w 42173"/>
                  <a:gd name="connsiteY9" fmla="*/ 21067 h 42134"/>
                  <a:gd name="connsiteX10" fmla="*/ 12780 w 42173"/>
                  <a:gd name="connsiteY10" fmla="*/ 21067 h 42134"/>
                  <a:gd name="connsiteX11" fmla="*/ 21087 w 42173"/>
                  <a:gd name="connsiteY11" fmla="*/ 12768 h 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73" h="42134">
                    <a:moveTo>
                      <a:pt x="21087" y="42134"/>
                    </a:moveTo>
                    <a:cubicBezTo>
                      <a:pt x="32589" y="42134"/>
                      <a:pt x="42174" y="32558"/>
                      <a:pt x="42174" y="21067"/>
                    </a:cubicBezTo>
                    <a:cubicBezTo>
                      <a:pt x="42174" y="9576"/>
                      <a:pt x="32589" y="0"/>
                      <a:pt x="21087" y="0"/>
                    </a:cubicBezTo>
                    <a:cubicBezTo>
                      <a:pt x="9585" y="0"/>
                      <a:pt x="0" y="9576"/>
                      <a:pt x="0" y="21067"/>
                    </a:cubicBezTo>
                    <a:cubicBezTo>
                      <a:pt x="0" y="21067"/>
                      <a:pt x="0" y="21067"/>
                      <a:pt x="0" y="21067"/>
                    </a:cubicBezTo>
                    <a:cubicBezTo>
                      <a:pt x="0" y="32558"/>
                      <a:pt x="9585" y="42134"/>
                      <a:pt x="21087" y="42134"/>
                    </a:cubicBezTo>
                    <a:close/>
                    <a:moveTo>
                      <a:pt x="21087" y="12768"/>
                    </a:moveTo>
                    <a:cubicBezTo>
                      <a:pt x="25560" y="12768"/>
                      <a:pt x="29394" y="16598"/>
                      <a:pt x="29394" y="21067"/>
                    </a:cubicBezTo>
                    <a:cubicBezTo>
                      <a:pt x="29394" y="25536"/>
                      <a:pt x="25560" y="29366"/>
                      <a:pt x="21087" y="29366"/>
                    </a:cubicBezTo>
                    <a:cubicBezTo>
                      <a:pt x="16614" y="29366"/>
                      <a:pt x="12780" y="25536"/>
                      <a:pt x="12780" y="21067"/>
                    </a:cubicBezTo>
                    <a:cubicBezTo>
                      <a:pt x="12780" y="21067"/>
                      <a:pt x="12780" y="21067"/>
                      <a:pt x="12780" y="21067"/>
                    </a:cubicBezTo>
                    <a:cubicBezTo>
                      <a:pt x="12780" y="16598"/>
                      <a:pt x="16614" y="12768"/>
                      <a:pt x="21087" y="1276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97" name="Graphic 4">
                <a:extLst>
                  <a:ext uri="{FF2B5EF4-FFF2-40B4-BE49-F238E27FC236}">
                    <a16:creationId xmlns:a16="http://schemas.microsoft.com/office/drawing/2014/main" id="{D227DBD5-7ACC-443B-AB22-637B60A35DAE}"/>
                  </a:ext>
                </a:extLst>
              </p:cNvPr>
              <p:cNvSpPr/>
              <p:nvPr/>
            </p:nvSpPr>
            <p:spPr>
              <a:xfrm>
                <a:off x="4810344" y="2978290"/>
                <a:ext cx="78694" cy="167898"/>
              </a:xfrm>
              <a:custGeom>
                <a:avLst/>
                <a:gdLst>
                  <a:gd name="connsiteX0" fmla="*/ 70289 w 78694"/>
                  <a:gd name="connsiteY0" fmla="*/ 105974 h 167898"/>
                  <a:gd name="connsiteX1" fmla="*/ 42174 w 78694"/>
                  <a:gd name="connsiteY1" fmla="*/ 70862 h 167898"/>
                  <a:gd name="connsiteX2" fmla="*/ 42174 w 78694"/>
                  <a:gd name="connsiteY2" fmla="*/ 6384 h 167898"/>
                  <a:gd name="connsiteX3" fmla="*/ 35784 w 78694"/>
                  <a:gd name="connsiteY3" fmla="*/ 0 h 167898"/>
                  <a:gd name="connsiteX4" fmla="*/ 31950 w 78694"/>
                  <a:gd name="connsiteY4" fmla="*/ 1277 h 167898"/>
                  <a:gd name="connsiteX5" fmla="*/ 2556 w 78694"/>
                  <a:gd name="connsiteY5" fmla="*/ 23621 h 167898"/>
                  <a:gd name="connsiteX6" fmla="*/ 0 w 78694"/>
                  <a:gd name="connsiteY6" fmla="*/ 28728 h 167898"/>
                  <a:gd name="connsiteX7" fmla="*/ 0 w 78694"/>
                  <a:gd name="connsiteY7" fmla="*/ 80438 h 167898"/>
                  <a:gd name="connsiteX8" fmla="*/ 6390 w 78694"/>
                  <a:gd name="connsiteY8" fmla="*/ 86822 h 167898"/>
                  <a:gd name="connsiteX9" fmla="*/ 12780 w 78694"/>
                  <a:gd name="connsiteY9" fmla="*/ 80438 h 167898"/>
                  <a:gd name="connsiteX10" fmla="*/ 12780 w 78694"/>
                  <a:gd name="connsiteY10" fmla="*/ 31920 h 167898"/>
                  <a:gd name="connsiteX11" fmla="*/ 29394 w 78694"/>
                  <a:gd name="connsiteY11" fmla="*/ 19152 h 167898"/>
                  <a:gd name="connsiteX12" fmla="*/ 29394 w 78694"/>
                  <a:gd name="connsiteY12" fmla="*/ 72777 h 167898"/>
                  <a:gd name="connsiteX13" fmla="*/ 30672 w 78694"/>
                  <a:gd name="connsiteY13" fmla="*/ 76608 h 167898"/>
                  <a:gd name="connsiteX14" fmla="*/ 59426 w 78694"/>
                  <a:gd name="connsiteY14" fmla="*/ 112358 h 167898"/>
                  <a:gd name="connsiteX15" fmla="*/ 66456 w 78694"/>
                  <a:gd name="connsiteY15" fmla="*/ 162153 h 167898"/>
                  <a:gd name="connsiteX16" fmla="*/ 72845 w 78694"/>
                  <a:gd name="connsiteY16" fmla="*/ 167899 h 167898"/>
                  <a:gd name="connsiteX17" fmla="*/ 73484 w 78694"/>
                  <a:gd name="connsiteY17" fmla="*/ 167899 h 167898"/>
                  <a:gd name="connsiteX18" fmla="*/ 78596 w 78694"/>
                  <a:gd name="connsiteY18" fmla="*/ 160876 h 167898"/>
                  <a:gd name="connsiteX19" fmla="*/ 71567 w 78694"/>
                  <a:gd name="connsiteY19" fmla="*/ 109166 h 167898"/>
                  <a:gd name="connsiteX20" fmla="*/ 70289 w 78694"/>
                  <a:gd name="connsiteY20" fmla="*/ 105974 h 16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8694" h="167898">
                    <a:moveTo>
                      <a:pt x="70289" y="105974"/>
                    </a:moveTo>
                    <a:lnTo>
                      <a:pt x="42174" y="70862"/>
                    </a:lnTo>
                    <a:lnTo>
                      <a:pt x="42174" y="6384"/>
                    </a:lnTo>
                    <a:cubicBezTo>
                      <a:pt x="42174" y="2554"/>
                      <a:pt x="38979" y="0"/>
                      <a:pt x="35784" y="0"/>
                    </a:cubicBezTo>
                    <a:cubicBezTo>
                      <a:pt x="34506" y="0"/>
                      <a:pt x="33228" y="638"/>
                      <a:pt x="31950" y="1277"/>
                    </a:cubicBezTo>
                    <a:lnTo>
                      <a:pt x="2556" y="23621"/>
                    </a:lnTo>
                    <a:cubicBezTo>
                      <a:pt x="639" y="24897"/>
                      <a:pt x="0" y="26813"/>
                      <a:pt x="0" y="28728"/>
                    </a:cubicBezTo>
                    <a:lnTo>
                      <a:pt x="0" y="80438"/>
                    </a:lnTo>
                    <a:cubicBezTo>
                      <a:pt x="0" y="84269"/>
                      <a:pt x="2556" y="86822"/>
                      <a:pt x="6390" y="86822"/>
                    </a:cubicBezTo>
                    <a:cubicBezTo>
                      <a:pt x="10224" y="86822"/>
                      <a:pt x="12780" y="84269"/>
                      <a:pt x="12780" y="80438"/>
                    </a:cubicBezTo>
                    <a:lnTo>
                      <a:pt x="12780" y="31920"/>
                    </a:lnTo>
                    <a:lnTo>
                      <a:pt x="29394" y="19152"/>
                    </a:lnTo>
                    <a:lnTo>
                      <a:pt x="29394" y="72777"/>
                    </a:lnTo>
                    <a:cubicBezTo>
                      <a:pt x="29394" y="74054"/>
                      <a:pt x="30033" y="75331"/>
                      <a:pt x="30672" y="76608"/>
                    </a:cubicBezTo>
                    <a:lnTo>
                      <a:pt x="59426" y="112358"/>
                    </a:lnTo>
                    <a:lnTo>
                      <a:pt x="66456" y="162153"/>
                    </a:lnTo>
                    <a:cubicBezTo>
                      <a:pt x="67094" y="165345"/>
                      <a:pt x="69650" y="167899"/>
                      <a:pt x="72845" y="167899"/>
                    </a:cubicBezTo>
                    <a:lnTo>
                      <a:pt x="73484" y="167899"/>
                    </a:lnTo>
                    <a:cubicBezTo>
                      <a:pt x="76679" y="167260"/>
                      <a:pt x="79235" y="164068"/>
                      <a:pt x="78596" y="160876"/>
                    </a:cubicBezTo>
                    <a:lnTo>
                      <a:pt x="71567" y="109166"/>
                    </a:lnTo>
                    <a:cubicBezTo>
                      <a:pt x="71567" y="107889"/>
                      <a:pt x="70929" y="106613"/>
                      <a:pt x="70289" y="10597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98" name="Graphic 4">
                <a:extLst>
                  <a:ext uri="{FF2B5EF4-FFF2-40B4-BE49-F238E27FC236}">
                    <a16:creationId xmlns:a16="http://schemas.microsoft.com/office/drawing/2014/main" id="{47AF7E81-93C3-465F-AD71-0350DBC50EC8}"/>
                  </a:ext>
                </a:extLst>
              </p:cNvPr>
              <p:cNvSpPr/>
              <p:nvPr/>
            </p:nvSpPr>
            <p:spPr>
              <a:xfrm>
                <a:off x="4795172" y="3081874"/>
                <a:ext cx="49514" cy="64315"/>
              </a:xfrm>
              <a:custGeom>
                <a:avLst/>
                <a:gdLst>
                  <a:gd name="connsiteX0" fmla="*/ 38176 w 49514"/>
                  <a:gd name="connsiteY0" fmla="*/ 2390 h 64315"/>
                  <a:gd name="connsiteX1" fmla="*/ 1114 w 49514"/>
                  <a:gd name="connsiteY1" fmla="*/ 54101 h 64315"/>
                  <a:gd name="connsiteX2" fmla="*/ 2393 w 49514"/>
                  <a:gd name="connsiteY2" fmla="*/ 63038 h 64315"/>
                  <a:gd name="connsiteX3" fmla="*/ 6227 w 49514"/>
                  <a:gd name="connsiteY3" fmla="*/ 64315 h 64315"/>
                  <a:gd name="connsiteX4" fmla="*/ 11339 w 49514"/>
                  <a:gd name="connsiteY4" fmla="*/ 61761 h 64315"/>
                  <a:gd name="connsiteX5" fmla="*/ 48400 w 49514"/>
                  <a:gd name="connsiteY5" fmla="*/ 10051 h 64315"/>
                  <a:gd name="connsiteX6" fmla="*/ 47122 w 49514"/>
                  <a:gd name="connsiteY6" fmla="*/ 1114 h 64315"/>
                  <a:gd name="connsiteX7" fmla="*/ 38176 w 49514"/>
                  <a:gd name="connsiteY7" fmla="*/ 2390 h 64315"/>
                  <a:gd name="connsiteX8" fmla="*/ 38176 w 49514"/>
                  <a:gd name="connsiteY8" fmla="*/ 2390 h 6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14" h="64315">
                    <a:moveTo>
                      <a:pt x="38176" y="2390"/>
                    </a:moveTo>
                    <a:lnTo>
                      <a:pt x="1114" y="54101"/>
                    </a:lnTo>
                    <a:cubicBezTo>
                      <a:pt x="-802" y="56654"/>
                      <a:pt x="-163" y="61123"/>
                      <a:pt x="2393" y="63038"/>
                    </a:cubicBezTo>
                    <a:cubicBezTo>
                      <a:pt x="3671" y="63677"/>
                      <a:pt x="4949" y="64315"/>
                      <a:pt x="6227" y="64315"/>
                    </a:cubicBezTo>
                    <a:cubicBezTo>
                      <a:pt x="8144" y="64315"/>
                      <a:pt x="10061" y="63038"/>
                      <a:pt x="11339" y="61761"/>
                    </a:cubicBezTo>
                    <a:lnTo>
                      <a:pt x="48400" y="10051"/>
                    </a:lnTo>
                    <a:cubicBezTo>
                      <a:pt x="50317" y="6859"/>
                      <a:pt x="49678" y="3029"/>
                      <a:pt x="47122" y="1114"/>
                    </a:cubicBezTo>
                    <a:cubicBezTo>
                      <a:pt x="44566" y="-802"/>
                      <a:pt x="40093" y="-163"/>
                      <a:pt x="38176" y="2390"/>
                    </a:cubicBezTo>
                    <a:lnTo>
                      <a:pt x="38176"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99" name="Graphic 4">
                <a:extLst>
                  <a:ext uri="{FF2B5EF4-FFF2-40B4-BE49-F238E27FC236}">
                    <a16:creationId xmlns:a16="http://schemas.microsoft.com/office/drawing/2014/main" id="{597D3615-CDA0-4C54-9F7F-0C0C7DCBDCF2}"/>
                  </a:ext>
                </a:extLst>
              </p:cNvPr>
              <p:cNvSpPr/>
              <p:nvPr/>
            </p:nvSpPr>
            <p:spPr>
              <a:xfrm>
                <a:off x="4869132" y="3030000"/>
                <a:ext cx="20447" cy="20428"/>
              </a:xfrm>
              <a:custGeom>
                <a:avLst/>
                <a:gdLst>
                  <a:gd name="connsiteX0" fmla="*/ 10863 w 20447"/>
                  <a:gd name="connsiteY0" fmla="*/ 1915 h 20428"/>
                  <a:gd name="connsiteX1" fmla="*/ 1917 w 20447"/>
                  <a:gd name="connsiteY1" fmla="*/ 1915 h 20428"/>
                  <a:gd name="connsiteX2" fmla="*/ 1917 w 20447"/>
                  <a:gd name="connsiteY2" fmla="*/ 1915 h 20428"/>
                  <a:gd name="connsiteX3" fmla="*/ 1917 w 20447"/>
                  <a:gd name="connsiteY3" fmla="*/ 10853 h 20428"/>
                  <a:gd name="connsiteX4" fmla="*/ 9585 w 20447"/>
                  <a:gd name="connsiteY4" fmla="*/ 18514 h 20428"/>
                  <a:gd name="connsiteX5" fmla="*/ 14058 w 20447"/>
                  <a:gd name="connsiteY5" fmla="*/ 20429 h 20428"/>
                  <a:gd name="connsiteX6" fmla="*/ 18531 w 20447"/>
                  <a:gd name="connsiteY6" fmla="*/ 18514 h 20428"/>
                  <a:gd name="connsiteX7" fmla="*/ 18531 w 20447"/>
                  <a:gd name="connsiteY7" fmla="*/ 9576 h 20428"/>
                  <a:gd name="connsiteX8" fmla="*/ 10863 w 20447"/>
                  <a:gd name="connsiteY8" fmla="*/ 1915 h 20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7" h="20428">
                    <a:moveTo>
                      <a:pt x="10863" y="1915"/>
                    </a:moveTo>
                    <a:cubicBezTo>
                      <a:pt x="8307" y="-638"/>
                      <a:pt x="4473" y="-638"/>
                      <a:pt x="1917" y="1915"/>
                    </a:cubicBezTo>
                    <a:cubicBezTo>
                      <a:pt x="1917" y="1915"/>
                      <a:pt x="1917" y="1915"/>
                      <a:pt x="1917" y="1915"/>
                    </a:cubicBezTo>
                    <a:cubicBezTo>
                      <a:pt x="-639" y="4469"/>
                      <a:pt x="-639" y="8299"/>
                      <a:pt x="1917" y="10853"/>
                    </a:cubicBezTo>
                    <a:lnTo>
                      <a:pt x="9585" y="18514"/>
                    </a:lnTo>
                    <a:cubicBezTo>
                      <a:pt x="10863" y="19790"/>
                      <a:pt x="12141" y="20429"/>
                      <a:pt x="14058" y="20429"/>
                    </a:cubicBezTo>
                    <a:cubicBezTo>
                      <a:pt x="15975" y="20429"/>
                      <a:pt x="17253" y="19790"/>
                      <a:pt x="18531" y="18514"/>
                    </a:cubicBezTo>
                    <a:cubicBezTo>
                      <a:pt x="21087" y="15960"/>
                      <a:pt x="21087" y="12130"/>
                      <a:pt x="18531" y="9576"/>
                    </a:cubicBezTo>
                    <a:lnTo>
                      <a:pt x="10863"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79" name="Graphic 4">
              <a:extLst>
                <a:ext uri="{FF2B5EF4-FFF2-40B4-BE49-F238E27FC236}">
                  <a16:creationId xmlns:a16="http://schemas.microsoft.com/office/drawing/2014/main" id="{989BE9CC-C23B-4281-BBA8-9E50C961007F}"/>
                </a:ext>
              </a:extLst>
            </p:cNvPr>
            <p:cNvGrpSpPr>
              <a:grpSpLocks noChangeAspect="1"/>
            </p:cNvGrpSpPr>
            <p:nvPr/>
          </p:nvGrpSpPr>
          <p:grpSpPr>
            <a:xfrm>
              <a:off x="11962898" y="763519"/>
              <a:ext cx="39672" cy="37485"/>
              <a:chOff x="6828286" y="997340"/>
              <a:chExt cx="214062" cy="203010"/>
            </a:xfrm>
            <a:solidFill>
              <a:schemeClr val="bg1"/>
            </a:solidFill>
            <a:effectLst/>
          </p:grpSpPr>
          <p:sp>
            <p:nvSpPr>
              <p:cNvPr id="94" name="Graphic 4">
                <a:extLst>
                  <a:ext uri="{FF2B5EF4-FFF2-40B4-BE49-F238E27FC236}">
                    <a16:creationId xmlns:a16="http://schemas.microsoft.com/office/drawing/2014/main" id="{21104AEB-3D99-4495-A35B-03465F3FC4D3}"/>
                  </a:ext>
                </a:extLst>
              </p:cNvPr>
              <p:cNvSpPr/>
              <p:nvPr/>
            </p:nvSpPr>
            <p:spPr>
              <a:xfrm>
                <a:off x="6828286" y="997340"/>
                <a:ext cx="214062" cy="203010"/>
              </a:xfrm>
              <a:custGeom>
                <a:avLst/>
                <a:gdLst>
                  <a:gd name="connsiteX0" fmla="*/ 112463 w 214062"/>
                  <a:gd name="connsiteY0" fmla="*/ 1915 h 203010"/>
                  <a:gd name="connsiteX1" fmla="*/ 103517 w 214062"/>
                  <a:gd name="connsiteY1" fmla="*/ 1915 h 203010"/>
                  <a:gd name="connsiteX2" fmla="*/ 72206 w 214062"/>
                  <a:gd name="connsiteY2" fmla="*/ 31920 h 203010"/>
                  <a:gd name="connsiteX3" fmla="*/ 72206 w 214062"/>
                  <a:gd name="connsiteY3" fmla="*/ 21067 h 203010"/>
                  <a:gd name="connsiteX4" fmla="*/ 65816 w 214062"/>
                  <a:gd name="connsiteY4" fmla="*/ 14683 h 203010"/>
                  <a:gd name="connsiteX5" fmla="*/ 40896 w 214062"/>
                  <a:gd name="connsiteY5" fmla="*/ 14683 h 203010"/>
                  <a:gd name="connsiteX6" fmla="*/ 34506 w 214062"/>
                  <a:gd name="connsiteY6" fmla="*/ 21067 h 203010"/>
                  <a:gd name="connsiteX7" fmla="*/ 34506 w 214062"/>
                  <a:gd name="connsiteY7" fmla="*/ 65117 h 203010"/>
                  <a:gd name="connsiteX8" fmla="*/ 35144 w 214062"/>
                  <a:gd name="connsiteY8" fmla="*/ 67032 h 203010"/>
                  <a:gd name="connsiteX9" fmla="*/ 1917 w 214062"/>
                  <a:gd name="connsiteY9" fmla="*/ 98952 h 203010"/>
                  <a:gd name="connsiteX10" fmla="*/ 1917 w 214062"/>
                  <a:gd name="connsiteY10" fmla="*/ 107889 h 203010"/>
                  <a:gd name="connsiteX11" fmla="*/ 10863 w 214062"/>
                  <a:gd name="connsiteY11" fmla="*/ 107889 h 203010"/>
                  <a:gd name="connsiteX12" fmla="*/ 10863 w 214062"/>
                  <a:gd name="connsiteY12" fmla="*/ 107889 h 203010"/>
                  <a:gd name="connsiteX13" fmla="*/ 26198 w 214062"/>
                  <a:gd name="connsiteY13" fmla="*/ 93206 h 203010"/>
                  <a:gd name="connsiteX14" fmla="*/ 26198 w 214062"/>
                  <a:gd name="connsiteY14" fmla="*/ 196627 h 203010"/>
                  <a:gd name="connsiteX15" fmla="*/ 32588 w 214062"/>
                  <a:gd name="connsiteY15" fmla="*/ 203011 h 203010"/>
                  <a:gd name="connsiteX16" fmla="*/ 182113 w 214062"/>
                  <a:gd name="connsiteY16" fmla="*/ 203011 h 203010"/>
                  <a:gd name="connsiteX17" fmla="*/ 188503 w 214062"/>
                  <a:gd name="connsiteY17" fmla="*/ 196627 h 203010"/>
                  <a:gd name="connsiteX18" fmla="*/ 188503 w 214062"/>
                  <a:gd name="connsiteY18" fmla="*/ 97037 h 203010"/>
                  <a:gd name="connsiteX19" fmla="*/ 203200 w 214062"/>
                  <a:gd name="connsiteY19" fmla="*/ 112358 h 203010"/>
                  <a:gd name="connsiteX20" fmla="*/ 207673 w 214062"/>
                  <a:gd name="connsiteY20" fmla="*/ 114273 h 203010"/>
                  <a:gd name="connsiteX21" fmla="*/ 212146 w 214062"/>
                  <a:gd name="connsiteY21" fmla="*/ 112358 h 203010"/>
                  <a:gd name="connsiteX22" fmla="*/ 212146 w 214062"/>
                  <a:gd name="connsiteY22" fmla="*/ 103421 h 203010"/>
                  <a:gd name="connsiteX23" fmla="*/ 112463 w 214062"/>
                  <a:gd name="connsiteY23" fmla="*/ 1915 h 203010"/>
                  <a:gd name="connsiteX24" fmla="*/ 47285 w 214062"/>
                  <a:gd name="connsiteY24" fmla="*/ 27451 h 203010"/>
                  <a:gd name="connsiteX25" fmla="*/ 59427 w 214062"/>
                  <a:gd name="connsiteY25" fmla="*/ 27451 h 203010"/>
                  <a:gd name="connsiteX26" fmla="*/ 59427 w 214062"/>
                  <a:gd name="connsiteY26" fmla="*/ 44049 h 203010"/>
                  <a:gd name="connsiteX27" fmla="*/ 47285 w 214062"/>
                  <a:gd name="connsiteY27" fmla="*/ 55541 h 203010"/>
                  <a:gd name="connsiteX28" fmla="*/ 47285 w 214062"/>
                  <a:gd name="connsiteY28" fmla="*/ 27451 h 203010"/>
                  <a:gd name="connsiteX29" fmla="*/ 175084 w 214062"/>
                  <a:gd name="connsiteY29" fmla="*/ 190881 h 203010"/>
                  <a:gd name="connsiteX30" fmla="*/ 38339 w 214062"/>
                  <a:gd name="connsiteY30" fmla="*/ 190881 h 203010"/>
                  <a:gd name="connsiteX31" fmla="*/ 38339 w 214062"/>
                  <a:gd name="connsiteY31" fmla="*/ 81715 h 203010"/>
                  <a:gd name="connsiteX32" fmla="*/ 70289 w 214062"/>
                  <a:gd name="connsiteY32" fmla="*/ 51072 h 203010"/>
                  <a:gd name="connsiteX33" fmla="*/ 70289 w 214062"/>
                  <a:gd name="connsiteY33" fmla="*/ 51072 h 203010"/>
                  <a:gd name="connsiteX34" fmla="*/ 107990 w 214062"/>
                  <a:gd name="connsiteY34" fmla="*/ 15322 h 203010"/>
                  <a:gd name="connsiteX35" fmla="*/ 175084 w 214062"/>
                  <a:gd name="connsiteY35" fmla="*/ 84907 h 203010"/>
                  <a:gd name="connsiteX36" fmla="*/ 175084 w 214062"/>
                  <a:gd name="connsiteY36" fmla="*/ 190881 h 20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4062" h="203010">
                    <a:moveTo>
                      <a:pt x="112463" y="1915"/>
                    </a:moveTo>
                    <a:cubicBezTo>
                      <a:pt x="109907" y="-638"/>
                      <a:pt x="106073" y="-638"/>
                      <a:pt x="103517" y="1915"/>
                    </a:cubicBezTo>
                    <a:lnTo>
                      <a:pt x="72206" y="31920"/>
                    </a:lnTo>
                    <a:lnTo>
                      <a:pt x="72206" y="21067"/>
                    </a:lnTo>
                    <a:cubicBezTo>
                      <a:pt x="72206" y="17237"/>
                      <a:pt x="69650" y="14683"/>
                      <a:pt x="65816" y="14683"/>
                    </a:cubicBezTo>
                    <a:lnTo>
                      <a:pt x="40896" y="14683"/>
                    </a:lnTo>
                    <a:cubicBezTo>
                      <a:pt x="37062" y="14683"/>
                      <a:pt x="34506" y="17237"/>
                      <a:pt x="34506" y="21067"/>
                    </a:cubicBezTo>
                    <a:lnTo>
                      <a:pt x="34506" y="65117"/>
                    </a:lnTo>
                    <a:cubicBezTo>
                      <a:pt x="34506" y="65755"/>
                      <a:pt x="34506" y="66393"/>
                      <a:pt x="35144" y="67032"/>
                    </a:cubicBezTo>
                    <a:lnTo>
                      <a:pt x="1917" y="98952"/>
                    </a:lnTo>
                    <a:cubicBezTo>
                      <a:pt x="-639" y="101505"/>
                      <a:pt x="-639" y="105336"/>
                      <a:pt x="1917" y="107889"/>
                    </a:cubicBezTo>
                    <a:cubicBezTo>
                      <a:pt x="4473" y="110443"/>
                      <a:pt x="8307" y="110443"/>
                      <a:pt x="10863" y="107889"/>
                    </a:cubicBezTo>
                    <a:lnTo>
                      <a:pt x="10863" y="107889"/>
                    </a:lnTo>
                    <a:lnTo>
                      <a:pt x="26198" y="93206"/>
                    </a:lnTo>
                    <a:lnTo>
                      <a:pt x="26198" y="196627"/>
                    </a:lnTo>
                    <a:cubicBezTo>
                      <a:pt x="26198" y="200457"/>
                      <a:pt x="28755" y="203011"/>
                      <a:pt x="32588" y="203011"/>
                    </a:cubicBezTo>
                    <a:lnTo>
                      <a:pt x="182113" y="203011"/>
                    </a:lnTo>
                    <a:cubicBezTo>
                      <a:pt x="185947" y="203011"/>
                      <a:pt x="188503" y="200457"/>
                      <a:pt x="188503" y="196627"/>
                    </a:cubicBezTo>
                    <a:lnTo>
                      <a:pt x="188503" y="97037"/>
                    </a:lnTo>
                    <a:lnTo>
                      <a:pt x="203200" y="112358"/>
                    </a:lnTo>
                    <a:cubicBezTo>
                      <a:pt x="204478" y="113635"/>
                      <a:pt x="205756" y="114273"/>
                      <a:pt x="207673" y="114273"/>
                    </a:cubicBezTo>
                    <a:cubicBezTo>
                      <a:pt x="209590" y="114273"/>
                      <a:pt x="210868" y="113635"/>
                      <a:pt x="212146" y="112358"/>
                    </a:cubicBezTo>
                    <a:cubicBezTo>
                      <a:pt x="214702" y="109805"/>
                      <a:pt x="214702" y="105974"/>
                      <a:pt x="212146" y="103421"/>
                    </a:cubicBezTo>
                    <a:lnTo>
                      <a:pt x="112463" y="1915"/>
                    </a:lnTo>
                    <a:close/>
                    <a:moveTo>
                      <a:pt x="47285" y="27451"/>
                    </a:moveTo>
                    <a:lnTo>
                      <a:pt x="59427" y="27451"/>
                    </a:lnTo>
                    <a:lnTo>
                      <a:pt x="59427" y="44049"/>
                    </a:lnTo>
                    <a:lnTo>
                      <a:pt x="47285" y="55541"/>
                    </a:lnTo>
                    <a:lnTo>
                      <a:pt x="47285" y="27451"/>
                    </a:lnTo>
                    <a:close/>
                    <a:moveTo>
                      <a:pt x="175084" y="190881"/>
                    </a:moveTo>
                    <a:lnTo>
                      <a:pt x="38339" y="190881"/>
                    </a:lnTo>
                    <a:lnTo>
                      <a:pt x="38339" y="81715"/>
                    </a:lnTo>
                    <a:lnTo>
                      <a:pt x="70289" y="51072"/>
                    </a:lnTo>
                    <a:lnTo>
                      <a:pt x="70289" y="51072"/>
                    </a:lnTo>
                    <a:lnTo>
                      <a:pt x="107990" y="15322"/>
                    </a:lnTo>
                    <a:lnTo>
                      <a:pt x="175084" y="84907"/>
                    </a:lnTo>
                    <a:lnTo>
                      <a:pt x="175084" y="1908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95" name="Graphic 4">
                <a:extLst>
                  <a:ext uri="{FF2B5EF4-FFF2-40B4-BE49-F238E27FC236}">
                    <a16:creationId xmlns:a16="http://schemas.microsoft.com/office/drawing/2014/main" id="{CC3C6B93-D408-40D3-BE9E-8EE1DE470ABF}"/>
                  </a:ext>
                </a:extLst>
              </p:cNvPr>
              <p:cNvSpPr/>
              <p:nvPr/>
            </p:nvSpPr>
            <p:spPr>
              <a:xfrm>
                <a:off x="6896128" y="1081063"/>
                <a:ext cx="91048" cy="98858"/>
              </a:xfrm>
              <a:custGeom>
                <a:avLst/>
                <a:gdLst>
                  <a:gd name="connsiteX0" fmla="*/ 7560 w 91048"/>
                  <a:gd name="connsiteY0" fmla="*/ 71408 h 98858"/>
                  <a:gd name="connsiteX1" fmla="*/ 8837 w 91048"/>
                  <a:gd name="connsiteY1" fmla="*/ 72685 h 98858"/>
                  <a:gd name="connsiteX2" fmla="*/ 3086 w 91048"/>
                  <a:gd name="connsiteY2" fmla="*/ 91198 h 98858"/>
                  <a:gd name="connsiteX3" fmla="*/ 8198 w 91048"/>
                  <a:gd name="connsiteY3" fmla="*/ 98859 h 98858"/>
                  <a:gd name="connsiteX4" fmla="*/ 8198 w 91048"/>
                  <a:gd name="connsiteY4" fmla="*/ 98859 h 98858"/>
                  <a:gd name="connsiteX5" fmla="*/ 9476 w 91048"/>
                  <a:gd name="connsiteY5" fmla="*/ 98859 h 98858"/>
                  <a:gd name="connsiteX6" fmla="*/ 15866 w 91048"/>
                  <a:gd name="connsiteY6" fmla="*/ 93752 h 98858"/>
                  <a:gd name="connsiteX7" fmla="*/ 19701 w 91048"/>
                  <a:gd name="connsiteY7" fmla="*/ 80345 h 98858"/>
                  <a:gd name="connsiteX8" fmla="*/ 36314 w 91048"/>
                  <a:gd name="connsiteY8" fmla="*/ 84176 h 98858"/>
                  <a:gd name="connsiteX9" fmla="*/ 36953 w 91048"/>
                  <a:gd name="connsiteY9" fmla="*/ 84176 h 98858"/>
                  <a:gd name="connsiteX10" fmla="*/ 66347 w 91048"/>
                  <a:gd name="connsiteY10" fmla="*/ 73962 h 98858"/>
                  <a:gd name="connsiteX11" fmla="*/ 81044 w 91048"/>
                  <a:gd name="connsiteY11" fmla="*/ 39488 h 98858"/>
                  <a:gd name="connsiteX12" fmla="*/ 89990 w 91048"/>
                  <a:gd name="connsiteY12" fmla="*/ 11398 h 98858"/>
                  <a:gd name="connsiteX13" fmla="*/ 90629 w 91048"/>
                  <a:gd name="connsiteY13" fmla="*/ 5014 h 98858"/>
                  <a:gd name="connsiteX14" fmla="*/ 85517 w 91048"/>
                  <a:gd name="connsiteY14" fmla="*/ 1184 h 98858"/>
                  <a:gd name="connsiteX15" fmla="*/ 16506 w 91048"/>
                  <a:gd name="connsiteY15" fmla="*/ 12675 h 98858"/>
                  <a:gd name="connsiteX16" fmla="*/ 7560 w 91048"/>
                  <a:gd name="connsiteY16" fmla="*/ 71408 h 98858"/>
                  <a:gd name="connsiteX17" fmla="*/ 24812 w 91048"/>
                  <a:gd name="connsiteY17" fmla="*/ 23528 h 98858"/>
                  <a:gd name="connsiteX18" fmla="*/ 63152 w 91048"/>
                  <a:gd name="connsiteY18" fmla="*/ 13952 h 98858"/>
                  <a:gd name="connsiteX19" fmla="*/ 74654 w 91048"/>
                  <a:gd name="connsiteY19" fmla="*/ 14590 h 98858"/>
                  <a:gd name="connsiteX20" fmla="*/ 68264 w 91048"/>
                  <a:gd name="connsiteY20" fmla="*/ 37573 h 98858"/>
                  <a:gd name="connsiteX21" fmla="*/ 58040 w 91048"/>
                  <a:gd name="connsiteY21" fmla="*/ 64386 h 98858"/>
                  <a:gd name="connsiteX22" fmla="*/ 36314 w 91048"/>
                  <a:gd name="connsiteY22" fmla="*/ 71408 h 98858"/>
                  <a:gd name="connsiteX23" fmla="*/ 24173 w 91048"/>
                  <a:gd name="connsiteY23" fmla="*/ 68854 h 98858"/>
                  <a:gd name="connsiteX24" fmla="*/ 28007 w 91048"/>
                  <a:gd name="connsiteY24" fmla="*/ 61194 h 98858"/>
                  <a:gd name="connsiteX25" fmla="*/ 48455 w 91048"/>
                  <a:gd name="connsiteY25" fmla="*/ 59917 h 98858"/>
                  <a:gd name="connsiteX26" fmla="*/ 56123 w 91048"/>
                  <a:gd name="connsiteY26" fmla="*/ 55448 h 98858"/>
                  <a:gd name="connsiteX27" fmla="*/ 56123 w 91048"/>
                  <a:gd name="connsiteY27" fmla="*/ 55448 h 98858"/>
                  <a:gd name="connsiteX28" fmla="*/ 51650 w 91048"/>
                  <a:gd name="connsiteY28" fmla="*/ 47787 h 98858"/>
                  <a:gd name="connsiteX29" fmla="*/ 37592 w 91048"/>
                  <a:gd name="connsiteY29" fmla="*/ 47149 h 98858"/>
                  <a:gd name="connsiteX30" fmla="*/ 54206 w 91048"/>
                  <a:gd name="connsiteY30" fmla="*/ 32466 h 98858"/>
                  <a:gd name="connsiteX31" fmla="*/ 56762 w 91048"/>
                  <a:gd name="connsiteY31" fmla="*/ 23528 h 98858"/>
                  <a:gd name="connsiteX32" fmla="*/ 47816 w 91048"/>
                  <a:gd name="connsiteY32" fmla="*/ 20974 h 98858"/>
                  <a:gd name="connsiteX33" fmla="*/ 13950 w 91048"/>
                  <a:gd name="connsiteY33" fmla="*/ 59278 h 98858"/>
                  <a:gd name="connsiteX34" fmla="*/ 24812 w 91048"/>
                  <a:gd name="connsiteY34" fmla="*/ 23528 h 9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1048" h="98858">
                    <a:moveTo>
                      <a:pt x="7560" y="71408"/>
                    </a:moveTo>
                    <a:cubicBezTo>
                      <a:pt x="8198" y="72046"/>
                      <a:pt x="8198" y="72685"/>
                      <a:pt x="8837" y="72685"/>
                    </a:cubicBezTo>
                    <a:cubicBezTo>
                      <a:pt x="6281" y="79069"/>
                      <a:pt x="4365" y="84814"/>
                      <a:pt x="3086" y="91198"/>
                    </a:cubicBezTo>
                    <a:cubicBezTo>
                      <a:pt x="2447" y="94390"/>
                      <a:pt x="4365" y="98221"/>
                      <a:pt x="8198" y="98859"/>
                    </a:cubicBezTo>
                    <a:cubicBezTo>
                      <a:pt x="8198" y="98859"/>
                      <a:pt x="8198" y="98859"/>
                      <a:pt x="8198" y="98859"/>
                    </a:cubicBezTo>
                    <a:cubicBezTo>
                      <a:pt x="8837" y="98859"/>
                      <a:pt x="8837" y="98859"/>
                      <a:pt x="9476" y="98859"/>
                    </a:cubicBezTo>
                    <a:cubicBezTo>
                      <a:pt x="12671" y="98859"/>
                      <a:pt x="15227" y="96944"/>
                      <a:pt x="15866" y="93752"/>
                    </a:cubicBezTo>
                    <a:cubicBezTo>
                      <a:pt x="17145" y="89283"/>
                      <a:pt x="18422" y="84814"/>
                      <a:pt x="19701" y="80345"/>
                    </a:cubicBezTo>
                    <a:cubicBezTo>
                      <a:pt x="24812" y="82899"/>
                      <a:pt x="30563" y="84176"/>
                      <a:pt x="36314" y="84176"/>
                    </a:cubicBezTo>
                    <a:lnTo>
                      <a:pt x="36953" y="84176"/>
                    </a:lnTo>
                    <a:cubicBezTo>
                      <a:pt x="47816" y="84176"/>
                      <a:pt x="58040" y="80984"/>
                      <a:pt x="66347" y="73962"/>
                    </a:cubicBezTo>
                    <a:cubicBezTo>
                      <a:pt x="75932" y="66301"/>
                      <a:pt x="78488" y="52894"/>
                      <a:pt x="81044" y="39488"/>
                    </a:cubicBezTo>
                    <a:cubicBezTo>
                      <a:pt x="82322" y="29912"/>
                      <a:pt x="85517" y="20336"/>
                      <a:pt x="89990" y="11398"/>
                    </a:cubicBezTo>
                    <a:cubicBezTo>
                      <a:pt x="91268" y="9483"/>
                      <a:pt x="91268" y="6930"/>
                      <a:pt x="90629" y="5014"/>
                    </a:cubicBezTo>
                    <a:cubicBezTo>
                      <a:pt x="89350" y="3099"/>
                      <a:pt x="87434" y="1822"/>
                      <a:pt x="85517" y="1184"/>
                    </a:cubicBezTo>
                    <a:cubicBezTo>
                      <a:pt x="55484" y="-1370"/>
                      <a:pt x="32481" y="-731"/>
                      <a:pt x="16506" y="12675"/>
                    </a:cubicBezTo>
                    <a:cubicBezTo>
                      <a:pt x="531" y="26082"/>
                      <a:pt x="-6499" y="53533"/>
                      <a:pt x="7560" y="71408"/>
                    </a:cubicBezTo>
                    <a:close/>
                    <a:moveTo>
                      <a:pt x="24812" y="23528"/>
                    </a:moveTo>
                    <a:cubicBezTo>
                      <a:pt x="33119" y="17144"/>
                      <a:pt x="44621" y="13952"/>
                      <a:pt x="63152" y="13952"/>
                    </a:cubicBezTo>
                    <a:cubicBezTo>
                      <a:pt x="66986" y="13952"/>
                      <a:pt x="70820" y="13952"/>
                      <a:pt x="74654" y="14590"/>
                    </a:cubicBezTo>
                    <a:cubicBezTo>
                      <a:pt x="72098" y="22251"/>
                      <a:pt x="69542" y="29912"/>
                      <a:pt x="68264" y="37573"/>
                    </a:cubicBezTo>
                    <a:cubicBezTo>
                      <a:pt x="65708" y="49064"/>
                      <a:pt x="63791" y="59917"/>
                      <a:pt x="58040" y="64386"/>
                    </a:cubicBezTo>
                    <a:cubicBezTo>
                      <a:pt x="51650" y="68854"/>
                      <a:pt x="43982" y="71408"/>
                      <a:pt x="36314" y="71408"/>
                    </a:cubicBezTo>
                    <a:cubicBezTo>
                      <a:pt x="31841" y="71408"/>
                      <a:pt x="28007" y="70131"/>
                      <a:pt x="24173" y="68854"/>
                    </a:cubicBezTo>
                    <a:cubicBezTo>
                      <a:pt x="25451" y="66301"/>
                      <a:pt x="26729" y="63747"/>
                      <a:pt x="28007" y="61194"/>
                    </a:cubicBezTo>
                    <a:cubicBezTo>
                      <a:pt x="34397" y="59278"/>
                      <a:pt x="41426" y="59278"/>
                      <a:pt x="48455" y="59917"/>
                    </a:cubicBezTo>
                    <a:cubicBezTo>
                      <a:pt x="51650" y="60555"/>
                      <a:pt x="55484" y="58640"/>
                      <a:pt x="56123" y="55448"/>
                    </a:cubicBezTo>
                    <a:cubicBezTo>
                      <a:pt x="56123" y="55448"/>
                      <a:pt x="56123" y="55448"/>
                      <a:pt x="56123" y="55448"/>
                    </a:cubicBezTo>
                    <a:cubicBezTo>
                      <a:pt x="56762" y="52256"/>
                      <a:pt x="54845" y="48426"/>
                      <a:pt x="51650" y="47787"/>
                    </a:cubicBezTo>
                    <a:cubicBezTo>
                      <a:pt x="47177" y="46510"/>
                      <a:pt x="42065" y="46510"/>
                      <a:pt x="37592" y="47149"/>
                    </a:cubicBezTo>
                    <a:cubicBezTo>
                      <a:pt x="42065" y="41403"/>
                      <a:pt x="47816" y="36296"/>
                      <a:pt x="54206" y="32466"/>
                    </a:cubicBezTo>
                    <a:cubicBezTo>
                      <a:pt x="57401" y="30550"/>
                      <a:pt x="58040" y="26720"/>
                      <a:pt x="56762" y="23528"/>
                    </a:cubicBezTo>
                    <a:cubicBezTo>
                      <a:pt x="54845" y="20336"/>
                      <a:pt x="51011" y="19698"/>
                      <a:pt x="47816" y="20974"/>
                    </a:cubicBezTo>
                    <a:cubicBezTo>
                      <a:pt x="33119" y="29912"/>
                      <a:pt x="20978" y="43318"/>
                      <a:pt x="13950" y="59278"/>
                    </a:cubicBezTo>
                    <a:cubicBezTo>
                      <a:pt x="10116" y="45872"/>
                      <a:pt x="14588" y="31827"/>
                      <a:pt x="24812" y="2352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80" name="Graphic 4">
              <a:extLst>
                <a:ext uri="{FF2B5EF4-FFF2-40B4-BE49-F238E27FC236}">
                  <a16:creationId xmlns:a16="http://schemas.microsoft.com/office/drawing/2014/main" id="{EDFF8E9B-5B89-4E04-88C9-7C00EAAAB909}"/>
                </a:ext>
              </a:extLst>
            </p:cNvPr>
            <p:cNvGrpSpPr>
              <a:grpSpLocks noChangeAspect="1"/>
            </p:cNvGrpSpPr>
            <p:nvPr/>
          </p:nvGrpSpPr>
          <p:grpSpPr>
            <a:xfrm>
              <a:off x="12158104" y="763519"/>
              <a:ext cx="37581" cy="39990"/>
              <a:chOff x="6828925" y="3884078"/>
              <a:chExt cx="212883" cy="227369"/>
            </a:xfrm>
            <a:solidFill>
              <a:schemeClr val="bg1"/>
            </a:solidFill>
            <a:effectLst/>
          </p:grpSpPr>
          <p:sp>
            <p:nvSpPr>
              <p:cNvPr id="85" name="Graphic 4">
                <a:extLst>
                  <a:ext uri="{FF2B5EF4-FFF2-40B4-BE49-F238E27FC236}">
                    <a16:creationId xmlns:a16="http://schemas.microsoft.com/office/drawing/2014/main" id="{92432676-7AD7-49F4-9A3B-49C2D3D57934}"/>
                  </a:ext>
                </a:extLst>
              </p:cNvPr>
              <p:cNvSpPr/>
              <p:nvPr/>
            </p:nvSpPr>
            <p:spPr>
              <a:xfrm>
                <a:off x="6828925" y="3959426"/>
                <a:ext cx="165499" cy="152021"/>
              </a:xfrm>
              <a:custGeom>
                <a:avLst/>
                <a:gdLst>
                  <a:gd name="connsiteX0" fmla="*/ 149525 w 165499"/>
                  <a:gd name="connsiteY0" fmla="*/ 82 h 152021"/>
                  <a:gd name="connsiteX1" fmla="*/ 58788 w 165499"/>
                  <a:gd name="connsiteY1" fmla="*/ 82 h 152021"/>
                  <a:gd name="connsiteX2" fmla="*/ 52398 w 165499"/>
                  <a:gd name="connsiteY2" fmla="*/ 6466 h 152021"/>
                  <a:gd name="connsiteX3" fmla="*/ 58788 w 165499"/>
                  <a:gd name="connsiteY3" fmla="*/ 12850 h 152021"/>
                  <a:gd name="connsiteX4" fmla="*/ 143774 w 165499"/>
                  <a:gd name="connsiteY4" fmla="*/ 12850 h 152021"/>
                  <a:gd name="connsiteX5" fmla="*/ 151442 w 165499"/>
                  <a:gd name="connsiteY5" fmla="*/ 102864 h 152021"/>
                  <a:gd name="connsiteX6" fmla="*/ 12780 w 165499"/>
                  <a:gd name="connsiteY6" fmla="*/ 102864 h 152021"/>
                  <a:gd name="connsiteX7" fmla="*/ 20448 w 165499"/>
                  <a:gd name="connsiteY7" fmla="*/ 12850 h 152021"/>
                  <a:gd name="connsiteX8" fmla="*/ 41535 w 165499"/>
                  <a:gd name="connsiteY8" fmla="*/ 12850 h 152021"/>
                  <a:gd name="connsiteX9" fmla="*/ 47925 w 165499"/>
                  <a:gd name="connsiteY9" fmla="*/ 6466 h 152021"/>
                  <a:gd name="connsiteX10" fmla="*/ 41535 w 165499"/>
                  <a:gd name="connsiteY10" fmla="*/ 82 h 152021"/>
                  <a:gd name="connsiteX11" fmla="*/ 14697 w 165499"/>
                  <a:gd name="connsiteY11" fmla="*/ 82 h 152021"/>
                  <a:gd name="connsiteX12" fmla="*/ 8307 w 165499"/>
                  <a:gd name="connsiteY12" fmla="*/ 5828 h 152021"/>
                  <a:gd name="connsiteX13" fmla="*/ 0 w 165499"/>
                  <a:gd name="connsiteY13" fmla="*/ 108610 h 152021"/>
                  <a:gd name="connsiteX14" fmla="*/ 1917 w 165499"/>
                  <a:gd name="connsiteY14" fmla="*/ 113717 h 152021"/>
                  <a:gd name="connsiteX15" fmla="*/ 6390 w 165499"/>
                  <a:gd name="connsiteY15" fmla="*/ 115632 h 152021"/>
                  <a:gd name="connsiteX16" fmla="*/ 67094 w 165499"/>
                  <a:gd name="connsiteY16" fmla="*/ 115632 h 152021"/>
                  <a:gd name="connsiteX17" fmla="*/ 61983 w 165499"/>
                  <a:gd name="connsiteY17" fmla="*/ 122016 h 152021"/>
                  <a:gd name="connsiteX18" fmla="*/ 61983 w 165499"/>
                  <a:gd name="connsiteY18" fmla="*/ 139253 h 152021"/>
                  <a:gd name="connsiteX19" fmla="*/ 46008 w 165499"/>
                  <a:gd name="connsiteY19" fmla="*/ 139253 h 152021"/>
                  <a:gd name="connsiteX20" fmla="*/ 39618 w 165499"/>
                  <a:gd name="connsiteY20" fmla="*/ 145637 h 152021"/>
                  <a:gd name="connsiteX21" fmla="*/ 46008 w 165499"/>
                  <a:gd name="connsiteY21" fmla="*/ 152021 h 152021"/>
                  <a:gd name="connsiteX22" fmla="*/ 119492 w 165499"/>
                  <a:gd name="connsiteY22" fmla="*/ 152021 h 152021"/>
                  <a:gd name="connsiteX23" fmla="*/ 125882 w 165499"/>
                  <a:gd name="connsiteY23" fmla="*/ 145637 h 152021"/>
                  <a:gd name="connsiteX24" fmla="*/ 119492 w 165499"/>
                  <a:gd name="connsiteY24" fmla="*/ 139253 h 152021"/>
                  <a:gd name="connsiteX25" fmla="*/ 104156 w 165499"/>
                  <a:gd name="connsiteY25" fmla="*/ 139253 h 152021"/>
                  <a:gd name="connsiteX26" fmla="*/ 104156 w 165499"/>
                  <a:gd name="connsiteY26" fmla="*/ 115632 h 152021"/>
                  <a:gd name="connsiteX27" fmla="*/ 159110 w 165499"/>
                  <a:gd name="connsiteY27" fmla="*/ 115632 h 152021"/>
                  <a:gd name="connsiteX28" fmla="*/ 165500 w 165499"/>
                  <a:gd name="connsiteY28" fmla="*/ 109248 h 152021"/>
                  <a:gd name="connsiteX29" fmla="*/ 165500 w 165499"/>
                  <a:gd name="connsiteY29" fmla="*/ 108610 h 152021"/>
                  <a:gd name="connsiteX30" fmla="*/ 157193 w 165499"/>
                  <a:gd name="connsiteY30" fmla="*/ 5828 h 152021"/>
                  <a:gd name="connsiteX31" fmla="*/ 149525 w 165499"/>
                  <a:gd name="connsiteY31" fmla="*/ 82 h 152021"/>
                  <a:gd name="connsiteX32" fmla="*/ 149525 w 165499"/>
                  <a:gd name="connsiteY32" fmla="*/ 82 h 152021"/>
                  <a:gd name="connsiteX33" fmla="*/ 90099 w 165499"/>
                  <a:gd name="connsiteY33" fmla="*/ 138615 h 152021"/>
                  <a:gd name="connsiteX34" fmla="*/ 73484 w 165499"/>
                  <a:gd name="connsiteY34" fmla="*/ 138615 h 152021"/>
                  <a:gd name="connsiteX35" fmla="*/ 73484 w 165499"/>
                  <a:gd name="connsiteY35" fmla="*/ 121378 h 152021"/>
                  <a:gd name="connsiteX36" fmla="*/ 68373 w 165499"/>
                  <a:gd name="connsiteY36" fmla="*/ 114994 h 152021"/>
                  <a:gd name="connsiteX37" fmla="*/ 90099 w 165499"/>
                  <a:gd name="connsiteY37" fmla="*/ 114994 h 152021"/>
                  <a:gd name="connsiteX38" fmla="*/ 90099 w 165499"/>
                  <a:gd name="connsiteY38" fmla="*/ 138615 h 15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5499" h="152021">
                    <a:moveTo>
                      <a:pt x="149525" y="82"/>
                    </a:moveTo>
                    <a:lnTo>
                      <a:pt x="58788" y="82"/>
                    </a:lnTo>
                    <a:cubicBezTo>
                      <a:pt x="54954" y="82"/>
                      <a:pt x="52398" y="2636"/>
                      <a:pt x="52398" y="6466"/>
                    </a:cubicBezTo>
                    <a:cubicBezTo>
                      <a:pt x="52398" y="10297"/>
                      <a:pt x="54954" y="12850"/>
                      <a:pt x="58788" y="12850"/>
                    </a:cubicBezTo>
                    <a:lnTo>
                      <a:pt x="143774" y="12850"/>
                    </a:lnTo>
                    <a:lnTo>
                      <a:pt x="151442" y="102864"/>
                    </a:lnTo>
                    <a:lnTo>
                      <a:pt x="12780" y="102864"/>
                    </a:lnTo>
                    <a:lnTo>
                      <a:pt x="20448" y="12850"/>
                    </a:lnTo>
                    <a:lnTo>
                      <a:pt x="41535" y="12850"/>
                    </a:lnTo>
                    <a:cubicBezTo>
                      <a:pt x="45369" y="12850"/>
                      <a:pt x="47925" y="10297"/>
                      <a:pt x="47925" y="6466"/>
                    </a:cubicBezTo>
                    <a:cubicBezTo>
                      <a:pt x="47925" y="2636"/>
                      <a:pt x="45369" y="82"/>
                      <a:pt x="41535" y="82"/>
                    </a:cubicBezTo>
                    <a:lnTo>
                      <a:pt x="14697" y="82"/>
                    </a:lnTo>
                    <a:cubicBezTo>
                      <a:pt x="11502" y="82"/>
                      <a:pt x="8307" y="2636"/>
                      <a:pt x="8307" y="5828"/>
                    </a:cubicBezTo>
                    <a:lnTo>
                      <a:pt x="0" y="108610"/>
                    </a:lnTo>
                    <a:cubicBezTo>
                      <a:pt x="0" y="110525"/>
                      <a:pt x="640" y="112440"/>
                      <a:pt x="1917" y="113717"/>
                    </a:cubicBezTo>
                    <a:cubicBezTo>
                      <a:pt x="3195" y="114994"/>
                      <a:pt x="5112" y="115632"/>
                      <a:pt x="6390" y="115632"/>
                    </a:cubicBezTo>
                    <a:lnTo>
                      <a:pt x="67094" y="115632"/>
                    </a:lnTo>
                    <a:cubicBezTo>
                      <a:pt x="63899" y="116271"/>
                      <a:pt x="61983" y="118824"/>
                      <a:pt x="61983" y="122016"/>
                    </a:cubicBezTo>
                    <a:lnTo>
                      <a:pt x="61983" y="139253"/>
                    </a:lnTo>
                    <a:lnTo>
                      <a:pt x="46008" y="139253"/>
                    </a:lnTo>
                    <a:cubicBezTo>
                      <a:pt x="42174" y="139253"/>
                      <a:pt x="39618" y="141807"/>
                      <a:pt x="39618" y="145637"/>
                    </a:cubicBezTo>
                    <a:cubicBezTo>
                      <a:pt x="39618" y="149467"/>
                      <a:pt x="42174" y="152021"/>
                      <a:pt x="46008" y="152021"/>
                    </a:cubicBezTo>
                    <a:lnTo>
                      <a:pt x="119492" y="152021"/>
                    </a:lnTo>
                    <a:cubicBezTo>
                      <a:pt x="123326" y="152021"/>
                      <a:pt x="125882" y="149467"/>
                      <a:pt x="125882" y="145637"/>
                    </a:cubicBezTo>
                    <a:cubicBezTo>
                      <a:pt x="125882" y="141807"/>
                      <a:pt x="123326" y="139253"/>
                      <a:pt x="119492" y="139253"/>
                    </a:cubicBezTo>
                    <a:lnTo>
                      <a:pt x="104156" y="139253"/>
                    </a:lnTo>
                    <a:lnTo>
                      <a:pt x="104156" y="115632"/>
                    </a:lnTo>
                    <a:lnTo>
                      <a:pt x="159110" y="115632"/>
                    </a:lnTo>
                    <a:cubicBezTo>
                      <a:pt x="162943" y="115632"/>
                      <a:pt x="165500" y="113079"/>
                      <a:pt x="165500" y="109248"/>
                    </a:cubicBezTo>
                    <a:cubicBezTo>
                      <a:pt x="165500" y="109248"/>
                      <a:pt x="165500" y="108610"/>
                      <a:pt x="165500" y="108610"/>
                    </a:cubicBezTo>
                    <a:lnTo>
                      <a:pt x="157193" y="5828"/>
                    </a:lnTo>
                    <a:cubicBezTo>
                      <a:pt x="155915" y="2636"/>
                      <a:pt x="152720" y="-556"/>
                      <a:pt x="149525" y="82"/>
                    </a:cubicBezTo>
                    <a:cubicBezTo>
                      <a:pt x="149525" y="82"/>
                      <a:pt x="149525" y="82"/>
                      <a:pt x="149525" y="82"/>
                    </a:cubicBezTo>
                    <a:close/>
                    <a:moveTo>
                      <a:pt x="90099" y="138615"/>
                    </a:moveTo>
                    <a:lnTo>
                      <a:pt x="73484" y="138615"/>
                    </a:lnTo>
                    <a:lnTo>
                      <a:pt x="73484" y="121378"/>
                    </a:lnTo>
                    <a:cubicBezTo>
                      <a:pt x="73484" y="118186"/>
                      <a:pt x="71568" y="115632"/>
                      <a:pt x="68373" y="114994"/>
                    </a:cubicBezTo>
                    <a:lnTo>
                      <a:pt x="90099" y="114994"/>
                    </a:lnTo>
                    <a:lnTo>
                      <a:pt x="90099" y="1386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86" name="Graphic 4">
                <a:extLst>
                  <a:ext uri="{FF2B5EF4-FFF2-40B4-BE49-F238E27FC236}">
                    <a16:creationId xmlns:a16="http://schemas.microsoft.com/office/drawing/2014/main" id="{9A5E3AA3-AF02-4FAD-8EC5-EEB23AB85866}"/>
                  </a:ext>
                </a:extLst>
              </p:cNvPr>
              <p:cNvSpPr/>
              <p:nvPr/>
            </p:nvSpPr>
            <p:spPr>
              <a:xfrm>
                <a:off x="6852568" y="3981852"/>
                <a:ext cx="116296" cy="70862"/>
              </a:xfrm>
              <a:custGeom>
                <a:avLst/>
                <a:gdLst>
                  <a:gd name="connsiteX0" fmla="*/ 4473 w 116296"/>
                  <a:gd name="connsiteY0" fmla="*/ 5746 h 70862"/>
                  <a:gd name="connsiteX1" fmla="*/ 0 w 116296"/>
                  <a:gd name="connsiteY1" fmla="*/ 63840 h 70862"/>
                  <a:gd name="connsiteX2" fmla="*/ 1917 w 116296"/>
                  <a:gd name="connsiteY2" fmla="*/ 68947 h 70862"/>
                  <a:gd name="connsiteX3" fmla="*/ 6390 w 116296"/>
                  <a:gd name="connsiteY3" fmla="*/ 70862 h 70862"/>
                  <a:gd name="connsiteX4" fmla="*/ 109907 w 116296"/>
                  <a:gd name="connsiteY4" fmla="*/ 70862 h 70862"/>
                  <a:gd name="connsiteX5" fmla="*/ 114380 w 116296"/>
                  <a:gd name="connsiteY5" fmla="*/ 68947 h 70862"/>
                  <a:gd name="connsiteX6" fmla="*/ 116297 w 116296"/>
                  <a:gd name="connsiteY6" fmla="*/ 63840 h 70862"/>
                  <a:gd name="connsiteX7" fmla="*/ 111824 w 116296"/>
                  <a:gd name="connsiteY7" fmla="*/ 5746 h 70862"/>
                  <a:gd name="connsiteX8" fmla="*/ 105434 w 116296"/>
                  <a:gd name="connsiteY8" fmla="*/ 0 h 70862"/>
                  <a:gd name="connsiteX9" fmla="*/ 11501 w 116296"/>
                  <a:gd name="connsiteY9" fmla="*/ 0 h 70862"/>
                  <a:gd name="connsiteX10" fmla="*/ 4473 w 116296"/>
                  <a:gd name="connsiteY10" fmla="*/ 5746 h 70862"/>
                  <a:gd name="connsiteX11" fmla="*/ 14696 w 116296"/>
                  <a:gd name="connsiteY11" fmla="*/ 41496 h 70862"/>
                  <a:gd name="connsiteX12" fmla="*/ 45368 w 116296"/>
                  <a:gd name="connsiteY12" fmla="*/ 41496 h 70862"/>
                  <a:gd name="connsiteX13" fmla="*/ 51119 w 116296"/>
                  <a:gd name="connsiteY13" fmla="*/ 37027 h 70862"/>
                  <a:gd name="connsiteX14" fmla="*/ 51119 w 116296"/>
                  <a:gd name="connsiteY14" fmla="*/ 58094 h 70862"/>
                  <a:gd name="connsiteX15" fmla="*/ 12780 w 116296"/>
                  <a:gd name="connsiteY15" fmla="*/ 58094 h 70862"/>
                  <a:gd name="connsiteX16" fmla="*/ 14696 w 116296"/>
                  <a:gd name="connsiteY16" fmla="*/ 41496 h 70862"/>
                  <a:gd name="connsiteX17" fmla="*/ 64538 w 116296"/>
                  <a:gd name="connsiteY17" fmla="*/ 58094 h 70862"/>
                  <a:gd name="connsiteX18" fmla="*/ 64538 w 116296"/>
                  <a:gd name="connsiteY18" fmla="*/ 41496 h 70862"/>
                  <a:gd name="connsiteX19" fmla="*/ 101600 w 116296"/>
                  <a:gd name="connsiteY19" fmla="*/ 41496 h 70862"/>
                  <a:gd name="connsiteX20" fmla="*/ 102878 w 116296"/>
                  <a:gd name="connsiteY20" fmla="*/ 58094 h 70862"/>
                  <a:gd name="connsiteX21" fmla="*/ 64538 w 116296"/>
                  <a:gd name="connsiteY21" fmla="*/ 58094 h 70862"/>
                  <a:gd name="connsiteX22" fmla="*/ 100322 w 116296"/>
                  <a:gd name="connsiteY22" fmla="*/ 28728 h 70862"/>
                  <a:gd name="connsiteX23" fmla="*/ 64538 w 116296"/>
                  <a:gd name="connsiteY23" fmla="*/ 28728 h 70862"/>
                  <a:gd name="connsiteX24" fmla="*/ 64538 w 116296"/>
                  <a:gd name="connsiteY24" fmla="*/ 12130 h 70862"/>
                  <a:gd name="connsiteX25" fmla="*/ 99044 w 116296"/>
                  <a:gd name="connsiteY25" fmla="*/ 12130 h 70862"/>
                  <a:gd name="connsiteX26" fmla="*/ 100322 w 116296"/>
                  <a:gd name="connsiteY26" fmla="*/ 28728 h 70862"/>
                  <a:gd name="connsiteX27" fmla="*/ 51758 w 116296"/>
                  <a:gd name="connsiteY27" fmla="*/ 12768 h 70862"/>
                  <a:gd name="connsiteX28" fmla="*/ 51758 w 116296"/>
                  <a:gd name="connsiteY28" fmla="*/ 33197 h 70862"/>
                  <a:gd name="connsiteX29" fmla="*/ 46007 w 116296"/>
                  <a:gd name="connsiteY29" fmla="*/ 28728 h 70862"/>
                  <a:gd name="connsiteX30" fmla="*/ 15975 w 116296"/>
                  <a:gd name="connsiteY30" fmla="*/ 28728 h 70862"/>
                  <a:gd name="connsiteX31" fmla="*/ 17253 w 116296"/>
                  <a:gd name="connsiteY31" fmla="*/ 12768 h 70862"/>
                  <a:gd name="connsiteX32" fmla="*/ 51758 w 116296"/>
                  <a:gd name="connsiteY32" fmla="*/ 12768 h 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6296" h="70862">
                    <a:moveTo>
                      <a:pt x="4473" y="5746"/>
                    </a:moveTo>
                    <a:lnTo>
                      <a:pt x="0" y="63840"/>
                    </a:lnTo>
                    <a:cubicBezTo>
                      <a:pt x="0" y="65755"/>
                      <a:pt x="639" y="67032"/>
                      <a:pt x="1917" y="68947"/>
                    </a:cubicBezTo>
                    <a:cubicBezTo>
                      <a:pt x="3195" y="70224"/>
                      <a:pt x="5111" y="70862"/>
                      <a:pt x="6390" y="70862"/>
                    </a:cubicBezTo>
                    <a:lnTo>
                      <a:pt x="109907" y="70862"/>
                    </a:lnTo>
                    <a:cubicBezTo>
                      <a:pt x="111824" y="70862"/>
                      <a:pt x="113102" y="70224"/>
                      <a:pt x="114380" y="68947"/>
                    </a:cubicBezTo>
                    <a:cubicBezTo>
                      <a:pt x="115658" y="67670"/>
                      <a:pt x="116297" y="65755"/>
                      <a:pt x="116297" y="63840"/>
                    </a:cubicBezTo>
                    <a:lnTo>
                      <a:pt x="111824" y="5746"/>
                    </a:lnTo>
                    <a:cubicBezTo>
                      <a:pt x="111824" y="2554"/>
                      <a:pt x="108629" y="0"/>
                      <a:pt x="105434" y="0"/>
                    </a:cubicBezTo>
                    <a:lnTo>
                      <a:pt x="11501" y="0"/>
                    </a:lnTo>
                    <a:cubicBezTo>
                      <a:pt x="7668" y="0"/>
                      <a:pt x="5111" y="2554"/>
                      <a:pt x="4473" y="5746"/>
                    </a:cubicBezTo>
                    <a:close/>
                    <a:moveTo>
                      <a:pt x="14696" y="41496"/>
                    </a:moveTo>
                    <a:lnTo>
                      <a:pt x="45368" y="41496"/>
                    </a:lnTo>
                    <a:cubicBezTo>
                      <a:pt x="47925" y="41496"/>
                      <a:pt x="50481" y="39581"/>
                      <a:pt x="51119" y="37027"/>
                    </a:cubicBezTo>
                    <a:lnTo>
                      <a:pt x="51119" y="58094"/>
                    </a:lnTo>
                    <a:lnTo>
                      <a:pt x="12780" y="58094"/>
                    </a:lnTo>
                    <a:lnTo>
                      <a:pt x="14696" y="41496"/>
                    </a:lnTo>
                    <a:close/>
                    <a:moveTo>
                      <a:pt x="64538" y="58094"/>
                    </a:moveTo>
                    <a:lnTo>
                      <a:pt x="64538" y="41496"/>
                    </a:lnTo>
                    <a:lnTo>
                      <a:pt x="101600" y="41496"/>
                    </a:lnTo>
                    <a:lnTo>
                      <a:pt x="102878" y="58094"/>
                    </a:lnTo>
                    <a:lnTo>
                      <a:pt x="64538" y="58094"/>
                    </a:lnTo>
                    <a:close/>
                    <a:moveTo>
                      <a:pt x="100322" y="28728"/>
                    </a:moveTo>
                    <a:lnTo>
                      <a:pt x="64538" y="28728"/>
                    </a:lnTo>
                    <a:lnTo>
                      <a:pt x="64538" y="12130"/>
                    </a:lnTo>
                    <a:lnTo>
                      <a:pt x="99044" y="12130"/>
                    </a:lnTo>
                    <a:lnTo>
                      <a:pt x="100322" y="28728"/>
                    </a:lnTo>
                    <a:close/>
                    <a:moveTo>
                      <a:pt x="51758" y="12768"/>
                    </a:moveTo>
                    <a:lnTo>
                      <a:pt x="51758" y="33197"/>
                    </a:lnTo>
                    <a:cubicBezTo>
                      <a:pt x="51119" y="30643"/>
                      <a:pt x="48563" y="28728"/>
                      <a:pt x="46007" y="28728"/>
                    </a:cubicBezTo>
                    <a:lnTo>
                      <a:pt x="15975" y="28728"/>
                    </a:lnTo>
                    <a:lnTo>
                      <a:pt x="17253" y="12768"/>
                    </a:lnTo>
                    <a:lnTo>
                      <a:pt x="51758"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87" name="Graphic 4">
                <a:extLst>
                  <a:ext uri="{FF2B5EF4-FFF2-40B4-BE49-F238E27FC236}">
                    <a16:creationId xmlns:a16="http://schemas.microsoft.com/office/drawing/2014/main" id="{787DF4E1-B2A0-44FA-8944-A4FE6CC0B6ED}"/>
                  </a:ext>
                </a:extLst>
              </p:cNvPr>
              <p:cNvSpPr/>
              <p:nvPr/>
            </p:nvSpPr>
            <p:spPr>
              <a:xfrm>
                <a:off x="7014873" y="3946004"/>
                <a:ext cx="26935" cy="14780"/>
              </a:xfrm>
              <a:custGeom>
                <a:avLst/>
                <a:gdLst>
                  <a:gd name="connsiteX0" fmla="*/ 21086 w 26935"/>
                  <a:gd name="connsiteY0" fmla="*/ 2013 h 14780"/>
                  <a:gd name="connsiteX1" fmla="*/ 7029 w 26935"/>
                  <a:gd name="connsiteY1" fmla="*/ 98 h 14780"/>
                  <a:gd name="connsiteX2" fmla="*/ 0 w 26935"/>
                  <a:gd name="connsiteY2" fmla="*/ 5843 h 14780"/>
                  <a:gd name="connsiteX3" fmla="*/ 5750 w 26935"/>
                  <a:gd name="connsiteY3" fmla="*/ 12866 h 14780"/>
                  <a:gd name="connsiteX4" fmla="*/ 19809 w 26935"/>
                  <a:gd name="connsiteY4" fmla="*/ 14781 h 14780"/>
                  <a:gd name="connsiteX5" fmla="*/ 20447 w 26935"/>
                  <a:gd name="connsiteY5" fmla="*/ 14781 h 14780"/>
                  <a:gd name="connsiteX6" fmla="*/ 26837 w 26935"/>
                  <a:gd name="connsiteY6" fmla="*/ 9035 h 14780"/>
                  <a:gd name="connsiteX7" fmla="*/ 21086 w 26935"/>
                  <a:gd name="connsiteY7" fmla="*/ 2013 h 14780"/>
                  <a:gd name="connsiteX8" fmla="*/ 21086 w 26935"/>
                  <a:gd name="connsiteY8" fmla="*/ 2013 h 1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5" h="14780">
                    <a:moveTo>
                      <a:pt x="21086" y="2013"/>
                    </a:moveTo>
                    <a:lnTo>
                      <a:pt x="7029" y="98"/>
                    </a:lnTo>
                    <a:cubicBezTo>
                      <a:pt x="3195" y="-541"/>
                      <a:pt x="0" y="2013"/>
                      <a:pt x="0" y="5843"/>
                    </a:cubicBezTo>
                    <a:cubicBezTo>
                      <a:pt x="0" y="9674"/>
                      <a:pt x="1917" y="12866"/>
                      <a:pt x="5750" y="12866"/>
                    </a:cubicBezTo>
                    <a:lnTo>
                      <a:pt x="19809" y="14781"/>
                    </a:lnTo>
                    <a:lnTo>
                      <a:pt x="20447" y="14781"/>
                    </a:lnTo>
                    <a:cubicBezTo>
                      <a:pt x="23642" y="14781"/>
                      <a:pt x="26199" y="12227"/>
                      <a:pt x="26837" y="9035"/>
                    </a:cubicBezTo>
                    <a:cubicBezTo>
                      <a:pt x="27476" y="5843"/>
                      <a:pt x="24920" y="2651"/>
                      <a:pt x="21086" y="2013"/>
                    </a:cubicBezTo>
                    <a:cubicBezTo>
                      <a:pt x="21086" y="2013"/>
                      <a:pt x="21086" y="2013"/>
                      <a:pt x="21086" y="2013"/>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88" name="Graphic 4">
                <a:extLst>
                  <a:ext uri="{FF2B5EF4-FFF2-40B4-BE49-F238E27FC236}">
                    <a16:creationId xmlns:a16="http://schemas.microsoft.com/office/drawing/2014/main" id="{081BAAB6-D9FF-492B-A044-4820B46975DF}"/>
                  </a:ext>
                </a:extLst>
              </p:cNvPr>
              <p:cNvSpPr/>
              <p:nvPr/>
            </p:nvSpPr>
            <p:spPr>
              <a:xfrm>
                <a:off x="6917413" y="3931958"/>
                <a:ext cx="27170" cy="14781"/>
              </a:xfrm>
              <a:custGeom>
                <a:avLst/>
                <a:gdLst>
                  <a:gd name="connsiteX0" fmla="*/ 5445 w 27170"/>
                  <a:gd name="connsiteY0" fmla="*/ 12866 h 14781"/>
                  <a:gd name="connsiteX1" fmla="*/ 19502 w 27170"/>
                  <a:gd name="connsiteY1" fmla="*/ 14782 h 14781"/>
                  <a:gd name="connsiteX2" fmla="*/ 20141 w 27170"/>
                  <a:gd name="connsiteY2" fmla="*/ 14782 h 14781"/>
                  <a:gd name="connsiteX3" fmla="*/ 27170 w 27170"/>
                  <a:gd name="connsiteY3" fmla="*/ 9036 h 14781"/>
                  <a:gd name="connsiteX4" fmla="*/ 21419 w 27170"/>
                  <a:gd name="connsiteY4" fmla="*/ 2014 h 14781"/>
                  <a:gd name="connsiteX5" fmla="*/ 21419 w 27170"/>
                  <a:gd name="connsiteY5" fmla="*/ 2014 h 14781"/>
                  <a:gd name="connsiteX6" fmla="*/ 7361 w 27170"/>
                  <a:gd name="connsiteY6" fmla="*/ 98 h 14781"/>
                  <a:gd name="connsiteX7" fmla="*/ 332 w 27170"/>
                  <a:gd name="connsiteY7" fmla="*/ 5206 h 14781"/>
                  <a:gd name="connsiteX8" fmla="*/ 5445 w 27170"/>
                  <a:gd name="connsiteY8" fmla="*/ 12866 h 14781"/>
                  <a:gd name="connsiteX9" fmla="*/ 5445 w 27170"/>
                  <a:gd name="connsiteY9" fmla="*/ 12866 h 1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70" h="14781">
                    <a:moveTo>
                      <a:pt x="5445" y="12866"/>
                    </a:moveTo>
                    <a:lnTo>
                      <a:pt x="19502" y="14782"/>
                    </a:lnTo>
                    <a:lnTo>
                      <a:pt x="20141" y="14782"/>
                    </a:lnTo>
                    <a:cubicBezTo>
                      <a:pt x="23976" y="14782"/>
                      <a:pt x="26531" y="12228"/>
                      <a:pt x="27170" y="9036"/>
                    </a:cubicBezTo>
                    <a:cubicBezTo>
                      <a:pt x="27170" y="5206"/>
                      <a:pt x="24614" y="2652"/>
                      <a:pt x="21419" y="2014"/>
                    </a:cubicBezTo>
                    <a:lnTo>
                      <a:pt x="21419" y="2014"/>
                    </a:lnTo>
                    <a:lnTo>
                      <a:pt x="7361" y="98"/>
                    </a:lnTo>
                    <a:cubicBezTo>
                      <a:pt x="4166" y="-540"/>
                      <a:pt x="332" y="2014"/>
                      <a:pt x="332" y="5206"/>
                    </a:cubicBezTo>
                    <a:cubicBezTo>
                      <a:pt x="-945" y="9036"/>
                      <a:pt x="1611" y="12228"/>
                      <a:pt x="5445" y="12866"/>
                    </a:cubicBezTo>
                    <a:cubicBezTo>
                      <a:pt x="4806" y="12866"/>
                      <a:pt x="4806" y="12866"/>
                      <a:pt x="5445" y="128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89" name="Graphic 4">
                <a:extLst>
                  <a:ext uri="{FF2B5EF4-FFF2-40B4-BE49-F238E27FC236}">
                    <a16:creationId xmlns:a16="http://schemas.microsoft.com/office/drawing/2014/main" id="{1E1DA3FC-AE15-462E-9D75-0C13A53D5497}"/>
                  </a:ext>
                </a:extLst>
              </p:cNvPr>
              <p:cNvSpPr/>
              <p:nvPr/>
            </p:nvSpPr>
            <p:spPr>
              <a:xfrm>
                <a:off x="6998422" y="3973716"/>
                <a:ext cx="20760" cy="24095"/>
              </a:xfrm>
              <a:custGeom>
                <a:avLst/>
                <a:gdLst>
                  <a:gd name="connsiteX0" fmla="*/ 11339 w 20760"/>
                  <a:gd name="connsiteY0" fmla="*/ 2390 h 24095"/>
                  <a:gd name="connsiteX1" fmla="*/ 2393 w 20760"/>
                  <a:gd name="connsiteY1" fmla="*/ 1114 h 24095"/>
                  <a:gd name="connsiteX2" fmla="*/ 1115 w 20760"/>
                  <a:gd name="connsiteY2" fmla="*/ 10051 h 24095"/>
                  <a:gd name="connsiteX3" fmla="*/ 1115 w 20760"/>
                  <a:gd name="connsiteY3" fmla="*/ 10051 h 24095"/>
                  <a:gd name="connsiteX4" fmla="*/ 9421 w 20760"/>
                  <a:gd name="connsiteY4" fmla="*/ 21542 h 24095"/>
                  <a:gd name="connsiteX5" fmla="*/ 14534 w 20760"/>
                  <a:gd name="connsiteY5" fmla="*/ 24096 h 24095"/>
                  <a:gd name="connsiteX6" fmla="*/ 18367 w 20760"/>
                  <a:gd name="connsiteY6" fmla="*/ 22819 h 24095"/>
                  <a:gd name="connsiteX7" fmla="*/ 19646 w 20760"/>
                  <a:gd name="connsiteY7" fmla="*/ 13882 h 24095"/>
                  <a:gd name="connsiteX8" fmla="*/ 11339 w 20760"/>
                  <a:gd name="connsiteY8" fmla="*/ 2390 h 2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60" h="24095">
                    <a:moveTo>
                      <a:pt x="11339" y="2390"/>
                    </a:moveTo>
                    <a:cubicBezTo>
                      <a:pt x="9421" y="-163"/>
                      <a:pt x="4949" y="-802"/>
                      <a:pt x="2393" y="1114"/>
                    </a:cubicBezTo>
                    <a:cubicBezTo>
                      <a:pt x="-164" y="3029"/>
                      <a:pt x="-802" y="7498"/>
                      <a:pt x="1115" y="10051"/>
                    </a:cubicBezTo>
                    <a:cubicBezTo>
                      <a:pt x="1115" y="10051"/>
                      <a:pt x="1115" y="10051"/>
                      <a:pt x="1115" y="10051"/>
                    </a:cubicBezTo>
                    <a:lnTo>
                      <a:pt x="9421" y="21542"/>
                    </a:lnTo>
                    <a:cubicBezTo>
                      <a:pt x="10700" y="23458"/>
                      <a:pt x="12616" y="24096"/>
                      <a:pt x="14534" y="24096"/>
                    </a:cubicBezTo>
                    <a:cubicBezTo>
                      <a:pt x="15811" y="24096"/>
                      <a:pt x="17090" y="23458"/>
                      <a:pt x="18367" y="22819"/>
                    </a:cubicBezTo>
                    <a:cubicBezTo>
                      <a:pt x="20924" y="20904"/>
                      <a:pt x="21562" y="16435"/>
                      <a:pt x="19646" y="13882"/>
                    </a:cubicBezTo>
                    <a:lnTo>
                      <a:pt x="11339"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90" name="Graphic 4">
                <a:extLst>
                  <a:ext uri="{FF2B5EF4-FFF2-40B4-BE49-F238E27FC236}">
                    <a16:creationId xmlns:a16="http://schemas.microsoft.com/office/drawing/2014/main" id="{05063707-D967-43B1-A1C5-11942B2167F4}"/>
                  </a:ext>
                </a:extLst>
              </p:cNvPr>
              <p:cNvSpPr/>
              <p:nvPr/>
            </p:nvSpPr>
            <p:spPr>
              <a:xfrm>
                <a:off x="6938996" y="3894681"/>
                <a:ext cx="20759" cy="23969"/>
              </a:xfrm>
              <a:custGeom>
                <a:avLst/>
                <a:gdLst>
                  <a:gd name="connsiteX0" fmla="*/ 9422 w 20759"/>
                  <a:gd name="connsiteY0" fmla="*/ 21416 h 23969"/>
                  <a:gd name="connsiteX1" fmla="*/ 14533 w 20759"/>
                  <a:gd name="connsiteY1" fmla="*/ 23970 h 23969"/>
                  <a:gd name="connsiteX2" fmla="*/ 18368 w 20759"/>
                  <a:gd name="connsiteY2" fmla="*/ 22693 h 23969"/>
                  <a:gd name="connsiteX3" fmla="*/ 19645 w 20759"/>
                  <a:gd name="connsiteY3" fmla="*/ 13755 h 23969"/>
                  <a:gd name="connsiteX4" fmla="*/ 19645 w 20759"/>
                  <a:gd name="connsiteY4" fmla="*/ 13755 h 23969"/>
                  <a:gd name="connsiteX5" fmla="*/ 11338 w 20759"/>
                  <a:gd name="connsiteY5" fmla="*/ 2264 h 23969"/>
                  <a:gd name="connsiteX6" fmla="*/ 2393 w 20759"/>
                  <a:gd name="connsiteY6" fmla="*/ 1626 h 23969"/>
                  <a:gd name="connsiteX7" fmla="*/ 1114 w 20759"/>
                  <a:gd name="connsiteY7" fmla="*/ 9925 h 23969"/>
                  <a:gd name="connsiteX8" fmla="*/ 9422 w 20759"/>
                  <a:gd name="connsiteY8" fmla="*/ 21416 h 2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59" h="23969">
                    <a:moveTo>
                      <a:pt x="9422" y="21416"/>
                    </a:moveTo>
                    <a:cubicBezTo>
                      <a:pt x="10699" y="23331"/>
                      <a:pt x="12616" y="23970"/>
                      <a:pt x="14533" y="23970"/>
                    </a:cubicBezTo>
                    <a:cubicBezTo>
                      <a:pt x="15811" y="23970"/>
                      <a:pt x="17089" y="23331"/>
                      <a:pt x="18368" y="22693"/>
                    </a:cubicBezTo>
                    <a:cubicBezTo>
                      <a:pt x="20923" y="20778"/>
                      <a:pt x="21563" y="16309"/>
                      <a:pt x="19645" y="13755"/>
                    </a:cubicBezTo>
                    <a:lnTo>
                      <a:pt x="19645" y="13755"/>
                    </a:lnTo>
                    <a:lnTo>
                      <a:pt x="11338" y="2264"/>
                    </a:lnTo>
                    <a:cubicBezTo>
                      <a:pt x="8783" y="-289"/>
                      <a:pt x="4948" y="-928"/>
                      <a:pt x="2393" y="1626"/>
                    </a:cubicBezTo>
                    <a:cubicBezTo>
                      <a:pt x="-163" y="3541"/>
                      <a:pt x="-802" y="7371"/>
                      <a:pt x="1114" y="9925"/>
                    </a:cubicBezTo>
                    <a:lnTo>
                      <a:pt x="9422" y="2141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91" name="Graphic 4">
                <a:extLst>
                  <a:ext uri="{FF2B5EF4-FFF2-40B4-BE49-F238E27FC236}">
                    <a16:creationId xmlns:a16="http://schemas.microsoft.com/office/drawing/2014/main" id="{15BF3E2D-D42A-492A-BBB0-318E8ABA69BD}"/>
                  </a:ext>
                </a:extLst>
              </p:cNvPr>
              <p:cNvSpPr/>
              <p:nvPr/>
            </p:nvSpPr>
            <p:spPr>
              <a:xfrm>
                <a:off x="6978990" y="3884078"/>
                <a:ext cx="14255" cy="26911"/>
              </a:xfrm>
              <a:custGeom>
                <a:avLst/>
                <a:gdLst>
                  <a:gd name="connsiteX0" fmla="*/ 5211 w 14255"/>
                  <a:gd name="connsiteY0" fmla="*/ 26911 h 26911"/>
                  <a:gd name="connsiteX1" fmla="*/ 5850 w 14255"/>
                  <a:gd name="connsiteY1" fmla="*/ 26911 h 26911"/>
                  <a:gd name="connsiteX2" fmla="*/ 12240 w 14255"/>
                  <a:gd name="connsiteY2" fmla="*/ 21166 h 26911"/>
                  <a:gd name="connsiteX3" fmla="*/ 14157 w 14255"/>
                  <a:gd name="connsiteY3" fmla="*/ 7121 h 26911"/>
                  <a:gd name="connsiteX4" fmla="*/ 9045 w 14255"/>
                  <a:gd name="connsiteY4" fmla="*/ 98 h 26911"/>
                  <a:gd name="connsiteX5" fmla="*/ 2016 w 14255"/>
                  <a:gd name="connsiteY5" fmla="*/ 5206 h 26911"/>
                  <a:gd name="connsiteX6" fmla="*/ 99 w 14255"/>
                  <a:gd name="connsiteY6" fmla="*/ 19250 h 26911"/>
                  <a:gd name="connsiteX7" fmla="*/ 5211 w 14255"/>
                  <a:gd name="connsiteY7" fmla="*/ 26911 h 2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 h="26911">
                    <a:moveTo>
                      <a:pt x="5211" y="26911"/>
                    </a:moveTo>
                    <a:lnTo>
                      <a:pt x="5850" y="26911"/>
                    </a:lnTo>
                    <a:cubicBezTo>
                      <a:pt x="9045" y="26911"/>
                      <a:pt x="11601" y="24357"/>
                      <a:pt x="12240" y="21166"/>
                    </a:cubicBezTo>
                    <a:lnTo>
                      <a:pt x="14157" y="7121"/>
                    </a:lnTo>
                    <a:cubicBezTo>
                      <a:pt x="14796" y="3929"/>
                      <a:pt x="12240" y="98"/>
                      <a:pt x="9045" y="98"/>
                    </a:cubicBezTo>
                    <a:cubicBezTo>
                      <a:pt x="5850" y="-540"/>
                      <a:pt x="2016" y="2014"/>
                      <a:pt x="2016" y="5206"/>
                    </a:cubicBezTo>
                    <a:lnTo>
                      <a:pt x="99" y="19250"/>
                    </a:lnTo>
                    <a:cubicBezTo>
                      <a:pt x="-540" y="23081"/>
                      <a:pt x="2016" y="26273"/>
                      <a:pt x="5211" y="26911"/>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92" name="Graphic 4">
                <a:extLst>
                  <a:ext uri="{FF2B5EF4-FFF2-40B4-BE49-F238E27FC236}">
                    <a16:creationId xmlns:a16="http://schemas.microsoft.com/office/drawing/2014/main" id="{0BF95179-5FEE-45F5-ACC4-5944D9D1AC35}"/>
                  </a:ext>
                </a:extLst>
              </p:cNvPr>
              <p:cNvSpPr/>
              <p:nvPr/>
            </p:nvSpPr>
            <p:spPr>
              <a:xfrm>
                <a:off x="7006090" y="3906046"/>
                <a:ext cx="23954" cy="20903"/>
              </a:xfrm>
              <a:custGeom>
                <a:avLst/>
                <a:gdLst>
                  <a:gd name="connsiteX0" fmla="*/ 6865 w 23954"/>
                  <a:gd name="connsiteY0" fmla="*/ 20904 h 20903"/>
                  <a:gd name="connsiteX1" fmla="*/ 10699 w 23954"/>
                  <a:gd name="connsiteY1" fmla="*/ 19627 h 20903"/>
                  <a:gd name="connsiteX2" fmla="*/ 21563 w 23954"/>
                  <a:gd name="connsiteY2" fmla="*/ 11328 h 20903"/>
                  <a:gd name="connsiteX3" fmla="*/ 22840 w 23954"/>
                  <a:gd name="connsiteY3" fmla="*/ 2390 h 20903"/>
                  <a:gd name="connsiteX4" fmla="*/ 13894 w 23954"/>
                  <a:gd name="connsiteY4" fmla="*/ 1114 h 20903"/>
                  <a:gd name="connsiteX5" fmla="*/ 2393 w 23954"/>
                  <a:gd name="connsiteY5" fmla="*/ 9413 h 20903"/>
                  <a:gd name="connsiteX6" fmla="*/ 1114 w 23954"/>
                  <a:gd name="connsiteY6" fmla="*/ 18350 h 20903"/>
                  <a:gd name="connsiteX7" fmla="*/ 6865 w 23954"/>
                  <a:gd name="connsiteY7" fmla="*/ 20904 h 2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54" h="20903">
                    <a:moveTo>
                      <a:pt x="6865" y="20904"/>
                    </a:moveTo>
                    <a:cubicBezTo>
                      <a:pt x="8143" y="20904"/>
                      <a:pt x="9422" y="20266"/>
                      <a:pt x="10699" y="19627"/>
                    </a:cubicBezTo>
                    <a:lnTo>
                      <a:pt x="21563" y="11328"/>
                    </a:lnTo>
                    <a:cubicBezTo>
                      <a:pt x="24118" y="9413"/>
                      <a:pt x="24758" y="4944"/>
                      <a:pt x="22840" y="2390"/>
                    </a:cubicBezTo>
                    <a:cubicBezTo>
                      <a:pt x="20923" y="-163"/>
                      <a:pt x="16450" y="-802"/>
                      <a:pt x="13894" y="1114"/>
                    </a:cubicBezTo>
                    <a:lnTo>
                      <a:pt x="2393" y="9413"/>
                    </a:lnTo>
                    <a:cubicBezTo>
                      <a:pt x="-163" y="11328"/>
                      <a:pt x="-802" y="15797"/>
                      <a:pt x="1114" y="18350"/>
                    </a:cubicBezTo>
                    <a:cubicBezTo>
                      <a:pt x="3032" y="20266"/>
                      <a:pt x="4948" y="20904"/>
                      <a:pt x="6865" y="2090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93" name="Graphic 4">
                <a:extLst>
                  <a:ext uri="{FF2B5EF4-FFF2-40B4-BE49-F238E27FC236}">
                    <a16:creationId xmlns:a16="http://schemas.microsoft.com/office/drawing/2014/main" id="{62B03466-376A-40E5-AF7C-11EEF08E6E9D}"/>
                  </a:ext>
                </a:extLst>
              </p:cNvPr>
              <p:cNvSpPr/>
              <p:nvPr/>
            </p:nvSpPr>
            <p:spPr>
              <a:xfrm>
                <a:off x="6947139" y="3912245"/>
                <a:ext cx="64560" cy="61946"/>
              </a:xfrm>
              <a:custGeom>
                <a:avLst/>
                <a:gdLst>
                  <a:gd name="connsiteX0" fmla="*/ 64539 w 64560"/>
                  <a:gd name="connsiteY0" fmla="*/ 33857 h 61946"/>
                  <a:gd name="connsiteX1" fmla="*/ 33867 w 64560"/>
                  <a:gd name="connsiteY1" fmla="*/ 22 h 61946"/>
                  <a:gd name="connsiteX2" fmla="*/ 0 w 64560"/>
                  <a:gd name="connsiteY2" fmla="*/ 30665 h 61946"/>
                  <a:gd name="connsiteX3" fmla="*/ 0 w 64560"/>
                  <a:gd name="connsiteY3" fmla="*/ 33857 h 61946"/>
                  <a:gd name="connsiteX4" fmla="*/ 640 w 64560"/>
                  <a:gd name="connsiteY4" fmla="*/ 38964 h 61946"/>
                  <a:gd name="connsiteX5" fmla="*/ 8307 w 64560"/>
                  <a:gd name="connsiteY5" fmla="*/ 44071 h 61946"/>
                  <a:gd name="connsiteX6" fmla="*/ 13419 w 64560"/>
                  <a:gd name="connsiteY6" fmla="*/ 36411 h 61946"/>
                  <a:gd name="connsiteX7" fmla="*/ 13419 w 64560"/>
                  <a:gd name="connsiteY7" fmla="*/ 33219 h 61946"/>
                  <a:gd name="connsiteX8" fmla="*/ 33228 w 64560"/>
                  <a:gd name="connsiteY8" fmla="*/ 13428 h 61946"/>
                  <a:gd name="connsiteX9" fmla="*/ 53037 w 64560"/>
                  <a:gd name="connsiteY9" fmla="*/ 33219 h 61946"/>
                  <a:gd name="connsiteX10" fmla="*/ 43452 w 64560"/>
                  <a:gd name="connsiteY10" fmla="*/ 49817 h 61946"/>
                  <a:gd name="connsiteX11" fmla="*/ 41535 w 64560"/>
                  <a:gd name="connsiteY11" fmla="*/ 58755 h 61946"/>
                  <a:gd name="connsiteX12" fmla="*/ 46647 w 64560"/>
                  <a:gd name="connsiteY12" fmla="*/ 61947 h 61946"/>
                  <a:gd name="connsiteX13" fmla="*/ 49842 w 64560"/>
                  <a:gd name="connsiteY13" fmla="*/ 60670 h 61946"/>
                  <a:gd name="connsiteX14" fmla="*/ 64539 w 64560"/>
                  <a:gd name="connsiteY14" fmla="*/ 33857 h 61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60" h="61946">
                    <a:moveTo>
                      <a:pt x="64539" y="33857"/>
                    </a:moveTo>
                    <a:cubicBezTo>
                      <a:pt x="65178" y="15982"/>
                      <a:pt x="51759" y="660"/>
                      <a:pt x="33867" y="22"/>
                    </a:cubicBezTo>
                    <a:cubicBezTo>
                      <a:pt x="15975" y="-617"/>
                      <a:pt x="640" y="12790"/>
                      <a:pt x="0" y="30665"/>
                    </a:cubicBezTo>
                    <a:cubicBezTo>
                      <a:pt x="0" y="31303"/>
                      <a:pt x="0" y="32580"/>
                      <a:pt x="0" y="33857"/>
                    </a:cubicBezTo>
                    <a:cubicBezTo>
                      <a:pt x="0" y="35772"/>
                      <a:pt x="0" y="37687"/>
                      <a:pt x="640" y="38964"/>
                    </a:cubicBezTo>
                    <a:cubicBezTo>
                      <a:pt x="1278" y="42156"/>
                      <a:pt x="4473" y="44710"/>
                      <a:pt x="8307" y="44071"/>
                    </a:cubicBezTo>
                    <a:cubicBezTo>
                      <a:pt x="11502" y="43433"/>
                      <a:pt x="14058" y="40241"/>
                      <a:pt x="13419" y="36411"/>
                    </a:cubicBezTo>
                    <a:cubicBezTo>
                      <a:pt x="13419" y="35134"/>
                      <a:pt x="13419" y="34495"/>
                      <a:pt x="13419" y="33219"/>
                    </a:cubicBezTo>
                    <a:cubicBezTo>
                      <a:pt x="13419" y="22366"/>
                      <a:pt x="22365" y="13428"/>
                      <a:pt x="33228" y="13428"/>
                    </a:cubicBezTo>
                    <a:cubicBezTo>
                      <a:pt x="44091" y="13428"/>
                      <a:pt x="53037" y="22366"/>
                      <a:pt x="53037" y="33219"/>
                    </a:cubicBezTo>
                    <a:cubicBezTo>
                      <a:pt x="53037" y="40241"/>
                      <a:pt x="49203" y="46625"/>
                      <a:pt x="43452" y="49817"/>
                    </a:cubicBezTo>
                    <a:cubicBezTo>
                      <a:pt x="40257" y="51732"/>
                      <a:pt x="39618" y="55563"/>
                      <a:pt x="41535" y="58755"/>
                    </a:cubicBezTo>
                    <a:cubicBezTo>
                      <a:pt x="42813" y="60670"/>
                      <a:pt x="44730" y="61947"/>
                      <a:pt x="46647" y="61947"/>
                    </a:cubicBezTo>
                    <a:cubicBezTo>
                      <a:pt x="47925" y="61947"/>
                      <a:pt x="49203" y="61308"/>
                      <a:pt x="49842" y="60670"/>
                    </a:cubicBezTo>
                    <a:cubicBezTo>
                      <a:pt x="58788" y="55563"/>
                      <a:pt x="64539" y="45348"/>
                      <a:pt x="64539" y="33857"/>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81" name="Graphic 4">
              <a:extLst>
                <a:ext uri="{FF2B5EF4-FFF2-40B4-BE49-F238E27FC236}">
                  <a16:creationId xmlns:a16="http://schemas.microsoft.com/office/drawing/2014/main" id="{95ECE108-B55C-45B0-AB67-71B76E26BD31}"/>
                </a:ext>
              </a:extLst>
            </p:cNvPr>
            <p:cNvGrpSpPr>
              <a:grpSpLocks noChangeAspect="1"/>
            </p:cNvGrpSpPr>
            <p:nvPr/>
          </p:nvGrpSpPr>
          <p:grpSpPr>
            <a:xfrm>
              <a:off x="12353257" y="767203"/>
              <a:ext cx="39320" cy="34021"/>
              <a:chOff x="10991969" y="1476777"/>
              <a:chExt cx="246258" cy="213863"/>
            </a:xfrm>
            <a:solidFill>
              <a:schemeClr val="bg1"/>
            </a:solidFill>
            <a:effectLst/>
          </p:grpSpPr>
          <p:sp>
            <p:nvSpPr>
              <p:cNvPr id="83" name="Graphic 4">
                <a:extLst>
                  <a:ext uri="{FF2B5EF4-FFF2-40B4-BE49-F238E27FC236}">
                    <a16:creationId xmlns:a16="http://schemas.microsoft.com/office/drawing/2014/main" id="{60BE32F6-6BDD-4186-B622-AB98E29858AC}"/>
                  </a:ext>
                </a:extLst>
              </p:cNvPr>
              <p:cNvSpPr/>
              <p:nvPr/>
            </p:nvSpPr>
            <p:spPr>
              <a:xfrm>
                <a:off x="11045006" y="1530403"/>
                <a:ext cx="145051" cy="130233"/>
              </a:xfrm>
              <a:custGeom>
                <a:avLst/>
                <a:gdLst>
                  <a:gd name="connsiteX0" fmla="*/ 32589 w 145051"/>
                  <a:gd name="connsiteY0" fmla="*/ 5107 h 130233"/>
                  <a:gd name="connsiteX1" fmla="*/ 32589 w 145051"/>
                  <a:gd name="connsiteY1" fmla="*/ 46603 h 130233"/>
                  <a:gd name="connsiteX2" fmla="*/ 37701 w 145051"/>
                  <a:gd name="connsiteY2" fmla="*/ 51710 h 130233"/>
                  <a:gd name="connsiteX3" fmla="*/ 48563 w 145051"/>
                  <a:gd name="connsiteY3" fmla="*/ 51710 h 130233"/>
                  <a:gd name="connsiteX4" fmla="*/ 48563 w 145051"/>
                  <a:gd name="connsiteY4" fmla="*/ 54264 h 130233"/>
                  <a:gd name="connsiteX5" fmla="*/ 5112 w 145051"/>
                  <a:gd name="connsiteY5" fmla="*/ 54264 h 130233"/>
                  <a:gd name="connsiteX6" fmla="*/ 0 w 145051"/>
                  <a:gd name="connsiteY6" fmla="*/ 59371 h 130233"/>
                  <a:gd name="connsiteX7" fmla="*/ 5112 w 145051"/>
                  <a:gd name="connsiteY7" fmla="*/ 64478 h 130233"/>
                  <a:gd name="connsiteX8" fmla="*/ 5112 w 145051"/>
                  <a:gd name="connsiteY8" fmla="*/ 64478 h 130233"/>
                  <a:gd name="connsiteX9" fmla="*/ 12141 w 145051"/>
                  <a:gd name="connsiteY9" fmla="*/ 64478 h 130233"/>
                  <a:gd name="connsiteX10" fmla="*/ 12141 w 145051"/>
                  <a:gd name="connsiteY10" fmla="*/ 123849 h 130233"/>
                  <a:gd name="connsiteX11" fmla="*/ 17253 w 145051"/>
                  <a:gd name="connsiteY11" fmla="*/ 128956 h 130233"/>
                  <a:gd name="connsiteX12" fmla="*/ 22365 w 145051"/>
                  <a:gd name="connsiteY12" fmla="*/ 123849 h 130233"/>
                  <a:gd name="connsiteX13" fmla="*/ 22365 w 145051"/>
                  <a:gd name="connsiteY13" fmla="*/ 64478 h 130233"/>
                  <a:gd name="connsiteX14" fmla="*/ 49842 w 145051"/>
                  <a:gd name="connsiteY14" fmla="*/ 64478 h 130233"/>
                  <a:gd name="connsiteX15" fmla="*/ 60066 w 145051"/>
                  <a:gd name="connsiteY15" fmla="*/ 71501 h 130233"/>
                  <a:gd name="connsiteX16" fmla="*/ 61982 w 145051"/>
                  <a:gd name="connsiteY16" fmla="*/ 71501 h 130233"/>
                  <a:gd name="connsiteX17" fmla="*/ 61982 w 145051"/>
                  <a:gd name="connsiteY17" fmla="*/ 72139 h 130233"/>
                  <a:gd name="connsiteX18" fmla="*/ 48563 w 145051"/>
                  <a:gd name="connsiteY18" fmla="*/ 88099 h 130233"/>
                  <a:gd name="connsiteX19" fmla="*/ 48563 w 145051"/>
                  <a:gd name="connsiteY19" fmla="*/ 89376 h 130233"/>
                  <a:gd name="connsiteX20" fmla="*/ 53676 w 145051"/>
                  <a:gd name="connsiteY20" fmla="*/ 94483 h 130233"/>
                  <a:gd name="connsiteX21" fmla="*/ 65817 w 145051"/>
                  <a:gd name="connsiteY21" fmla="*/ 94483 h 130233"/>
                  <a:gd name="connsiteX22" fmla="*/ 65817 w 145051"/>
                  <a:gd name="connsiteY22" fmla="*/ 111081 h 130233"/>
                  <a:gd name="connsiteX23" fmla="*/ 51119 w 145051"/>
                  <a:gd name="connsiteY23" fmla="*/ 117465 h 130233"/>
                  <a:gd name="connsiteX24" fmla="*/ 48563 w 145051"/>
                  <a:gd name="connsiteY24" fmla="*/ 121934 h 130233"/>
                  <a:gd name="connsiteX25" fmla="*/ 48563 w 145051"/>
                  <a:gd name="connsiteY25" fmla="*/ 125126 h 130233"/>
                  <a:gd name="connsiteX26" fmla="*/ 53037 w 145051"/>
                  <a:gd name="connsiteY26" fmla="*/ 130233 h 130233"/>
                  <a:gd name="connsiteX27" fmla="*/ 53037 w 145051"/>
                  <a:gd name="connsiteY27" fmla="*/ 130233 h 130233"/>
                  <a:gd name="connsiteX28" fmla="*/ 53037 w 145051"/>
                  <a:gd name="connsiteY28" fmla="*/ 130233 h 130233"/>
                  <a:gd name="connsiteX29" fmla="*/ 58148 w 145051"/>
                  <a:gd name="connsiteY29" fmla="*/ 125764 h 130233"/>
                  <a:gd name="connsiteX30" fmla="*/ 58148 w 145051"/>
                  <a:gd name="connsiteY30" fmla="*/ 125126 h 130233"/>
                  <a:gd name="connsiteX31" fmla="*/ 65817 w 145051"/>
                  <a:gd name="connsiteY31" fmla="*/ 121296 h 130233"/>
                  <a:gd name="connsiteX32" fmla="*/ 65817 w 145051"/>
                  <a:gd name="connsiteY32" fmla="*/ 124488 h 130233"/>
                  <a:gd name="connsiteX33" fmla="*/ 70928 w 145051"/>
                  <a:gd name="connsiteY33" fmla="*/ 129595 h 130233"/>
                  <a:gd name="connsiteX34" fmla="*/ 76040 w 145051"/>
                  <a:gd name="connsiteY34" fmla="*/ 124488 h 130233"/>
                  <a:gd name="connsiteX35" fmla="*/ 76040 w 145051"/>
                  <a:gd name="connsiteY35" fmla="*/ 120657 h 130233"/>
                  <a:gd name="connsiteX36" fmla="*/ 83069 w 145051"/>
                  <a:gd name="connsiteY36" fmla="*/ 123849 h 130233"/>
                  <a:gd name="connsiteX37" fmla="*/ 83069 w 145051"/>
                  <a:gd name="connsiteY37" fmla="*/ 124488 h 130233"/>
                  <a:gd name="connsiteX38" fmla="*/ 88181 w 145051"/>
                  <a:gd name="connsiteY38" fmla="*/ 128956 h 130233"/>
                  <a:gd name="connsiteX39" fmla="*/ 88181 w 145051"/>
                  <a:gd name="connsiteY39" fmla="*/ 128956 h 130233"/>
                  <a:gd name="connsiteX40" fmla="*/ 92654 w 145051"/>
                  <a:gd name="connsiteY40" fmla="*/ 124488 h 130233"/>
                  <a:gd name="connsiteX41" fmla="*/ 92654 w 145051"/>
                  <a:gd name="connsiteY41" fmla="*/ 124488 h 130233"/>
                  <a:gd name="connsiteX42" fmla="*/ 92654 w 145051"/>
                  <a:gd name="connsiteY42" fmla="*/ 120657 h 130233"/>
                  <a:gd name="connsiteX43" fmla="*/ 90098 w 145051"/>
                  <a:gd name="connsiteY43" fmla="*/ 116188 h 130233"/>
                  <a:gd name="connsiteX44" fmla="*/ 76679 w 145051"/>
                  <a:gd name="connsiteY44" fmla="*/ 109804 h 130233"/>
                  <a:gd name="connsiteX45" fmla="*/ 76679 w 145051"/>
                  <a:gd name="connsiteY45" fmla="*/ 93206 h 130233"/>
                  <a:gd name="connsiteX46" fmla="*/ 88181 w 145051"/>
                  <a:gd name="connsiteY46" fmla="*/ 93206 h 130233"/>
                  <a:gd name="connsiteX47" fmla="*/ 93293 w 145051"/>
                  <a:gd name="connsiteY47" fmla="*/ 88737 h 130233"/>
                  <a:gd name="connsiteX48" fmla="*/ 93293 w 145051"/>
                  <a:gd name="connsiteY48" fmla="*/ 88737 h 130233"/>
                  <a:gd name="connsiteX49" fmla="*/ 93293 w 145051"/>
                  <a:gd name="connsiteY49" fmla="*/ 88099 h 130233"/>
                  <a:gd name="connsiteX50" fmla="*/ 80513 w 145051"/>
                  <a:gd name="connsiteY50" fmla="*/ 72777 h 130233"/>
                  <a:gd name="connsiteX51" fmla="*/ 80513 w 145051"/>
                  <a:gd name="connsiteY51" fmla="*/ 71501 h 130233"/>
                  <a:gd name="connsiteX52" fmla="*/ 82430 w 145051"/>
                  <a:gd name="connsiteY52" fmla="*/ 71501 h 130233"/>
                  <a:gd name="connsiteX53" fmla="*/ 92654 w 145051"/>
                  <a:gd name="connsiteY53" fmla="*/ 64478 h 130233"/>
                  <a:gd name="connsiteX54" fmla="*/ 120131 w 145051"/>
                  <a:gd name="connsiteY54" fmla="*/ 64478 h 130233"/>
                  <a:gd name="connsiteX55" fmla="*/ 120131 w 145051"/>
                  <a:gd name="connsiteY55" fmla="*/ 123849 h 130233"/>
                  <a:gd name="connsiteX56" fmla="*/ 125243 w 145051"/>
                  <a:gd name="connsiteY56" fmla="*/ 128956 h 130233"/>
                  <a:gd name="connsiteX57" fmla="*/ 130355 w 145051"/>
                  <a:gd name="connsiteY57" fmla="*/ 123849 h 130233"/>
                  <a:gd name="connsiteX58" fmla="*/ 130355 w 145051"/>
                  <a:gd name="connsiteY58" fmla="*/ 64478 h 130233"/>
                  <a:gd name="connsiteX59" fmla="*/ 139940 w 145051"/>
                  <a:gd name="connsiteY59" fmla="*/ 64478 h 130233"/>
                  <a:gd name="connsiteX60" fmla="*/ 145051 w 145051"/>
                  <a:gd name="connsiteY60" fmla="*/ 59371 h 130233"/>
                  <a:gd name="connsiteX61" fmla="*/ 139940 w 145051"/>
                  <a:gd name="connsiteY61" fmla="*/ 54264 h 130233"/>
                  <a:gd name="connsiteX62" fmla="*/ 93932 w 145051"/>
                  <a:gd name="connsiteY62" fmla="*/ 54264 h 130233"/>
                  <a:gd name="connsiteX63" fmla="*/ 93932 w 145051"/>
                  <a:gd name="connsiteY63" fmla="*/ 51710 h 130233"/>
                  <a:gd name="connsiteX64" fmla="*/ 102878 w 145051"/>
                  <a:gd name="connsiteY64" fmla="*/ 51710 h 130233"/>
                  <a:gd name="connsiteX65" fmla="*/ 107990 w 145051"/>
                  <a:gd name="connsiteY65" fmla="*/ 46603 h 130233"/>
                  <a:gd name="connsiteX66" fmla="*/ 107990 w 145051"/>
                  <a:gd name="connsiteY66" fmla="*/ 5107 h 130233"/>
                  <a:gd name="connsiteX67" fmla="*/ 103517 w 145051"/>
                  <a:gd name="connsiteY67" fmla="*/ 0 h 130233"/>
                  <a:gd name="connsiteX68" fmla="*/ 103517 w 145051"/>
                  <a:gd name="connsiteY68" fmla="*/ 0 h 130233"/>
                  <a:gd name="connsiteX69" fmla="*/ 41535 w 145051"/>
                  <a:gd name="connsiteY69" fmla="*/ 0 h 130233"/>
                  <a:gd name="connsiteX70" fmla="*/ 32589 w 145051"/>
                  <a:gd name="connsiteY70" fmla="*/ 5107 h 130233"/>
                  <a:gd name="connsiteX71" fmla="*/ 32589 w 145051"/>
                  <a:gd name="connsiteY71" fmla="*/ 5107 h 130233"/>
                  <a:gd name="connsiteX72" fmla="*/ 58148 w 145051"/>
                  <a:gd name="connsiteY72" fmla="*/ 83630 h 130233"/>
                  <a:gd name="connsiteX73" fmla="*/ 63261 w 145051"/>
                  <a:gd name="connsiteY73" fmla="*/ 81077 h 130233"/>
                  <a:gd name="connsiteX74" fmla="*/ 74123 w 145051"/>
                  <a:gd name="connsiteY74" fmla="*/ 81077 h 130233"/>
                  <a:gd name="connsiteX75" fmla="*/ 79235 w 145051"/>
                  <a:gd name="connsiteY75" fmla="*/ 83630 h 130233"/>
                  <a:gd name="connsiteX76" fmla="*/ 58148 w 145051"/>
                  <a:gd name="connsiteY76" fmla="*/ 83630 h 130233"/>
                  <a:gd name="connsiteX77" fmla="*/ 57509 w 145051"/>
                  <a:gd name="connsiteY77" fmla="*/ 51710 h 130233"/>
                  <a:gd name="connsiteX78" fmla="*/ 60704 w 145051"/>
                  <a:gd name="connsiteY78" fmla="*/ 51710 h 130233"/>
                  <a:gd name="connsiteX79" fmla="*/ 60704 w 145051"/>
                  <a:gd name="connsiteY79" fmla="*/ 54264 h 130233"/>
                  <a:gd name="connsiteX80" fmla="*/ 57509 w 145051"/>
                  <a:gd name="connsiteY80" fmla="*/ 54264 h 130233"/>
                  <a:gd name="connsiteX81" fmla="*/ 57509 w 145051"/>
                  <a:gd name="connsiteY81" fmla="*/ 51710 h 130233"/>
                  <a:gd name="connsiteX82" fmla="*/ 80513 w 145051"/>
                  <a:gd name="connsiteY82" fmla="*/ 42134 h 130233"/>
                  <a:gd name="connsiteX83" fmla="*/ 57509 w 145051"/>
                  <a:gd name="connsiteY83" fmla="*/ 42134 h 130233"/>
                  <a:gd name="connsiteX84" fmla="*/ 57509 w 145051"/>
                  <a:gd name="connsiteY84" fmla="*/ 37665 h 130233"/>
                  <a:gd name="connsiteX85" fmla="*/ 69650 w 145051"/>
                  <a:gd name="connsiteY85" fmla="*/ 26813 h 130233"/>
                  <a:gd name="connsiteX86" fmla="*/ 80513 w 145051"/>
                  <a:gd name="connsiteY86" fmla="*/ 37665 h 130233"/>
                  <a:gd name="connsiteX87" fmla="*/ 80513 w 145051"/>
                  <a:gd name="connsiteY87" fmla="*/ 42134 h 130233"/>
                  <a:gd name="connsiteX88" fmla="*/ 80513 w 145051"/>
                  <a:gd name="connsiteY88" fmla="*/ 54264 h 130233"/>
                  <a:gd name="connsiteX89" fmla="*/ 77318 w 145051"/>
                  <a:gd name="connsiteY89" fmla="*/ 54264 h 130233"/>
                  <a:gd name="connsiteX90" fmla="*/ 77318 w 145051"/>
                  <a:gd name="connsiteY90" fmla="*/ 51710 h 130233"/>
                  <a:gd name="connsiteX91" fmla="*/ 80513 w 145051"/>
                  <a:gd name="connsiteY91" fmla="*/ 51710 h 130233"/>
                  <a:gd name="connsiteX92" fmla="*/ 80513 w 145051"/>
                  <a:gd name="connsiteY92" fmla="*/ 54264 h 130233"/>
                  <a:gd name="connsiteX93" fmla="*/ 41535 w 145051"/>
                  <a:gd name="connsiteY93" fmla="*/ 10214 h 130233"/>
                  <a:gd name="connsiteX94" fmla="*/ 93932 w 145051"/>
                  <a:gd name="connsiteY94" fmla="*/ 10214 h 130233"/>
                  <a:gd name="connsiteX95" fmla="*/ 93932 w 145051"/>
                  <a:gd name="connsiteY95" fmla="*/ 42134 h 130233"/>
                  <a:gd name="connsiteX96" fmla="*/ 90098 w 145051"/>
                  <a:gd name="connsiteY96" fmla="*/ 42134 h 130233"/>
                  <a:gd name="connsiteX97" fmla="*/ 90098 w 145051"/>
                  <a:gd name="connsiteY97" fmla="*/ 37665 h 130233"/>
                  <a:gd name="connsiteX98" fmla="*/ 67733 w 145051"/>
                  <a:gd name="connsiteY98" fmla="*/ 17875 h 130233"/>
                  <a:gd name="connsiteX99" fmla="*/ 47925 w 145051"/>
                  <a:gd name="connsiteY99" fmla="*/ 37665 h 130233"/>
                  <a:gd name="connsiteX100" fmla="*/ 47925 w 145051"/>
                  <a:gd name="connsiteY100" fmla="*/ 42134 h 130233"/>
                  <a:gd name="connsiteX101" fmla="*/ 41535 w 145051"/>
                  <a:gd name="connsiteY101" fmla="*/ 42134 h 130233"/>
                  <a:gd name="connsiteX102" fmla="*/ 41535 w 145051"/>
                  <a:gd name="connsiteY102" fmla="*/ 10214 h 13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45051" h="130233">
                    <a:moveTo>
                      <a:pt x="32589" y="5107"/>
                    </a:moveTo>
                    <a:lnTo>
                      <a:pt x="32589" y="46603"/>
                    </a:lnTo>
                    <a:cubicBezTo>
                      <a:pt x="32589" y="49157"/>
                      <a:pt x="34506" y="51072"/>
                      <a:pt x="37701" y="51710"/>
                    </a:cubicBezTo>
                    <a:lnTo>
                      <a:pt x="48563" y="51710"/>
                    </a:lnTo>
                    <a:lnTo>
                      <a:pt x="48563" y="54264"/>
                    </a:lnTo>
                    <a:lnTo>
                      <a:pt x="5112" y="54264"/>
                    </a:lnTo>
                    <a:cubicBezTo>
                      <a:pt x="2556" y="54264"/>
                      <a:pt x="0" y="56179"/>
                      <a:pt x="0" y="59371"/>
                    </a:cubicBezTo>
                    <a:cubicBezTo>
                      <a:pt x="0" y="62563"/>
                      <a:pt x="1917" y="64478"/>
                      <a:pt x="5112" y="64478"/>
                    </a:cubicBezTo>
                    <a:lnTo>
                      <a:pt x="5112" y="64478"/>
                    </a:lnTo>
                    <a:lnTo>
                      <a:pt x="12141" y="64478"/>
                    </a:lnTo>
                    <a:lnTo>
                      <a:pt x="12141" y="123849"/>
                    </a:lnTo>
                    <a:cubicBezTo>
                      <a:pt x="12141" y="126403"/>
                      <a:pt x="14058" y="128956"/>
                      <a:pt x="17253" y="128956"/>
                    </a:cubicBezTo>
                    <a:cubicBezTo>
                      <a:pt x="20447" y="128956"/>
                      <a:pt x="22365" y="127041"/>
                      <a:pt x="22365" y="123849"/>
                    </a:cubicBezTo>
                    <a:lnTo>
                      <a:pt x="22365" y="64478"/>
                    </a:lnTo>
                    <a:lnTo>
                      <a:pt x="49842" y="64478"/>
                    </a:lnTo>
                    <a:cubicBezTo>
                      <a:pt x="51119" y="68947"/>
                      <a:pt x="55592" y="71501"/>
                      <a:pt x="60066" y="71501"/>
                    </a:cubicBezTo>
                    <a:lnTo>
                      <a:pt x="61982" y="71501"/>
                    </a:lnTo>
                    <a:lnTo>
                      <a:pt x="61982" y="72139"/>
                    </a:lnTo>
                    <a:cubicBezTo>
                      <a:pt x="54314" y="73416"/>
                      <a:pt x="48563" y="79800"/>
                      <a:pt x="48563" y="88099"/>
                    </a:cubicBezTo>
                    <a:lnTo>
                      <a:pt x="48563" y="89376"/>
                    </a:lnTo>
                    <a:cubicBezTo>
                      <a:pt x="48563" y="91929"/>
                      <a:pt x="50481" y="94483"/>
                      <a:pt x="53676" y="94483"/>
                    </a:cubicBezTo>
                    <a:lnTo>
                      <a:pt x="65817" y="94483"/>
                    </a:lnTo>
                    <a:lnTo>
                      <a:pt x="65817" y="111081"/>
                    </a:lnTo>
                    <a:lnTo>
                      <a:pt x="51119" y="117465"/>
                    </a:lnTo>
                    <a:cubicBezTo>
                      <a:pt x="49202" y="118104"/>
                      <a:pt x="48563" y="120019"/>
                      <a:pt x="48563" y="121934"/>
                    </a:cubicBezTo>
                    <a:lnTo>
                      <a:pt x="48563" y="125126"/>
                    </a:lnTo>
                    <a:cubicBezTo>
                      <a:pt x="48563" y="127680"/>
                      <a:pt x="50481" y="130233"/>
                      <a:pt x="53037" y="130233"/>
                    </a:cubicBezTo>
                    <a:cubicBezTo>
                      <a:pt x="53037" y="130233"/>
                      <a:pt x="53037" y="130233"/>
                      <a:pt x="53037" y="130233"/>
                    </a:cubicBezTo>
                    <a:lnTo>
                      <a:pt x="53037" y="130233"/>
                    </a:lnTo>
                    <a:cubicBezTo>
                      <a:pt x="55592" y="130233"/>
                      <a:pt x="57509" y="128318"/>
                      <a:pt x="58148" y="125764"/>
                    </a:cubicBezTo>
                    <a:lnTo>
                      <a:pt x="58148" y="125126"/>
                    </a:lnTo>
                    <a:lnTo>
                      <a:pt x="65817" y="121296"/>
                    </a:lnTo>
                    <a:lnTo>
                      <a:pt x="65817" y="124488"/>
                    </a:lnTo>
                    <a:cubicBezTo>
                      <a:pt x="65817" y="127041"/>
                      <a:pt x="67733" y="129595"/>
                      <a:pt x="70928" y="129595"/>
                    </a:cubicBezTo>
                    <a:cubicBezTo>
                      <a:pt x="74123" y="129595"/>
                      <a:pt x="76040" y="127680"/>
                      <a:pt x="76040" y="124488"/>
                    </a:cubicBezTo>
                    <a:lnTo>
                      <a:pt x="76040" y="120657"/>
                    </a:lnTo>
                    <a:lnTo>
                      <a:pt x="83069" y="123849"/>
                    </a:lnTo>
                    <a:lnTo>
                      <a:pt x="83069" y="124488"/>
                    </a:lnTo>
                    <a:cubicBezTo>
                      <a:pt x="83069" y="127041"/>
                      <a:pt x="84986" y="128956"/>
                      <a:pt x="88181" y="128956"/>
                    </a:cubicBezTo>
                    <a:lnTo>
                      <a:pt x="88181" y="128956"/>
                    </a:lnTo>
                    <a:cubicBezTo>
                      <a:pt x="90737" y="128956"/>
                      <a:pt x="92654" y="127041"/>
                      <a:pt x="92654" y="124488"/>
                    </a:cubicBezTo>
                    <a:cubicBezTo>
                      <a:pt x="92654" y="124488"/>
                      <a:pt x="92654" y="124488"/>
                      <a:pt x="92654" y="124488"/>
                    </a:cubicBezTo>
                    <a:lnTo>
                      <a:pt x="92654" y="120657"/>
                    </a:lnTo>
                    <a:cubicBezTo>
                      <a:pt x="92654" y="118742"/>
                      <a:pt x="91376" y="117465"/>
                      <a:pt x="90098" y="116188"/>
                    </a:cubicBezTo>
                    <a:lnTo>
                      <a:pt x="76679" y="109804"/>
                    </a:lnTo>
                    <a:lnTo>
                      <a:pt x="76679" y="93206"/>
                    </a:lnTo>
                    <a:lnTo>
                      <a:pt x="88181" y="93206"/>
                    </a:lnTo>
                    <a:cubicBezTo>
                      <a:pt x="90737" y="93206"/>
                      <a:pt x="92654" y="91291"/>
                      <a:pt x="93293" y="88737"/>
                    </a:cubicBezTo>
                    <a:cubicBezTo>
                      <a:pt x="93293" y="88737"/>
                      <a:pt x="93293" y="88737"/>
                      <a:pt x="93293" y="88737"/>
                    </a:cubicBezTo>
                    <a:lnTo>
                      <a:pt x="93293" y="88099"/>
                    </a:lnTo>
                    <a:cubicBezTo>
                      <a:pt x="93293" y="80438"/>
                      <a:pt x="88181" y="74054"/>
                      <a:pt x="80513" y="72777"/>
                    </a:cubicBezTo>
                    <a:lnTo>
                      <a:pt x="80513" y="71501"/>
                    </a:lnTo>
                    <a:lnTo>
                      <a:pt x="82430" y="71501"/>
                    </a:lnTo>
                    <a:cubicBezTo>
                      <a:pt x="86903" y="71501"/>
                      <a:pt x="90737" y="68309"/>
                      <a:pt x="92654" y="64478"/>
                    </a:cubicBezTo>
                    <a:lnTo>
                      <a:pt x="120131" y="64478"/>
                    </a:lnTo>
                    <a:lnTo>
                      <a:pt x="120131" y="123849"/>
                    </a:lnTo>
                    <a:cubicBezTo>
                      <a:pt x="120131" y="126403"/>
                      <a:pt x="122048" y="128956"/>
                      <a:pt x="125243" y="128956"/>
                    </a:cubicBezTo>
                    <a:cubicBezTo>
                      <a:pt x="128438" y="128956"/>
                      <a:pt x="130355" y="127041"/>
                      <a:pt x="130355" y="123849"/>
                    </a:cubicBezTo>
                    <a:lnTo>
                      <a:pt x="130355" y="64478"/>
                    </a:lnTo>
                    <a:lnTo>
                      <a:pt x="139940" y="64478"/>
                    </a:lnTo>
                    <a:cubicBezTo>
                      <a:pt x="142496" y="64478"/>
                      <a:pt x="145051" y="62563"/>
                      <a:pt x="145051" y="59371"/>
                    </a:cubicBezTo>
                    <a:cubicBezTo>
                      <a:pt x="145051" y="56179"/>
                      <a:pt x="143135" y="54264"/>
                      <a:pt x="139940" y="54264"/>
                    </a:cubicBezTo>
                    <a:lnTo>
                      <a:pt x="93932" y="54264"/>
                    </a:lnTo>
                    <a:lnTo>
                      <a:pt x="93932" y="51710"/>
                    </a:lnTo>
                    <a:lnTo>
                      <a:pt x="102878" y="51710"/>
                    </a:lnTo>
                    <a:cubicBezTo>
                      <a:pt x="105434" y="51710"/>
                      <a:pt x="107990" y="49795"/>
                      <a:pt x="107990" y="46603"/>
                    </a:cubicBezTo>
                    <a:lnTo>
                      <a:pt x="107990" y="5107"/>
                    </a:lnTo>
                    <a:cubicBezTo>
                      <a:pt x="107990" y="2554"/>
                      <a:pt x="106073" y="638"/>
                      <a:pt x="103517" y="0"/>
                    </a:cubicBezTo>
                    <a:cubicBezTo>
                      <a:pt x="103517" y="0"/>
                      <a:pt x="103517" y="0"/>
                      <a:pt x="103517" y="0"/>
                    </a:cubicBezTo>
                    <a:lnTo>
                      <a:pt x="41535" y="0"/>
                    </a:lnTo>
                    <a:cubicBezTo>
                      <a:pt x="34506" y="638"/>
                      <a:pt x="32589" y="2554"/>
                      <a:pt x="32589" y="5107"/>
                    </a:cubicBezTo>
                    <a:cubicBezTo>
                      <a:pt x="32589" y="5107"/>
                      <a:pt x="32589" y="5107"/>
                      <a:pt x="32589" y="5107"/>
                    </a:cubicBezTo>
                    <a:close/>
                    <a:moveTo>
                      <a:pt x="58148" y="83630"/>
                    </a:moveTo>
                    <a:cubicBezTo>
                      <a:pt x="59427" y="82353"/>
                      <a:pt x="61343" y="81077"/>
                      <a:pt x="63261" y="81077"/>
                    </a:cubicBezTo>
                    <a:lnTo>
                      <a:pt x="74123" y="81077"/>
                    </a:lnTo>
                    <a:cubicBezTo>
                      <a:pt x="76040" y="81077"/>
                      <a:pt x="77957" y="81715"/>
                      <a:pt x="79235" y="83630"/>
                    </a:cubicBezTo>
                    <a:lnTo>
                      <a:pt x="58148" y="83630"/>
                    </a:lnTo>
                    <a:close/>
                    <a:moveTo>
                      <a:pt x="57509" y="51710"/>
                    </a:moveTo>
                    <a:lnTo>
                      <a:pt x="60704" y="51710"/>
                    </a:lnTo>
                    <a:lnTo>
                      <a:pt x="60704" y="54264"/>
                    </a:lnTo>
                    <a:lnTo>
                      <a:pt x="57509" y="54264"/>
                    </a:lnTo>
                    <a:lnTo>
                      <a:pt x="57509" y="51710"/>
                    </a:lnTo>
                    <a:close/>
                    <a:moveTo>
                      <a:pt x="80513" y="42134"/>
                    </a:moveTo>
                    <a:lnTo>
                      <a:pt x="57509" y="42134"/>
                    </a:lnTo>
                    <a:lnTo>
                      <a:pt x="57509" y="37665"/>
                    </a:lnTo>
                    <a:cubicBezTo>
                      <a:pt x="58148" y="31281"/>
                      <a:pt x="63261" y="26813"/>
                      <a:pt x="69650" y="26813"/>
                    </a:cubicBezTo>
                    <a:cubicBezTo>
                      <a:pt x="75402" y="27451"/>
                      <a:pt x="79874" y="31920"/>
                      <a:pt x="80513" y="37665"/>
                    </a:cubicBezTo>
                    <a:lnTo>
                      <a:pt x="80513" y="42134"/>
                    </a:lnTo>
                    <a:close/>
                    <a:moveTo>
                      <a:pt x="80513" y="54264"/>
                    </a:moveTo>
                    <a:lnTo>
                      <a:pt x="77318" y="54264"/>
                    </a:lnTo>
                    <a:lnTo>
                      <a:pt x="77318" y="51710"/>
                    </a:lnTo>
                    <a:lnTo>
                      <a:pt x="80513" y="51710"/>
                    </a:lnTo>
                    <a:lnTo>
                      <a:pt x="80513" y="54264"/>
                    </a:lnTo>
                    <a:close/>
                    <a:moveTo>
                      <a:pt x="41535" y="10214"/>
                    </a:moveTo>
                    <a:lnTo>
                      <a:pt x="93932" y="10214"/>
                    </a:lnTo>
                    <a:lnTo>
                      <a:pt x="93932" y="42134"/>
                    </a:lnTo>
                    <a:lnTo>
                      <a:pt x="90098" y="42134"/>
                    </a:lnTo>
                    <a:lnTo>
                      <a:pt x="90098" y="37665"/>
                    </a:lnTo>
                    <a:cubicBezTo>
                      <a:pt x="89459" y="26174"/>
                      <a:pt x="79235" y="17237"/>
                      <a:pt x="67733" y="17875"/>
                    </a:cubicBezTo>
                    <a:cubicBezTo>
                      <a:pt x="56871" y="18514"/>
                      <a:pt x="48563" y="26813"/>
                      <a:pt x="47925" y="37665"/>
                    </a:cubicBezTo>
                    <a:lnTo>
                      <a:pt x="47925" y="42134"/>
                    </a:lnTo>
                    <a:lnTo>
                      <a:pt x="41535" y="42134"/>
                    </a:lnTo>
                    <a:lnTo>
                      <a:pt x="41535" y="1021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84" name="Graphic 4">
                <a:extLst>
                  <a:ext uri="{FF2B5EF4-FFF2-40B4-BE49-F238E27FC236}">
                    <a16:creationId xmlns:a16="http://schemas.microsoft.com/office/drawing/2014/main" id="{912B34F7-7750-4E16-92E1-2245F6A971A2}"/>
                  </a:ext>
                </a:extLst>
              </p:cNvPr>
              <p:cNvSpPr/>
              <p:nvPr/>
            </p:nvSpPr>
            <p:spPr>
              <a:xfrm>
                <a:off x="10991969" y="1476777"/>
                <a:ext cx="246258" cy="213863"/>
              </a:xfrm>
              <a:custGeom>
                <a:avLst/>
                <a:gdLst>
                  <a:gd name="connsiteX0" fmla="*/ 241540 w 246258"/>
                  <a:gd name="connsiteY0" fmla="*/ 65117 h 213863"/>
                  <a:gd name="connsiteX1" fmla="*/ 130355 w 246258"/>
                  <a:gd name="connsiteY1" fmla="*/ 1915 h 213863"/>
                  <a:gd name="connsiteX2" fmla="*/ 116297 w 246258"/>
                  <a:gd name="connsiteY2" fmla="*/ 1915 h 213863"/>
                  <a:gd name="connsiteX3" fmla="*/ 5112 w 246258"/>
                  <a:gd name="connsiteY3" fmla="*/ 65117 h 213863"/>
                  <a:gd name="connsiteX4" fmla="*/ 1278 w 246258"/>
                  <a:gd name="connsiteY4" fmla="*/ 79161 h 213863"/>
                  <a:gd name="connsiteX5" fmla="*/ 8307 w 246258"/>
                  <a:gd name="connsiteY5" fmla="*/ 84269 h 213863"/>
                  <a:gd name="connsiteX6" fmla="*/ 23643 w 246258"/>
                  <a:gd name="connsiteY6" fmla="*/ 87460 h 213863"/>
                  <a:gd name="connsiteX7" fmla="*/ 23643 w 246258"/>
                  <a:gd name="connsiteY7" fmla="*/ 207479 h 213863"/>
                  <a:gd name="connsiteX8" fmla="*/ 30033 w 246258"/>
                  <a:gd name="connsiteY8" fmla="*/ 213863 h 213863"/>
                  <a:gd name="connsiteX9" fmla="*/ 215980 w 246258"/>
                  <a:gd name="connsiteY9" fmla="*/ 213863 h 213863"/>
                  <a:gd name="connsiteX10" fmla="*/ 222370 w 246258"/>
                  <a:gd name="connsiteY10" fmla="*/ 207479 h 213863"/>
                  <a:gd name="connsiteX11" fmla="*/ 222370 w 246258"/>
                  <a:gd name="connsiteY11" fmla="*/ 87460 h 213863"/>
                  <a:gd name="connsiteX12" fmla="*/ 237706 w 246258"/>
                  <a:gd name="connsiteY12" fmla="*/ 84269 h 213863"/>
                  <a:gd name="connsiteX13" fmla="*/ 246012 w 246258"/>
                  <a:gd name="connsiteY13" fmla="*/ 72139 h 213863"/>
                  <a:gd name="connsiteX14" fmla="*/ 241540 w 246258"/>
                  <a:gd name="connsiteY14" fmla="*/ 65117 h 213863"/>
                  <a:gd name="connsiteX15" fmla="*/ 241540 w 246258"/>
                  <a:gd name="connsiteY15" fmla="*/ 65117 h 213863"/>
                  <a:gd name="connsiteX16" fmla="*/ 214702 w 246258"/>
                  <a:gd name="connsiteY16" fmla="*/ 75331 h 213863"/>
                  <a:gd name="connsiteX17" fmla="*/ 209590 w 246258"/>
                  <a:gd name="connsiteY17" fmla="*/ 81715 h 213863"/>
                  <a:gd name="connsiteX18" fmla="*/ 209590 w 246258"/>
                  <a:gd name="connsiteY18" fmla="*/ 200457 h 213863"/>
                  <a:gd name="connsiteX19" fmla="*/ 37062 w 246258"/>
                  <a:gd name="connsiteY19" fmla="*/ 200457 h 213863"/>
                  <a:gd name="connsiteX20" fmla="*/ 37062 w 246258"/>
                  <a:gd name="connsiteY20" fmla="*/ 81715 h 213863"/>
                  <a:gd name="connsiteX21" fmla="*/ 31949 w 246258"/>
                  <a:gd name="connsiteY21" fmla="*/ 75331 h 213863"/>
                  <a:gd name="connsiteX22" fmla="*/ 17253 w 246258"/>
                  <a:gd name="connsiteY22" fmla="*/ 72139 h 213863"/>
                  <a:gd name="connsiteX23" fmla="*/ 122687 w 246258"/>
                  <a:gd name="connsiteY23" fmla="*/ 12130 h 213863"/>
                  <a:gd name="connsiteX24" fmla="*/ 123965 w 246258"/>
                  <a:gd name="connsiteY24" fmla="*/ 12130 h 213863"/>
                  <a:gd name="connsiteX25" fmla="*/ 229399 w 246258"/>
                  <a:gd name="connsiteY25" fmla="*/ 72139 h 213863"/>
                  <a:gd name="connsiteX26" fmla="*/ 214702 w 246258"/>
                  <a:gd name="connsiteY26" fmla="*/ 75331 h 21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6258" h="213863">
                    <a:moveTo>
                      <a:pt x="241540" y="65117"/>
                    </a:moveTo>
                    <a:lnTo>
                      <a:pt x="130355" y="1915"/>
                    </a:lnTo>
                    <a:cubicBezTo>
                      <a:pt x="125882" y="-638"/>
                      <a:pt x="120770" y="-638"/>
                      <a:pt x="116297" y="1915"/>
                    </a:cubicBezTo>
                    <a:lnTo>
                      <a:pt x="5112" y="65117"/>
                    </a:lnTo>
                    <a:cubicBezTo>
                      <a:pt x="0" y="67670"/>
                      <a:pt x="-1278" y="74054"/>
                      <a:pt x="1278" y="79161"/>
                    </a:cubicBezTo>
                    <a:cubicBezTo>
                      <a:pt x="2556" y="81715"/>
                      <a:pt x="5112" y="83630"/>
                      <a:pt x="8307" y="84269"/>
                    </a:cubicBezTo>
                    <a:lnTo>
                      <a:pt x="23643" y="87460"/>
                    </a:lnTo>
                    <a:lnTo>
                      <a:pt x="23643" y="207479"/>
                    </a:lnTo>
                    <a:cubicBezTo>
                      <a:pt x="23643" y="211310"/>
                      <a:pt x="26199" y="213863"/>
                      <a:pt x="30033" y="213863"/>
                    </a:cubicBezTo>
                    <a:lnTo>
                      <a:pt x="215980" y="213863"/>
                    </a:lnTo>
                    <a:cubicBezTo>
                      <a:pt x="219814" y="213863"/>
                      <a:pt x="222370" y="211310"/>
                      <a:pt x="222370" y="207479"/>
                    </a:cubicBezTo>
                    <a:lnTo>
                      <a:pt x="222370" y="87460"/>
                    </a:lnTo>
                    <a:lnTo>
                      <a:pt x="237706" y="84269"/>
                    </a:lnTo>
                    <a:cubicBezTo>
                      <a:pt x="243457" y="83630"/>
                      <a:pt x="247291" y="77885"/>
                      <a:pt x="246012" y="72139"/>
                    </a:cubicBezTo>
                    <a:cubicBezTo>
                      <a:pt x="246012" y="68947"/>
                      <a:pt x="244096" y="66393"/>
                      <a:pt x="241540" y="65117"/>
                    </a:cubicBezTo>
                    <a:lnTo>
                      <a:pt x="241540" y="65117"/>
                    </a:lnTo>
                    <a:close/>
                    <a:moveTo>
                      <a:pt x="214702" y="75331"/>
                    </a:moveTo>
                    <a:cubicBezTo>
                      <a:pt x="211507" y="75969"/>
                      <a:pt x="209590" y="78523"/>
                      <a:pt x="209590" y="81715"/>
                    </a:cubicBezTo>
                    <a:lnTo>
                      <a:pt x="209590" y="200457"/>
                    </a:lnTo>
                    <a:lnTo>
                      <a:pt x="37062" y="200457"/>
                    </a:lnTo>
                    <a:lnTo>
                      <a:pt x="37062" y="81715"/>
                    </a:lnTo>
                    <a:cubicBezTo>
                      <a:pt x="37062" y="78523"/>
                      <a:pt x="35144" y="75969"/>
                      <a:pt x="31949" y="75331"/>
                    </a:cubicBezTo>
                    <a:lnTo>
                      <a:pt x="17253" y="72139"/>
                    </a:lnTo>
                    <a:lnTo>
                      <a:pt x="122687" y="12130"/>
                    </a:lnTo>
                    <a:cubicBezTo>
                      <a:pt x="123326" y="12130"/>
                      <a:pt x="123965" y="12130"/>
                      <a:pt x="123965" y="12130"/>
                    </a:cubicBezTo>
                    <a:lnTo>
                      <a:pt x="229399" y="72139"/>
                    </a:lnTo>
                    <a:lnTo>
                      <a:pt x="214702" y="75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82" name="Graphic 4">
              <a:extLst>
                <a:ext uri="{FF2B5EF4-FFF2-40B4-BE49-F238E27FC236}">
                  <a16:creationId xmlns:a16="http://schemas.microsoft.com/office/drawing/2014/main" id="{F786D448-FCD9-4CAF-9D57-1A56A70A5276}"/>
                </a:ext>
              </a:extLst>
            </p:cNvPr>
            <p:cNvSpPr/>
            <p:nvPr/>
          </p:nvSpPr>
          <p:spPr>
            <a:xfrm>
              <a:off x="12546418" y="771387"/>
              <a:ext cx="29703" cy="29618"/>
            </a:xfrm>
            <a:custGeom>
              <a:avLst/>
              <a:gdLst>
                <a:gd name="connsiteX0" fmla="*/ 137384 w 211506"/>
                <a:gd name="connsiteY0" fmla="*/ 127680 h 211309"/>
                <a:gd name="connsiteX1" fmla="*/ 155915 w 211506"/>
                <a:gd name="connsiteY1" fmla="*/ 77885 h 211309"/>
                <a:gd name="connsiteX2" fmla="*/ 77957 w 211506"/>
                <a:gd name="connsiteY2" fmla="*/ 0 h 211309"/>
                <a:gd name="connsiteX3" fmla="*/ 0 w 211506"/>
                <a:gd name="connsiteY3" fmla="*/ 77885 h 211309"/>
                <a:gd name="connsiteX4" fmla="*/ 77957 w 211506"/>
                <a:gd name="connsiteY4" fmla="*/ 155769 h 211309"/>
                <a:gd name="connsiteX5" fmla="*/ 128438 w 211506"/>
                <a:gd name="connsiteY5" fmla="*/ 137256 h 211309"/>
                <a:gd name="connsiteX6" fmla="*/ 200644 w 211506"/>
                <a:gd name="connsiteY6" fmla="*/ 209395 h 211309"/>
                <a:gd name="connsiteX7" fmla="*/ 205117 w 211506"/>
                <a:gd name="connsiteY7" fmla="*/ 211310 h 211309"/>
                <a:gd name="connsiteX8" fmla="*/ 209590 w 211506"/>
                <a:gd name="connsiteY8" fmla="*/ 209395 h 211309"/>
                <a:gd name="connsiteX9" fmla="*/ 209590 w 211506"/>
                <a:gd name="connsiteY9" fmla="*/ 200457 h 211309"/>
                <a:gd name="connsiteX10" fmla="*/ 137384 w 211506"/>
                <a:gd name="connsiteY10" fmla="*/ 127680 h 211309"/>
                <a:gd name="connsiteX11" fmla="*/ 13419 w 211506"/>
                <a:gd name="connsiteY11" fmla="*/ 77885 h 211309"/>
                <a:gd name="connsiteX12" fmla="*/ 78597 w 211506"/>
                <a:gd name="connsiteY12" fmla="*/ 12768 h 211309"/>
                <a:gd name="connsiteX13" fmla="*/ 143774 w 211506"/>
                <a:gd name="connsiteY13" fmla="*/ 77885 h 211309"/>
                <a:gd name="connsiteX14" fmla="*/ 78597 w 211506"/>
                <a:gd name="connsiteY14" fmla="*/ 143001 h 211309"/>
                <a:gd name="connsiteX15" fmla="*/ 13419 w 211506"/>
                <a:gd name="connsiteY15" fmla="*/ 77885 h 21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506" h="211309">
                  <a:moveTo>
                    <a:pt x="137384" y="127680"/>
                  </a:moveTo>
                  <a:cubicBezTo>
                    <a:pt x="148886" y="114273"/>
                    <a:pt x="155915" y="96398"/>
                    <a:pt x="155915" y="77885"/>
                  </a:cubicBezTo>
                  <a:cubicBezTo>
                    <a:pt x="155915" y="35112"/>
                    <a:pt x="120770" y="0"/>
                    <a:pt x="77957" y="0"/>
                  </a:cubicBezTo>
                  <a:cubicBezTo>
                    <a:pt x="35145" y="0"/>
                    <a:pt x="0" y="35112"/>
                    <a:pt x="0" y="77885"/>
                  </a:cubicBezTo>
                  <a:cubicBezTo>
                    <a:pt x="0" y="120657"/>
                    <a:pt x="35145" y="155769"/>
                    <a:pt x="77957" y="155769"/>
                  </a:cubicBezTo>
                  <a:cubicBezTo>
                    <a:pt x="97127" y="155769"/>
                    <a:pt x="114380" y="148747"/>
                    <a:pt x="128438" y="137256"/>
                  </a:cubicBezTo>
                  <a:lnTo>
                    <a:pt x="200644" y="209395"/>
                  </a:lnTo>
                  <a:cubicBezTo>
                    <a:pt x="201922" y="210671"/>
                    <a:pt x="203839" y="211310"/>
                    <a:pt x="205117" y="211310"/>
                  </a:cubicBezTo>
                  <a:cubicBezTo>
                    <a:pt x="206395" y="211310"/>
                    <a:pt x="208312" y="210671"/>
                    <a:pt x="209590" y="209395"/>
                  </a:cubicBezTo>
                  <a:cubicBezTo>
                    <a:pt x="212146" y="206841"/>
                    <a:pt x="212146" y="203011"/>
                    <a:pt x="209590" y="200457"/>
                  </a:cubicBezTo>
                  <a:lnTo>
                    <a:pt x="137384" y="127680"/>
                  </a:lnTo>
                  <a:close/>
                  <a:moveTo>
                    <a:pt x="13419" y="77885"/>
                  </a:moveTo>
                  <a:cubicBezTo>
                    <a:pt x="13419" y="42134"/>
                    <a:pt x="42812" y="12768"/>
                    <a:pt x="78597" y="12768"/>
                  </a:cubicBezTo>
                  <a:cubicBezTo>
                    <a:pt x="114380" y="12768"/>
                    <a:pt x="143774" y="42134"/>
                    <a:pt x="143774" y="77885"/>
                  </a:cubicBezTo>
                  <a:cubicBezTo>
                    <a:pt x="143774" y="113635"/>
                    <a:pt x="114380" y="143001"/>
                    <a:pt x="78597" y="143001"/>
                  </a:cubicBezTo>
                  <a:cubicBezTo>
                    <a:pt x="42812" y="143001"/>
                    <a:pt x="13419" y="113635"/>
                    <a:pt x="13419" y="77885"/>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160" name="TextBox 159">
            <a:extLst>
              <a:ext uri="{FF2B5EF4-FFF2-40B4-BE49-F238E27FC236}">
                <a16:creationId xmlns:a16="http://schemas.microsoft.com/office/drawing/2014/main" id="{F4F252D2-D5CE-4E37-B963-D3A092DAF130}"/>
              </a:ext>
            </a:extLst>
          </p:cNvPr>
          <p:cNvSpPr txBox="1"/>
          <p:nvPr/>
        </p:nvSpPr>
        <p:spPr>
          <a:xfrm>
            <a:off x="654053" y="1615973"/>
            <a:ext cx="12131668" cy="565091"/>
          </a:xfrm>
          <a:prstGeom prst="rect">
            <a:avLst/>
          </a:prstGeom>
          <a:noFill/>
        </p:spPr>
        <p:txBody>
          <a:bodyPr wrap="square" lIns="0">
            <a:spAutoFit/>
          </a:bodyPr>
          <a:lstStyle/>
          <a:p>
            <a:pPr algn="justLow">
              <a:lnSpc>
                <a:spcPts val="1900"/>
              </a:lnSpc>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The City Council has implemented the first strategy for the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Urban Distribution od Goods (UDG) 360</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The strategy comprises ten measures to promote a more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efficient and sustainable logistics model</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that allows a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greater agility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for the operators.  </a:t>
            </a:r>
            <a:endParaRPr lang="en-GB" sz="1400" b="1" dirty="0">
              <a:latin typeface="Open Sans "/>
              <a:ea typeface="Open Sans Light" panose="020B0306030504020204" pitchFamily="34" charset="0"/>
              <a:cs typeface="Open Sans Light" panose="020B0306030504020204" pitchFamily="34" charset="0"/>
            </a:endParaRPr>
          </a:p>
        </p:txBody>
      </p:sp>
      <p:grpSp>
        <p:nvGrpSpPr>
          <p:cNvPr id="24" name="Group 23">
            <a:extLst>
              <a:ext uri="{FF2B5EF4-FFF2-40B4-BE49-F238E27FC236}">
                <a16:creationId xmlns:a16="http://schemas.microsoft.com/office/drawing/2014/main" id="{3436B376-96E6-4F3C-9066-06564EA6A072}"/>
              </a:ext>
            </a:extLst>
          </p:cNvPr>
          <p:cNvGrpSpPr/>
          <p:nvPr/>
        </p:nvGrpSpPr>
        <p:grpSpPr>
          <a:xfrm>
            <a:off x="644562" y="2550871"/>
            <a:ext cx="12131669" cy="558486"/>
            <a:chOff x="644562" y="2455621"/>
            <a:chExt cx="12131669" cy="558486"/>
          </a:xfrm>
        </p:grpSpPr>
        <p:sp>
          <p:nvSpPr>
            <p:cNvPr id="4" name="TextBox 3">
              <a:extLst>
                <a:ext uri="{FF2B5EF4-FFF2-40B4-BE49-F238E27FC236}">
                  <a16:creationId xmlns:a16="http://schemas.microsoft.com/office/drawing/2014/main" id="{2D469062-DEF8-4EF6-BBE7-57820B637638}"/>
                </a:ext>
              </a:extLst>
            </p:cNvPr>
            <p:cNvSpPr txBox="1"/>
            <p:nvPr/>
          </p:nvSpPr>
          <p:spPr>
            <a:xfrm>
              <a:off x="644562" y="2455621"/>
              <a:ext cx="321794" cy="369332"/>
            </a:xfrm>
            <a:prstGeom prst="rect">
              <a:avLst/>
            </a:prstGeom>
            <a:noFill/>
          </p:spPr>
          <p:txBody>
            <a:bodyPr vert="horz" wrap="square" lIns="0" tIns="0" rIns="0" bIns="0" rtlCol="0">
              <a:spAutoFit/>
            </a:bodyPr>
            <a:lstStyle/>
            <a:p>
              <a:pPr hangingPunct="0">
                <a:spcBef>
                  <a:spcPts val="600"/>
                </a:spcBef>
                <a:buSzPct val="100000"/>
              </a:pPr>
              <a:r>
                <a:rPr lang="en-GB" sz="240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rPr>
                <a:t>1</a:t>
              </a:r>
            </a:p>
          </p:txBody>
        </p:sp>
        <p:sp>
          <p:nvSpPr>
            <p:cNvPr id="125" name="TextBox 124">
              <a:extLst>
                <a:ext uri="{FF2B5EF4-FFF2-40B4-BE49-F238E27FC236}">
                  <a16:creationId xmlns:a16="http://schemas.microsoft.com/office/drawing/2014/main" id="{51D49A31-3886-410F-8522-25B640423F11}"/>
                </a:ext>
              </a:extLst>
            </p:cNvPr>
            <p:cNvSpPr txBox="1"/>
            <p:nvPr/>
          </p:nvSpPr>
          <p:spPr>
            <a:xfrm>
              <a:off x="966356" y="2455621"/>
              <a:ext cx="5580000" cy="558486"/>
            </a:xfrm>
            <a:prstGeom prst="rect">
              <a:avLst/>
            </a:prstGeom>
            <a:noFill/>
          </p:spPr>
          <p:txBody>
            <a:bodyPr wrap="square" lIns="0">
              <a:spAutoFit/>
            </a:bodyPr>
            <a:lstStyle/>
            <a:p>
              <a:pPr algn="justLow">
                <a:lnSpc>
                  <a:spcPts val="1900"/>
                </a:lnSpc>
              </a:pPr>
              <a:r>
                <a:rPr lang="en-GB" sz="1200" dirty="0">
                  <a:latin typeface="Open Sans Light" panose="020B0306030504020204" pitchFamily="34" charset="0"/>
                  <a:ea typeface="Open Sans Light" panose="020B0306030504020204" pitchFamily="34" charset="0"/>
                  <a:cs typeface="Open Sans Light" panose="020B0306030504020204" pitchFamily="34" charset="0"/>
                </a:rPr>
                <a:t>The development of an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App</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 to know in real time the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occupancy levels</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 of the cargo areas. </a:t>
              </a:r>
              <a:endParaRPr lang="en-GB" sz="1200" b="1" dirty="0">
                <a:latin typeface="Open Sans "/>
                <a:ea typeface="Open Sans Light" panose="020B0306030504020204" pitchFamily="34" charset="0"/>
                <a:cs typeface="Open Sans Light" panose="020B0306030504020204" pitchFamily="34" charset="0"/>
              </a:endParaRPr>
            </a:p>
          </p:txBody>
        </p:sp>
        <p:sp>
          <p:nvSpPr>
            <p:cNvPr id="126" name="TextBox 125">
              <a:extLst>
                <a:ext uri="{FF2B5EF4-FFF2-40B4-BE49-F238E27FC236}">
                  <a16:creationId xmlns:a16="http://schemas.microsoft.com/office/drawing/2014/main" id="{93B4D097-5F77-490A-B62C-95AE7E440D82}"/>
                </a:ext>
              </a:extLst>
            </p:cNvPr>
            <p:cNvSpPr txBox="1"/>
            <p:nvPr/>
          </p:nvSpPr>
          <p:spPr>
            <a:xfrm>
              <a:off x="6874437" y="2455621"/>
              <a:ext cx="321794" cy="369332"/>
            </a:xfrm>
            <a:prstGeom prst="rect">
              <a:avLst/>
            </a:prstGeom>
            <a:noFill/>
          </p:spPr>
          <p:txBody>
            <a:bodyPr vert="horz" wrap="square" lIns="0" tIns="0" rIns="0" bIns="0" rtlCol="0">
              <a:spAutoFit/>
            </a:bodyPr>
            <a:lstStyle/>
            <a:p>
              <a:pPr hangingPunct="0">
                <a:spcBef>
                  <a:spcPts val="600"/>
                </a:spcBef>
                <a:buSzPct val="100000"/>
              </a:pPr>
              <a:r>
                <a:rPr lang="en-GB" sz="240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rPr>
                <a:t>6</a:t>
              </a:r>
            </a:p>
          </p:txBody>
        </p:sp>
        <p:sp>
          <p:nvSpPr>
            <p:cNvPr id="127" name="TextBox 126">
              <a:extLst>
                <a:ext uri="{FF2B5EF4-FFF2-40B4-BE49-F238E27FC236}">
                  <a16:creationId xmlns:a16="http://schemas.microsoft.com/office/drawing/2014/main" id="{41E9B1C6-95D9-4B62-8798-9B21AFC09977}"/>
                </a:ext>
              </a:extLst>
            </p:cNvPr>
            <p:cNvSpPr txBox="1"/>
            <p:nvPr/>
          </p:nvSpPr>
          <p:spPr>
            <a:xfrm>
              <a:off x="7196231" y="2455621"/>
              <a:ext cx="5580000" cy="558486"/>
            </a:xfrm>
            <a:prstGeom prst="rect">
              <a:avLst/>
            </a:prstGeom>
            <a:noFill/>
          </p:spPr>
          <p:txBody>
            <a:bodyPr wrap="square" lIns="0">
              <a:spAutoFit/>
            </a:bodyPr>
            <a:lstStyle/>
            <a:p>
              <a:pPr algn="justLow">
                <a:lnSpc>
                  <a:spcPts val="1900"/>
                </a:lnSpc>
              </a:pPr>
              <a:r>
                <a:rPr lang="en-GB" sz="1200" dirty="0">
                  <a:latin typeface="Open Sans Light" panose="020B0306030504020204" pitchFamily="34" charset="0"/>
                  <a:ea typeface="Open Sans Light" panose="020B0306030504020204" pitchFamily="34" charset="0"/>
                  <a:cs typeface="Open Sans Light" panose="020B0306030504020204" pitchFamily="34" charset="0"/>
                </a:rPr>
                <a:t>The formation of a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new incident management team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to support the industry and control the correct functioning of the system.  </a:t>
              </a:r>
              <a:endParaRPr lang="en-GB" sz="1200" b="1" dirty="0">
                <a:latin typeface="Open Sans "/>
                <a:ea typeface="Open Sans Light" panose="020B0306030504020204" pitchFamily="34" charset="0"/>
                <a:cs typeface="Open Sans Light" panose="020B0306030504020204" pitchFamily="34" charset="0"/>
              </a:endParaRPr>
            </a:p>
          </p:txBody>
        </p:sp>
      </p:grpSp>
      <p:grpSp>
        <p:nvGrpSpPr>
          <p:cNvPr id="23" name="Group 22">
            <a:extLst>
              <a:ext uri="{FF2B5EF4-FFF2-40B4-BE49-F238E27FC236}">
                <a16:creationId xmlns:a16="http://schemas.microsoft.com/office/drawing/2014/main" id="{B783DB03-321C-44B0-96E5-8A374CE2C069}"/>
              </a:ext>
            </a:extLst>
          </p:cNvPr>
          <p:cNvGrpSpPr/>
          <p:nvPr/>
        </p:nvGrpSpPr>
        <p:grpSpPr>
          <a:xfrm>
            <a:off x="644562" y="3281514"/>
            <a:ext cx="12131668" cy="558486"/>
            <a:chOff x="644562" y="3036429"/>
            <a:chExt cx="12131668" cy="558486"/>
          </a:xfrm>
        </p:grpSpPr>
        <p:sp>
          <p:nvSpPr>
            <p:cNvPr id="128" name="TextBox 127">
              <a:extLst>
                <a:ext uri="{FF2B5EF4-FFF2-40B4-BE49-F238E27FC236}">
                  <a16:creationId xmlns:a16="http://schemas.microsoft.com/office/drawing/2014/main" id="{180550F4-FF5F-4C8B-BCFD-4CA0525243FF}"/>
                </a:ext>
              </a:extLst>
            </p:cNvPr>
            <p:cNvSpPr txBox="1"/>
            <p:nvPr/>
          </p:nvSpPr>
          <p:spPr>
            <a:xfrm>
              <a:off x="644562" y="3036429"/>
              <a:ext cx="321794" cy="369332"/>
            </a:xfrm>
            <a:prstGeom prst="rect">
              <a:avLst/>
            </a:prstGeom>
            <a:noFill/>
          </p:spPr>
          <p:txBody>
            <a:bodyPr vert="horz" wrap="square" lIns="0" tIns="0" rIns="0" bIns="0" rtlCol="0">
              <a:spAutoFit/>
            </a:bodyPr>
            <a:lstStyle/>
            <a:p>
              <a:pPr hangingPunct="0">
                <a:spcBef>
                  <a:spcPts val="600"/>
                </a:spcBef>
                <a:buSzPct val="100000"/>
              </a:pPr>
              <a:r>
                <a:rPr lang="en-GB" sz="240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rPr>
                <a:t>2</a:t>
              </a:r>
            </a:p>
          </p:txBody>
        </p:sp>
        <p:sp>
          <p:nvSpPr>
            <p:cNvPr id="129" name="TextBox 128">
              <a:extLst>
                <a:ext uri="{FF2B5EF4-FFF2-40B4-BE49-F238E27FC236}">
                  <a16:creationId xmlns:a16="http://schemas.microsoft.com/office/drawing/2014/main" id="{001C1653-BD3C-409E-BC06-31EE4C94B0D2}"/>
                </a:ext>
              </a:extLst>
            </p:cNvPr>
            <p:cNvSpPr txBox="1"/>
            <p:nvPr/>
          </p:nvSpPr>
          <p:spPr>
            <a:xfrm>
              <a:off x="966355" y="3036429"/>
              <a:ext cx="5580000" cy="314830"/>
            </a:xfrm>
            <a:prstGeom prst="rect">
              <a:avLst/>
            </a:prstGeom>
            <a:noFill/>
          </p:spPr>
          <p:txBody>
            <a:bodyPr wrap="square" lIns="0">
              <a:spAutoFit/>
            </a:bodyPr>
            <a:lstStyle/>
            <a:p>
              <a:pPr algn="justLow">
                <a:lnSpc>
                  <a:spcPts val="1900"/>
                </a:lnSpc>
              </a:pPr>
              <a:r>
                <a:rPr lang="en-GB" sz="1200" dirty="0">
                  <a:latin typeface="Open Sans Light" panose="020B0306030504020204" pitchFamily="34" charset="0"/>
                  <a:ea typeface="Open Sans Light" panose="020B0306030504020204" pitchFamily="34" charset="0"/>
                  <a:cs typeface="Open Sans Light" panose="020B0306030504020204" pitchFamily="34" charset="0"/>
                </a:rPr>
                <a:t>The installation of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reservation sensors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to obtain better usage information. </a:t>
              </a:r>
              <a:endParaRPr lang="en-GB" sz="1200" b="1" dirty="0">
                <a:latin typeface="Open Sans "/>
                <a:ea typeface="Open Sans Light" panose="020B0306030504020204" pitchFamily="34" charset="0"/>
                <a:cs typeface="Open Sans Light" panose="020B0306030504020204" pitchFamily="34" charset="0"/>
              </a:endParaRPr>
            </a:p>
          </p:txBody>
        </p:sp>
        <p:sp>
          <p:nvSpPr>
            <p:cNvPr id="130" name="TextBox 129">
              <a:extLst>
                <a:ext uri="{FF2B5EF4-FFF2-40B4-BE49-F238E27FC236}">
                  <a16:creationId xmlns:a16="http://schemas.microsoft.com/office/drawing/2014/main" id="{56E71000-23A0-45A9-BD3F-729E25624A13}"/>
                </a:ext>
              </a:extLst>
            </p:cNvPr>
            <p:cNvSpPr txBox="1"/>
            <p:nvPr/>
          </p:nvSpPr>
          <p:spPr>
            <a:xfrm>
              <a:off x="6874437" y="3036429"/>
              <a:ext cx="321794" cy="369332"/>
            </a:xfrm>
            <a:prstGeom prst="rect">
              <a:avLst/>
            </a:prstGeom>
            <a:noFill/>
          </p:spPr>
          <p:txBody>
            <a:bodyPr vert="horz" wrap="square" lIns="0" tIns="0" rIns="0" bIns="0" rtlCol="0">
              <a:spAutoFit/>
            </a:bodyPr>
            <a:lstStyle/>
            <a:p>
              <a:pPr hangingPunct="0">
                <a:spcBef>
                  <a:spcPts val="600"/>
                </a:spcBef>
                <a:buSzPct val="100000"/>
              </a:pPr>
              <a:r>
                <a:rPr lang="en-GB" sz="240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rPr>
                <a:t>7</a:t>
              </a:r>
            </a:p>
          </p:txBody>
        </p:sp>
        <p:sp>
          <p:nvSpPr>
            <p:cNvPr id="131" name="TextBox 130">
              <a:extLst>
                <a:ext uri="{FF2B5EF4-FFF2-40B4-BE49-F238E27FC236}">
                  <a16:creationId xmlns:a16="http://schemas.microsoft.com/office/drawing/2014/main" id="{70174089-ABE6-467F-83B7-C0F1CDB72F9A}"/>
                </a:ext>
              </a:extLst>
            </p:cNvPr>
            <p:cNvSpPr txBox="1"/>
            <p:nvPr/>
          </p:nvSpPr>
          <p:spPr>
            <a:xfrm>
              <a:off x="7196230" y="3036429"/>
              <a:ext cx="5580000" cy="558486"/>
            </a:xfrm>
            <a:prstGeom prst="rect">
              <a:avLst/>
            </a:prstGeom>
            <a:noFill/>
          </p:spPr>
          <p:txBody>
            <a:bodyPr wrap="square" lIns="0">
              <a:spAutoFit/>
            </a:bodyPr>
            <a:lstStyle/>
            <a:p>
              <a:pPr algn="justLow">
                <a:lnSpc>
                  <a:spcPts val="1900"/>
                </a:lnSpc>
              </a:pPr>
              <a:r>
                <a:rPr lang="en-GB" sz="1200" dirty="0">
                  <a:latin typeface="Open Sans Light" panose="020B0306030504020204" pitchFamily="34" charset="0"/>
                  <a:ea typeface="Open Sans Light" panose="020B0306030504020204" pitchFamily="34" charset="0"/>
                  <a:cs typeface="Open Sans Light" panose="020B0306030504020204" pitchFamily="34" charset="0"/>
                </a:rPr>
                <a:t>The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enhancement of micro-hubs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by public and private collaboration and the promotion of night time distribution of goods. </a:t>
              </a:r>
            </a:p>
          </p:txBody>
        </p:sp>
      </p:grpSp>
      <p:grpSp>
        <p:nvGrpSpPr>
          <p:cNvPr id="22" name="Group 21">
            <a:extLst>
              <a:ext uri="{FF2B5EF4-FFF2-40B4-BE49-F238E27FC236}">
                <a16:creationId xmlns:a16="http://schemas.microsoft.com/office/drawing/2014/main" id="{71F93D79-0E88-4AAB-A93E-A94C04C87AEE}"/>
              </a:ext>
            </a:extLst>
          </p:cNvPr>
          <p:cNvGrpSpPr/>
          <p:nvPr/>
        </p:nvGrpSpPr>
        <p:grpSpPr>
          <a:xfrm>
            <a:off x="644562" y="4012157"/>
            <a:ext cx="12131669" cy="369332"/>
            <a:chOff x="644562" y="3617237"/>
            <a:chExt cx="12131669" cy="369332"/>
          </a:xfrm>
        </p:grpSpPr>
        <p:sp>
          <p:nvSpPr>
            <p:cNvPr id="132" name="TextBox 131">
              <a:extLst>
                <a:ext uri="{FF2B5EF4-FFF2-40B4-BE49-F238E27FC236}">
                  <a16:creationId xmlns:a16="http://schemas.microsoft.com/office/drawing/2014/main" id="{62B77F27-357B-42F6-99C7-19E1ECF8D9F8}"/>
                </a:ext>
              </a:extLst>
            </p:cNvPr>
            <p:cNvSpPr txBox="1"/>
            <p:nvPr/>
          </p:nvSpPr>
          <p:spPr>
            <a:xfrm>
              <a:off x="644562" y="3617237"/>
              <a:ext cx="321794" cy="369332"/>
            </a:xfrm>
            <a:prstGeom prst="rect">
              <a:avLst/>
            </a:prstGeom>
            <a:noFill/>
          </p:spPr>
          <p:txBody>
            <a:bodyPr vert="horz" wrap="square" lIns="0" tIns="0" rIns="0" bIns="0" rtlCol="0">
              <a:spAutoFit/>
            </a:bodyPr>
            <a:lstStyle/>
            <a:p>
              <a:pPr hangingPunct="0">
                <a:spcBef>
                  <a:spcPts val="600"/>
                </a:spcBef>
                <a:buSzPct val="100000"/>
              </a:pPr>
              <a:r>
                <a:rPr lang="en-GB" sz="240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rPr>
                <a:t>3</a:t>
              </a:r>
            </a:p>
          </p:txBody>
        </p:sp>
        <p:sp>
          <p:nvSpPr>
            <p:cNvPr id="133" name="TextBox 132">
              <a:extLst>
                <a:ext uri="{FF2B5EF4-FFF2-40B4-BE49-F238E27FC236}">
                  <a16:creationId xmlns:a16="http://schemas.microsoft.com/office/drawing/2014/main" id="{9EA62BE6-BF2D-467C-BB85-47A66D12F888}"/>
                </a:ext>
              </a:extLst>
            </p:cNvPr>
            <p:cNvSpPr txBox="1"/>
            <p:nvPr/>
          </p:nvSpPr>
          <p:spPr>
            <a:xfrm>
              <a:off x="966355" y="3617237"/>
              <a:ext cx="5580000" cy="314830"/>
            </a:xfrm>
            <a:prstGeom prst="rect">
              <a:avLst/>
            </a:prstGeom>
            <a:noFill/>
          </p:spPr>
          <p:txBody>
            <a:bodyPr wrap="square" lIns="0">
              <a:spAutoFit/>
            </a:bodyPr>
            <a:lstStyle/>
            <a:p>
              <a:pPr algn="justLow">
                <a:lnSpc>
                  <a:spcPts val="1900"/>
                </a:lnSpc>
              </a:pPr>
              <a:r>
                <a:rPr lang="en-GB" sz="1200" dirty="0">
                  <a:latin typeface="Open Sans Light" panose="020B0306030504020204" pitchFamily="34" charset="0"/>
                  <a:ea typeface="Open Sans Light" panose="020B0306030504020204" pitchFamily="34" charset="0"/>
                  <a:cs typeface="Open Sans Light" panose="020B0306030504020204" pitchFamily="34" charset="0"/>
                </a:rPr>
                <a:t>The increase in the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number of  cargo areas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for the distribution of goods. </a:t>
              </a:r>
              <a:endParaRPr lang="en-GB" sz="1200" b="1" dirty="0">
                <a:latin typeface="Open Sans "/>
                <a:ea typeface="Open Sans Light" panose="020B0306030504020204" pitchFamily="34" charset="0"/>
                <a:cs typeface="Open Sans Light" panose="020B0306030504020204" pitchFamily="34" charset="0"/>
              </a:endParaRPr>
            </a:p>
          </p:txBody>
        </p:sp>
        <p:sp>
          <p:nvSpPr>
            <p:cNvPr id="134" name="TextBox 133">
              <a:extLst>
                <a:ext uri="{FF2B5EF4-FFF2-40B4-BE49-F238E27FC236}">
                  <a16:creationId xmlns:a16="http://schemas.microsoft.com/office/drawing/2014/main" id="{4BF2D137-4F38-45EC-8567-B021E7F651E8}"/>
                </a:ext>
              </a:extLst>
            </p:cNvPr>
            <p:cNvSpPr txBox="1"/>
            <p:nvPr/>
          </p:nvSpPr>
          <p:spPr>
            <a:xfrm>
              <a:off x="6874437" y="3617237"/>
              <a:ext cx="321794" cy="369332"/>
            </a:xfrm>
            <a:prstGeom prst="rect">
              <a:avLst/>
            </a:prstGeom>
            <a:noFill/>
          </p:spPr>
          <p:txBody>
            <a:bodyPr vert="horz" wrap="square" lIns="0" tIns="0" rIns="0" bIns="0" rtlCol="0">
              <a:spAutoFit/>
            </a:bodyPr>
            <a:lstStyle/>
            <a:p>
              <a:pPr hangingPunct="0">
                <a:spcBef>
                  <a:spcPts val="600"/>
                </a:spcBef>
                <a:buSzPct val="100000"/>
              </a:pPr>
              <a:r>
                <a:rPr lang="en-GB" sz="240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rPr>
                <a:t>8</a:t>
              </a:r>
            </a:p>
          </p:txBody>
        </p:sp>
        <p:sp>
          <p:nvSpPr>
            <p:cNvPr id="135" name="TextBox 134">
              <a:extLst>
                <a:ext uri="{FF2B5EF4-FFF2-40B4-BE49-F238E27FC236}">
                  <a16:creationId xmlns:a16="http://schemas.microsoft.com/office/drawing/2014/main" id="{8E26C420-95D2-4613-B9BA-57518B473582}"/>
                </a:ext>
              </a:extLst>
            </p:cNvPr>
            <p:cNvSpPr txBox="1"/>
            <p:nvPr/>
          </p:nvSpPr>
          <p:spPr>
            <a:xfrm>
              <a:off x="7196231" y="3617237"/>
              <a:ext cx="5580000" cy="314830"/>
            </a:xfrm>
            <a:prstGeom prst="rect">
              <a:avLst/>
            </a:prstGeom>
            <a:noFill/>
          </p:spPr>
          <p:txBody>
            <a:bodyPr wrap="square" lIns="0">
              <a:spAutoFit/>
            </a:bodyPr>
            <a:lstStyle/>
            <a:p>
              <a:pPr algn="justLow">
                <a:lnSpc>
                  <a:spcPts val="1900"/>
                </a:lnSpc>
              </a:pPr>
              <a:r>
                <a:rPr lang="en-GB" sz="1200" dirty="0">
                  <a:latin typeface="Open Sans Light" panose="020B0306030504020204" pitchFamily="34" charset="0"/>
                  <a:ea typeface="Open Sans Light" panose="020B0306030504020204" pitchFamily="34" charset="0"/>
                  <a:cs typeface="Open Sans Light" panose="020B0306030504020204" pitchFamily="34" charset="0"/>
                </a:rPr>
                <a:t>The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installation of new lockers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for e-commerce. </a:t>
              </a:r>
            </a:p>
          </p:txBody>
        </p:sp>
      </p:grpSp>
      <p:grpSp>
        <p:nvGrpSpPr>
          <p:cNvPr id="21" name="Group 20">
            <a:extLst>
              <a:ext uri="{FF2B5EF4-FFF2-40B4-BE49-F238E27FC236}">
                <a16:creationId xmlns:a16="http://schemas.microsoft.com/office/drawing/2014/main" id="{3A1BE749-91AF-4DBD-8CAF-765F2271463D}"/>
              </a:ext>
            </a:extLst>
          </p:cNvPr>
          <p:cNvGrpSpPr/>
          <p:nvPr/>
        </p:nvGrpSpPr>
        <p:grpSpPr>
          <a:xfrm>
            <a:off x="644562" y="4547041"/>
            <a:ext cx="12131669" cy="369332"/>
            <a:chOff x="644562" y="4198045"/>
            <a:chExt cx="12131669" cy="369332"/>
          </a:xfrm>
        </p:grpSpPr>
        <p:sp>
          <p:nvSpPr>
            <p:cNvPr id="136" name="TextBox 135">
              <a:extLst>
                <a:ext uri="{FF2B5EF4-FFF2-40B4-BE49-F238E27FC236}">
                  <a16:creationId xmlns:a16="http://schemas.microsoft.com/office/drawing/2014/main" id="{60782B97-8060-4885-8C6C-77681593C356}"/>
                </a:ext>
              </a:extLst>
            </p:cNvPr>
            <p:cNvSpPr txBox="1"/>
            <p:nvPr/>
          </p:nvSpPr>
          <p:spPr>
            <a:xfrm>
              <a:off x="644562" y="4198045"/>
              <a:ext cx="321794" cy="369332"/>
            </a:xfrm>
            <a:prstGeom prst="rect">
              <a:avLst/>
            </a:prstGeom>
            <a:noFill/>
          </p:spPr>
          <p:txBody>
            <a:bodyPr vert="horz" wrap="square" lIns="0" tIns="0" rIns="0" bIns="0" rtlCol="0">
              <a:spAutoFit/>
            </a:bodyPr>
            <a:lstStyle/>
            <a:p>
              <a:pPr hangingPunct="0">
                <a:spcBef>
                  <a:spcPts val="600"/>
                </a:spcBef>
                <a:buSzPct val="100000"/>
              </a:pPr>
              <a:r>
                <a:rPr lang="en-GB" sz="240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rPr>
                <a:t>4</a:t>
              </a:r>
            </a:p>
          </p:txBody>
        </p:sp>
        <p:sp>
          <p:nvSpPr>
            <p:cNvPr id="137" name="TextBox 136">
              <a:extLst>
                <a:ext uri="{FF2B5EF4-FFF2-40B4-BE49-F238E27FC236}">
                  <a16:creationId xmlns:a16="http://schemas.microsoft.com/office/drawing/2014/main" id="{BD585430-D2B3-4442-9329-0E9449D142D0}"/>
                </a:ext>
              </a:extLst>
            </p:cNvPr>
            <p:cNvSpPr txBox="1"/>
            <p:nvPr/>
          </p:nvSpPr>
          <p:spPr>
            <a:xfrm>
              <a:off x="966355" y="4198045"/>
              <a:ext cx="5580000" cy="314830"/>
            </a:xfrm>
            <a:prstGeom prst="rect">
              <a:avLst/>
            </a:prstGeom>
            <a:noFill/>
          </p:spPr>
          <p:txBody>
            <a:bodyPr wrap="square" lIns="0">
              <a:spAutoFit/>
            </a:bodyPr>
            <a:lstStyle/>
            <a:p>
              <a:pPr algn="justLow">
                <a:lnSpc>
                  <a:spcPts val="1900"/>
                </a:lnSpc>
              </a:pPr>
              <a:r>
                <a:rPr lang="en-GB" sz="1200" dirty="0">
                  <a:latin typeface="Open Sans Light" panose="020B0306030504020204" pitchFamily="34" charset="0"/>
                  <a:ea typeface="Open Sans Light" panose="020B0306030504020204" pitchFamily="34" charset="0"/>
                  <a:cs typeface="Open Sans Light" panose="020B0306030504020204" pitchFamily="34" charset="0"/>
                </a:rPr>
                <a:t>The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extension</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 of the cargo operations schedule</a:t>
              </a:r>
            </a:p>
          </p:txBody>
        </p:sp>
        <p:sp>
          <p:nvSpPr>
            <p:cNvPr id="138" name="TextBox 137">
              <a:extLst>
                <a:ext uri="{FF2B5EF4-FFF2-40B4-BE49-F238E27FC236}">
                  <a16:creationId xmlns:a16="http://schemas.microsoft.com/office/drawing/2014/main" id="{D09C7968-9675-4804-A0B7-92C2EFF074B5}"/>
                </a:ext>
              </a:extLst>
            </p:cNvPr>
            <p:cNvSpPr txBox="1"/>
            <p:nvPr/>
          </p:nvSpPr>
          <p:spPr>
            <a:xfrm>
              <a:off x="6874437" y="4198045"/>
              <a:ext cx="321794" cy="369332"/>
            </a:xfrm>
            <a:prstGeom prst="rect">
              <a:avLst/>
            </a:prstGeom>
            <a:noFill/>
          </p:spPr>
          <p:txBody>
            <a:bodyPr vert="horz" wrap="square" lIns="0" tIns="0" rIns="0" bIns="0" rtlCol="0">
              <a:spAutoFit/>
            </a:bodyPr>
            <a:lstStyle/>
            <a:p>
              <a:pPr hangingPunct="0">
                <a:spcBef>
                  <a:spcPts val="600"/>
                </a:spcBef>
                <a:buSzPct val="100000"/>
              </a:pPr>
              <a:r>
                <a:rPr lang="en-GB" sz="240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rPr>
                <a:t>9</a:t>
              </a:r>
            </a:p>
          </p:txBody>
        </p:sp>
        <p:sp>
          <p:nvSpPr>
            <p:cNvPr id="139" name="TextBox 138">
              <a:extLst>
                <a:ext uri="{FF2B5EF4-FFF2-40B4-BE49-F238E27FC236}">
                  <a16:creationId xmlns:a16="http://schemas.microsoft.com/office/drawing/2014/main" id="{8BA3EB46-C516-4958-8F8C-C4C56DF45D87}"/>
                </a:ext>
              </a:extLst>
            </p:cNvPr>
            <p:cNvSpPr txBox="1"/>
            <p:nvPr/>
          </p:nvSpPr>
          <p:spPr>
            <a:xfrm>
              <a:off x="7196231" y="4198045"/>
              <a:ext cx="5580000" cy="314830"/>
            </a:xfrm>
            <a:prstGeom prst="rect">
              <a:avLst/>
            </a:prstGeom>
            <a:noFill/>
          </p:spPr>
          <p:txBody>
            <a:bodyPr wrap="square" lIns="0">
              <a:spAutoFit/>
            </a:bodyPr>
            <a:lstStyle/>
            <a:p>
              <a:pPr algn="justLow">
                <a:lnSpc>
                  <a:spcPts val="1900"/>
                </a:lnSpc>
              </a:pPr>
              <a:r>
                <a:rPr lang="en-GB" sz="1200" dirty="0">
                  <a:latin typeface="Open Sans Light" panose="020B0306030504020204" pitchFamily="34" charset="0"/>
                  <a:ea typeface="Open Sans Light" panose="020B0306030504020204" pitchFamily="34" charset="0"/>
                  <a:cs typeface="Open Sans Light" panose="020B0306030504020204" pitchFamily="34" charset="0"/>
                </a:rPr>
                <a:t>The promotion of an environmentally friendly transition of the UDG vehicles. </a:t>
              </a:r>
              <a:endParaRPr lang="en-GB" sz="1200" b="1" dirty="0">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0" name="Group 19">
            <a:extLst>
              <a:ext uri="{FF2B5EF4-FFF2-40B4-BE49-F238E27FC236}">
                <a16:creationId xmlns:a16="http://schemas.microsoft.com/office/drawing/2014/main" id="{223FAA79-AE0F-4D6A-88BD-9CFB0A889403}"/>
              </a:ext>
            </a:extLst>
          </p:cNvPr>
          <p:cNvGrpSpPr/>
          <p:nvPr/>
        </p:nvGrpSpPr>
        <p:grpSpPr>
          <a:xfrm>
            <a:off x="644562" y="5081923"/>
            <a:ext cx="12131668" cy="558486"/>
            <a:chOff x="644562" y="4830808"/>
            <a:chExt cx="12131668" cy="558486"/>
          </a:xfrm>
        </p:grpSpPr>
        <p:sp>
          <p:nvSpPr>
            <p:cNvPr id="140" name="TextBox 139">
              <a:extLst>
                <a:ext uri="{FF2B5EF4-FFF2-40B4-BE49-F238E27FC236}">
                  <a16:creationId xmlns:a16="http://schemas.microsoft.com/office/drawing/2014/main" id="{1DD7CA4D-D540-46BB-B070-F55BF8A600BC}"/>
                </a:ext>
              </a:extLst>
            </p:cNvPr>
            <p:cNvSpPr txBox="1"/>
            <p:nvPr/>
          </p:nvSpPr>
          <p:spPr>
            <a:xfrm>
              <a:off x="644562" y="4830808"/>
              <a:ext cx="321794" cy="369332"/>
            </a:xfrm>
            <a:prstGeom prst="rect">
              <a:avLst/>
            </a:prstGeom>
            <a:noFill/>
          </p:spPr>
          <p:txBody>
            <a:bodyPr vert="horz" wrap="square" lIns="0" tIns="0" rIns="0" bIns="0" rtlCol="0">
              <a:spAutoFit/>
            </a:bodyPr>
            <a:lstStyle/>
            <a:p>
              <a:pPr hangingPunct="0">
                <a:spcBef>
                  <a:spcPts val="600"/>
                </a:spcBef>
                <a:buSzPct val="100000"/>
              </a:pPr>
              <a:r>
                <a:rPr lang="en-GB" sz="240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rPr>
                <a:t>5</a:t>
              </a:r>
            </a:p>
          </p:txBody>
        </p:sp>
        <p:sp>
          <p:nvSpPr>
            <p:cNvPr id="141" name="TextBox 140">
              <a:extLst>
                <a:ext uri="{FF2B5EF4-FFF2-40B4-BE49-F238E27FC236}">
                  <a16:creationId xmlns:a16="http://schemas.microsoft.com/office/drawing/2014/main" id="{50B253B9-00F6-44CD-AC46-4FAA095AC6D9}"/>
                </a:ext>
              </a:extLst>
            </p:cNvPr>
            <p:cNvSpPr txBox="1"/>
            <p:nvPr/>
          </p:nvSpPr>
          <p:spPr>
            <a:xfrm>
              <a:off x="966355" y="4830808"/>
              <a:ext cx="5580000" cy="321435"/>
            </a:xfrm>
            <a:prstGeom prst="rect">
              <a:avLst/>
            </a:prstGeom>
            <a:noFill/>
          </p:spPr>
          <p:txBody>
            <a:bodyPr wrap="square" lIns="0">
              <a:spAutoFit/>
            </a:bodyPr>
            <a:lstStyle/>
            <a:p>
              <a:pPr algn="justLow">
                <a:lnSpc>
                  <a:spcPts val="1900"/>
                </a:lnSpc>
              </a:pP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New signage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implementation. </a:t>
              </a:r>
              <a:endParaRPr lang="en-GB" sz="12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142" name="TextBox 141">
              <a:extLst>
                <a:ext uri="{FF2B5EF4-FFF2-40B4-BE49-F238E27FC236}">
                  <a16:creationId xmlns:a16="http://schemas.microsoft.com/office/drawing/2014/main" id="{36764619-B71E-454D-AB52-B5028176C942}"/>
                </a:ext>
              </a:extLst>
            </p:cNvPr>
            <p:cNvSpPr txBox="1"/>
            <p:nvPr/>
          </p:nvSpPr>
          <p:spPr>
            <a:xfrm>
              <a:off x="6690594" y="4830808"/>
              <a:ext cx="395368" cy="369332"/>
            </a:xfrm>
            <a:prstGeom prst="rect">
              <a:avLst/>
            </a:prstGeom>
            <a:noFill/>
          </p:spPr>
          <p:txBody>
            <a:bodyPr vert="horz" wrap="square" lIns="0" tIns="0" rIns="0" bIns="0" rtlCol="0">
              <a:spAutoFit/>
            </a:bodyPr>
            <a:lstStyle/>
            <a:p>
              <a:pPr hangingPunct="0">
                <a:spcBef>
                  <a:spcPts val="600"/>
                </a:spcBef>
                <a:buSzPct val="100000"/>
              </a:pPr>
              <a:r>
                <a:rPr lang="en-GB" sz="240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rPr>
                <a:t>10</a:t>
              </a:r>
            </a:p>
          </p:txBody>
        </p:sp>
        <p:sp>
          <p:nvSpPr>
            <p:cNvPr id="143" name="TextBox 142">
              <a:extLst>
                <a:ext uri="{FF2B5EF4-FFF2-40B4-BE49-F238E27FC236}">
                  <a16:creationId xmlns:a16="http://schemas.microsoft.com/office/drawing/2014/main" id="{6027C571-E549-4385-ACB5-898D28CC3453}"/>
                </a:ext>
              </a:extLst>
            </p:cNvPr>
            <p:cNvSpPr txBox="1"/>
            <p:nvPr/>
          </p:nvSpPr>
          <p:spPr>
            <a:xfrm>
              <a:off x="7196230" y="4830808"/>
              <a:ext cx="5580000" cy="558486"/>
            </a:xfrm>
            <a:prstGeom prst="rect">
              <a:avLst/>
            </a:prstGeom>
            <a:noFill/>
          </p:spPr>
          <p:txBody>
            <a:bodyPr wrap="square" lIns="0">
              <a:spAutoFit/>
            </a:bodyPr>
            <a:lstStyle/>
            <a:p>
              <a:pPr algn="justLow">
                <a:lnSpc>
                  <a:spcPts val="1900"/>
                </a:lnSpc>
              </a:pPr>
              <a:r>
                <a:rPr lang="en-GB" sz="1200" dirty="0">
                  <a:latin typeface="Open Sans Light" panose="020B0306030504020204" pitchFamily="34" charset="0"/>
                  <a:ea typeface="Open Sans Light" panose="020B0306030504020204" pitchFamily="34" charset="0"/>
                  <a:cs typeface="Open Sans Light" panose="020B0306030504020204" pitchFamily="34" charset="0"/>
                </a:rPr>
                <a:t>The creation of an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UDG forum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to implement further initiatives coming from stakeholders engagement. </a:t>
              </a:r>
            </a:p>
          </p:txBody>
        </p:sp>
      </p:grpSp>
      <p:sp>
        <p:nvSpPr>
          <p:cNvPr id="123" name="TextBox 122">
            <a:extLst>
              <a:ext uri="{FF2B5EF4-FFF2-40B4-BE49-F238E27FC236}">
                <a16:creationId xmlns:a16="http://schemas.microsoft.com/office/drawing/2014/main" id="{9B4BEAD0-4C99-4C63-B48F-433C4106877C}"/>
              </a:ext>
            </a:extLst>
          </p:cNvPr>
          <p:cNvSpPr txBox="1"/>
          <p:nvPr/>
        </p:nvSpPr>
        <p:spPr>
          <a:xfrm>
            <a:off x="2264410" y="6010402"/>
            <a:ext cx="10451627" cy="802143"/>
          </a:xfrm>
          <a:prstGeom prst="rect">
            <a:avLst/>
          </a:prstGeom>
          <a:noFill/>
        </p:spPr>
        <p:txBody>
          <a:bodyPr wrap="square" lIns="0">
            <a:spAutoFit/>
          </a:bodyPr>
          <a:lstStyle/>
          <a:p>
            <a:pPr algn="justLow">
              <a:lnSpc>
                <a:spcPts val="1900"/>
              </a:lnSpc>
            </a:pPr>
            <a:r>
              <a:rPr lang="en-GB" sz="1200" dirty="0">
                <a:latin typeface="Open Sans Light" panose="020B0306030504020204" pitchFamily="34" charset="0"/>
                <a:ea typeface="Open Sans Light" panose="020B0306030504020204" pitchFamily="34" charset="0"/>
                <a:cs typeface="Open Sans Light" panose="020B0306030504020204" pitchFamily="34" charset="0"/>
              </a:rPr>
              <a:t>The new </a:t>
            </a:r>
            <a:r>
              <a:rPr lang="en-GB" sz="1200" b="1" dirty="0">
                <a:latin typeface="Open Sans "/>
                <a:ea typeface="Open Sans Light" panose="020B0306030504020204" pitchFamily="34" charset="0"/>
                <a:cs typeface="Open Sans Light" panose="020B0306030504020204" pitchFamily="34" charset="0"/>
              </a:rPr>
              <a:t>App DUM Madrid 360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has been launched as a key measure of the strategy. It is exclusively developed for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professional users</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 it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digitalises</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 the whole delivery system and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automatizes</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 the usage control of the cargo bays. The App has three objectives: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Optimise de usage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of the reservations, allowing a greater availability of them,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reduce pollution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by reducing unnecessary lengthen trips and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put an end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to parking breaches.  </a:t>
            </a:r>
          </a:p>
        </p:txBody>
      </p:sp>
      <p:grpSp>
        <p:nvGrpSpPr>
          <p:cNvPr id="5" name="Group 4">
            <a:extLst>
              <a:ext uri="{FF2B5EF4-FFF2-40B4-BE49-F238E27FC236}">
                <a16:creationId xmlns:a16="http://schemas.microsoft.com/office/drawing/2014/main" id="{79A5B80A-F666-4652-B6AB-2F0FECDAE0F5}"/>
              </a:ext>
            </a:extLst>
          </p:cNvPr>
          <p:cNvGrpSpPr>
            <a:grpSpLocks noChangeAspect="1"/>
          </p:cNvGrpSpPr>
          <p:nvPr/>
        </p:nvGrpSpPr>
        <p:grpSpPr>
          <a:xfrm>
            <a:off x="644562" y="5887197"/>
            <a:ext cx="1413364" cy="1269533"/>
            <a:chOff x="510686" y="6412892"/>
            <a:chExt cx="2754070" cy="2473803"/>
          </a:xfrm>
        </p:grpSpPr>
        <p:pic>
          <p:nvPicPr>
            <p:cNvPr id="124" name="Picture 123">
              <a:extLst>
                <a:ext uri="{FF2B5EF4-FFF2-40B4-BE49-F238E27FC236}">
                  <a16:creationId xmlns:a16="http://schemas.microsoft.com/office/drawing/2014/main" id="{84DF3328-1ECE-449A-ACDA-D78B81F22FAF}"/>
                </a:ext>
              </a:extLst>
            </p:cNvPr>
            <p:cNvPicPr>
              <a:picLocks noChangeAspect="1"/>
            </p:cNvPicPr>
            <p:nvPr/>
          </p:nvPicPr>
          <p:blipFill rotWithShape="1">
            <a:blip r:embed="rId3"/>
            <a:srcRect l="466" t="536" b="394"/>
            <a:stretch/>
          </p:blipFill>
          <p:spPr>
            <a:xfrm>
              <a:off x="510686" y="6412892"/>
              <a:ext cx="1048233" cy="2263241"/>
            </a:xfrm>
            <a:prstGeom prst="roundRect">
              <a:avLst>
                <a:gd name="adj" fmla="val 8437"/>
              </a:avLst>
            </a:prstGeom>
            <a:effectLst>
              <a:outerShdw blurRad="50800" dist="38100" dir="10800000" algn="r" rotWithShape="0">
                <a:prstClr val="black">
                  <a:alpha val="40000"/>
                </a:prstClr>
              </a:outerShdw>
            </a:effectLst>
          </p:spPr>
        </p:pic>
        <p:pic>
          <p:nvPicPr>
            <p:cNvPr id="144" name="Picture 143">
              <a:extLst>
                <a:ext uri="{FF2B5EF4-FFF2-40B4-BE49-F238E27FC236}">
                  <a16:creationId xmlns:a16="http://schemas.microsoft.com/office/drawing/2014/main" id="{15DC6D01-E6D6-46FE-8791-C83E33FB0C98}"/>
                </a:ext>
              </a:extLst>
            </p:cNvPr>
            <p:cNvPicPr>
              <a:picLocks noChangeAspect="1"/>
            </p:cNvPicPr>
            <p:nvPr/>
          </p:nvPicPr>
          <p:blipFill rotWithShape="1">
            <a:blip r:embed="rId4"/>
            <a:srcRect l="929" t="699"/>
            <a:stretch/>
          </p:blipFill>
          <p:spPr>
            <a:xfrm>
              <a:off x="1380203" y="6518173"/>
              <a:ext cx="1044693" cy="2263241"/>
            </a:xfrm>
            <a:prstGeom prst="roundRect">
              <a:avLst>
                <a:gd name="adj" fmla="val 9640"/>
              </a:avLst>
            </a:prstGeom>
            <a:effectLst>
              <a:outerShdw blurRad="50800" dist="38100" dir="10800000" algn="r" rotWithShape="0">
                <a:prstClr val="black">
                  <a:alpha val="40000"/>
                </a:prstClr>
              </a:outerShdw>
            </a:effectLst>
          </p:spPr>
        </p:pic>
        <p:pic>
          <p:nvPicPr>
            <p:cNvPr id="145" name="Picture 144">
              <a:extLst>
                <a:ext uri="{FF2B5EF4-FFF2-40B4-BE49-F238E27FC236}">
                  <a16:creationId xmlns:a16="http://schemas.microsoft.com/office/drawing/2014/main" id="{A598146E-E2FB-4D8D-8513-41F2F78123ED}"/>
                </a:ext>
              </a:extLst>
            </p:cNvPr>
            <p:cNvPicPr>
              <a:picLocks noChangeAspect="1"/>
            </p:cNvPicPr>
            <p:nvPr/>
          </p:nvPicPr>
          <p:blipFill>
            <a:blip r:embed="rId5"/>
            <a:stretch>
              <a:fillRect/>
            </a:stretch>
          </p:blipFill>
          <p:spPr>
            <a:xfrm>
              <a:off x="2227192" y="6623454"/>
              <a:ext cx="1037564" cy="2263241"/>
            </a:xfrm>
            <a:prstGeom prst="roundRect">
              <a:avLst>
                <a:gd name="adj" fmla="val 8962"/>
              </a:avLst>
            </a:prstGeom>
            <a:effectLst>
              <a:outerShdw blurRad="50800" dist="38100" dir="10800000" algn="r" rotWithShape="0">
                <a:prstClr val="black">
                  <a:alpha val="40000"/>
                </a:prstClr>
              </a:outerShdw>
            </a:effectLst>
          </p:spPr>
        </p:pic>
      </p:grpSp>
    </p:spTree>
    <p:extLst>
      <p:ext uri="{BB962C8B-B14F-4D97-AF65-F5344CB8AC3E}">
        <p14:creationId xmlns:p14="http://schemas.microsoft.com/office/powerpoint/2010/main" val="347721218"/>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0F6C2-6EE5-4489-A720-450640F27109}"/>
              </a:ext>
            </a:extLst>
          </p:cNvPr>
          <p:cNvSpPr>
            <a:spLocks noGrp="1"/>
          </p:cNvSpPr>
          <p:nvPr>
            <p:ph type="title"/>
          </p:nvPr>
        </p:nvSpPr>
        <p:spPr/>
        <p:txBody>
          <a:bodyPr/>
          <a:lstStyle/>
          <a:p>
            <a:r>
              <a:rPr lang="en-GB">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rPr>
              <a:t>Main implemented actions: </a:t>
            </a:r>
            <a:r>
              <a:rPr lang="en-GB"/>
              <a:t>New Infrastructure</a:t>
            </a:r>
            <a:endParaRPr lang="en-GB" dirty="0"/>
          </a:p>
        </p:txBody>
      </p:sp>
      <p:sp>
        <p:nvSpPr>
          <p:cNvPr id="3" name="Text Placeholder 2">
            <a:extLst>
              <a:ext uri="{FF2B5EF4-FFF2-40B4-BE49-F238E27FC236}">
                <a16:creationId xmlns:a16="http://schemas.microsoft.com/office/drawing/2014/main" id="{CA2B26DF-4666-4980-9C4B-EBD12A092AE2}"/>
              </a:ext>
            </a:extLst>
          </p:cNvPr>
          <p:cNvSpPr>
            <a:spLocks noGrp="1"/>
          </p:cNvSpPr>
          <p:nvPr>
            <p:ph type="body" sz="quarter" idx="14"/>
          </p:nvPr>
        </p:nvSpPr>
        <p:spPr/>
        <p:txBody>
          <a:bodyPr/>
          <a:lstStyle/>
          <a:p>
            <a:r>
              <a:rPr lang="en-GB"/>
              <a:t>02. </a:t>
            </a:r>
            <a:r>
              <a:rPr lang="en-GB" sz="2200">
                <a:latin typeface="Open Sans Extrabold" panose="020B0906030804020204" pitchFamily="34" charset="0"/>
                <a:ea typeface="Open Sans Extrabold" panose="020B0906030804020204" pitchFamily="34" charset="0"/>
                <a:cs typeface="Open Sans Extrabold" panose="020B0906030804020204" pitchFamily="34" charset="0"/>
              </a:rPr>
              <a:t>Madrid </a:t>
            </a:r>
            <a:r>
              <a:rPr lang="en-GB" sz="2200" dirty="0">
                <a:latin typeface="Open Sans Extrabold" panose="020B0906030804020204" pitchFamily="34" charset="0"/>
                <a:ea typeface="Open Sans Extrabold" panose="020B0906030804020204" pitchFamily="34" charset="0"/>
                <a:cs typeface="Open Sans Extrabold" panose="020B0906030804020204" pitchFamily="34" charset="0"/>
              </a:rPr>
              <a:t>360 Strategy Summary</a:t>
            </a:r>
          </a:p>
        </p:txBody>
      </p:sp>
      <p:sp>
        <p:nvSpPr>
          <p:cNvPr id="35" name="TextBox 34">
            <a:extLst>
              <a:ext uri="{FF2B5EF4-FFF2-40B4-BE49-F238E27FC236}">
                <a16:creationId xmlns:a16="http://schemas.microsoft.com/office/drawing/2014/main" id="{A4D8EA8B-C6F9-4EA5-87C9-00F42BB8113B}"/>
              </a:ext>
            </a:extLst>
          </p:cNvPr>
          <p:cNvSpPr txBox="1"/>
          <p:nvPr/>
        </p:nvSpPr>
        <p:spPr>
          <a:xfrm>
            <a:off x="644562" y="1650236"/>
            <a:ext cx="12131668" cy="565091"/>
          </a:xfrm>
          <a:prstGeom prst="rect">
            <a:avLst/>
          </a:prstGeom>
          <a:noFill/>
        </p:spPr>
        <p:txBody>
          <a:bodyPr wrap="square" lIns="0">
            <a:spAutoFit/>
          </a:bodyPr>
          <a:lstStyle/>
          <a:p>
            <a:pPr algn="justLow">
              <a:lnSpc>
                <a:spcPts val="1900"/>
              </a:lnSpc>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The </a:t>
            </a:r>
            <a:r>
              <a:rPr lang="en-GB" sz="1400" b="1" dirty="0">
                <a:latin typeface="Open Sans" panose="020B0606030504020204" pitchFamily="34" charset="0"/>
                <a:ea typeface="Open Sans" panose="020B0606030504020204" pitchFamily="34" charset="0"/>
                <a:cs typeface="Open Sans" panose="020B0606030504020204" pitchFamily="34" charset="0"/>
              </a:rPr>
              <a:t>M-30 </a:t>
            </a:r>
            <a:r>
              <a:rPr lang="en-GB" sz="1400" b="1" dirty="0" err="1">
                <a:latin typeface="Open Sans" panose="020B0606030504020204" pitchFamily="34" charset="0"/>
                <a:ea typeface="Open Sans" panose="020B0606030504020204" pitchFamily="34" charset="0"/>
                <a:cs typeface="Open Sans" panose="020B0606030504020204" pitchFamily="34" charset="0"/>
              </a:rPr>
              <a:t>Nudo</a:t>
            </a:r>
            <a:r>
              <a:rPr lang="en-GB" sz="1400" b="1" dirty="0">
                <a:latin typeface="Open Sans" panose="020B0606030504020204" pitchFamily="34" charset="0"/>
                <a:ea typeface="Open Sans" panose="020B0606030504020204" pitchFamily="34" charset="0"/>
                <a:cs typeface="Open Sans" panose="020B0606030504020204" pitchFamily="34" charset="0"/>
              </a:rPr>
              <a:t> Norte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improvement works, one of the most congested spots of the city, is one of key measures to reduce emissions. The development allows for a daily reduction of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14 CO</a:t>
            </a:r>
            <a:r>
              <a:rPr lang="en-GB" sz="1400" b="1" baseline="-25000" dirty="0">
                <a:latin typeface="Open Sans Light" panose="020B0306030504020204" pitchFamily="34" charset="0"/>
                <a:ea typeface="Open Sans Light" panose="020B0306030504020204" pitchFamily="34" charset="0"/>
                <a:cs typeface="Open Sans Light" panose="020B0306030504020204" pitchFamily="34" charset="0"/>
              </a:rPr>
              <a:t>2eq</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 tons</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a:t>
            </a:r>
            <a:endParaRPr lang="en-GB" sz="1400" b="1" dirty="0">
              <a:latin typeface="Open Sans" panose="020B0606030504020204" pitchFamily="34" charset="0"/>
              <a:ea typeface="Open Sans" panose="020B0606030504020204" pitchFamily="34" charset="0"/>
              <a:cs typeface="Open Sans" panose="020B0606030504020204" pitchFamily="34" charset="0"/>
            </a:endParaRPr>
          </a:p>
        </p:txBody>
      </p:sp>
      <p:grpSp>
        <p:nvGrpSpPr>
          <p:cNvPr id="29" name="Group 28">
            <a:extLst>
              <a:ext uri="{FF2B5EF4-FFF2-40B4-BE49-F238E27FC236}">
                <a16:creationId xmlns:a16="http://schemas.microsoft.com/office/drawing/2014/main" id="{686140A1-1CCD-48D6-9C69-E69CBADDAEDA}"/>
              </a:ext>
            </a:extLst>
          </p:cNvPr>
          <p:cNvGrpSpPr>
            <a:grpSpLocks noChangeAspect="1"/>
          </p:cNvGrpSpPr>
          <p:nvPr/>
        </p:nvGrpSpPr>
        <p:grpSpPr>
          <a:xfrm>
            <a:off x="11080174" y="555708"/>
            <a:ext cx="1696056" cy="451937"/>
            <a:chOff x="11354823" y="557803"/>
            <a:chExt cx="1354985" cy="361054"/>
          </a:xfrm>
        </p:grpSpPr>
        <p:sp>
          <p:nvSpPr>
            <p:cNvPr id="32" name="TextBox 31">
              <a:extLst>
                <a:ext uri="{FF2B5EF4-FFF2-40B4-BE49-F238E27FC236}">
                  <a16:creationId xmlns:a16="http://schemas.microsoft.com/office/drawing/2014/main" id="{BEF51337-B27D-4E48-933B-904FD1FACC74}"/>
                </a:ext>
              </a:extLst>
            </p:cNvPr>
            <p:cNvSpPr txBox="1"/>
            <p:nvPr/>
          </p:nvSpPr>
          <p:spPr>
            <a:xfrm>
              <a:off x="12524030"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3" name="TextBox 32">
              <a:extLst>
                <a:ext uri="{FF2B5EF4-FFF2-40B4-BE49-F238E27FC236}">
                  <a16:creationId xmlns:a16="http://schemas.microsoft.com/office/drawing/2014/main" id="{E25C850A-C216-4CFC-9824-58F7D3F5346C}"/>
                </a:ext>
              </a:extLst>
            </p:cNvPr>
            <p:cNvSpPr txBox="1"/>
            <p:nvPr/>
          </p:nvSpPr>
          <p:spPr>
            <a:xfrm>
              <a:off x="12329162"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4" name="TextBox 33">
              <a:extLst>
                <a:ext uri="{FF2B5EF4-FFF2-40B4-BE49-F238E27FC236}">
                  <a16:creationId xmlns:a16="http://schemas.microsoft.com/office/drawing/2014/main" id="{DB0218B8-62C5-41EA-9A63-D39E3073053F}"/>
                </a:ext>
              </a:extLst>
            </p:cNvPr>
            <p:cNvSpPr txBox="1"/>
            <p:nvPr/>
          </p:nvSpPr>
          <p:spPr>
            <a:xfrm>
              <a:off x="12134294"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2" name="TextBox 41">
              <a:extLst>
                <a:ext uri="{FF2B5EF4-FFF2-40B4-BE49-F238E27FC236}">
                  <a16:creationId xmlns:a16="http://schemas.microsoft.com/office/drawing/2014/main" id="{7B5FCCBA-1EDA-4ED7-A0F9-783055B3BAB2}"/>
                </a:ext>
              </a:extLst>
            </p:cNvPr>
            <p:cNvSpPr txBox="1"/>
            <p:nvPr/>
          </p:nvSpPr>
          <p:spPr>
            <a:xfrm>
              <a:off x="11939427"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TextBox 42">
              <a:extLst>
                <a:ext uri="{FF2B5EF4-FFF2-40B4-BE49-F238E27FC236}">
                  <a16:creationId xmlns:a16="http://schemas.microsoft.com/office/drawing/2014/main" id="{A809D532-0672-41BB-9FF0-CD46EE725E58}"/>
                </a:ext>
              </a:extLst>
            </p:cNvPr>
            <p:cNvSpPr txBox="1"/>
            <p:nvPr/>
          </p:nvSpPr>
          <p:spPr>
            <a:xfrm>
              <a:off x="11744559" y="742111"/>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4" name="TextBox 43">
              <a:extLst>
                <a:ext uri="{FF2B5EF4-FFF2-40B4-BE49-F238E27FC236}">
                  <a16:creationId xmlns:a16="http://schemas.microsoft.com/office/drawing/2014/main" id="{916D4082-983A-4DAF-A5FA-F88FCDB00FDF}"/>
                </a:ext>
              </a:extLst>
            </p:cNvPr>
            <p:cNvSpPr txBox="1"/>
            <p:nvPr/>
          </p:nvSpPr>
          <p:spPr>
            <a:xfrm>
              <a:off x="11549691"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5" name="TextBox 44">
              <a:extLst>
                <a:ext uri="{FF2B5EF4-FFF2-40B4-BE49-F238E27FC236}">
                  <a16:creationId xmlns:a16="http://schemas.microsoft.com/office/drawing/2014/main" id="{08D2ABB3-E9E5-47C3-9318-8D2F4371F2C4}"/>
                </a:ext>
              </a:extLst>
            </p:cNvPr>
            <p:cNvSpPr txBox="1"/>
            <p:nvPr/>
          </p:nvSpPr>
          <p:spPr>
            <a:xfrm>
              <a:off x="11354823"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6" name="TextBox 45">
              <a:extLst>
                <a:ext uri="{FF2B5EF4-FFF2-40B4-BE49-F238E27FC236}">
                  <a16:creationId xmlns:a16="http://schemas.microsoft.com/office/drawing/2014/main" id="{6AF423F5-7C83-4540-A2FA-3E39EEBD35A4}"/>
                </a:ext>
              </a:extLst>
            </p:cNvPr>
            <p:cNvSpPr txBox="1"/>
            <p:nvPr/>
          </p:nvSpPr>
          <p:spPr>
            <a:xfrm>
              <a:off x="12524030" y="557803"/>
              <a:ext cx="185778" cy="176746"/>
            </a:xfrm>
            <a:prstGeom prst="rect">
              <a:avLst/>
            </a:prstGeom>
            <a:solidFill>
              <a:srgbClr val="A9A9A9"/>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7" name="TextBox 46">
              <a:extLst>
                <a:ext uri="{FF2B5EF4-FFF2-40B4-BE49-F238E27FC236}">
                  <a16:creationId xmlns:a16="http://schemas.microsoft.com/office/drawing/2014/main" id="{5BB57A81-93FA-40F5-97E9-FD57C7FA3E3F}"/>
                </a:ext>
              </a:extLst>
            </p:cNvPr>
            <p:cNvSpPr txBox="1"/>
            <p:nvPr/>
          </p:nvSpPr>
          <p:spPr>
            <a:xfrm>
              <a:off x="12329162"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8" name="TextBox 47">
              <a:extLst>
                <a:ext uri="{FF2B5EF4-FFF2-40B4-BE49-F238E27FC236}">
                  <a16:creationId xmlns:a16="http://schemas.microsoft.com/office/drawing/2014/main" id="{BAE9C600-2069-4E65-BB3A-FE8F69C3863D}"/>
                </a:ext>
              </a:extLst>
            </p:cNvPr>
            <p:cNvSpPr txBox="1"/>
            <p:nvPr/>
          </p:nvSpPr>
          <p:spPr>
            <a:xfrm>
              <a:off x="12134294"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9" name="TextBox 48">
              <a:extLst>
                <a:ext uri="{FF2B5EF4-FFF2-40B4-BE49-F238E27FC236}">
                  <a16:creationId xmlns:a16="http://schemas.microsoft.com/office/drawing/2014/main" id="{E4101A51-069D-45B3-972D-BEB2B0678CF2}"/>
                </a:ext>
              </a:extLst>
            </p:cNvPr>
            <p:cNvSpPr txBox="1"/>
            <p:nvPr/>
          </p:nvSpPr>
          <p:spPr>
            <a:xfrm>
              <a:off x="11939427"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0" name="TextBox 49">
              <a:extLst>
                <a:ext uri="{FF2B5EF4-FFF2-40B4-BE49-F238E27FC236}">
                  <a16:creationId xmlns:a16="http://schemas.microsoft.com/office/drawing/2014/main" id="{427CEB0E-AF17-4F65-B46D-4939D4E80AA9}"/>
                </a:ext>
              </a:extLst>
            </p:cNvPr>
            <p:cNvSpPr txBox="1"/>
            <p:nvPr/>
          </p:nvSpPr>
          <p:spPr>
            <a:xfrm>
              <a:off x="11744559"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1" name="TextBox 50">
              <a:extLst>
                <a:ext uri="{FF2B5EF4-FFF2-40B4-BE49-F238E27FC236}">
                  <a16:creationId xmlns:a16="http://schemas.microsoft.com/office/drawing/2014/main" id="{272A2128-9CF1-4242-99A9-DE78782F3683}"/>
                </a:ext>
              </a:extLst>
            </p:cNvPr>
            <p:cNvSpPr txBox="1"/>
            <p:nvPr/>
          </p:nvSpPr>
          <p:spPr>
            <a:xfrm>
              <a:off x="11549691"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52" name="Graphic 4">
              <a:extLst>
                <a:ext uri="{FF2B5EF4-FFF2-40B4-BE49-F238E27FC236}">
                  <a16:creationId xmlns:a16="http://schemas.microsoft.com/office/drawing/2014/main" id="{45F29A22-B177-4DCF-AECF-C877C3FC5BEB}"/>
                </a:ext>
              </a:extLst>
            </p:cNvPr>
            <p:cNvGrpSpPr>
              <a:grpSpLocks noChangeAspect="1"/>
            </p:cNvGrpSpPr>
            <p:nvPr/>
          </p:nvGrpSpPr>
          <p:grpSpPr>
            <a:xfrm>
              <a:off x="11772106" y="767204"/>
              <a:ext cx="37357" cy="35885"/>
              <a:chOff x="8908530" y="3895668"/>
              <a:chExt cx="226843" cy="218332"/>
            </a:xfrm>
            <a:solidFill>
              <a:schemeClr val="bg1"/>
            </a:solidFill>
            <a:effectLst/>
          </p:grpSpPr>
          <p:sp>
            <p:nvSpPr>
              <p:cNvPr id="107" name="Graphic 4">
                <a:extLst>
                  <a:ext uri="{FF2B5EF4-FFF2-40B4-BE49-F238E27FC236}">
                    <a16:creationId xmlns:a16="http://schemas.microsoft.com/office/drawing/2014/main" id="{D6A26134-4C8B-4235-9CC0-730E7827DC8C}"/>
                  </a:ext>
                </a:extLst>
              </p:cNvPr>
              <p:cNvSpPr/>
              <p:nvPr/>
            </p:nvSpPr>
            <p:spPr>
              <a:xfrm>
                <a:off x="8969754" y="3895668"/>
                <a:ext cx="111083" cy="82353"/>
              </a:xfrm>
              <a:custGeom>
                <a:avLst/>
                <a:gdLst>
                  <a:gd name="connsiteX0" fmla="*/ 68812 w 111083"/>
                  <a:gd name="connsiteY0" fmla="*/ 63840 h 82353"/>
                  <a:gd name="connsiteX1" fmla="*/ 61144 w 111083"/>
                  <a:gd name="connsiteY1" fmla="*/ 68947 h 82353"/>
                  <a:gd name="connsiteX2" fmla="*/ 61144 w 111083"/>
                  <a:gd name="connsiteY2" fmla="*/ 68947 h 82353"/>
                  <a:gd name="connsiteX3" fmla="*/ 66256 w 111083"/>
                  <a:gd name="connsiteY3" fmla="*/ 76608 h 82353"/>
                  <a:gd name="connsiteX4" fmla="*/ 66256 w 111083"/>
                  <a:gd name="connsiteY4" fmla="*/ 76608 h 82353"/>
                  <a:gd name="connsiteX5" fmla="*/ 97566 w 111083"/>
                  <a:gd name="connsiteY5" fmla="*/ 82354 h 82353"/>
                  <a:gd name="connsiteX6" fmla="*/ 98844 w 111083"/>
                  <a:gd name="connsiteY6" fmla="*/ 82354 h 82353"/>
                  <a:gd name="connsiteX7" fmla="*/ 102679 w 111083"/>
                  <a:gd name="connsiteY7" fmla="*/ 81077 h 82353"/>
                  <a:gd name="connsiteX8" fmla="*/ 105234 w 111083"/>
                  <a:gd name="connsiteY8" fmla="*/ 77246 h 82353"/>
                  <a:gd name="connsiteX9" fmla="*/ 110985 w 111083"/>
                  <a:gd name="connsiteY9" fmla="*/ 45965 h 82353"/>
                  <a:gd name="connsiteX10" fmla="*/ 105874 w 111083"/>
                  <a:gd name="connsiteY10" fmla="*/ 38304 h 82353"/>
                  <a:gd name="connsiteX11" fmla="*/ 98205 w 111083"/>
                  <a:gd name="connsiteY11" fmla="*/ 43411 h 82353"/>
                  <a:gd name="connsiteX12" fmla="*/ 98205 w 111083"/>
                  <a:gd name="connsiteY12" fmla="*/ 43411 h 82353"/>
                  <a:gd name="connsiteX13" fmla="*/ 95649 w 111083"/>
                  <a:gd name="connsiteY13" fmla="*/ 58094 h 82353"/>
                  <a:gd name="connsiteX14" fmla="*/ 63700 w 111083"/>
                  <a:gd name="connsiteY14" fmla="*/ 3192 h 82353"/>
                  <a:gd name="connsiteX15" fmla="*/ 57949 w 111083"/>
                  <a:gd name="connsiteY15" fmla="*/ 0 h 82353"/>
                  <a:gd name="connsiteX16" fmla="*/ 45169 w 111083"/>
                  <a:gd name="connsiteY16" fmla="*/ 0 h 82353"/>
                  <a:gd name="connsiteX17" fmla="*/ 39418 w 111083"/>
                  <a:gd name="connsiteY17" fmla="*/ 3192 h 82353"/>
                  <a:gd name="connsiteX18" fmla="*/ 1079 w 111083"/>
                  <a:gd name="connsiteY18" fmla="*/ 68947 h 82353"/>
                  <a:gd name="connsiteX19" fmla="*/ 2995 w 111083"/>
                  <a:gd name="connsiteY19" fmla="*/ 77885 h 82353"/>
                  <a:gd name="connsiteX20" fmla="*/ 11941 w 111083"/>
                  <a:gd name="connsiteY20" fmla="*/ 75970 h 82353"/>
                  <a:gd name="connsiteX21" fmla="*/ 11941 w 111083"/>
                  <a:gd name="connsiteY21" fmla="*/ 75331 h 82353"/>
                  <a:gd name="connsiteX22" fmla="*/ 48364 w 111083"/>
                  <a:gd name="connsiteY22" fmla="*/ 12768 h 82353"/>
                  <a:gd name="connsiteX23" fmla="*/ 54115 w 111083"/>
                  <a:gd name="connsiteY23" fmla="*/ 12768 h 82353"/>
                  <a:gd name="connsiteX24" fmla="*/ 85425 w 111083"/>
                  <a:gd name="connsiteY24" fmla="*/ 67032 h 82353"/>
                  <a:gd name="connsiteX25" fmla="*/ 68812 w 111083"/>
                  <a:gd name="connsiteY25" fmla="*/ 63840 h 8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083" h="82353">
                    <a:moveTo>
                      <a:pt x="68812" y="63840"/>
                    </a:moveTo>
                    <a:cubicBezTo>
                      <a:pt x="65617" y="63202"/>
                      <a:pt x="61783" y="65755"/>
                      <a:pt x="61144" y="68947"/>
                    </a:cubicBezTo>
                    <a:cubicBezTo>
                      <a:pt x="61144" y="68947"/>
                      <a:pt x="61144" y="68947"/>
                      <a:pt x="61144" y="68947"/>
                    </a:cubicBezTo>
                    <a:cubicBezTo>
                      <a:pt x="60505" y="72139"/>
                      <a:pt x="63061" y="75970"/>
                      <a:pt x="66256" y="76608"/>
                    </a:cubicBezTo>
                    <a:cubicBezTo>
                      <a:pt x="66256" y="76608"/>
                      <a:pt x="66256" y="76608"/>
                      <a:pt x="66256" y="76608"/>
                    </a:cubicBezTo>
                    <a:lnTo>
                      <a:pt x="97566" y="82354"/>
                    </a:lnTo>
                    <a:lnTo>
                      <a:pt x="98844" y="82354"/>
                    </a:lnTo>
                    <a:cubicBezTo>
                      <a:pt x="100123" y="82354"/>
                      <a:pt x="101400" y="81715"/>
                      <a:pt x="102679" y="81077"/>
                    </a:cubicBezTo>
                    <a:cubicBezTo>
                      <a:pt x="103956" y="79800"/>
                      <a:pt x="105234" y="78523"/>
                      <a:pt x="105234" y="77246"/>
                    </a:cubicBezTo>
                    <a:lnTo>
                      <a:pt x="110985" y="45965"/>
                    </a:lnTo>
                    <a:cubicBezTo>
                      <a:pt x="111624" y="42135"/>
                      <a:pt x="109069" y="38943"/>
                      <a:pt x="105874" y="38304"/>
                    </a:cubicBezTo>
                    <a:cubicBezTo>
                      <a:pt x="102039" y="37666"/>
                      <a:pt x="98844" y="40219"/>
                      <a:pt x="98205" y="43411"/>
                    </a:cubicBezTo>
                    <a:lnTo>
                      <a:pt x="98205" y="43411"/>
                    </a:lnTo>
                    <a:lnTo>
                      <a:pt x="95649" y="58094"/>
                    </a:lnTo>
                    <a:lnTo>
                      <a:pt x="63700" y="3192"/>
                    </a:lnTo>
                    <a:cubicBezTo>
                      <a:pt x="62422" y="1277"/>
                      <a:pt x="60505" y="0"/>
                      <a:pt x="57949" y="0"/>
                    </a:cubicBezTo>
                    <a:lnTo>
                      <a:pt x="45169" y="0"/>
                    </a:lnTo>
                    <a:cubicBezTo>
                      <a:pt x="42613" y="0"/>
                      <a:pt x="40696" y="1277"/>
                      <a:pt x="39418" y="3192"/>
                    </a:cubicBezTo>
                    <a:lnTo>
                      <a:pt x="1079" y="68947"/>
                    </a:lnTo>
                    <a:cubicBezTo>
                      <a:pt x="-839" y="72139"/>
                      <a:pt x="-200" y="75970"/>
                      <a:pt x="2995" y="77885"/>
                    </a:cubicBezTo>
                    <a:cubicBezTo>
                      <a:pt x="6190" y="79800"/>
                      <a:pt x="10025" y="79162"/>
                      <a:pt x="11941" y="75970"/>
                    </a:cubicBezTo>
                    <a:cubicBezTo>
                      <a:pt x="11941" y="75970"/>
                      <a:pt x="11941" y="75970"/>
                      <a:pt x="11941" y="75331"/>
                    </a:cubicBezTo>
                    <a:lnTo>
                      <a:pt x="48364" y="12768"/>
                    </a:lnTo>
                    <a:lnTo>
                      <a:pt x="54115" y="12768"/>
                    </a:lnTo>
                    <a:lnTo>
                      <a:pt x="85425" y="67032"/>
                    </a:lnTo>
                    <a:lnTo>
                      <a:pt x="68812" y="6384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08" name="Graphic 4">
                <a:extLst>
                  <a:ext uri="{FF2B5EF4-FFF2-40B4-BE49-F238E27FC236}">
                    <a16:creationId xmlns:a16="http://schemas.microsoft.com/office/drawing/2014/main" id="{F7CE9E89-9EFD-4339-A9FB-A4CF3A3EE3E8}"/>
                  </a:ext>
                </a:extLst>
              </p:cNvPr>
              <p:cNvSpPr/>
              <p:nvPr/>
            </p:nvSpPr>
            <p:spPr>
              <a:xfrm>
                <a:off x="8908530" y="3997333"/>
                <a:ext cx="96807" cy="94961"/>
              </a:xfrm>
              <a:custGeom>
                <a:avLst/>
                <a:gdLst>
                  <a:gd name="connsiteX0" fmla="*/ 91696 w 96807"/>
                  <a:gd name="connsiteY0" fmla="*/ 80917 h 94961"/>
                  <a:gd name="connsiteX1" fmla="*/ 16934 w 96807"/>
                  <a:gd name="connsiteY1" fmla="*/ 80917 h 94961"/>
                  <a:gd name="connsiteX2" fmla="*/ 14378 w 96807"/>
                  <a:gd name="connsiteY2" fmla="*/ 76448 h 94961"/>
                  <a:gd name="connsiteX3" fmla="*/ 46327 w 96807"/>
                  <a:gd name="connsiteY3" fmla="*/ 22184 h 94961"/>
                  <a:gd name="connsiteX4" fmla="*/ 52078 w 96807"/>
                  <a:gd name="connsiteY4" fmla="*/ 38783 h 94961"/>
                  <a:gd name="connsiteX5" fmla="*/ 57829 w 96807"/>
                  <a:gd name="connsiteY5" fmla="*/ 43251 h 94961"/>
                  <a:gd name="connsiteX6" fmla="*/ 59746 w 96807"/>
                  <a:gd name="connsiteY6" fmla="*/ 42613 h 94961"/>
                  <a:gd name="connsiteX7" fmla="*/ 63580 w 96807"/>
                  <a:gd name="connsiteY7" fmla="*/ 34314 h 94961"/>
                  <a:gd name="connsiteX8" fmla="*/ 52717 w 96807"/>
                  <a:gd name="connsiteY8" fmla="*/ 4309 h 94961"/>
                  <a:gd name="connsiteX9" fmla="*/ 49522 w 96807"/>
                  <a:gd name="connsiteY9" fmla="*/ 479 h 94961"/>
                  <a:gd name="connsiteX10" fmla="*/ 44410 w 96807"/>
                  <a:gd name="connsiteY10" fmla="*/ 479 h 94961"/>
                  <a:gd name="connsiteX11" fmla="*/ 14378 w 96807"/>
                  <a:gd name="connsiteY11" fmla="*/ 11332 h 94961"/>
                  <a:gd name="connsiteX12" fmla="*/ 11183 w 96807"/>
                  <a:gd name="connsiteY12" fmla="*/ 19631 h 94961"/>
                  <a:gd name="connsiteX13" fmla="*/ 18850 w 96807"/>
                  <a:gd name="connsiteY13" fmla="*/ 23461 h 94961"/>
                  <a:gd name="connsiteX14" fmla="*/ 33547 w 96807"/>
                  <a:gd name="connsiteY14" fmla="*/ 18354 h 94961"/>
                  <a:gd name="connsiteX15" fmla="*/ 959 w 96807"/>
                  <a:gd name="connsiteY15" fmla="*/ 73894 h 94961"/>
                  <a:gd name="connsiteX16" fmla="*/ 959 w 96807"/>
                  <a:gd name="connsiteY16" fmla="*/ 80278 h 94961"/>
                  <a:gd name="connsiteX17" fmla="*/ 6709 w 96807"/>
                  <a:gd name="connsiteY17" fmla="*/ 91770 h 94961"/>
                  <a:gd name="connsiteX18" fmla="*/ 12460 w 96807"/>
                  <a:gd name="connsiteY18" fmla="*/ 94962 h 94961"/>
                  <a:gd name="connsiteX19" fmla="*/ 90418 w 96807"/>
                  <a:gd name="connsiteY19" fmla="*/ 94962 h 94961"/>
                  <a:gd name="connsiteX20" fmla="*/ 96808 w 96807"/>
                  <a:gd name="connsiteY20" fmla="*/ 88578 h 94961"/>
                  <a:gd name="connsiteX21" fmla="*/ 91696 w 96807"/>
                  <a:gd name="connsiteY21" fmla="*/ 80917 h 94961"/>
                  <a:gd name="connsiteX22" fmla="*/ 91696 w 96807"/>
                  <a:gd name="connsiteY22" fmla="*/ 80917 h 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6807" h="94961">
                    <a:moveTo>
                      <a:pt x="91696" y="80917"/>
                    </a:moveTo>
                    <a:lnTo>
                      <a:pt x="16934" y="80917"/>
                    </a:lnTo>
                    <a:lnTo>
                      <a:pt x="14378" y="76448"/>
                    </a:lnTo>
                    <a:lnTo>
                      <a:pt x="46327" y="22184"/>
                    </a:lnTo>
                    <a:lnTo>
                      <a:pt x="52078" y="38783"/>
                    </a:lnTo>
                    <a:cubicBezTo>
                      <a:pt x="52717" y="41336"/>
                      <a:pt x="55273" y="43251"/>
                      <a:pt x="57829" y="43251"/>
                    </a:cubicBezTo>
                    <a:cubicBezTo>
                      <a:pt x="58468" y="43251"/>
                      <a:pt x="59107" y="43251"/>
                      <a:pt x="59746" y="42613"/>
                    </a:cubicBezTo>
                    <a:cubicBezTo>
                      <a:pt x="62941" y="41336"/>
                      <a:pt x="64858" y="37506"/>
                      <a:pt x="63580" y="34314"/>
                    </a:cubicBezTo>
                    <a:lnTo>
                      <a:pt x="52717" y="4309"/>
                    </a:lnTo>
                    <a:cubicBezTo>
                      <a:pt x="52078" y="3032"/>
                      <a:pt x="50800" y="1117"/>
                      <a:pt x="49522" y="479"/>
                    </a:cubicBezTo>
                    <a:cubicBezTo>
                      <a:pt x="48244" y="-160"/>
                      <a:pt x="46327" y="-160"/>
                      <a:pt x="44410" y="479"/>
                    </a:cubicBezTo>
                    <a:lnTo>
                      <a:pt x="14378" y="11332"/>
                    </a:lnTo>
                    <a:cubicBezTo>
                      <a:pt x="11183" y="12608"/>
                      <a:pt x="9904" y="16439"/>
                      <a:pt x="11183" y="19631"/>
                    </a:cubicBezTo>
                    <a:cubicBezTo>
                      <a:pt x="12460" y="22823"/>
                      <a:pt x="15655" y="24099"/>
                      <a:pt x="18850" y="23461"/>
                    </a:cubicBezTo>
                    <a:lnTo>
                      <a:pt x="33547" y="18354"/>
                    </a:lnTo>
                    <a:lnTo>
                      <a:pt x="959" y="73894"/>
                    </a:lnTo>
                    <a:cubicBezTo>
                      <a:pt x="-320" y="75810"/>
                      <a:pt x="-320" y="78363"/>
                      <a:pt x="959" y="80278"/>
                    </a:cubicBezTo>
                    <a:lnTo>
                      <a:pt x="6709" y="91770"/>
                    </a:lnTo>
                    <a:cubicBezTo>
                      <a:pt x="7988" y="93685"/>
                      <a:pt x="9904" y="94962"/>
                      <a:pt x="12460" y="94962"/>
                    </a:cubicBezTo>
                    <a:lnTo>
                      <a:pt x="90418" y="94962"/>
                    </a:lnTo>
                    <a:cubicBezTo>
                      <a:pt x="94252" y="94962"/>
                      <a:pt x="96808" y="92408"/>
                      <a:pt x="96808" y="88578"/>
                    </a:cubicBezTo>
                    <a:cubicBezTo>
                      <a:pt x="96808" y="84747"/>
                      <a:pt x="95529" y="81555"/>
                      <a:pt x="91696" y="80917"/>
                    </a:cubicBezTo>
                    <a:lnTo>
                      <a:pt x="91696" y="80917"/>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09" name="Graphic 4">
                <a:extLst>
                  <a:ext uri="{FF2B5EF4-FFF2-40B4-BE49-F238E27FC236}">
                    <a16:creationId xmlns:a16="http://schemas.microsoft.com/office/drawing/2014/main" id="{7586B701-D9C6-4795-90BF-65B9BE1EA83D}"/>
                  </a:ext>
                </a:extLst>
              </p:cNvPr>
              <p:cNvSpPr/>
              <p:nvPr/>
            </p:nvSpPr>
            <p:spPr>
              <a:xfrm>
                <a:off x="9030259" y="4001153"/>
                <a:ext cx="105114" cy="112847"/>
              </a:xfrm>
              <a:custGeom>
                <a:avLst/>
                <a:gdLst>
                  <a:gd name="connsiteX0" fmla="*/ 64539 w 105114"/>
                  <a:gd name="connsiteY0" fmla="*/ 3681 h 112847"/>
                  <a:gd name="connsiteX1" fmla="*/ 56232 w 105114"/>
                  <a:gd name="connsiteY1" fmla="*/ 489 h 112847"/>
                  <a:gd name="connsiteX2" fmla="*/ 53037 w 105114"/>
                  <a:gd name="connsiteY2" fmla="*/ 8788 h 112847"/>
                  <a:gd name="connsiteX3" fmla="*/ 53675 w 105114"/>
                  <a:gd name="connsiteY3" fmla="*/ 10065 h 112847"/>
                  <a:gd name="connsiteX4" fmla="*/ 90737 w 105114"/>
                  <a:gd name="connsiteY4" fmla="*/ 72628 h 112847"/>
                  <a:gd name="connsiteX5" fmla="*/ 88820 w 105114"/>
                  <a:gd name="connsiteY5" fmla="*/ 77097 h 112847"/>
                  <a:gd name="connsiteX6" fmla="*/ 22365 w 105114"/>
                  <a:gd name="connsiteY6" fmla="*/ 77097 h 112847"/>
                  <a:gd name="connsiteX7" fmla="*/ 33228 w 105114"/>
                  <a:gd name="connsiteY7" fmla="*/ 66244 h 112847"/>
                  <a:gd name="connsiteX8" fmla="*/ 32589 w 105114"/>
                  <a:gd name="connsiteY8" fmla="*/ 57307 h 112847"/>
                  <a:gd name="connsiteX9" fmla="*/ 24282 w 105114"/>
                  <a:gd name="connsiteY9" fmla="*/ 57307 h 112847"/>
                  <a:gd name="connsiteX10" fmla="*/ 1917 w 105114"/>
                  <a:gd name="connsiteY10" fmla="*/ 79650 h 112847"/>
                  <a:gd name="connsiteX11" fmla="*/ 1917 w 105114"/>
                  <a:gd name="connsiteY11" fmla="*/ 88588 h 112847"/>
                  <a:gd name="connsiteX12" fmla="*/ 24282 w 105114"/>
                  <a:gd name="connsiteY12" fmla="*/ 110932 h 112847"/>
                  <a:gd name="connsiteX13" fmla="*/ 33228 w 105114"/>
                  <a:gd name="connsiteY13" fmla="*/ 110932 h 112847"/>
                  <a:gd name="connsiteX14" fmla="*/ 33228 w 105114"/>
                  <a:gd name="connsiteY14" fmla="*/ 101994 h 112847"/>
                  <a:gd name="connsiteX15" fmla="*/ 33228 w 105114"/>
                  <a:gd name="connsiteY15" fmla="*/ 101994 h 112847"/>
                  <a:gd name="connsiteX16" fmla="*/ 20448 w 105114"/>
                  <a:gd name="connsiteY16" fmla="*/ 89226 h 112847"/>
                  <a:gd name="connsiteX17" fmla="*/ 92654 w 105114"/>
                  <a:gd name="connsiteY17" fmla="*/ 89226 h 112847"/>
                  <a:gd name="connsiteX18" fmla="*/ 98405 w 105114"/>
                  <a:gd name="connsiteY18" fmla="*/ 86034 h 112847"/>
                  <a:gd name="connsiteX19" fmla="*/ 104156 w 105114"/>
                  <a:gd name="connsiteY19" fmla="*/ 74543 h 112847"/>
                  <a:gd name="connsiteX20" fmla="*/ 104156 w 105114"/>
                  <a:gd name="connsiteY20" fmla="*/ 68159 h 112847"/>
                  <a:gd name="connsiteX21" fmla="*/ 64539 w 105114"/>
                  <a:gd name="connsiteY21" fmla="*/ 3681 h 1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114" h="112847">
                    <a:moveTo>
                      <a:pt x="64539" y="3681"/>
                    </a:moveTo>
                    <a:cubicBezTo>
                      <a:pt x="63260" y="489"/>
                      <a:pt x="59427" y="-788"/>
                      <a:pt x="56232" y="489"/>
                    </a:cubicBezTo>
                    <a:cubicBezTo>
                      <a:pt x="53037" y="1766"/>
                      <a:pt x="51759" y="5596"/>
                      <a:pt x="53037" y="8788"/>
                    </a:cubicBezTo>
                    <a:cubicBezTo>
                      <a:pt x="53037" y="9427"/>
                      <a:pt x="53675" y="9427"/>
                      <a:pt x="53675" y="10065"/>
                    </a:cubicBezTo>
                    <a:lnTo>
                      <a:pt x="90737" y="72628"/>
                    </a:lnTo>
                    <a:lnTo>
                      <a:pt x="88820" y="77097"/>
                    </a:lnTo>
                    <a:lnTo>
                      <a:pt x="22365" y="77097"/>
                    </a:lnTo>
                    <a:lnTo>
                      <a:pt x="33228" y="66244"/>
                    </a:lnTo>
                    <a:cubicBezTo>
                      <a:pt x="35784" y="63690"/>
                      <a:pt x="35144" y="59222"/>
                      <a:pt x="32589" y="57307"/>
                    </a:cubicBezTo>
                    <a:cubicBezTo>
                      <a:pt x="30033" y="55391"/>
                      <a:pt x="26838" y="55391"/>
                      <a:pt x="24282" y="57307"/>
                    </a:cubicBezTo>
                    <a:lnTo>
                      <a:pt x="1917" y="79650"/>
                    </a:lnTo>
                    <a:cubicBezTo>
                      <a:pt x="-639" y="82204"/>
                      <a:pt x="-639" y="86034"/>
                      <a:pt x="1917" y="88588"/>
                    </a:cubicBezTo>
                    <a:lnTo>
                      <a:pt x="24282" y="110932"/>
                    </a:lnTo>
                    <a:cubicBezTo>
                      <a:pt x="26838" y="113486"/>
                      <a:pt x="30672" y="113486"/>
                      <a:pt x="33228" y="110932"/>
                    </a:cubicBezTo>
                    <a:cubicBezTo>
                      <a:pt x="35784" y="108378"/>
                      <a:pt x="35784" y="104548"/>
                      <a:pt x="33228" y="101994"/>
                    </a:cubicBezTo>
                    <a:lnTo>
                      <a:pt x="33228" y="101994"/>
                    </a:lnTo>
                    <a:lnTo>
                      <a:pt x="20448" y="89226"/>
                    </a:lnTo>
                    <a:lnTo>
                      <a:pt x="92654" y="89226"/>
                    </a:lnTo>
                    <a:cubicBezTo>
                      <a:pt x="95210" y="89226"/>
                      <a:pt x="97127" y="87950"/>
                      <a:pt x="98405" y="86034"/>
                    </a:cubicBezTo>
                    <a:lnTo>
                      <a:pt x="104156" y="74543"/>
                    </a:lnTo>
                    <a:cubicBezTo>
                      <a:pt x="105434" y="72628"/>
                      <a:pt x="105434" y="70074"/>
                      <a:pt x="104156" y="68159"/>
                    </a:cubicBezTo>
                    <a:lnTo>
                      <a:pt x="64539" y="36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53" name="Graphic 4">
              <a:extLst>
                <a:ext uri="{FF2B5EF4-FFF2-40B4-BE49-F238E27FC236}">
                  <a16:creationId xmlns:a16="http://schemas.microsoft.com/office/drawing/2014/main" id="{40323E48-D996-4B99-A3B1-A0D66B2F01DB}"/>
                </a:ext>
              </a:extLst>
            </p:cNvPr>
            <p:cNvSpPr/>
            <p:nvPr/>
          </p:nvSpPr>
          <p:spPr>
            <a:xfrm>
              <a:off x="11381802" y="770300"/>
              <a:ext cx="41478" cy="27452"/>
            </a:xfrm>
            <a:custGeom>
              <a:avLst/>
              <a:gdLst>
                <a:gd name="connsiteX0" fmla="*/ 188503 w 232974"/>
                <a:gd name="connsiteY0" fmla="*/ 62563 h 154492"/>
                <a:gd name="connsiteX1" fmla="*/ 171889 w 232974"/>
                <a:gd name="connsiteY1" fmla="*/ 65755 h 154492"/>
                <a:gd name="connsiteX2" fmla="*/ 154636 w 232974"/>
                <a:gd name="connsiteY2" fmla="*/ 35112 h 154492"/>
                <a:gd name="connsiteX3" fmla="*/ 161026 w 232974"/>
                <a:gd name="connsiteY3" fmla="*/ 20429 h 154492"/>
                <a:gd name="connsiteX4" fmla="*/ 172528 w 232974"/>
                <a:gd name="connsiteY4" fmla="*/ 20429 h 154492"/>
                <a:gd name="connsiteX5" fmla="*/ 178918 w 232974"/>
                <a:gd name="connsiteY5" fmla="*/ 14045 h 154492"/>
                <a:gd name="connsiteX6" fmla="*/ 172528 w 232974"/>
                <a:gd name="connsiteY6" fmla="*/ 7661 h 154492"/>
                <a:gd name="connsiteX7" fmla="*/ 141217 w 232974"/>
                <a:gd name="connsiteY7" fmla="*/ 7661 h 154492"/>
                <a:gd name="connsiteX8" fmla="*/ 134828 w 232974"/>
                <a:gd name="connsiteY8" fmla="*/ 14045 h 154492"/>
                <a:gd name="connsiteX9" fmla="*/ 141217 w 232974"/>
                <a:gd name="connsiteY9" fmla="*/ 20429 h 154492"/>
                <a:gd name="connsiteX10" fmla="*/ 147607 w 232974"/>
                <a:gd name="connsiteY10" fmla="*/ 20429 h 154492"/>
                <a:gd name="connsiteX11" fmla="*/ 143134 w 232974"/>
                <a:gd name="connsiteY11" fmla="*/ 31282 h 154492"/>
                <a:gd name="connsiteX12" fmla="*/ 77318 w 232974"/>
                <a:gd name="connsiteY12" fmla="*/ 31282 h 154492"/>
                <a:gd name="connsiteX13" fmla="*/ 83069 w 232974"/>
                <a:gd name="connsiteY13" fmla="*/ 12768 h 154492"/>
                <a:gd name="connsiteX14" fmla="*/ 93932 w 232974"/>
                <a:gd name="connsiteY14" fmla="*/ 12768 h 154492"/>
                <a:gd name="connsiteX15" fmla="*/ 100322 w 232974"/>
                <a:gd name="connsiteY15" fmla="*/ 6384 h 154492"/>
                <a:gd name="connsiteX16" fmla="*/ 93932 w 232974"/>
                <a:gd name="connsiteY16" fmla="*/ 0 h 154492"/>
                <a:gd name="connsiteX17" fmla="*/ 77957 w 232974"/>
                <a:gd name="connsiteY17" fmla="*/ 0 h 154492"/>
                <a:gd name="connsiteX18" fmla="*/ 71567 w 232974"/>
                <a:gd name="connsiteY18" fmla="*/ 4469 h 154492"/>
                <a:gd name="connsiteX19" fmla="*/ 53675 w 232974"/>
                <a:gd name="connsiteY19" fmla="*/ 63201 h 154492"/>
                <a:gd name="connsiteX20" fmla="*/ 46646 w 232974"/>
                <a:gd name="connsiteY20" fmla="*/ 62563 h 154492"/>
                <a:gd name="connsiteX21" fmla="*/ 0 w 232974"/>
                <a:gd name="connsiteY21" fmla="*/ 107889 h 154492"/>
                <a:gd name="connsiteX22" fmla="*/ 45368 w 232974"/>
                <a:gd name="connsiteY22" fmla="*/ 154492 h 154492"/>
                <a:gd name="connsiteX23" fmla="*/ 92015 w 232974"/>
                <a:gd name="connsiteY23" fmla="*/ 109166 h 154492"/>
                <a:gd name="connsiteX24" fmla="*/ 65816 w 232974"/>
                <a:gd name="connsiteY24" fmla="*/ 67032 h 154492"/>
                <a:gd name="connsiteX25" fmla="*/ 70928 w 232974"/>
                <a:gd name="connsiteY25" fmla="*/ 50434 h 154492"/>
                <a:gd name="connsiteX26" fmla="*/ 111824 w 232974"/>
                <a:gd name="connsiteY26" fmla="*/ 111720 h 154492"/>
                <a:gd name="connsiteX27" fmla="*/ 112463 w 232974"/>
                <a:gd name="connsiteY27" fmla="*/ 112358 h 154492"/>
                <a:gd name="connsiteX28" fmla="*/ 112463 w 232974"/>
                <a:gd name="connsiteY28" fmla="*/ 112358 h 154492"/>
                <a:gd name="connsiteX29" fmla="*/ 112463 w 232974"/>
                <a:gd name="connsiteY29" fmla="*/ 112358 h 154492"/>
                <a:gd name="connsiteX30" fmla="*/ 114380 w 232974"/>
                <a:gd name="connsiteY30" fmla="*/ 113635 h 154492"/>
                <a:gd name="connsiteX31" fmla="*/ 114380 w 232974"/>
                <a:gd name="connsiteY31" fmla="*/ 113635 h 154492"/>
                <a:gd name="connsiteX32" fmla="*/ 114380 w 232974"/>
                <a:gd name="connsiteY32" fmla="*/ 113635 h 154492"/>
                <a:gd name="connsiteX33" fmla="*/ 116297 w 232974"/>
                <a:gd name="connsiteY33" fmla="*/ 114273 h 154492"/>
                <a:gd name="connsiteX34" fmla="*/ 141856 w 232974"/>
                <a:gd name="connsiteY34" fmla="*/ 114273 h 154492"/>
                <a:gd name="connsiteX35" fmla="*/ 193615 w 232974"/>
                <a:gd name="connsiteY35" fmla="*/ 153216 h 154492"/>
                <a:gd name="connsiteX36" fmla="*/ 232593 w 232974"/>
                <a:gd name="connsiteY36" fmla="*/ 101505 h 154492"/>
                <a:gd name="connsiteX37" fmla="*/ 187225 w 232974"/>
                <a:gd name="connsiteY37" fmla="*/ 62563 h 154492"/>
                <a:gd name="connsiteX38" fmla="*/ 188503 w 232974"/>
                <a:gd name="connsiteY38" fmla="*/ 62563 h 154492"/>
                <a:gd name="connsiteX39" fmla="*/ 79874 w 232974"/>
                <a:gd name="connsiteY39" fmla="*/ 107889 h 154492"/>
                <a:gd name="connsiteX40" fmla="*/ 46646 w 232974"/>
                <a:gd name="connsiteY40" fmla="*/ 141086 h 154492"/>
                <a:gd name="connsiteX41" fmla="*/ 13419 w 232974"/>
                <a:gd name="connsiteY41" fmla="*/ 107889 h 154492"/>
                <a:gd name="connsiteX42" fmla="*/ 46646 w 232974"/>
                <a:gd name="connsiteY42" fmla="*/ 74693 h 154492"/>
                <a:gd name="connsiteX43" fmla="*/ 46646 w 232974"/>
                <a:gd name="connsiteY43" fmla="*/ 74693 h 154492"/>
                <a:gd name="connsiteX44" fmla="*/ 49841 w 232974"/>
                <a:gd name="connsiteY44" fmla="*/ 75331 h 154492"/>
                <a:gd name="connsiteX45" fmla="*/ 40257 w 232974"/>
                <a:gd name="connsiteY45" fmla="*/ 105974 h 154492"/>
                <a:gd name="connsiteX46" fmla="*/ 44730 w 232974"/>
                <a:gd name="connsiteY46" fmla="*/ 113635 h 154492"/>
                <a:gd name="connsiteX47" fmla="*/ 46646 w 232974"/>
                <a:gd name="connsiteY47" fmla="*/ 113635 h 154492"/>
                <a:gd name="connsiteX48" fmla="*/ 53036 w 232974"/>
                <a:gd name="connsiteY48" fmla="*/ 109166 h 154492"/>
                <a:gd name="connsiteX49" fmla="*/ 62621 w 232974"/>
                <a:gd name="connsiteY49" fmla="*/ 78523 h 154492"/>
                <a:gd name="connsiteX50" fmla="*/ 79874 w 232974"/>
                <a:gd name="connsiteY50" fmla="*/ 107889 h 154492"/>
                <a:gd name="connsiteX51" fmla="*/ 79874 w 232974"/>
                <a:gd name="connsiteY51" fmla="*/ 107889 h 154492"/>
                <a:gd name="connsiteX52" fmla="*/ 161026 w 232974"/>
                <a:gd name="connsiteY52" fmla="*/ 71501 h 154492"/>
                <a:gd name="connsiteX53" fmla="*/ 143134 w 232974"/>
                <a:gd name="connsiteY53" fmla="*/ 101505 h 154492"/>
                <a:gd name="connsiteX54" fmla="*/ 127160 w 232974"/>
                <a:gd name="connsiteY54" fmla="*/ 101505 h 154492"/>
                <a:gd name="connsiteX55" fmla="*/ 148885 w 232974"/>
                <a:gd name="connsiteY55" fmla="*/ 49795 h 154492"/>
                <a:gd name="connsiteX56" fmla="*/ 161026 w 232974"/>
                <a:gd name="connsiteY56" fmla="*/ 71501 h 154492"/>
                <a:gd name="connsiteX57" fmla="*/ 177640 w 232974"/>
                <a:gd name="connsiteY57" fmla="*/ 101505 h 154492"/>
                <a:gd name="connsiteX58" fmla="*/ 155914 w 232974"/>
                <a:gd name="connsiteY58" fmla="*/ 101505 h 154492"/>
                <a:gd name="connsiteX59" fmla="*/ 166777 w 232974"/>
                <a:gd name="connsiteY59" fmla="*/ 82992 h 154492"/>
                <a:gd name="connsiteX60" fmla="*/ 177640 w 232974"/>
                <a:gd name="connsiteY60" fmla="*/ 101505 h 154492"/>
                <a:gd name="connsiteX61" fmla="*/ 116297 w 232974"/>
                <a:gd name="connsiteY61" fmla="*/ 94483 h 154492"/>
                <a:gd name="connsiteX62" fmla="*/ 82430 w 232974"/>
                <a:gd name="connsiteY62" fmla="*/ 43411 h 154492"/>
                <a:gd name="connsiteX63" fmla="*/ 137384 w 232974"/>
                <a:gd name="connsiteY63" fmla="*/ 43411 h 154492"/>
                <a:gd name="connsiteX64" fmla="*/ 116297 w 232974"/>
                <a:gd name="connsiteY64" fmla="*/ 94483 h 154492"/>
                <a:gd name="connsiteX65" fmla="*/ 188503 w 232974"/>
                <a:gd name="connsiteY65" fmla="*/ 141086 h 154492"/>
                <a:gd name="connsiteX66" fmla="*/ 155914 w 232974"/>
                <a:gd name="connsiteY66" fmla="*/ 114912 h 154492"/>
                <a:gd name="connsiteX67" fmla="*/ 188503 w 232974"/>
                <a:gd name="connsiteY67" fmla="*/ 114912 h 154492"/>
                <a:gd name="connsiteX68" fmla="*/ 194893 w 232974"/>
                <a:gd name="connsiteY68" fmla="*/ 108528 h 154492"/>
                <a:gd name="connsiteX69" fmla="*/ 194254 w 232974"/>
                <a:gd name="connsiteY69" fmla="*/ 105336 h 154492"/>
                <a:gd name="connsiteX70" fmla="*/ 178918 w 232974"/>
                <a:gd name="connsiteY70" fmla="*/ 77246 h 154492"/>
                <a:gd name="connsiteX71" fmla="*/ 189142 w 232974"/>
                <a:gd name="connsiteY71" fmla="*/ 75331 h 154492"/>
                <a:gd name="connsiteX72" fmla="*/ 220453 w 232974"/>
                <a:gd name="connsiteY72" fmla="*/ 109805 h 154492"/>
                <a:gd name="connsiteX73" fmla="*/ 188503 w 232974"/>
                <a:gd name="connsiteY73" fmla="*/ 141086 h 15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32974" h="154492">
                  <a:moveTo>
                    <a:pt x="188503" y="62563"/>
                  </a:moveTo>
                  <a:cubicBezTo>
                    <a:pt x="182752" y="62563"/>
                    <a:pt x="177640" y="63840"/>
                    <a:pt x="171889" y="65755"/>
                  </a:cubicBezTo>
                  <a:lnTo>
                    <a:pt x="154636" y="35112"/>
                  </a:lnTo>
                  <a:lnTo>
                    <a:pt x="161026" y="20429"/>
                  </a:lnTo>
                  <a:lnTo>
                    <a:pt x="172528" y="20429"/>
                  </a:lnTo>
                  <a:cubicBezTo>
                    <a:pt x="176362" y="20429"/>
                    <a:pt x="178918" y="17875"/>
                    <a:pt x="178918" y="14045"/>
                  </a:cubicBezTo>
                  <a:cubicBezTo>
                    <a:pt x="178918" y="10214"/>
                    <a:pt x="176362" y="7661"/>
                    <a:pt x="172528" y="7661"/>
                  </a:cubicBezTo>
                  <a:lnTo>
                    <a:pt x="141217" y="7661"/>
                  </a:lnTo>
                  <a:cubicBezTo>
                    <a:pt x="137384" y="7661"/>
                    <a:pt x="134828" y="10214"/>
                    <a:pt x="134828" y="14045"/>
                  </a:cubicBezTo>
                  <a:cubicBezTo>
                    <a:pt x="134828" y="17875"/>
                    <a:pt x="137384" y="20429"/>
                    <a:pt x="141217" y="20429"/>
                  </a:cubicBezTo>
                  <a:lnTo>
                    <a:pt x="147607" y="20429"/>
                  </a:lnTo>
                  <a:lnTo>
                    <a:pt x="143134" y="31282"/>
                  </a:lnTo>
                  <a:lnTo>
                    <a:pt x="77318" y="31282"/>
                  </a:lnTo>
                  <a:lnTo>
                    <a:pt x="83069" y="12768"/>
                  </a:lnTo>
                  <a:lnTo>
                    <a:pt x="93932" y="12768"/>
                  </a:lnTo>
                  <a:cubicBezTo>
                    <a:pt x="97766" y="12768"/>
                    <a:pt x="100322" y="10214"/>
                    <a:pt x="100322" y="6384"/>
                  </a:cubicBezTo>
                  <a:cubicBezTo>
                    <a:pt x="100322" y="2554"/>
                    <a:pt x="97766" y="0"/>
                    <a:pt x="93932" y="0"/>
                  </a:cubicBezTo>
                  <a:lnTo>
                    <a:pt x="77957" y="0"/>
                  </a:lnTo>
                  <a:cubicBezTo>
                    <a:pt x="74762" y="0"/>
                    <a:pt x="72206" y="1915"/>
                    <a:pt x="71567" y="4469"/>
                  </a:cubicBezTo>
                  <a:lnTo>
                    <a:pt x="53675" y="63201"/>
                  </a:lnTo>
                  <a:cubicBezTo>
                    <a:pt x="51119" y="62563"/>
                    <a:pt x="48563" y="62563"/>
                    <a:pt x="46646" y="62563"/>
                  </a:cubicBezTo>
                  <a:cubicBezTo>
                    <a:pt x="21087" y="62563"/>
                    <a:pt x="639" y="82353"/>
                    <a:pt x="0" y="107889"/>
                  </a:cubicBezTo>
                  <a:cubicBezTo>
                    <a:pt x="0" y="133425"/>
                    <a:pt x="19809" y="153854"/>
                    <a:pt x="45368" y="154492"/>
                  </a:cubicBezTo>
                  <a:cubicBezTo>
                    <a:pt x="70928" y="154492"/>
                    <a:pt x="91376" y="134702"/>
                    <a:pt x="92015" y="109166"/>
                  </a:cubicBezTo>
                  <a:cubicBezTo>
                    <a:pt x="92015" y="91291"/>
                    <a:pt x="81791" y="74693"/>
                    <a:pt x="65816" y="67032"/>
                  </a:cubicBezTo>
                  <a:lnTo>
                    <a:pt x="70928" y="50434"/>
                  </a:lnTo>
                  <a:lnTo>
                    <a:pt x="111824" y="111720"/>
                  </a:lnTo>
                  <a:lnTo>
                    <a:pt x="112463" y="112358"/>
                  </a:lnTo>
                  <a:lnTo>
                    <a:pt x="112463" y="112358"/>
                  </a:lnTo>
                  <a:lnTo>
                    <a:pt x="112463" y="112358"/>
                  </a:lnTo>
                  <a:cubicBezTo>
                    <a:pt x="113102" y="112997"/>
                    <a:pt x="113741" y="112997"/>
                    <a:pt x="114380" y="113635"/>
                  </a:cubicBezTo>
                  <a:lnTo>
                    <a:pt x="114380" y="113635"/>
                  </a:lnTo>
                  <a:lnTo>
                    <a:pt x="114380" y="113635"/>
                  </a:lnTo>
                  <a:cubicBezTo>
                    <a:pt x="115019" y="113635"/>
                    <a:pt x="115658" y="114273"/>
                    <a:pt x="116297" y="114273"/>
                  </a:cubicBezTo>
                  <a:lnTo>
                    <a:pt x="141856" y="114273"/>
                  </a:lnTo>
                  <a:cubicBezTo>
                    <a:pt x="145690" y="139171"/>
                    <a:pt x="168694" y="156408"/>
                    <a:pt x="193615" y="153216"/>
                  </a:cubicBezTo>
                  <a:cubicBezTo>
                    <a:pt x="218536" y="149385"/>
                    <a:pt x="235788" y="126403"/>
                    <a:pt x="232593" y="101505"/>
                  </a:cubicBezTo>
                  <a:cubicBezTo>
                    <a:pt x="229399" y="79161"/>
                    <a:pt x="210229" y="62563"/>
                    <a:pt x="187225" y="62563"/>
                  </a:cubicBezTo>
                  <a:lnTo>
                    <a:pt x="188503" y="62563"/>
                  </a:lnTo>
                  <a:close/>
                  <a:moveTo>
                    <a:pt x="79874" y="107889"/>
                  </a:moveTo>
                  <a:cubicBezTo>
                    <a:pt x="79874" y="125765"/>
                    <a:pt x="65177" y="141086"/>
                    <a:pt x="46646" y="141086"/>
                  </a:cubicBezTo>
                  <a:cubicBezTo>
                    <a:pt x="28755" y="141086"/>
                    <a:pt x="13419" y="126403"/>
                    <a:pt x="13419" y="107889"/>
                  </a:cubicBezTo>
                  <a:cubicBezTo>
                    <a:pt x="13419" y="90014"/>
                    <a:pt x="28115" y="74693"/>
                    <a:pt x="46646" y="74693"/>
                  </a:cubicBezTo>
                  <a:lnTo>
                    <a:pt x="46646" y="74693"/>
                  </a:lnTo>
                  <a:cubicBezTo>
                    <a:pt x="47925" y="74693"/>
                    <a:pt x="48563" y="74693"/>
                    <a:pt x="49841" y="75331"/>
                  </a:cubicBezTo>
                  <a:lnTo>
                    <a:pt x="40257" y="105974"/>
                  </a:lnTo>
                  <a:cubicBezTo>
                    <a:pt x="38978" y="109166"/>
                    <a:pt x="40895" y="112997"/>
                    <a:pt x="44730" y="113635"/>
                  </a:cubicBezTo>
                  <a:cubicBezTo>
                    <a:pt x="45368" y="113635"/>
                    <a:pt x="46007" y="113635"/>
                    <a:pt x="46646" y="113635"/>
                  </a:cubicBezTo>
                  <a:cubicBezTo>
                    <a:pt x="49841" y="113635"/>
                    <a:pt x="52397" y="111720"/>
                    <a:pt x="53036" y="109166"/>
                  </a:cubicBezTo>
                  <a:lnTo>
                    <a:pt x="62621" y="78523"/>
                  </a:lnTo>
                  <a:cubicBezTo>
                    <a:pt x="73484" y="84269"/>
                    <a:pt x="79874" y="95760"/>
                    <a:pt x="79874" y="107889"/>
                  </a:cubicBezTo>
                  <a:lnTo>
                    <a:pt x="79874" y="107889"/>
                  </a:lnTo>
                  <a:close/>
                  <a:moveTo>
                    <a:pt x="161026" y="71501"/>
                  </a:moveTo>
                  <a:cubicBezTo>
                    <a:pt x="151441" y="78523"/>
                    <a:pt x="145051" y="89376"/>
                    <a:pt x="143134" y="101505"/>
                  </a:cubicBezTo>
                  <a:lnTo>
                    <a:pt x="127160" y="101505"/>
                  </a:lnTo>
                  <a:lnTo>
                    <a:pt x="148885" y="49795"/>
                  </a:lnTo>
                  <a:lnTo>
                    <a:pt x="161026" y="71501"/>
                  </a:lnTo>
                  <a:close/>
                  <a:moveTo>
                    <a:pt x="177640" y="101505"/>
                  </a:moveTo>
                  <a:lnTo>
                    <a:pt x="155914" y="101505"/>
                  </a:lnTo>
                  <a:cubicBezTo>
                    <a:pt x="157192" y="94483"/>
                    <a:pt x="161026" y="87461"/>
                    <a:pt x="166777" y="82992"/>
                  </a:cubicBezTo>
                  <a:lnTo>
                    <a:pt x="177640" y="101505"/>
                  </a:lnTo>
                  <a:close/>
                  <a:moveTo>
                    <a:pt x="116297" y="94483"/>
                  </a:moveTo>
                  <a:lnTo>
                    <a:pt x="82430" y="43411"/>
                  </a:lnTo>
                  <a:lnTo>
                    <a:pt x="137384" y="43411"/>
                  </a:lnTo>
                  <a:lnTo>
                    <a:pt x="116297" y="94483"/>
                  </a:lnTo>
                  <a:close/>
                  <a:moveTo>
                    <a:pt x="188503" y="141086"/>
                  </a:moveTo>
                  <a:cubicBezTo>
                    <a:pt x="172528" y="141086"/>
                    <a:pt x="159109" y="130233"/>
                    <a:pt x="155914" y="114912"/>
                  </a:cubicBezTo>
                  <a:lnTo>
                    <a:pt x="188503" y="114912"/>
                  </a:lnTo>
                  <a:cubicBezTo>
                    <a:pt x="192337" y="114912"/>
                    <a:pt x="194893" y="112358"/>
                    <a:pt x="194893" y="108528"/>
                  </a:cubicBezTo>
                  <a:cubicBezTo>
                    <a:pt x="194893" y="107251"/>
                    <a:pt x="194893" y="106613"/>
                    <a:pt x="194254" y="105336"/>
                  </a:cubicBezTo>
                  <a:lnTo>
                    <a:pt x="178918" y="77246"/>
                  </a:lnTo>
                  <a:cubicBezTo>
                    <a:pt x="182113" y="75969"/>
                    <a:pt x="185308" y="75331"/>
                    <a:pt x="189142" y="75331"/>
                  </a:cubicBezTo>
                  <a:cubicBezTo>
                    <a:pt x="207034" y="75969"/>
                    <a:pt x="221731" y="91291"/>
                    <a:pt x="220453" y="109805"/>
                  </a:cubicBezTo>
                  <a:cubicBezTo>
                    <a:pt x="219175" y="126403"/>
                    <a:pt x="205756" y="140448"/>
                    <a:pt x="188503" y="141086"/>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54" name="Graphic 4">
              <a:extLst>
                <a:ext uri="{FF2B5EF4-FFF2-40B4-BE49-F238E27FC236}">
                  <a16:creationId xmlns:a16="http://schemas.microsoft.com/office/drawing/2014/main" id="{DD929E00-C5FE-46AA-BF0A-BCB8506B6197}"/>
                </a:ext>
              </a:extLst>
            </p:cNvPr>
            <p:cNvSpPr/>
            <p:nvPr/>
          </p:nvSpPr>
          <p:spPr>
            <a:xfrm>
              <a:off x="12550083" y="582642"/>
              <a:ext cx="39935" cy="34248"/>
            </a:xfrm>
            <a:custGeom>
              <a:avLst/>
              <a:gdLst>
                <a:gd name="connsiteX0" fmla="*/ 181595 w 229577"/>
                <a:gd name="connsiteY0" fmla="*/ 1915 h 197265"/>
                <a:gd name="connsiteX1" fmla="*/ 181595 w 229577"/>
                <a:gd name="connsiteY1" fmla="*/ 1915 h 197265"/>
                <a:gd name="connsiteX2" fmla="*/ 181595 w 229577"/>
                <a:gd name="connsiteY2" fmla="*/ 1915 h 197265"/>
                <a:gd name="connsiteX3" fmla="*/ 179678 w 229577"/>
                <a:gd name="connsiteY3" fmla="*/ 638 h 197265"/>
                <a:gd name="connsiteX4" fmla="*/ 179039 w 229577"/>
                <a:gd name="connsiteY4" fmla="*/ 638 h 197265"/>
                <a:gd name="connsiteX5" fmla="*/ 177122 w 229577"/>
                <a:gd name="connsiteY5" fmla="*/ 0 h 197265"/>
                <a:gd name="connsiteX6" fmla="*/ 177122 w 229577"/>
                <a:gd name="connsiteY6" fmla="*/ 0 h 197265"/>
                <a:gd name="connsiteX7" fmla="*/ 175205 w 229577"/>
                <a:gd name="connsiteY7" fmla="*/ 638 h 197265"/>
                <a:gd name="connsiteX8" fmla="*/ 5233 w 229577"/>
                <a:gd name="connsiteY8" fmla="*/ 54902 h 197265"/>
                <a:gd name="connsiteX9" fmla="*/ 121 w 229577"/>
                <a:gd name="connsiteY9" fmla="*/ 62563 h 197265"/>
                <a:gd name="connsiteX10" fmla="*/ 7789 w 229577"/>
                <a:gd name="connsiteY10" fmla="*/ 67670 h 197265"/>
                <a:gd name="connsiteX11" fmla="*/ 32071 w 229577"/>
                <a:gd name="connsiteY11" fmla="*/ 67670 h 197265"/>
                <a:gd name="connsiteX12" fmla="*/ 32071 w 229577"/>
                <a:gd name="connsiteY12" fmla="*/ 99590 h 197265"/>
                <a:gd name="connsiteX13" fmla="*/ 32071 w 229577"/>
                <a:gd name="connsiteY13" fmla="*/ 100867 h 197265"/>
                <a:gd name="connsiteX14" fmla="*/ 7150 w 229577"/>
                <a:gd name="connsiteY14" fmla="*/ 100867 h 197265"/>
                <a:gd name="connsiteX15" fmla="*/ 760 w 229577"/>
                <a:gd name="connsiteY15" fmla="*/ 107251 h 197265"/>
                <a:gd name="connsiteX16" fmla="*/ 760 w 229577"/>
                <a:gd name="connsiteY16" fmla="*/ 145555 h 197265"/>
                <a:gd name="connsiteX17" fmla="*/ 7150 w 229577"/>
                <a:gd name="connsiteY17" fmla="*/ 151939 h 197265"/>
                <a:gd name="connsiteX18" fmla="*/ 69132 w 229577"/>
                <a:gd name="connsiteY18" fmla="*/ 151939 h 197265"/>
                <a:gd name="connsiteX19" fmla="*/ 75522 w 229577"/>
                <a:gd name="connsiteY19" fmla="*/ 145555 h 197265"/>
                <a:gd name="connsiteX20" fmla="*/ 75522 w 229577"/>
                <a:gd name="connsiteY20" fmla="*/ 107251 h 197265"/>
                <a:gd name="connsiteX21" fmla="*/ 69132 w 229577"/>
                <a:gd name="connsiteY21" fmla="*/ 100867 h 197265"/>
                <a:gd name="connsiteX22" fmla="*/ 44211 w 229577"/>
                <a:gd name="connsiteY22" fmla="*/ 100867 h 197265"/>
                <a:gd name="connsiteX23" fmla="*/ 44211 w 229577"/>
                <a:gd name="connsiteY23" fmla="*/ 99590 h 197265"/>
                <a:gd name="connsiteX24" fmla="*/ 44211 w 229577"/>
                <a:gd name="connsiteY24" fmla="*/ 67670 h 197265"/>
                <a:gd name="connsiteX25" fmla="*/ 155397 w 229577"/>
                <a:gd name="connsiteY25" fmla="*/ 67670 h 197265"/>
                <a:gd name="connsiteX26" fmla="*/ 155397 w 229577"/>
                <a:gd name="connsiteY26" fmla="*/ 184497 h 197265"/>
                <a:gd name="connsiteX27" fmla="*/ 22486 w 229577"/>
                <a:gd name="connsiteY27" fmla="*/ 184497 h 197265"/>
                <a:gd name="connsiteX28" fmla="*/ 16096 w 229577"/>
                <a:gd name="connsiteY28" fmla="*/ 190881 h 197265"/>
                <a:gd name="connsiteX29" fmla="*/ 22486 w 229577"/>
                <a:gd name="connsiteY29" fmla="*/ 197265 h 197265"/>
                <a:gd name="connsiteX30" fmla="*/ 207794 w 229577"/>
                <a:gd name="connsiteY30" fmla="*/ 197265 h 197265"/>
                <a:gd name="connsiteX31" fmla="*/ 214184 w 229577"/>
                <a:gd name="connsiteY31" fmla="*/ 190881 h 197265"/>
                <a:gd name="connsiteX32" fmla="*/ 207794 w 229577"/>
                <a:gd name="connsiteY32" fmla="*/ 184497 h 197265"/>
                <a:gd name="connsiteX33" fmla="*/ 206516 w 229577"/>
                <a:gd name="connsiteY33" fmla="*/ 184497 h 197265"/>
                <a:gd name="connsiteX34" fmla="*/ 206516 w 229577"/>
                <a:gd name="connsiteY34" fmla="*/ 66393 h 197265"/>
                <a:gd name="connsiteX35" fmla="*/ 223130 w 229577"/>
                <a:gd name="connsiteY35" fmla="*/ 66393 h 197265"/>
                <a:gd name="connsiteX36" fmla="*/ 228881 w 229577"/>
                <a:gd name="connsiteY36" fmla="*/ 62563 h 197265"/>
                <a:gd name="connsiteX37" fmla="*/ 228242 w 229577"/>
                <a:gd name="connsiteY37" fmla="*/ 55541 h 197265"/>
                <a:gd name="connsiteX38" fmla="*/ 181595 w 229577"/>
                <a:gd name="connsiteY38" fmla="*/ 1915 h 197265"/>
                <a:gd name="connsiteX39" fmla="*/ 62742 w 229577"/>
                <a:gd name="connsiteY39" fmla="*/ 138532 h 197265"/>
                <a:gd name="connsiteX40" fmla="*/ 13540 w 229577"/>
                <a:gd name="connsiteY40" fmla="*/ 138532 h 197265"/>
                <a:gd name="connsiteX41" fmla="*/ 13540 w 229577"/>
                <a:gd name="connsiteY41" fmla="*/ 112996 h 197265"/>
                <a:gd name="connsiteX42" fmla="*/ 62742 w 229577"/>
                <a:gd name="connsiteY42" fmla="*/ 112996 h 197265"/>
                <a:gd name="connsiteX43" fmla="*/ 62742 w 229577"/>
                <a:gd name="connsiteY43" fmla="*/ 138532 h 197265"/>
                <a:gd name="connsiteX44" fmla="*/ 170733 w 229577"/>
                <a:gd name="connsiteY44" fmla="*/ 14683 h 197265"/>
                <a:gd name="connsiteX45" fmla="*/ 170733 w 229577"/>
                <a:gd name="connsiteY45" fmla="*/ 52349 h 197265"/>
                <a:gd name="connsiteX46" fmla="*/ 170733 w 229577"/>
                <a:gd name="connsiteY46" fmla="*/ 53625 h 197265"/>
                <a:gd name="connsiteX47" fmla="*/ 48046 w 229577"/>
                <a:gd name="connsiteY47" fmla="*/ 53625 h 197265"/>
                <a:gd name="connsiteX48" fmla="*/ 170733 w 229577"/>
                <a:gd name="connsiteY48" fmla="*/ 14683 h 197265"/>
                <a:gd name="connsiteX49" fmla="*/ 193736 w 229577"/>
                <a:gd name="connsiteY49" fmla="*/ 127041 h 197265"/>
                <a:gd name="connsiteX50" fmla="*/ 168176 w 229577"/>
                <a:gd name="connsiteY50" fmla="*/ 158323 h 197265"/>
                <a:gd name="connsiteX51" fmla="*/ 168176 w 229577"/>
                <a:gd name="connsiteY51" fmla="*/ 124488 h 197265"/>
                <a:gd name="connsiteX52" fmla="*/ 193736 w 229577"/>
                <a:gd name="connsiteY52" fmla="*/ 93206 h 197265"/>
                <a:gd name="connsiteX53" fmla="*/ 193736 w 229577"/>
                <a:gd name="connsiteY53" fmla="*/ 127041 h 197265"/>
                <a:gd name="connsiteX54" fmla="*/ 168176 w 229577"/>
                <a:gd name="connsiteY54" fmla="*/ 184497 h 197265"/>
                <a:gd name="connsiteX55" fmla="*/ 168176 w 229577"/>
                <a:gd name="connsiteY55" fmla="*/ 178113 h 197265"/>
                <a:gd name="connsiteX56" fmla="*/ 193736 w 229577"/>
                <a:gd name="connsiteY56" fmla="*/ 146832 h 197265"/>
                <a:gd name="connsiteX57" fmla="*/ 193736 w 229577"/>
                <a:gd name="connsiteY57" fmla="*/ 184497 h 197265"/>
                <a:gd name="connsiteX58" fmla="*/ 168176 w 229577"/>
                <a:gd name="connsiteY58" fmla="*/ 184497 h 197265"/>
                <a:gd name="connsiteX59" fmla="*/ 193736 w 229577"/>
                <a:gd name="connsiteY59" fmla="*/ 72777 h 197265"/>
                <a:gd name="connsiteX60" fmla="*/ 168176 w 229577"/>
                <a:gd name="connsiteY60" fmla="*/ 104059 h 197265"/>
                <a:gd name="connsiteX61" fmla="*/ 168176 w 229577"/>
                <a:gd name="connsiteY61" fmla="*/ 66393 h 197265"/>
                <a:gd name="connsiteX62" fmla="*/ 193736 w 229577"/>
                <a:gd name="connsiteY62" fmla="*/ 66393 h 197265"/>
                <a:gd name="connsiteX63" fmla="*/ 193736 w 229577"/>
                <a:gd name="connsiteY63" fmla="*/ 72777 h 197265"/>
                <a:gd name="connsiteX64" fmla="*/ 200126 w 229577"/>
                <a:gd name="connsiteY64" fmla="*/ 52987 h 197265"/>
                <a:gd name="connsiteX65" fmla="*/ 182873 w 229577"/>
                <a:gd name="connsiteY65" fmla="*/ 52987 h 197265"/>
                <a:gd name="connsiteX66" fmla="*/ 182873 w 229577"/>
                <a:gd name="connsiteY66" fmla="*/ 51710 h 197265"/>
                <a:gd name="connsiteX67" fmla="*/ 182873 w 229577"/>
                <a:gd name="connsiteY67" fmla="*/ 22344 h 197265"/>
                <a:gd name="connsiteX68" fmla="*/ 209072 w 229577"/>
                <a:gd name="connsiteY68" fmla="*/ 52987 h 197265"/>
                <a:gd name="connsiteX69" fmla="*/ 200126 w 229577"/>
                <a:gd name="connsiteY69" fmla="*/ 52987 h 19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29577" h="197265">
                  <a:moveTo>
                    <a:pt x="181595" y="1915"/>
                  </a:moveTo>
                  <a:lnTo>
                    <a:pt x="181595" y="1915"/>
                  </a:lnTo>
                  <a:lnTo>
                    <a:pt x="181595" y="1915"/>
                  </a:lnTo>
                  <a:cubicBezTo>
                    <a:pt x="180956" y="1277"/>
                    <a:pt x="180317" y="638"/>
                    <a:pt x="179678" y="638"/>
                  </a:cubicBezTo>
                  <a:lnTo>
                    <a:pt x="179039" y="638"/>
                  </a:lnTo>
                  <a:cubicBezTo>
                    <a:pt x="178400" y="638"/>
                    <a:pt x="177761" y="0"/>
                    <a:pt x="177122" y="0"/>
                  </a:cubicBezTo>
                  <a:lnTo>
                    <a:pt x="177122" y="0"/>
                  </a:lnTo>
                  <a:cubicBezTo>
                    <a:pt x="176483" y="0"/>
                    <a:pt x="175844" y="0"/>
                    <a:pt x="175205" y="638"/>
                  </a:cubicBezTo>
                  <a:lnTo>
                    <a:pt x="5233" y="54902"/>
                  </a:lnTo>
                  <a:cubicBezTo>
                    <a:pt x="1399" y="55541"/>
                    <a:pt x="-518" y="58733"/>
                    <a:pt x="121" y="62563"/>
                  </a:cubicBezTo>
                  <a:cubicBezTo>
                    <a:pt x="760" y="66393"/>
                    <a:pt x="3955" y="68309"/>
                    <a:pt x="7789" y="67670"/>
                  </a:cubicBezTo>
                  <a:lnTo>
                    <a:pt x="32071" y="67670"/>
                  </a:lnTo>
                  <a:lnTo>
                    <a:pt x="32071" y="99590"/>
                  </a:lnTo>
                  <a:cubicBezTo>
                    <a:pt x="32071" y="100229"/>
                    <a:pt x="32071" y="100229"/>
                    <a:pt x="32071" y="100867"/>
                  </a:cubicBezTo>
                  <a:lnTo>
                    <a:pt x="7150" y="100867"/>
                  </a:lnTo>
                  <a:cubicBezTo>
                    <a:pt x="3316" y="100867"/>
                    <a:pt x="760" y="103420"/>
                    <a:pt x="760" y="107251"/>
                  </a:cubicBezTo>
                  <a:lnTo>
                    <a:pt x="760" y="145555"/>
                  </a:lnTo>
                  <a:cubicBezTo>
                    <a:pt x="760" y="149385"/>
                    <a:pt x="3316" y="151939"/>
                    <a:pt x="7150" y="151939"/>
                  </a:cubicBezTo>
                  <a:lnTo>
                    <a:pt x="69132" y="151939"/>
                  </a:lnTo>
                  <a:cubicBezTo>
                    <a:pt x="72966" y="151939"/>
                    <a:pt x="75522" y="149385"/>
                    <a:pt x="75522" y="145555"/>
                  </a:cubicBezTo>
                  <a:lnTo>
                    <a:pt x="75522" y="107251"/>
                  </a:lnTo>
                  <a:cubicBezTo>
                    <a:pt x="75522" y="103420"/>
                    <a:pt x="72966" y="100867"/>
                    <a:pt x="69132" y="100867"/>
                  </a:cubicBezTo>
                  <a:lnTo>
                    <a:pt x="44211" y="100867"/>
                  </a:lnTo>
                  <a:cubicBezTo>
                    <a:pt x="44211" y="100229"/>
                    <a:pt x="44211" y="100229"/>
                    <a:pt x="44211" y="99590"/>
                  </a:cubicBezTo>
                  <a:lnTo>
                    <a:pt x="44211" y="67670"/>
                  </a:lnTo>
                  <a:lnTo>
                    <a:pt x="155397" y="67670"/>
                  </a:lnTo>
                  <a:lnTo>
                    <a:pt x="155397" y="184497"/>
                  </a:lnTo>
                  <a:lnTo>
                    <a:pt x="22486" y="184497"/>
                  </a:lnTo>
                  <a:cubicBezTo>
                    <a:pt x="18652" y="184497"/>
                    <a:pt x="16096" y="187051"/>
                    <a:pt x="16096" y="190881"/>
                  </a:cubicBezTo>
                  <a:cubicBezTo>
                    <a:pt x="16096" y="194711"/>
                    <a:pt x="18652" y="197265"/>
                    <a:pt x="22486" y="197265"/>
                  </a:cubicBezTo>
                  <a:lnTo>
                    <a:pt x="207794" y="197265"/>
                  </a:lnTo>
                  <a:cubicBezTo>
                    <a:pt x="211628" y="197265"/>
                    <a:pt x="214184" y="194711"/>
                    <a:pt x="214184" y="190881"/>
                  </a:cubicBezTo>
                  <a:cubicBezTo>
                    <a:pt x="214184" y="187051"/>
                    <a:pt x="211628" y="184497"/>
                    <a:pt x="207794" y="184497"/>
                  </a:cubicBezTo>
                  <a:lnTo>
                    <a:pt x="206516" y="184497"/>
                  </a:lnTo>
                  <a:lnTo>
                    <a:pt x="206516" y="66393"/>
                  </a:lnTo>
                  <a:lnTo>
                    <a:pt x="223130" y="66393"/>
                  </a:lnTo>
                  <a:cubicBezTo>
                    <a:pt x="225686" y="66393"/>
                    <a:pt x="227603" y="65117"/>
                    <a:pt x="228881" y="62563"/>
                  </a:cubicBezTo>
                  <a:cubicBezTo>
                    <a:pt x="230159" y="60009"/>
                    <a:pt x="229520" y="57456"/>
                    <a:pt x="228242" y="55541"/>
                  </a:cubicBezTo>
                  <a:lnTo>
                    <a:pt x="181595" y="1915"/>
                  </a:lnTo>
                  <a:close/>
                  <a:moveTo>
                    <a:pt x="62742" y="138532"/>
                  </a:moveTo>
                  <a:lnTo>
                    <a:pt x="13540" y="138532"/>
                  </a:lnTo>
                  <a:lnTo>
                    <a:pt x="13540" y="112996"/>
                  </a:lnTo>
                  <a:lnTo>
                    <a:pt x="62742" y="112996"/>
                  </a:lnTo>
                  <a:lnTo>
                    <a:pt x="62742" y="138532"/>
                  </a:lnTo>
                  <a:close/>
                  <a:moveTo>
                    <a:pt x="170733" y="14683"/>
                  </a:moveTo>
                  <a:lnTo>
                    <a:pt x="170733" y="52349"/>
                  </a:lnTo>
                  <a:cubicBezTo>
                    <a:pt x="170733" y="52987"/>
                    <a:pt x="170733" y="52987"/>
                    <a:pt x="170733" y="53625"/>
                  </a:cubicBezTo>
                  <a:lnTo>
                    <a:pt x="48046" y="53625"/>
                  </a:lnTo>
                  <a:lnTo>
                    <a:pt x="170733" y="14683"/>
                  </a:lnTo>
                  <a:close/>
                  <a:moveTo>
                    <a:pt x="193736" y="127041"/>
                  </a:moveTo>
                  <a:lnTo>
                    <a:pt x="168176" y="158323"/>
                  </a:lnTo>
                  <a:lnTo>
                    <a:pt x="168176" y="124488"/>
                  </a:lnTo>
                  <a:lnTo>
                    <a:pt x="193736" y="93206"/>
                  </a:lnTo>
                  <a:lnTo>
                    <a:pt x="193736" y="127041"/>
                  </a:lnTo>
                  <a:close/>
                  <a:moveTo>
                    <a:pt x="168176" y="184497"/>
                  </a:moveTo>
                  <a:lnTo>
                    <a:pt x="168176" y="178113"/>
                  </a:lnTo>
                  <a:lnTo>
                    <a:pt x="193736" y="146832"/>
                  </a:lnTo>
                  <a:lnTo>
                    <a:pt x="193736" y="184497"/>
                  </a:lnTo>
                  <a:lnTo>
                    <a:pt x="168176" y="184497"/>
                  </a:lnTo>
                  <a:close/>
                  <a:moveTo>
                    <a:pt x="193736" y="72777"/>
                  </a:moveTo>
                  <a:lnTo>
                    <a:pt x="168176" y="104059"/>
                  </a:lnTo>
                  <a:lnTo>
                    <a:pt x="168176" y="66393"/>
                  </a:lnTo>
                  <a:lnTo>
                    <a:pt x="193736" y="66393"/>
                  </a:lnTo>
                  <a:lnTo>
                    <a:pt x="193736" y="72777"/>
                  </a:lnTo>
                  <a:close/>
                  <a:moveTo>
                    <a:pt x="200126" y="52987"/>
                  </a:moveTo>
                  <a:lnTo>
                    <a:pt x="182873" y="52987"/>
                  </a:lnTo>
                  <a:cubicBezTo>
                    <a:pt x="182873" y="52349"/>
                    <a:pt x="182873" y="52349"/>
                    <a:pt x="182873" y="51710"/>
                  </a:cubicBezTo>
                  <a:lnTo>
                    <a:pt x="182873" y="22344"/>
                  </a:lnTo>
                  <a:lnTo>
                    <a:pt x="209072" y="52987"/>
                  </a:lnTo>
                  <a:lnTo>
                    <a:pt x="200126" y="52987"/>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55" name="Graphic 4">
              <a:extLst>
                <a:ext uri="{FF2B5EF4-FFF2-40B4-BE49-F238E27FC236}">
                  <a16:creationId xmlns:a16="http://schemas.microsoft.com/office/drawing/2014/main" id="{1E61BA5D-1DA8-4C39-84F8-3F46EE92F2EA}"/>
                </a:ext>
              </a:extLst>
            </p:cNvPr>
            <p:cNvSpPr/>
            <p:nvPr/>
          </p:nvSpPr>
          <p:spPr>
            <a:xfrm>
              <a:off x="11766244" y="584970"/>
              <a:ext cx="46792" cy="31014"/>
            </a:xfrm>
            <a:custGeom>
              <a:avLst/>
              <a:gdLst>
                <a:gd name="connsiteX0" fmla="*/ 182113 w 203199"/>
                <a:gd name="connsiteY0" fmla="*/ 40857 h 134945"/>
                <a:gd name="connsiteX1" fmla="*/ 147607 w 203199"/>
                <a:gd name="connsiteY1" fmla="*/ 40857 h 134945"/>
                <a:gd name="connsiteX2" fmla="*/ 147607 w 203199"/>
                <a:gd name="connsiteY2" fmla="*/ 6384 h 134945"/>
                <a:gd name="connsiteX3" fmla="*/ 141217 w 203199"/>
                <a:gd name="connsiteY3" fmla="*/ 0 h 134945"/>
                <a:gd name="connsiteX4" fmla="*/ 6390 w 203199"/>
                <a:gd name="connsiteY4" fmla="*/ 0 h 134945"/>
                <a:gd name="connsiteX5" fmla="*/ 0 w 203199"/>
                <a:gd name="connsiteY5" fmla="*/ 6384 h 134945"/>
                <a:gd name="connsiteX6" fmla="*/ 0 w 203199"/>
                <a:gd name="connsiteY6" fmla="*/ 114912 h 134945"/>
                <a:gd name="connsiteX7" fmla="*/ 6390 w 203199"/>
                <a:gd name="connsiteY7" fmla="*/ 121296 h 134945"/>
                <a:gd name="connsiteX8" fmla="*/ 21726 w 203199"/>
                <a:gd name="connsiteY8" fmla="*/ 121296 h 134945"/>
                <a:gd name="connsiteX9" fmla="*/ 46646 w 203199"/>
                <a:gd name="connsiteY9" fmla="*/ 134064 h 134945"/>
                <a:gd name="connsiteX10" fmla="*/ 59426 w 203199"/>
                <a:gd name="connsiteY10" fmla="*/ 121296 h 134945"/>
                <a:gd name="connsiteX11" fmla="*/ 137384 w 203199"/>
                <a:gd name="connsiteY11" fmla="*/ 121296 h 134945"/>
                <a:gd name="connsiteX12" fmla="*/ 162305 w 203199"/>
                <a:gd name="connsiteY12" fmla="*/ 134064 h 134945"/>
                <a:gd name="connsiteX13" fmla="*/ 175084 w 203199"/>
                <a:gd name="connsiteY13" fmla="*/ 121296 h 134945"/>
                <a:gd name="connsiteX14" fmla="*/ 196810 w 203199"/>
                <a:gd name="connsiteY14" fmla="*/ 121296 h 134945"/>
                <a:gd name="connsiteX15" fmla="*/ 203200 w 203199"/>
                <a:gd name="connsiteY15" fmla="*/ 114912 h 134945"/>
                <a:gd name="connsiteX16" fmla="*/ 203200 w 203199"/>
                <a:gd name="connsiteY16" fmla="*/ 60648 h 134945"/>
                <a:gd name="connsiteX17" fmla="*/ 182113 w 203199"/>
                <a:gd name="connsiteY17" fmla="*/ 40857 h 134945"/>
                <a:gd name="connsiteX18" fmla="*/ 182113 w 203199"/>
                <a:gd name="connsiteY18" fmla="*/ 40857 h 134945"/>
                <a:gd name="connsiteX19" fmla="*/ 53676 w 203199"/>
                <a:gd name="connsiteY19" fmla="*/ 40219 h 134945"/>
                <a:gd name="connsiteX20" fmla="*/ 53676 w 203199"/>
                <a:gd name="connsiteY20" fmla="*/ 54264 h 134945"/>
                <a:gd name="connsiteX21" fmla="*/ 39618 w 203199"/>
                <a:gd name="connsiteY21" fmla="*/ 54264 h 134945"/>
                <a:gd name="connsiteX22" fmla="*/ 39618 w 203199"/>
                <a:gd name="connsiteY22" fmla="*/ 40219 h 134945"/>
                <a:gd name="connsiteX23" fmla="*/ 53676 w 203199"/>
                <a:gd name="connsiteY23" fmla="*/ 40219 h 134945"/>
                <a:gd name="connsiteX24" fmla="*/ 81152 w 203199"/>
                <a:gd name="connsiteY24" fmla="*/ 40219 h 134945"/>
                <a:gd name="connsiteX25" fmla="*/ 81152 w 203199"/>
                <a:gd name="connsiteY25" fmla="*/ 54264 h 134945"/>
                <a:gd name="connsiteX26" fmla="*/ 67094 w 203199"/>
                <a:gd name="connsiteY26" fmla="*/ 54264 h 134945"/>
                <a:gd name="connsiteX27" fmla="*/ 67094 w 203199"/>
                <a:gd name="connsiteY27" fmla="*/ 40219 h 134945"/>
                <a:gd name="connsiteX28" fmla="*/ 81152 w 203199"/>
                <a:gd name="connsiteY28" fmla="*/ 40219 h 134945"/>
                <a:gd name="connsiteX29" fmla="*/ 107990 w 203199"/>
                <a:gd name="connsiteY29" fmla="*/ 40219 h 134945"/>
                <a:gd name="connsiteX30" fmla="*/ 107990 w 203199"/>
                <a:gd name="connsiteY30" fmla="*/ 54264 h 134945"/>
                <a:gd name="connsiteX31" fmla="*/ 93932 w 203199"/>
                <a:gd name="connsiteY31" fmla="*/ 54264 h 134945"/>
                <a:gd name="connsiteX32" fmla="*/ 93932 w 203199"/>
                <a:gd name="connsiteY32" fmla="*/ 40219 h 134945"/>
                <a:gd name="connsiteX33" fmla="*/ 107990 w 203199"/>
                <a:gd name="connsiteY33" fmla="*/ 40219 h 134945"/>
                <a:gd name="connsiteX34" fmla="*/ 26838 w 203199"/>
                <a:gd name="connsiteY34" fmla="*/ 54264 h 134945"/>
                <a:gd name="connsiteX35" fmla="*/ 12780 w 203199"/>
                <a:gd name="connsiteY35" fmla="*/ 54264 h 134945"/>
                <a:gd name="connsiteX36" fmla="*/ 12780 w 203199"/>
                <a:gd name="connsiteY36" fmla="*/ 40219 h 134945"/>
                <a:gd name="connsiteX37" fmla="*/ 26838 w 203199"/>
                <a:gd name="connsiteY37" fmla="*/ 40219 h 134945"/>
                <a:gd name="connsiteX38" fmla="*/ 26838 w 203199"/>
                <a:gd name="connsiteY38" fmla="*/ 54264 h 134945"/>
                <a:gd name="connsiteX39" fmla="*/ 12780 w 203199"/>
                <a:gd name="connsiteY39" fmla="*/ 67032 h 134945"/>
                <a:gd name="connsiteX40" fmla="*/ 115019 w 203199"/>
                <a:gd name="connsiteY40" fmla="*/ 67032 h 134945"/>
                <a:gd name="connsiteX41" fmla="*/ 121409 w 203199"/>
                <a:gd name="connsiteY41" fmla="*/ 60648 h 134945"/>
                <a:gd name="connsiteX42" fmla="*/ 121409 w 203199"/>
                <a:gd name="connsiteY42" fmla="*/ 33835 h 134945"/>
                <a:gd name="connsiteX43" fmla="*/ 115019 w 203199"/>
                <a:gd name="connsiteY43" fmla="*/ 27451 h 134945"/>
                <a:gd name="connsiteX44" fmla="*/ 12780 w 203199"/>
                <a:gd name="connsiteY44" fmla="*/ 27451 h 134945"/>
                <a:gd name="connsiteX45" fmla="*/ 12780 w 203199"/>
                <a:gd name="connsiteY45" fmla="*/ 13406 h 134945"/>
                <a:gd name="connsiteX46" fmla="*/ 135467 w 203199"/>
                <a:gd name="connsiteY46" fmla="*/ 13406 h 134945"/>
                <a:gd name="connsiteX47" fmla="*/ 135467 w 203199"/>
                <a:gd name="connsiteY47" fmla="*/ 109166 h 134945"/>
                <a:gd name="connsiteX48" fmla="*/ 58788 w 203199"/>
                <a:gd name="connsiteY48" fmla="*/ 109166 h 134945"/>
                <a:gd name="connsiteX49" fmla="*/ 33867 w 203199"/>
                <a:gd name="connsiteY49" fmla="*/ 96398 h 134945"/>
                <a:gd name="connsiteX50" fmla="*/ 21087 w 203199"/>
                <a:gd name="connsiteY50" fmla="*/ 109166 h 134945"/>
                <a:gd name="connsiteX51" fmla="*/ 12780 w 203199"/>
                <a:gd name="connsiteY51" fmla="*/ 109166 h 134945"/>
                <a:gd name="connsiteX52" fmla="*/ 12780 w 203199"/>
                <a:gd name="connsiteY52" fmla="*/ 67032 h 134945"/>
                <a:gd name="connsiteX53" fmla="*/ 40257 w 203199"/>
                <a:gd name="connsiteY53" fmla="*/ 121934 h 134945"/>
                <a:gd name="connsiteX54" fmla="*/ 33228 w 203199"/>
                <a:gd name="connsiteY54" fmla="*/ 114912 h 134945"/>
                <a:gd name="connsiteX55" fmla="*/ 40257 w 203199"/>
                <a:gd name="connsiteY55" fmla="*/ 107889 h 134945"/>
                <a:gd name="connsiteX56" fmla="*/ 47286 w 203199"/>
                <a:gd name="connsiteY56" fmla="*/ 114912 h 134945"/>
                <a:gd name="connsiteX57" fmla="*/ 47286 w 203199"/>
                <a:gd name="connsiteY57" fmla="*/ 114912 h 134945"/>
                <a:gd name="connsiteX58" fmla="*/ 40257 w 203199"/>
                <a:gd name="connsiteY58" fmla="*/ 121934 h 134945"/>
                <a:gd name="connsiteX59" fmla="*/ 40257 w 203199"/>
                <a:gd name="connsiteY59" fmla="*/ 121934 h 134945"/>
                <a:gd name="connsiteX60" fmla="*/ 155275 w 203199"/>
                <a:gd name="connsiteY60" fmla="*/ 121934 h 134945"/>
                <a:gd name="connsiteX61" fmla="*/ 148247 w 203199"/>
                <a:gd name="connsiteY61" fmla="*/ 114912 h 134945"/>
                <a:gd name="connsiteX62" fmla="*/ 155275 w 203199"/>
                <a:gd name="connsiteY62" fmla="*/ 107889 h 134945"/>
                <a:gd name="connsiteX63" fmla="*/ 162305 w 203199"/>
                <a:gd name="connsiteY63" fmla="*/ 114912 h 134945"/>
                <a:gd name="connsiteX64" fmla="*/ 162305 w 203199"/>
                <a:gd name="connsiteY64" fmla="*/ 114912 h 134945"/>
                <a:gd name="connsiteX65" fmla="*/ 155275 w 203199"/>
                <a:gd name="connsiteY65" fmla="*/ 121934 h 134945"/>
                <a:gd name="connsiteX66" fmla="*/ 155275 w 203199"/>
                <a:gd name="connsiteY66" fmla="*/ 121934 h 134945"/>
                <a:gd name="connsiteX67" fmla="*/ 189142 w 203199"/>
                <a:gd name="connsiteY67" fmla="*/ 108528 h 134945"/>
                <a:gd name="connsiteX68" fmla="*/ 173806 w 203199"/>
                <a:gd name="connsiteY68" fmla="*/ 108528 h 134945"/>
                <a:gd name="connsiteX69" fmla="*/ 155275 w 203199"/>
                <a:gd name="connsiteY69" fmla="*/ 95121 h 134945"/>
                <a:gd name="connsiteX70" fmla="*/ 148247 w 203199"/>
                <a:gd name="connsiteY70" fmla="*/ 96398 h 134945"/>
                <a:gd name="connsiteX71" fmla="*/ 148247 w 203199"/>
                <a:gd name="connsiteY71" fmla="*/ 53625 h 134945"/>
                <a:gd name="connsiteX72" fmla="*/ 182752 w 203199"/>
                <a:gd name="connsiteY72" fmla="*/ 53625 h 134945"/>
                <a:gd name="connsiteX73" fmla="*/ 189781 w 203199"/>
                <a:gd name="connsiteY73" fmla="*/ 60648 h 134945"/>
                <a:gd name="connsiteX74" fmla="*/ 189781 w 203199"/>
                <a:gd name="connsiteY74" fmla="*/ 108528 h 13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03199" h="134945">
                  <a:moveTo>
                    <a:pt x="182113" y="40857"/>
                  </a:moveTo>
                  <a:lnTo>
                    <a:pt x="147607" y="40857"/>
                  </a:lnTo>
                  <a:lnTo>
                    <a:pt x="147607" y="6384"/>
                  </a:lnTo>
                  <a:cubicBezTo>
                    <a:pt x="147607" y="2553"/>
                    <a:pt x="145052" y="0"/>
                    <a:pt x="141217" y="0"/>
                  </a:cubicBezTo>
                  <a:lnTo>
                    <a:pt x="6390" y="0"/>
                  </a:lnTo>
                  <a:cubicBezTo>
                    <a:pt x="2556" y="0"/>
                    <a:pt x="0" y="2553"/>
                    <a:pt x="0" y="6384"/>
                  </a:cubicBezTo>
                  <a:lnTo>
                    <a:pt x="0" y="114912"/>
                  </a:lnTo>
                  <a:cubicBezTo>
                    <a:pt x="0" y="118742"/>
                    <a:pt x="2556" y="121296"/>
                    <a:pt x="6390" y="121296"/>
                  </a:cubicBezTo>
                  <a:lnTo>
                    <a:pt x="21726" y="121296"/>
                  </a:lnTo>
                  <a:cubicBezTo>
                    <a:pt x="24921" y="131510"/>
                    <a:pt x="36423" y="137256"/>
                    <a:pt x="46646" y="134064"/>
                  </a:cubicBezTo>
                  <a:cubicBezTo>
                    <a:pt x="52398" y="132149"/>
                    <a:pt x="56871" y="127680"/>
                    <a:pt x="59426" y="121296"/>
                  </a:cubicBezTo>
                  <a:lnTo>
                    <a:pt x="137384" y="121296"/>
                  </a:lnTo>
                  <a:cubicBezTo>
                    <a:pt x="140579" y="131510"/>
                    <a:pt x="152080" y="137256"/>
                    <a:pt x="162305" y="134064"/>
                  </a:cubicBezTo>
                  <a:cubicBezTo>
                    <a:pt x="168055" y="132149"/>
                    <a:pt x="172528" y="127680"/>
                    <a:pt x="175084" y="121296"/>
                  </a:cubicBezTo>
                  <a:lnTo>
                    <a:pt x="196810" y="121296"/>
                  </a:lnTo>
                  <a:cubicBezTo>
                    <a:pt x="200644" y="121296"/>
                    <a:pt x="203200" y="118742"/>
                    <a:pt x="203200" y="114912"/>
                  </a:cubicBezTo>
                  <a:lnTo>
                    <a:pt x="203200" y="60648"/>
                  </a:lnTo>
                  <a:cubicBezTo>
                    <a:pt x="202561" y="49795"/>
                    <a:pt x="193615" y="40857"/>
                    <a:pt x="182113" y="40857"/>
                  </a:cubicBezTo>
                  <a:cubicBezTo>
                    <a:pt x="182752" y="40857"/>
                    <a:pt x="182752" y="40857"/>
                    <a:pt x="182113" y="40857"/>
                  </a:cubicBezTo>
                  <a:close/>
                  <a:moveTo>
                    <a:pt x="53676" y="40219"/>
                  </a:moveTo>
                  <a:lnTo>
                    <a:pt x="53676" y="54264"/>
                  </a:lnTo>
                  <a:lnTo>
                    <a:pt x="39618" y="54264"/>
                  </a:lnTo>
                  <a:lnTo>
                    <a:pt x="39618" y="40219"/>
                  </a:lnTo>
                  <a:lnTo>
                    <a:pt x="53676" y="40219"/>
                  </a:lnTo>
                  <a:close/>
                  <a:moveTo>
                    <a:pt x="81152" y="40219"/>
                  </a:moveTo>
                  <a:lnTo>
                    <a:pt x="81152" y="54264"/>
                  </a:lnTo>
                  <a:lnTo>
                    <a:pt x="67094" y="54264"/>
                  </a:lnTo>
                  <a:lnTo>
                    <a:pt x="67094" y="40219"/>
                  </a:lnTo>
                  <a:lnTo>
                    <a:pt x="81152" y="40219"/>
                  </a:lnTo>
                  <a:close/>
                  <a:moveTo>
                    <a:pt x="107990" y="40219"/>
                  </a:moveTo>
                  <a:lnTo>
                    <a:pt x="107990" y="54264"/>
                  </a:lnTo>
                  <a:lnTo>
                    <a:pt x="93932" y="54264"/>
                  </a:lnTo>
                  <a:lnTo>
                    <a:pt x="93932" y="40219"/>
                  </a:lnTo>
                  <a:lnTo>
                    <a:pt x="107990" y="40219"/>
                  </a:lnTo>
                  <a:close/>
                  <a:moveTo>
                    <a:pt x="26838" y="54264"/>
                  </a:moveTo>
                  <a:lnTo>
                    <a:pt x="12780" y="54264"/>
                  </a:lnTo>
                  <a:lnTo>
                    <a:pt x="12780" y="40219"/>
                  </a:lnTo>
                  <a:lnTo>
                    <a:pt x="26838" y="40219"/>
                  </a:lnTo>
                  <a:lnTo>
                    <a:pt x="26838" y="54264"/>
                  </a:lnTo>
                  <a:close/>
                  <a:moveTo>
                    <a:pt x="12780" y="67032"/>
                  </a:moveTo>
                  <a:lnTo>
                    <a:pt x="115019" y="67032"/>
                  </a:lnTo>
                  <a:cubicBezTo>
                    <a:pt x="118853" y="67032"/>
                    <a:pt x="121409" y="64478"/>
                    <a:pt x="121409" y="60648"/>
                  </a:cubicBezTo>
                  <a:lnTo>
                    <a:pt x="121409" y="33835"/>
                  </a:lnTo>
                  <a:cubicBezTo>
                    <a:pt x="121409" y="30005"/>
                    <a:pt x="118853" y="27451"/>
                    <a:pt x="115019" y="27451"/>
                  </a:cubicBezTo>
                  <a:lnTo>
                    <a:pt x="12780" y="27451"/>
                  </a:lnTo>
                  <a:lnTo>
                    <a:pt x="12780" y="13406"/>
                  </a:lnTo>
                  <a:lnTo>
                    <a:pt x="135467" y="13406"/>
                  </a:lnTo>
                  <a:lnTo>
                    <a:pt x="135467" y="109166"/>
                  </a:lnTo>
                  <a:lnTo>
                    <a:pt x="58788" y="109166"/>
                  </a:lnTo>
                  <a:cubicBezTo>
                    <a:pt x="55593" y="98952"/>
                    <a:pt x="44091" y="93206"/>
                    <a:pt x="33867" y="96398"/>
                  </a:cubicBezTo>
                  <a:cubicBezTo>
                    <a:pt x="28116" y="98313"/>
                    <a:pt x="23004" y="102782"/>
                    <a:pt x="21087" y="109166"/>
                  </a:cubicBezTo>
                  <a:lnTo>
                    <a:pt x="12780" y="109166"/>
                  </a:lnTo>
                  <a:lnTo>
                    <a:pt x="12780" y="67032"/>
                  </a:lnTo>
                  <a:close/>
                  <a:moveTo>
                    <a:pt x="40257" y="121934"/>
                  </a:moveTo>
                  <a:cubicBezTo>
                    <a:pt x="36423" y="121934"/>
                    <a:pt x="33228" y="118742"/>
                    <a:pt x="33228" y="114912"/>
                  </a:cubicBezTo>
                  <a:cubicBezTo>
                    <a:pt x="33228" y="111081"/>
                    <a:pt x="36423" y="107889"/>
                    <a:pt x="40257" y="107889"/>
                  </a:cubicBezTo>
                  <a:cubicBezTo>
                    <a:pt x="44091" y="107889"/>
                    <a:pt x="47286" y="111081"/>
                    <a:pt x="47286" y="114912"/>
                  </a:cubicBezTo>
                  <a:cubicBezTo>
                    <a:pt x="47286" y="114912"/>
                    <a:pt x="47286" y="114912"/>
                    <a:pt x="47286" y="114912"/>
                  </a:cubicBezTo>
                  <a:cubicBezTo>
                    <a:pt x="47286" y="118742"/>
                    <a:pt x="44091" y="121934"/>
                    <a:pt x="40257" y="121934"/>
                  </a:cubicBezTo>
                  <a:lnTo>
                    <a:pt x="40257" y="121934"/>
                  </a:lnTo>
                  <a:close/>
                  <a:moveTo>
                    <a:pt x="155275" y="121934"/>
                  </a:moveTo>
                  <a:cubicBezTo>
                    <a:pt x="151442" y="121934"/>
                    <a:pt x="148247" y="118742"/>
                    <a:pt x="148247" y="114912"/>
                  </a:cubicBezTo>
                  <a:cubicBezTo>
                    <a:pt x="148247" y="111081"/>
                    <a:pt x="151442" y="107889"/>
                    <a:pt x="155275" y="107889"/>
                  </a:cubicBezTo>
                  <a:cubicBezTo>
                    <a:pt x="159110" y="107889"/>
                    <a:pt x="162305" y="111081"/>
                    <a:pt x="162305" y="114912"/>
                  </a:cubicBezTo>
                  <a:cubicBezTo>
                    <a:pt x="162305" y="114912"/>
                    <a:pt x="162305" y="114912"/>
                    <a:pt x="162305" y="114912"/>
                  </a:cubicBezTo>
                  <a:cubicBezTo>
                    <a:pt x="162305" y="118742"/>
                    <a:pt x="159110" y="121934"/>
                    <a:pt x="155275" y="121934"/>
                  </a:cubicBezTo>
                  <a:lnTo>
                    <a:pt x="155275" y="121934"/>
                  </a:lnTo>
                  <a:close/>
                  <a:moveTo>
                    <a:pt x="189142" y="108528"/>
                  </a:moveTo>
                  <a:lnTo>
                    <a:pt x="173806" y="108528"/>
                  </a:lnTo>
                  <a:cubicBezTo>
                    <a:pt x="171250" y="100229"/>
                    <a:pt x="163582" y="95121"/>
                    <a:pt x="155275" y="95121"/>
                  </a:cubicBezTo>
                  <a:cubicBezTo>
                    <a:pt x="152720" y="95121"/>
                    <a:pt x="150164" y="95760"/>
                    <a:pt x="148247" y="96398"/>
                  </a:cubicBezTo>
                  <a:lnTo>
                    <a:pt x="148247" y="53625"/>
                  </a:lnTo>
                  <a:lnTo>
                    <a:pt x="182752" y="53625"/>
                  </a:lnTo>
                  <a:cubicBezTo>
                    <a:pt x="186586" y="53625"/>
                    <a:pt x="189781" y="56817"/>
                    <a:pt x="189781" y="60648"/>
                  </a:cubicBezTo>
                  <a:lnTo>
                    <a:pt x="189781" y="108528"/>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56" name="TextBox 55">
              <a:extLst>
                <a:ext uri="{FF2B5EF4-FFF2-40B4-BE49-F238E27FC236}">
                  <a16:creationId xmlns:a16="http://schemas.microsoft.com/office/drawing/2014/main" id="{CBDE7EE5-552B-43EF-A7A3-7E1A14FE0CC8}"/>
                </a:ext>
              </a:extLst>
            </p:cNvPr>
            <p:cNvSpPr txBox="1"/>
            <p:nvPr/>
          </p:nvSpPr>
          <p:spPr>
            <a:xfrm>
              <a:off x="11354823" y="557803"/>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57" name="Graphic 4">
              <a:extLst>
                <a:ext uri="{FF2B5EF4-FFF2-40B4-BE49-F238E27FC236}">
                  <a16:creationId xmlns:a16="http://schemas.microsoft.com/office/drawing/2014/main" id="{75473DD8-61E4-498A-B067-CCF3D1A33EDC}"/>
                </a:ext>
              </a:extLst>
            </p:cNvPr>
            <p:cNvGrpSpPr>
              <a:grpSpLocks noChangeAspect="1"/>
            </p:cNvGrpSpPr>
            <p:nvPr/>
          </p:nvGrpSpPr>
          <p:grpSpPr>
            <a:xfrm>
              <a:off x="11380896" y="581206"/>
              <a:ext cx="40399" cy="35847"/>
              <a:chOff x="8914601" y="1481884"/>
              <a:chExt cx="214702" cy="190881"/>
            </a:xfrm>
            <a:solidFill>
              <a:schemeClr val="bg1"/>
            </a:solidFill>
            <a:effectLst/>
          </p:grpSpPr>
          <p:sp>
            <p:nvSpPr>
              <p:cNvPr id="105" name="Graphic 4">
                <a:extLst>
                  <a:ext uri="{FF2B5EF4-FFF2-40B4-BE49-F238E27FC236}">
                    <a16:creationId xmlns:a16="http://schemas.microsoft.com/office/drawing/2014/main" id="{E6FE0DC7-BE0B-47AC-9628-996D83E244EC}"/>
                  </a:ext>
                </a:extLst>
              </p:cNvPr>
              <p:cNvSpPr/>
              <p:nvPr/>
            </p:nvSpPr>
            <p:spPr>
              <a:xfrm>
                <a:off x="8914601" y="1659997"/>
                <a:ext cx="113741" cy="1276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06" name="Graphic 4">
                <a:extLst>
                  <a:ext uri="{FF2B5EF4-FFF2-40B4-BE49-F238E27FC236}">
                    <a16:creationId xmlns:a16="http://schemas.microsoft.com/office/drawing/2014/main" id="{05959B4C-96FE-454C-A732-B48170167319}"/>
                  </a:ext>
                </a:extLst>
              </p:cNvPr>
              <p:cNvSpPr/>
              <p:nvPr/>
            </p:nvSpPr>
            <p:spPr>
              <a:xfrm>
                <a:off x="8938883" y="1481884"/>
                <a:ext cx="190420" cy="190881"/>
              </a:xfrm>
              <a:custGeom>
                <a:avLst/>
                <a:gdLst>
                  <a:gd name="connsiteX0" fmla="*/ 111185 w 190420"/>
                  <a:gd name="connsiteY0" fmla="*/ 101505 h 190881"/>
                  <a:gd name="connsiteX1" fmla="*/ 143774 w 190420"/>
                  <a:gd name="connsiteY1" fmla="*/ 68947 h 190881"/>
                  <a:gd name="connsiteX2" fmla="*/ 145051 w 190420"/>
                  <a:gd name="connsiteY2" fmla="*/ 70224 h 190881"/>
                  <a:gd name="connsiteX3" fmla="*/ 149525 w 190420"/>
                  <a:gd name="connsiteY3" fmla="*/ 72139 h 190881"/>
                  <a:gd name="connsiteX4" fmla="*/ 153997 w 190420"/>
                  <a:gd name="connsiteY4" fmla="*/ 70224 h 190881"/>
                  <a:gd name="connsiteX5" fmla="*/ 153997 w 190420"/>
                  <a:gd name="connsiteY5" fmla="*/ 61286 h 190881"/>
                  <a:gd name="connsiteX6" fmla="*/ 148246 w 190420"/>
                  <a:gd name="connsiteY6" fmla="*/ 55541 h 190881"/>
                  <a:gd name="connsiteX7" fmla="*/ 148246 w 190420"/>
                  <a:gd name="connsiteY7" fmla="*/ 55541 h 190881"/>
                  <a:gd name="connsiteX8" fmla="*/ 100322 w 190420"/>
                  <a:gd name="connsiteY8" fmla="*/ 7661 h 190881"/>
                  <a:gd name="connsiteX9" fmla="*/ 100322 w 190420"/>
                  <a:gd name="connsiteY9" fmla="*/ 7661 h 190881"/>
                  <a:gd name="connsiteX10" fmla="*/ 94571 w 190420"/>
                  <a:gd name="connsiteY10" fmla="*/ 1915 h 190881"/>
                  <a:gd name="connsiteX11" fmla="*/ 85625 w 190420"/>
                  <a:gd name="connsiteY11" fmla="*/ 1915 h 190881"/>
                  <a:gd name="connsiteX12" fmla="*/ 85625 w 190420"/>
                  <a:gd name="connsiteY12" fmla="*/ 10853 h 190881"/>
                  <a:gd name="connsiteX13" fmla="*/ 85625 w 190420"/>
                  <a:gd name="connsiteY13" fmla="*/ 10853 h 190881"/>
                  <a:gd name="connsiteX14" fmla="*/ 86903 w 190420"/>
                  <a:gd name="connsiteY14" fmla="*/ 12130 h 190881"/>
                  <a:gd name="connsiteX15" fmla="*/ 12141 w 190420"/>
                  <a:gd name="connsiteY15" fmla="*/ 86184 h 190881"/>
                  <a:gd name="connsiteX16" fmla="*/ 10863 w 190420"/>
                  <a:gd name="connsiteY16" fmla="*/ 84907 h 190881"/>
                  <a:gd name="connsiteX17" fmla="*/ 1917 w 190420"/>
                  <a:gd name="connsiteY17" fmla="*/ 84907 h 190881"/>
                  <a:gd name="connsiteX18" fmla="*/ 1917 w 190420"/>
                  <a:gd name="connsiteY18" fmla="*/ 93845 h 190881"/>
                  <a:gd name="connsiteX19" fmla="*/ 61343 w 190420"/>
                  <a:gd name="connsiteY19" fmla="*/ 153216 h 190881"/>
                  <a:gd name="connsiteX20" fmla="*/ 70289 w 190420"/>
                  <a:gd name="connsiteY20" fmla="*/ 153216 h 190881"/>
                  <a:gd name="connsiteX21" fmla="*/ 70289 w 190420"/>
                  <a:gd name="connsiteY21" fmla="*/ 144278 h 190881"/>
                  <a:gd name="connsiteX22" fmla="*/ 69011 w 190420"/>
                  <a:gd name="connsiteY22" fmla="*/ 143001 h 190881"/>
                  <a:gd name="connsiteX23" fmla="*/ 101600 w 190420"/>
                  <a:gd name="connsiteY23" fmla="*/ 110443 h 190881"/>
                  <a:gd name="connsiteX24" fmla="*/ 179557 w 190420"/>
                  <a:gd name="connsiteY24" fmla="*/ 188966 h 190881"/>
                  <a:gd name="connsiteX25" fmla="*/ 188503 w 190420"/>
                  <a:gd name="connsiteY25" fmla="*/ 188966 h 190881"/>
                  <a:gd name="connsiteX26" fmla="*/ 188503 w 190420"/>
                  <a:gd name="connsiteY26" fmla="*/ 180028 h 190881"/>
                  <a:gd name="connsiteX27" fmla="*/ 111185 w 190420"/>
                  <a:gd name="connsiteY27" fmla="*/ 101505 h 190881"/>
                  <a:gd name="connsiteX28" fmla="*/ 60066 w 190420"/>
                  <a:gd name="connsiteY28" fmla="*/ 134064 h 190881"/>
                  <a:gd name="connsiteX29" fmla="*/ 21726 w 190420"/>
                  <a:gd name="connsiteY29" fmla="*/ 95121 h 190881"/>
                  <a:gd name="connsiteX30" fmla="*/ 96488 w 190420"/>
                  <a:gd name="connsiteY30" fmla="*/ 21067 h 190881"/>
                  <a:gd name="connsiteX31" fmla="*/ 134828 w 190420"/>
                  <a:gd name="connsiteY31" fmla="*/ 59371 h 190881"/>
                  <a:gd name="connsiteX32" fmla="*/ 60066 w 190420"/>
                  <a:gd name="connsiteY32" fmla="*/ 134064 h 19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0420" h="190881">
                    <a:moveTo>
                      <a:pt x="111185" y="101505"/>
                    </a:moveTo>
                    <a:lnTo>
                      <a:pt x="143774" y="68947"/>
                    </a:lnTo>
                    <a:lnTo>
                      <a:pt x="145051" y="70224"/>
                    </a:lnTo>
                    <a:cubicBezTo>
                      <a:pt x="146330" y="71501"/>
                      <a:pt x="147607" y="72139"/>
                      <a:pt x="149525" y="72139"/>
                    </a:cubicBezTo>
                    <a:cubicBezTo>
                      <a:pt x="151441" y="72139"/>
                      <a:pt x="152720" y="71501"/>
                      <a:pt x="153997" y="70224"/>
                    </a:cubicBezTo>
                    <a:cubicBezTo>
                      <a:pt x="156553" y="67670"/>
                      <a:pt x="156553" y="63840"/>
                      <a:pt x="153997" y="61286"/>
                    </a:cubicBezTo>
                    <a:lnTo>
                      <a:pt x="148246" y="55541"/>
                    </a:lnTo>
                    <a:lnTo>
                      <a:pt x="148246" y="55541"/>
                    </a:lnTo>
                    <a:lnTo>
                      <a:pt x="100322" y="7661"/>
                    </a:lnTo>
                    <a:lnTo>
                      <a:pt x="100322" y="7661"/>
                    </a:lnTo>
                    <a:lnTo>
                      <a:pt x="94571" y="1915"/>
                    </a:lnTo>
                    <a:cubicBezTo>
                      <a:pt x="92015" y="-638"/>
                      <a:pt x="88181" y="-638"/>
                      <a:pt x="85625" y="1915"/>
                    </a:cubicBezTo>
                    <a:cubicBezTo>
                      <a:pt x="83069" y="4469"/>
                      <a:pt x="83069" y="8299"/>
                      <a:pt x="85625" y="10853"/>
                    </a:cubicBezTo>
                    <a:cubicBezTo>
                      <a:pt x="85625" y="10853"/>
                      <a:pt x="85625" y="10853"/>
                      <a:pt x="85625" y="10853"/>
                    </a:cubicBezTo>
                    <a:lnTo>
                      <a:pt x="86903" y="12130"/>
                    </a:lnTo>
                    <a:lnTo>
                      <a:pt x="12141" y="86184"/>
                    </a:lnTo>
                    <a:lnTo>
                      <a:pt x="10863" y="84907"/>
                    </a:lnTo>
                    <a:cubicBezTo>
                      <a:pt x="8306" y="82353"/>
                      <a:pt x="4473" y="82353"/>
                      <a:pt x="1917" y="84907"/>
                    </a:cubicBezTo>
                    <a:cubicBezTo>
                      <a:pt x="-639" y="87461"/>
                      <a:pt x="-639" y="91291"/>
                      <a:pt x="1917" y="93845"/>
                    </a:cubicBezTo>
                    <a:lnTo>
                      <a:pt x="61343" y="153216"/>
                    </a:lnTo>
                    <a:cubicBezTo>
                      <a:pt x="63899" y="155769"/>
                      <a:pt x="67733" y="155769"/>
                      <a:pt x="70289" y="153216"/>
                    </a:cubicBezTo>
                    <a:cubicBezTo>
                      <a:pt x="72845" y="150662"/>
                      <a:pt x="72845" y="146832"/>
                      <a:pt x="70289" y="144278"/>
                    </a:cubicBezTo>
                    <a:lnTo>
                      <a:pt x="69011" y="143001"/>
                    </a:lnTo>
                    <a:lnTo>
                      <a:pt x="101600" y="110443"/>
                    </a:lnTo>
                    <a:lnTo>
                      <a:pt x="179557" y="188966"/>
                    </a:lnTo>
                    <a:cubicBezTo>
                      <a:pt x="182113" y="191520"/>
                      <a:pt x="185947" y="191520"/>
                      <a:pt x="188503" y="188966"/>
                    </a:cubicBezTo>
                    <a:cubicBezTo>
                      <a:pt x="191059" y="186412"/>
                      <a:pt x="191059" y="182582"/>
                      <a:pt x="188503" y="180028"/>
                    </a:cubicBezTo>
                    <a:lnTo>
                      <a:pt x="111185" y="101505"/>
                    </a:lnTo>
                    <a:close/>
                    <a:moveTo>
                      <a:pt x="60066" y="134064"/>
                    </a:moveTo>
                    <a:lnTo>
                      <a:pt x="21726" y="95121"/>
                    </a:lnTo>
                    <a:lnTo>
                      <a:pt x="96488" y="21067"/>
                    </a:lnTo>
                    <a:lnTo>
                      <a:pt x="134828" y="59371"/>
                    </a:lnTo>
                    <a:lnTo>
                      <a:pt x="60066" y="13406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58" name="Graphic 4">
              <a:extLst>
                <a:ext uri="{FF2B5EF4-FFF2-40B4-BE49-F238E27FC236}">
                  <a16:creationId xmlns:a16="http://schemas.microsoft.com/office/drawing/2014/main" id="{E7DB22B0-D1D7-4E2F-81E1-26F7776811F1}"/>
                </a:ext>
              </a:extLst>
            </p:cNvPr>
            <p:cNvSpPr/>
            <p:nvPr/>
          </p:nvSpPr>
          <p:spPr>
            <a:xfrm>
              <a:off x="12355236" y="798962"/>
              <a:ext cx="21402" cy="239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nvGrpSpPr>
            <p:cNvPr id="59" name="Graphic 4">
              <a:extLst>
                <a:ext uri="{FF2B5EF4-FFF2-40B4-BE49-F238E27FC236}">
                  <a16:creationId xmlns:a16="http://schemas.microsoft.com/office/drawing/2014/main" id="{FC90E3CB-A454-4498-8DD2-843BEA60AEB5}"/>
                </a:ext>
              </a:extLst>
            </p:cNvPr>
            <p:cNvGrpSpPr>
              <a:grpSpLocks noChangeAspect="1"/>
            </p:cNvGrpSpPr>
            <p:nvPr/>
          </p:nvGrpSpPr>
          <p:grpSpPr>
            <a:xfrm>
              <a:off x="11571242" y="579517"/>
              <a:ext cx="44416" cy="44211"/>
              <a:chOff x="6821896" y="1470393"/>
              <a:chExt cx="226203" cy="225992"/>
            </a:xfrm>
            <a:solidFill>
              <a:schemeClr val="bg1"/>
            </a:solidFill>
            <a:effectLst/>
          </p:grpSpPr>
          <p:sp>
            <p:nvSpPr>
              <p:cNvPr id="94" name="Graphic 4">
                <a:extLst>
                  <a:ext uri="{FF2B5EF4-FFF2-40B4-BE49-F238E27FC236}">
                    <a16:creationId xmlns:a16="http://schemas.microsoft.com/office/drawing/2014/main" id="{F82CE599-409E-4723-BE17-57BC92DC509A}"/>
                  </a:ext>
                </a:extLst>
              </p:cNvPr>
              <p:cNvSpPr/>
              <p:nvPr/>
            </p:nvSpPr>
            <p:spPr>
              <a:xfrm>
                <a:off x="6860236" y="1506144"/>
                <a:ext cx="150802" cy="150661"/>
              </a:xfrm>
              <a:custGeom>
                <a:avLst/>
                <a:gdLst>
                  <a:gd name="connsiteX0" fmla="*/ 75402 w 150802"/>
                  <a:gd name="connsiteY0" fmla="*/ 0 h 150661"/>
                  <a:gd name="connsiteX1" fmla="*/ 0 w 150802"/>
                  <a:gd name="connsiteY1" fmla="*/ 75331 h 150661"/>
                  <a:gd name="connsiteX2" fmla="*/ 75402 w 150802"/>
                  <a:gd name="connsiteY2" fmla="*/ 150662 h 150661"/>
                  <a:gd name="connsiteX3" fmla="*/ 150802 w 150802"/>
                  <a:gd name="connsiteY3" fmla="*/ 75331 h 150661"/>
                  <a:gd name="connsiteX4" fmla="*/ 150802 w 150802"/>
                  <a:gd name="connsiteY4" fmla="*/ 75331 h 150661"/>
                  <a:gd name="connsiteX5" fmla="*/ 75402 w 150802"/>
                  <a:gd name="connsiteY5" fmla="*/ 0 h 150661"/>
                  <a:gd name="connsiteX6" fmla="*/ 75402 w 150802"/>
                  <a:gd name="connsiteY6" fmla="*/ 138532 h 150661"/>
                  <a:gd name="connsiteX7" fmla="*/ 12780 w 150802"/>
                  <a:gd name="connsiteY7" fmla="*/ 75969 h 150661"/>
                  <a:gd name="connsiteX8" fmla="*/ 75402 w 150802"/>
                  <a:gd name="connsiteY8" fmla="*/ 13406 h 150661"/>
                  <a:gd name="connsiteX9" fmla="*/ 138022 w 150802"/>
                  <a:gd name="connsiteY9" fmla="*/ 75969 h 150661"/>
                  <a:gd name="connsiteX10" fmla="*/ 138022 w 150802"/>
                  <a:gd name="connsiteY10" fmla="*/ 75969 h 150661"/>
                  <a:gd name="connsiteX11" fmla="*/ 75402 w 150802"/>
                  <a:gd name="connsiteY11" fmla="*/ 138532 h 150661"/>
                  <a:gd name="connsiteX12" fmla="*/ 75402 w 150802"/>
                  <a:gd name="connsiteY12" fmla="*/ 138532 h 150661"/>
                  <a:gd name="connsiteX13" fmla="*/ 75402 w 150802"/>
                  <a:gd name="connsiteY13" fmla="*/ 138532 h 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802" h="150661">
                    <a:moveTo>
                      <a:pt x="75402" y="0"/>
                    </a:moveTo>
                    <a:cubicBezTo>
                      <a:pt x="33867" y="0"/>
                      <a:pt x="0" y="33835"/>
                      <a:pt x="0" y="75331"/>
                    </a:cubicBezTo>
                    <a:cubicBezTo>
                      <a:pt x="0" y="116827"/>
                      <a:pt x="33867" y="150662"/>
                      <a:pt x="75402" y="150662"/>
                    </a:cubicBezTo>
                    <a:cubicBezTo>
                      <a:pt x="116936" y="150662"/>
                      <a:pt x="150802" y="116827"/>
                      <a:pt x="150802" y="75331"/>
                    </a:cubicBezTo>
                    <a:cubicBezTo>
                      <a:pt x="150802" y="75331"/>
                      <a:pt x="150802" y="75331"/>
                      <a:pt x="150802" y="75331"/>
                    </a:cubicBezTo>
                    <a:cubicBezTo>
                      <a:pt x="150802" y="33835"/>
                      <a:pt x="116936" y="0"/>
                      <a:pt x="75402" y="0"/>
                    </a:cubicBezTo>
                    <a:close/>
                    <a:moveTo>
                      <a:pt x="75402" y="138532"/>
                    </a:moveTo>
                    <a:cubicBezTo>
                      <a:pt x="40896" y="138532"/>
                      <a:pt x="12780" y="110443"/>
                      <a:pt x="12780" y="75969"/>
                    </a:cubicBezTo>
                    <a:cubicBezTo>
                      <a:pt x="12780" y="41496"/>
                      <a:pt x="40896" y="13406"/>
                      <a:pt x="75402" y="13406"/>
                    </a:cubicBezTo>
                    <a:cubicBezTo>
                      <a:pt x="109907" y="13406"/>
                      <a:pt x="138022" y="41496"/>
                      <a:pt x="138022" y="75969"/>
                    </a:cubicBezTo>
                    <a:cubicBezTo>
                      <a:pt x="138022" y="75969"/>
                      <a:pt x="138022" y="75969"/>
                      <a:pt x="138022" y="75969"/>
                    </a:cubicBezTo>
                    <a:cubicBezTo>
                      <a:pt x="138022" y="110443"/>
                      <a:pt x="109907" y="138532"/>
                      <a:pt x="75402" y="138532"/>
                    </a:cubicBezTo>
                    <a:cubicBezTo>
                      <a:pt x="75402" y="138532"/>
                      <a:pt x="75402" y="138532"/>
                      <a:pt x="75402" y="138532"/>
                    </a:cubicBezTo>
                    <a:lnTo>
                      <a:pt x="75402" y="138532"/>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96" name="Graphic 4">
                <a:extLst>
                  <a:ext uri="{FF2B5EF4-FFF2-40B4-BE49-F238E27FC236}">
                    <a16:creationId xmlns:a16="http://schemas.microsoft.com/office/drawing/2014/main" id="{6CE9AF25-882E-4778-97DF-3A3007BCC3C3}"/>
                  </a:ext>
                </a:extLst>
              </p:cNvPr>
              <p:cNvSpPr/>
              <p:nvPr/>
            </p:nvSpPr>
            <p:spPr>
              <a:xfrm>
                <a:off x="6990591" y="1637654"/>
                <a:ext cx="26837" cy="26812"/>
              </a:xfrm>
              <a:custGeom>
                <a:avLst/>
                <a:gdLst>
                  <a:gd name="connsiteX0" fmla="*/ 10862 w 26837"/>
                  <a:gd name="connsiteY0" fmla="*/ 1915 h 26812"/>
                  <a:gd name="connsiteX1" fmla="*/ 1917 w 26837"/>
                  <a:gd name="connsiteY1" fmla="*/ 1915 h 26812"/>
                  <a:gd name="connsiteX2" fmla="*/ 1917 w 26837"/>
                  <a:gd name="connsiteY2" fmla="*/ 10853 h 26812"/>
                  <a:gd name="connsiteX3" fmla="*/ 1917 w 26837"/>
                  <a:gd name="connsiteY3" fmla="*/ 10853 h 26812"/>
                  <a:gd name="connsiteX4" fmla="*/ 15975 w 26837"/>
                  <a:gd name="connsiteY4" fmla="*/ 24897 h 26812"/>
                  <a:gd name="connsiteX5" fmla="*/ 24921 w 26837"/>
                  <a:gd name="connsiteY5" fmla="*/ 24897 h 26812"/>
                  <a:gd name="connsiteX6" fmla="*/ 24921 w 26837"/>
                  <a:gd name="connsiteY6" fmla="*/ 15960 h 26812"/>
                  <a:gd name="connsiteX7" fmla="*/ 24921 w 26837"/>
                  <a:gd name="connsiteY7" fmla="*/ 15960 h 26812"/>
                  <a:gd name="connsiteX8" fmla="*/ 10862 w 26837"/>
                  <a:gd name="connsiteY8" fmla="*/ 1915 h 2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812">
                    <a:moveTo>
                      <a:pt x="10862" y="1915"/>
                    </a:moveTo>
                    <a:cubicBezTo>
                      <a:pt x="8307" y="-638"/>
                      <a:pt x="4472" y="-638"/>
                      <a:pt x="1917" y="1915"/>
                    </a:cubicBezTo>
                    <a:cubicBezTo>
                      <a:pt x="-639" y="4469"/>
                      <a:pt x="-639" y="8299"/>
                      <a:pt x="1917" y="10853"/>
                    </a:cubicBezTo>
                    <a:cubicBezTo>
                      <a:pt x="1917" y="10853"/>
                      <a:pt x="1917" y="10853"/>
                      <a:pt x="1917" y="10853"/>
                    </a:cubicBezTo>
                    <a:lnTo>
                      <a:pt x="15975" y="24897"/>
                    </a:lnTo>
                    <a:cubicBezTo>
                      <a:pt x="18531" y="27451"/>
                      <a:pt x="22365" y="27451"/>
                      <a:pt x="24921" y="24897"/>
                    </a:cubicBezTo>
                    <a:cubicBezTo>
                      <a:pt x="27477" y="22344"/>
                      <a:pt x="27477" y="18513"/>
                      <a:pt x="24921" y="15960"/>
                    </a:cubicBezTo>
                    <a:lnTo>
                      <a:pt x="24921" y="15960"/>
                    </a:lnTo>
                    <a:lnTo>
                      <a:pt x="10862"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97" name="Graphic 4">
                <a:extLst>
                  <a:ext uri="{FF2B5EF4-FFF2-40B4-BE49-F238E27FC236}">
                    <a16:creationId xmlns:a16="http://schemas.microsoft.com/office/drawing/2014/main" id="{0FE53B2B-437B-4ECF-B838-98BA6784952A}"/>
                  </a:ext>
                </a:extLst>
              </p:cNvPr>
              <p:cNvSpPr/>
              <p:nvPr/>
            </p:nvSpPr>
            <p:spPr>
              <a:xfrm>
                <a:off x="6852858" y="1500688"/>
                <a:ext cx="25269" cy="25246"/>
              </a:xfrm>
              <a:custGeom>
                <a:avLst/>
                <a:gdLst>
                  <a:gd name="connsiteX0" fmla="*/ 14407 w 25269"/>
                  <a:gd name="connsiteY0" fmla="*/ 23331 h 25246"/>
                  <a:gd name="connsiteX1" fmla="*/ 18880 w 25269"/>
                  <a:gd name="connsiteY1" fmla="*/ 25246 h 25246"/>
                  <a:gd name="connsiteX2" fmla="*/ 23353 w 25269"/>
                  <a:gd name="connsiteY2" fmla="*/ 23331 h 25246"/>
                  <a:gd name="connsiteX3" fmla="*/ 23353 w 25269"/>
                  <a:gd name="connsiteY3" fmla="*/ 14394 h 25246"/>
                  <a:gd name="connsiteX4" fmla="*/ 23353 w 25269"/>
                  <a:gd name="connsiteY4" fmla="*/ 14394 h 25246"/>
                  <a:gd name="connsiteX5" fmla="*/ 11212 w 25269"/>
                  <a:gd name="connsiteY5" fmla="*/ 2264 h 25246"/>
                  <a:gd name="connsiteX6" fmla="*/ 2266 w 25269"/>
                  <a:gd name="connsiteY6" fmla="*/ 1626 h 25246"/>
                  <a:gd name="connsiteX7" fmla="*/ 1627 w 25269"/>
                  <a:gd name="connsiteY7" fmla="*/ 10563 h 25246"/>
                  <a:gd name="connsiteX8" fmla="*/ 2266 w 25269"/>
                  <a:gd name="connsiteY8" fmla="*/ 11202 h 25246"/>
                  <a:gd name="connsiteX9" fmla="*/ 14407 w 25269"/>
                  <a:gd name="connsiteY9" fmla="*/ 23331 h 25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69" h="25246">
                    <a:moveTo>
                      <a:pt x="14407" y="23331"/>
                    </a:moveTo>
                    <a:cubicBezTo>
                      <a:pt x="15685" y="24608"/>
                      <a:pt x="16963" y="25246"/>
                      <a:pt x="18880" y="25246"/>
                    </a:cubicBezTo>
                    <a:cubicBezTo>
                      <a:pt x="20796" y="25246"/>
                      <a:pt x="22075" y="24608"/>
                      <a:pt x="23353" y="23331"/>
                    </a:cubicBezTo>
                    <a:cubicBezTo>
                      <a:pt x="25909" y="20778"/>
                      <a:pt x="25909" y="16947"/>
                      <a:pt x="23353" y="14394"/>
                    </a:cubicBezTo>
                    <a:cubicBezTo>
                      <a:pt x="23353" y="14394"/>
                      <a:pt x="23353" y="14394"/>
                      <a:pt x="23353" y="14394"/>
                    </a:cubicBezTo>
                    <a:lnTo>
                      <a:pt x="11212" y="2264"/>
                    </a:lnTo>
                    <a:cubicBezTo>
                      <a:pt x="8656" y="-290"/>
                      <a:pt x="4822" y="-928"/>
                      <a:pt x="2266" y="1626"/>
                    </a:cubicBezTo>
                    <a:cubicBezTo>
                      <a:pt x="-290" y="4179"/>
                      <a:pt x="-929" y="8010"/>
                      <a:pt x="1627" y="10563"/>
                    </a:cubicBezTo>
                    <a:cubicBezTo>
                      <a:pt x="1627" y="10563"/>
                      <a:pt x="2266" y="11202"/>
                      <a:pt x="2266" y="11202"/>
                    </a:cubicBezTo>
                    <a:lnTo>
                      <a:pt x="14407" y="23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98" name="Graphic 4">
                <a:extLst>
                  <a:ext uri="{FF2B5EF4-FFF2-40B4-BE49-F238E27FC236}">
                    <a16:creationId xmlns:a16="http://schemas.microsoft.com/office/drawing/2014/main" id="{4968E8DD-3B43-4537-A2DE-54753420BA1A}"/>
                  </a:ext>
                </a:extLst>
              </p:cNvPr>
              <p:cNvSpPr/>
              <p:nvPr/>
            </p:nvSpPr>
            <p:spPr>
              <a:xfrm>
                <a:off x="6851290" y="1637727"/>
                <a:ext cx="26837" cy="26739"/>
              </a:xfrm>
              <a:custGeom>
                <a:avLst/>
                <a:gdLst>
                  <a:gd name="connsiteX0" fmla="*/ 15975 w 26837"/>
                  <a:gd name="connsiteY0" fmla="*/ 1842 h 26739"/>
                  <a:gd name="connsiteX1" fmla="*/ 1917 w 26837"/>
                  <a:gd name="connsiteY1" fmla="*/ 15887 h 26739"/>
                  <a:gd name="connsiteX2" fmla="*/ 1917 w 26837"/>
                  <a:gd name="connsiteY2" fmla="*/ 24824 h 26739"/>
                  <a:gd name="connsiteX3" fmla="*/ 10863 w 26837"/>
                  <a:gd name="connsiteY3" fmla="*/ 24824 h 26739"/>
                  <a:gd name="connsiteX4" fmla="*/ 10863 w 26837"/>
                  <a:gd name="connsiteY4" fmla="*/ 24824 h 26739"/>
                  <a:gd name="connsiteX5" fmla="*/ 24921 w 26837"/>
                  <a:gd name="connsiteY5" fmla="*/ 11418 h 26739"/>
                  <a:gd name="connsiteX6" fmla="*/ 24921 w 26837"/>
                  <a:gd name="connsiteY6" fmla="*/ 2480 h 26739"/>
                  <a:gd name="connsiteX7" fmla="*/ 24921 w 26837"/>
                  <a:gd name="connsiteY7" fmla="*/ 2480 h 26739"/>
                  <a:gd name="connsiteX8" fmla="*/ 15975 w 26837"/>
                  <a:gd name="connsiteY8" fmla="*/ 1842 h 2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739">
                    <a:moveTo>
                      <a:pt x="15975" y="1842"/>
                    </a:moveTo>
                    <a:lnTo>
                      <a:pt x="1917" y="15887"/>
                    </a:lnTo>
                    <a:cubicBezTo>
                      <a:pt x="-639" y="18440"/>
                      <a:pt x="-639" y="22271"/>
                      <a:pt x="1917" y="24824"/>
                    </a:cubicBezTo>
                    <a:cubicBezTo>
                      <a:pt x="4473" y="27378"/>
                      <a:pt x="8307" y="27378"/>
                      <a:pt x="10863" y="24824"/>
                    </a:cubicBezTo>
                    <a:cubicBezTo>
                      <a:pt x="10863" y="24824"/>
                      <a:pt x="10863" y="24824"/>
                      <a:pt x="10863" y="24824"/>
                    </a:cubicBezTo>
                    <a:lnTo>
                      <a:pt x="24921" y="11418"/>
                    </a:lnTo>
                    <a:cubicBezTo>
                      <a:pt x="27477" y="8864"/>
                      <a:pt x="27477" y="5034"/>
                      <a:pt x="24921" y="2480"/>
                    </a:cubicBezTo>
                    <a:cubicBezTo>
                      <a:pt x="24921" y="2480"/>
                      <a:pt x="24921" y="2480"/>
                      <a:pt x="24921" y="2480"/>
                    </a:cubicBezTo>
                    <a:cubicBezTo>
                      <a:pt x="22365" y="-712"/>
                      <a:pt x="18531" y="-712"/>
                      <a:pt x="15975" y="184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99" name="Graphic 4">
                <a:extLst>
                  <a:ext uri="{FF2B5EF4-FFF2-40B4-BE49-F238E27FC236}">
                    <a16:creationId xmlns:a16="http://schemas.microsoft.com/office/drawing/2014/main" id="{3B073C65-4C95-484E-8F67-59548BC0622D}"/>
                  </a:ext>
                </a:extLst>
              </p:cNvPr>
              <p:cNvSpPr/>
              <p:nvPr/>
            </p:nvSpPr>
            <p:spPr>
              <a:xfrm>
                <a:off x="6990591" y="1500398"/>
                <a:ext cx="24920" cy="24897"/>
              </a:xfrm>
              <a:custGeom>
                <a:avLst/>
                <a:gdLst>
                  <a:gd name="connsiteX0" fmla="*/ 6390 w 24920"/>
                  <a:gd name="connsiteY0" fmla="*/ 24898 h 24897"/>
                  <a:gd name="connsiteX1" fmla="*/ 10862 w 24920"/>
                  <a:gd name="connsiteY1" fmla="*/ 22982 h 24897"/>
                  <a:gd name="connsiteX2" fmla="*/ 23003 w 24920"/>
                  <a:gd name="connsiteY2" fmla="*/ 10853 h 24897"/>
                  <a:gd name="connsiteX3" fmla="*/ 23003 w 24920"/>
                  <a:gd name="connsiteY3" fmla="*/ 1915 h 24897"/>
                  <a:gd name="connsiteX4" fmla="*/ 23003 w 24920"/>
                  <a:gd name="connsiteY4" fmla="*/ 1915 h 24897"/>
                  <a:gd name="connsiteX5" fmla="*/ 14057 w 24920"/>
                  <a:gd name="connsiteY5" fmla="*/ 1915 h 24897"/>
                  <a:gd name="connsiteX6" fmla="*/ 1917 w 24920"/>
                  <a:gd name="connsiteY6" fmla="*/ 14045 h 24897"/>
                  <a:gd name="connsiteX7" fmla="*/ 1917 w 24920"/>
                  <a:gd name="connsiteY7" fmla="*/ 22982 h 24897"/>
                  <a:gd name="connsiteX8" fmla="*/ 6390 w 24920"/>
                  <a:gd name="connsiteY8" fmla="*/ 24898 h 24897"/>
                  <a:gd name="connsiteX9" fmla="*/ 6390 w 24920"/>
                  <a:gd name="connsiteY9" fmla="*/ 24898 h 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20" h="24897">
                    <a:moveTo>
                      <a:pt x="6390" y="24898"/>
                    </a:moveTo>
                    <a:cubicBezTo>
                      <a:pt x="8307" y="24898"/>
                      <a:pt x="9585" y="24259"/>
                      <a:pt x="10862" y="22982"/>
                    </a:cubicBezTo>
                    <a:lnTo>
                      <a:pt x="23003" y="10853"/>
                    </a:lnTo>
                    <a:cubicBezTo>
                      <a:pt x="25560" y="8299"/>
                      <a:pt x="25560" y="4469"/>
                      <a:pt x="23003" y="1915"/>
                    </a:cubicBezTo>
                    <a:cubicBezTo>
                      <a:pt x="23003" y="1915"/>
                      <a:pt x="23003" y="1915"/>
                      <a:pt x="23003" y="1915"/>
                    </a:cubicBezTo>
                    <a:cubicBezTo>
                      <a:pt x="20447" y="-638"/>
                      <a:pt x="16613" y="-638"/>
                      <a:pt x="14057" y="1915"/>
                    </a:cubicBezTo>
                    <a:lnTo>
                      <a:pt x="1917" y="14045"/>
                    </a:lnTo>
                    <a:cubicBezTo>
                      <a:pt x="-639" y="16598"/>
                      <a:pt x="-639" y="20429"/>
                      <a:pt x="1917" y="22982"/>
                    </a:cubicBezTo>
                    <a:cubicBezTo>
                      <a:pt x="3195" y="24259"/>
                      <a:pt x="4472" y="24898"/>
                      <a:pt x="6390" y="24898"/>
                    </a:cubicBezTo>
                    <a:lnTo>
                      <a:pt x="6390" y="2489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00" name="Graphic 4">
                <a:extLst>
                  <a:ext uri="{FF2B5EF4-FFF2-40B4-BE49-F238E27FC236}">
                    <a16:creationId xmlns:a16="http://schemas.microsoft.com/office/drawing/2014/main" id="{FDAC9151-CA2F-474E-A871-F681860F1DCB}"/>
                  </a:ext>
                </a:extLst>
              </p:cNvPr>
              <p:cNvSpPr/>
              <p:nvPr/>
            </p:nvSpPr>
            <p:spPr>
              <a:xfrm>
                <a:off x="7016150" y="1575729"/>
                <a:ext cx="31949" cy="12767"/>
              </a:xfrm>
              <a:custGeom>
                <a:avLst/>
                <a:gdLst>
                  <a:gd name="connsiteX0" fmla="*/ 25560 w 31949"/>
                  <a:gd name="connsiteY0" fmla="*/ 0 h 12767"/>
                  <a:gd name="connsiteX1" fmla="*/ 6390 w 31949"/>
                  <a:gd name="connsiteY1" fmla="*/ 0 h 12767"/>
                  <a:gd name="connsiteX2" fmla="*/ 0 w 31949"/>
                  <a:gd name="connsiteY2" fmla="*/ 6384 h 12767"/>
                  <a:gd name="connsiteX3" fmla="*/ 6390 w 31949"/>
                  <a:gd name="connsiteY3" fmla="*/ 12768 h 12767"/>
                  <a:gd name="connsiteX4" fmla="*/ 25560 w 31949"/>
                  <a:gd name="connsiteY4" fmla="*/ 12768 h 12767"/>
                  <a:gd name="connsiteX5" fmla="*/ 31950 w 31949"/>
                  <a:gd name="connsiteY5" fmla="*/ 6384 h 12767"/>
                  <a:gd name="connsiteX6" fmla="*/ 25560 w 31949"/>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49" h="12767">
                    <a:moveTo>
                      <a:pt x="25560" y="0"/>
                    </a:moveTo>
                    <a:lnTo>
                      <a:pt x="6390" y="0"/>
                    </a:lnTo>
                    <a:cubicBezTo>
                      <a:pt x="2556" y="0"/>
                      <a:pt x="0" y="2554"/>
                      <a:pt x="0" y="6384"/>
                    </a:cubicBezTo>
                    <a:cubicBezTo>
                      <a:pt x="0" y="10214"/>
                      <a:pt x="2556" y="12768"/>
                      <a:pt x="6390" y="12768"/>
                    </a:cubicBezTo>
                    <a:lnTo>
                      <a:pt x="25560" y="12768"/>
                    </a:lnTo>
                    <a:cubicBezTo>
                      <a:pt x="29394" y="12768"/>
                      <a:pt x="31950" y="10214"/>
                      <a:pt x="31950" y="6384"/>
                    </a:cubicBezTo>
                    <a:cubicBezTo>
                      <a:pt x="31950" y="2554"/>
                      <a:pt x="29394" y="0"/>
                      <a:pt x="2556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01" name="Graphic 4">
                <a:extLst>
                  <a:ext uri="{FF2B5EF4-FFF2-40B4-BE49-F238E27FC236}">
                    <a16:creationId xmlns:a16="http://schemas.microsoft.com/office/drawing/2014/main" id="{899C7F0D-6DD1-4B4C-9BA8-E2ECACD8C0F1}"/>
                  </a:ext>
                </a:extLst>
              </p:cNvPr>
              <p:cNvSpPr/>
              <p:nvPr/>
            </p:nvSpPr>
            <p:spPr>
              <a:xfrm>
                <a:off x="6821896" y="1575729"/>
                <a:ext cx="30672" cy="12767"/>
              </a:xfrm>
              <a:custGeom>
                <a:avLst/>
                <a:gdLst>
                  <a:gd name="connsiteX0" fmla="*/ 24282 w 30672"/>
                  <a:gd name="connsiteY0" fmla="*/ 0 h 12767"/>
                  <a:gd name="connsiteX1" fmla="*/ 6390 w 30672"/>
                  <a:gd name="connsiteY1" fmla="*/ 0 h 12767"/>
                  <a:gd name="connsiteX2" fmla="*/ 0 w 30672"/>
                  <a:gd name="connsiteY2" fmla="*/ 6384 h 12767"/>
                  <a:gd name="connsiteX3" fmla="*/ 6390 w 30672"/>
                  <a:gd name="connsiteY3" fmla="*/ 12768 h 12767"/>
                  <a:gd name="connsiteX4" fmla="*/ 24282 w 30672"/>
                  <a:gd name="connsiteY4" fmla="*/ 12768 h 12767"/>
                  <a:gd name="connsiteX5" fmla="*/ 30672 w 30672"/>
                  <a:gd name="connsiteY5" fmla="*/ 6384 h 12767"/>
                  <a:gd name="connsiteX6" fmla="*/ 24282 w 30672"/>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72" h="12767">
                    <a:moveTo>
                      <a:pt x="24282" y="0"/>
                    </a:moveTo>
                    <a:lnTo>
                      <a:pt x="6390" y="0"/>
                    </a:lnTo>
                    <a:cubicBezTo>
                      <a:pt x="2556" y="0"/>
                      <a:pt x="0" y="2554"/>
                      <a:pt x="0" y="6384"/>
                    </a:cubicBezTo>
                    <a:cubicBezTo>
                      <a:pt x="0" y="10214"/>
                      <a:pt x="2556" y="12768"/>
                      <a:pt x="6390" y="12768"/>
                    </a:cubicBezTo>
                    <a:lnTo>
                      <a:pt x="24282" y="12768"/>
                    </a:lnTo>
                    <a:cubicBezTo>
                      <a:pt x="28116" y="12768"/>
                      <a:pt x="30672" y="10214"/>
                      <a:pt x="30672" y="6384"/>
                    </a:cubicBezTo>
                    <a:cubicBezTo>
                      <a:pt x="30672" y="2554"/>
                      <a:pt x="27477" y="0"/>
                      <a:pt x="24282"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02" name="Graphic 4">
                <a:extLst>
                  <a:ext uri="{FF2B5EF4-FFF2-40B4-BE49-F238E27FC236}">
                    <a16:creationId xmlns:a16="http://schemas.microsoft.com/office/drawing/2014/main" id="{C640D39C-FFE3-42A7-971E-9256A479408C}"/>
                  </a:ext>
                </a:extLst>
              </p:cNvPr>
              <p:cNvSpPr/>
              <p:nvPr/>
            </p:nvSpPr>
            <p:spPr>
              <a:xfrm>
                <a:off x="6926691" y="1663189"/>
                <a:ext cx="12779" cy="33196"/>
              </a:xfrm>
              <a:custGeom>
                <a:avLst/>
                <a:gdLst>
                  <a:gd name="connsiteX0" fmla="*/ 6390 w 12779"/>
                  <a:gd name="connsiteY0" fmla="*/ 0 h 33196"/>
                  <a:gd name="connsiteX1" fmla="*/ 0 w 12779"/>
                  <a:gd name="connsiteY1" fmla="*/ 6384 h 33196"/>
                  <a:gd name="connsiteX2" fmla="*/ 0 w 12779"/>
                  <a:gd name="connsiteY2" fmla="*/ 26813 h 33196"/>
                  <a:gd name="connsiteX3" fmla="*/ 6390 w 12779"/>
                  <a:gd name="connsiteY3" fmla="*/ 33197 h 33196"/>
                  <a:gd name="connsiteX4" fmla="*/ 12780 w 12779"/>
                  <a:gd name="connsiteY4" fmla="*/ 26813 h 33196"/>
                  <a:gd name="connsiteX5" fmla="*/ 12780 w 12779"/>
                  <a:gd name="connsiteY5" fmla="*/ 6384 h 33196"/>
                  <a:gd name="connsiteX6" fmla="*/ 6390 w 12779"/>
                  <a:gd name="connsiteY6" fmla="*/ 0 h 3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33196">
                    <a:moveTo>
                      <a:pt x="6390" y="0"/>
                    </a:moveTo>
                    <a:cubicBezTo>
                      <a:pt x="2556" y="0"/>
                      <a:pt x="0" y="2554"/>
                      <a:pt x="0" y="6384"/>
                    </a:cubicBezTo>
                    <a:lnTo>
                      <a:pt x="0" y="26813"/>
                    </a:lnTo>
                    <a:cubicBezTo>
                      <a:pt x="0" y="30643"/>
                      <a:pt x="2556" y="33197"/>
                      <a:pt x="6390" y="33197"/>
                    </a:cubicBezTo>
                    <a:cubicBezTo>
                      <a:pt x="10224" y="33197"/>
                      <a:pt x="12780" y="30643"/>
                      <a:pt x="12780" y="26813"/>
                    </a:cubicBezTo>
                    <a:lnTo>
                      <a:pt x="12780" y="6384"/>
                    </a:lnTo>
                    <a:cubicBezTo>
                      <a:pt x="12780" y="3192"/>
                      <a:pt x="10224" y="0"/>
                      <a:pt x="639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03" name="Graphic 4">
                <a:extLst>
                  <a:ext uri="{FF2B5EF4-FFF2-40B4-BE49-F238E27FC236}">
                    <a16:creationId xmlns:a16="http://schemas.microsoft.com/office/drawing/2014/main" id="{2F60AC90-3927-4D28-BDA0-2F17B3C7CE75}"/>
                  </a:ext>
                </a:extLst>
              </p:cNvPr>
              <p:cNvSpPr/>
              <p:nvPr/>
            </p:nvSpPr>
            <p:spPr>
              <a:xfrm>
                <a:off x="6926691" y="1470393"/>
                <a:ext cx="12779" cy="29366"/>
              </a:xfrm>
              <a:custGeom>
                <a:avLst/>
                <a:gdLst>
                  <a:gd name="connsiteX0" fmla="*/ 6390 w 12779"/>
                  <a:gd name="connsiteY0" fmla="*/ 29366 h 29366"/>
                  <a:gd name="connsiteX1" fmla="*/ 12780 w 12779"/>
                  <a:gd name="connsiteY1" fmla="*/ 22982 h 29366"/>
                  <a:gd name="connsiteX2" fmla="*/ 12780 w 12779"/>
                  <a:gd name="connsiteY2" fmla="*/ 6384 h 29366"/>
                  <a:gd name="connsiteX3" fmla="*/ 6390 w 12779"/>
                  <a:gd name="connsiteY3" fmla="*/ 0 h 29366"/>
                  <a:gd name="connsiteX4" fmla="*/ 0 w 12779"/>
                  <a:gd name="connsiteY4" fmla="*/ 6384 h 29366"/>
                  <a:gd name="connsiteX5" fmla="*/ 0 w 12779"/>
                  <a:gd name="connsiteY5" fmla="*/ 22982 h 29366"/>
                  <a:gd name="connsiteX6" fmla="*/ 6390 w 12779"/>
                  <a:gd name="connsiteY6" fmla="*/ 29366 h 2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29366">
                    <a:moveTo>
                      <a:pt x="6390" y="29366"/>
                    </a:moveTo>
                    <a:cubicBezTo>
                      <a:pt x="10224" y="29366"/>
                      <a:pt x="12780" y="26813"/>
                      <a:pt x="12780" y="22982"/>
                    </a:cubicBezTo>
                    <a:lnTo>
                      <a:pt x="12780" y="6384"/>
                    </a:lnTo>
                    <a:cubicBezTo>
                      <a:pt x="12780" y="2554"/>
                      <a:pt x="10224" y="0"/>
                      <a:pt x="6390" y="0"/>
                    </a:cubicBezTo>
                    <a:cubicBezTo>
                      <a:pt x="2556" y="0"/>
                      <a:pt x="0" y="2554"/>
                      <a:pt x="0" y="6384"/>
                    </a:cubicBezTo>
                    <a:lnTo>
                      <a:pt x="0" y="22982"/>
                    </a:lnTo>
                    <a:cubicBezTo>
                      <a:pt x="0" y="26174"/>
                      <a:pt x="2556" y="29366"/>
                      <a:pt x="6390" y="293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04" name="Graphic 4">
                <a:extLst>
                  <a:ext uri="{FF2B5EF4-FFF2-40B4-BE49-F238E27FC236}">
                    <a16:creationId xmlns:a16="http://schemas.microsoft.com/office/drawing/2014/main" id="{D471A1F4-A83E-4A98-923F-299B4340AC62}"/>
                  </a:ext>
                </a:extLst>
              </p:cNvPr>
              <p:cNvSpPr/>
              <p:nvPr/>
            </p:nvSpPr>
            <p:spPr>
              <a:xfrm>
                <a:off x="6911873" y="1532318"/>
                <a:ext cx="59228" cy="106612"/>
              </a:xfrm>
              <a:custGeom>
                <a:avLst/>
                <a:gdLst>
                  <a:gd name="connsiteX0" fmla="*/ 52519 w 59228"/>
                  <a:gd name="connsiteY0" fmla="*/ 33835 h 106612"/>
                  <a:gd name="connsiteX1" fmla="*/ 43573 w 59228"/>
                  <a:gd name="connsiteY1" fmla="*/ 33835 h 106612"/>
                  <a:gd name="connsiteX2" fmla="*/ 48685 w 59228"/>
                  <a:gd name="connsiteY2" fmla="*/ 7661 h 106612"/>
                  <a:gd name="connsiteX3" fmla="*/ 47407 w 59228"/>
                  <a:gd name="connsiteY3" fmla="*/ 2554 h 106612"/>
                  <a:gd name="connsiteX4" fmla="*/ 42295 w 59228"/>
                  <a:gd name="connsiteY4" fmla="*/ 0 h 106612"/>
                  <a:gd name="connsiteX5" fmla="*/ 16735 w 59228"/>
                  <a:gd name="connsiteY5" fmla="*/ 0 h 106612"/>
                  <a:gd name="connsiteX6" fmla="*/ 10346 w 59228"/>
                  <a:gd name="connsiteY6" fmla="*/ 5107 h 106612"/>
                  <a:gd name="connsiteX7" fmla="*/ 121 w 59228"/>
                  <a:gd name="connsiteY7" fmla="*/ 50434 h 106612"/>
                  <a:gd name="connsiteX8" fmla="*/ 5233 w 59228"/>
                  <a:gd name="connsiteY8" fmla="*/ 58094 h 106612"/>
                  <a:gd name="connsiteX9" fmla="*/ 6511 w 59228"/>
                  <a:gd name="connsiteY9" fmla="*/ 58094 h 106612"/>
                  <a:gd name="connsiteX10" fmla="*/ 16096 w 59228"/>
                  <a:gd name="connsiteY10" fmla="*/ 58094 h 106612"/>
                  <a:gd name="connsiteX11" fmla="*/ 10346 w 59228"/>
                  <a:gd name="connsiteY11" fmla="*/ 98952 h 106612"/>
                  <a:gd name="connsiteX12" fmla="*/ 14818 w 59228"/>
                  <a:gd name="connsiteY12" fmla="*/ 105974 h 106612"/>
                  <a:gd name="connsiteX13" fmla="*/ 16735 w 59228"/>
                  <a:gd name="connsiteY13" fmla="*/ 106613 h 106612"/>
                  <a:gd name="connsiteX14" fmla="*/ 22486 w 59228"/>
                  <a:gd name="connsiteY14" fmla="*/ 103421 h 106612"/>
                  <a:gd name="connsiteX15" fmla="*/ 58270 w 59228"/>
                  <a:gd name="connsiteY15" fmla="*/ 44050 h 106612"/>
                  <a:gd name="connsiteX16" fmla="*/ 58270 w 59228"/>
                  <a:gd name="connsiteY16" fmla="*/ 37666 h 106612"/>
                  <a:gd name="connsiteX17" fmla="*/ 52519 w 59228"/>
                  <a:gd name="connsiteY17" fmla="*/ 33835 h 106612"/>
                  <a:gd name="connsiteX18" fmla="*/ 27598 w 59228"/>
                  <a:gd name="connsiteY18" fmla="*/ 69585 h 106612"/>
                  <a:gd name="connsiteX19" fmla="*/ 30154 w 59228"/>
                  <a:gd name="connsiteY19" fmla="*/ 52349 h 106612"/>
                  <a:gd name="connsiteX20" fmla="*/ 28876 w 59228"/>
                  <a:gd name="connsiteY20" fmla="*/ 47242 h 106612"/>
                  <a:gd name="connsiteX21" fmla="*/ 23764 w 59228"/>
                  <a:gd name="connsiteY21" fmla="*/ 44688 h 106612"/>
                  <a:gd name="connsiteX22" fmla="*/ 14818 w 59228"/>
                  <a:gd name="connsiteY22" fmla="*/ 44688 h 106612"/>
                  <a:gd name="connsiteX23" fmla="*/ 22486 w 59228"/>
                  <a:gd name="connsiteY23" fmla="*/ 12130 h 106612"/>
                  <a:gd name="connsiteX24" fmla="*/ 35266 w 59228"/>
                  <a:gd name="connsiteY24" fmla="*/ 12130 h 106612"/>
                  <a:gd name="connsiteX25" fmla="*/ 30154 w 59228"/>
                  <a:gd name="connsiteY25" fmla="*/ 38304 h 106612"/>
                  <a:gd name="connsiteX26" fmla="*/ 35266 w 59228"/>
                  <a:gd name="connsiteY26" fmla="*/ 45965 h 106612"/>
                  <a:gd name="connsiteX27" fmla="*/ 36544 w 59228"/>
                  <a:gd name="connsiteY27" fmla="*/ 45965 h 106612"/>
                  <a:gd name="connsiteX28" fmla="*/ 41656 w 59228"/>
                  <a:gd name="connsiteY28" fmla="*/ 45965 h 106612"/>
                  <a:gd name="connsiteX29" fmla="*/ 27598 w 59228"/>
                  <a:gd name="connsiteY29" fmla="*/ 69585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9228" h="106612">
                    <a:moveTo>
                      <a:pt x="52519" y="33835"/>
                    </a:moveTo>
                    <a:lnTo>
                      <a:pt x="43573" y="33835"/>
                    </a:lnTo>
                    <a:lnTo>
                      <a:pt x="48685" y="7661"/>
                    </a:lnTo>
                    <a:cubicBezTo>
                      <a:pt x="49324" y="5746"/>
                      <a:pt x="48685" y="3830"/>
                      <a:pt x="47407" y="2554"/>
                    </a:cubicBezTo>
                    <a:cubicBezTo>
                      <a:pt x="46129" y="1277"/>
                      <a:pt x="44212" y="0"/>
                      <a:pt x="42295" y="0"/>
                    </a:cubicBezTo>
                    <a:lnTo>
                      <a:pt x="16735" y="0"/>
                    </a:lnTo>
                    <a:cubicBezTo>
                      <a:pt x="13541" y="0"/>
                      <a:pt x="10984" y="1915"/>
                      <a:pt x="10346" y="5107"/>
                    </a:cubicBezTo>
                    <a:lnTo>
                      <a:pt x="121" y="50434"/>
                    </a:lnTo>
                    <a:cubicBezTo>
                      <a:pt x="-518" y="53626"/>
                      <a:pt x="1399" y="57456"/>
                      <a:pt x="5233" y="58094"/>
                    </a:cubicBezTo>
                    <a:cubicBezTo>
                      <a:pt x="5872" y="58094"/>
                      <a:pt x="6511" y="58094"/>
                      <a:pt x="6511" y="58094"/>
                    </a:cubicBezTo>
                    <a:lnTo>
                      <a:pt x="16096" y="58094"/>
                    </a:lnTo>
                    <a:lnTo>
                      <a:pt x="10346" y="98952"/>
                    </a:lnTo>
                    <a:cubicBezTo>
                      <a:pt x="9706" y="102144"/>
                      <a:pt x="11623" y="105336"/>
                      <a:pt x="14818" y="105974"/>
                    </a:cubicBezTo>
                    <a:cubicBezTo>
                      <a:pt x="15457" y="105974"/>
                      <a:pt x="16096" y="106613"/>
                      <a:pt x="16735" y="106613"/>
                    </a:cubicBezTo>
                    <a:cubicBezTo>
                      <a:pt x="19291" y="106613"/>
                      <a:pt x="21208" y="105336"/>
                      <a:pt x="22486" y="103421"/>
                    </a:cubicBezTo>
                    <a:lnTo>
                      <a:pt x="58270" y="44050"/>
                    </a:lnTo>
                    <a:cubicBezTo>
                      <a:pt x="59548" y="42134"/>
                      <a:pt x="59548" y="39581"/>
                      <a:pt x="58270" y="37666"/>
                    </a:cubicBezTo>
                    <a:cubicBezTo>
                      <a:pt x="56992" y="35112"/>
                      <a:pt x="55075" y="33835"/>
                      <a:pt x="52519" y="33835"/>
                    </a:cubicBezTo>
                    <a:close/>
                    <a:moveTo>
                      <a:pt x="27598" y="69585"/>
                    </a:moveTo>
                    <a:lnTo>
                      <a:pt x="30154" y="52349"/>
                    </a:lnTo>
                    <a:cubicBezTo>
                      <a:pt x="30154" y="50434"/>
                      <a:pt x="30154" y="48518"/>
                      <a:pt x="28876" y="47242"/>
                    </a:cubicBezTo>
                    <a:cubicBezTo>
                      <a:pt x="27598" y="45965"/>
                      <a:pt x="25681" y="44688"/>
                      <a:pt x="23764" y="44688"/>
                    </a:cubicBezTo>
                    <a:lnTo>
                      <a:pt x="14818" y="44688"/>
                    </a:lnTo>
                    <a:lnTo>
                      <a:pt x="22486" y="12130"/>
                    </a:lnTo>
                    <a:lnTo>
                      <a:pt x="35266" y="12130"/>
                    </a:lnTo>
                    <a:lnTo>
                      <a:pt x="30154" y="38304"/>
                    </a:lnTo>
                    <a:cubicBezTo>
                      <a:pt x="29515" y="41496"/>
                      <a:pt x="32071" y="45326"/>
                      <a:pt x="35266" y="45965"/>
                    </a:cubicBezTo>
                    <a:cubicBezTo>
                      <a:pt x="35905" y="45965"/>
                      <a:pt x="35905" y="45965"/>
                      <a:pt x="36544" y="45965"/>
                    </a:cubicBezTo>
                    <a:lnTo>
                      <a:pt x="41656" y="45965"/>
                    </a:lnTo>
                    <a:lnTo>
                      <a:pt x="27598" y="6958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60" name="Graphic 4">
              <a:extLst>
                <a:ext uri="{FF2B5EF4-FFF2-40B4-BE49-F238E27FC236}">
                  <a16:creationId xmlns:a16="http://schemas.microsoft.com/office/drawing/2014/main" id="{AF83748A-FA7C-45FC-8014-8F316B9A6BE2}"/>
                </a:ext>
              </a:extLst>
            </p:cNvPr>
            <p:cNvGrpSpPr>
              <a:grpSpLocks noChangeAspect="1"/>
            </p:cNvGrpSpPr>
            <p:nvPr/>
          </p:nvGrpSpPr>
          <p:grpSpPr>
            <a:xfrm>
              <a:off x="11961907" y="582032"/>
              <a:ext cx="36256" cy="35846"/>
              <a:chOff x="548895" y="2936794"/>
              <a:chExt cx="200354" cy="199179"/>
            </a:xfrm>
            <a:solidFill>
              <a:schemeClr val="bg1"/>
            </a:solidFill>
            <a:effectLst/>
          </p:grpSpPr>
          <p:sp>
            <p:nvSpPr>
              <p:cNvPr id="88" name="Graphic 4">
                <a:extLst>
                  <a:ext uri="{FF2B5EF4-FFF2-40B4-BE49-F238E27FC236}">
                    <a16:creationId xmlns:a16="http://schemas.microsoft.com/office/drawing/2014/main" id="{1783DCB4-5E4D-49DA-A156-9B495A7319F4}"/>
                  </a:ext>
                </a:extLst>
              </p:cNvPr>
              <p:cNvSpPr/>
              <p:nvPr/>
            </p:nvSpPr>
            <p:spPr>
              <a:xfrm>
                <a:off x="668387" y="2937084"/>
                <a:ext cx="80862" cy="80148"/>
              </a:xfrm>
              <a:custGeom>
                <a:avLst/>
                <a:gdLst>
                  <a:gd name="connsiteX0" fmla="*/ 69011 w 80862"/>
                  <a:gd name="connsiteY0" fmla="*/ 1626 h 80148"/>
                  <a:gd name="connsiteX1" fmla="*/ 12780 w 80862"/>
                  <a:gd name="connsiteY1" fmla="*/ 57805 h 80148"/>
                  <a:gd name="connsiteX2" fmla="*/ 12780 w 80862"/>
                  <a:gd name="connsiteY2" fmla="*/ 25246 h 80148"/>
                  <a:gd name="connsiteX3" fmla="*/ 6390 w 80862"/>
                  <a:gd name="connsiteY3" fmla="*/ 18862 h 80148"/>
                  <a:gd name="connsiteX4" fmla="*/ 0 w 80862"/>
                  <a:gd name="connsiteY4" fmla="*/ 25246 h 80148"/>
                  <a:gd name="connsiteX5" fmla="*/ 0 w 80862"/>
                  <a:gd name="connsiteY5" fmla="*/ 73126 h 80148"/>
                  <a:gd name="connsiteX6" fmla="*/ 639 w 80862"/>
                  <a:gd name="connsiteY6" fmla="*/ 75680 h 80148"/>
                  <a:gd name="connsiteX7" fmla="*/ 639 w 80862"/>
                  <a:gd name="connsiteY7" fmla="*/ 76318 h 80148"/>
                  <a:gd name="connsiteX8" fmla="*/ 1278 w 80862"/>
                  <a:gd name="connsiteY8" fmla="*/ 77595 h 80148"/>
                  <a:gd name="connsiteX9" fmla="*/ 1917 w 80862"/>
                  <a:gd name="connsiteY9" fmla="*/ 78234 h 80148"/>
                  <a:gd name="connsiteX10" fmla="*/ 3834 w 80862"/>
                  <a:gd name="connsiteY10" fmla="*/ 79510 h 80148"/>
                  <a:gd name="connsiteX11" fmla="*/ 3834 w 80862"/>
                  <a:gd name="connsiteY11" fmla="*/ 79510 h 80148"/>
                  <a:gd name="connsiteX12" fmla="*/ 3834 w 80862"/>
                  <a:gd name="connsiteY12" fmla="*/ 79510 h 80148"/>
                  <a:gd name="connsiteX13" fmla="*/ 6390 w 80862"/>
                  <a:gd name="connsiteY13" fmla="*/ 80149 h 80148"/>
                  <a:gd name="connsiteX14" fmla="*/ 54314 w 80862"/>
                  <a:gd name="connsiteY14" fmla="*/ 80149 h 80148"/>
                  <a:gd name="connsiteX15" fmla="*/ 60704 w 80862"/>
                  <a:gd name="connsiteY15" fmla="*/ 73765 h 80148"/>
                  <a:gd name="connsiteX16" fmla="*/ 54314 w 80862"/>
                  <a:gd name="connsiteY16" fmla="*/ 67381 h 80148"/>
                  <a:gd name="connsiteX17" fmla="*/ 22365 w 80862"/>
                  <a:gd name="connsiteY17" fmla="*/ 67381 h 80148"/>
                  <a:gd name="connsiteX18" fmla="*/ 78596 w 80862"/>
                  <a:gd name="connsiteY18" fmla="*/ 11202 h 80148"/>
                  <a:gd name="connsiteX19" fmla="*/ 79235 w 80862"/>
                  <a:gd name="connsiteY19" fmla="*/ 2264 h 80148"/>
                  <a:gd name="connsiteX20" fmla="*/ 70289 w 80862"/>
                  <a:gd name="connsiteY20" fmla="*/ 1626 h 80148"/>
                  <a:gd name="connsiteX21" fmla="*/ 69011 w 80862"/>
                  <a:gd name="connsiteY21" fmla="*/ 1626 h 80148"/>
                  <a:gd name="connsiteX22" fmla="*/ 69011 w 80862"/>
                  <a:gd name="connsiteY22" fmla="*/ 1626 h 8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0862" h="80148">
                    <a:moveTo>
                      <a:pt x="69011" y="1626"/>
                    </a:moveTo>
                    <a:lnTo>
                      <a:pt x="12780" y="57805"/>
                    </a:lnTo>
                    <a:lnTo>
                      <a:pt x="12780" y="25246"/>
                    </a:lnTo>
                    <a:cubicBezTo>
                      <a:pt x="12780" y="21416"/>
                      <a:pt x="10224" y="18862"/>
                      <a:pt x="6390" y="18862"/>
                    </a:cubicBezTo>
                    <a:cubicBezTo>
                      <a:pt x="2556" y="18862"/>
                      <a:pt x="0" y="21416"/>
                      <a:pt x="0" y="25246"/>
                    </a:cubicBezTo>
                    <a:lnTo>
                      <a:pt x="0" y="73126"/>
                    </a:lnTo>
                    <a:cubicBezTo>
                      <a:pt x="0" y="73765"/>
                      <a:pt x="0" y="74403"/>
                      <a:pt x="639" y="75680"/>
                    </a:cubicBezTo>
                    <a:cubicBezTo>
                      <a:pt x="639" y="75680"/>
                      <a:pt x="639" y="76318"/>
                      <a:pt x="639" y="76318"/>
                    </a:cubicBezTo>
                    <a:lnTo>
                      <a:pt x="1278" y="77595"/>
                    </a:lnTo>
                    <a:lnTo>
                      <a:pt x="1917" y="78234"/>
                    </a:lnTo>
                    <a:cubicBezTo>
                      <a:pt x="2556" y="78872"/>
                      <a:pt x="3195" y="78872"/>
                      <a:pt x="3834" y="79510"/>
                    </a:cubicBezTo>
                    <a:lnTo>
                      <a:pt x="3834" y="79510"/>
                    </a:lnTo>
                    <a:lnTo>
                      <a:pt x="3834" y="79510"/>
                    </a:lnTo>
                    <a:cubicBezTo>
                      <a:pt x="4473" y="79510"/>
                      <a:pt x="5112" y="80149"/>
                      <a:pt x="6390" y="80149"/>
                    </a:cubicBezTo>
                    <a:lnTo>
                      <a:pt x="54314" y="80149"/>
                    </a:lnTo>
                    <a:cubicBezTo>
                      <a:pt x="58148" y="80149"/>
                      <a:pt x="60704" y="77595"/>
                      <a:pt x="60704" y="73765"/>
                    </a:cubicBezTo>
                    <a:cubicBezTo>
                      <a:pt x="60704" y="69934"/>
                      <a:pt x="58148" y="67381"/>
                      <a:pt x="54314" y="67381"/>
                    </a:cubicBezTo>
                    <a:lnTo>
                      <a:pt x="22365" y="67381"/>
                    </a:lnTo>
                    <a:lnTo>
                      <a:pt x="78596" y="11202"/>
                    </a:lnTo>
                    <a:cubicBezTo>
                      <a:pt x="81152" y="8648"/>
                      <a:pt x="81791" y="4818"/>
                      <a:pt x="79235" y="2264"/>
                    </a:cubicBezTo>
                    <a:cubicBezTo>
                      <a:pt x="76679" y="-290"/>
                      <a:pt x="72845" y="-928"/>
                      <a:pt x="70289" y="1626"/>
                    </a:cubicBezTo>
                    <a:cubicBezTo>
                      <a:pt x="69650" y="987"/>
                      <a:pt x="69650" y="987"/>
                      <a:pt x="69011" y="1626"/>
                    </a:cubicBezTo>
                    <a:lnTo>
                      <a:pt x="69011" y="162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89" name="Graphic 4">
                <a:extLst>
                  <a:ext uri="{FF2B5EF4-FFF2-40B4-BE49-F238E27FC236}">
                    <a16:creationId xmlns:a16="http://schemas.microsoft.com/office/drawing/2014/main" id="{D6D33C8E-5BF7-4A44-B490-4B3C928FBEC0}"/>
                  </a:ext>
                </a:extLst>
              </p:cNvPr>
              <p:cNvSpPr/>
              <p:nvPr/>
            </p:nvSpPr>
            <p:spPr>
              <a:xfrm>
                <a:off x="548895" y="3056174"/>
                <a:ext cx="79874" cy="79799"/>
              </a:xfrm>
              <a:custGeom>
                <a:avLst/>
                <a:gdLst>
                  <a:gd name="connsiteX0" fmla="*/ 79235 w 79874"/>
                  <a:gd name="connsiteY0" fmla="*/ 3830 h 79799"/>
                  <a:gd name="connsiteX1" fmla="*/ 79235 w 79874"/>
                  <a:gd name="connsiteY1" fmla="*/ 3830 h 79799"/>
                  <a:gd name="connsiteX2" fmla="*/ 79235 w 79874"/>
                  <a:gd name="connsiteY2" fmla="*/ 3830 h 79799"/>
                  <a:gd name="connsiteX3" fmla="*/ 77957 w 79874"/>
                  <a:gd name="connsiteY3" fmla="*/ 1915 h 79799"/>
                  <a:gd name="connsiteX4" fmla="*/ 77318 w 79874"/>
                  <a:gd name="connsiteY4" fmla="*/ 1277 h 79799"/>
                  <a:gd name="connsiteX5" fmla="*/ 76040 w 79874"/>
                  <a:gd name="connsiteY5" fmla="*/ 638 h 79799"/>
                  <a:gd name="connsiteX6" fmla="*/ 75401 w 79874"/>
                  <a:gd name="connsiteY6" fmla="*/ 638 h 79799"/>
                  <a:gd name="connsiteX7" fmla="*/ 73484 w 79874"/>
                  <a:gd name="connsiteY7" fmla="*/ 0 h 79799"/>
                  <a:gd name="connsiteX8" fmla="*/ 25560 w 79874"/>
                  <a:gd name="connsiteY8" fmla="*/ 0 h 79799"/>
                  <a:gd name="connsiteX9" fmla="*/ 19170 w 79874"/>
                  <a:gd name="connsiteY9" fmla="*/ 6384 h 79799"/>
                  <a:gd name="connsiteX10" fmla="*/ 25560 w 79874"/>
                  <a:gd name="connsiteY10" fmla="*/ 12768 h 79799"/>
                  <a:gd name="connsiteX11" fmla="*/ 58148 w 79874"/>
                  <a:gd name="connsiteY11" fmla="*/ 12768 h 79799"/>
                  <a:gd name="connsiteX12" fmla="*/ 1917 w 79874"/>
                  <a:gd name="connsiteY12" fmla="*/ 68947 h 79799"/>
                  <a:gd name="connsiteX13" fmla="*/ 1917 w 79874"/>
                  <a:gd name="connsiteY13" fmla="*/ 77884 h 79799"/>
                  <a:gd name="connsiteX14" fmla="*/ 1917 w 79874"/>
                  <a:gd name="connsiteY14" fmla="*/ 77884 h 79799"/>
                  <a:gd name="connsiteX15" fmla="*/ 6390 w 79874"/>
                  <a:gd name="connsiteY15" fmla="*/ 79800 h 79799"/>
                  <a:gd name="connsiteX16" fmla="*/ 10863 w 79874"/>
                  <a:gd name="connsiteY16" fmla="*/ 77884 h 79799"/>
                  <a:gd name="connsiteX17" fmla="*/ 67094 w 79874"/>
                  <a:gd name="connsiteY17" fmla="*/ 21706 h 79799"/>
                  <a:gd name="connsiteX18" fmla="*/ 67094 w 79874"/>
                  <a:gd name="connsiteY18" fmla="*/ 54264 h 79799"/>
                  <a:gd name="connsiteX19" fmla="*/ 73484 w 79874"/>
                  <a:gd name="connsiteY19" fmla="*/ 60648 h 79799"/>
                  <a:gd name="connsiteX20" fmla="*/ 79874 w 79874"/>
                  <a:gd name="connsiteY20" fmla="*/ 54264 h 79799"/>
                  <a:gd name="connsiteX21" fmla="*/ 79874 w 79874"/>
                  <a:gd name="connsiteY21" fmla="*/ 5746 h 79799"/>
                  <a:gd name="connsiteX22" fmla="*/ 79235 w 79874"/>
                  <a:gd name="connsiteY22" fmla="*/ 3830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874" h="79799">
                    <a:moveTo>
                      <a:pt x="79235" y="3830"/>
                    </a:moveTo>
                    <a:lnTo>
                      <a:pt x="79235" y="3830"/>
                    </a:lnTo>
                    <a:lnTo>
                      <a:pt x="79235" y="3830"/>
                    </a:lnTo>
                    <a:cubicBezTo>
                      <a:pt x="79235" y="3192"/>
                      <a:pt x="78596" y="2554"/>
                      <a:pt x="77957" y="1915"/>
                    </a:cubicBezTo>
                    <a:lnTo>
                      <a:pt x="77318" y="1277"/>
                    </a:lnTo>
                    <a:cubicBezTo>
                      <a:pt x="76679" y="638"/>
                      <a:pt x="76679" y="638"/>
                      <a:pt x="76040" y="638"/>
                    </a:cubicBezTo>
                    <a:lnTo>
                      <a:pt x="75401" y="638"/>
                    </a:lnTo>
                    <a:cubicBezTo>
                      <a:pt x="74762" y="638"/>
                      <a:pt x="74123" y="0"/>
                      <a:pt x="73484" y="0"/>
                    </a:cubicBezTo>
                    <a:lnTo>
                      <a:pt x="25560" y="0"/>
                    </a:lnTo>
                    <a:cubicBezTo>
                      <a:pt x="21726" y="0"/>
                      <a:pt x="19170" y="2554"/>
                      <a:pt x="19170" y="6384"/>
                    </a:cubicBezTo>
                    <a:cubicBezTo>
                      <a:pt x="19170" y="10214"/>
                      <a:pt x="21726" y="12768"/>
                      <a:pt x="25560" y="12768"/>
                    </a:cubicBezTo>
                    <a:lnTo>
                      <a:pt x="58148" y="12768"/>
                    </a:lnTo>
                    <a:lnTo>
                      <a:pt x="1917" y="68947"/>
                    </a:lnTo>
                    <a:cubicBezTo>
                      <a:pt x="-639" y="71500"/>
                      <a:pt x="-639" y="75331"/>
                      <a:pt x="1917" y="77884"/>
                    </a:cubicBezTo>
                    <a:cubicBezTo>
                      <a:pt x="1917" y="77884"/>
                      <a:pt x="1917" y="77884"/>
                      <a:pt x="1917" y="77884"/>
                    </a:cubicBezTo>
                    <a:cubicBezTo>
                      <a:pt x="3195" y="79161"/>
                      <a:pt x="4473" y="79800"/>
                      <a:pt x="6390" y="79800"/>
                    </a:cubicBezTo>
                    <a:cubicBezTo>
                      <a:pt x="8307" y="79800"/>
                      <a:pt x="9585" y="79161"/>
                      <a:pt x="10863" y="77884"/>
                    </a:cubicBezTo>
                    <a:lnTo>
                      <a:pt x="67094" y="21706"/>
                    </a:lnTo>
                    <a:lnTo>
                      <a:pt x="67094" y="54264"/>
                    </a:lnTo>
                    <a:cubicBezTo>
                      <a:pt x="67094" y="58094"/>
                      <a:pt x="69650" y="60648"/>
                      <a:pt x="73484" y="60648"/>
                    </a:cubicBezTo>
                    <a:cubicBezTo>
                      <a:pt x="77318" y="60648"/>
                      <a:pt x="79874" y="58094"/>
                      <a:pt x="79874" y="54264"/>
                    </a:cubicBezTo>
                    <a:lnTo>
                      <a:pt x="79874" y="5746"/>
                    </a:lnTo>
                    <a:cubicBezTo>
                      <a:pt x="79874" y="5746"/>
                      <a:pt x="79874" y="4469"/>
                      <a:pt x="79235" y="383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90" name="Graphic 4">
                <a:extLst>
                  <a:ext uri="{FF2B5EF4-FFF2-40B4-BE49-F238E27FC236}">
                    <a16:creationId xmlns:a16="http://schemas.microsoft.com/office/drawing/2014/main" id="{EE6370F9-10B4-4466-B7CA-2E30944F2645}"/>
                  </a:ext>
                </a:extLst>
              </p:cNvPr>
              <p:cNvSpPr/>
              <p:nvPr/>
            </p:nvSpPr>
            <p:spPr>
              <a:xfrm>
                <a:off x="668387" y="3056174"/>
                <a:ext cx="79874" cy="79799"/>
              </a:xfrm>
              <a:custGeom>
                <a:avLst/>
                <a:gdLst>
                  <a:gd name="connsiteX0" fmla="*/ 21726 w 79874"/>
                  <a:gd name="connsiteY0" fmla="*/ 12768 h 79799"/>
                  <a:gd name="connsiteX1" fmla="*/ 54314 w 79874"/>
                  <a:gd name="connsiteY1" fmla="*/ 12768 h 79799"/>
                  <a:gd name="connsiteX2" fmla="*/ 60704 w 79874"/>
                  <a:gd name="connsiteY2" fmla="*/ 6384 h 79799"/>
                  <a:gd name="connsiteX3" fmla="*/ 54314 w 79874"/>
                  <a:gd name="connsiteY3" fmla="*/ 0 h 79799"/>
                  <a:gd name="connsiteX4" fmla="*/ 6390 w 79874"/>
                  <a:gd name="connsiteY4" fmla="*/ 0 h 79799"/>
                  <a:gd name="connsiteX5" fmla="*/ 4473 w 79874"/>
                  <a:gd name="connsiteY5" fmla="*/ 638 h 79799"/>
                  <a:gd name="connsiteX6" fmla="*/ 3834 w 79874"/>
                  <a:gd name="connsiteY6" fmla="*/ 638 h 79799"/>
                  <a:gd name="connsiteX7" fmla="*/ 2556 w 79874"/>
                  <a:gd name="connsiteY7" fmla="*/ 1277 h 79799"/>
                  <a:gd name="connsiteX8" fmla="*/ 1917 w 79874"/>
                  <a:gd name="connsiteY8" fmla="*/ 1915 h 79799"/>
                  <a:gd name="connsiteX9" fmla="*/ 639 w 79874"/>
                  <a:gd name="connsiteY9" fmla="*/ 3830 h 79799"/>
                  <a:gd name="connsiteX10" fmla="*/ 639 w 79874"/>
                  <a:gd name="connsiteY10" fmla="*/ 3830 h 79799"/>
                  <a:gd name="connsiteX11" fmla="*/ 639 w 79874"/>
                  <a:gd name="connsiteY11" fmla="*/ 3830 h 79799"/>
                  <a:gd name="connsiteX12" fmla="*/ 0 w 79874"/>
                  <a:gd name="connsiteY12" fmla="*/ 6384 h 79799"/>
                  <a:gd name="connsiteX13" fmla="*/ 0 w 79874"/>
                  <a:gd name="connsiteY13" fmla="*/ 6384 h 79799"/>
                  <a:gd name="connsiteX14" fmla="*/ 0 w 79874"/>
                  <a:gd name="connsiteY14" fmla="*/ 54264 h 79799"/>
                  <a:gd name="connsiteX15" fmla="*/ 6390 w 79874"/>
                  <a:gd name="connsiteY15" fmla="*/ 60648 h 79799"/>
                  <a:gd name="connsiteX16" fmla="*/ 12780 w 79874"/>
                  <a:gd name="connsiteY16" fmla="*/ 54264 h 79799"/>
                  <a:gd name="connsiteX17" fmla="*/ 12780 w 79874"/>
                  <a:gd name="connsiteY17" fmla="*/ 21706 h 79799"/>
                  <a:gd name="connsiteX18" fmla="*/ 69011 w 79874"/>
                  <a:gd name="connsiteY18" fmla="*/ 77884 h 79799"/>
                  <a:gd name="connsiteX19" fmla="*/ 77957 w 79874"/>
                  <a:gd name="connsiteY19" fmla="*/ 77884 h 79799"/>
                  <a:gd name="connsiteX20" fmla="*/ 77957 w 79874"/>
                  <a:gd name="connsiteY20" fmla="*/ 68947 h 79799"/>
                  <a:gd name="connsiteX21" fmla="*/ 21726 w 79874"/>
                  <a:gd name="connsiteY21" fmla="*/ 12768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21726" y="12768"/>
                    </a:moveTo>
                    <a:lnTo>
                      <a:pt x="54314" y="12768"/>
                    </a:lnTo>
                    <a:cubicBezTo>
                      <a:pt x="58148" y="12768"/>
                      <a:pt x="60704" y="10214"/>
                      <a:pt x="60704" y="6384"/>
                    </a:cubicBezTo>
                    <a:cubicBezTo>
                      <a:pt x="60704" y="2554"/>
                      <a:pt x="58148" y="0"/>
                      <a:pt x="54314" y="0"/>
                    </a:cubicBezTo>
                    <a:lnTo>
                      <a:pt x="6390" y="0"/>
                    </a:lnTo>
                    <a:cubicBezTo>
                      <a:pt x="5751" y="0"/>
                      <a:pt x="5112" y="0"/>
                      <a:pt x="4473" y="638"/>
                    </a:cubicBezTo>
                    <a:lnTo>
                      <a:pt x="3834" y="638"/>
                    </a:lnTo>
                    <a:cubicBezTo>
                      <a:pt x="3195" y="638"/>
                      <a:pt x="3195" y="1277"/>
                      <a:pt x="2556" y="1277"/>
                    </a:cubicBezTo>
                    <a:cubicBezTo>
                      <a:pt x="2556" y="1277"/>
                      <a:pt x="1917" y="1277"/>
                      <a:pt x="1917" y="1915"/>
                    </a:cubicBezTo>
                    <a:cubicBezTo>
                      <a:pt x="1278" y="2554"/>
                      <a:pt x="1278" y="3192"/>
                      <a:pt x="639" y="3830"/>
                    </a:cubicBezTo>
                    <a:lnTo>
                      <a:pt x="639" y="3830"/>
                    </a:lnTo>
                    <a:lnTo>
                      <a:pt x="639" y="3830"/>
                    </a:lnTo>
                    <a:cubicBezTo>
                      <a:pt x="639" y="4469"/>
                      <a:pt x="0" y="5107"/>
                      <a:pt x="0" y="6384"/>
                    </a:cubicBezTo>
                    <a:lnTo>
                      <a:pt x="0" y="6384"/>
                    </a:lnTo>
                    <a:lnTo>
                      <a:pt x="0" y="54264"/>
                    </a:lnTo>
                    <a:cubicBezTo>
                      <a:pt x="0" y="58094"/>
                      <a:pt x="2556" y="60648"/>
                      <a:pt x="6390" y="60648"/>
                    </a:cubicBezTo>
                    <a:cubicBezTo>
                      <a:pt x="10224" y="60648"/>
                      <a:pt x="12780" y="58094"/>
                      <a:pt x="12780" y="54264"/>
                    </a:cubicBezTo>
                    <a:lnTo>
                      <a:pt x="12780" y="21706"/>
                    </a:lnTo>
                    <a:lnTo>
                      <a:pt x="69011" y="77884"/>
                    </a:lnTo>
                    <a:cubicBezTo>
                      <a:pt x="71567" y="80438"/>
                      <a:pt x="75401" y="80438"/>
                      <a:pt x="77957" y="77884"/>
                    </a:cubicBezTo>
                    <a:cubicBezTo>
                      <a:pt x="80513" y="75331"/>
                      <a:pt x="80513" y="71500"/>
                      <a:pt x="77957" y="68947"/>
                    </a:cubicBezTo>
                    <a:lnTo>
                      <a:pt x="21726"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91" name="Graphic 4">
                <a:extLst>
                  <a:ext uri="{FF2B5EF4-FFF2-40B4-BE49-F238E27FC236}">
                    <a16:creationId xmlns:a16="http://schemas.microsoft.com/office/drawing/2014/main" id="{70385085-D534-4D55-A722-C73F18E5FA33}"/>
                  </a:ext>
                </a:extLst>
              </p:cNvPr>
              <p:cNvSpPr/>
              <p:nvPr/>
            </p:nvSpPr>
            <p:spPr>
              <a:xfrm>
                <a:off x="548895" y="2936794"/>
                <a:ext cx="79874" cy="79799"/>
              </a:xfrm>
              <a:custGeom>
                <a:avLst/>
                <a:gdLst>
                  <a:gd name="connsiteX0" fmla="*/ 73484 w 79874"/>
                  <a:gd name="connsiteY0" fmla="*/ 19152 h 79799"/>
                  <a:gd name="connsiteX1" fmla="*/ 67094 w 79874"/>
                  <a:gd name="connsiteY1" fmla="*/ 25536 h 79799"/>
                  <a:gd name="connsiteX2" fmla="*/ 67094 w 79874"/>
                  <a:gd name="connsiteY2" fmla="*/ 58094 h 79799"/>
                  <a:gd name="connsiteX3" fmla="*/ 10863 w 79874"/>
                  <a:gd name="connsiteY3" fmla="*/ 1915 h 79799"/>
                  <a:gd name="connsiteX4" fmla="*/ 1917 w 79874"/>
                  <a:gd name="connsiteY4" fmla="*/ 1915 h 79799"/>
                  <a:gd name="connsiteX5" fmla="*/ 1917 w 79874"/>
                  <a:gd name="connsiteY5" fmla="*/ 1915 h 79799"/>
                  <a:gd name="connsiteX6" fmla="*/ 1917 w 79874"/>
                  <a:gd name="connsiteY6" fmla="*/ 10853 h 79799"/>
                  <a:gd name="connsiteX7" fmla="*/ 58148 w 79874"/>
                  <a:gd name="connsiteY7" fmla="*/ 67032 h 79799"/>
                  <a:gd name="connsiteX8" fmla="*/ 25560 w 79874"/>
                  <a:gd name="connsiteY8" fmla="*/ 67032 h 79799"/>
                  <a:gd name="connsiteX9" fmla="*/ 19170 w 79874"/>
                  <a:gd name="connsiteY9" fmla="*/ 73416 h 79799"/>
                  <a:gd name="connsiteX10" fmla="*/ 25560 w 79874"/>
                  <a:gd name="connsiteY10" fmla="*/ 79800 h 79799"/>
                  <a:gd name="connsiteX11" fmla="*/ 73484 w 79874"/>
                  <a:gd name="connsiteY11" fmla="*/ 79800 h 79799"/>
                  <a:gd name="connsiteX12" fmla="*/ 76040 w 79874"/>
                  <a:gd name="connsiteY12" fmla="*/ 79161 h 79799"/>
                  <a:gd name="connsiteX13" fmla="*/ 76040 w 79874"/>
                  <a:gd name="connsiteY13" fmla="*/ 79161 h 79799"/>
                  <a:gd name="connsiteX14" fmla="*/ 76040 w 79874"/>
                  <a:gd name="connsiteY14" fmla="*/ 79161 h 79799"/>
                  <a:gd name="connsiteX15" fmla="*/ 77957 w 79874"/>
                  <a:gd name="connsiteY15" fmla="*/ 77885 h 79799"/>
                  <a:gd name="connsiteX16" fmla="*/ 78596 w 79874"/>
                  <a:gd name="connsiteY16" fmla="*/ 77246 h 79799"/>
                  <a:gd name="connsiteX17" fmla="*/ 79235 w 79874"/>
                  <a:gd name="connsiteY17" fmla="*/ 75969 h 79799"/>
                  <a:gd name="connsiteX18" fmla="*/ 79235 w 79874"/>
                  <a:gd name="connsiteY18" fmla="*/ 75331 h 79799"/>
                  <a:gd name="connsiteX19" fmla="*/ 79874 w 79874"/>
                  <a:gd name="connsiteY19" fmla="*/ 72777 h 79799"/>
                  <a:gd name="connsiteX20" fmla="*/ 79874 w 79874"/>
                  <a:gd name="connsiteY20" fmla="*/ 24897 h 79799"/>
                  <a:gd name="connsiteX21" fmla="*/ 73484 w 79874"/>
                  <a:gd name="connsiteY21" fmla="*/ 19152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73484" y="19152"/>
                    </a:moveTo>
                    <a:cubicBezTo>
                      <a:pt x="69650" y="19152"/>
                      <a:pt x="67094" y="21706"/>
                      <a:pt x="67094" y="25536"/>
                    </a:cubicBezTo>
                    <a:lnTo>
                      <a:pt x="67094" y="58094"/>
                    </a:lnTo>
                    <a:lnTo>
                      <a:pt x="10863" y="1915"/>
                    </a:lnTo>
                    <a:cubicBezTo>
                      <a:pt x="8307" y="-638"/>
                      <a:pt x="4473" y="-638"/>
                      <a:pt x="1917" y="1915"/>
                    </a:cubicBezTo>
                    <a:cubicBezTo>
                      <a:pt x="1917" y="1915"/>
                      <a:pt x="1917" y="1915"/>
                      <a:pt x="1917" y="1915"/>
                    </a:cubicBezTo>
                    <a:cubicBezTo>
                      <a:pt x="-639" y="4469"/>
                      <a:pt x="-639" y="8299"/>
                      <a:pt x="1917" y="10853"/>
                    </a:cubicBezTo>
                    <a:lnTo>
                      <a:pt x="58148" y="67032"/>
                    </a:lnTo>
                    <a:lnTo>
                      <a:pt x="25560" y="67032"/>
                    </a:lnTo>
                    <a:cubicBezTo>
                      <a:pt x="21726" y="67032"/>
                      <a:pt x="19170" y="69585"/>
                      <a:pt x="19170" y="73416"/>
                    </a:cubicBezTo>
                    <a:cubicBezTo>
                      <a:pt x="19170" y="77246"/>
                      <a:pt x="21726" y="79800"/>
                      <a:pt x="25560" y="79800"/>
                    </a:cubicBezTo>
                    <a:lnTo>
                      <a:pt x="73484" y="79800"/>
                    </a:lnTo>
                    <a:cubicBezTo>
                      <a:pt x="74123" y="79800"/>
                      <a:pt x="75401" y="79800"/>
                      <a:pt x="76040" y="79161"/>
                    </a:cubicBezTo>
                    <a:lnTo>
                      <a:pt x="76040" y="79161"/>
                    </a:lnTo>
                    <a:lnTo>
                      <a:pt x="76040" y="79161"/>
                    </a:lnTo>
                    <a:cubicBezTo>
                      <a:pt x="76679" y="79161"/>
                      <a:pt x="77318" y="78523"/>
                      <a:pt x="77957" y="77885"/>
                    </a:cubicBezTo>
                    <a:lnTo>
                      <a:pt x="78596" y="77246"/>
                    </a:lnTo>
                    <a:cubicBezTo>
                      <a:pt x="79235" y="76608"/>
                      <a:pt x="79235" y="76608"/>
                      <a:pt x="79235" y="75969"/>
                    </a:cubicBezTo>
                    <a:cubicBezTo>
                      <a:pt x="79235" y="75969"/>
                      <a:pt x="79235" y="75331"/>
                      <a:pt x="79235" y="75331"/>
                    </a:cubicBezTo>
                    <a:cubicBezTo>
                      <a:pt x="79235" y="74693"/>
                      <a:pt x="79874" y="74054"/>
                      <a:pt x="79874" y="72777"/>
                    </a:cubicBezTo>
                    <a:lnTo>
                      <a:pt x="79874" y="24897"/>
                    </a:lnTo>
                    <a:cubicBezTo>
                      <a:pt x="79235" y="22344"/>
                      <a:pt x="76679" y="19152"/>
                      <a:pt x="73484" y="1915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61" name="Graphic 4">
              <a:extLst>
                <a:ext uri="{FF2B5EF4-FFF2-40B4-BE49-F238E27FC236}">
                  <a16:creationId xmlns:a16="http://schemas.microsoft.com/office/drawing/2014/main" id="{F6C92A47-D419-47D0-A359-BACF688FB7EB}"/>
                </a:ext>
              </a:extLst>
            </p:cNvPr>
            <p:cNvSpPr/>
            <p:nvPr/>
          </p:nvSpPr>
          <p:spPr>
            <a:xfrm>
              <a:off x="12165545" y="582376"/>
              <a:ext cx="25314" cy="36227"/>
            </a:xfrm>
            <a:custGeom>
              <a:avLst/>
              <a:gdLst>
                <a:gd name="connsiteX0" fmla="*/ 21507 w 153778"/>
                <a:gd name="connsiteY0" fmla="*/ 220886 h 220885"/>
                <a:gd name="connsiteX1" fmla="*/ 18312 w 153778"/>
                <a:gd name="connsiteY1" fmla="*/ 220247 h 220885"/>
                <a:gd name="connsiteX2" fmla="*/ 15117 w 153778"/>
                <a:gd name="connsiteY2" fmla="*/ 212587 h 220885"/>
                <a:gd name="connsiteX3" fmla="*/ 42594 w 153778"/>
                <a:gd name="connsiteY3" fmla="*/ 116827 h 220885"/>
                <a:gd name="connsiteX4" fmla="*/ 6171 w 153778"/>
                <a:gd name="connsiteY4" fmla="*/ 116827 h 220885"/>
                <a:gd name="connsiteX5" fmla="*/ 1059 w 153778"/>
                <a:gd name="connsiteY5" fmla="*/ 113635 h 220885"/>
                <a:gd name="connsiteX6" fmla="*/ 420 w 153778"/>
                <a:gd name="connsiteY6" fmla="*/ 107251 h 220885"/>
                <a:gd name="connsiteX7" fmla="*/ 45150 w 153778"/>
                <a:gd name="connsiteY7" fmla="*/ 3830 h 220885"/>
                <a:gd name="connsiteX8" fmla="*/ 50900 w 153778"/>
                <a:gd name="connsiteY8" fmla="*/ 0 h 220885"/>
                <a:gd name="connsiteX9" fmla="*/ 125024 w 153778"/>
                <a:gd name="connsiteY9" fmla="*/ 0 h 220885"/>
                <a:gd name="connsiteX10" fmla="*/ 131414 w 153778"/>
                <a:gd name="connsiteY10" fmla="*/ 6384 h 220885"/>
                <a:gd name="connsiteX11" fmla="*/ 130774 w 153778"/>
                <a:gd name="connsiteY11" fmla="*/ 8938 h 220885"/>
                <a:gd name="connsiteX12" fmla="*/ 105215 w 153778"/>
                <a:gd name="connsiteY12" fmla="*/ 66394 h 220885"/>
                <a:gd name="connsiteX13" fmla="*/ 147389 w 153778"/>
                <a:gd name="connsiteY13" fmla="*/ 66394 h 220885"/>
                <a:gd name="connsiteX14" fmla="*/ 153779 w 153778"/>
                <a:gd name="connsiteY14" fmla="*/ 72778 h 220885"/>
                <a:gd name="connsiteX15" fmla="*/ 151861 w 153778"/>
                <a:gd name="connsiteY15" fmla="*/ 77246 h 220885"/>
                <a:gd name="connsiteX16" fmla="*/ 25980 w 153778"/>
                <a:gd name="connsiteY16" fmla="*/ 217694 h 220885"/>
                <a:gd name="connsiteX17" fmla="*/ 21507 w 153778"/>
                <a:gd name="connsiteY17" fmla="*/ 220886 h 220885"/>
                <a:gd name="connsiteX18" fmla="*/ 15755 w 153778"/>
                <a:gd name="connsiteY18" fmla="*/ 104059 h 220885"/>
                <a:gd name="connsiteX19" fmla="*/ 51540 w 153778"/>
                <a:gd name="connsiteY19" fmla="*/ 104059 h 220885"/>
                <a:gd name="connsiteX20" fmla="*/ 57930 w 153778"/>
                <a:gd name="connsiteY20" fmla="*/ 110443 h 220885"/>
                <a:gd name="connsiteX21" fmla="*/ 57930 w 153778"/>
                <a:gd name="connsiteY21" fmla="*/ 112358 h 220885"/>
                <a:gd name="connsiteX22" fmla="*/ 35565 w 153778"/>
                <a:gd name="connsiteY22" fmla="*/ 188966 h 220885"/>
                <a:gd name="connsiteX23" fmla="*/ 133330 w 153778"/>
                <a:gd name="connsiteY23" fmla="*/ 79800 h 220885"/>
                <a:gd name="connsiteX24" fmla="*/ 95630 w 153778"/>
                <a:gd name="connsiteY24" fmla="*/ 79800 h 220885"/>
                <a:gd name="connsiteX25" fmla="*/ 89240 w 153778"/>
                <a:gd name="connsiteY25" fmla="*/ 73416 h 220885"/>
                <a:gd name="connsiteX26" fmla="*/ 89879 w 153778"/>
                <a:gd name="connsiteY26" fmla="*/ 70862 h 220885"/>
                <a:gd name="connsiteX27" fmla="*/ 115439 w 153778"/>
                <a:gd name="connsiteY27" fmla="*/ 13406 h 220885"/>
                <a:gd name="connsiteX28" fmla="*/ 56012 w 153778"/>
                <a:gd name="connsiteY28" fmla="*/ 13406 h 220885"/>
                <a:gd name="connsiteX29" fmla="*/ 15755 w 153778"/>
                <a:gd name="connsiteY29" fmla="*/ 104059 h 22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778" h="220885">
                  <a:moveTo>
                    <a:pt x="21507" y="220886"/>
                  </a:moveTo>
                  <a:cubicBezTo>
                    <a:pt x="20229" y="220886"/>
                    <a:pt x="19590" y="220886"/>
                    <a:pt x="18312" y="220247"/>
                  </a:cubicBezTo>
                  <a:cubicBezTo>
                    <a:pt x="15755" y="218971"/>
                    <a:pt x="14478" y="215779"/>
                    <a:pt x="15117" y="212587"/>
                  </a:cubicBezTo>
                  <a:lnTo>
                    <a:pt x="42594" y="116827"/>
                  </a:lnTo>
                  <a:lnTo>
                    <a:pt x="6171" y="116827"/>
                  </a:lnTo>
                  <a:cubicBezTo>
                    <a:pt x="4254" y="116827"/>
                    <a:pt x="1698" y="115550"/>
                    <a:pt x="1059" y="113635"/>
                  </a:cubicBezTo>
                  <a:cubicBezTo>
                    <a:pt x="-219" y="111720"/>
                    <a:pt x="-219" y="109805"/>
                    <a:pt x="420" y="107251"/>
                  </a:cubicBezTo>
                  <a:lnTo>
                    <a:pt x="45150" y="3830"/>
                  </a:lnTo>
                  <a:cubicBezTo>
                    <a:pt x="46427" y="1277"/>
                    <a:pt x="48345" y="0"/>
                    <a:pt x="50900" y="0"/>
                  </a:cubicBezTo>
                  <a:lnTo>
                    <a:pt x="125024" y="0"/>
                  </a:lnTo>
                  <a:cubicBezTo>
                    <a:pt x="128858" y="0"/>
                    <a:pt x="131414" y="3192"/>
                    <a:pt x="131414" y="6384"/>
                  </a:cubicBezTo>
                  <a:cubicBezTo>
                    <a:pt x="131414" y="7022"/>
                    <a:pt x="131414" y="8299"/>
                    <a:pt x="130774" y="8938"/>
                  </a:cubicBezTo>
                  <a:lnTo>
                    <a:pt x="105215" y="66394"/>
                  </a:lnTo>
                  <a:lnTo>
                    <a:pt x="147389" y="66394"/>
                  </a:lnTo>
                  <a:cubicBezTo>
                    <a:pt x="151223" y="66394"/>
                    <a:pt x="153779" y="68947"/>
                    <a:pt x="153779" y="72778"/>
                  </a:cubicBezTo>
                  <a:cubicBezTo>
                    <a:pt x="153779" y="74693"/>
                    <a:pt x="153139" y="75970"/>
                    <a:pt x="151861" y="77246"/>
                  </a:cubicBezTo>
                  <a:lnTo>
                    <a:pt x="25980" y="217694"/>
                  </a:lnTo>
                  <a:cubicBezTo>
                    <a:pt x="24701" y="219609"/>
                    <a:pt x="23424" y="220247"/>
                    <a:pt x="21507" y="220886"/>
                  </a:cubicBezTo>
                  <a:close/>
                  <a:moveTo>
                    <a:pt x="15755" y="104059"/>
                  </a:moveTo>
                  <a:lnTo>
                    <a:pt x="51540" y="104059"/>
                  </a:lnTo>
                  <a:cubicBezTo>
                    <a:pt x="55373" y="104059"/>
                    <a:pt x="57930" y="106613"/>
                    <a:pt x="57930" y="110443"/>
                  </a:cubicBezTo>
                  <a:cubicBezTo>
                    <a:pt x="57930" y="111081"/>
                    <a:pt x="57930" y="111720"/>
                    <a:pt x="57930" y="112358"/>
                  </a:cubicBezTo>
                  <a:lnTo>
                    <a:pt x="35565" y="188966"/>
                  </a:lnTo>
                  <a:lnTo>
                    <a:pt x="133330" y="79800"/>
                  </a:lnTo>
                  <a:lnTo>
                    <a:pt x="95630" y="79800"/>
                  </a:lnTo>
                  <a:cubicBezTo>
                    <a:pt x="91796" y="79800"/>
                    <a:pt x="89240" y="77246"/>
                    <a:pt x="89240" y="73416"/>
                  </a:cubicBezTo>
                  <a:cubicBezTo>
                    <a:pt x="89240" y="72778"/>
                    <a:pt x="89240" y="71501"/>
                    <a:pt x="89879" y="70862"/>
                  </a:cubicBezTo>
                  <a:lnTo>
                    <a:pt x="115439" y="13406"/>
                  </a:lnTo>
                  <a:lnTo>
                    <a:pt x="56012" y="13406"/>
                  </a:lnTo>
                  <a:lnTo>
                    <a:pt x="15755" y="104059"/>
                  </a:lnTo>
                  <a:close/>
                </a:path>
              </a:pathLst>
            </a:custGeom>
            <a:solidFill>
              <a:schemeClr val="bg1"/>
            </a:solidFill>
            <a:ln w="6390" cap="flat">
              <a:noFill/>
              <a:prstDash val="solid"/>
              <a:miter/>
            </a:ln>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nvGrpSpPr>
            <p:cNvPr id="62" name="Group 61">
              <a:extLst>
                <a:ext uri="{FF2B5EF4-FFF2-40B4-BE49-F238E27FC236}">
                  <a16:creationId xmlns:a16="http://schemas.microsoft.com/office/drawing/2014/main" id="{5F6DBD8F-0528-40D2-95A2-8EFA3D8783DA}"/>
                </a:ext>
              </a:extLst>
            </p:cNvPr>
            <p:cNvGrpSpPr/>
            <p:nvPr/>
          </p:nvGrpSpPr>
          <p:grpSpPr>
            <a:xfrm>
              <a:off x="12355399" y="579131"/>
              <a:ext cx="24953" cy="37920"/>
              <a:chOff x="9403655" y="3579409"/>
              <a:chExt cx="212845" cy="323456"/>
            </a:xfrm>
            <a:effectLst/>
          </p:grpSpPr>
          <p:sp>
            <p:nvSpPr>
              <p:cNvPr id="86" name="Graphic 4">
                <a:extLst>
                  <a:ext uri="{FF2B5EF4-FFF2-40B4-BE49-F238E27FC236}">
                    <a16:creationId xmlns:a16="http://schemas.microsoft.com/office/drawing/2014/main" id="{3327D52C-5577-4F4C-B9B4-43C1D9E7A6BD}"/>
                  </a:ext>
                </a:extLst>
              </p:cNvPr>
              <p:cNvSpPr/>
              <p:nvPr/>
            </p:nvSpPr>
            <p:spPr>
              <a:xfrm>
                <a:off x="9415318" y="3882414"/>
                <a:ext cx="182550" cy="20451"/>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87" name="Graphic 4">
                <a:extLst>
                  <a:ext uri="{FF2B5EF4-FFF2-40B4-BE49-F238E27FC236}">
                    <a16:creationId xmlns:a16="http://schemas.microsoft.com/office/drawing/2014/main" id="{CE31D397-9EAE-4AAB-BDDB-8567BBA654C0}"/>
                  </a:ext>
                </a:extLst>
              </p:cNvPr>
              <p:cNvSpPr/>
              <p:nvPr/>
            </p:nvSpPr>
            <p:spPr>
              <a:xfrm>
                <a:off x="9403655" y="3579409"/>
                <a:ext cx="212845" cy="316811"/>
              </a:xfrm>
              <a:custGeom>
                <a:avLst/>
                <a:gdLst>
                  <a:gd name="connsiteX0" fmla="*/ 119784 w 157744"/>
                  <a:gd name="connsiteY0" fmla="*/ 78842 h 235249"/>
                  <a:gd name="connsiteX1" fmla="*/ 111477 w 157744"/>
                  <a:gd name="connsiteY1" fmla="*/ 82034 h 235249"/>
                  <a:gd name="connsiteX2" fmla="*/ 110838 w 157744"/>
                  <a:gd name="connsiteY2" fmla="*/ 85226 h 235249"/>
                  <a:gd name="connsiteX3" fmla="*/ 109560 w 157744"/>
                  <a:gd name="connsiteY3" fmla="*/ 103740 h 235249"/>
                  <a:gd name="connsiteX4" fmla="*/ 109560 w 157744"/>
                  <a:gd name="connsiteY4" fmla="*/ 104378 h 235249"/>
                  <a:gd name="connsiteX5" fmla="*/ 105726 w 157744"/>
                  <a:gd name="connsiteY5" fmla="*/ 73735 h 235249"/>
                  <a:gd name="connsiteX6" fmla="*/ 68664 w 157744"/>
                  <a:gd name="connsiteY6" fmla="*/ 958 h 235249"/>
                  <a:gd name="connsiteX7" fmla="*/ 61635 w 157744"/>
                  <a:gd name="connsiteY7" fmla="*/ 958 h 235249"/>
                  <a:gd name="connsiteX8" fmla="*/ 58440 w 157744"/>
                  <a:gd name="connsiteY8" fmla="*/ 7342 h 235249"/>
                  <a:gd name="connsiteX9" fmla="*/ 46938 w 157744"/>
                  <a:gd name="connsiteY9" fmla="*/ 64797 h 235249"/>
                  <a:gd name="connsiteX10" fmla="*/ 26490 w 157744"/>
                  <a:gd name="connsiteY10" fmla="*/ 98633 h 235249"/>
                  <a:gd name="connsiteX11" fmla="*/ 292 w 157744"/>
                  <a:gd name="connsiteY11" fmla="*/ 170772 h 235249"/>
                  <a:gd name="connsiteX12" fmla="*/ 45660 w 157744"/>
                  <a:gd name="connsiteY12" fmla="*/ 233973 h 235249"/>
                  <a:gd name="connsiteX13" fmla="*/ 46938 w 157744"/>
                  <a:gd name="connsiteY13" fmla="*/ 233973 h 235249"/>
                  <a:gd name="connsiteX14" fmla="*/ 52050 w 157744"/>
                  <a:gd name="connsiteY14" fmla="*/ 231420 h 235249"/>
                  <a:gd name="connsiteX15" fmla="*/ 52050 w 157744"/>
                  <a:gd name="connsiteY15" fmla="*/ 224397 h 235249"/>
                  <a:gd name="connsiteX16" fmla="*/ 56523 w 157744"/>
                  <a:gd name="connsiteY16" fmla="*/ 157365 h 235249"/>
                  <a:gd name="connsiteX17" fmla="*/ 72498 w 157744"/>
                  <a:gd name="connsiteY17" fmla="*/ 126722 h 235249"/>
                  <a:gd name="connsiteX18" fmla="*/ 98058 w 157744"/>
                  <a:gd name="connsiteY18" fmla="*/ 166303 h 235249"/>
                  <a:gd name="connsiteX19" fmla="*/ 103170 w 157744"/>
                  <a:gd name="connsiteY19" fmla="*/ 225674 h 235249"/>
                  <a:gd name="connsiteX20" fmla="*/ 103809 w 157744"/>
                  <a:gd name="connsiteY20" fmla="*/ 232058 h 235249"/>
                  <a:gd name="connsiteX21" fmla="*/ 109560 w 157744"/>
                  <a:gd name="connsiteY21" fmla="*/ 235250 h 235249"/>
                  <a:gd name="connsiteX22" fmla="*/ 139592 w 157744"/>
                  <a:gd name="connsiteY22" fmla="*/ 215460 h 235249"/>
                  <a:gd name="connsiteX23" fmla="*/ 155567 w 157744"/>
                  <a:gd name="connsiteY23" fmla="*/ 143959 h 235249"/>
                  <a:gd name="connsiteX24" fmla="*/ 119784 w 157744"/>
                  <a:gd name="connsiteY24" fmla="*/ 78842 h 235249"/>
                  <a:gd name="connsiteX25" fmla="*/ 130007 w 157744"/>
                  <a:gd name="connsiteY25" fmla="*/ 207799 h 235249"/>
                  <a:gd name="connsiteX26" fmla="*/ 120422 w 157744"/>
                  <a:gd name="connsiteY26" fmla="*/ 217375 h 235249"/>
                  <a:gd name="connsiteX27" fmla="*/ 108921 w 157744"/>
                  <a:gd name="connsiteY27" fmla="*/ 159280 h 235249"/>
                  <a:gd name="connsiteX28" fmla="*/ 81444 w 157744"/>
                  <a:gd name="connsiteY28" fmla="*/ 110124 h 235249"/>
                  <a:gd name="connsiteX29" fmla="*/ 76332 w 157744"/>
                  <a:gd name="connsiteY29" fmla="*/ 103740 h 235249"/>
                  <a:gd name="connsiteX30" fmla="*/ 68664 w 157744"/>
                  <a:gd name="connsiteY30" fmla="*/ 106932 h 235249"/>
                  <a:gd name="connsiteX31" fmla="*/ 46299 w 157744"/>
                  <a:gd name="connsiteY31" fmla="*/ 152258 h 235249"/>
                  <a:gd name="connsiteX32" fmla="*/ 33520 w 157744"/>
                  <a:gd name="connsiteY32" fmla="*/ 214183 h 235249"/>
                  <a:gd name="connsiteX33" fmla="*/ 13072 w 157744"/>
                  <a:gd name="connsiteY33" fmla="*/ 170772 h 235249"/>
                  <a:gd name="connsiteX34" fmla="*/ 36714 w 157744"/>
                  <a:gd name="connsiteY34" fmla="*/ 106932 h 235249"/>
                  <a:gd name="connsiteX35" fmla="*/ 59079 w 157744"/>
                  <a:gd name="connsiteY35" fmla="*/ 69905 h 235249"/>
                  <a:gd name="connsiteX36" fmla="*/ 71220 w 157744"/>
                  <a:gd name="connsiteY36" fmla="*/ 20748 h 235249"/>
                  <a:gd name="connsiteX37" fmla="*/ 92946 w 157744"/>
                  <a:gd name="connsiteY37" fmla="*/ 73097 h 235249"/>
                  <a:gd name="connsiteX38" fmla="*/ 108282 w 157744"/>
                  <a:gd name="connsiteY38" fmla="*/ 117784 h 235249"/>
                  <a:gd name="connsiteX39" fmla="*/ 122339 w 157744"/>
                  <a:gd name="connsiteY39" fmla="*/ 106932 h 235249"/>
                  <a:gd name="connsiteX40" fmla="*/ 123617 w 157744"/>
                  <a:gd name="connsiteY40" fmla="*/ 98633 h 235249"/>
                  <a:gd name="connsiteX41" fmla="*/ 143427 w 157744"/>
                  <a:gd name="connsiteY41" fmla="*/ 146512 h 235249"/>
                  <a:gd name="connsiteX42" fmla="*/ 130007 w 157744"/>
                  <a:gd name="connsiteY42" fmla="*/ 207799 h 235249"/>
                  <a:gd name="connsiteX43" fmla="*/ 130007 w 157744"/>
                  <a:gd name="connsiteY43" fmla="*/ 207799 h 23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7744" h="235249">
                    <a:moveTo>
                      <a:pt x="119784" y="78842"/>
                    </a:moveTo>
                    <a:cubicBezTo>
                      <a:pt x="116589" y="77565"/>
                      <a:pt x="112754" y="78842"/>
                      <a:pt x="111477" y="82034"/>
                    </a:cubicBezTo>
                    <a:cubicBezTo>
                      <a:pt x="110838" y="83311"/>
                      <a:pt x="110838" y="83949"/>
                      <a:pt x="110838" y="85226"/>
                    </a:cubicBezTo>
                    <a:cubicBezTo>
                      <a:pt x="111477" y="91610"/>
                      <a:pt x="110838" y="97994"/>
                      <a:pt x="109560" y="103740"/>
                    </a:cubicBezTo>
                    <a:lnTo>
                      <a:pt x="109560" y="104378"/>
                    </a:lnTo>
                    <a:cubicBezTo>
                      <a:pt x="107643" y="101825"/>
                      <a:pt x="104448" y="92887"/>
                      <a:pt x="105726" y="73735"/>
                    </a:cubicBezTo>
                    <a:cubicBezTo>
                      <a:pt x="107643" y="27770"/>
                      <a:pt x="69942" y="2235"/>
                      <a:pt x="68664" y="958"/>
                    </a:cubicBezTo>
                    <a:cubicBezTo>
                      <a:pt x="66747" y="-319"/>
                      <a:pt x="63552" y="-319"/>
                      <a:pt x="61635" y="958"/>
                    </a:cubicBezTo>
                    <a:cubicBezTo>
                      <a:pt x="59718" y="2235"/>
                      <a:pt x="58440" y="4788"/>
                      <a:pt x="58440" y="7342"/>
                    </a:cubicBezTo>
                    <a:cubicBezTo>
                      <a:pt x="58440" y="7342"/>
                      <a:pt x="60996" y="29686"/>
                      <a:pt x="46938" y="64797"/>
                    </a:cubicBezTo>
                    <a:cubicBezTo>
                      <a:pt x="41826" y="76927"/>
                      <a:pt x="34798" y="88418"/>
                      <a:pt x="26490" y="98633"/>
                    </a:cubicBezTo>
                    <a:cubicBezTo>
                      <a:pt x="12433" y="117784"/>
                      <a:pt x="-2264" y="137575"/>
                      <a:pt x="292" y="170772"/>
                    </a:cubicBezTo>
                    <a:cubicBezTo>
                      <a:pt x="4126" y="223120"/>
                      <a:pt x="45660" y="233973"/>
                      <a:pt x="45660" y="233973"/>
                    </a:cubicBezTo>
                    <a:lnTo>
                      <a:pt x="46938" y="233973"/>
                    </a:lnTo>
                    <a:cubicBezTo>
                      <a:pt x="48855" y="233973"/>
                      <a:pt x="50772" y="232696"/>
                      <a:pt x="52050" y="231420"/>
                    </a:cubicBezTo>
                    <a:cubicBezTo>
                      <a:pt x="53328" y="229504"/>
                      <a:pt x="53328" y="226312"/>
                      <a:pt x="52050" y="224397"/>
                    </a:cubicBezTo>
                    <a:cubicBezTo>
                      <a:pt x="39909" y="206522"/>
                      <a:pt x="41188" y="184178"/>
                      <a:pt x="56523" y="157365"/>
                    </a:cubicBezTo>
                    <a:cubicBezTo>
                      <a:pt x="59718" y="152258"/>
                      <a:pt x="66747" y="137575"/>
                      <a:pt x="72498" y="126722"/>
                    </a:cubicBezTo>
                    <a:cubicBezTo>
                      <a:pt x="79527" y="140767"/>
                      <a:pt x="87834" y="154173"/>
                      <a:pt x="98058" y="166303"/>
                    </a:cubicBezTo>
                    <a:cubicBezTo>
                      <a:pt x="118506" y="191839"/>
                      <a:pt x="103809" y="225036"/>
                      <a:pt x="103170" y="225674"/>
                    </a:cubicBezTo>
                    <a:cubicBezTo>
                      <a:pt x="101892" y="227589"/>
                      <a:pt x="102531" y="230143"/>
                      <a:pt x="103809" y="232058"/>
                    </a:cubicBezTo>
                    <a:cubicBezTo>
                      <a:pt x="105087" y="233973"/>
                      <a:pt x="107004" y="235250"/>
                      <a:pt x="109560" y="235250"/>
                    </a:cubicBezTo>
                    <a:cubicBezTo>
                      <a:pt x="118506" y="235250"/>
                      <a:pt x="130007" y="227589"/>
                      <a:pt x="139592" y="215460"/>
                    </a:cubicBezTo>
                    <a:cubicBezTo>
                      <a:pt x="155567" y="195031"/>
                      <a:pt x="161318" y="168856"/>
                      <a:pt x="155567" y="143959"/>
                    </a:cubicBezTo>
                    <a:cubicBezTo>
                      <a:pt x="145343" y="91610"/>
                      <a:pt x="121062" y="79481"/>
                      <a:pt x="119784" y="78842"/>
                    </a:cubicBezTo>
                    <a:close/>
                    <a:moveTo>
                      <a:pt x="130007" y="207799"/>
                    </a:moveTo>
                    <a:cubicBezTo>
                      <a:pt x="127452" y="211629"/>
                      <a:pt x="123617" y="214821"/>
                      <a:pt x="120422" y="217375"/>
                    </a:cubicBezTo>
                    <a:cubicBezTo>
                      <a:pt x="125534" y="196946"/>
                      <a:pt x="121701" y="175879"/>
                      <a:pt x="108921" y="159280"/>
                    </a:cubicBezTo>
                    <a:cubicBezTo>
                      <a:pt x="85278" y="129276"/>
                      <a:pt x="81444" y="112677"/>
                      <a:pt x="81444" y="110124"/>
                    </a:cubicBezTo>
                    <a:cubicBezTo>
                      <a:pt x="81444" y="106932"/>
                      <a:pt x="79527" y="104378"/>
                      <a:pt x="76332" y="103740"/>
                    </a:cubicBezTo>
                    <a:cubicBezTo>
                      <a:pt x="73137" y="103101"/>
                      <a:pt x="70581" y="104378"/>
                      <a:pt x="68664" y="106932"/>
                    </a:cubicBezTo>
                    <a:cubicBezTo>
                      <a:pt x="68664" y="107570"/>
                      <a:pt x="51411" y="143320"/>
                      <a:pt x="46299" y="152258"/>
                    </a:cubicBezTo>
                    <a:cubicBezTo>
                      <a:pt x="32880" y="175240"/>
                      <a:pt x="29046" y="196308"/>
                      <a:pt x="33520" y="214183"/>
                    </a:cubicBezTo>
                    <a:cubicBezTo>
                      <a:pt x="20740" y="203330"/>
                      <a:pt x="13072" y="187370"/>
                      <a:pt x="13072" y="170772"/>
                    </a:cubicBezTo>
                    <a:cubicBezTo>
                      <a:pt x="11155" y="142044"/>
                      <a:pt x="22657" y="126084"/>
                      <a:pt x="36714" y="106932"/>
                    </a:cubicBezTo>
                    <a:cubicBezTo>
                      <a:pt x="45660" y="95441"/>
                      <a:pt x="53328" y="83311"/>
                      <a:pt x="59079" y="69905"/>
                    </a:cubicBezTo>
                    <a:cubicBezTo>
                      <a:pt x="65469" y="53945"/>
                      <a:pt x="69303" y="37985"/>
                      <a:pt x="71220" y="20748"/>
                    </a:cubicBezTo>
                    <a:cubicBezTo>
                      <a:pt x="85278" y="34793"/>
                      <a:pt x="92946" y="53945"/>
                      <a:pt x="92946" y="73097"/>
                    </a:cubicBezTo>
                    <a:cubicBezTo>
                      <a:pt x="91668" y="109485"/>
                      <a:pt x="101892" y="116508"/>
                      <a:pt x="108282" y="117784"/>
                    </a:cubicBezTo>
                    <a:cubicBezTo>
                      <a:pt x="115311" y="118423"/>
                      <a:pt x="121062" y="113954"/>
                      <a:pt x="122339" y="106932"/>
                    </a:cubicBezTo>
                    <a:cubicBezTo>
                      <a:pt x="122979" y="104378"/>
                      <a:pt x="123617" y="101186"/>
                      <a:pt x="123617" y="98633"/>
                    </a:cubicBezTo>
                    <a:cubicBezTo>
                      <a:pt x="133842" y="112677"/>
                      <a:pt x="140870" y="129276"/>
                      <a:pt x="143427" y="146512"/>
                    </a:cubicBezTo>
                    <a:cubicBezTo>
                      <a:pt x="147899" y="167580"/>
                      <a:pt x="143427" y="190562"/>
                      <a:pt x="130007" y="207799"/>
                    </a:cubicBezTo>
                    <a:lnTo>
                      <a:pt x="130007" y="207799"/>
                    </a:ln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63" name="Graphic 4">
              <a:extLst>
                <a:ext uri="{FF2B5EF4-FFF2-40B4-BE49-F238E27FC236}">
                  <a16:creationId xmlns:a16="http://schemas.microsoft.com/office/drawing/2014/main" id="{D2923E05-AA60-4280-961C-5055FBB5A30F}"/>
                </a:ext>
              </a:extLst>
            </p:cNvPr>
            <p:cNvGrpSpPr>
              <a:grpSpLocks noChangeAspect="1"/>
            </p:cNvGrpSpPr>
            <p:nvPr/>
          </p:nvGrpSpPr>
          <p:grpSpPr>
            <a:xfrm>
              <a:off x="11578771" y="763519"/>
              <a:ext cx="16609" cy="38562"/>
              <a:chOff x="4795172" y="2926580"/>
              <a:chExt cx="94407" cy="219609"/>
            </a:xfrm>
            <a:solidFill>
              <a:schemeClr val="bg1"/>
            </a:solidFill>
            <a:effectLst/>
          </p:grpSpPr>
          <p:sp>
            <p:nvSpPr>
              <p:cNvPr id="82" name="Graphic 4">
                <a:extLst>
                  <a:ext uri="{FF2B5EF4-FFF2-40B4-BE49-F238E27FC236}">
                    <a16:creationId xmlns:a16="http://schemas.microsoft.com/office/drawing/2014/main" id="{1246747E-85F1-445B-B3A4-BA2523A2C4A1}"/>
                  </a:ext>
                </a:extLst>
              </p:cNvPr>
              <p:cNvSpPr/>
              <p:nvPr/>
            </p:nvSpPr>
            <p:spPr>
              <a:xfrm>
                <a:off x="4825041" y="2926580"/>
                <a:ext cx="42173" cy="42134"/>
              </a:xfrm>
              <a:custGeom>
                <a:avLst/>
                <a:gdLst>
                  <a:gd name="connsiteX0" fmla="*/ 21087 w 42173"/>
                  <a:gd name="connsiteY0" fmla="*/ 42134 h 42134"/>
                  <a:gd name="connsiteX1" fmla="*/ 42174 w 42173"/>
                  <a:gd name="connsiteY1" fmla="*/ 21067 h 42134"/>
                  <a:gd name="connsiteX2" fmla="*/ 21087 w 42173"/>
                  <a:gd name="connsiteY2" fmla="*/ 0 h 42134"/>
                  <a:gd name="connsiteX3" fmla="*/ 0 w 42173"/>
                  <a:gd name="connsiteY3" fmla="*/ 21067 h 42134"/>
                  <a:gd name="connsiteX4" fmla="*/ 0 w 42173"/>
                  <a:gd name="connsiteY4" fmla="*/ 21067 h 42134"/>
                  <a:gd name="connsiteX5" fmla="*/ 21087 w 42173"/>
                  <a:gd name="connsiteY5" fmla="*/ 42134 h 42134"/>
                  <a:gd name="connsiteX6" fmla="*/ 21087 w 42173"/>
                  <a:gd name="connsiteY6" fmla="*/ 12768 h 42134"/>
                  <a:gd name="connsiteX7" fmla="*/ 29394 w 42173"/>
                  <a:gd name="connsiteY7" fmla="*/ 21067 h 42134"/>
                  <a:gd name="connsiteX8" fmla="*/ 21087 w 42173"/>
                  <a:gd name="connsiteY8" fmla="*/ 29366 h 42134"/>
                  <a:gd name="connsiteX9" fmla="*/ 12780 w 42173"/>
                  <a:gd name="connsiteY9" fmla="*/ 21067 h 42134"/>
                  <a:gd name="connsiteX10" fmla="*/ 12780 w 42173"/>
                  <a:gd name="connsiteY10" fmla="*/ 21067 h 42134"/>
                  <a:gd name="connsiteX11" fmla="*/ 21087 w 42173"/>
                  <a:gd name="connsiteY11" fmla="*/ 12768 h 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73" h="42134">
                    <a:moveTo>
                      <a:pt x="21087" y="42134"/>
                    </a:moveTo>
                    <a:cubicBezTo>
                      <a:pt x="32589" y="42134"/>
                      <a:pt x="42174" y="32558"/>
                      <a:pt x="42174" y="21067"/>
                    </a:cubicBezTo>
                    <a:cubicBezTo>
                      <a:pt x="42174" y="9576"/>
                      <a:pt x="32589" y="0"/>
                      <a:pt x="21087" y="0"/>
                    </a:cubicBezTo>
                    <a:cubicBezTo>
                      <a:pt x="9585" y="0"/>
                      <a:pt x="0" y="9576"/>
                      <a:pt x="0" y="21067"/>
                    </a:cubicBezTo>
                    <a:cubicBezTo>
                      <a:pt x="0" y="21067"/>
                      <a:pt x="0" y="21067"/>
                      <a:pt x="0" y="21067"/>
                    </a:cubicBezTo>
                    <a:cubicBezTo>
                      <a:pt x="0" y="32558"/>
                      <a:pt x="9585" y="42134"/>
                      <a:pt x="21087" y="42134"/>
                    </a:cubicBezTo>
                    <a:close/>
                    <a:moveTo>
                      <a:pt x="21087" y="12768"/>
                    </a:moveTo>
                    <a:cubicBezTo>
                      <a:pt x="25560" y="12768"/>
                      <a:pt x="29394" y="16598"/>
                      <a:pt x="29394" y="21067"/>
                    </a:cubicBezTo>
                    <a:cubicBezTo>
                      <a:pt x="29394" y="25536"/>
                      <a:pt x="25560" y="29366"/>
                      <a:pt x="21087" y="29366"/>
                    </a:cubicBezTo>
                    <a:cubicBezTo>
                      <a:pt x="16614" y="29366"/>
                      <a:pt x="12780" y="25536"/>
                      <a:pt x="12780" y="21067"/>
                    </a:cubicBezTo>
                    <a:cubicBezTo>
                      <a:pt x="12780" y="21067"/>
                      <a:pt x="12780" y="21067"/>
                      <a:pt x="12780" y="21067"/>
                    </a:cubicBezTo>
                    <a:cubicBezTo>
                      <a:pt x="12780" y="16598"/>
                      <a:pt x="16614" y="12768"/>
                      <a:pt x="21087" y="1276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83" name="Graphic 4">
                <a:extLst>
                  <a:ext uri="{FF2B5EF4-FFF2-40B4-BE49-F238E27FC236}">
                    <a16:creationId xmlns:a16="http://schemas.microsoft.com/office/drawing/2014/main" id="{A1CD8A74-39EF-4943-8A8B-504BF2A9B2AA}"/>
                  </a:ext>
                </a:extLst>
              </p:cNvPr>
              <p:cNvSpPr/>
              <p:nvPr/>
            </p:nvSpPr>
            <p:spPr>
              <a:xfrm>
                <a:off x="4810344" y="2978290"/>
                <a:ext cx="78694" cy="167898"/>
              </a:xfrm>
              <a:custGeom>
                <a:avLst/>
                <a:gdLst>
                  <a:gd name="connsiteX0" fmla="*/ 70289 w 78694"/>
                  <a:gd name="connsiteY0" fmla="*/ 105974 h 167898"/>
                  <a:gd name="connsiteX1" fmla="*/ 42174 w 78694"/>
                  <a:gd name="connsiteY1" fmla="*/ 70862 h 167898"/>
                  <a:gd name="connsiteX2" fmla="*/ 42174 w 78694"/>
                  <a:gd name="connsiteY2" fmla="*/ 6384 h 167898"/>
                  <a:gd name="connsiteX3" fmla="*/ 35784 w 78694"/>
                  <a:gd name="connsiteY3" fmla="*/ 0 h 167898"/>
                  <a:gd name="connsiteX4" fmla="*/ 31950 w 78694"/>
                  <a:gd name="connsiteY4" fmla="*/ 1277 h 167898"/>
                  <a:gd name="connsiteX5" fmla="*/ 2556 w 78694"/>
                  <a:gd name="connsiteY5" fmla="*/ 23621 h 167898"/>
                  <a:gd name="connsiteX6" fmla="*/ 0 w 78694"/>
                  <a:gd name="connsiteY6" fmla="*/ 28728 h 167898"/>
                  <a:gd name="connsiteX7" fmla="*/ 0 w 78694"/>
                  <a:gd name="connsiteY7" fmla="*/ 80438 h 167898"/>
                  <a:gd name="connsiteX8" fmla="*/ 6390 w 78694"/>
                  <a:gd name="connsiteY8" fmla="*/ 86822 h 167898"/>
                  <a:gd name="connsiteX9" fmla="*/ 12780 w 78694"/>
                  <a:gd name="connsiteY9" fmla="*/ 80438 h 167898"/>
                  <a:gd name="connsiteX10" fmla="*/ 12780 w 78694"/>
                  <a:gd name="connsiteY10" fmla="*/ 31920 h 167898"/>
                  <a:gd name="connsiteX11" fmla="*/ 29394 w 78694"/>
                  <a:gd name="connsiteY11" fmla="*/ 19152 h 167898"/>
                  <a:gd name="connsiteX12" fmla="*/ 29394 w 78694"/>
                  <a:gd name="connsiteY12" fmla="*/ 72777 h 167898"/>
                  <a:gd name="connsiteX13" fmla="*/ 30672 w 78694"/>
                  <a:gd name="connsiteY13" fmla="*/ 76608 h 167898"/>
                  <a:gd name="connsiteX14" fmla="*/ 59426 w 78694"/>
                  <a:gd name="connsiteY14" fmla="*/ 112358 h 167898"/>
                  <a:gd name="connsiteX15" fmla="*/ 66456 w 78694"/>
                  <a:gd name="connsiteY15" fmla="*/ 162153 h 167898"/>
                  <a:gd name="connsiteX16" fmla="*/ 72845 w 78694"/>
                  <a:gd name="connsiteY16" fmla="*/ 167899 h 167898"/>
                  <a:gd name="connsiteX17" fmla="*/ 73484 w 78694"/>
                  <a:gd name="connsiteY17" fmla="*/ 167899 h 167898"/>
                  <a:gd name="connsiteX18" fmla="*/ 78596 w 78694"/>
                  <a:gd name="connsiteY18" fmla="*/ 160876 h 167898"/>
                  <a:gd name="connsiteX19" fmla="*/ 71567 w 78694"/>
                  <a:gd name="connsiteY19" fmla="*/ 109166 h 167898"/>
                  <a:gd name="connsiteX20" fmla="*/ 70289 w 78694"/>
                  <a:gd name="connsiteY20" fmla="*/ 105974 h 16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8694" h="167898">
                    <a:moveTo>
                      <a:pt x="70289" y="105974"/>
                    </a:moveTo>
                    <a:lnTo>
                      <a:pt x="42174" y="70862"/>
                    </a:lnTo>
                    <a:lnTo>
                      <a:pt x="42174" y="6384"/>
                    </a:lnTo>
                    <a:cubicBezTo>
                      <a:pt x="42174" y="2554"/>
                      <a:pt x="38979" y="0"/>
                      <a:pt x="35784" y="0"/>
                    </a:cubicBezTo>
                    <a:cubicBezTo>
                      <a:pt x="34506" y="0"/>
                      <a:pt x="33228" y="638"/>
                      <a:pt x="31950" y="1277"/>
                    </a:cubicBezTo>
                    <a:lnTo>
                      <a:pt x="2556" y="23621"/>
                    </a:lnTo>
                    <a:cubicBezTo>
                      <a:pt x="639" y="24897"/>
                      <a:pt x="0" y="26813"/>
                      <a:pt x="0" y="28728"/>
                    </a:cubicBezTo>
                    <a:lnTo>
                      <a:pt x="0" y="80438"/>
                    </a:lnTo>
                    <a:cubicBezTo>
                      <a:pt x="0" y="84269"/>
                      <a:pt x="2556" y="86822"/>
                      <a:pt x="6390" y="86822"/>
                    </a:cubicBezTo>
                    <a:cubicBezTo>
                      <a:pt x="10224" y="86822"/>
                      <a:pt x="12780" y="84269"/>
                      <a:pt x="12780" y="80438"/>
                    </a:cubicBezTo>
                    <a:lnTo>
                      <a:pt x="12780" y="31920"/>
                    </a:lnTo>
                    <a:lnTo>
                      <a:pt x="29394" y="19152"/>
                    </a:lnTo>
                    <a:lnTo>
                      <a:pt x="29394" y="72777"/>
                    </a:lnTo>
                    <a:cubicBezTo>
                      <a:pt x="29394" y="74054"/>
                      <a:pt x="30033" y="75331"/>
                      <a:pt x="30672" y="76608"/>
                    </a:cubicBezTo>
                    <a:lnTo>
                      <a:pt x="59426" y="112358"/>
                    </a:lnTo>
                    <a:lnTo>
                      <a:pt x="66456" y="162153"/>
                    </a:lnTo>
                    <a:cubicBezTo>
                      <a:pt x="67094" y="165345"/>
                      <a:pt x="69650" y="167899"/>
                      <a:pt x="72845" y="167899"/>
                    </a:cubicBezTo>
                    <a:lnTo>
                      <a:pt x="73484" y="167899"/>
                    </a:lnTo>
                    <a:cubicBezTo>
                      <a:pt x="76679" y="167260"/>
                      <a:pt x="79235" y="164068"/>
                      <a:pt x="78596" y="160876"/>
                    </a:cubicBezTo>
                    <a:lnTo>
                      <a:pt x="71567" y="109166"/>
                    </a:lnTo>
                    <a:cubicBezTo>
                      <a:pt x="71567" y="107889"/>
                      <a:pt x="70929" y="106613"/>
                      <a:pt x="70289" y="10597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84" name="Graphic 4">
                <a:extLst>
                  <a:ext uri="{FF2B5EF4-FFF2-40B4-BE49-F238E27FC236}">
                    <a16:creationId xmlns:a16="http://schemas.microsoft.com/office/drawing/2014/main" id="{9BA69821-20C2-43FA-BB69-F0B61AD0A1FB}"/>
                  </a:ext>
                </a:extLst>
              </p:cNvPr>
              <p:cNvSpPr/>
              <p:nvPr/>
            </p:nvSpPr>
            <p:spPr>
              <a:xfrm>
                <a:off x="4795172" y="3081874"/>
                <a:ext cx="49514" cy="64315"/>
              </a:xfrm>
              <a:custGeom>
                <a:avLst/>
                <a:gdLst>
                  <a:gd name="connsiteX0" fmla="*/ 38176 w 49514"/>
                  <a:gd name="connsiteY0" fmla="*/ 2390 h 64315"/>
                  <a:gd name="connsiteX1" fmla="*/ 1114 w 49514"/>
                  <a:gd name="connsiteY1" fmla="*/ 54101 h 64315"/>
                  <a:gd name="connsiteX2" fmla="*/ 2393 w 49514"/>
                  <a:gd name="connsiteY2" fmla="*/ 63038 h 64315"/>
                  <a:gd name="connsiteX3" fmla="*/ 6227 w 49514"/>
                  <a:gd name="connsiteY3" fmla="*/ 64315 h 64315"/>
                  <a:gd name="connsiteX4" fmla="*/ 11339 w 49514"/>
                  <a:gd name="connsiteY4" fmla="*/ 61761 h 64315"/>
                  <a:gd name="connsiteX5" fmla="*/ 48400 w 49514"/>
                  <a:gd name="connsiteY5" fmla="*/ 10051 h 64315"/>
                  <a:gd name="connsiteX6" fmla="*/ 47122 w 49514"/>
                  <a:gd name="connsiteY6" fmla="*/ 1114 h 64315"/>
                  <a:gd name="connsiteX7" fmla="*/ 38176 w 49514"/>
                  <a:gd name="connsiteY7" fmla="*/ 2390 h 64315"/>
                  <a:gd name="connsiteX8" fmla="*/ 38176 w 49514"/>
                  <a:gd name="connsiteY8" fmla="*/ 2390 h 6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14" h="64315">
                    <a:moveTo>
                      <a:pt x="38176" y="2390"/>
                    </a:moveTo>
                    <a:lnTo>
                      <a:pt x="1114" y="54101"/>
                    </a:lnTo>
                    <a:cubicBezTo>
                      <a:pt x="-802" y="56654"/>
                      <a:pt x="-163" y="61123"/>
                      <a:pt x="2393" y="63038"/>
                    </a:cubicBezTo>
                    <a:cubicBezTo>
                      <a:pt x="3671" y="63677"/>
                      <a:pt x="4949" y="64315"/>
                      <a:pt x="6227" y="64315"/>
                    </a:cubicBezTo>
                    <a:cubicBezTo>
                      <a:pt x="8144" y="64315"/>
                      <a:pt x="10061" y="63038"/>
                      <a:pt x="11339" y="61761"/>
                    </a:cubicBezTo>
                    <a:lnTo>
                      <a:pt x="48400" y="10051"/>
                    </a:lnTo>
                    <a:cubicBezTo>
                      <a:pt x="50317" y="6859"/>
                      <a:pt x="49678" y="3029"/>
                      <a:pt x="47122" y="1114"/>
                    </a:cubicBezTo>
                    <a:cubicBezTo>
                      <a:pt x="44566" y="-802"/>
                      <a:pt x="40093" y="-163"/>
                      <a:pt x="38176" y="2390"/>
                    </a:cubicBezTo>
                    <a:lnTo>
                      <a:pt x="38176"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85" name="Graphic 4">
                <a:extLst>
                  <a:ext uri="{FF2B5EF4-FFF2-40B4-BE49-F238E27FC236}">
                    <a16:creationId xmlns:a16="http://schemas.microsoft.com/office/drawing/2014/main" id="{9F4CCF9E-BAE0-4506-8C04-540A54B01E24}"/>
                  </a:ext>
                </a:extLst>
              </p:cNvPr>
              <p:cNvSpPr/>
              <p:nvPr/>
            </p:nvSpPr>
            <p:spPr>
              <a:xfrm>
                <a:off x="4869132" y="3030000"/>
                <a:ext cx="20447" cy="20428"/>
              </a:xfrm>
              <a:custGeom>
                <a:avLst/>
                <a:gdLst>
                  <a:gd name="connsiteX0" fmla="*/ 10863 w 20447"/>
                  <a:gd name="connsiteY0" fmla="*/ 1915 h 20428"/>
                  <a:gd name="connsiteX1" fmla="*/ 1917 w 20447"/>
                  <a:gd name="connsiteY1" fmla="*/ 1915 h 20428"/>
                  <a:gd name="connsiteX2" fmla="*/ 1917 w 20447"/>
                  <a:gd name="connsiteY2" fmla="*/ 1915 h 20428"/>
                  <a:gd name="connsiteX3" fmla="*/ 1917 w 20447"/>
                  <a:gd name="connsiteY3" fmla="*/ 10853 h 20428"/>
                  <a:gd name="connsiteX4" fmla="*/ 9585 w 20447"/>
                  <a:gd name="connsiteY4" fmla="*/ 18514 h 20428"/>
                  <a:gd name="connsiteX5" fmla="*/ 14058 w 20447"/>
                  <a:gd name="connsiteY5" fmla="*/ 20429 h 20428"/>
                  <a:gd name="connsiteX6" fmla="*/ 18531 w 20447"/>
                  <a:gd name="connsiteY6" fmla="*/ 18514 h 20428"/>
                  <a:gd name="connsiteX7" fmla="*/ 18531 w 20447"/>
                  <a:gd name="connsiteY7" fmla="*/ 9576 h 20428"/>
                  <a:gd name="connsiteX8" fmla="*/ 10863 w 20447"/>
                  <a:gd name="connsiteY8" fmla="*/ 1915 h 20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7" h="20428">
                    <a:moveTo>
                      <a:pt x="10863" y="1915"/>
                    </a:moveTo>
                    <a:cubicBezTo>
                      <a:pt x="8307" y="-638"/>
                      <a:pt x="4473" y="-638"/>
                      <a:pt x="1917" y="1915"/>
                    </a:cubicBezTo>
                    <a:cubicBezTo>
                      <a:pt x="1917" y="1915"/>
                      <a:pt x="1917" y="1915"/>
                      <a:pt x="1917" y="1915"/>
                    </a:cubicBezTo>
                    <a:cubicBezTo>
                      <a:pt x="-639" y="4469"/>
                      <a:pt x="-639" y="8299"/>
                      <a:pt x="1917" y="10853"/>
                    </a:cubicBezTo>
                    <a:lnTo>
                      <a:pt x="9585" y="18514"/>
                    </a:lnTo>
                    <a:cubicBezTo>
                      <a:pt x="10863" y="19790"/>
                      <a:pt x="12141" y="20429"/>
                      <a:pt x="14058" y="20429"/>
                    </a:cubicBezTo>
                    <a:cubicBezTo>
                      <a:pt x="15975" y="20429"/>
                      <a:pt x="17253" y="19790"/>
                      <a:pt x="18531" y="18514"/>
                    </a:cubicBezTo>
                    <a:cubicBezTo>
                      <a:pt x="21087" y="15960"/>
                      <a:pt x="21087" y="12130"/>
                      <a:pt x="18531" y="9576"/>
                    </a:cubicBezTo>
                    <a:lnTo>
                      <a:pt x="10863"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64" name="Graphic 4">
              <a:extLst>
                <a:ext uri="{FF2B5EF4-FFF2-40B4-BE49-F238E27FC236}">
                  <a16:creationId xmlns:a16="http://schemas.microsoft.com/office/drawing/2014/main" id="{4B9BD5A7-9BB1-424F-8ECA-0CEFD7A5D342}"/>
                </a:ext>
              </a:extLst>
            </p:cNvPr>
            <p:cNvGrpSpPr>
              <a:grpSpLocks noChangeAspect="1"/>
            </p:cNvGrpSpPr>
            <p:nvPr/>
          </p:nvGrpSpPr>
          <p:grpSpPr>
            <a:xfrm>
              <a:off x="11962898" y="763519"/>
              <a:ext cx="39672" cy="37485"/>
              <a:chOff x="6828286" y="997340"/>
              <a:chExt cx="214062" cy="203010"/>
            </a:xfrm>
            <a:solidFill>
              <a:schemeClr val="bg1"/>
            </a:solidFill>
            <a:effectLst/>
          </p:grpSpPr>
          <p:sp>
            <p:nvSpPr>
              <p:cNvPr id="80" name="Graphic 4">
                <a:extLst>
                  <a:ext uri="{FF2B5EF4-FFF2-40B4-BE49-F238E27FC236}">
                    <a16:creationId xmlns:a16="http://schemas.microsoft.com/office/drawing/2014/main" id="{A312AF50-76B1-47D5-B02D-C4447A4724A1}"/>
                  </a:ext>
                </a:extLst>
              </p:cNvPr>
              <p:cNvSpPr/>
              <p:nvPr/>
            </p:nvSpPr>
            <p:spPr>
              <a:xfrm>
                <a:off x="6828286" y="997340"/>
                <a:ext cx="214062" cy="203010"/>
              </a:xfrm>
              <a:custGeom>
                <a:avLst/>
                <a:gdLst>
                  <a:gd name="connsiteX0" fmla="*/ 112463 w 214062"/>
                  <a:gd name="connsiteY0" fmla="*/ 1915 h 203010"/>
                  <a:gd name="connsiteX1" fmla="*/ 103517 w 214062"/>
                  <a:gd name="connsiteY1" fmla="*/ 1915 h 203010"/>
                  <a:gd name="connsiteX2" fmla="*/ 72206 w 214062"/>
                  <a:gd name="connsiteY2" fmla="*/ 31920 h 203010"/>
                  <a:gd name="connsiteX3" fmla="*/ 72206 w 214062"/>
                  <a:gd name="connsiteY3" fmla="*/ 21067 h 203010"/>
                  <a:gd name="connsiteX4" fmla="*/ 65816 w 214062"/>
                  <a:gd name="connsiteY4" fmla="*/ 14683 h 203010"/>
                  <a:gd name="connsiteX5" fmla="*/ 40896 w 214062"/>
                  <a:gd name="connsiteY5" fmla="*/ 14683 h 203010"/>
                  <a:gd name="connsiteX6" fmla="*/ 34506 w 214062"/>
                  <a:gd name="connsiteY6" fmla="*/ 21067 h 203010"/>
                  <a:gd name="connsiteX7" fmla="*/ 34506 w 214062"/>
                  <a:gd name="connsiteY7" fmla="*/ 65117 h 203010"/>
                  <a:gd name="connsiteX8" fmla="*/ 35144 w 214062"/>
                  <a:gd name="connsiteY8" fmla="*/ 67032 h 203010"/>
                  <a:gd name="connsiteX9" fmla="*/ 1917 w 214062"/>
                  <a:gd name="connsiteY9" fmla="*/ 98952 h 203010"/>
                  <a:gd name="connsiteX10" fmla="*/ 1917 w 214062"/>
                  <a:gd name="connsiteY10" fmla="*/ 107889 h 203010"/>
                  <a:gd name="connsiteX11" fmla="*/ 10863 w 214062"/>
                  <a:gd name="connsiteY11" fmla="*/ 107889 h 203010"/>
                  <a:gd name="connsiteX12" fmla="*/ 10863 w 214062"/>
                  <a:gd name="connsiteY12" fmla="*/ 107889 h 203010"/>
                  <a:gd name="connsiteX13" fmla="*/ 26198 w 214062"/>
                  <a:gd name="connsiteY13" fmla="*/ 93206 h 203010"/>
                  <a:gd name="connsiteX14" fmla="*/ 26198 w 214062"/>
                  <a:gd name="connsiteY14" fmla="*/ 196627 h 203010"/>
                  <a:gd name="connsiteX15" fmla="*/ 32588 w 214062"/>
                  <a:gd name="connsiteY15" fmla="*/ 203011 h 203010"/>
                  <a:gd name="connsiteX16" fmla="*/ 182113 w 214062"/>
                  <a:gd name="connsiteY16" fmla="*/ 203011 h 203010"/>
                  <a:gd name="connsiteX17" fmla="*/ 188503 w 214062"/>
                  <a:gd name="connsiteY17" fmla="*/ 196627 h 203010"/>
                  <a:gd name="connsiteX18" fmla="*/ 188503 w 214062"/>
                  <a:gd name="connsiteY18" fmla="*/ 97037 h 203010"/>
                  <a:gd name="connsiteX19" fmla="*/ 203200 w 214062"/>
                  <a:gd name="connsiteY19" fmla="*/ 112358 h 203010"/>
                  <a:gd name="connsiteX20" fmla="*/ 207673 w 214062"/>
                  <a:gd name="connsiteY20" fmla="*/ 114273 h 203010"/>
                  <a:gd name="connsiteX21" fmla="*/ 212146 w 214062"/>
                  <a:gd name="connsiteY21" fmla="*/ 112358 h 203010"/>
                  <a:gd name="connsiteX22" fmla="*/ 212146 w 214062"/>
                  <a:gd name="connsiteY22" fmla="*/ 103421 h 203010"/>
                  <a:gd name="connsiteX23" fmla="*/ 112463 w 214062"/>
                  <a:gd name="connsiteY23" fmla="*/ 1915 h 203010"/>
                  <a:gd name="connsiteX24" fmla="*/ 47285 w 214062"/>
                  <a:gd name="connsiteY24" fmla="*/ 27451 h 203010"/>
                  <a:gd name="connsiteX25" fmla="*/ 59427 w 214062"/>
                  <a:gd name="connsiteY25" fmla="*/ 27451 h 203010"/>
                  <a:gd name="connsiteX26" fmla="*/ 59427 w 214062"/>
                  <a:gd name="connsiteY26" fmla="*/ 44049 h 203010"/>
                  <a:gd name="connsiteX27" fmla="*/ 47285 w 214062"/>
                  <a:gd name="connsiteY27" fmla="*/ 55541 h 203010"/>
                  <a:gd name="connsiteX28" fmla="*/ 47285 w 214062"/>
                  <a:gd name="connsiteY28" fmla="*/ 27451 h 203010"/>
                  <a:gd name="connsiteX29" fmla="*/ 175084 w 214062"/>
                  <a:gd name="connsiteY29" fmla="*/ 190881 h 203010"/>
                  <a:gd name="connsiteX30" fmla="*/ 38339 w 214062"/>
                  <a:gd name="connsiteY30" fmla="*/ 190881 h 203010"/>
                  <a:gd name="connsiteX31" fmla="*/ 38339 w 214062"/>
                  <a:gd name="connsiteY31" fmla="*/ 81715 h 203010"/>
                  <a:gd name="connsiteX32" fmla="*/ 70289 w 214062"/>
                  <a:gd name="connsiteY32" fmla="*/ 51072 h 203010"/>
                  <a:gd name="connsiteX33" fmla="*/ 70289 w 214062"/>
                  <a:gd name="connsiteY33" fmla="*/ 51072 h 203010"/>
                  <a:gd name="connsiteX34" fmla="*/ 107990 w 214062"/>
                  <a:gd name="connsiteY34" fmla="*/ 15322 h 203010"/>
                  <a:gd name="connsiteX35" fmla="*/ 175084 w 214062"/>
                  <a:gd name="connsiteY35" fmla="*/ 84907 h 203010"/>
                  <a:gd name="connsiteX36" fmla="*/ 175084 w 214062"/>
                  <a:gd name="connsiteY36" fmla="*/ 190881 h 20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4062" h="203010">
                    <a:moveTo>
                      <a:pt x="112463" y="1915"/>
                    </a:moveTo>
                    <a:cubicBezTo>
                      <a:pt x="109907" y="-638"/>
                      <a:pt x="106073" y="-638"/>
                      <a:pt x="103517" y="1915"/>
                    </a:cubicBezTo>
                    <a:lnTo>
                      <a:pt x="72206" y="31920"/>
                    </a:lnTo>
                    <a:lnTo>
                      <a:pt x="72206" y="21067"/>
                    </a:lnTo>
                    <a:cubicBezTo>
                      <a:pt x="72206" y="17237"/>
                      <a:pt x="69650" y="14683"/>
                      <a:pt x="65816" y="14683"/>
                    </a:cubicBezTo>
                    <a:lnTo>
                      <a:pt x="40896" y="14683"/>
                    </a:lnTo>
                    <a:cubicBezTo>
                      <a:pt x="37062" y="14683"/>
                      <a:pt x="34506" y="17237"/>
                      <a:pt x="34506" y="21067"/>
                    </a:cubicBezTo>
                    <a:lnTo>
                      <a:pt x="34506" y="65117"/>
                    </a:lnTo>
                    <a:cubicBezTo>
                      <a:pt x="34506" y="65755"/>
                      <a:pt x="34506" y="66393"/>
                      <a:pt x="35144" y="67032"/>
                    </a:cubicBezTo>
                    <a:lnTo>
                      <a:pt x="1917" y="98952"/>
                    </a:lnTo>
                    <a:cubicBezTo>
                      <a:pt x="-639" y="101505"/>
                      <a:pt x="-639" y="105336"/>
                      <a:pt x="1917" y="107889"/>
                    </a:cubicBezTo>
                    <a:cubicBezTo>
                      <a:pt x="4473" y="110443"/>
                      <a:pt x="8307" y="110443"/>
                      <a:pt x="10863" y="107889"/>
                    </a:cubicBezTo>
                    <a:lnTo>
                      <a:pt x="10863" y="107889"/>
                    </a:lnTo>
                    <a:lnTo>
                      <a:pt x="26198" y="93206"/>
                    </a:lnTo>
                    <a:lnTo>
                      <a:pt x="26198" y="196627"/>
                    </a:lnTo>
                    <a:cubicBezTo>
                      <a:pt x="26198" y="200457"/>
                      <a:pt x="28755" y="203011"/>
                      <a:pt x="32588" y="203011"/>
                    </a:cubicBezTo>
                    <a:lnTo>
                      <a:pt x="182113" y="203011"/>
                    </a:lnTo>
                    <a:cubicBezTo>
                      <a:pt x="185947" y="203011"/>
                      <a:pt x="188503" y="200457"/>
                      <a:pt x="188503" y="196627"/>
                    </a:cubicBezTo>
                    <a:lnTo>
                      <a:pt x="188503" y="97037"/>
                    </a:lnTo>
                    <a:lnTo>
                      <a:pt x="203200" y="112358"/>
                    </a:lnTo>
                    <a:cubicBezTo>
                      <a:pt x="204478" y="113635"/>
                      <a:pt x="205756" y="114273"/>
                      <a:pt x="207673" y="114273"/>
                    </a:cubicBezTo>
                    <a:cubicBezTo>
                      <a:pt x="209590" y="114273"/>
                      <a:pt x="210868" y="113635"/>
                      <a:pt x="212146" y="112358"/>
                    </a:cubicBezTo>
                    <a:cubicBezTo>
                      <a:pt x="214702" y="109805"/>
                      <a:pt x="214702" y="105974"/>
                      <a:pt x="212146" y="103421"/>
                    </a:cubicBezTo>
                    <a:lnTo>
                      <a:pt x="112463" y="1915"/>
                    </a:lnTo>
                    <a:close/>
                    <a:moveTo>
                      <a:pt x="47285" y="27451"/>
                    </a:moveTo>
                    <a:lnTo>
                      <a:pt x="59427" y="27451"/>
                    </a:lnTo>
                    <a:lnTo>
                      <a:pt x="59427" y="44049"/>
                    </a:lnTo>
                    <a:lnTo>
                      <a:pt x="47285" y="55541"/>
                    </a:lnTo>
                    <a:lnTo>
                      <a:pt x="47285" y="27451"/>
                    </a:lnTo>
                    <a:close/>
                    <a:moveTo>
                      <a:pt x="175084" y="190881"/>
                    </a:moveTo>
                    <a:lnTo>
                      <a:pt x="38339" y="190881"/>
                    </a:lnTo>
                    <a:lnTo>
                      <a:pt x="38339" y="81715"/>
                    </a:lnTo>
                    <a:lnTo>
                      <a:pt x="70289" y="51072"/>
                    </a:lnTo>
                    <a:lnTo>
                      <a:pt x="70289" y="51072"/>
                    </a:lnTo>
                    <a:lnTo>
                      <a:pt x="107990" y="15322"/>
                    </a:lnTo>
                    <a:lnTo>
                      <a:pt x="175084" y="84907"/>
                    </a:lnTo>
                    <a:lnTo>
                      <a:pt x="175084" y="1908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81" name="Graphic 4">
                <a:extLst>
                  <a:ext uri="{FF2B5EF4-FFF2-40B4-BE49-F238E27FC236}">
                    <a16:creationId xmlns:a16="http://schemas.microsoft.com/office/drawing/2014/main" id="{6D0C36B8-A33D-4A3F-B22A-9DAFB1D06B90}"/>
                  </a:ext>
                </a:extLst>
              </p:cNvPr>
              <p:cNvSpPr/>
              <p:nvPr/>
            </p:nvSpPr>
            <p:spPr>
              <a:xfrm>
                <a:off x="6896128" y="1081063"/>
                <a:ext cx="91048" cy="98858"/>
              </a:xfrm>
              <a:custGeom>
                <a:avLst/>
                <a:gdLst>
                  <a:gd name="connsiteX0" fmla="*/ 7560 w 91048"/>
                  <a:gd name="connsiteY0" fmla="*/ 71408 h 98858"/>
                  <a:gd name="connsiteX1" fmla="*/ 8837 w 91048"/>
                  <a:gd name="connsiteY1" fmla="*/ 72685 h 98858"/>
                  <a:gd name="connsiteX2" fmla="*/ 3086 w 91048"/>
                  <a:gd name="connsiteY2" fmla="*/ 91198 h 98858"/>
                  <a:gd name="connsiteX3" fmla="*/ 8198 w 91048"/>
                  <a:gd name="connsiteY3" fmla="*/ 98859 h 98858"/>
                  <a:gd name="connsiteX4" fmla="*/ 8198 w 91048"/>
                  <a:gd name="connsiteY4" fmla="*/ 98859 h 98858"/>
                  <a:gd name="connsiteX5" fmla="*/ 9476 w 91048"/>
                  <a:gd name="connsiteY5" fmla="*/ 98859 h 98858"/>
                  <a:gd name="connsiteX6" fmla="*/ 15866 w 91048"/>
                  <a:gd name="connsiteY6" fmla="*/ 93752 h 98858"/>
                  <a:gd name="connsiteX7" fmla="*/ 19701 w 91048"/>
                  <a:gd name="connsiteY7" fmla="*/ 80345 h 98858"/>
                  <a:gd name="connsiteX8" fmla="*/ 36314 w 91048"/>
                  <a:gd name="connsiteY8" fmla="*/ 84176 h 98858"/>
                  <a:gd name="connsiteX9" fmla="*/ 36953 w 91048"/>
                  <a:gd name="connsiteY9" fmla="*/ 84176 h 98858"/>
                  <a:gd name="connsiteX10" fmla="*/ 66347 w 91048"/>
                  <a:gd name="connsiteY10" fmla="*/ 73962 h 98858"/>
                  <a:gd name="connsiteX11" fmla="*/ 81044 w 91048"/>
                  <a:gd name="connsiteY11" fmla="*/ 39488 h 98858"/>
                  <a:gd name="connsiteX12" fmla="*/ 89990 w 91048"/>
                  <a:gd name="connsiteY12" fmla="*/ 11398 h 98858"/>
                  <a:gd name="connsiteX13" fmla="*/ 90629 w 91048"/>
                  <a:gd name="connsiteY13" fmla="*/ 5014 h 98858"/>
                  <a:gd name="connsiteX14" fmla="*/ 85517 w 91048"/>
                  <a:gd name="connsiteY14" fmla="*/ 1184 h 98858"/>
                  <a:gd name="connsiteX15" fmla="*/ 16506 w 91048"/>
                  <a:gd name="connsiteY15" fmla="*/ 12675 h 98858"/>
                  <a:gd name="connsiteX16" fmla="*/ 7560 w 91048"/>
                  <a:gd name="connsiteY16" fmla="*/ 71408 h 98858"/>
                  <a:gd name="connsiteX17" fmla="*/ 24812 w 91048"/>
                  <a:gd name="connsiteY17" fmla="*/ 23528 h 98858"/>
                  <a:gd name="connsiteX18" fmla="*/ 63152 w 91048"/>
                  <a:gd name="connsiteY18" fmla="*/ 13952 h 98858"/>
                  <a:gd name="connsiteX19" fmla="*/ 74654 w 91048"/>
                  <a:gd name="connsiteY19" fmla="*/ 14590 h 98858"/>
                  <a:gd name="connsiteX20" fmla="*/ 68264 w 91048"/>
                  <a:gd name="connsiteY20" fmla="*/ 37573 h 98858"/>
                  <a:gd name="connsiteX21" fmla="*/ 58040 w 91048"/>
                  <a:gd name="connsiteY21" fmla="*/ 64386 h 98858"/>
                  <a:gd name="connsiteX22" fmla="*/ 36314 w 91048"/>
                  <a:gd name="connsiteY22" fmla="*/ 71408 h 98858"/>
                  <a:gd name="connsiteX23" fmla="*/ 24173 w 91048"/>
                  <a:gd name="connsiteY23" fmla="*/ 68854 h 98858"/>
                  <a:gd name="connsiteX24" fmla="*/ 28007 w 91048"/>
                  <a:gd name="connsiteY24" fmla="*/ 61194 h 98858"/>
                  <a:gd name="connsiteX25" fmla="*/ 48455 w 91048"/>
                  <a:gd name="connsiteY25" fmla="*/ 59917 h 98858"/>
                  <a:gd name="connsiteX26" fmla="*/ 56123 w 91048"/>
                  <a:gd name="connsiteY26" fmla="*/ 55448 h 98858"/>
                  <a:gd name="connsiteX27" fmla="*/ 56123 w 91048"/>
                  <a:gd name="connsiteY27" fmla="*/ 55448 h 98858"/>
                  <a:gd name="connsiteX28" fmla="*/ 51650 w 91048"/>
                  <a:gd name="connsiteY28" fmla="*/ 47787 h 98858"/>
                  <a:gd name="connsiteX29" fmla="*/ 37592 w 91048"/>
                  <a:gd name="connsiteY29" fmla="*/ 47149 h 98858"/>
                  <a:gd name="connsiteX30" fmla="*/ 54206 w 91048"/>
                  <a:gd name="connsiteY30" fmla="*/ 32466 h 98858"/>
                  <a:gd name="connsiteX31" fmla="*/ 56762 w 91048"/>
                  <a:gd name="connsiteY31" fmla="*/ 23528 h 98858"/>
                  <a:gd name="connsiteX32" fmla="*/ 47816 w 91048"/>
                  <a:gd name="connsiteY32" fmla="*/ 20974 h 98858"/>
                  <a:gd name="connsiteX33" fmla="*/ 13950 w 91048"/>
                  <a:gd name="connsiteY33" fmla="*/ 59278 h 98858"/>
                  <a:gd name="connsiteX34" fmla="*/ 24812 w 91048"/>
                  <a:gd name="connsiteY34" fmla="*/ 23528 h 9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1048" h="98858">
                    <a:moveTo>
                      <a:pt x="7560" y="71408"/>
                    </a:moveTo>
                    <a:cubicBezTo>
                      <a:pt x="8198" y="72046"/>
                      <a:pt x="8198" y="72685"/>
                      <a:pt x="8837" y="72685"/>
                    </a:cubicBezTo>
                    <a:cubicBezTo>
                      <a:pt x="6281" y="79069"/>
                      <a:pt x="4365" y="84814"/>
                      <a:pt x="3086" y="91198"/>
                    </a:cubicBezTo>
                    <a:cubicBezTo>
                      <a:pt x="2447" y="94390"/>
                      <a:pt x="4365" y="98221"/>
                      <a:pt x="8198" y="98859"/>
                    </a:cubicBezTo>
                    <a:cubicBezTo>
                      <a:pt x="8198" y="98859"/>
                      <a:pt x="8198" y="98859"/>
                      <a:pt x="8198" y="98859"/>
                    </a:cubicBezTo>
                    <a:cubicBezTo>
                      <a:pt x="8837" y="98859"/>
                      <a:pt x="8837" y="98859"/>
                      <a:pt x="9476" y="98859"/>
                    </a:cubicBezTo>
                    <a:cubicBezTo>
                      <a:pt x="12671" y="98859"/>
                      <a:pt x="15227" y="96944"/>
                      <a:pt x="15866" y="93752"/>
                    </a:cubicBezTo>
                    <a:cubicBezTo>
                      <a:pt x="17145" y="89283"/>
                      <a:pt x="18422" y="84814"/>
                      <a:pt x="19701" y="80345"/>
                    </a:cubicBezTo>
                    <a:cubicBezTo>
                      <a:pt x="24812" y="82899"/>
                      <a:pt x="30563" y="84176"/>
                      <a:pt x="36314" y="84176"/>
                    </a:cubicBezTo>
                    <a:lnTo>
                      <a:pt x="36953" y="84176"/>
                    </a:lnTo>
                    <a:cubicBezTo>
                      <a:pt x="47816" y="84176"/>
                      <a:pt x="58040" y="80984"/>
                      <a:pt x="66347" y="73962"/>
                    </a:cubicBezTo>
                    <a:cubicBezTo>
                      <a:pt x="75932" y="66301"/>
                      <a:pt x="78488" y="52894"/>
                      <a:pt x="81044" y="39488"/>
                    </a:cubicBezTo>
                    <a:cubicBezTo>
                      <a:pt x="82322" y="29912"/>
                      <a:pt x="85517" y="20336"/>
                      <a:pt x="89990" y="11398"/>
                    </a:cubicBezTo>
                    <a:cubicBezTo>
                      <a:pt x="91268" y="9483"/>
                      <a:pt x="91268" y="6930"/>
                      <a:pt x="90629" y="5014"/>
                    </a:cubicBezTo>
                    <a:cubicBezTo>
                      <a:pt x="89350" y="3099"/>
                      <a:pt x="87434" y="1822"/>
                      <a:pt x="85517" y="1184"/>
                    </a:cubicBezTo>
                    <a:cubicBezTo>
                      <a:pt x="55484" y="-1370"/>
                      <a:pt x="32481" y="-731"/>
                      <a:pt x="16506" y="12675"/>
                    </a:cubicBezTo>
                    <a:cubicBezTo>
                      <a:pt x="531" y="26082"/>
                      <a:pt x="-6499" y="53533"/>
                      <a:pt x="7560" y="71408"/>
                    </a:cubicBezTo>
                    <a:close/>
                    <a:moveTo>
                      <a:pt x="24812" y="23528"/>
                    </a:moveTo>
                    <a:cubicBezTo>
                      <a:pt x="33119" y="17144"/>
                      <a:pt x="44621" y="13952"/>
                      <a:pt x="63152" y="13952"/>
                    </a:cubicBezTo>
                    <a:cubicBezTo>
                      <a:pt x="66986" y="13952"/>
                      <a:pt x="70820" y="13952"/>
                      <a:pt x="74654" y="14590"/>
                    </a:cubicBezTo>
                    <a:cubicBezTo>
                      <a:pt x="72098" y="22251"/>
                      <a:pt x="69542" y="29912"/>
                      <a:pt x="68264" y="37573"/>
                    </a:cubicBezTo>
                    <a:cubicBezTo>
                      <a:pt x="65708" y="49064"/>
                      <a:pt x="63791" y="59917"/>
                      <a:pt x="58040" y="64386"/>
                    </a:cubicBezTo>
                    <a:cubicBezTo>
                      <a:pt x="51650" y="68854"/>
                      <a:pt x="43982" y="71408"/>
                      <a:pt x="36314" y="71408"/>
                    </a:cubicBezTo>
                    <a:cubicBezTo>
                      <a:pt x="31841" y="71408"/>
                      <a:pt x="28007" y="70131"/>
                      <a:pt x="24173" y="68854"/>
                    </a:cubicBezTo>
                    <a:cubicBezTo>
                      <a:pt x="25451" y="66301"/>
                      <a:pt x="26729" y="63747"/>
                      <a:pt x="28007" y="61194"/>
                    </a:cubicBezTo>
                    <a:cubicBezTo>
                      <a:pt x="34397" y="59278"/>
                      <a:pt x="41426" y="59278"/>
                      <a:pt x="48455" y="59917"/>
                    </a:cubicBezTo>
                    <a:cubicBezTo>
                      <a:pt x="51650" y="60555"/>
                      <a:pt x="55484" y="58640"/>
                      <a:pt x="56123" y="55448"/>
                    </a:cubicBezTo>
                    <a:cubicBezTo>
                      <a:pt x="56123" y="55448"/>
                      <a:pt x="56123" y="55448"/>
                      <a:pt x="56123" y="55448"/>
                    </a:cubicBezTo>
                    <a:cubicBezTo>
                      <a:pt x="56762" y="52256"/>
                      <a:pt x="54845" y="48426"/>
                      <a:pt x="51650" y="47787"/>
                    </a:cubicBezTo>
                    <a:cubicBezTo>
                      <a:pt x="47177" y="46510"/>
                      <a:pt x="42065" y="46510"/>
                      <a:pt x="37592" y="47149"/>
                    </a:cubicBezTo>
                    <a:cubicBezTo>
                      <a:pt x="42065" y="41403"/>
                      <a:pt x="47816" y="36296"/>
                      <a:pt x="54206" y="32466"/>
                    </a:cubicBezTo>
                    <a:cubicBezTo>
                      <a:pt x="57401" y="30550"/>
                      <a:pt x="58040" y="26720"/>
                      <a:pt x="56762" y="23528"/>
                    </a:cubicBezTo>
                    <a:cubicBezTo>
                      <a:pt x="54845" y="20336"/>
                      <a:pt x="51011" y="19698"/>
                      <a:pt x="47816" y="20974"/>
                    </a:cubicBezTo>
                    <a:cubicBezTo>
                      <a:pt x="33119" y="29912"/>
                      <a:pt x="20978" y="43318"/>
                      <a:pt x="13950" y="59278"/>
                    </a:cubicBezTo>
                    <a:cubicBezTo>
                      <a:pt x="10116" y="45872"/>
                      <a:pt x="14588" y="31827"/>
                      <a:pt x="24812" y="2352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65" name="Graphic 4">
              <a:extLst>
                <a:ext uri="{FF2B5EF4-FFF2-40B4-BE49-F238E27FC236}">
                  <a16:creationId xmlns:a16="http://schemas.microsoft.com/office/drawing/2014/main" id="{70018AF8-39BE-41F5-8F0B-7433F50012A1}"/>
                </a:ext>
              </a:extLst>
            </p:cNvPr>
            <p:cNvGrpSpPr>
              <a:grpSpLocks noChangeAspect="1"/>
            </p:cNvGrpSpPr>
            <p:nvPr/>
          </p:nvGrpSpPr>
          <p:grpSpPr>
            <a:xfrm>
              <a:off x="12158104" y="763519"/>
              <a:ext cx="37581" cy="39990"/>
              <a:chOff x="6828925" y="3884078"/>
              <a:chExt cx="212883" cy="227369"/>
            </a:xfrm>
            <a:solidFill>
              <a:schemeClr val="bg1"/>
            </a:solidFill>
            <a:effectLst/>
          </p:grpSpPr>
          <p:sp>
            <p:nvSpPr>
              <p:cNvPr id="70" name="Graphic 4">
                <a:extLst>
                  <a:ext uri="{FF2B5EF4-FFF2-40B4-BE49-F238E27FC236}">
                    <a16:creationId xmlns:a16="http://schemas.microsoft.com/office/drawing/2014/main" id="{3FDA3596-FE4F-4C6A-8076-CC83D0545BDE}"/>
                  </a:ext>
                </a:extLst>
              </p:cNvPr>
              <p:cNvSpPr/>
              <p:nvPr/>
            </p:nvSpPr>
            <p:spPr>
              <a:xfrm>
                <a:off x="6828925" y="3959426"/>
                <a:ext cx="165499" cy="152021"/>
              </a:xfrm>
              <a:custGeom>
                <a:avLst/>
                <a:gdLst>
                  <a:gd name="connsiteX0" fmla="*/ 149525 w 165499"/>
                  <a:gd name="connsiteY0" fmla="*/ 82 h 152021"/>
                  <a:gd name="connsiteX1" fmla="*/ 58788 w 165499"/>
                  <a:gd name="connsiteY1" fmla="*/ 82 h 152021"/>
                  <a:gd name="connsiteX2" fmla="*/ 52398 w 165499"/>
                  <a:gd name="connsiteY2" fmla="*/ 6466 h 152021"/>
                  <a:gd name="connsiteX3" fmla="*/ 58788 w 165499"/>
                  <a:gd name="connsiteY3" fmla="*/ 12850 h 152021"/>
                  <a:gd name="connsiteX4" fmla="*/ 143774 w 165499"/>
                  <a:gd name="connsiteY4" fmla="*/ 12850 h 152021"/>
                  <a:gd name="connsiteX5" fmla="*/ 151442 w 165499"/>
                  <a:gd name="connsiteY5" fmla="*/ 102864 h 152021"/>
                  <a:gd name="connsiteX6" fmla="*/ 12780 w 165499"/>
                  <a:gd name="connsiteY6" fmla="*/ 102864 h 152021"/>
                  <a:gd name="connsiteX7" fmla="*/ 20448 w 165499"/>
                  <a:gd name="connsiteY7" fmla="*/ 12850 h 152021"/>
                  <a:gd name="connsiteX8" fmla="*/ 41535 w 165499"/>
                  <a:gd name="connsiteY8" fmla="*/ 12850 h 152021"/>
                  <a:gd name="connsiteX9" fmla="*/ 47925 w 165499"/>
                  <a:gd name="connsiteY9" fmla="*/ 6466 h 152021"/>
                  <a:gd name="connsiteX10" fmla="*/ 41535 w 165499"/>
                  <a:gd name="connsiteY10" fmla="*/ 82 h 152021"/>
                  <a:gd name="connsiteX11" fmla="*/ 14697 w 165499"/>
                  <a:gd name="connsiteY11" fmla="*/ 82 h 152021"/>
                  <a:gd name="connsiteX12" fmla="*/ 8307 w 165499"/>
                  <a:gd name="connsiteY12" fmla="*/ 5828 h 152021"/>
                  <a:gd name="connsiteX13" fmla="*/ 0 w 165499"/>
                  <a:gd name="connsiteY13" fmla="*/ 108610 h 152021"/>
                  <a:gd name="connsiteX14" fmla="*/ 1917 w 165499"/>
                  <a:gd name="connsiteY14" fmla="*/ 113717 h 152021"/>
                  <a:gd name="connsiteX15" fmla="*/ 6390 w 165499"/>
                  <a:gd name="connsiteY15" fmla="*/ 115632 h 152021"/>
                  <a:gd name="connsiteX16" fmla="*/ 67094 w 165499"/>
                  <a:gd name="connsiteY16" fmla="*/ 115632 h 152021"/>
                  <a:gd name="connsiteX17" fmla="*/ 61983 w 165499"/>
                  <a:gd name="connsiteY17" fmla="*/ 122016 h 152021"/>
                  <a:gd name="connsiteX18" fmla="*/ 61983 w 165499"/>
                  <a:gd name="connsiteY18" fmla="*/ 139253 h 152021"/>
                  <a:gd name="connsiteX19" fmla="*/ 46008 w 165499"/>
                  <a:gd name="connsiteY19" fmla="*/ 139253 h 152021"/>
                  <a:gd name="connsiteX20" fmla="*/ 39618 w 165499"/>
                  <a:gd name="connsiteY20" fmla="*/ 145637 h 152021"/>
                  <a:gd name="connsiteX21" fmla="*/ 46008 w 165499"/>
                  <a:gd name="connsiteY21" fmla="*/ 152021 h 152021"/>
                  <a:gd name="connsiteX22" fmla="*/ 119492 w 165499"/>
                  <a:gd name="connsiteY22" fmla="*/ 152021 h 152021"/>
                  <a:gd name="connsiteX23" fmla="*/ 125882 w 165499"/>
                  <a:gd name="connsiteY23" fmla="*/ 145637 h 152021"/>
                  <a:gd name="connsiteX24" fmla="*/ 119492 w 165499"/>
                  <a:gd name="connsiteY24" fmla="*/ 139253 h 152021"/>
                  <a:gd name="connsiteX25" fmla="*/ 104156 w 165499"/>
                  <a:gd name="connsiteY25" fmla="*/ 139253 h 152021"/>
                  <a:gd name="connsiteX26" fmla="*/ 104156 w 165499"/>
                  <a:gd name="connsiteY26" fmla="*/ 115632 h 152021"/>
                  <a:gd name="connsiteX27" fmla="*/ 159110 w 165499"/>
                  <a:gd name="connsiteY27" fmla="*/ 115632 h 152021"/>
                  <a:gd name="connsiteX28" fmla="*/ 165500 w 165499"/>
                  <a:gd name="connsiteY28" fmla="*/ 109248 h 152021"/>
                  <a:gd name="connsiteX29" fmla="*/ 165500 w 165499"/>
                  <a:gd name="connsiteY29" fmla="*/ 108610 h 152021"/>
                  <a:gd name="connsiteX30" fmla="*/ 157193 w 165499"/>
                  <a:gd name="connsiteY30" fmla="*/ 5828 h 152021"/>
                  <a:gd name="connsiteX31" fmla="*/ 149525 w 165499"/>
                  <a:gd name="connsiteY31" fmla="*/ 82 h 152021"/>
                  <a:gd name="connsiteX32" fmla="*/ 149525 w 165499"/>
                  <a:gd name="connsiteY32" fmla="*/ 82 h 152021"/>
                  <a:gd name="connsiteX33" fmla="*/ 90099 w 165499"/>
                  <a:gd name="connsiteY33" fmla="*/ 138615 h 152021"/>
                  <a:gd name="connsiteX34" fmla="*/ 73484 w 165499"/>
                  <a:gd name="connsiteY34" fmla="*/ 138615 h 152021"/>
                  <a:gd name="connsiteX35" fmla="*/ 73484 w 165499"/>
                  <a:gd name="connsiteY35" fmla="*/ 121378 h 152021"/>
                  <a:gd name="connsiteX36" fmla="*/ 68373 w 165499"/>
                  <a:gd name="connsiteY36" fmla="*/ 114994 h 152021"/>
                  <a:gd name="connsiteX37" fmla="*/ 90099 w 165499"/>
                  <a:gd name="connsiteY37" fmla="*/ 114994 h 152021"/>
                  <a:gd name="connsiteX38" fmla="*/ 90099 w 165499"/>
                  <a:gd name="connsiteY38" fmla="*/ 138615 h 15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5499" h="152021">
                    <a:moveTo>
                      <a:pt x="149525" y="82"/>
                    </a:moveTo>
                    <a:lnTo>
                      <a:pt x="58788" y="82"/>
                    </a:lnTo>
                    <a:cubicBezTo>
                      <a:pt x="54954" y="82"/>
                      <a:pt x="52398" y="2636"/>
                      <a:pt x="52398" y="6466"/>
                    </a:cubicBezTo>
                    <a:cubicBezTo>
                      <a:pt x="52398" y="10297"/>
                      <a:pt x="54954" y="12850"/>
                      <a:pt x="58788" y="12850"/>
                    </a:cubicBezTo>
                    <a:lnTo>
                      <a:pt x="143774" y="12850"/>
                    </a:lnTo>
                    <a:lnTo>
                      <a:pt x="151442" y="102864"/>
                    </a:lnTo>
                    <a:lnTo>
                      <a:pt x="12780" y="102864"/>
                    </a:lnTo>
                    <a:lnTo>
                      <a:pt x="20448" y="12850"/>
                    </a:lnTo>
                    <a:lnTo>
                      <a:pt x="41535" y="12850"/>
                    </a:lnTo>
                    <a:cubicBezTo>
                      <a:pt x="45369" y="12850"/>
                      <a:pt x="47925" y="10297"/>
                      <a:pt x="47925" y="6466"/>
                    </a:cubicBezTo>
                    <a:cubicBezTo>
                      <a:pt x="47925" y="2636"/>
                      <a:pt x="45369" y="82"/>
                      <a:pt x="41535" y="82"/>
                    </a:cubicBezTo>
                    <a:lnTo>
                      <a:pt x="14697" y="82"/>
                    </a:lnTo>
                    <a:cubicBezTo>
                      <a:pt x="11502" y="82"/>
                      <a:pt x="8307" y="2636"/>
                      <a:pt x="8307" y="5828"/>
                    </a:cubicBezTo>
                    <a:lnTo>
                      <a:pt x="0" y="108610"/>
                    </a:lnTo>
                    <a:cubicBezTo>
                      <a:pt x="0" y="110525"/>
                      <a:pt x="640" y="112440"/>
                      <a:pt x="1917" y="113717"/>
                    </a:cubicBezTo>
                    <a:cubicBezTo>
                      <a:pt x="3195" y="114994"/>
                      <a:pt x="5112" y="115632"/>
                      <a:pt x="6390" y="115632"/>
                    </a:cubicBezTo>
                    <a:lnTo>
                      <a:pt x="67094" y="115632"/>
                    </a:lnTo>
                    <a:cubicBezTo>
                      <a:pt x="63899" y="116271"/>
                      <a:pt x="61983" y="118824"/>
                      <a:pt x="61983" y="122016"/>
                    </a:cubicBezTo>
                    <a:lnTo>
                      <a:pt x="61983" y="139253"/>
                    </a:lnTo>
                    <a:lnTo>
                      <a:pt x="46008" y="139253"/>
                    </a:lnTo>
                    <a:cubicBezTo>
                      <a:pt x="42174" y="139253"/>
                      <a:pt x="39618" y="141807"/>
                      <a:pt x="39618" y="145637"/>
                    </a:cubicBezTo>
                    <a:cubicBezTo>
                      <a:pt x="39618" y="149467"/>
                      <a:pt x="42174" y="152021"/>
                      <a:pt x="46008" y="152021"/>
                    </a:cubicBezTo>
                    <a:lnTo>
                      <a:pt x="119492" y="152021"/>
                    </a:lnTo>
                    <a:cubicBezTo>
                      <a:pt x="123326" y="152021"/>
                      <a:pt x="125882" y="149467"/>
                      <a:pt x="125882" y="145637"/>
                    </a:cubicBezTo>
                    <a:cubicBezTo>
                      <a:pt x="125882" y="141807"/>
                      <a:pt x="123326" y="139253"/>
                      <a:pt x="119492" y="139253"/>
                    </a:cubicBezTo>
                    <a:lnTo>
                      <a:pt x="104156" y="139253"/>
                    </a:lnTo>
                    <a:lnTo>
                      <a:pt x="104156" y="115632"/>
                    </a:lnTo>
                    <a:lnTo>
                      <a:pt x="159110" y="115632"/>
                    </a:lnTo>
                    <a:cubicBezTo>
                      <a:pt x="162943" y="115632"/>
                      <a:pt x="165500" y="113079"/>
                      <a:pt x="165500" y="109248"/>
                    </a:cubicBezTo>
                    <a:cubicBezTo>
                      <a:pt x="165500" y="109248"/>
                      <a:pt x="165500" y="108610"/>
                      <a:pt x="165500" y="108610"/>
                    </a:cubicBezTo>
                    <a:lnTo>
                      <a:pt x="157193" y="5828"/>
                    </a:lnTo>
                    <a:cubicBezTo>
                      <a:pt x="155915" y="2636"/>
                      <a:pt x="152720" y="-556"/>
                      <a:pt x="149525" y="82"/>
                    </a:cubicBezTo>
                    <a:cubicBezTo>
                      <a:pt x="149525" y="82"/>
                      <a:pt x="149525" y="82"/>
                      <a:pt x="149525" y="82"/>
                    </a:cubicBezTo>
                    <a:close/>
                    <a:moveTo>
                      <a:pt x="90099" y="138615"/>
                    </a:moveTo>
                    <a:lnTo>
                      <a:pt x="73484" y="138615"/>
                    </a:lnTo>
                    <a:lnTo>
                      <a:pt x="73484" y="121378"/>
                    </a:lnTo>
                    <a:cubicBezTo>
                      <a:pt x="73484" y="118186"/>
                      <a:pt x="71568" y="115632"/>
                      <a:pt x="68373" y="114994"/>
                    </a:cubicBezTo>
                    <a:lnTo>
                      <a:pt x="90099" y="114994"/>
                    </a:lnTo>
                    <a:lnTo>
                      <a:pt x="90099" y="1386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71" name="Graphic 4">
                <a:extLst>
                  <a:ext uri="{FF2B5EF4-FFF2-40B4-BE49-F238E27FC236}">
                    <a16:creationId xmlns:a16="http://schemas.microsoft.com/office/drawing/2014/main" id="{7860824B-F447-44AC-BD92-9B916C3E476E}"/>
                  </a:ext>
                </a:extLst>
              </p:cNvPr>
              <p:cNvSpPr/>
              <p:nvPr/>
            </p:nvSpPr>
            <p:spPr>
              <a:xfrm>
                <a:off x="6852568" y="3981852"/>
                <a:ext cx="116296" cy="70862"/>
              </a:xfrm>
              <a:custGeom>
                <a:avLst/>
                <a:gdLst>
                  <a:gd name="connsiteX0" fmla="*/ 4473 w 116296"/>
                  <a:gd name="connsiteY0" fmla="*/ 5746 h 70862"/>
                  <a:gd name="connsiteX1" fmla="*/ 0 w 116296"/>
                  <a:gd name="connsiteY1" fmla="*/ 63840 h 70862"/>
                  <a:gd name="connsiteX2" fmla="*/ 1917 w 116296"/>
                  <a:gd name="connsiteY2" fmla="*/ 68947 h 70862"/>
                  <a:gd name="connsiteX3" fmla="*/ 6390 w 116296"/>
                  <a:gd name="connsiteY3" fmla="*/ 70862 h 70862"/>
                  <a:gd name="connsiteX4" fmla="*/ 109907 w 116296"/>
                  <a:gd name="connsiteY4" fmla="*/ 70862 h 70862"/>
                  <a:gd name="connsiteX5" fmla="*/ 114380 w 116296"/>
                  <a:gd name="connsiteY5" fmla="*/ 68947 h 70862"/>
                  <a:gd name="connsiteX6" fmla="*/ 116297 w 116296"/>
                  <a:gd name="connsiteY6" fmla="*/ 63840 h 70862"/>
                  <a:gd name="connsiteX7" fmla="*/ 111824 w 116296"/>
                  <a:gd name="connsiteY7" fmla="*/ 5746 h 70862"/>
                  <a:gd name="connsiteX8" fmla="*/ 105434 w 116296"/>
                  <a:gd name="connsiteY8" fmla="*/ 0 h 70862"/>
                  <a:gd name="connsiteX9" fmla="*/ 11501 w 116296"/>
                  <a:gd name="connsiteY9" fmla="*/ 0 h 70862"/>
                  <a:gd name="connsiteX10" fmla="*/ 4473 w 116296"/>
                  <a:gd name="connsiteY10" fmla="*/ 5746 h 70862"/>
                  <a:gd name="connsiteX11" fmla="*/ 14696 w 116296"/>
                  <a:gd name="connsiteY11" fmla="*/ 41496 h 70862"/>
                  <a:gd name="connsiteX12" fmla="*/ 45368 w 116296"/>
                  <a:gd name="connsiteY12" fmla="*/ 41496 h 70862"/>
                  <a:gd name="connsiteX13" fmla="*/ 51119 w 116296"/>
                  <a:gd name="connsiteY13" fmla="*/ 37027 h 70862"/>
                  <a:gd name="connsiteX14" fmla="*/ 51119 w 116296"/>
                  <a:gd name="connsiteY14" fmla="*/ 58094 h 70862"/>
                  <a:gd name="connsiteX15" fmla="*/ 12780 w 116296"/>
                  <a:gd name="connsiteY15" fmla="*/ 58094 h 70862"/>
                  <a:gd name="connsiteX16" fmla="*/ 14696 w 116296"/>
                  <a:gd name="connsiteY16" fmla="*/ 41496 h 70862"/>
                  <a:gd name="connsiteX17" fmla="*/ 64538 w 116296"/>
                  <a:gd name="connsiteY17" fmla="*/ 58094 h 70862"/>
                  <a:gd name="connsiteX18" fmla="*/ 64538 w 116296"/>
                  <a:gd name="connsiteY18" fmla="*/ 41496 h 70862"/>
                  <a:gd name="connsiteX19" fmla="*/ 101600 w 116296"/>
                  <a:gd name="connsiteY19" fmla="*/ 41496 h 70862"/>
                  <a:gd name="connsiteX20" fmla="*/ 102878 w 116296"/>
                  <a:gd name="connsiteY20" fmla="*/ 58094 h 70862"/>
                  <a:gd name="connsiteX21" fmla="*/ 64538 w 116296"/>
                  <a:gd name="connsiteY21" fmla="*/ 58094 h 70862"/>
                  <a:gd name="connsiteX22" fmla="*/ 100322 w 116296"/>
                  <a:gd name="connsiteY22" fmla="*/ 28728 h 70862"/>
                  <a:gd name="connsiteX23" fmla="*/ 64538 w 116296"/>
                  <a:gd name="connsiteY23" fmla="*/ 28728 h 70862"/>
                  <a:gd name="connsiteX24" fmla="*/ 64538 w 116296"/>
                  <a:gd name="connsiteY24" fmla="*/ 12130 h 70862"/>
                  <a:gd name="connsiteX25" fmla="*/ 99044 w 116296"/>
                  <a:gd name="connsiteY25" fmla="*/ 12130 h 70862"/>
                  <a:gd name="connsiteX26" fmla="*/ 100322 w 116296"/>
                  <a:gd name="connsiteY26" fmla="*/ 28728 h 70862"/>
                  <a:gd name="connsiteX27" fmla="*/ 51758 w 116296"/>
                  <a:gd name="connsiteY27" fmla="*/ 12768 h 70862"/>
                  <a:gd name="connsiteX28" fmla="*/ 51758 w 116296"/>
                  <a:gd name="connsiteY28" fmla="*/ 33197 h 70862"/>
                  <a:gd name="connsiteX29" fmla="*/ 46007 w 116296"/>
                  <a:gd name="connsiteY29" fmla="*/ 28728 h 70862"/>
                  <a:gd name="connsiteX30" fmla="*/ 15975 w 116296"/>
                  <a:gd name="connsiteY30" fmla="*/ 28728 h 70862"/>
                  <a:gd name="connsiteX31" fmla="*/ 17253 w 116296"/>
                  <a:gd name="connsiteY31" fmla="*/ 12768 h 70862"/>
                  <a:gd name="connsiteX32" fmla="*/ 51758 w 116296"/>
                  <a:gd name="connsiteY32" fmla="*/ 12768 h 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6296" h="70862">
                    <a:moveTo>
                      <a:pt x="4473" y="5746"/>
                    </a:moveTo>
                    <a:lnTo>
                      <a:pt x="0" y="63840"/>
                    </a:lnTo>
                    <a:cubicBezTo>
                      <a:pt x="0" y="65755"/>
                      <a:pt x="639" y="67032"/>
                      <a:pt x="1917" y="68947"/>
                    </a:cubicBezTo>
                    <a:cubicBezTo>
                      <a:pt x="3195" y="70224"/>
                      <a:pt x="5111" y="70862"/>
                      <a:pt x="6390" y="70862"/>
                    </a:cubicBezTo>
                    <a:lnTo>
                      <a:pt x="109907" y="70862"/>
                    </a:lnTo>
                    <a:cubicBezTo>
                      <a:pt x="111824" y="70862"/>
                      <a:pt x="113102" y="70224"/>
                      <a:pt x="114380" y="68947"/>
                    </a:cubicBezTo>
                    <a:cubicBezTo>
                      <a:pt x="115658" y="67670"/>
                      <a:pt x="116297" y="65755"/>
                      <a:pt x="116297" y="63840"/>
                    </a:cubicBezTo>
                    <a:lnTo>
                      <a:pt x="111824" y="5746"/>
                    </a:lnTo>
                    <a:cubicBezTo>
                      <a:pt x="111824" y="2554"/>
                      <a:pt x="108629" y="0"/>
                      <a:pt x="105434" y="0"/>
                    </a:cubicBezTo>
                    <a:lnTo>
                      <a:pt x="11501" y="0"/>
                    </a:lnTo>
                    <a:cubicBezTo>
                      <a:pt x="7668" y="0"/>
                      <a:pt x="5111" y="2554"/>
                      <a:pt x="4473" y="5746"/>
                    </a:cubicBezTo>
                    <a:close/>
                    <a:moveTo>
                      <a:pt x="14696" y="41496"/>
                    </a:moveTo>
                    <a:lnTo>
                      <a:pt x="45368" y="41496"/>
                    </a:lnTo>
                    <a:cubicBezTo>
                      <a:pt x="47925" y="41496"/>
                      <a:pt x="50481" y="39581"/>
                      <a:pt x="51119" y="37027"/>
                    </a:cubicBezTo>
                    <a:lnTo>
                      <a:pt x="51119" y="58094"/>
                    </a:lnTo>
                    <a:lnTo>
                      <a:pt x="12780" y="58094"/>
                    </a:lnTo>
                    <a:lnTo>
                      <a:pt x="14696" y="41496"/>
                    </a:lnTo>
                    <a:close/>
                    <a:moveTo>
                      <a:pt x="64538" y="58094"/>
                    </a:moveTo>
                    <a:lnTo>
                      <a:pt x="64538" y="41496"/>
                    </a:lnTo>
                    <a:lnTo>
                      <a:pt x="101600" y="41496"/>
                    </a:lnTo>
                    <a:lnTo>
                      <a:pt x="102878" y="58094"/>
                    </a:lnTo>
                    <a:lnTo>
                      <a:pt x="64538" y="58094"/>
                    </a:lnTo>
                    <a:close/>
                    <a:moveTo>
                      <a:pt x="100322" y="28728"/>
                    </a:moveTo>
                    <a:lnTo>
                      <a:pt x="64538" y="28728"/>
                    </a:lnTo>
                    <a:lnTo>
                      <a:pt x="64538" y="12130"/>
                    </a:lnTo>
                    <a:lnTo>
                      <a:pt x="99044" y="12130"/>
                    </a:lnTo>
                    <a:lnTo>
                      <a:pt x="100322" y="28728"/>
                    </a:lnTo>
                    <a:close/>
                    <a:moveTo>
                      <a:pt x="51758" y="12768"/>
                    </a:moveTo>
                    <a:lnTo>
                      <a:pt x="51758" y="33197"/>
                    </a:lnTo>
                    <a:cubicBezTo>
                      <a:pt x="51119" y="30643"/>
                      <a:pt x="48563" y="28728"/>
                      <a:pt x="46007" y="28728"/>
                    </a:cubicBezTo>
                    <a:lnTo>
                      <a:pt x="15975" y="28728"/>
                    </a:lnTo>
                    <a:lnTo>
                      <a:pt x="17253" y="12768"/>
                    </a:lnTo>
                    <a:lnTo>
                      <a:pt x="51758"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72" name="Graphic 4">
                <a:extLst>
                  <a:ext uri="{FF2B5EF4-FFF2-40B4-BE49-F238E27FC236}">
                    <a16:creationId xmlns:a16="http://schemas.microsoft.com/office/drawing/2014/main" id="{E812D917-7BA4-4ED2-9859-EBF04D6B7B54}"/>
                  </a:ext>
                </a:extLst>
              </p:cNvPr>
              <p:cNvSpPr/>
              <p:nvPr/>
            </p:nvSpPr>
            <p:spPr>
              <a:xfrm>
                <a:off x="7014873" y="3946004"/>
                <a:ext cx="26935" cy="14780"/>
              </a:xfrm>
              <a:custGeom>
                <a:avLst/>
                <a:gdLst>
                  <a:gd name="connsiteX0" fmla="*/ 21086 w 26935"/>
                  <a:gd name="connsiteY0" fmla="*/ 2013 h 14780"/>
                  <a:gd name="connsiteX1" fmla="*/ 7029 w 26935"/>
                  <a:gd name="connsiteY1" fmla="*/ 98 h 14780"/>
                  <a:gd name="connsiteX2" fmla="*/ 0 w 26935"/>
                  <a:gd name="connsiteY2" fmla="*/ 5843 h 14780"/>
                  <a:gd name="connsiteX3" fmla="*/ 5750 w 26935"/>
                  <a:gd name="connsiteY3" fmla="*/ 12866 h 14780"/>
                  <a:gd name="connsiteX4" fmla="*/ 19809 w 26935"/>
                  <a:gd name="connsiteY4" fmla="*/ 14781 h 14780"/>
                  <a:gd name="connsiteX5" fmla="*/ 20447 w 26935"/>
                  <a:gd name="connsiteY5" fmla="*/ 14781 h 14780"/>
                  <a:gd name="connsiteX6" fmla="*/ 26837 w 26935"/>
                  <a:gd name="connsiteY6" fmla="*/ 9035 h 14780"/>
                  <a:gd name="connsiteX7" fmla="*/ 21086 w 26935"/>
                  <a:gd name="connsiteY7" fmla="*/ 2013 h 14780"/>
                  <a:gd name="connsiteX8" fmla="*/ 21086 w 26935"/>
                  <a:gd name="connsiteY8" fmla="*/ 2013 h 1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5" h="14780">
                    <a:moveTo>
                      <a:pt x="21086" y="2013"/>
                    </a:moveTo>
                    <a:lnTo>
                      <a:pt x="7029" y="98"/>
                    </a:lnTo>
                    <a:cubicBezTo>
                      <a:pt x="3195" y="-541"/>
                      <a:pt x="0" y="2013"/>
                      <a:pt x="0" y="5843"/>
                    </a:cubicBezTo>
                    <a:cubicBezTo>
                      <a:pt x="0" y="9674"/>
                      <a:pt x="1917" y="12866"/>
                      <a:pt x="5750" y="12866"/>
                    </a:cubicBezTo>
                    <a:lnTo>
                      <a:pt x="19809" y="14781"/>
                    </a:lnTo>
                    <a:lnTo>
                      <a:pt x="20447" y="14781"/>
                    </a:lnTo>
                    <a:cubicBezTo>
                      <a:pt x="23642" y="14781"/>
                      <a:pt x="26199" y="12227"/>
                      <a:pt x="26837" y="9035"/>
                    </a:cubicBezTo>
                    <a:cubicBezTo>
                      <a:pt x="27476" y="5843"/>
                      <a:pt x="24920" y="2651"/>
                      <a:pt x="21086" y="2013"/>
                    </a:cubicBezTo>
                    <a:cubicBezTo>
                      <a:pt x="21086" y="2013"/>
                      <a:pt x="21086" y="2013"/>
                      <a:pt x="21086" y="2013"/>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74" name="Graphic 4">
                <a:extLst>
                  <a:ext uri="{FF2B5EF4-FFF2-40B4-BE49-F238E27FC236}">
                    <a16:creationId xmlns:a16="http://schemas.microsoft.com/office/drawing/2014/main" id="{BC6FF297-179C-4D61-B1ED-637963FE66A4}"/>
                  </a:ext>
                </a:extLst>
              </p:cNvPr>
              <p:cNvSpPr/>
              <p:nvPr/>
            </p:nvSpPr>
            <p:spPr>
              <a:xfrm>
                <a:off x="6917413" y="3931958"/>
                <a:ext cx="27170" cy="14781"/>
              </a:xfrm>
              <a:custGeom>
                <a:avLst/>
                <a:gdLst>
                  <a:gd name="connsiteX0" fmla="*/ 5445 w 27170"/>
                  <a:gd name="connsiteY0" fmla="*/ 12866 h 14781"/>
                  <a:gd name="connsiteX1" fmla="*/ 19502 w 27170"/>
                  <a:gd name="connsiteY1" fmla="*/ 14782 h 14781"/>
                  <a:gd name="connsiteX2" fmla="*/ 20141 w 27170"/>
                  <a:gd name="connsiteY2" fmla="*/ 14782 h 14781"/>
                  <a:gd name="connsiteX3" fmla="*/ 27170 w 27170"/>
                  <a:gd name="connsiteY3" fmla="*/ 9036 h 14781"/>
                  <a:gd name="connsiteX4" fmla="*/ 21419 w 27170"/>
                  <a:gd name="connsiteY4" fmla="*/ 2014 h 14781"/>
                  <a:gd name="connsiteX5" fmla="*/ 21419 w 27170"/>
                  <a:gd name="connsiteY5" fmla="*/ 2014 h 14781"/>
                  <a:gd name="connsiteX6" fmla="*/ 7361 w 27170"/>
                  <a:gd name="connsiteY6" fmla="*/ 98 h 14781"/>
                  <a:gd name="connsiteX7" fmla="*/ 332 w 27170"/>
                  <a:gd name="connsiteY7" fmla="*/ 5206 h 14781"/>
                  <a:gd name="connsiteX8" fmla="*/ 5445 w 27170"/>
                  <a:gd name="connsiteY8" fmla="*/ 12866 h 14781"/>
                  <a:gd name="connsiteX9" fmla="*/ 5445 w 27170"/>
                  <a:gd name="connsiteY9" fmla="*/ 12866 h 1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70" h="14781">
                    <a:moveTo>
                      <a:pt x="5445" y="12866"/>
                    </a:moveTo>
                    <a:lnTo>
                      <a:pt x="19502" y="14782"/>
                    </a:lnTo>
                    <a:lnTo>
                      <a:pt x="20141" y="14782"/>
                    </a:lnTo>
                    <a:cubicBezTo>
                      <a:pt x="23976" y="14782"/>
                      <a:pt x="26531" y="12228"/>
                      <a:pt x="27170" y="9036"/>
                    </a:cubicBezTo>
                    <a:cubicBezTo>
                      <a:pt x="27170" y="5206"/>
                      <a:pt x="24614" y="2652"/>
                      <a:pt x="21419" y="2014"/>
                    </a:cubicBezTo>
                    <a:lnTo>
                      <a:pt x="21419" y="2014"/>
                    </a:lnTo>
                    <a:lnTo>
                      <a:pt x="7361" y="98"/>
                    </a:lnTo>
                    <a:cubicBezTo>
                      <a:pt x="4166" y="-540"/>
                      <a:pt x="332" y="2014"/>
                      <a:pt x="332" y="5206"/>
                    </a:cubicBezTo>
                    <a:cubicBezTo>
                      <a:pt x="-945" y="9036"/>
                      <a:pt x="1611" y="12228"/>
                      <a:pt x="5445" y="12866"/>
                    </a:cubicBezTo>
                    <a:cubicBezTo>
                      <a:pt x="4806" y="12866"/>
                      <a:pt x="4806" y="12866"/>
                      <a:pt x="5445" y="128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75" name="Graphic 4">
                <a:extLst>
                  <a:ext uri="{FF2B5EF4-FFF2-40B4-BE49-F238E27FC236}">
                    <a16:creationId xmlns:a16="http://schemas.microsoft.com/office/drawing/2014/main" id="{F0FD1E30-CFE2-4BD9-AC9C-EA4194892510}"/>
                  </a:ext>
                </a:extLst>
              </p:cNvPr>
              <p:cNvSpPr/>
              <p:nvPr/>
            </p:nvSpPr>
            <p:spPr>
              <a:xfrm>
                <a:off x="6998422" y="3973716"/>
                <a:ext cx="20760" cy="24095"/>
              </a:xfrm>
              <a:custGeom>
                <a:avLst/>
                <a:gdLst>
                  <a:gd name="connsiteX0" fmla="*/ 11339 w 20760"/>
                  <a:gd name="connsiteY0" fmla="*/ 2390 h 24095"/>
                  <a:gd name="connsiteX1" fmla="*/ 2393 w 20760"/>
                  <a:gd name="connsiteY1" fmla="*/ 1114 h 24095"/>
                  <a:gd name="connsiteX2" fmla="*/ 1115 w 20760"/>
                  <a:gd name="connsiteY2" fmla="*/ 10051 h 24095"/>
                  <a:gd name="connsiteX3" fmla="*/ 1115 w 20760"/>
                  <a:gd name="connsiteY3" fmla="*/ 10051 h 24095"/>
                  <a:gd name="connsiteX4" fmla="*/ 9421 w 20760"/>
                  <a:gd name="connsiteY4" fmla="*/ 21542 h 24095"/>
                  <a:gd name="connsiteX5" fmla="*/ 14534 w 20760"/>
                  <a:gd name="connsiteY5" fmla="*/ 24096 h 24095"/>
                  <a:gd name="connsiteX6" fmla="*/ 18367 w 20760"/>
                  <a:gd name="connsiteY6" fmla="*/ 22819 h 24095"/>
                  <a:gd name="connsiteX7" fmla="*/ 19646 w 20760"/>
                  <a:gd name="connsiteY7" fmla="*/ 13882 h 24095"/>
                  <a:gd name="connsiteX8" fmla="*/ 11339 w 20760"/>
                  <a:gd name="connsiteY8" fmla="*/ 2390 h 2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60" h="24095">
                    <a:moveTo>
                      <a:pt x="11339" y="2390"/>
                    </a:moveTo>
                    <a:cubicBezTo>
                      <a:pt x="9421" y="-163"/>
                      <a:pt x="4949" y="-802"/>
                      <a:pt x="2393" y="1114"/>
                    </a:cubicBezTo>
                    <a:cubicBezTo>
                      <a:pt x="-164" y="3029"/>
                      <a:pt x="-802" y="7498"/>
                      <a:pt x="1115" y="10051"/>
                    </a:cubicBezTo>
                    <a:cubicBezTo>
                      <a:pt x="1115" y="10051"/>
                      <a:pt x="1115" y="10051"/>
                      <a:pt x="1115" y="10051"/>
                    </a:cubicBezTo>
                    <a:lnTo>
                      <a:pt x="9421" y="21542"/>
                    </a:lnTo>
                    <a:cubicBezTo>
                      <a:pt x="10700" y="23458"/>
                      <a:pt x="12616" y="24096"/>
                      <a:pt x="14534" y="24096"/>
                    </a:cubicBezTo>
                    <a:cubicBezTo>
                      <a:pt x="15811" y="24096"/>
                      <a:pt x="17090" y="23458"/>
                      <a:pt x="18367" y="22819"/>
                    </a:cubicBezTo>
                    <a:cubicBezTo>
                      <a:pt x="20924" y="20904"/>
                      <a:pt x="21562" y="16435"/>
                      <a:pt x="19646" y="13882"/>
                    </a:cubicBezTo>
                    <a:lnTo>
                      <a:pt x="11339"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76" name="Graphic 4">
                <a:extLst>
                  <a:ext uri="{FF2B5EF4-FFF2-40B4-BE49-F238E27FC236}">
                    <a16:creationId xmlns:a16="http://schemas.microsoft.com/office/drawing/2014/main" id="{46B18180-EEBA-4EAC-BE22-67DF6DE4E304}"/>
                  </a:ext>
                </a:extLst>
              </p:cNvPr>
              <p:cNvSpPr/>
              <p:nvPr/>
            </p:nvSpPr>
            <p:spPr>
              <a:xfrm>
                <a:off x="6938996" y="3894681"/>
                <a:ext cx="20759" cy="23969"/>
              </a:xfrm>
              <a:custGeom>
                <a:avLst/>
                <a:gdLst>
                  <a:gd name="connsiteX0" fmla="*/ 9422 w 20759"/>
                  <a:gd name="connsiteY0" fmla="*/ 21416 h 23969"/>
                  <a:gd name="connsiteX1" fmla="*/ 14533 w 20759"/>
                  <a:gd name="connsiteY1" fmla="*/ 23970 h 23969"/>
                  <a:gd name="connsiteX2" fmla="*/ 18368 w 20759"/>
                  <a:gd name="connsiteY2" fmla="*/ 22693 h 23969"/>
                  <a:gd name="connsiteX3" fmla="*/ 19645 w 20759"/>
                  <a:gd name="connsiteY3" fmla="*/ 13755 h 23969"/>
                  <a:gd name="connsiteX4" fmla="*/ 19645 w 20759"/>
                  <a:gd name="connsiteY4" fmla="*/ 13755 h 23969"/>
                  <a:gd name="connsiteX5" fmla="*/ 11338 w 20759"/>
                  <a:gd name="connsiteY5" fmla="*/ 2264 h 23969"/>
                  <a:gd name="connsiteX6" fmla="*/ 2393 w 20759"/>
                  <a:gd name="connsiteY6" fmla="*/ 1626 h 23969"/>
                  <a:gd name="connsiteX7" fmla="*/ 1114 w 20759"/>
                  <a:gd name="connsiteY7" fmla="*/ 9925 h 23969"/>
                  <a:gd name="connsiteX8" fmla="*/ 9422 w 20759"/>
                  <a:gd name="connsiteY8" fmla="*/ 21416 h 2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59" h="23969">
                    <a:moveTo>
                      <a:pt x="9422" y="21416"/>
                    </a:moveTo>
                    <a:cubicBezTo>
                      <a:pt x="10699" y="23331"/>
                      <a:pt x="12616" y="23970"/>
                      <a:pt x="14533" y="23970"/>
                    </a:cubicBezTo>
                    <a:cubicBezTo>
                      <a:pt x="15811" y="23970"/>
                      <a:pt x="17089" y="23331"/>
                      <a:pt x="18368" y="22693"/>
                    </a:cubicBezTo>
                    <a:cubicBezTo>
                      <a:pt x="20923" y="20778"/>
                      <a:pt x="21563" y="16309"/>
                      <a:pt x="19645" y="13755"/>
                    </a:cubicBezTo>
                    <a:lnTo>
                      <a:pt x="19645" y="13755"/>
                    </a:lnTo>
                    <a:lnTo>
                      <a:pt x="11338" y="2264"/>
                    </a:lnTo>
                    <a:cubicBezTo>
                      <a:pt x="8783" y="-289"/>
                      <a:pt x="4948" y="-928"/>
                      <a:pt x="2393" y="1626"/>
                    </a:cubicBezTo>
                    <a:cubicBezTo>
                      <a:pt x="-163" y="3541"/>
                      <a:pt x="-802" y="7371"/>
                      <a:pt x="1114" y="9925"/>
                    </a:cubicBezTo>
                    <a:lnTo>
                      <a:pt x="9422" y="2141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77" name="Graphic 4">
                <a:extLst>
                  <a:ext uri="{FF2B5EF4-FFF2-40B4-BE49-F238E27FC236}">
                    <a16:creationId xmlns:a16="http://schemas.microsoft.com/office/drawing/2014/main" id="{0B0D9DD3-CB5D-4CB4-9ECD-335E29191B68}"/>
                  </a:ext>
                </a:extLst>
              </p:cNvPr>
              <p:cNvSpPr/>
              <p:nvPr/>
            </p:nvSpPr>
            <p:spPr>
              <a:xfrm>
                <a:off x="6978990" y="3884078"/>
                <a:ext cx="14255" cy="26911"/>
              </a:xfrm>
              <a:custGeom>
                <a:avLst/>
                <a:gdLst>
                  <a:gd name="connsiteX0" fmla="*/ 5211 w 14255"/>
                  <a:gd name="connsiteY0" fmla="*/ 26911 h 26911"/>
                  <a:gd name="connsiteX1" fmla="*/ 5850 w 14255"/>
                  <a:gd name="connsiteY1" fmla="*/ 26911 h 26911"/>
                  <a:gd name="connsiteX2" fmla="*/ 12240 w 14255"/>
                  <a:gd name="connsiteY2" fmla="*/ 21166 h 26911"/>
                  <a:gd name="connsiteX3" fmla="*/ 14157 w 14255"/>
                  <a:gd name="connsiteY3" fmla="*/ 7121 h 26911"/>
                  <a:gd name="connsiteX4" fmla="*/ 9045 w 14255"/>
                  <a:gd name="connsiteY4" fmla="*/ 98 h 26911"/>
                  <a:gd name="connsiteX5" fmla="*/ 2016 w 14255"/>
                  <a:gd name="connsiteY5" fmla="*/ 5206 h 26911"/>
                  <a:gd name="connsiteX6" fmla="*/ 99 w 14255"/>
                  <a:gd name="connsiteY6" fmla="*/ 19250 h 26911"/>
                  <a:gd name="connsiteX7" fmla="*/ 5211 w 14255"/>
                  <a:gd name="connsiteY7" fmla="*/ 26911 h 2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 h="26911">
                    <a:moveTo>
                      <a:pt x="5211" y="26911"/>
                    </a:moveTo>
                    <a:lnTo>
                      <a:pt x="5850" y="26911"/>
                    </a:lnTo>
                    <a:cubicBezTo>
                      <a:pt x="9045" y="26911"/>
                      <a:pt x="11601" y="24357"/>
                      <a:pt x="12240" y="21166"/>
                    </a:cubicBezTo>
                    <a:lnTo>
                      <a:pt x="14157" y="7121"/>
                    </a:lnTo>
                    <a:cubicBezTo>
                      <a:pt x="14796" y="3929"/>
                      <a:pt x="12240" y="98"/>
                      <a:pt x="9045" y="98"/>
                    </a:cubicBezTo>
                    <a:cubicBezTo>
                      <a:pt x="5850" y="-540"/>
                      <a:pt x="2016" y="2014"/>
                      <a:pt x="2016" y="5206"/>
                    </a:cubicBezTo>
                    <a:lnTo>
                      <a:pt x="99" y="19250"/>
                    </a:lnTo>
                    <a:cubicBezTo>
                      <a:pt x="-540" y="23081"/>
                      <a:pt x="2016" y="26273"/>
                      <a:pt x="5211" y="26911"/>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78" name="Graphic 4">
                <a:extLst>
                  <a:ext uri="{FF2B5EF4-FFF2-40B4-BE49-F238E27FC236}">
                    <a16:creationId xmlns:a16="http://schemas.microsoft.com/office/drawing/2014/main" id="{681F6880-30CA-4375-A37B-46328CF9A711}"/>
                  </a:ext>
                </a:extLst>
              </p:cNvPr>
              <p:cNvSpPr/>
              <p:nvPr/>
            </p:nvSpPr>
            <p:spPr>
              <a:xfrm>
                <a:off x="7006090" y="3906046"/>
                <a:ext cx="23954" cy="20903"/>
              </a:xfrm>
              <a:custGeom>
                <a:avLst/>
                <a:gdLst>
                  <a:gd name="connsiteX0" fmla="*/ 6865 w 23954"/>
                  <a:gd name="connsiteY0" fmla="*/ 20904 h 20903"/>
                  <a:gd name="connsiteX1" fmla="*/ 10699 w 23954"/>
                  <a:gd name="connsiteY1" fmla="*/ 19627 h 20903"/>
                  <a:gd name="connsiteX2" fmla="*/ 21563 w 23954"/>
                  <a:gd name="connsiteY2" fmla="*/ 11328 h 20903"/>
                  <a:gd name="connsiteX3" fmla="*/ 22840 w 23954"/>
                  <a:gd name="connsiteY3" fmla="*/ 2390 h 20903"/>
                  <a:gd name="connsiteX4" fmla="*/ 13894 w 23954"/>
                  <a:gd name="connsiteY4" fmla="*/ 1114 h 20903"/>
                  <a:gd name="connsiteX5" fmla="*/ 2393 w 23954"/>
                  <a:gd name="connsiteY5" fmla="*/ 9413 h 20903"/>
                  <a:gd name="connsiteX6" fmla="*/ 1114 w 23954"/>
                  <a:gd name="connsiteY6" fmla="*/ 18350 h 20903"/>
                  <a:gd name="connsiteX7" fmla="*/ 6865 w 23954"/>
                  <a:gd name="connsiteY7" fmla="*/ 20904 h 2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54" h="20903">
                    <a:moveTo>
                      <a:pt x="6865" y="20904"/>
                    </a:moveTo>
                    <a:cubicBezTo>
                      <a:pt x="8143" y="20904"/>
                      <a:pt x="9422" y="20266"/>
                      <a:pt x="10699" y="19627"/>
                    </a:cubicBezTo>
                    <a:lnTo>
                      <a:pt x="21563" y="11328"/>
                    </a:lnTo>
                    <a:cubicBezTo>
                      <a:pt x="24118" y="9413"/>
                      <a:pt x="24758" y="4944"/>
                      <a:pt x="22840" y="2390"/>
                    </a:cubicBezTo>
                    <a:cubicBezTo>
                      <a:pt x="20923" y="-163"/>
                      <a:pt x="16450" y="-802"/>
                      <a:pt x="13894" y="1114"/>
                    </a:cubicBezTo>
                    <a:lnTo>
                      <a:pt x="2393" y="9413"/>
                    </a:lnTo>
                    <a:cubicBezTo>
                      <a:pt x="-163" y="11328"/>
                      <a:pt x="-802" y="15797"/>
                      <a:pt x="1114" y="18350"/>
                    </a:cubicBezTo>
                    <a:cubicBezTo>
                      <a:pt x="3032" y="20266"/>
                      <a:pt x="4948" y="20904"/>
                      <a:pt x="6865" y="2090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79" name="Graphic 4">
                <a:extLst>
                  <a:ext uri="{FF2B5EF4-FFF2-40B4-BE49-F238E27FC236}">
                    <a16:creationId xmlns:a16="http://schemas.microsoft.com/office/drawing/2014/main" id="{234A2EB9-78BD-4056-ADD4-EA48DD3C3931}"/>
                  </a:ext>
                </a:extLst>
              </p:cNvPr>
              <p:cNvSpPr/>
              <p:nvPr/>
            </p:nvSpPr>
            <p:spPr>
              <a:xfrm>
                <a:off x="6947139" y="3912245"/>
                <a:ext cx="64560" cy="61946"/>
              </a:xfrm>
              <a:custGeom>
                <a:avLst/>
                <a:gdLst>
                  <a:gd name="connsiteX0" fmla="*/ 64539 w 64560"/>
                  <a:gd name="connsiteY0" fmla="*/ 33857 h 61946"/>
                  <a:gd name="connsiteX1" fmla="*/ 33867 w 64560"/>
                  <a:gd name="connsiteY1" fmla="*/ 22 h 61946"/>
                  <a:gd name="connsiteX2" fmla="*/ 0 w 64560"/>
                  <a:gd name="connsiteY2" fmla="*/ 30665 h 61946"/>
                  <a:gd name="connsiteX3" fmla="*/ 0 w 64560"/>
                  <a:gd name="connsiteY3" fmla="*/ 33857 h 61946"/>
                  <a:gd name="connsiteX4" fmla="*/ 640 w 64560"/>
                  <a:gd name="connsiteY4" fmla="*/ 38964 h 61946"/>
                  <a:gd name="connsiteX5" fmla="*/ 8307 w 64560"/>
                  <a:gd name="connsiteY5" fmla="*/ 44071 h 61946"/>
                  <a:gd name="connsiteX6" fmla="*/ 13419 w 64560"/>
                  <a:gd name="connsiteY6" fmla="*/ 36411 h 61946"/>
                  <a:gd name="connsiteX7" fmla="*/ 13419 w 64560"/>
                  <a:gd name="connsiteY7" fmla="*/ 33219 h 61946"/>
                  <a:gd name="connsiteX8" fmla="*/ 33228 w 64560"/>
                  <a:gd name="connsiteY8" fmla="*/ 13428 h 61946"/>
                  <a:gd name="connsiteX9" fmla="*/ 53037 w 64560"/>
                  <a:gd name="connsiteY9" fmla="*/ 33219 h 61946"/>
                  <a:gd name="connsiteX10" fmla="*/ 43452 w 64560"/>
                  <a:gd name="connsiteY10" fmla="*/ 49817 h 61946"/>
                  <a:gd name="connsiteX11" fmla="*/ 41535 w 64560"/>
                  <a:gd name="connsiteY11" fmla="*/ 58755 h 61946"/>
                  <a:gd name="connsiteX12" fmla="*/ 46647 w 64560"/>
                  <a:gd name="connsiteY12" fmla="*/ 61947 h 61946"/>
                  <a:gd name="connsiteX13" fmla="*/ 49842 w 64560"/>
                  <a:gd name="connsiteY13" fmla="*/ 60670 h 61946"/>
                  <a:gd name="connsiteX14" fmla="*/ 64539 w 64560"/>
                  <a:gd name="connsiteY14" fmla="*/ 33857 h 61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60" h="61946">
                    <a:moveTo>
                      <a:pt x="64539" y="33857"/>
                    </a:moveTo>
                    <a:cubicBezTo>
                      <a:pt x="65178" y="15982"/>
                      <a:pt x="51759" y="660"/>
                      <a:pt x="33867" y="22"/>
                    </a:cubicBezTo>
                    <a:cubicBezTo>
                      <a:pt x="15975" y="-617"/>
                      <a:pt x="640" y="12790"/>
                      <a:pt x="0" y="30665"/>
                    </a:cubicBezTo>
                    <a:cubicBezTo>
                      <a:pt x="0" y="31303"/>
                      <a:pt x="0" y="32580"/>
                      <a:pt x="0" y="33857"/>
                    </a:cubicBezTo>
                    <a:cubicBezTo>
                      <a:pt x="0" y="35772"/>
                      <a:pt x="0" y="37687"/>
                      <a:pt x="640" y="38964"/>
                    </a:cubicBezTo>
                    <a:cubicBezTo>
                      <a:pt x="1278" y="42156"/>
                      <a:pt x="4473" y="44710"/>
                      <a:pt x="8307" y="44071"/>
                    </a:cubicBezTo>
                    <a:cubicBezTo>
                      <a:pt x="11502" y="43433"/>
                      <a:pt x="14058" y="40241"/>
                      <a:pt x="13419" y="36411"/>
                    </a:cubicBezTo>
                    <a:cubicBezTo>
                      <a:pt x="13419" y="35134"/>
                      <a:pt x="13419" y="34495"/>
                      <a:pt x="13419" y="33219"/>
                    </a:cubicBezTo>
                    <a:cubicBezTo>
                      <a:pt x="13419" y="22366"/>
                      <a:pt x="22365" y="13428"/>
                      <a:pt x="33228" y="13428"/>
                    </a:cubicBezTo>
                    <a:cubicBezTo>
                      <a:pt x="44091" y="13428"/>
                      <a:pt x="53037" y="22366"/>
                      <a:pt x="53037" y="33219"/>
                    </a:cubicBezTo>
                    <a:cubicBezTo>
                      <a:pt x="53037" y="40241"/>
                      <a:pt x="49203" y="46625"/>
                      <a:pt x="43452" y="49817"/>
                    </a:cubicBezTo>
                    <a:cubicBezTo>
                      <a:pt x="40257" y="51732"/>
                      <a:pt x="39618" y="55563"/>
                      <a:pt x="41535" y="58755"/>
                    </a:cubicBezTo>
                    <a:cubicBezTo>
                      <a:pt x="42813" y="60670"/>
                      <a:pt x="44730" y="61947"/>
                      <a:pt x="46647" y="61947"/>
                    </a:cubicBezTo>
                    <a:cubicBezTo>
                      <a:pt x="47925" y="61947"/>
                      <a:pt x="49203" y="61308"/>
                      <a:pt x="49842" y="60670"/>
                    </a:cubicBezTo>
                    <a:cubicBezTo>
                      <a:pt x="58788" y="55563"/>
                      <a:pt x="64539" y="45348"/>
                      <a:pt x="64539" y="33857"/>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66" name="Graphic 4">
              <a:extLst>
                <a:ext uri="{FF2B5EF4-FFF2-40B4-BE49-F238E27FC236}">
                  <a16:creationId xmlns:a16="http://schemas.microsoft.com/office/drawing/2014/main" id="{669C639C-4F51-4566-9B4E-AF5E2E056979}"/>
                </a:ext>
              </a:extLst>
            </p:cNvPr>
            <p:cNvGrpSpPr>
              <a:grpSpLocks noChangeAspect="1"/>
            </p:cNvGrpSpPr>
            <p:nvPr/>
          </p:nvGrpSpPr>
          <p:grpSpPr>
            <a:xfrm>
              <a:off x="12353257" y="767203"/>
              <a:ext cx="39320" cy="34021"/>
              <a:chOff x="10991969" y="1476777"/>
              <a:chExt cx="246258" cy="213863"/>
            </a:xfrm>
            <a:solidFill>
              <a:schemeClr val="bg1"/>
            </a:solidFill>
            <a:effectLst/>
          </p:grpSpPr>
          <p:sp>
            <p:nvSpPr>
              <p:cNvPr id="68" name="Graphic 4">
                <a:extLst>
                  <a:ext uri="{FF2B5EF4-FFF2-40B4-BE49-F238E27FC236}">
                    <a16:creationId xmlns:a16="http://schemas.microsoft.com/office/drawing/2014/main" id="{F07A2CFB-B0A9-4546-8D4C-9B92DCFB3EF5}"/>
                  </a:ext>
                </a:extLst>
              </p:cNvPr>
              <p:cNvSpPr/>
              <p:nvPr/>
            </p:nvSpPr>
            <p:spPr>
              <a:xfrm>
                <a:off x="11045006" y="1530403"/>
                <a:ext cx="145051" cy="130233"/>
              </a:xfrm>
              <a:custGeom>
                <a:avLst/>
                <a:gdLst>
                  <a:gd name="connsiteX0" fmla="*/ 32589 w 145051"/>
                  <a:gd name="connsiteY0" fmla="*/ 5107 h 130233"/>
                  <a:gd name="connsiteX1" fmla="*/ 32589 w 145051"/>
                  <a:gd name="connsiteY1" fmla="*/ 46603 h 130233"/>
                  <a:gd name="connsiteX2" fmla="*/ 37701 w 145051"/>
                  <a:gd name="connsiteY2" fmla="*/ 51710 h 130233"/>
                  <a:gd name="connsiteX3" fmla="*/ 48563 w 145051"/>
                  <a:gd name="connsiteY3" fmla="*/ 51710 h 130233"/>
                  <a:gd name="connsiteX4" fmla="*/ 48563 w 145051"/>
                  <a:gd name="connsiteY4" fmla="*/ 54264 h 130233"/>
                  <a:gd name="connsiteX5" fmla="*/ 5112 w 145051"/>
                  <a:gd name="connsiteY5" fmla="*/ 54264 h 130233"/>
                  <a:gd name="connsiteX6" fmla="*/ 0 w 145051"/>
                  <a:gd name="connsiteY6" fmla="*/ 59371 h 130233"/>
                  <a:gd name="connsiteX7" fmla="*/ 5112 w 145051"/>
                  <a:gd name="connsiteY7" fmla="*/ 64478 h 130233"/>
                  <a:gd name="connsiteX8" fmla="*/ 5112 w 145051"/>
                  <a:gd name="connsiteY8" fmla="*/ 64478 h 130233"/>
                  <a:gd name="connsiteX9" fmla="*/ 12141 w 145051"/>
                  <a:gd name="connsiteY9" fmla="*/ 64478 h 130233"/>
                  <a:gd name="connsiteX10" fmla="*/ 12141 w 145051"/>
                  <a:gd name="connsiteY10" fmla="*/ 123849 h 130233"/>
                  <a:gd name="connsiteX11" fmla="*/ 17253 w 145051"/>
                  <a:gd name="connsiteY11" fmla="*/ 128956 h 130233"/>
                  <a:gd name="connsiteX12" fmla="*/ 22365 w 145051"/>
                  <a:gd name="connsiteY12" fmla="*/ 123849 h 130233"/>
                  <a:gd name="connsiteX13" fmla="*/ 22365 w 145051"/>
                  <a:gd name="connsiteY13" fmla="*/ 64478 h 130233"/>
                  <a:gd name="connsiteX14" fmla="*/ 49842 w 145051"/>
                  <a:gd name="connsiteY14" fmla="*/ 64478 h 130233"/>
                  <a:gd name="connsiteX15" fmla="*/ 60066 w 145051"/>
                  <a:gd name="connsiteY15" fmla="*/ 71501 h 130233"/>
                  <a:gd name="connsiteX16" fmla="*/ 61982 w 145051"/>
                  <a:gd name="connsiteY16" fmla="*/ 71501 h 130233"/>
                  <a:gd name="connsiteX17" fmla="*/ 61982 w 145051"/>
                  <a:gd name="connsiteY17" fmla="*/ 72139 h 130233"/>
                  <a:gd name="connsiteX18" fmla="*/ 48563 w 145051"/>
                  <a:gd name="connsiteY18" fmla="*/ 88099 h 130233"/>
                  <a:gd name="connsiteX19" fmla="*/ 48563 w 145051"/>
                  <a:gd name="connsiteY19" fmla="*/ 89376 h 130233"/>
                  <a:gd name="connsiteX20" fmla="*/ 53676 w 145051"/>
                  <a:gd name="connsiteY20" fmla="*/ 94483 h 130233"/>
                  <a:gd name="connsiteX21" fmla="*/ 65817 w 145051"/>
                  <a:gd name="connsiteY21" fmla="*/ 94483 h 130233"/>
                  <a:gd name="connsiteX22" fmla="*/ 65817 w 145051"/>
                  <a:gd name="connsiteY22" fmla="*/ 111081 h 130233"/>
                  <a:gd name="connsiteX23" fmla="*/ 51119 w 145051"/>
                  <a:gd name="connsiteY23" fmla="*/ 117465 h 130233"/>
                  <a:gd name="connsiteX24" fmla="*/ 48563 w 145051"/>
                  <a:gd name="connsiteY24" fmla="*/ 121934 h 130233"/>
                  <a:gd name="connsiteX25" fmla="*/ 48563 w 145051"/>
                  <a:gd name="connsiteY25" fmla="*/ 125126 h 130233"/>
                  <a:gd name="connsiteX26" fmla="*/ 53037 w 145051"/>
                  <a:gd name="connsiteY26" fmla="*/ 130233 h 130233"/>
                  <a:gd name="connsiteX27" fmla="*/ 53037 w 145051"/>
                  <a:gd name="connsiteY27" fmla="*/ 130233 h 130233"/>
                  <a:gd name="connsiteX28" fmla="*/ 53037 w 145051"/>
                  <a:gd name="connsiteY28" fmla="*/ 130233 h 130233"/>
                  <a:gd name="connsiteX29" fmla="*/ 58148 w 145051"/>
                  <a:gd name="connsiteY29" fmla="*/ 125764 h 130233"/>
                  <a:gd name="connsiteX30" fmla="*/ 58148 w 145051"/>
                  <a:gd name="connsiteY30" fmla="*/ 125126 h 130233"/>
                  <a:gd name="connsiteX31" fmla="*/ 65817 w 145051"/>
                  <a:gd name="connsiteY31" fmla="*/ 121296 h 130233"/>
                  <a:gd name="connsiteX32" fmla="*/ 65817 w 145051"/>
                  <a:gd name="connsiteY32" fmla="*/ 124488 h 130233"/>
                  <a:gd name="connsiteX33" fmla="*/ 70928 w 145051"/>
                  <a:gd name="connsiteY33" fmla="*/ 129595 h 130233"/>
                  <a:gd name="connsiteX34" fmla="*/ 76040 w 145051"/>
                  <a:gd name="connsiteY34" fmla="*/ 124488 h 130233"/>
                  <a:gd name="connsiteX35" fmla="*/ 76040 w 145051"/>
                  <a:gd name="connsiteY35" fmla="*/ 120657 h 130233"/>
                  <a:gd name="connsiteX36" fmla="*/ 83069 w 145051"/>
                  <a:gd name="connsiteY36" fmla="*/ 123849 h 130233"/>
                  <a:gd name="connsiteX37" fmla="*/ 83069 w 145051"/>
                  <a:gd name="connsiteY37" fmla="*/ 124488 h 130233"/>
                  <a:gd name="connsiteX38" fmla="*/ 88181 w 145051"/>
                  <a:gd name="connsiteY38" fmla="*/ 128956 h 130233"/>
                  <a:gd name="connsiteX39" fmla="*/ 88181 w 145051"/>
                  <a:gd name="connsiteY39" fmla="*/ 128956 h 130233"/>
                  <a:gd name="connsiteX40" fmla="*/ 92654 w 145051"/>
                  <a:gd name="connsiteY40" fmla="*/ 124488 h 130233"/>
                  <a:gd name="connsiteX41" fmla="*/ 92654 w 145051"/>
                  <a:gd name="connsiteY41" fmla="*/ 124488 h 130233"/>
                  <a:gd name="connsiteX42" fmla="*/ 92654 w 145051"/>
                  <a:gd name="connsiteY42" fmla="*/ 120657 h 130233"/>
                  <a:gd name="connsiteX43" fmla="*/ 90098 w 145051"/>
                  <a:gd name="connsiteY43" fmla="*/ 116188 h 130233"/>
                  <a:gd name="connsiteX44" fmla="*/ 76679 w 145051"/>
                  <a:gd name="connsiteY44" fmla="*/ 109804 h 130233"/>
                  <a:gd name="connsiteX45" fmla="*/ 76679 w 145051"/>
                  <a:gd name="connsiteY45" fmla="*/ 93206 h 130233"/>
                  <a:gd name="connsiteX46" fmla="*/ 88181 w 145051"/>
                  <a:gd name="connsiteY46" fmla="*/ 93206 h 130233"/>
                  <a:gd name="connsiteX47" fmla="*/ 93293 w 145051"/>
                  <a:gd name="connsiteY47" fmla="*/ 88737 h 130233"/>
                  <a:gd name="connsiteX48" fmla="*/ 93293 w 145051"/>
                  <a:gd name="connsiteY48" fmla="*/ 88737 h 130233"/>
                  <a:gd name="connsiteX49" fmla="*/ 93293 w 145051"/>
                  <a:gd name="connsiteY49" fmla="*/ 88099 h 130233"/>
                  <a:gd name="connsiteX50" fmla="*/ 80513 w 145051"/>
                  <a:gd name="connsiteY50" fmla="*/ 72777 h 130233"/>
                  <a:gd name="connsiteX51" fmla="*/ 80513 w 145051"/>
                  <a:gd name="connsiteY51" fmla="*/ 71501 h 130233"/>
                  <a:gd name="connsiteX52" fmla="*/ 82430 w 145051"/>
                  <a:gd name="connsiteY52" fmla="*/ 71501 h 130233"/>
                  <a:gd name="connsiteX53" fmla="*/ 92654 w 145051"/>
                  <a:gd name="connsiteY53" fmla="*/ 64478 h 130233"/>
                  <a:gd name="connsiteX54" fmla="*/ 120131 w 145051"/>
                  <a:gd name="connsiteY54" fmla="*/ 64478 h 130233"/>
                  <a:gd name="connsiteX55" fmla="*/ 120131 w 145051"/>
                  <a:gd name="connsiteY55" fmla="*/ 123849 h 130233"/>
                  <a:gd name="connsiteX56" fmla="*/ 125243 w 145051"/>
                  <a:gd name="connsiteY56" fmla="*/ 128956 h 130233"/>
                  <a:gd name="connsiteX57" fmla="*/ 130355 w 145051"/>
                  <a:gd name="connsiteY57" fmla="*/ 123849 h 130233"/>
                  <a:gd name="connsiteX58" fmla="*/ 130355 w 145051"/>
                  <a:gd name="connsiteY58" fmla="*/ 64478 h 130233"/>
                  <a:gd name="connsiteX59" fmla="*/ 139940 w 145051"/>
                  <a:gd name="connsiteY59" fmla="*/ 64478 h 130233"/>
                  <a:gd name="connsiteX60" fmla="*/ 145051 w 145051"/>
                  <a:gd name="connsiteY60" fmla="*/ 59371 h 130233"/>
                  <a:gd name="connsiteX61" fmla="*/ 139940 w 145051"/>
                  <a:gd name="connsiteY61" fmla="*/ 54264 h 130233"/>
                  <a:gd name="connsiteX62" fmla="*/ 93932 w 145051"/>
                  <a:gd name="connsiteY62" fmla="*/ 54264 h 130233"/>
                  <a:gd name="connsiteX63" fmla="*/ 93932 w 145051"/>
                  <a:gd name="connsiteY63" fmla="*/ 51710 h 130233"/>
                  <a:gd name="connsiteX64" fmla="*/ 102878 w 145051"/>
                  <a:gd name="connsiteY64" fmla="*/ 51710 h 130233"/>
                  <a:gd name="connsiteX65" fmla="*/ 107990 w 145051"/>
                  <a:gd name="connsiteY65" fmla="*/ 46603 h 130233"/>
                  <a:gd name="connsiteX66" fmla="*/ 107990 w 145051"/>
                  <a:gd name="connsiteY66" fmla="*/ 5107 h 130233"/>
                  <a:gd name="connsiteX67" fmla="*/ 103517 w 145051"/>
                  <a:gd name="connsiteY67" fmla="*/ 0 h 130233"/>
                  <a:gd name="connsiteX68" fmla="*/ 103517 w 145051"/>
                  <a:gd name="connsiteY68" fmla="*/ 0 h 130233"/>
                  <a:gd name="connsiteX69" fmla="*/ 41535 w 145051"/>
                  <a:gd name="connsiteY69" fmla="*/ 0 h 130233"/>
                  <a:gd name="connsiteX70" fmla="*/ 32589 w 145051"/>
                  <a:gd name="connsiteY70" fmla="*/ 5107 h 130233"/>
                  <a:gd name="connsiteX71" fmla="*/ 32589 w 145051"/>
                  <a:gd name="connsiteY71" fmla="*/ 5107 h 130233"/>
                  <a:gd name="connsiteX72" fmla="*/ 58148 w 145051"/>
                  <a:gd name="connsiteY72" fmla="*/ 83630 h 130233"/>
                  <a:gd name="connsiteX73" fmla="*/ 63261 w 145051"/>
                  <a:gd name="connsiteY73" fmla="*/ 81077 h 130233"/>
                  <a:gd name="connsiteX74" fmla="*/ 74123 w 145051"/>
                  <a:gd name="connsiteY74" fmla="*/ 81077 h 130233"/>
                  <a:gd name="connsiteX75" fmla="*/ 79235 w 145051"/>
                  <a:gd name="connsiteY75" fmla="*/ 83630 h 130233"/>
                  <a:gd name="connsiteX76" fmla="*/ 58148 w 145051"/>
                  <a:gd name="connsiteY76" fmla="*/ 83630 h 130233"/>
                  <a:gd name="connsiteX77" fmla="*/ 57509 w 145051"/>
                  <a:gd name="connsiteY77" fmla="*/ 51710 h 130233"/>
                  <a:gd name="connsiteX78" fmla="*/ 60704 w 145051"/>
                  <a:gd name="connsiteY78" fmla="*/ 51710 h 130233"/>
                  <a:gd name="connsiteX79" fmla="*/ 60704 w 145051"/>
                  <a:gd name="connsiteY79" fmla="*/ 54264 h 130233"/>
                  <a:gd name="connsiteX80" fmla="*/ 57509 w 145051"/>
                  <a:gd name="connsiteY80" fmla="*/ 54264 h 130233"/>
                  <a:gd name="connsiteX81" fmla="*/ 57509 w 145051"/>
                  <a:gd name="connsiteY81" fmla="*/ 51710 h 130233"/>
                  <a:gd name="connsiteX82" fmla="*/ 80513 w 145051"/>
                  <a:gd name="connsiteY82" fmla="*/ 42134 h 130233"/>
                  <a:gd name="connsiteX83" fmla="*/ 57509 w 145051"/>
                  <a:gd name="connsiteY83" fmla="*/ 42134 h 130233"/>
                  <a:gd name="connsiteX84" fmla="*/ 57509 w 145051"/>
                  <a:gd name="connsiteY84" fmla="*/ 37665 h 130233"/>
                  <a:gd name="connsiteX85" fmla="*/ 69650 w 145051"/>
                  <a:gd name="connsiteY85" fmla="*/ 26813 h 130233"/>
                  <a:gd name="connsiteX86" fmla="*/ 80513 w 145051"/>
                  <a:gd name="connsiteY86" fmla="*/ 37665 h 130233"/>
                  <a:gd name="connsiteX87" fmla="*/ 80513 w 145051"/>
                  <a:gd name="connsiteY87" fmla="*/ 42134 h 130233"/>
                  <a:gd name="connsiteX88" fmla="*/ 80513 w 145051"/>
                  <a:gd name="connsiteY88" fmla="*/ 54264 h 130233"/>
                  <a:gd name="connsiteX89" fmla="*/ 77318 w 145051"/>
                  <a:gd name="connsiteY89" fmla="*/ 54264 h 130233"/>
                  <a:gd name="connsiteX90" fmla="*/ 77318 w 145051"/>
                  <a:gd name="connsiteY90" fmla="*/ 51710 h 130233"/>
                  <a:gd name="connsiteX91" fmla="*/ 80513 w 145051"/>
                  <a:gd name="connsiteY91" fmla="*/ 51710 h 130233"/>
                  <a:gd name="connsiteX92" fmla="*/ 80513 w 145051"/>
                  <a:gd name="connsiteY92" fmla="*/ 54264 h 130233"/>
                  <a:gd name="connsiteX93" fmla="*/ 41535 w 145051"/>
                  <a:gd name="connsiteY93" fmla="*/ 10214 h 130233"/>
                  <a:gd name="connsiteX94" fmla="*/ 93932 w 145051"/>
                  <a:gd name="connsiteY94" fmla="*/ 10214 h 130233"/>
                  <a:gd name="connsiteX95" fmla="*/ 93932 w 145051"/>
                  <a:gd name="connsiteY95" fmla="*/ 42134 h 130233"/>
                  <a:gd name="connsiteX96" fmla="*/ 90098 w 145051"/>
                  <a:gd name="connsiteY96" fmla="*/ 42134 h 130233"/>
                  <a:gd name="connsiteX97" fmla="*/ 90098 w 145051"/>
                  <a:gd name="connsiteY97" fmla="*/ 37665 h 130233"/>
                  <a:gd name="connsiteX98" fmla="*/ 67733 w 145051"/>
                  <a:gd name="connsiteY98" fmla="*/ 17875 h 130233"/>
                  <a:gd name="connsiteX99" fmla="*/ 47925 w 145051"/>
                  <a:gd name="connsiteY99" fmla="*/ 37665 h 130233"/>
                  <a:gd name="connsiteX100" fmla="*/ 47925 w 145051"/>
                  <a:gd name="connsiteY100" fmla="*/ 42134 h 130233"/>
                  <a:gd name="connsiteX101" fmla="*/ 41535 w 145051"/>
                  <a:gd name="connsiteY101" fmla="*/ 42134 h 130233"/>
                  <a:gd name="connsiteX102" fmla="*/ 41535 w 145051"/>
                  <a:gd name="connsiteY102" fmla="*/ 10214 h 13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45051" h="130233">
                    <a:moveTo>
                      <a:pt x="32589" y="5107"/>
                    </a:moveTo>
                    <a:lnTo>
                      <a:pt x="32589" y="46603"/>
                    </a:lnTo>
                    <a:cubicBezTo>
                      <a:pt x="32589" y="49157"/>
                      <a:pt x="34506" y="51072"/>
                      <a:pt x="37701" y="51710"/>
                    </a:cubicBezTo>
                    <a:lnTo>
                      <a:pt x="48563" y="51710"/>
                    </a:lnTo>
                    <a:lnTo>
                      <a:pt x="48563" y="54264"/>
                    </a:lnTo>
                    <a:lnTo>
                      <a:pt x="5112" y="54264"/>
                    </a:lnTo>
                    <a:cubicBezTo>
                      <a:pt x="2556" y="54264"/>
                      <a:pt x="0" y="56179"/>
                      <a:pt x="0" y="59371"/>
                    </a:cubicBezTo>
                    <a:cubicBezTo>
                      <a:pt x="0" y="62563"/>
                      <a:pt x="1917" y="64478"/>
                      <a:pt x="5112" y="64478"/>
                    </a:cubicBezTo>
                    <a:lnTo>
                      <a:pt x="5112" y="64478"/>
                    </a:lnTo>
                    <a:lnTo>
                      <a:pt x="12141" y="64478"/>
                    </a:lnTo>
                    <a:lnTo>
                      <a:pt x="12141" y="123849"/>
                    </a:lnTo>
                    <a:cubicBezTo>
                      <a:pt x="12141" y="126403"/>
                      <a:pt x="14058" y="128956"/>
                      <a:pt x="17253" y="128956"/>
                    </a:cubicBezTo>
                    <a:cubicBezTo>
                      <a:pt x="20447" y="128956"/>
                      <a:pt x="22365" y="127041"/>
                      <a:pt x="22365" y="123849"/>
                    </a:cubicBezTo>
                    <a:lnTo>
                      <a:pt x="22365" y="64478"/>
                    </a:lnTo>
                    <a:lnTo>
                      <a:pt x="49842" y="64478"/>
                    </a:lnTo>
                    <a:cubicBezTo>
                      <a:pt x="51119" y="68947"/>
                      <a:pt x="55592" y="71501"/>
                      <a:pt x="60066" y="71501"/>
                    </a:cubicBezTo>
                    <a:lnTo>
                      <a:pt x="61982" y="71501"/>
                    </a:lnTo>
                    <a:lnTo>
                      <a:pt x="61982" y="72139"/>
                    </a:lnTo>
                    <a:cubicBezTo>
                      <a:pt x="54314" y="73416"/>
                      <a:pt x="48563" y="79800"/>
                      <a:pt x="48563" y="88099"/>
                    </a:cubicBezTo>
                    <a:lnTo>
                      <a:pt x="48563" y="89376"/>
                    </a:lnTo>
                    <a:cubicBezTo>
                      <a:pt x="48563" y="91929"/>
                      <a:pt x="50481" y="94483"/>
                      <a:pt x="53676" y="94483"/>
                    </a:cubicBezTo>
                    <a:lnTo>
                      <a:pt x="65817" y="94483"/>
                    </a:lnTo>
                    <a:lnTo>
                      <a:pt x="65817" y="111081"/>
                    </a:lnTo>
                    <a:lnTo>
                      <a:pt x="51119" y="117465"/>
                    </a:lnTo>
                    <a:cubicBezTo>
                      <a:pt x="49202" y="118104"/>
                      <a:pt x="48563" y="120019"/>
                      <a:pt x="48563" y="121934"/>
                    </a:cubicBezTo>
                    <a:lnTo>
                      <a:pt x="48563" y="125126"/>
                    </a:lnTo>
                    <a:cubicBezTo>
                      <a:pt x="48563" y="127680"/>
                      <a:pt x="50481" y="130233"/>
                      <a:pt x="53037" y="130233"/>
                    </a:cubicBezTo>
                    <a:cubicBezTo>
                      <a:pt x="53037" y="130233"/>
                      <a:pt x="53037" y="130233"/>
                      <a:pt x="53037" y="130233"/>
                    </a:cubicBezTo>
                    <a:lnTo>
                      <a:pt x="53037" y="130233"/>
                    </a:lnTo>
                    <a:cubicBezTo>
                      <a:pt x="55592" y="130233"/>
                      <a:pt x="57509" y="128318"/>
                      <a:pt x="58148" y="125764"/>
                    </a:cubicBezTo>
                    <a:lnTo>
                      <a:pt x="58148" y="125126"/>
                    </a:lnTo>
                    <a:lnTo>
                      <a:pt x="65817" y="121296"/>
                    </a:lnTo>
                    <a:lnTo>
                      <a:pt x="65817" y="124488"/>
                    </a:lnTo>
                    <a:cubicBezTo>
                      <a:pt x="65817" y="127041"/>
                      <a:pt x="67733" y="129595"/>
                      <a:pt x="70928" y="129595"/>
                    </a:cubicBezTo>
                    <a:cubicBezTo>
                      <a:pt x="74123" y="129595"/>
                      <a:pt x="76040" y="127680"/>
                      <a:pt x="76040" y="124488"/>
                    </a:cubicBezTo>
                    <a:lnTo>
                      <a:pt x="76040" y="120657"/>
                    </a:lnTo>
                    <a:lnTo>
                      <a:pt x="83069" y="123849"/>
                    </a:lnTo>
                    <a:lnTo>
                      <a:pt x="83069" y="124488"/>
                    </a:lnTo>
                    <a:cubicBezTo>
                      <a:pt x="83069" y="127041"/>
                      <a:pt x="84986" y="128956"/>
                      <a:pt x="88181" y="128956"/>
                    </a:cubicBezTo>
                    <a:lnTo>
                      <a:pt x="88181" y="128956"/>
                    </a:lnTo>
                    <a:cubicBezTo>
                      <a:pt x="90737" y="128956"/>
                      <a:pt x="92654" y="127041"/>
                      <a:pt x="92654" y="124488"/>
                    </a:cubicBezTo>
                    <a:cubicBezTo>
                      <a:pt x="92654" y="124488"/>
                      <a:pt x="92654" y="124488"/>
                      <a:pt x="92654" y="124488"/>
                    </a:cubicBezTo>
                    <a:lnTo>
                      <a:pt x="92654" y="120657"/>
                    </a:lnTo>
                    <a:cubicBezTo>
                      <a:pt x="92654" y="118742"/>
                      <a:pt x="91376" y="117465"/>
                      <a:pt x="90098" y="116188"/>
                    </a:cubicBezTo>
                    <a:lnTo>
                      <a:pt x="76679" y="109804"/>
                    </a:lnTo>
                    <a:lnTo>
                      <a:pt x="76679" y="93206"/>
                    </a:lnTo>
                    <a:lnTo>
                      <a:pt x="88181" y="93206"/>
                    </a:lnTo>
                    <a:cubicBezTo>
                      <a:pt x="90737" y="93206"/>
                      <a:pt x="92654" y="91291"/>
                      <a:pt x="93293" y="88737"/>
                    </a:cubicBezTo>
                    <a:cubicBezTo>
                      <a:pt x="93293" y="88737"/>
                      <a:pt x="93293" y="88737"/>
                      <a:pt x="93293" y="88737"/>
                    </a:cubicBezTo>
                    <a:lnTo>
                      <a:pt x="93293" y="88099"/>
                    </a:lnTo>
                    <a:cubicBezTo>
                      <a:pt x="93293" y="80438"/>
                      <a:pt x="88181" y="74054"/>
                      <a:pt x="80513" y="72777"/>
                    </a:cubicBezTo>
                    <a:lnTo>
                      <a:pt x="80513" y="71501"/>
                    </a:lnTo>
                    <a:lnTo>
                      <a:pt x="82430" y="71501"/>
                    </a:lnTo>
                    <a:cubicBezTo>
                      <a:pt x="86903" y="71501"/>
                      <a:pt x="90737" y="68309"/>
                      <a:pt x="92654" y="64478"/>
                    </a:cubicBezTo>
                    <a:lnTo>
                      <a:pt x="120131" y="64478"/>
                    </a:lnTo>
                    <a:lnTo>
                      <a:pt x="120131" y="123849"/>
                    </a:lnTo>
                    <a:cubicBezTo>
                      <a:pt x="120131" y="126403"/>
                      <a:pt x="122048" y="128956"/>
                      <a:pt x="125243" y="128956"/>
                    </a:cubicBezTo>
                    <a:cubicBezTo>
                      <a:pt x="128438" y="128956"/>
                      <a:pt x="130355" y="127041"/>
                      <a:pt x="130355" y="123849"/>
                    </a:cubicBezTo>
                    <a:lnTo>
                      <a:pt x="130355" y="64478"/>
                    </a:lnTo>
                    <a:lnTo>
                      <a:pt x="139940" y="64478"/>
                    </a:lnTo>
                    <a:cubicBezTo>
                      <a:pt x="142496" y="64478"/>
                      <a:pt x="145051" y="62563"/>
                      <a:pt x="145051" y="59371"/>
                    </a:cubicBezTo>
                    <a:cubicBezTo>
                      <a:pt x="145051" y="56179"/>
                      <a:pt x="143135" y="54264"/>
                      <a:pt x="139940" y="54264"/>
                    </a:cubicBezTo>
                    <a:lnTo>
                      <a:pt x="93932" y="54264"/>
                    </a:lnTo>
                    <a:lnTo>
                      <a:pt x="93932" y="51710"/>
                    </a:lnTo>
                    <a:lnTo>
                      <a:pt x="102878" y="51710"/>
                    </a:lnTo>
                    <a:cubicBezTo>
                      <a:pt x="105434" y="51710"/>
                      <a:pt x="107990" y="49795"/>
                      <a:pt x="107990" y="46603"/>
                    </a:cubicBezTo>
                    <a:lnTo>
                      <a:pt x="107990" y="5107"/>
                    </a:lnTo>
                    <a:cubicBezTo>
                      <a:pt x="107990" y="2554"/>
                      <a:pt x="106073" y="638"/>
                      <a:pt x="103517" y="0"/>
                    </a:cubicBezTo>
                    <a:cubicBezTo>
                      <a:pt x="103517" y="0"/>
                      <a:pt x="103517" y="0"/>
                      <a:pt x="103517" y="0"/>
                    </a:cubicBezTo>
                    <a:lnTo>
                      <a:pt x="41535" y="0"/>
                    </a:lnTo>
                    <a:cubicBezTo>
                      <a:pt x="34506" y="638"/>
                      <a:pt x="32589" y="2554"/>
                      <a:pt x="32589" y="5107"/>
                    </a:cubicBezTo>
                    <a:cubicBezTo>
                      <a:pt x="32589" y="5107"/>
                      <a:pt x="32589" y="5107"/>
                      <a:pt x="32589" y="5107"/>
                    </a:cubicBezTo>
                    <a:close/>
                    <a:moveTo>
                      <a:pt x="58148" y="83630"/>
                    </a:moveTo>
                    <a:cubicBezTo>
                      <a:pt x="59427" y="82353"/>
                      <a:pt x="61343" y="81077"/>
                      <a:pt x="63261" y="81077"/>
                    </a:cubicBezTo>
                    <a:lnTo>
                      <a:pt x="74123" y="81077"/>
                    </a:lnTo>
                    <a:cubicBezTo>
                      <a:pt x="76040" y="81077"/>
                      <a:pt x="77957" y="81715"/>
                      <a:pt x="79235" y="83630"/>
                    </a:cubicBezTo>
                    <a:lnTo>
                      <a:pt x="58148" y="83630"/>
                    </a:lnTo>
                    <a:close/>
                    <a:moveTo>
                      <a:pt x="57509" y="51710"/>
                    </a:moveTo>
                    <a:lnTo>
                      <a:pt x="60704" y="51710"/>
                    </a:lnTo>
                    <a:lnTo>
                      <a:pt x="60704" y="54264"/>
                    </a:lnTo>
                    <a:lnTo>
                      <a:pt x="57509" y="54264"/>
                    </a:lnTo>
                    <a:lnTo>
                      <a:pt x="57509" y="51710"/>
                    </a:lnTo>
                    <a:close/>
                    <a:moveTo>
                      <a:pt x="80513" y="42134"/>
                    </a:moveTo>
                    <a:lnTo>
                      <a:pt x="57509" y="42134"/>
                    </a:lnTo>
                    <a:lnTo>
                      <a:pt x="57509" y="37665"/>
                    </a:lnTo>
                    <a:cubicBezTo>
                      <a:pt x="58148" y="31281"/>
                      <a:pt x="63261" y="26813"/>
                      <a:pt x="69650" y="26813"/>
                    </a:cubicBezTo>
                    <a:cubicBezTo>
                      <a:pt x="75402" y="27451"/>
                      <a:pt x="79874" y="31920"/>
                      <a:pt x="80513" y="37665"/>
                    </a:cubicBezTo>
                    <a:lnTo>
                      <a:pt x="80513" y="42134"/>
                    </a:lnTo>
                    <a:close/>
                    <a:moveTo>
                      <a:pt x="80513" y="54264"/>
                    </a:moveTo>
                    <a:lnTo>
                      <a:pt x="77318" y="54264"/>
                    </a:lnTo>
                    <a:lnTo>
                      <a:pt x="77318" y="51710"/>
                    </a:lnTo>
                    <a:lnTo>
                      <a:pt x="80513" y="51710"/>
                    </a:lnTo>
                    <a:lnTo>
                      <a:pt x="80513" y="54264"/>
                    </a:lnTo>
                    <a:close/>
                    <a:moveTo>
                      <a:pt x="41535" y="10214"/>
                    </a:moveTo>
                    <a:lnTo>
                      <a:pt x="93932" y="10214"/>
                    </a:lnTo>
                    <a:lnTo>
                      <a:pt x="93932" y="42134"/>
                    </a:lnTo>
                    <a:lnTo>
                      <a:pt x="90098" y="42134"/>
                    </a:lnTo>
                    <a:lnTo>
                      <a:pt x="90098" y="37665"/>
                    </a:lnTo>
                    <a:cubicBezTo>
                      <a:pt x="89459" y="26174"/>
                      <a:pt x="79235" y="17237"/>
                      <a:pt x="67733" y="17875"/>
                    </a:cubicBezTo>
                    <a:cubicBezTo>
                      <a:pt x="56871" y="18514"/>
                      <a:pt x="48563" y="26813"/>
                      <a:pt x="47925" y="37665"/>
                    </a:cubicBezTo>
                    <a:lnTo>
                      <a:pt x="47925" y="42134"/>
                    </a:lnTo>
                    <a:lnTo>
                      <a:pt x="41535" y="42134"/>
                    </a:lnTo>
                    <a:lnTo>
                      <a:pt x="41535" y="1021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69" name="Graphic 4">
                <a:extLst>
                  <a:ext uri="{FF2B5EF4-FFF2-40B4-BE49-F238E27FC236}">
                    <a16:creationId xmlns:a16="http://schemas.microsoft.com/office/drawing/2014/main" id="{848D484E-DBA5-4E9B-A8DD-80DF73B345F9}"/>
                  </a:ext>
                </a:extLst>
              </p:cNvPr>
              <p:cNvSpPr/>
              <p:nvPr/>
            </p:nvSpPr>
            <p:spPr>
              <a:xfrm>
                <a:off x="10991969" y="1476777"/>
                <a:ext cx="246258" cy="213863"/>
              </a:xfrm>
              <a:custGeom>
                <a:avLst/>
                <a:gdLst>
                  <a:gd name="connsiteX0" fmla="*/ 241540 w 246258"/>
                  <a:gd name="connsiteY0" fmla="*/ 65117 h 213863"/>
                  <a:gd name="connsiteX1" fmla="*/ 130355 w 246258"/>
                  <a:gd name="connsiteY1" fmla="*/ 1915 h 213863"/>
                  <a:gd name="connsiteX2" fmla="*/ 116297 w 246258"/>
                  <a:gd name="connsiteY2" fmla="*/ 1915 h 213863"/>
                  <a:gd name="connsiteX3" fmla="*/ 5112 w 246258"/>
                  <a:gd name="connsiteY3" fmla="*/ 65117 h 213863"/>
                  <a:gd name="connsiteX4" fmla="*/ 1278 w 246258"/>
                  <a:gd name="connsiteY4" fmla="*/ 79161 h 213863"/>
                  <a:gd name="connsiteX5" fmla="*/ 8307 w 246258"/>
                  <a:gd name="connsiteY5" fmla="*/ 84269 h 213863"/>
                  <a:gd name="connsiteX6" fmla="*/ 23643 w 246258"/>
                  <a:gd name="connsiteY6" fmla="*/ 87460 h 213863"/>
                  <a:gd name="connsiteX7" fmla="*/ 23643 w 246258"/>
                  <a:gd name="connsiteY7" fmla="*/ 207479 h 213863"/>
                  <a:gd name="connsiteX8" fmla="*/ 30033 w 246258"/>
                  <a:gd name="connsiteY8" fmla="*/ 213863 h 213863"/>
                  <a:gd name="connsiteX9" fmla="*/ 215980 w 246258"/>
                  <a:gd name="connsiteY9" fmla="*/ 213863 h 213863"/>
                  <a:gd name="connsiteX10" fmla="*/ 222370 w 246258"/>
                  <a:gd name="connsiteY10" fmla="*/ 207479 h 213863"/>
                  <a:gd name="connsiteX11" fmla="*/ 222370 w 246258"/>
                  <a:gd name="connsiteY11" fmla="*/ 87460 h 213863"/>
                  <a:gd name="connsiteX12" fmla="*/ 237706 w 246258"/>
                  <a:gd name="connsiteY12" fmla="*/ 84269 h 213863"/>
                  <a:gd name="connsiteX13" fmla="*/ 246012 w 246258"/>
                  <a:gd name="connsiteY13" fmla="*/ 72139 h 213863"/>
                  <a:gd name="connsiteX14" fmla="*/ 241540 w 246258"/>
                  <a:gd name="connsiteY14" fmla="*/ 65117 h 213863"/>
                  <a:gd name="connsiteX15" fmla="*/ 241540 w 246258"/>
                  <a:gd name="connsiteY15" fmla="*/ 65117 h 213863"/>
                  <a:gd name="connsiteX16" fmla="*/ 214702 w 246258"/>
                  <a:gd name="connsiteY16" fmla="*/ 75331 h 213863"/>
                  <a:gd name="connsiteX17" fmla="*/ 209590 w 246258"/>
                  <a:gd name="connsiteY17" fmla="*/ 81715 h 213863"/>
                  <a:gd name="connsiteX18" fmla="*/ 209590 w 246258"/>
                  <a:gd name="connsiteY18" fmla="*/ 200457 h 213863"/>
                  <a:gd name="connsiteX19" fmla="*/ 37062 w 246258"/>
                  <a:gd name="connsiteY19" fmla="*/ 200457 h 213863"/>
                  <a:gd name="connsiteX20" fmla="*/ 37062 w 246258"/>
                  <a:gd name="connsiteY20" fmla="*/ 81715 h 213863"/>
                  <a:gd name="connsiteX21" fmla="*/ 31949 w 246258"/>
                  <a:gd name="connsiteY21" fmla="*/ 75331 h 213863"/>
                  <a:gd name="connsiteX22" fmla="*/ 17253 w 246258"/>
                  <a:gd name="connsiteY22" fmla="*/ 72139 h 213863"/>
                  <a:gd name="connsiteX23" fmla="*/ 122687 w 246258"/>
                  <a:gd name="connsiteY23" fmla="*/ 12130 h 213863"/>
                  <a:gd name="connsiteX24" fmla="*/ 123965 w 246258"/>
                  <a:gd name="connsiteY24" fmla="*/ 12130 h 213863"/>
                  <a:gd name="connsiteX25" fmla="*/ 229399 w 246258"/>
                  <a:gd name="connsiteY25" fmla="*/ 72139 h 213863"/>
                  <a:gd name="connsiteX26" fmla="*/ 214702 w 246258"/>
                  <a:gd name="connsiteY26" fmla="*/ 75331 h 21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6258" h="213863">
                    <a:moveTo>
                      <a:pt x="241540" y="65117"/>
                    </a:moveTo>
                    <a:lnTo>
                      <a:pt x="130355" y="1915"/>
                    </a:lnTo>
                    <a:cubicBezTo>
                      <a:pt x="125882" y="-638"/>
                      <a:pt x="120770" y="-638"/>
                      <a:pt x="116297" y="1915"/>
                    </a:cubicBezTo>
                    <a:lnTo>
                      <a:pt x="5112" y="65117"/>
                    </a:lnTo>
                    <a:cubicBezTo>
                      <a:pt x="0" y="67670"/>
                      <a:pt x="-1278" y="74054"/>
                      <a:pt x="1278" y="79161"/>
                    </a:cubicBezTo>
                    <a:cubicBezTo>
                      <a:pt x="2556" y="81715"/>
                      <a:pt x="5112" y="83630"/>
                      <a:pt x="8307" y="84269"/>
                    </a:cubicBezTo>
                    <a:lnTo>
                      <a:pt x="23643" y="87460"/>
                    </a:lnTo>
                    <a:lnTo>
                      <a:pt x="23643" y="207479"/>
                    </a:lnTo>
                    <a:cubicBezTo>
                      <a:pt x="23643" y="211310"/>
                      <a:pt x="26199" y="213863"/>
                      <a:pt x="30033" y="213863"/>
                    </a:cubicBezTo>
                    <a:lnTo>
                      <a:pt x="215980" y="213863"/>
                    </a:lnTo>
                    <a:cubicBezTo>
                      <a:pt x="219814" y="213863"/>
                      <a:pt x="222370" y="211310"/>
                      <a:pt x="222370" y="207479"/>
                    </a:cubicBezTo>
                    <a:lnTo>
                      <a:pt x="222370" y="87460"/>
                    </a:lnTo>
                    <a:lnTo>
                      <a:pt x="237706" y="84269"/>
                    </a:lnTo>
                    <a:cubicBezTo>
                      <a:pt x="243457" y="83630"/>
                      <a:pt x="247291" y="77885"/>
                      <a:pt x="246012" y="72139"/>
                    </a:cubicBezTo>
                    <a:cubicBezTo>
                      <a:pt x="246012" y="68947"/>
                      <a:pt x="244096" y="66393"/>
                      <a:pt x="241540" y="65117"/>
                    </a:cubicBezTo>
                    <a:lnTo>
                      <a:pt x="241540" y="65117"/>
                    </a:lnTo>
                    <a:close/>
                    <a:moveTo>
                      <a:pt x="214702" y="75331"/>
                    </a:moveTo>
                    <a:cubicBezTo>
                      <a:pt x="211507" y="75969"/>
                      <a:pt x="209590" y="78523"/>
                      <a:pt x="209590" y="81715"/>
                    </a:cubicBezTo>
                    <a:lnTo>
                      <a:pt x="209590" y="200457"/>
                    </a:lnTo>
                    <a:lnTo>
                      <a:pt x="37062" y="200457"/>
                    </a:lnTo>
                    <a:lnTo>
                      <a:pt x="37062" y="81715"/>
                    </a:lnTo>
                    <a:cubicBezTo>
                      <a:pt x="37062" y="78523"/>
                      <a:pt x="35144" y="75969"/>
                      <a:pt x="31949" y="75331"/>
                    </a:cubicBezTo>
                    <a:lnTo>
                      <a:pt x="17253" y="72139"/>
                    </a:lnTo>
                    <a:lnTo>
                      <a:pt x="122687" y="12130"/>
                    </a:lnTo>
                    <a:cubicBezTo>
                      <a:pt x="123326" y="12130"/>
                      <a:pt x="123965" y="12130"/>
                      <a:pt x="123965" y="12130"/>
                    </a:cubicBezTo>
                    <a:lnTo>
                      <a:pt x="229399" y="72139"/>
                    </a:lnTo>
                    <a:lnTo>
                      <a:pt x="214702" y="75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67" name="Graphic 4">
              <a:extLst>
                <a:ext uri="{FF2B5EF4-FFF2-40B4-BE49-F238E27FC236}">
                  <a16:creationId xmlns:a16="http://schemas.microsoft.com/office/drawing/2014/main" id="{442982F3-5A6D-4720-B7CA-D44C318B358C}"/>
                </a:ext>
              </a:extLst>
            </p:cNvPr>
            <p:cNvSpPr/>
            <p:nvPr/>
          </p:nvSpPr>
          <p:spPr>
            <a:xfrm>
              <a:off x="12546418" y="771387"/>
              <a:ext cx="29703" cy="29618"/>
            </a:xfrm>
            <a:custGeom>
              <a:avLst/>
              <a:gdLst>
                <a:gd name="connsiteX0" fmla="*/ 137384 w 211506"/>
                <a:gd name="connsiteY0" fmla="*/ 127680 h 211309"/>
                <a:gd name="connsiteX1" fmla="*/ 155915 w 211506"/>
                <a:gd name="connsiteY1" fmla="*/ 77885 h 211309"/>
                <a:gd name="connsiteX2" fmla="*/ 77957 w 211506"/>
                <a:gd name="connsiteY2" fmla="*/ 0 h 211309"/>
                <a:gd name="connsiteX3" fmla="*/ 0 w 211506"/>
                <a:gd name="connsiteY3" fmla="*/ 77885 h 211309"/>
                <a:gd name="connsiteX4" fmla="*/ 77957 w 211506"/>
                <a:gd name="connsiteY4" fmla="*/ 155769 h 211309"/>
                <a:gd name="connsiteX5" fmla="*/ 128438 w 211506"/>
                <a:gd name="connsiteY5" fmla="*/ 137256 h 211309"/>
                <a:gd name="connsiteX6" fmla="*/ 200644 w 211506"/>
                <a:gd name="connsiteY6" fmla="*/ 209395 h 211309"/>
                <a:gd name="connsiteX7" fmla="*/ 205117 w 211506"/>
                <a:gd name="connsiteY7" fmla="*/ 211310 h 211309"/>
                <a:gd name="connsiteX8" fmla="*/ 209590 w 211506"/>
                <a:gd name="connsiteY8" fmla="*/ 209395 h 211309"/>
                <a:gd name="connsiteX9" fmla="*/ 209590 w 211506"/>
                <a:gd name="connsiteY9" fmla="*/ 200457 h 211309"/>
                <a:gd name="connsiteX10" fmla="*/ 137384 w 211506"/>
                <a:gd name="connsiteY10" fmla="*/ 127680 h 211309"/>
                <a:gd name="connsiteX11" fmla="*/ 13419 w 211506"/>
                <a:gd name="connsiteY11" fmla="*/ 77885 h 211309"/>
                <a:gd name="connsiteX12" fmla="*/ 78597 w 211506"/>
                <a:gd name="connsiteY12" fmla="*/ 12768 h 211309"/>
                <a:gd name="connsiteX13" fmla="*/ 143774 w 211506"/>
                <a:gd name="connsiteY13" fmla="*/ 77885 h 211309"/>
                <a:gd name="connsiteX14" fmla="*/ 78597 w 211506"/>
                <a:gd name="connsiteY14" fmla="*/ 143001 h 211309"/>
                <a:gd name="connsiteX15" fmla="*/ 13419 w 211506"/>
                <a:gd name="connsiteY15" fmla="*/ 77885 h 21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506" h="211309">
                  <a:moveTo>
                    <a:pt x="137384" y="127680"/>
                  </a:moveTo>
                  <a:cubicBezTo>
                    <a:pt x="148886" y="114273"/>
                    <a:pt x="155915" y="96398"/>
                    <a:pt x="155915" y="77885"/>
                  </a:cubicBezTo>
                  <a:cubicBezTo>
                    <a:pt x="155915" y="35112"/>
                    <a:pt x="120770" y="0"/>
                    <a:pt x="77957" y="0"/>
                  </a:cubicBezTo>
                  <a:cubicBezTo>
                    <a:pt x="35145" y="0"/>
                    <a:pt x="0" y="35112"/>
                    <a:pt x="0" y="77885"/>
                  </a:cubicBezTo>
                  <a:cubicBezTo>
                    <a:pt x="0" y="120657"/>
                    <a:pt x="35145" y="155769"/>
                    <a:pt x="77957" y="155769"/>
                  </a:cubicBezTo>
                  <a:cubicBezTo>
                    <a:pt x="97127" y="155769"/>
                    <a:pt x="114380" y="148747"/>
                    <a:pt x="128438" y="137256"/>
                  </a:cubicBezTo>
                  <a:lnTo>
                    <a:pt x="200644" y="209395"/>
                  </a:lnTo>
                  <a:cubicBezTo>
                    <a:pt x="201922" y="210671"/>
                    <a:pt x="203839" y="211310"/>
                    <a:pt x="205117" y="211310"/>
                  </a:cubicBezTo>
                  <a:cubicBezTo>
                    <a:pt x="206395" y="211310"/>
                    <a:pt x="208312" y="210671"/>
                    <a:pt x="209590" y="209395"/>
                  </a:cubicBezTo>
                  <a:cubicBezTo>
                    <a:pt x="212146" y="206841"/>
                    <a:pt x="212146" y="203011"/>
                    <a:pt x="209590" y="200457"/>
                  </a:cubicBezTo>
                  <a:lnTo>
                    <a:pt x="137384" y="127680"/>
                  </a:lnTo>
                  <a:close/>
                  <a:moveTo>
                    <a:pt x="13419" y="77885"/>
                  </a:moveTo>
                  <a:cubicBezTo>
                    <a:pt x="13419" y="42134"/>
                    <a:pt x="42812" y="12768"/>
                    <a:pt x="78597" y="12768"/>
                  </a:cubicBezTo>
                  <a:cubicBezTo>
                    <a:pt x="114380" y="12768"/>
                    <a:pt x="143774" y="42134"/>
                    <a:pt x="143774" y="77885"/>
                  </a:cubicBezTo>
                  <a:cubicBezTo>
                    <a:pt x="143774" y="113635"/>
                    <a:pt x="114380" y="143001"/>
                    <a:pt x="78597" y="143001"/>
                  </a:cubicBezTo>
                  <a:cubicBezTo>
                    <a:pt x="42812" y="143001"/>
                    <a:pt x="13419" y="113635"/>
                    <a:pt x="13419" y="77885"/>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73" name="TextBox 72">
            <a:extLst>
              <a:ext uri="{FF2B5EF4-FFF2-40B4-BE49-F238E27FC236}">
                <a16:creationId xmlns:a16="http://schemas.microsoft.com/office/drawing/2014/main" id="{3D733966-0FCF-4368-B2E0-EE3F9D2F0965}"/>
              </a:ext>
            </a:extLst>
          </p:cNvPr>
          <p:cNvSpPr txBox="1"/>
          <p:nvPr/>
        </p:nvSpPr>
        <p:spPr>
          <a:xfrm>
            <a:off x="6349267" y="3180492"/>
            <a:ext cx="1461752" cy="1574149"/>
          </a:xfrm>
          <a:prstGeom prst="rect">
            <a:avLst/>
          </a:prstGeom>
          <a:noFill/>
        </p:spPr>
        <p:txBody>
          <a:bodyPr wrap="square" lIns="0">
            <a:spAutoFit/>
          </a:bodyPr>
          <a:lstStyle/>
          <a:p>
            <a:pPr marL="0" marR="0" lvl="0" indent="0" defTabSz="787481" rtl="0" eaLnBrk="1" fontAlgn="auto" latinLnBrk="0" hangingPunct="0">
              <a:lnSpc>
                <a:spcPct val="100000"/>
              </a:lnSpc>
              <a:spcBef>
                <a:spcPts val="600"/>
              </a:spcBef>
              <a:spcAft>
                <a:spcPts val="0"/>
              </a:spcAft>
              <a:buClrTx/>
              <a:buSzPct val="100000"/>
              <a:buFontTx/>
              <a:buNone/>
              <a:tabLst/>
              <a:defRPr/>
            </a:pPr>
            <a:r>
              <a:rPr kumimoji="0" lang="en-GB" sz="6600" b="1" i="0" u="none" strike="noStrike" kern="1200" cap="none" spc="0" normalizeH="0" baseline="0" noProof="0" dirty="0">
                <a:ln>
                  <a:noFill/>
                </a:ln>
                <a:solidFill>
                  <a:srgbClr val="00ACA7"/>
                </a:solidFill>
                <a:effectLst/>
                <a:uLnTx/>
                <a:uFillTx/>
                <a:latin typeface="Bahnschrift SemiBold Condensed" panose="020B0502040204020203" pitchFamily="34" charset="0"/>
                <a:ea typeface="Open Sans" panose="020B0606030504020204" pitchFamily="34" charset="0"/>
                <a:cs typeface="Open Sans" panose="020B0606030504020204" pitchFamily="34" charset="0"/>
              </a:rPr>
              <a:t>14</a:t>
            </a:r>
            <a:endParaRPr kumimoji="0" lang="en-GB" sz="1800" b="0" i="0" u="none" strike="noStrike" kern="1200" cap="none" spc="0" normalizeH="0" baseline="0" noProof="0" dirty="0">
              <a:ln>
                <a:noFill/>
              </a:ln>
              <a:solidFill>
                <a:srgbClr val="00ACA7"/>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a:lnSpc>
                <a:spcPts val="1900"/>
              </a:lnSpc>
              <a:spcAft>
                <a:spcPts val="1000"/>
              </a:spcAft>
            </a:pPr>
            <a:r>
              <a:rPr lang="en-GB" sz="12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a:t>
            </a:r>
            <a:r>
              <a:rPr lang="en-GB" sz="1200" b="1" baseline="-25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2eq</a:t>
            </a:r>
            <a:r>
              <a:rPr lang="en-GB" sz="12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tons reduced daily.</a:t>
            </a:r>
          </a:p>
        </p:txBody>
      </p:sp>
      <p:sp>
        <p:nvSpPr>
          <p:cNvPr id="92" name="Rectangle 91">
            <a:extLst>
              <a:ext uri="{FF2B5EF4-FFF2-40B4-BE49-F238E27FC236}">
                <a16:creationId xmlns:a16="http://schemas.microsoft.com/office/drawing/2014/main" id="{CD6303A9-9C86-40B3-8B80-68B742F652EE}"/>
              </a:ext>
            </a:extLst>
          </p:cNvPr>
          <p:cNvSpPr/>
          <p:nvPr/>
        </p:nvSpPr>
        <p:spPr>
          <a:xfrm>
            <a:off x="6349267" y="2980904"/>
            <a:ext cx="429238" cy="246221"/>
          </a:xfrm>
          <a:prstGeom prst="rect">
            <a:avLst/>
          </a:prstGeom>
          <a:solidFill>
            <a:schemeClr val="accent2"/>
          </a:solidFill>
        </p:spPr>
        <p:txBody>
          <a:bodyPr wrap="square" rtlCol="0" anchor="ctr">
            <a:spAutoFit/>
          </a:bodyPr>
          <a:lstStyle/>
          <a:p>
            <a:pPr algn="ctr"/>
            <a:endParaRPr lang="en-GB" sz="10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7168" name="Rectangle 7167">
            <a:extLst>
              <a:ext uri="{FF2B5EF4-FFF2-40B4-BE49-F238E27FC236}">
                <a16:creationId xmlns:a16="http://schemas.microsoft.com/office/drawing/2014/main" id="{831EB9CF-D254-4873-8878-874FAE9BF90F}"/>
              </a:ext>
            </a:extLst>
          </p:cNvPr>
          <p:cNvSpPr/>
          <p:nvPr/>
        </p:nvSpPr>
        <p:spPr>
          <a:xfrm>
            <a:off x="6349267" y="4714174"/>
            <a:ext cx="429238" cy="246221"/>
          </a:xfrm>
          <a:prstGeom prst="rect">
            <a:avLst/>
          </a:prstGeom>
          <a:solidFill>
            <a:schemeClr val="accent2"/>
          </a:solidFill>
        </p:spPr>
        <p:txBody>
          <a:bodyPr wrap="square" rtlCol="0" anchor="ctr">
            <a:spAutoFit/>
          </a:bodyPr>
          <a:lstStyle/>
          <a:p>
            <a:pPr algn="ctr"/>
            <a:endParaRPr lang="en-GB" sz="10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93" name="TextBox 92">
            <a:extLst>
              <a:ext uri="{FF2B5EF4-FFF2-40B4-BE49-F238E27FC236}">
                <a16:creationId xmlns:a16="http://schemas.microsoft.com/office/drawing/2014/main" id="{A6F2BE14-A392-4CA9-A87D-7305487606E3}"/>
              </a:ext>
            </a:extLst>
          </p:cNvPr>
          <p:cNvSpPr txBox="1"/>
          <p:nvPr/>
        </p:nvSpPr>
        <p:spPr>
          <a:xfrm>
            <a:off x="8155402" y="3180492"/>
            <a:ext cx="1687098" cy="1574149"/>
          </a:xfrm>
          <a:prstGeom prst="rect">
            <a:avLst/>
          </a:prstGeom>
          <a:noFill/>
        </p:spPr>
        <p:txBody>
          <a:bodyPr wrap="square" lIns="0">
            <a:spAutoFit/>
          </a:bodyPr>
          <a:lstStyle/>
          <a:p>
            <a:pPr marL="0" marR="0" lvl="0" indent="0" algn="l" defTabSz="787481" rtl="0" eaLnBrk="1" fontAlgn="auto" latinLnBrk="0" hangingPunct="0">
              <a:lnSpc>
                <a:spcPct val="100000"/>
              </a:lnSpc>
              <a:spcBef>
                <a:spcPts val="600"/>
              </a:spcBef>
              <a:spcAft>
                <a:spcPts val="0"/>
              </a:spcAft>
              <a:buClrTx/>
              <a:buSzPct val="100000"/>
              <a:buFontTx/>
              <a:buNone/>
              <a:tabLst/>
              <a:defRPr/>
            </a:pPr>
            <a:r>
              <a:rPr kumimoji="0" lang="en-GB" sz="6600" b="1" i="0" u="none" strike="noStrike" kern="1200" cap="none" spc="0" normalizeH="0" baseline="0" noProof="0" dirty="0">
                <a:ln>
                  <a:noFill/>
                </a:ln>
                <a:solidFill>
                  <a:srgbClr val="00ACA7"/>
                </a:solidFill>
                <a:effectLst/>
                <a:uLnTx/>
                <a:uFillTx/>
                <a:latin typeface="Bahnschrift SemiBold Condensed" panose="020B0502040204020203" pitchFamily="34" charset="0"/>
                <a:ea typeface="Open Sans" panose="020B0606030504020204" pitchFamily="34" charset="0"/>
                <a:cs typeface="Open Sans" panose="020B0606030504020204" pitchFamily="34" charset="0"/>
              </a:rPr>
              <a:t>31%</a:t>
            </a:r>
            <a:endParaRPr kumimoji="0" lang="en-GB" sz="1800" b="0" i="0" u="none" strike="noStrike" kern="1200" cap="none" spc="0" normalizeH="0" baseline="0" noProof="0" dirty="0">
              <a:ln>
                <a:noFill/>
              </a:ln>
              <a:solidFill>
                <a:srgbClr val="00ACA7"/>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787481" rtl="0" eaLnBrk="1" fontAlgn="auto" latinLnBrk="0" hangingPunct="1">
              <a:lnSpc>
                <a:spcPts val="1900"/>
              </a:lnSpc>
              <a:spcBef>
                <a:spcPts val="0"/>
              </a:spcBef>
              <a:spcAft>
                <a:spcPts val="1000"/>
              </a:spcAft>
              <a:buClrTx/>
              <a:buSzTx/>
              <a:buFontTx/>
              <a:buNone/>
              <a:tabLst/>
              <a:defRPr/>
            </a:pPr>
            <a:r>
              <a:rPr lang="en-GB" sz="12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Time savings in standard trips.</a:t>
            </a:r>
          </a:p>
        </p:txBody>
      </p:sp>
      <p:sp>
        <p:nvSpPr>
          <p:cNvPr id="95" name="Rectangle 94">
            <a:extLst>
              <a:ext uri="{FF2B5EF4-FFF2-40B4-BE49-F238E27FC236}">
                <a16:creationId xmlns:a16="http://schemas.microsoft.com/office/drawing/2014/main" id="{D645C803-BC79-41E4-9C5A-7A694543E6CA}"/>
              </a:ext>
            </a:extLst>
          </p:cNvPr>
          <p:cNvSpPr/>
          <p:nvPr/>
        </p:nvSpPr>
        <p:spPr>
          <a:xfrm>
            <a:off x="8155402" y="2980904"/>
            <a:ext cx="429238" cy="246221"/>
          </a:xfrm>
          <a:prstGeom prst="rect">
            <a:avLst/>
          </a:prstGeom>
          <a:solidFill>
            <a:schemeClr val="accent2"/>
          </a:solidFill>
        </p:spPr>
        <p:txBody>
          <a:bodyPr wrap="square" rtlCol="0" anchor="ctr">
            <a:spAutoFit/>
          </a:bodyPr>
          <a:lstStyle/>
          <a:p>
            <a:pPr algn="ctr"/>
            <a:endParaRPr lang="en-GB" sz="10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30" name="Rectangle 29">
            <a:extLst>
              <a:ext uri="{FF2B5EF4-FFF2-40B4-BE49-F238E27FC236}">
                <a16:creationId xmlns:a16="http://schemas.microsoft.com/office/drawing/2014/main" id="{67367902-E245-4B24-9822-284CD2E87148}"/>
              </a:ext>
            </a:extLst>
          </p:cNvPr>
          <p:cNvSpPr/>
          <p:nvPr/>
        </p:nvSpPr>
        <p:spPr>
          <a:xfrm>
            <a:off x="8155402" y="4714174"/>
            <a:ext cx="429238" cy="246221"/>
          </a:xfrm>
          <a:prstGeom prst="rect">
            <a:avLst/>
          </a:prstGeom>
          <a:solidFill>
            <a:schemeClr val="accent2"/>
          </a:solidFill>
        </p:spPr>
        <p:txBody>
          <a:bodyPr wrap="square" rtlCol="0" anchor="ctr">
            <a:spAutoFit/>
          </a:bodyPr>
          <a:lstStyle/>
          <a:p>
            <a:pPr algn="ctr"/>
            <a:endParaRPr lang="en-GB" sz="10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196" name="TextBox 195">
            <a:extLst>
              <a:ext uri="{FF2B5EF4-FFF2-40B4-BE49-F238E27FC236}">
                <a16:creationId xmlns:a16="http://schemas.microsoft.com/office/drawing/2014/main" id="{F445507A-7B81-4895-A84D-E1D67D9F117D}"/>
              </a:ext>
            </a:extLst>
          </p:cNvPr>
          <p:cNvSpPr txBox="1"/>
          <p:nvPr/>
        </p:nvSpPr>
        <p:spPr>
          <a:xfrm>
            <a:off x="4623844" y="3157187"/>
            <a:ext cx="1461752" cy="1574149"/>
          </a:xfrm>
          <a:prstGeom prst="rect">
            <a:avLst/>
          </a:prstGeom>
          <a:noFill/>
        </p:spPr>
        <p:txBody>
          <a:bodyPr wrap="square" lIns="0">
            <a:spAutoFit/>
          </a:bodyPr>
          <a:lstStyle/>
          <a:p>
            <a:pPr marL="0" marR="0" lvl="0" indent="0" defTabSz="787481" rtl="0" eaLnBrk="1" fontAlgn="auto" latinLnBrk="0" hangingPunct="0">
              <a:lnSpc>
                <a:spcPct val="100000"/>
              </a:lnSpc>
              <a:spcBef>
                <a:spcPts val="600"/>
              </a:spcBef>
              <a:spcAft>
                <a:spcPts val="0"/>
              </a:spcAft>
              <a:buClrTx/>
              <a:buSzPct val="100000"/>
              <a:buFontTx/>
              <a:buNone/>
              <a:tabLst/>
              <a:defRPr/>
            </a:pPr>
            <a:r>
              <a:rPr kumimoji="0" lang="en-GB" sz="6600" b="1" i="0" u="none" strike="noStrike" kern="1200" cap="none" spc="0" normalizeH="0" baseline="0" noProof="0" dirty="0">
                <a:ln>
                  <a:noFill/>
                </a:ln>
                <a:solidFill>
                  <a:srgbClr val="00ACA7"/>
                </a:solidFill>
                <a:effectLst/>
                <a:uLnTx/>
                <a:uFillTx/>
                <a:latin typeface="Bahnschrift SemiBold Condensed" panose="020B0502040204020203" pitchFamily="34" charset="0"/>
                <a:ea typeface="Open Sans" panose="020B0606030504020204" pitchFamily="34" charset="0"/>
                <a:cs typeface="Open Sans" panose="020B0606030504020204" pitchFamily="34" charset="0"/>
              </a:rPr>
              <a:t>50</a:t>
            </a:r>
            <a:endParaRPr kumimoji="0" lang="en-GB" sz="1800" b="0" i="0" u="none" strike="noStrike" kern="1200" cap="none" spc="0" normalizeH="0" baseline="0" noProof="0" dirty="0">
              <a:ln>
                <a:noFill/>
              </a:ln>
              <a:solidFill>
                <a:srgbClr val="00ACA7"/>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a:lnSpc>
                <a:spcPts val="1900"/>
              </a:lnSpc>
              <a:spcAft>
                <a:spcPts val="1000"/>
              </a:spcAft>
            </a:pPr>
            <a:r>
              <a:rPr lang="en-GB" sz="12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Millions of Euros Budget</a:t>
            </a:r>
          </a:p>
        </p:txBody>
      </p:sp>
      <p:sp>
        <p:nvSpPr>
          <p:cNvPr id="197" name="Rectangle 196">
            <a:extLst>
              <a:ext uri="{FF2B5EF4-FFF2-40B4-BE49-F238E27FC236}">
                <a16:creationId xmlns:a16="http://schemas.microsoft.com/office/drawing/2014/main" id="{4E756CA3-8A11-40A3-B2D0-56755210597A}"/>
              </a:ext>
            </a:extLst>
          </p:cNvPr>
          <p:cNvSpPr/>
          <p:nvPr/>
        </p:nvSpPr>
        <p:spPr>
          <a:xfrm>
            <a:off x="4623844" y="2980904"/>
            <a:ext cx="429238" cy="246221"/>
          </a:xfrm>
          <a:prstGeom prst="rect">
            <a:avLst/>
          </a:prstGeom>
          <a:solidFill>
            <a:schemeClr val="accent2"/>
          </a:solidFill>
        </p:spPr>
        <p:txBody>
          <a:bodyPr wrap="square" rtlCol="0" anchor="ctr">
            <a:spAutoFit/>
          </a:bodyPr>
          <a:lstStyle/>
          <a:p>
            <a:pPr algn="ctr"/>
            <a:endParaRPr lang="en-GB" sz="10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199" name="Rectangle 198">
            <a:extLst>
              <a:ext uri="{FF2B5EF4-FFF2-40B4-BE49-F238E27FC236}">
                <a16:creationId xmlns:a16="http://schemas.microsoft.com/office/drawing/2014/main" id="{B3C3CA7C-F2D6-4612-B406-C1F5CF36518C}"/>
              </a:ext>
            </a:extLst>
          </p:cNvPr>
          <p:cNvSpPr/>
          <p:nvPr/>
        </p:nvSpPr>
        <p:spPr>
          <a:xfrm>
            <a:off x="4633369" y="4714174"/>
            <a:ext cx="429238" cy="246221"/>
          </a:xfrm>
          <a:prstGeom prst="rect">
            <a:avLst/>
          </a:prstGeom>
          <a:solidFill>
            <a:schemeClr val="accent2"/>
          </a:solidFill>
        </p:spPr>
        <p:txBody>
          <a:bodyPr wrap="square" rtlCol="0" anchor="ctr">
            <a:spAutoFit/>
          </a:bodyPr>
          <a:lstStyle/>
          <a:p>
            <a:pPr algn="ctr"/>
            <a:endParaRPr lang="en-GB" sz="10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pic>
        <p:nvPicPr>
          <p:cNvPr id="6" name="Picture 5" descr="A picture containing text&#10;&#10;Description automatically generated">
            <a:extLst>
              <a:ext uri="{FF2B5EF4-FFF2-40B4-BE49-F238E27FC236}">
                <a16:creationId xmlns:a16="http://schemas.microsoft.com/office/drawing/2014/main" id="{DFEA3FD1-3966-4AFF-9321-7B702E4FE0E9}"/>
              </a:ext>
            </a:extLst>
          </p:cNvPr>
          <p:cNvPicPr>
            <a:picLocks noChangeAspect="1"/>
          </p:cNvPicPr>
          <p:nvPr/>
        </p:nvPicPr>
        <p:blipFill>
          <a:blip r:embed="rId3"/>
          <a:stretch>
            <a:fillRect/>
          </a:stretch>
        </p:blipFill>
        <p:spPr>
          <a:xfrm>
            <a:off x="0" y="2541133"/>
            <a:ext cx="4223657" cy="2375807"/>
          </a:xfrm>
          <a:prstGeom prst="rect">
            <a:avLst/>
          </a:prstGeom>
        </p:spPr>
      </p:pic>
      <p:grpSp>
        <p:nvGrpSpPr>
          <p:cNvPr id="10" name="Group 9">
            <a:extLst>
              <a:ext uri="{FF2B5EF4-FFF2-40B4-BE49-F238E27FC236}">
                <a16:creationId xmlns:a16="http://schemas.microsoft.com/office/drawing/2014/main" id="{0326B449-C6E2-49A2-A6DB-E68294ECD6AF}"/>
              </a:ext>
            </a:extLst>
          </p:cNvPr>
          <p:cNvGrpSpPr/>
          <p:nvPr/>
        </p:nvGrpSpPr>
        <p:grpSpPr>
          <a:xfrm>
            <a:off x="10044726" y="3342497"/>
            <a:ext cx="2918569" cy="1408078"/>
            <a:chOff x="10044726" y="3099796"/>
            <a:chExt cx="2918569" cy="1408078"/>
          </a:xfrm>
        </p:grpSpPr>
        <p:grpSp>
          <p:nvGrpSpPr>
            <p:cNvPr id="9" name="Group 8">
              <a:extLst>
                <a:ext uri="{FF2B5EF4-FFF2-40B4-BE49-F238E27FC236}">
                  <a16:creationId xmlns:a16="http://schemas.microsoft.com/office/drawing/2014/main" id="{382CB788-4DF4-46D0-AED8-E823D60FD12E}"/>
                </a:ext>
              </a:extLst>
            </p:cNvPr>
            <p:cNvGrpSpPr/>
            <p:nvPr/>
          </p:nvGrpSpPr>
          <p:grpSpPr>
            <a:xfrm>
              <a:off x="10044726" y="3099796"/>
              <a:ext cx="2918569" cy="314830"/>
              <a:chOff x="9857661" y="3283790"/>
              <a:chExt cx="2918569" cy="314830"/>
            </a:xfrm>
          </p:grpSpPr>
          <p:sp>
            <p:nvSpPr>
              <p:cNvPr id="200" name="TextBox 199">
                <a:extLst>
                  <a:ext uri="{FF2B5EF4-FFF2-40B4-BE49-F238E27FC236}">
                    <a16:creationId xmlns:a16="http://schemas.microsoft.com/office/drawing/2014/main" id="{65901CC9-EC3C-4188-9C06-66A8241C74E1}"/>
                  </a:ext>
                </a:extLst>
              </p:cNvPr>
              <p:cNvSpPr txBox="1"/>
              <p:nvPr/>
            </p:nvSpPr>
            <p:spPr>
              <a:xfrm>
                <a:off x="10048825" y="3283790"/>
                <a:ext cx="2727405" cy="314830"/>
              </a:xfrm>
              <a:prstGeom prst="rect">
                <a:avLst/>
              </a:prstGeom>
              <a:noFill/>
            </p:spPr>
            <p:txBody>
              <a:bodyPr wrap="square" lIns="0">
                <a:spAutoFit/>
              </a:bodyPr>
              <a:lstStyle/>
              <a:p>
                <a:pPr>
                  <a:lnSpc>
                    <a:spcPts val="1900"/>
                  </a:lnSpc>
                  <a:spcAft>
                    <a:spcPts val="1000"/>
                  </a:spcAft>
                </a:pPr>
                <a:r>
                  <a:rPr lang="en-GB" sz="12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Finished on December 2022</a:t>
                </a:r>
              </a:p>
            </p:txBody>
          </p:sp>
          <p:sp>
            <p:nvSpPr>
              <p:cNvPr id="116" name="Rectangle 115">
                <a:extLst>
                  <a:ext uri="{FF2B5EF4-FFF2-40B4-BE49-F238E27FC236}">
                    <a16:creationId xmlns:a16="http://schemas.microsoft.com/office/drawing/2014/main" id="{66233DF8-94B5-47FE-B7D4-E5D09CD4B204}"/>
                  </a:ext>
                </a:extLst>
              </p:cNvPr>
              <p:cNvSpPr/>
              <p:nvPr/>
            </p:nvSpPr>
            <p:spPr>
              <a:xfrm>
                <a:off x="9857661" y="3332384"/>
                <a:ext cx="119726" cy="246221"/>
              </a:xfrm>
              <a:prstGeom prst="rect">
                <a:avLst/>
              </a:prstGeom>
              <a:solidFill>
                <a:schemeClr val="accent2"/>
              </a:solidFill>
            </p:spPr>
            <p:txBody>
              <a:bodyPr wrap="square" rtlCol="0" anchor="ctr">
                <a:spAutoFit/>
              </a:bodyPr>
              <a:lstStyle/>
              <a:p>
                <a:pPr algn="ctr"/>
                <a:endParaRPr lang="en-GB" sz="10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grpSp>
        <p:grpSp>
          <p:nvGrpSpPr>
            <p:cNvPr id="7" name="Group 6">
              <a:extLst>
                <a:ext uri="{FF2B5EF4-FFF2-40B4-BE49-F238E27FC236}">
                  <a16:creationId xmlns:a16="http://schemas.microsoft.com/office/drawing/2014/main" id="{41FE4899-AC9D-45D7-9D47-92C75610C2AE}"/>
                </a:ext>
              </a:extLst>
            </p:cNvPr>
            <p:cNvGrpSpPr/>
            <p:nvPr/>
          </p:nvGrpSpPr>
          <p:grpSpPr>
            <a:xfrm>
              <a:off x="10044726" y="3646420"/>
              <a:ext cx="2429004" cy="314830"/>
              <a:chOff x="9857661" y="3830414"/>
              <a:chExt cx="2429004" cy="314830"/>
            </a:xfrm>
          </p:grpSpPr>
          <p:sp>
            <p:nvSpPr>
              <p:cNvPr id="115" name="TextBox 114">
                <a:extLst>
                  <a:ext uri="{FF2B5EF4-FFF2-40B4-BE49-F238E27FC236}">
                    <a16:creationId xmlns:a16="http://schemas.microsoft.com/office/drawing/2014/main" id="{7213855E-E359-4FC5-BB0B-FA08416CE9A3}"/>
                  </a:ext>
                </a:extLst>
              </p:cNvPr>
              <p:cNvSpPr txBox="1"/>
              <p:nvPr/>
            </p:nvSpPr>
            <p:spPr>
              <a:xfrm>
                <a:off x="10048825" y="3830414"/>
                <a:ext cx="2237840" cy="314830"/>
              </a:xfrm>
              <a:prstGeom prst="rect">
                <a:avLst/>
              </a:prstGeom>
              <a:noFill/>
            </p:spPr>
            <p:txBody>
              <a:bodyPr wrap="square" lIns="0">
                <a:spAutoFit/>
              </a:bodyPr>
              <a:lstStyle>
                <a:defPPr>
                  <a:defRPr lang="en-US"/>
                </a:defPPr>
                <a:lvl1pPr>
                  <a:lnSpc>
                    <a:spcPts val="1900"/>
                  </a:lnSpc>
                  <a:spcAft>
                    <a:spcPts val="1000"/>
                  </a:spcAft>
                  <a:defRPr sz="12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Greater capacity of the road</a:t>
                </a:r>
              </a:p>
            </p:txBody>
          </p:sp>
          <p:sp>
            <p:nvSpPr>
              <p:cNvPr id="117" name="Rectangle 116">
                <a:extLst>
                  <a:ext uri="{FF2B5EF4-FFF2-40B4-BE49-F238E27FC236}">
                    <a16:creationId xmlns:a16="http://schemas.microsoft.com/office/drawing/2014/main" id="{19F213FE-64B7-478E-9D90-FE470B55B7C5}"/>
                  </a:ext>
                </a:extLst>
              </p:cNvPr>
              <p:cNvSpPr/>
              <p:nvPr/>
            </p:nvSpPr>
            <p:spPr>
              <a:xfrm>
                <a:off x="9857661" y="3885449"/>
                <a:ext cx="119726" cy="246221"/>
              </a:xfrm>
              <a:prstGeom prst="rect">
                <a:avLst/>
              </a:prstGeom>
              <a:solidFill>
                <a:schemeClr val="accent2"/>
              </a:solidFill>
            </p:spPr>
            <p:txBody>
              <a:bodyPr wrap="square" rtlCol="0" anchor="ctr">
                <a:spAutoFit/>
              </a:bodyPr>
              <a:lstStyle/>
              <a:p>
                <a:pPr algn="ctr"/>
                <a:endParaRPr lang="en-GB" sz="10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grpSp>
        <p:grpSp>
          <p:nvGrpSpPr>
            <p:cNvPr id="5" name="Group 4">
              <a:extLst>
                <a:ext uri="{FF2B5EF4-FFF2-40B4-BE49-F238E27FC236}">
                  <a16:creationId xmlns:a16="http://schemas.microsoft.com/office/drawing/2014/main" id="{498E1818-2A3D-49A5-96A0-2A1CAC293ACA}"/>
                </a:ext>
              </a:extLst>
            </p:cNvPr>
            <p:cNvGrpSpPr/>
            <p:nvPr/>
          </p:nvGrpSpPr>
          <p:grpSpPr>
            <a:xfrm>
              <a:off x="10044726" y="4193044"/>
              <a:ext cx="2686028" cy="314830"/>
              <a:chOff x="9857661" y="4377038"/>
              <a:chExt cx="2686028" cy="314830"/>
            </a:xfrm>
          </p:grpSpPr>
          <p:sp>
            <p:nvSpPr>
              <p:cNvPr id="31" name="TextBox 30">
                <a:extLst>
                  <a:ext uri="{FF2B5EF4-FFF2-40B4-BE49-F238E27FC236}">
                    <a16:creationId xmlns:a16="http://schemas.microsoft.com/office/drawing/2014/main" id="{8C2DFA4C-F1B6-4885-994B-9B10FC838233}"/>
                  </a:ext>
                </a:extLst>
              </p:cNvPr>
              <p:cNvSpPr txBox="1"/>
              <p:nvPr/>
            </p:nvSpPr>
            <p:spPr>
              <a:xfrm>
                <a:off x="10048824" y="4377038"/>
                <a:ext cx="2494865" cy="314830"/>
              </a:xfrm>
              <a:prstGeom prst="rect">
                <a:avLst/>
              </a:prstGeom>
              <a:noFill/>
            </p:spPr>
            <p:txBody>
              <a:bodyPr wrap="square" lIns="0">
                <a:spAutoFit/>
              </a:bodyPr>
              <a:lstStyle>
                <a:defPPr>
                  <a:defRPr lang="en-US"/>
                </a:defPPr>
                <a:lvl1pPr>
                  <a:lnSpc>
                    <a:spcPts val="1900"/>
                  </a:lnSpc>
                  <a:spcAft>
                    <a:spcPts val="1000"/>
                  </a:spcAft>
                  <a:defRPr sz="12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Enhancement of road safety</a:t>
                </a:r>
              </a:p>
            </p:txBody>
          </p:sp>
          <p:sp>
            <p:nvSpPr>
              <p:cNvPr id="118" name="Rectangle 117">
                <a:extLst>
                  <a:ext uri="{FF2B5EF4-FFF2-40B4-BE49-F238E27FC236}">
                    <a16:creationId xmlns:a16="http://schemas.microsoft.com/office/drawing/2014/main" id="{99A50FCF-1222-4469-BCEC-7368155DAA45}"/>
                  </a:ext>
                </a:extLst>
              </p:cNvPr>
              <p:cNvSpPr/>
              <p:nvPr/>
            </p:nvSpPr>
            <p:spPr>
              <a:xfrm>
                <a:off x="9857661" y="4426673"/>
                <a:ext cx="119726" cy="246221"/>
              </a:xfrm>
              <a:prstGeom prst="rect">
                <a:avLst/>
              </a:prstGeom>
              <a:solidFill>
                <a:schemeClr val="accent2"/>
              </a:solidFill>
            </p:spPr>
            <p:txBody>
              <a:bodyPr wrap="square" rtlCol="0" anchor="ctr">
                <a:spAutoFit/>
              </a:bodyPr>
              <a:lstStyle/>
              <a:p>
                <a:pPr algn="ctr"/>
                <a:endParaRPr lang="en-GB" sz="10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grpSp>
      </p:grpSp>
      <p:grpSp>
        <p:nvGrpSpPr>
          <p:cNvPr id="8" name="Group 7">
            <a:extLst>
              <a:ext uri="{FF2B5EF4-FFF2-40B4-BE49-F238E27FC236}">
                <a16:creationId xmlns:a16="http://schemas.microsoft.com/office/drawing/2014/main" id="{B14C7428-79CC-43A1-9A09-D91B2D4CFB76}"/>
              </a:ext>
            </a:extLst>
          </p:cNvPr>
          <p:cNvGrpSpPr/>
          <p:nvPr/>
        </p:nvGrpSpPr>
        <p:grpSpPr>
          <a:xfrm>
            <a:off x="644563" y="5261646"/>
            <a:ext cx="3507594" cy="1367923"/>
            <a:chOff x="644563" y="5261646"/>
            <a:chExt cx="3507594" cy="1367923"/>
          </a:xfrm>
        </p:grpSpPr>
        <p:sp>
          <p:nvSpPr>
            <p:cNvPr id="119" name="TextBox 118">
              <a:extLst>
                <a:ext uri="{FF2B5EF4-FFF2-40B4-BE49-F238E27FC236}">
                  <a16:creationId xmlns:a16="http://schemas.microsoft.com/office/drawing/2014/main" id="{ACBBC345-2A92-4717-A21F-EB708250337F}"/>
                </a:ext>
              </a:extLst>
            </p:cNvPr>
            <p:cNvSpPr txBox="1"/>
            <p:nvPr/>
          </p:nvSpPr>
          <p:spPr>
            <a:xfrm>
              <a:off x="644563" y="5261646"/>
              <a:ext cx="2822538" cy="341312"/>
            </a:xfrm>
            <a:prstGeom prst="rect">
              <a:avLst/>
            </a:prstGeom>
            <a:noFill/>
          </p:spPr>
          <p:txBody>
            <a:bodyPr wrap="square" lIns="0">
              <a:spAutoFit/>
            </a:bodyPr>
            <a:lstStyle/>
            <a:p>
              <a:pPr algn="justLow">
                <a:lnSpc>
                  <a:spcPts val="1900"/>
                </a:lnSpc>
              </a:pPr>
              <a:r>
                <a:rPr lang="en-GB" sz="2000" b="1">
                  <a:solidFill>
                    <a:srgbClr val="00ACA7"/>
                  </a:solidFill>
                  <a:latin typeface="Open Sans" panose="020B0606030504020204" pitchFamily="34" charset="0"/>
                  <a:ea typeface="Open Sans" panose="020B0606030504020204" pitchFamily="34" charset="0"/>
                  <a:cs typeface="Open Sans" panose="020B0606030504020204" pitchFamily="34" charset="0"/>
                </a:rPr>
                <a:t>Plaza de España </a:t>
              </a:r>
              <a:endParaRPr lang="en-GB" sz="1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122" name="TextBox 121">
              <a:extLst>
                <a:ext uri="{FF2B5EF4-FFF2-40B4-BE49-F238E27FC236}">
                  <a16:creationId xmlns:a16="http://schemas.microsoft.com/office/drawing/2014/main" id="{99040469-3B52-422E-B1BE-CCE9153C6699}"/>
                </a:ext>
              </a:extLst>
            </p:cNvPr>
            <p:cNvSpPr txBox="1"/>
            <p:nvPr/>
          </p:nvSpPr>
          <p:spPr>
            <a:xfrm>
              <a:off x="644563" y="5577165"/>
              <a:ext cx="3507594" cy="1052404"/>
            </a:xfrm>
            <a:prstGeom prst="rect">
              <a:avLst/>
            </a:prstGeom>
            <a:noFill/>
          </p:spPr>
          <p:txBody>
            <a:bodyPr wrap="square" lIns="0">
              <a:spAutoFit/>
            </a:bodyPr>
            <a:lstStyle/>
            <a:p>
              <a:pPr algn="justLow">
                <a:lnSpc>
                  <a:spcPts val="1900"/>
                </a:lnSpc>
              </a:pPr>
              <a:r>
                <a:rPr lang="en-GB" sz="1400" b="1" dirty="0">
                  <a:latin typeface="Open Sans" panose="020B0606030504020204" pitchFamily="34" charset="0"/>
                  <a:ea typeface="Open Sans" panose="020B0606030504020204" pitchFamily="34" charset="0"/>
                  <a:cs typeface="Open Sans" panose="020B0606030504020204" pitchFamily="34" charset="0"/>
                </a:rPr>
                <a:t>Includes pedestrianisation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of the axis </a:t>
              </a:r>
              <a:r>
                <a:rPr lang="en-GB" sz="1400" dirty="0" err="1">
                  <a:latin typeface="Open Sans Light" panose="020B0306030504020204" pitchFamily="34" charset="0"/>
                  <a:ea typeface="Open Sans Light" panose="020B0306030504020204" pitchFamily="34" charset="0"/>
                  <a:cs typeface="Open Sans Light" panose="020B0306030504020204" pitchFamily="34" charset="0"/>
                </a:rPr>
                <a:t>Bailén-Ferraz</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planting over </a:t>
              </a:r>
              <a:r>
                <a:rPr lang="en-GB" sz="1400" b="1" dirty="0">
                  <a:latin typeface="Open Sans" panose="020B0606030504020204" pitchFamily="34" charset="0"/>
                  <a:ea typeface="Open Sans" panose="020B0606030504020204" pitchFamily="34" charset="0"/>
                  <a:cs typeface="Open Sans" panose="020B0606030504020204" pitchFamily="34" charset="0"/>
                </a:rPr>
                <a:t>1,100 new trees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and implementation of three kilometres of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cycling lanes</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a:t>
              </a:r>
              <a:endParaRPr lang="en-GB" sz="1400" b="1" dirty="0">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a:extLst>
              <a:ext uri="{FF2B5EF4-FFF2-40B4-BE49-F238E27FC236}">
                <a16:creationId xmlns:a16="http://schemas.microsoft.com/office/drawing/2014/main" id="{D219A2D5-3434-4583-8410-6332ACA3B6A5}"/>
              </a:ext>
            </a:extLst>
          </p:cNvPr>
          <p:cNvGrpSpPr/>
          <p:nvPr/>
        </p:nvGrpSpPr>
        <p:grpSpPr>
          <a:xfrm>
            <a:off x="4481056" y="5261646"/>
            <a:ext cx="4581061" cy="1855236"/>
            <a:chOff x="4887357" y="5261646"/>
            <a:chExt cx="4581061" cy="1855236"/>
          </a:xfrm>
        </p:grpSpPr>
        <p:sp>
          <p:nvSpPr>
            <p:cNvPr id="123" name="TextBox 122">
              <a:extLst>
                <a:ext uri="{FF2B5EF4-FFF2-40B4-BE49-F238E27FC236}">
                  <a16:creationId xmlns:a16="http://schemas.microsoft.com/office/drawing/2014/main" id="{DF3624F7-4C07-42DA-B79B-4CA752BAEFD9}"/>
                </a:ext>
              </a:extLst>
            </p:cNvPr>
            <p:cNvSpPr txBox="1"/>
            <p:nvPr/>
          </p:nvSpPr>
          <p:spPr>
            <a:xfrm>
              <a:off x="4887357" y="5261646"/>
              <a:ext cx="3782295" cy="341312"/>
            </a:xfrm>
            <a:prstGeom prst="rect">
              <a:avLst/>
            </a:prstGeom>
            <a:noFill/>
          </p:spPr>
          <p:txBody>
            <a:bodyPr wrap="square" lIns="0">
              <a:spAutoFit/>
            </a:bodyPr>
            <a:lstStyle/>
            <a:p>
              <a:pPr algn="justLow">
                <a:lnSpc>
                  <a:spcPts val="1900"/>
                </a:lnSpc>
              </a:pPr>
              <a:r>
                <a:rPr lang="es-ES" sz="2000" b="1" dirty="0">
                  <a:solidFill>
                    <a:srgbClr val="00ACA7"/>
                  </a:solidFill>
                  <a:latin typeface="Open Sans" panose="020B0606030504020204" pitchFamily="34" charset="0"/>
                  <a:ea typeface="Open Sans" panose="020B0606030504020204" pitchFamily="34" charset="0"/>
                  <a:cs typeface="Open Sans" panose="020B0606030504020204" pitchFamily="34" charset="0"/>
                </a:rPr>
                <a:t>Mahou-Calderón</a:t>
              </a:r>
              <a:endParaRPr lang="es-ES" sz="1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124" name="TextBox 123">
              <a:extLst>
                <a:ext uri="{FF2B5EF4-FFF2-40B4-BE49-F238E27FC236}">
                  <a16:creationId xmlns:a16="http://schemas.microsoft.com/office/drawing/2014/main" id="{C61464B0-54CE-49DE-912E-C3461E5D8D7F}"/>
                </a:ext>
              </a:extLst>
            </p:cNvPr>
            <p:cNvSpPr txBox="1"/>
            <p:nvPr/>
          </p:nvSpPr>
          <p:spPr>
            <a:xfrm>
              <a:off x="4887357" y="5577165"/>
              <a:ext cx="4581061" cy="1539717"/>
            </a:xfrm>
            <a:prstGeom prst="rect">
              <a:avLst/>
            </a:prstGeom>
            <a:noFill/>
          </p:spPr>
          <p:txBody>
            <a:bodyPr wrap="square" lIns="0">
              <a:spAutoFit/>
            </a:bodyPr>
            <a:lstStyle/>
            <a:p>
              <a:pPr algn="justLow">
                <a:lnSpc>
                  <a:spcPts val="1900"/>
                </a:lnSpc>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The completion of the covering of the M-30 (</a:t>
              </a:r>
              <a:r>
                <a:rPr lang="en-GB" sz="1400" dirty="0" err="1">
                  <a:latin typeface="Open Sans Light" panose="020B0306030504020204" pitchFamily="34" charset="0"/>
                  <a:ea typeface="Open Sans Light" panose="020B0306030504020204" pitchFamily="34" charset="0"/>
                  <a:cs typeface="Open Sans Light" panose="020B0306030504020204" pitchFamily="34" charset="0"/>
                </a:rPr>
                <a:t>Mahou</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-Calderón area), will allow the environmental, pedestrian and landscape continuity of the Madrid Río park, finalising one of the most important urban transformation within the city of the century.   </a:t>
              </a:r>
            </a:p>
            <a:p>
              <a:pPr algn="justLow">
                <a:lnSpc>
                  <a:spcPts val="1900"/>
                </a:lnSpc>
              </a:pPr>
              <a:endParaRPr lang="en-GB" sz="1400" b="1" dirty="0">
                <a:highlight>
                  <a:srgbClr val="FFFF00"/>
                </a:highlight>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 name="Group 3">
            <a:extLst>
              <a:ext uri="{FF2B5EF4-FFF2-40B4-BE49-F238E27FC236}">
                <a16:creationId xmlns:a16="http://schemas.microsoft.com/office/drawing/2014/main" id="{23AED85A-815A-48BA-80B8-163D593F6BB5}"/>
              </a:ext>
            </a:extLst>
          </p:cNvPr>
          <p:cNvGrpSpPr/>
          <p:nvPr/>
        </p:nvGrpSpPr>
        <p:grpSpPr>
          <a:xfrm>
            <a:off x="9391017" y="5261646"/>
            <a:ext cx="3385213" cy="1611579"/>
            <a:chOff x="8993935" y="5261646"/>
            <a:chExt cx="3385213" cy="1611579"/>
          </a:xfrm>
        </p:grpSpPr>
        <p:sp>
          <p:nvSpPr>
            <p:cNvPr id="125" name="TextBox 124">
              <a:extLst>
                <a:ext uri="{FF2B5EF4-FFF2-40B4-BE49-F238E27FC236}">
                  <a16:creationId xmlns:a16="http://schemas.microsoft.com/office/drawing/2014/main" id="{33F93D2A-F1A9-43F5-AF15-9EEDC6199FE8}"/>
                </a:ext>
              </a:extLst>
            </p:cNvPr>
            <p:cNvSpPr txBox="1"/>
            <p:nvPr/>
          </p:nvSpPr>
          <p:spPr>
            <a:xfrm>
              <a:off x="8993935" y="5261646"/>
              <a:ext cx="2884235" cy="341312"/>
            </a:xfrm>
            <a:prstGeom prst="rect">
              <a:avLst/>
            </a:prstGeom>
            <a:noFill/>
          </p:spPr>
          <p:txBody>
            <a:bodyPr wrap="square" lIns="0">
              <a:spAutoFit/>
            </a:bodyPr>
            <a:lstStyle/>
            <a:p>
              <a:pPr algn="justLow">
                <a:lnSpc>
                  <a:spcPts val="1900"/>
                </a:lnSpc>
              </a:pPr>
              <a:r>
                <a:rPr lang="en-GB" sz="2000" b="1" dirty="0">
                  <a:solidFill>
                    <a:srgbClr val="00ACA7"/>
                  </a:solidFill>
                  <a:latin typeface="Open Sans" panose="020B0606030504020204" pitchFamily="34" charset="0"/>
                  <a:ea typeface="Open Sans" panose="020B0606030504020204" pitchFamily="34" charset="0"/>
                  <a:cs typeface="Open Sans" panose="020B0606030504020204" pitchFamily="34" charset="0"/>
                </a:rPr>
                <a:t>Bus Rapid</a:t>
              </a:r>
              <a:endParaRPr lang="en-GB" sz="1400" b="1" dirty="0">
                <a:highlight>
                  <a:srgbClr val="FFFF00"/>
                </a:highlight>
                <a:latin typeface="Open Sans" panose="020B0606030504020204" pitchFamily="34" charset="0"/>
                <a:ea typeface="Open Sans" panose="020B0606030504020204" pitchFamily="34" charset="0"/>
                <a:cs typeface="Open Sans" panose="020B0606030504020204" pitchFamily="34" charset="0"/>
              </a:endParaRPr>
            </a:p>
          </p:txBody>
        </p:sp>
        <p:sp>
          <p:nvSpPr>
            <p:cNvPr id="126" name="TextBox 125">
              <a:extLst>
                <a:ext uri="{FF2B5EF4-FFF2-40B4-BE49-F238E27FC236}">
                  <a16:creationId xmlns:a16="http://schemas.microsoft.com/office/drawing/2014/main" id="{BC86C650-4809-4BD2-AC23-7D7D523867FE}"/>
                </a:ext>
              </a:extLst>
            </p:cNvPr>
            <p:cNvSpPr txBox="1"/>
            <p:nvPr/>
          </p:nvSpPr>
          <p:spPr>
            <a:xfrm>
              <a:off x="8993936" y="5577165"/>
              <a:ext cx="3385212" cy="1296060"/>
            </a:xfrm>
            <a:prstGeom prst="rect">
              <a:avLst/>
            </a:prstGeom>
            <a:noFill/>
          </p:spPr>
          <p:txBody>
            <a:bodyPr wrap="square" lIns="0">
              <a:spAutoFit/>
            </a:bodyPr>
            <a:lstStyle/>
            <a:p>
              <a:pPr algn="justLow">
                <a:lnSpc>
                  <a:spcPts val="1900"/>
                </a:lnSpc>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New infrastructure. A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bus-only lane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with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priority at the traffic lights of 30.9 km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that will connect </a:t>
              </a:r>
              <a:r>
                <a:rPr lang="en-GB" sz="1400" dirty="0" err="1">
                  <a:latin typeface="Open Sans Light" panose="020B0306030504020204" pitchFamily="34" charset="0"/>
                  <a:ea typeface="Open Sans Light" panose="020B0306030504020204" pitchFamily="34" charset="0"/>
                  <a:cs typeface="Open Sans Light" panose="020B0306030504020204" pitchFamily="34" charset="0"/>
                </a:rPr>
                <a:t>Valdebebas</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and </a:t>
              </a:r>
              <a:r>
                <a:rPr lang="en-GB" sz="1400" dirty="0" err="1">
                  <a:latin typeface="Open Sans Light" panose="020B0306030504020204" pitchFamily="34" charset="0"/>
                  <a:ea typeface="Open Sans Light" panose="020B0306030504020204" pitchFamily="34" charset="0"/>
                  <a:cs typeface="Open Sans Light" panose="020B0306030504020204" pitchFamily="34" charset="0"/>
                </a:rPr>
                <a:t>Sanchinarro</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with the Ramón y </a:t>
              </a:r>
              <a:r>
                <a:rPr lang="en-GB" sz="1400" dirty="0" err="1">
                  <a:latin typeface="Open Sans Light" panose="020B0306030504020204" pitchFamily="34" charset="0"/>
                  <a:ea typeface="Open Sans Light" panose="020B0306030504020204" pitchFamily="34" charset="0"/>
                  <a:cs typeface="Open Sans Light" panose="020B0306030504020204" pitchFamily="34" charset="0"/>
                </a:rPr>
                <a:t>Cajal</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Hospital.</a:t>
              </a:r>
            </a:p>
          </p:txBody>
        </p:sp>
      </p:grpSp>
      <p:sp>
        <p:nvSpPr>
          <p:cNvPr id="128" name="TextBox 127">
            <a:extLst>
              <a:ext uri="{FF2B5EF4-FFF2-40B4-BE49-F238E27FC236}">
                <a16:creationId xmlns:a16="http://schemas.microsoft.com/office/drawing/2014/main" id="{CB3222C0-267B-4F16-9EAE-EBC3CC154920}"/>
              </a:ext>
            </a:extLst>
          </p:cNvPr>
          <p:cNvSpPr txBox="1"/>
          <p:nvPr/>
        </p:nvSpPr>
        <p:spPr>
          <a:xfrm>
            <a:off x="4623844" y="2494969"/>
            <a:ext cx="3782295" cy="341312"/>
          </a:xfrm>
          <a:prstGeom prst="rect">
            <a:avLst/>
          </a:prstGeom>
          <a:noFill/>
        </p:spPr>
        <p:txBody>
          <a:bodyPr wrap="square" lIns="0">
            <a:spAutoFit/>
          </a:bodyPr>
          <a:lstStyle/>
          <a:p>
            <a:pPr algn="justLow">
              <a:lnSpc>
                <a:spcPts val="1900"/>
              </a:lnSpc>
            </a:pPr>
            <a:r>
              <a:rPr lang="en-GB" sz="2000" b="1" dirty="0" err="1">
                <a:solidFill>
                  <a:srgbClr val="00ACA7"/>
                </a:solidFill>
                <a:latin typeface="Open Sans" panose="020B0606030504020204" pitchFamily="34" charset="0"/>
                <a:ea typeface="Open Sans" panose="020B0606030504020204" pitchFamily="34" charset="0"/>
                <a:cs typeface="Open Sans" panose="020B0606030504020204" pitchFamily="34" charset="0"/>
              </a:rPr>
              <a:t>Nudo</a:t>
            </a:r>
            <a:r>
              <a:rPr lang="en-GB" sz="2000" b="1" dirty="0">
                <a:solidFill>
                  <a:srgbClr val="00ACA7"/>
                </a:solidFill>
                <a:latin typeface="Open Sans" panose="020B0606030504020204" pitchFamily="34" charset="0"/>
                <a:ea typeface="Open Sans" panose="020B0606030504020204" pitchFamily="34" charset="0"/>
                <a:cs typeface="Open Sans" panose="020B0606030504020204" pitchFamily="34" charset="0"/>
              </a:rPr>
              <a:t> Norte</a:t>
            </a:r>
            <a:endParaRPr lang="en-GB" sz="1400" b="1"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778111478"/>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0F6C2-6EE5-4489-A720-450640F27109}"/>
              </a:ext>
            </a:extLst>
          </p:cNvPr>
          <p:cNvSpPr>
            <a:spLocks noGrp="1"/>
          </p:cNvSpPr>
          <p:nvPr>
            <p:ph type="title"/>
          </p:nvPr>
        </p:nvSpPr>
        <p:spPr/>
        <p:txBody>
          <a:bodyPr/>
          <a:lstStyle/>
          <a:p>
            <a:r>
              <a:rPr lang="en-GB"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rPr>
              <a:t>Main implemented actions:</a:t>
            </a:r>
            <a:r>
              <a:rPr lang="en-GB" dirty="0"/>
              <a:t> Regulated parking service (SER)</a:t>
            </a:r>
          </a:p>
        </p:txBody>
      </p:sp>
      <p:sp>
        <p:nvSpPr>
          <p:cNvPr id="3" name="Text Placeholder 2">
            <a:extLst>
              <a:ext uri="{FF2B5EF4-FFF2-40B4-BE49-F238E27FC236}">
                <a16:creationId xmlns:a16="http://schemas.microsoft.com/office/drawing/2014/main" id="{CA2B26DF-4666-4980-9C4B-EBD12A092AE2}"/>
              </a:ext>
            </a:extLst>
          </p:cNvPr>
          <p:cNvSpPr>
            <a:spLocks noGrp="1"/>
          </p:cNvSpPr>
          <p:nvPr>
            <p:ph type="body" sz="quarter" idx="14"/>
          </p:nvPr>
        </p:nvSpPr>
        <p:spPr/>
        <p:txBody>
          <a:bodyPr/>
          <a:lstStyle/>
          <a:p>
            <a:r>
              <a:rPr lang="en-GB"/>
              <a:t>02. </a:t>
            </a:r>
            <a:r>
              <a:rPr lang="en-GB" sz="2200">
                <a:latin typeface="Open Sans Extrabold" panose="020B0906030804020204" pitchFamily="34" charset="0"/>
                <a:ea typeface="Open Sans Extrabold" panose="020B0906030804020204" pitchFamily="34" charset="0"/>
                <a:cs typeface="Open Sans Extrabold" panose="020B0906030804020204" pitchFamily="34" charset="0"/>
              </a:rPr>
              <a:t>Madrid </a:t>
            </a:r>
            <a:r>
              <a:rPr lang="en-GB" sz="2200" dirty="0">
                <a:latin typeface="Open Sans Extrabold" panose="020B0906030804020204" pitchFamily="34" charset="0"/>
                <a:ea typeface="Open Sans Extrabold" panose="020B0906030804020204" pitchFamily="34" charset="0"/>
                <a:cs typeface="Open Sans Extrabold" panose="020B0906030804020204" pitchFamily="34" charset="0"/>
              </a:rPr>
              <a:t>360 Strategy Summary</a:t>
            </a:r>
          </a:p>
        </p:txBody>
      </p:sp>
      <p:grpSp>
        <p:nvGrpSpPr>
          <p:cNvPr id="35" name="Group 34">
            <a:extLst>
              <a:ext uri="{FF2B5EF4-FFF2-40B4-BE49-F238E27FC236}">
                <a16:creationId xmlns:a16="http://schemas.microsoft.com/office/drawing/2014/main" id="{2529692A-033A-40AD-8540-1B6816DCE9FA}"/>
              </a:ext>
            </a:extLst>
          </p:cNvPr>
          <p:cNvGrpSpPr>
            <a:grpSpLocks noChangeAspect="1"/>
          </p:cNvGrpSpPr>
          <p:nvPr/>
        </p:nvGrpSpPr>
        <p:grpSpPr>
          <a:xfrm>
            <a:off x="11080174" y="555708"/>
            <a:ext cx="1696056" cy="451937"/>
            <a:chOff x="11354823" y="557803"/>
            <a:chExt cx="1354985" cy="361054"/>
          </a:xfrm>
        </p:grpSpPr>
        <p:sp>
          <p:nvSpPr>
            <p:cNvPr id="36" name="TextBox 35">
              <a:extLst>
                <a:ext uri="{FF2B5EF4-FFF2-40B4-BE49-F238E27FC236}">
                  <a16:creationId xmlns:a16="http://schemas.microsoft.com/office/drawing/2014/main" id="{F8B251B6-A47A-4D94-9217-1B4E0BE54BA7}"/>
                </a:ext>
              </a:extLst>
            </p:cNvPr>
            <p:cNvSpPr txBox="1"/>
            <p:nvPr/>
          </p:nvSpPr>
          <p:spPr>
            <a:xfrm>
              <a:off x="12524030"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7" name="TextBox 36">
              <a:extLst>
                <a:ext uri="{FF2B5EF4-FFF2-40B4-BE49-F238E27FC236}">
                  <a16:creationId xmlns:a16="http://schemas.microsoft.com/office/drawing/2014/main" id="{0579555C-CB73-4F8E-9FF1-B7B15A78EC1C}"/>
                </a:ext>
              </a:extLst>
            </p:cNvPr>
            <p:cNvSpPr txBox="1"/>
            <p:nvPr/>
          </p:nvSpPr>
          <p:spPr>
            <a:xfrm>
              <a:off x="12329162"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9" name="TextBox 38">
              <a:extLst>
                <a:ext uri="{FF2B5EF4-FFF2-40B4-BE49-F238E27FC236}">
                  <a16:creationId xmlns:a16="http://schemas.microsoft.com/office/drawing/2014/main" id="{BCCECE82-ED62-4106-8761-3507A779C228}"/>
                </a:ext>
              </a:extLst>
            </p:cNvPr>
            <p:cNvSpPr txBox="1"/>
            <p:nvPr/>
          </p:nvSpPr>
          <p:spPr>
            <a:xfrm>
              <a:off x="12134294"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TextBox 40">
              <a:extLst>
                <a:ext uri="{FF2B5EF4-FFF2-40B4-BE49-F238E27FC236}">
                  <a16:creationId xmlns:a16="http://schemas.microsoft.com/office/drawing/2014/main" id="{B7FD7076-17C5-4679-9F3A-975BE23B660E}"/>
                </a:ext>
              </a:extLst>
            </p:cNvPr>
            <p:cNvSpPr txBox="1"/>
            <p:nvPr/>
          </p:nvSpPr>
          <p:spPr>
            <a:xfrm>
              <a:off x="11939427"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TextBox 42">
              <a:extLst>
                <a:ext uri="{FF2B5EF4-FFF2-40B4-BE49-F238E27FC236}">
                  <a16:creationId xmlns:a16="http://schemas.microsoft.com/office/drawing/2014/main" id="{0E775BC3-78DD-4FCE-84B9-BEFFF167DCFD}"/>
                </a:ext>
              </a:extLst>
            </p:cNvPr>
            <p:cNvSpPr txBox="1"/>
            <p:nvPr/>
          </p:nvSpPr>
          <p:spPr>
            <a:xfrm>
              <a:off x="11744559" y="742111"/>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8" name="TextBox 47">
              <a:extLst>
                <a:ext uri="{FF2B5EF4-FFF2-40B4-BE49-F238E27FC236}">
                  <a16:creationId xmlns:a16="http://schemas.microsoft.com/office/drawing/2014/main" id="{F17497A8-3E49-49DA-A574-7009BE762836}"/>
                </a:ext>
              </a:extLst>
            </p:cNvPr>
            <p:cNvSpPr txBox="1"/>
            <p:nvPr/>
          </p:nvSpPr>
          <p:spPr>
            <a:xfrm>
              <a:off x="11549691"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3" name="TextBox 52">
              <a:extLst>
                <a:ext uri="{FF2B5EF4-FFF2-40B4-BE49-F238E27FC236}">
                  <a16:creationId xmlns:a16="http://schemas.microsoft.com/office/drawing/2014/main" id="{7E5162B2-203E-4E94-A0BE-D60188C45D04}"/>
                </a:ext>
              </a:extLst>
            </p:cNvPr>
            <p:cNvSpPr txBox="1"/>
            <p:nvPr/>
          </p:nvSpPr>
          <p:spPr>
            <a:xfrm>
              <a:off x="11354823" y="742111"/>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4" name="TextBox 53">
              <a:extLst>
                <a:ext uri="{FF2B5EF4-FFF2-40B4-BE49-F238E27FC236}">
                  <a16:creationId xmlns:a16="http://schemas.microsoft.com/office/drawing/2014/main" id="{59A403BB-0D0A-4990-88E9-53E041C0433B}"/>
                </a:ext>
              </a:extLst>
            </p:cNvPr>
            <p:cNvSpPr txBox="1"/>
            <p:nvPr/>
          </p:nvSpPr>
          <p:spPr>
            <a:xfrm>
              <a:off x="12524030"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5" name="TextBox 54">
              <a:extLst>
                <a:ext uri="{FF2B5EF4-FFF2-40B4-BE49-F238E27FC236}">
                  <a16:creationId xmlns:a16="http://schemas.microsoft.com/office/drawing/2014/main" id="{C804AEA6-4701-45D8-A6E7-1B335B6C55C0}"/>
                </a:ext>
              </a:extLst>
            </p:cNvPr>
            <p:cNvSpPr txBox="1"/>
            <p:nvPr/>
          </p:nvSpPr>
          <p:spPr>
            <a:xfrm>
              <a:off x="12329162"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6" name="TextBox 55">
              <a:extLst>
                <a:ext uri="{FF2B5EF4-FFF2-40B4-BE49-F238E27FC236}">
                  <a16:creationId xmlns:a16="http://schemas.microsoft.com/office/drawing/2014/main" id="{7598D1F7-A975-472D-A322-ED85BD61889D}"/>
                </a:ext>
              </a:extLst>
            </p:cNvPr>
            <p:cNvSpPr txBox="1"/>
            <p:nvPr/>
          </p:nvSpPr>
          <p:spPr>
            <a:xfrm>
              <a:off x="12134294"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4" name="TextBox 63">
              <a:extLst>
                <a:ext uri="{FF2B5EF4-FFF2-40B4-BE49-F238E27FC236}">
                  <a16:creationId xmlns:a16="http://schemas.microsoft.com/office/drawing/2014/main" id="{EA7EA01A-DCFC-45FA-9360-38FE25487EE1}"/>
                </a:ext>
              </a:extLst>
            </p:cNvPr>
            <p:cNvSpPr txBox="1"/>
            <p:nvPr/>
          </p:nvSpPr>
          <p:spPr>
            <a:xfrm>
              <a:off x="11939427" y="557803"/>
              <a:ext cx="185778" cy="176746"/>
            </a:xfrm>
            <a:prstGeom prst="rect">
              <a:avLst/>
            </a:prstGeom>
            <a:solidFill>
              <a:srgbClr val="00AED0"/>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5" name="TextBox 64">
              <a:extLst>
                <a:ext uri="{FF2B5EF4-FFF2-40B4-BE49-F238E27FC236}">
                  <a16:creationId xmlns:a16="http://schemas.microsoft.com/office/drawing/2014/main" id="{53E3FE2A-AECB-4FA5-A133-36479B0E2CB2}"/>
                </a:ext>
              </a:extLst>
            </p:cNvPr>
            <p:cNvSpPr txBox="1"/>
            <p:nvPr/>
          </p:nvSpPr>
          <p:spPr>
            <a:xfrm>
              <a:off x="11744559"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6" name="TextBox 65">
              <a:extLst>
                <a:ext uri="{FF2B5EF4-FFF2-40B4-BE49-F238E27FC236}">
                  <a16:creationId xmlns:a16="http://schemas.microsoft.com/office/drawing/2014/main" id="{BC8618DF-FCB8-423A-8B25-90AB7FE350F4}"/>
                </a:ext>
              </a:extLst>
            </p:cNvPr>
            <p:cNvSpPr txBox="1"/>
            <p:nvPr/>
          </p:nvSpPr>
          <p:spPr>
            <a:xfrm>
              <a:off x="11549691"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67" name="Graphic 4">
              <a:extLst>
                <a:ext uri="{FF2B5EF4-FFF2-40B4-BE49-F238E27FC236}">
                  <a16:creationId xmlns:a16="http://schemas.microsoft.com/office/drawing/2014/main" id="{B19CDF45-60BA-4CC2-8499-DA2030C5A84A}"/>
                </a:ext>
              </a:extLst>
            </p:cNvPr>
            <p:cNvGrpSpPr>
              <a:grpSpLocks noChangeAspect="1"/>
            </p:cNvGrpSpPr>
            <p:nvPr/>
          </p:nvGrpSpPr>
          <p:grpSpPr>
            <a:xfrm>
              <a:off x="11772106" y="767204"/>
              <a:ext cx="37357" cy="35885"/>
              <a:chOff x="8908530" y="3895668"/>
              <a:chExt cx="226843" cy="218332"/>
            </a:xfrm>
            <a:solidFill>
              <a:schemeClr val="bg1"/>
            </a:solidFill>
            <a:effectLst/>
          </p:grpSpPr>
          <p:sp>
            <p:nvSpPr>
              <p:cNvPr id="118" name="Graphic 4">
                <a:extLst>
                  <a:ext uri="{FF2B5EF4-FFF2-40B4-BE49-F238E27FC236}">
                    <a16:creationId xmlns:a16="http://schemas.microsoft.com/office/drawing/2014/main" id="{EEBFA7E1-1A02-48CA-ABC5-1CCABA0A29D8}"/>
                  </a:ext>
                </a:extLst>
              </p:cNvPr>
              <p:cNvSpPr/>
              <p:nvPr/>
            </p:nvSpPr>
            <p:spPr>
              <a:xfrm>
                <a:off x="8969754" y="3895668"/>
                <a:ext cx="111083" cy="82353"/>
              </a:xfrm>
              <a:custGeom>
                <a:avLst/>
                <a:gdLst>
                  <a:gd name="connsiteX0" fmla="*/ 68812 w 111083"/>
                  <a:gd name="connsiteY0" fmla="*/ 63840 h 82353"/>
                  <a:gd name="connsiteX1" fmla="*/ 61144 w 111083"/>
                  <a:gd name="connsiteY1" fmla="*/ 68947 h 82353"/>
                  <a:gd name="connsiteX2" fmla="*/ 61144 w 111083"/>
                  <a:gd name="connsiteY2" fmla="*/ 68947 h 82353"/>
                  <a:gd name="connsiteX3" fmla="*/ 66256 w 111083"/>
                  <a:gd name="connsiteY3" fmla="*/ 76608 h 82353"/>
                  <a:gd name="connsiteX4" fmla="*/ 66256 w 111083"/>
                  <a:gd name="connsiteY4" fmla="*/ 76608 h 82353"/>
                  <a:gd name="connsiteX5" fmla="*/ 97566 w 111083"/>
                  <a:gd name="connsiteY5" fmla="*/ 82354 h 82353"/>
                  <a:gd name="connsiteX6" fmla="*/ 98844 w 111083"/>
                  <a:gd name="connsiteY6" fmla="*/ 82354 h 82353"/>
                  <a:gd name="connsiteX7" fmla="*/ 102679 w 111083"/>
                  <a:gd name="connsiteY7" fmla="*/ 81077 h 82353"/>
                  <a:gd name="connsiteX8" fmla="*/ 105234 w 111083"/>
                  <a:gd name="connsiteY8" fmla="*/ 77246 h 82353"/>
                  <a:gd name="connsiteX9" fmla="*/ 110985 w 111083"/>
                  <a:gd name="connsiteY9" fmla="*/ 45965 h 82353"/>
                  <a:gd name="connsiteX10" fmla="*/ 105874 w 111083"/>
                  <a:gd name="connsiteY10" fmla="*/ 38304 h 82353"/>
                  <a:gd name="connsiteX11" fmla="*/ 98205 w 111083"/>
                  <a:gd name="connsiteY11" fmla="*/ 43411 h 82353"/>
                  <a:gd name="connsiteX12" fmla="*/ 98205 w 111083"/>
                  <a:gd name="connsiteY12" fmla="*/ 43411 h 82353"/>
                  <a:gd name="connsiteX13" fmla="*/ 95649 w 111083"/>
                  <a:gd name="connsiteY13" fmla="*/ 58094 h 82353"/>
                  <a:gd name="connsiteX14" fmla="*/ 63700 w 111083"/>
                  <a:gd name="connsiteY14" fmla="*/ 3192 h 82353"/>
                  <a:gd name="connsiteX15" fmla="*/ 57949 w 111083"/>
                  <a:gd name="connsiteY15" fmla="*/ 0 h 82353"/>
                  <a:gd name="connsiteX16" fmla="*/ 45169 w 111083"/>
                  <a:gd name="connsiteY16" fmla="*/ 0 h 82353"/>
                  <a:gd name="connsiteX17" fmla="*/ 39418 w 111083"/>
                  <a:gd name="connsiteY17" fmla="*/ 3192 h 82353"/>
                  <a:gd name="connsiteX18" fmla="*/ 1079 w 111083"/>
                  <a:gd name="connsiteY18" fmla="*/ 68947 h 82353"/>
                  <a:gd name="connsiteX19" fmla="*/ 2995 w 111083"/>
                  <a:gd name="connsiteY19" fmla="*/ 77885 h 82353"/>
                  <a:gd name="connsiteX20" fmla="*/ 11941 w 111083"/>
                  <a:gd name="connsiteY20" fmla="*/ 75970 h 82353"/>
                  <a:gd name="connsiteX21" fmla="*/ 11941 w 111083"/>
                  <a:gd name="connsiteY21" fmla="*/ 75331 h 82353"/>
                  <a:gd name="connsiteX22" fmla="*/ 48364 w 111083"/>
                  <a:gd name="connsiteY22" fmla="*/ 12768 h 82353"/>
                  <a:gd name="connsiteX23" fmla="*/ 54115 w 111083"/>
                  <a:gd name="connsiteY23" fmla="*/ 12768 h 82353"/>
                  <a:gd name="connsiteX24" fmla="*/ 85425 w 111083"/>
                  <a:gd name="connsiteY24" fmla="*/ 67032 h 82353"/>
                  <a:gd name="connsiteX25" fmla="*/ 68812 w 111083"/>
                  <a:gd name="connsiteY25" fmla="*/ 63840 h 8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083" h="82353">
                    <a:moveTo>
                      <a:pt x="68812" y="63840"/>
                    </a:moveTo>
                    <a:cubicBezTo>
                      <a:pt x="65617" y="63202"/>
                      <a:pt x="61783" y="65755"/>
                      <a:pt x="61144" y="68947"/>
                    </a:cubicBezTo>
                    <a:cubicBezTo>
                      <a:pt x="61144" y="68947"/>
                      <a:pt x="61144" y="68947"/>
                      <a:pt x="61144" y="68947"/>
                    </a:cubicBezTo>
                    <a:cubicBezTo>
                      <a:pt x="60505" y="72139"/>
                      <a:pt x="63061" y="75970"/>
                      <a:pt x="66256" y="76608"/>
                    </a:cubicBezTo>
                    <a:cubicBezTo>
                      <a:pt x="66256" y="76608"/>
                      <a:pt x="66256" y="76608"/>
                      <a:pt x="66256" y="76608"/>
                    </a:cubicBezTo>
                    <a:lnTo>
                      <a:pt x="97566" y="82354"/>
                    </a:lnTo>
                    <a:lnTo>
                      <a:pt x="98844" y="82354"/>
                    </a:lnTo>
                    <a:cubicBezTo>
                      <a:pt x="100123" y="82354"/>
                      <a:pt x="101400" y="81715"/>
                      <a:pt x="102679" y="81077"/>
                    </a:cubicBezTo>
                    <a:cubicBezTo>
                      <a:pt x="103956" y="79800"/>
                      <a:pt x="105234" y="78523"/>
                      <a:pt x="105234" y="77246"/>
                    </a:cubicBezTo>
                    <a:lnTo>
                      <a:pt x="110985" y="45965"/>
                    </a:lnTo>
                    <a:cubicBezTo>
                      <a:pt x="111624" y="42135"/>
                      <a:pt x="109069" y="38943"/>
                      <a:pt x="105874" y="38304"/>
                    </a:cubicBezTo>
                    <a:cubicBezTo>
                      <a:pt x="102039" y="37666"/>
                      <a:pt x="98844" y="40219"/>
                      <a:pt x="98205" y="43411"/>
                    </a:cubicBezTo>
                    <a:lnTo>
                      <a:pt x="98205" y="43411"/>
                    </a:lnTo>
                    <a:lnTo>
                      <a:pt x="95649" y="58094"/>
                    </a:lnTo>
                    <a:lnTo>
                      <a:pt x="63700" y="3192"/>
                    </a:lnTo>
                    <a:cubicBezTo>
                      <a:pt x="62422" y="1277"/>
                      <a:pt x="60505" y="0"/>
                      <a:pt x="57949" y="0"/>
                    </a:cubicBezTo>
                    <a:lnTo>
                      <a:pt x="45169" y="0"/>
                    </a:lnTo>
                    <a:cubicBezTo>
                      <a:pt x="42613" y="0"/>
                      <a:pt x="40696" y="1277"/>
                      <a:pt x="39418" y="3192"/>
                    </a:cubicBezTo>
                    <a:lnTo>
                      <a:pt x="1079" y="68947"/>
                    </a:lnTo>
                    <a:cubicBezTo>
                      <a:pt x="-839" y="72139"/>
                      <a:pt x="-200" y="75970"/>
                      <a:pt x="2995" y="77885"/>
                    </a:cubicBezTo>
                    <a:cubicBezTo>
                      <a:pt x="6190" y="79800"/>
                      <a:pt x="10025" y="79162"/>
                      <a:pt x="11941" y="75970"/>
                    </a:cubicBezTo>
                    <a:cubicBezTo>
                      <a:pt x="11941" y="75970"/>
                      <a:pt x="11941" y="75970"/>
                      <a:pt x="11941" y="75331"/>
                    </a:cubicBezTo>
                    <a:lnTo>
                      <a:pt x="48364" y="12768"/>
                    </a:lnTo>
                    <a:lnTo>
                      <a:pt x="54115" y="12768"/>
                    </a:lnTo>
                    <a:lnTo>
                      <a:pt x="85425" y="67032"/>
                    </a:lnTo>
                    <a:lnTo>
                      <a:pt x="68812" y="6384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19" name="Graphic 4">
                <a:extLst>
                  <a:ext uri="{FF2B5EF4-FFF2-40B4-BE49-F238E27FC236}">
                    <a16:creationId xmlns:a16="http://schemas.microsoft.com/office/drawing/2014/main" id="{BEF10175-F17C-4D7E-995C-3002168A2258}"/>
                  </a:ext>
                </a:extLst>
              </p:cNvPr>
              <p:cNvSpPr/>
              <p:nvPr/>
            </p:nvSpPr>
            <p:spPr>
              <a:xfrm>
                <a:off x="8908530" y="3997333"/>
                <a:ext cx="96807" cy="94961"/>
              </a:xfrm>
              <a:custGeom>
                <a:avLst/>
                <a:gdLst>
                  <a:gd name="connsiteX0" fmla="*/ 91696 w 96807"/>
                  <a:gd name="connsiteY0" fmla="*/ 80917 h 94961"/>
                  <a:gd name="connsiteX1" fmla="*/ 16934 w 96807"/>
                  <a:gd name="connsiteY1" fmla="*/ 80917 h 94961"/>
                  <a:gd name="connsiteX2" fmla="*/ 14378 w 96807"/>
                  <a:gd name="connsiteY2" fmla="*/ 76448 h 94961"/>
                  <a:gd name="connsiteX3" fmla="*/ 46327 w 96807"/>
                  <a:gd name="connsiteY3" fmla="*/ 22184 h 94961"/>
                  <a:gd name="connsiteX4" fmla="*/ 52078 w 96807"/>
                  <a:gd name="connsiteY4" fmla="*/ 38783 h 94961"/>
                  <a:gd name="connsiteX5" fmla="*/ 57829 w 96807"/>
                  <a:gd name="connsiteY5" fmla="*/ 43251 h 94961"/>
                  <a:gd name="connsiteX6" fmla="*/ 59746 w 96807"/>
                  <a:gd name="connsiteY6" fmla="*/ 42613 h 94961"/>
                  <a:gd name="connsiteX7" fmla="*/ 63580 w 96807"/>
                  <a:gd name="connsiteY7" fmla="*/ 34314 h 94961"/>
                  <a:gd name="connsiteX8" fmla="*/ 52717 w 96807"/>
                  <a:gd name="connsiteY8" fmla="*/ 4309 h 94961"/>
                  <a:gd name="connsiteX9" fmla="*/ 49522 w 96807"/>
                  <a:gd name="connsiteY9" fmla="*/ 479 h 94961"/>
                  <a:gd name="connsiteX10" fmla="*/ 44410 w 96807"/>
                  <a:gd name="connsiteY10" fmla="*/ 479 h 94961"/>
                  <a:gd name="connsiteX11" fmla="*/ 14378 w 96807"/>
                  <a:gd name="connsiteY11" fmla="*/ 11332 h 94961"/>
                  <a:gd name="connsiteX12" fmla="*/ 11183 w 96807"/>
                  <a:gd name="connsiteY12" fmla="*/ 19631 h 94961"/>
                  <a:gd name="connsiteX13" fmla="*/ 18850 w 96807"/>
                  <a:gd name="connsiteY13" fmla="*/ 23461 h 94961"/>
                  <a:gd name="connsiteX14" fmla="*/ 33547 w 96807"/>
                  <a:gd name="connsiteY14" fmla="*/ 18354 h 94961"/>
                  <a:gd name="connsiteX15" fmla="*/ 959 w 96807"/>
                  <a:gd name="connsiteY15" fmla="*/ 73894 h 94961"/>
                  <a:gd name="connsiteX16" fmla="*/ 959 w 96807"/>
                  <a:gd name="connsiteY16" fmla="*/ 80278 h 94961"/>
                  <a:gd name="connsiteX17" fmla="*/ 6709 w 96807"/>
                  <a:gd name="connsiteY17" fmla="*/ 91770 h 94961"/>
                  <a:gd name="connsiteX18" fmla="*/ 12460 w 96807"/>
                  <a:gd name="connsiteY18" fmla="*/ 94962 h 94961"/>
                  <a:gd name="connsiteX19" fmla="*/ 90418 w 96807"/>
                  <a:gd name="connsiteY19" fmla="*/ 94962 h 94961"/>
                  <a:gd name="connsiteX20" fmla="*/ 96808 w 96807"/>
                  <a:gd name="connsiteY20" fmla="*/ 88578 h 94961"/>
                  <a:gd name="connsiteX21" fmla="*/ 91696 w 96807"/>
                  <a:gd name="connsiteY21" fmla="*/ 80917 h 94961"/>
                  <a:gd name="connsiteX22" fmla="*/ 91696 w 96807"/>
                  <a:gd name="connsiteY22" fmla="*/ 80917 h 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6807" h="94961">
                    <a:moveTo>
                      <a:pt x="91696" y="80917"/>
                    </a:moveTo>
                    <a:lnTo>
                      <a:pt x="16934" y="80917"/>
                    </a:lnTo>
                    <a:lnTo>
                      <a:pt x="14378" y="76448"/>
                    </a:lnTo>
                    <a:lnTo>
                      <a:pt x="46327" y="22184"/>
                    </a:lnTo>
                    <a:lnTo>
                      <a:pt x="52078" y="38783"/>
                    </a:lnTo>
                    <a:cubicBezTo>
                      <a:pt x="52717" y="41336"/>
                      <a:pt x="55273" y="43251"/>
                      <a:pt x="57829" y="43251"/>
                    </a:cubicBezTo>
                    <a:cubicBezTo>
                      <a:pt x="58468" y="43251"/>
                      <a:pt x="59107" y="43251"/>
                      <a:pt x="59746" y="42613"/>
                    </a:cubicBezTo>
                    <a:cubicBezTo>
                      <a:pt x="62941" y="41336"/>
                      <a:pt x="64858" y="37506"/>
                      <a:pt x="63580" y="34314"/>
                    </a:cubicBezTo>
                    <a:lnTo>
                      <a:pt x="52717" y="4309"/>
                    </a:lnTo>
                    <a:cubicBezTo>
                      <a:pt x="52078" y="3032"/>
                      <a:pt x="50800" y="1117"/>
                      <a:pt x="49522" y="479"/>
                    </a:cubicBezTo>
                    <a:cubicBezTo>
                      <a:pt x="48244" y="-160"/>
                      <a:pt x="46327" y="-160"/>
                      <a:pt x="44410" y="479"/>
                    </a:cubicBezTo>
                    <a:lnTo>
                      <a:pt x="14378" y="11332"/>
                    </a:lnTo>
                    <a:cubicBezTo>
                      <a:pt x="11183" y="12608"/>
                      <a:pt x="9904" y="16439"/>
                      <a:pt x="11183" y="19631"/>
                    </a:cubicBezTo>
                    <a:cubicBezTo>
                      <a:pt x="12460" y="22823"/>
                      <a:pt x="15655" y="24099"/>
                      <a:pt x="18850" y="23461"/>
                    </a:cubicBezTo>
                    <a:lnTo>
                      <a:pt x="33547" y="18354"/>
                    </a:lnTo>
                    <a:lnTo>
                      <a:pt x="959" y="73894"/>
                    </a:lnTo>
                    <a:cubicBezTo>
                      <a:pt x="-320" y="75810"/>
                      <a:pt x="-320" y="78363"/>
                      <a:pt x="959" y="80278"/>
                    </a:cubicBezTo>
                    <a:lnTo>
                      <a:pt x="6709" y="91770"/>
                    </a:lnTo>
                    <a:cubicBezTo>
                      <a:pt x="7988" y="93685"/>
                      <a:pt x="9904" y="94962"/>
                      <a:pt x="12460" y="94962"/>
                    </a:cubicBezTo>
                    <a:lnTo>
                      <a:pt x="90418" y="94962"/>
                    </a:lnTo>
                    <a:cubicBezTo>
                      <a:pt x="94252" y="94962"/>
                      <a:pt x="96808" y="92408"/>
                      <a:pt x="96808" y="88578"/>
                    </a:cubicBezTo>
                    <a:cubicBezTo>
                      <a:pt x="96808" y="84747"/>
                      <a:pt x="95529" y="81555"/>
                      <a:pt x="91696" y="80917"/>
                    </a:cubicBezTo>
                    <a:lnTo>
                      <a:pt x="91696" y="80917"/>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20" name="Graphic 4">
                <a:extLst>
                  <a:ext uri="{FF2B5EF4-FFF2-40B4-BE49-F238E27FC236}">
                    <a16:creationId xmlns:a16="http://schemas.microsoft.com/office/drawing/2014/main" id="{BEADB67E-AA0C-4998-AA92-86540129E45C}"/>
                  </a:ext>
                </a:extLst>
              </p:cNvPr>
              <p:cNvSpPr/>
              <p:nvPr/>
            </p:nvSpPr>
            <p:spPr>
              <a:xfrm>
                <a:off x="9030259" y="4001153"/>
                <a:ext cx="105114" cy="112847"/>
              </a:xfrm>
              <a:custGeom>
                <a:avLst/>
                <a:gdLst>
                  <a:gd name="connsiteX0" fmla="*/ 64539 w 105114"/>
                  <a:gd name="connsiteY0" fmla="*/ 3681 h 112847"/>
                  <a:gd name="connsiteX1" fmla="*/ 56232 w 105114"/>
                  <a:gd name="connsiteY1" fmla="*/ 489 h 112847"/>
                  <a:gd name="connsiteX2" fmla="*/ 53037 w 105114"/>
                  <a:gd name="connsiteY2" fmla="*/ 8788 h 112847"/>
                  <a:gd name="connsiteX3" fmla="*/ 53675 w 105114"/>
                  <a:gd name="connsiteY3" fmla="*/ 10065 h 112847"/>
                  <a:gd name="connsiteX4" fmla="*/ 90737 w 105114"/>
                  <a:gd name="connsiteY4" fmla="*/ 72628 h 112847"/>
                  <a:gd name="connsiteX5" fmla="*/ 88820 w 105114"/>
                  <a:gd name="connsiteY5" fmla="*/ 77097 h 112847"/>
                  <a:gd name="connsiteX6" fmla="*/ 22365 w 105114"/>
                  <a:gd name="connsiteY6" fmla="*/ 77097 h 112847"/>
                  <a:gd name="connsiteX7" fmla="*/ 33228 w 105114"/>
                  <a:gd name="connsiteY7" fmla="*/ 66244 h 112847"/>
                  <a:gd name="connsiteX8" fmla="*/ 32589 w 105114"/>
                  <a:gd name="connsiteY8" fmla="*/ 57307 h 112847"/>
                  <a:gd name="connsiteX9" fmla="*/ 24282 w 105114"/>
                  <a:gd name="connsiteY9" fmla="*/ 57307 h 112847"/>
                  <a:gd name="connsiteX10" fmla="*/ 1917 w 105114"/>
                  <a:gd name="connsiteY10" fmla="*/ 79650 h 112847"/>
                  <a:gd name="connsiteX11" fmla="*/ 1917 w 105114"/>
                  <a:gd name="connsiteY11" fmla="*/ 88588 h 112847"/>
                  <a:gd name="connsiteX12" fmla="*/ 24282 w 105114"/>
                  <a:gd name="connsiteY12" fmla="*/ 110932 h 112847"/>
                  <a:gd name="connsiteX13" fmla="*/ 33228 w 105114"/>
                  <a:gd name="connsiteY13" fmla="*/ 110932 h 112847"/>
                  <a:gd name="connsiteX14" fmla="*/ 33228 w 105114"/>
                  <a:gd name="connsiteY14" fmla="*/ 101994 h 112847"/>
                  <a:gd name="connsiteX15" fmla="*/ 33228 w 105114"/>
                  <a:gd name="connsiteY15" fmla="*/ 101994 h 112847"/>
                  <a:gd name="connsiteX16" fmla="*/ 20448 w 105114"/>
                  <a:gd name="connsiteY16" fmla="*/ 89226 h 112847"/>
                  <a:gd name="connsiteX17" fmla="*/ 92654 w 105114"/>
                  <a:gd name="connsiteY17" fmla="*/ 89226 h 112847"/>
                  <a:gd name="connsiteX18" fmla="*/ 98405 w 105114"/>
                  <a:gd name="connsiteY18" fmla="*/ 86034 h 112847"/>
                  <a:gd name="connsiteX19" fmla="*/ 104156 w 105114"/>
                  <a:gd name="connsiteY19" fmla="*/ 74543 h 112847"/>
                  <a:gd name="connsiteX20" fmla="*/ 104156 w 105114"/>
                  <a:gd name="connsiteY20" fmla="*/ 68159 h 112847"/>
                  <a:gd name="connsiteX21" fmla="*/ 64539 w 105114"/>
                  <a:gd name="connsiteY21" fmla="*/ 3681 h 1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114" h="112847">
                    <a:moveTo>
                      <a:pt x="64539" y="3681"/>
                    </a:moveTo>
                    <a:cubicBezTo>
                      <a:pt x="63260" y="489"/>
                      <a:pt x="59427" y="-788"/>
                      <a:pt x="56232" y="489"/>
                    </a:cubicBezTo>
                    <a:cubicBezTo>
                      <a:pt x="53037" y="1766"/>
                      <a:pt x="51759" y="5596"/>
                      <a:pt x="53037" y="8788"/>
                    </a:cubicBezTo>
                    <a:cubicBezTo>
                      <a:pt x="53037" y="9427"/>
                      <a:pt x="53675" y="9427"/>
                      <a:pt x="53675" y="10065"/>
                    </a:cubicBezTo>
                    <a:lnTo>
                      <a:pt x="90737" y="72628"/>
                    </a:lnTo>
                    <a:lnTo>
                      <a:pt x="88820" y="77097"/>
                    </a:lnTo>
                    <a:lnTo>
                      <a:pt x="22365" y="77097"/>
                    </a:lnTo>
                    <a:lnTo>
                      <a:pt x="33228" y="66244"/>
                    </a:lnTo>
                    <a:cubicBezTo>
                      <a:pt x="35784" y="63690"/>
                      <a:pt x="35144" y="59222"/>
                      <a:pt x="32589" y="57307"/>
                    </a:cubicBezTo>
                    <a:cubicBezTo>
                      <a:pt x="30033" y="55391"/>
                      <a:pt x="26838" y="55391"/>
                      <a:pt x="24282" y="57307"/>
                    </a:cubicBezTo>
                    <a:lnTo>
                      <a:pt x="1917" y="79650"/>
                    </a:lnTo>
                    <a:cubicBezTo>
                      <a:pt x="-639" y="82204"/>
                      <a:pt x="-639" y="86034"/>
                      <a:pt x="1917" y="88588"/>
                    </a:cubicBezTo>
                    <a:lnTo>
                      <a:pt x="24282" y="110932"/>
                    </a:lnTo>
                    <a:cubicBezTo>
                      <a:pt x="26838" y="113486"/>
                      <a:pt x="30672" y="113486"/>
                      <a:pt x="33228" y="110932"/>
                    </a:cubicBezTo>
                    <a:cubicBezTo>
                      <a:pt x="35784" y="108378"/>
                      <a:pt x="35784" y="104548"/>
                      <a:pt x="33228" y="101994"/>
                    </a:cubicBezTo>
                    <a:lnTo>
                      <a:pt x="33228" y="101994"/>
                    </a:lnTo>
                    <a:lnTo>
                      <a:pt x="20448" y="89226"/>
                    </a:lnTo>
                    <a:lnTo>
                      <a:pt x="92654" y="89226"/>
                    </a:lnTo>
                    <a:cubicBezTo>
                      <a:pt x="95210" y="89226"/>
                      <a:pt x="97127" y="87950"/>
                      <a:pt x="98405" y="86034"/>
                    </a:cubicBezTo>
                    <a:lnTo>
                      <a:pt x="104156" y="74543"/>
                    </a:lnTo>
                    <a:cubicBezTo>
                      <a:pt x="105434" y="72628"/>
                      <a:pt x="105434" y="70074"/>
                      <a:pt x="104156" y="68159"/>
                    </a:cubicBezTo>
                    <a:lnTo>
                      <a:pt x="64539" y="36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68" name="Graphic 4">
              <a:extLst>
                <a:ext uri="{FF2B5EF4-FFF2-40B4-BE49-F238E27FC236}">
                  <a16:creationId xmlns:a16="http://schemas.microsoft.com/office/drawing/2014/main" id="{97A6CEB3-DDC2-46EC-BBAC-7F37EE6C5D1E}"/>
                </a:ext>
              </a:extLst>
            </p:cNvPr>
            <p:cNvSpPr/>
            <p:nvPr/>
          </p:nvSpPr>
          <p:spPr>
            <a:xfrm>
              <a:off x="11381802" y="770300"/>
              <a:ext cx="41478" cy="27452"/>
            </a:xfrm>
            <a:custGeom>
              <a:avLst/>
              <a:gdLst>
                <a:gd name="connsiteX0" fmla="*/ 188503 w 232974"/>
                <a:gd name="connsiteY0" fmla="*/ 62563 h 154492"/>
                <a:gd name="connsiteX1" fmla="*/ 171889 w 232974"/>
                <a:gd name="connsiteY1" fmla="*/ 65755 h 154492"/>
                <a:gd name="connsiteX2" fmla="*/ 154636 w 232974"/>
                <a:gd name="connsiteY2" fmla="*/ 35112 h 154492"/>
                <a:gd name="connsiteX3" fmla="*/ 161026 w 232974"/>
                <a:gd name="connsiteY3" fmla="*/ 20429 h 154492"/>
                <a:gd name="connsiteX4" fmla="*/ 172528 w 232974"/>
                <a:gd name="connsiteY4" fmla="*/ 20429 h 154492"/>
                <a:gd name="connsiteX5" fmla="*/ 178918 w 232974"/>
                <a:gd name="connsiteY5" fmla="*/ 14045 h 154492"/>
                <a:gd name="connsiteX6" fmla="*/ 172528 w 232974"/>
                <a:gd name="connsiteY6" fmla="*/ 7661 h 154492"/>
                <a:gd name="connsiteX7" fmla="*/ 141217 w 232974"/>
                <a:gd name="connsiteY7" fmla="*/ 7661 h 154492"/>
                <a:gd name="connsiteX8" fmla="*/ 134828 w 232974"/>
                <a:gd name="connsiteY8" fmla="*/ 14045 h 154492"/>
                <a:gd name="connsiteX9" fmla="*/ 141217 w 232974"/>
                <a:gd name="connsiteY9" fmla="*/ 20429 h 154492"/>
                <a:gd name="connsiteX10" fmla="*/ 147607 w 232974"/>
                <a:gd name="connsiteY10" fmla="*/ 20429 h 154492"/>
                <a:gd name="connsiteX11" fmla="*/ 143134 w 232974"/>
                <a:gd name="connsiteY11" fmla="*/ 31282 h 154492"/>
                <a:gd name="connsiteX12" fmla="*/ 77318 w 232974"/>
                <a:gd name="connsiteY12" fmla="*/ 31282 h 154492"/>
                <a:gd name="connsiteX13" fmla="*/ 83069 w 232974"/>
                <a:gd name="connsiteY13" fmla="*/ 12768 h 154492"/>
                <a:gd name="connsiteX14" fmla="*/ 93932 w 232974"/>
                <a:gd name="connsiteY14" fmla="*/ 12768 h 154492"/>
                <a:gd name="connsiteX15" fmla="*/ 100322 w 232974"/>
                <a:gd name="connsiteY15" fmla="*/ 6384 h 154492"/>
                <a:gd name="connsiteX16" fmla="*/ 93932 w 232974"/>
                <a:gd name="connsiteY16" fmla="*/ 0 h 154492"/>
                <a:gd name="connsiteX17" fmla="*/ 77957 w 232974"/>
                <a:gd name="connsiteY17" fmla="*/ 0 h 154492"/>
                <a:gd name="connsiteX18" fmla="*/ 71567 w 232974"/>
                <a:gd name="connsiteY18" fmla="*/ 4469 h 154492"/>
                <a:gd name="connsiteX19" fmla="*/ 53675 w 232974"/>
                <a:gd name="connsiteY19" fmla="*/ 63201 h 154492"/>
                <a:gd name="connsiteX20" fmla="*/ 46646 w 232974"/>
                <a:gd name="connsiteY20" fmla="*/ 62563 h 154492"/>
                <a:gd name="connsiteX21" fmla="*/ 0 w 232974"/>
                <a:gd name="connsiteY21" fmla="*/ 107889 h 154492"/>
                <a:gd name="connsiteX22" fmla="*/ 45368 w 232974"/>
                <a:gd name="connsiteY22" fmla="*/ 154492 h 154492"/>
                <a:gd name="connsiteX23" fmla="*/ 92015 w 232974"/>
                <a:gd name="connsiteY23" fmla="*/ 109166 h 154492"/>
                <a:gd name="connsiteX24" fmla="*/ 65816 w 232974"/>
                <a:gd name="connsiteY24" fmla="*/ 67032 h 154492"/>
                <a:gd name="connsiteX25" fmla="*/ 70928 w 232974"/>
                <a:gd name="connsiteY25" fmla="*/ 50434 h 154492"/>
                <a:gd name="connsiteX26" fmla="*/ 111824 w 232974"/>
                <a:gd name="connsiteY26" fmla="*/ 111720 h 154492"/>
                <a:gd name="connsiteX27" fmla="*/ 112463 w 232974"/>
                <a:gd name="connsiteY27" fmla="*/ 112358 h 154492"/>
                <a:gd name="connsiteX28" fmla="*/ 112463 w 232974"/>
                <a:gd name="connsiteY28" fmla="*/ 112358 h 154492"/>
                <a:gd name="connsiteX29" fmla="*/ 112463 w 232974"/>
                <a:gd name="connsiteY29" fmla="*/ 112358 h 154492"/>
                <a:gd name="connsiteX30" fmla="*/ 114380 w 232974"/>
                <a:gd name="connsiteY30" fmla="*/ 113635 h 154492"/>
                <a:gd name="connsiteX31" fmla="*/ 114380 w 232974"/>
                <a:gd name="connsiteY31" fmla="*/ 113635 h 154492"/>
                <a:gd name="connsiteX32" fmla="*/ 114380 w 232974"/>
                <a:gd name="connsiteY32" fmla="*/ 113635 h 154492"/>
                <a:gd name="connsiteX33" fmla="*/ 116297 w 232974"/>
                <a:gd name="connsiteY33" fmla="*/ 114273 h 154492"/>
                <a:gd name="connsiteX34" fmla="*/ 141856 w 232974"/>
                <a:gd name="connsiteY34" fmla="*/ 114273 h 154492"/>
                <a:gd name="connsiteX35" fmla="*/ 193615 w 232974"/>
                <a:gd name="connsiteY35" fmla="*/ 153216 h 154492"/>
                <a:gd name="connsiteX36" fmla="*/ 232593 w 232974"/>
                <a:gd name="connsiteY36" fmla="*/ 101505 h 154492"/>
                <a:gd name="connsiteX37" fmla="*/ 187225 w 232974"/>
                <a:gd name="connsiteY37" fmla="*/ 62563 h 154492"/>
                <a:gd name="connsiteX38" fmla="*/ 188503 w 232974"/>
                <a:gd name="connsiteY38" fmla="*/ 62563 h 154492"/>
                <a:gd name="connsiteX39" fmla="*/ 79874 w 232974"/>
                <a:gd name="connsiteY39" fmla="*/ 107889 h 154492"/>
                <a:gd name="connsiteX40" fmla="*/ 46646 w 232974"/>
                <a:gd name="connsiteY40" fmla="*/ 141086 h 154492"/>
                <a:gd name="connsiteX41" fmla="*/ 13419 w 232974"/>
                <a:gd name="connsiteY41" fmla="*/ 107889 h 154492"/>
                <a:gd name="connsiteX42" fmla="*/ 46646 w 232974"/>
                <a:gd name="connsiteY42" fmla="*/ 74693 h 154492"/>
                <a:gd name="connsiteX43" fmla="*/ 46646 w 232974"/>
                <a:gd name="connsiteY43" fmla="*/ 74693 h 154492"/>
                <a:gd name="connsiteX44" fmla="*/ 49841 w 232974"/>
                <a:gd name="connsiteY44" fmla="*/ 75331 h 154492"/>
                <a:gd name="connsiteX45" fmla="*/ 40257 w 232974"/>
                <a:gd name="connsiteY45" fmla="*/ 105974 h 154492"/>
                <a:gd name="connsiteX46" fmla="*/ 44730 w 232974"/>
                <a:gd name="connsiteY46" fmla="*/ 113635 h 154492"/>
                <a:gd name="connsiteX47" fmla="*/ 46646 w 232974"/>
                <a:gd name="connsiteY47" fmla="*/ 113635 h 154492"/>
                <a:gd name="connsiteX48" fmla="*/ 53036 w 232974"/>
                <a:gd name="connsiteY48" fmla="*/ 109166 h 154492"/>
                <a:gd name="connsiteX49" fmla="*/ 62621 w 232974"/>
                <a:gd name="connsiteY49" fmla="*/ 78523 h 154492"/>
                <a:gd name="connsiteX50" fmla="*/ 79874 w 232974"/>
                <a:gd name="connsiteY50" fmla="*/ 107889 h 154492"/>
                <a:gd name="connsiteX51" fmla="*/ 79874 w 232974"/>
                <a:gd name="connsiteY51" fmla="*/ 107889 h 154492"/>
                <a:gd name="connsiteX52" fmla="*/ 161026 w 232974"/>
                <a:gd name="connsiteY52" fmla="*/ 71501 h 154492"/>
                <a:gd name="connsiteX53" fmla="*/ 143134 w 232974"/>
                <a:gd name="connsiteY53" fmla="*/ 101505 h 154492"/>
                <a:gd name="connsiteX54" fmla="*/ 127160 w 232974"/>
                <a:gd name="connsiteY54" fmla="*/ 101505 h 154492"/>
                <a:gd name="connsiteX55" fmla="*/ 148885 w 232974"/>
                <a:gd name="connsiteY55" fmla="*/ 49795 h 154492"/>
                <a:gd name="connsiteX56" fmla="*/ 161026 w 232974"/>
                <a:gd name="connsiteY56" fmla="*/ 71501 h 154492"/>
                <a:gd name="connsiteX57" fmla="*/ 177640 w 232974"/>
                <a:gd name="connsiteY57" fmla="*/ 101505 h 154492"/>
                <a:gd name="connsiteX58" fmla="*/ 155914 w 232974"/>
                <a:gd name="connsiteY58" fmla="*/ 101505 h 154492"/>
                <a:gd name="connsiteX59" fmla="*/ 166777 w 232974"/>
                <a:gd name="connsiteY59" fmla="*/ 82992 h 154492"/>
                <a:gd name="connsiteX60" fmla="*/ 177640 w 232974"/>
                <a:gd name="connsiteY60" fmla="*/ 101505 h 154492"/>
                <a:gd name="connsiteX61" fmla="*/ 116297 w 232974"/>
                <a:gd name="connsiteY61" fmla="*/ 94483 h 154492"/>
                <a:gd name="connsiteX62" fmla="*/ 82430 w 232974"/>
                <a:gd name="connsiteY62" fmla="*/ 43411 h 154492"/>
                <a:gd name="connsiteX63" fmla="*/ 137384 w 232974"/>
                <a:gd name="connsiteY63" fmla="*/ 43411 h 154492"/>
                <a:gd name="connsiteX64" fmla="*/ 116297 w 232974"/>
                <a:gd name="connsiteY64" fmla="*/ 94483 h 154492"/>
                <a:gd name="connsiteX65" fmla="*/ 188503 w 232974"/>
                <a:gd name="connsiteY65" fmla="*/ 141086 h 154492"/>
                <a:gd name="connsiteX66" fmla="*/ 155914 w 232974"/>
                <a:gd name="connsiteY66" fmla="*/ 114912 h 154492"/>
                <a:gd name="connsiteX67" fmla="*/ 188503 w 232974"/>
                <a:gd name="connsiteY67" fmla="*/ 114912 h 154492"/>
                <a:gd name="connsiteX68" fmla="*/ 194893 w 232974"/>
                <a:gd name="connsiteY68" fmla="*/ 108528 h 154492"/>
                <a:gd name="connsiteX69" fmla="*/ 194254 w 232974"/>
                <a:gd name="connsiteY69" fmla="*/ 105336 h 154492"/>
                <a:gd name="connsiteX70" fmla="*/ 178918 w 232974"/>
                <a:gd name="connsiteY70" fmla="*/ 77246 h 154492"/>
                <a:gd name="connsiteX71" fmla="*/ 189142 w 232974"/>
                <a:gd name="connsiteY71" fmla="*/ 75331 h 154492"/>
                <a:gd name="connsiteX72" fmla="*/ 220453 w 232974"/>
                <a:gd name="connsiteY72" fmla="*/ 109805 h 154492"/>
                <a:gd name="connsiteX73" fmla="*/ 188503 w 232974"/>
                <a:gd name="connsiteY73" fmla="*/ 141086 h 15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32974" h="154492">
                  <a:moveTo>
                    <a:pt x="188503" y="62563"/>
                  </a:moveTo>
                  <a:cubicBezTo>
                    <a:pt x="182752" y="62563"/>
                    <a:pt x="177640" y="63840"/>
                    <a:pt x="171889" y="65755"/>
                  </a:cubicBezTo>
                  <a:lnTo>
                    <a:pt x="154636" y="35112"/>
                  </a:lnTo>
                  <a:lnTo>
                    <a:pt x="161026" y="20429"/>
                  </a:lnTo>
                  <a:lnTo>
                    <a:pt x="172528" y="20429"/>
                  </a:lnTo>
                  <a:cubicBezTo>
                    <a:pt x="176362" y="20429"/>
                    <a:pt x="178918" y="17875"/>
                    <a:pt x="178918" y="14045"/>
                  </a:cubicBezTo>
                  <a:cubicBezTo>
                    <a:pt x="178918" y="10214"/>
                    <a:pt x="176362" y="7661"/>
                    <a:pt x="172528" y="7661"/>
                  </a:cubicBezTo>
                  <a:lnTo>
                    <a:pt x="141217" y="7661"/>
                  </a:lnTo>
                  <a:cubicBezTo>
                    <a:pt x="137384" y="7661"/>
                    <a:pt x="134828" y="10214"/>
                    <a:pt x="134828" y="14045"/>
                  </a:cubicBezTo>
                  <a:cubicBezTo>
                    <a:pt x="134828" y="17875"/>
                    <a:pt x="137384" y="20429"/>
                    <a:pt x="141217" y="20429"/>
                  </a:cubicBezTo>
                  <a:lnTo>
                    <a:pt x="147607" y="20429"/>
                  </a:lnTo>
                  <a:lnTo>
                    <a:pt x="143134" y="31282"/>
                  </a:lnTo>
                  <a:lnTo>
                    <a:pt x="77318" y="31282"/>
                  </a:lnTo>
                  <a:lnTo>
                    <a:pt x="83069" y="12768"/>
                  </a:lnTo>
                  <a:lnTo>
                    <a:pt x="93932" y="12768"/>
                  </a:lnTo>
                  <a:cubicBezTo>
                    <a:pt x="97766" y="12768"/>
                    <a:pt x="100322" y="10214"/>
                    <a:pt x="100322" y="6384"/>
                  </a:cubicBezTo>
                  <a:cubicBezTo>
                    <a:pt x="100322" y="2554"/>
                    <a:pt x="97766" y="0"/>
                    <a:pt x="93932" y="0"/>
                  </a:cubicBezTo>
                  <a:lnTo>
                    <a:pt x="77957" y="0"/>
                  </a:lnTo>
                  <a:cubicBezTo>
                    <a:pt x="74762" y="0"/>
                    <a:pt x="72206" y="1915"/>
                    <a:pt x="71567" y="4469"/>
                  </a:cubicBezTo>
                  <a:lnTo>
                    <a:pt x="53675" y="63201"/>
                  </a:lnTo>
                  <a:cubicBezTo>
                    <a:pt x="51119" y="62563"/>
                    <a:pt x="48563" y="62563"/>
                    <a:pt x="46646" y="62563"/>
                  </a:cubicBezTo>
                  <a:cubicBezTo>
                    <a:pt x="21087" y="62563"/>
                    <a:pt x="639" y="82353"/>
                    <a:pt x="0" y="107889"/>
                  </a:cubicBezTo>
                  <a:cubicBezTo>
                    <a:pt x="0" y="133425"/>
                    <a:pt x="19809" y="153854"/>
                    <a:pt x="45368" y="154492"/>
                  </a:cubicBezTo>
                  <a:cubicBezTo>
                    <a:pt x="70928" y="154492"/>
                    <a:pt x="91376" y="134702"/>
                    <a:pt x="92015" y="109166"/>
                  </a:cubicBezTo>
                  <a:cubicBezTo>
                    <a:pt x="92015" y="91291"/>
                    <a:pt x="81791" y="74693"/>
                    <a:pt x="65816" y="67032"/>
                  </a:cubicBezTo>
                  <a:lnTo>
                    <a:pt x="70928" y="50434"/>
                  </a:lnTo>
                  <a:lnTo>
                    <a:pt x="111824" y="111720"/>
                  </a:lnTo>
                  <a:lnTo>
                    <a:pt x="112463" y="112358"/>
                  </a:lnTo>
                  <a:lnTo>
                    <a:pt x="112463" y="112358"/>
                  </a:lnTo>
                  <a:lnTo>
                    <a:pt x="112463" y="112358"/>
                  </a:lnTo>
                  <a:cubicBezTo>
                    <a:pt x="113102" y="112997"/>
                    <a:pt x="113741" y="112997"/>
                    <a:pt x="114380" y="113635"/>
                  </a:cubicBezTo>
                  <a:lnTo>
                    <a:pt x="114380" y="113635"/>
                  </a:lnTo>
                  <a:lnTo>
                    <a:pt x="114380" y="113635"/>
                  </a:lnTo>
                  <a:cubicBezTo>
                    <a:pt x="115019" y="113635"/>
                    <a:pt x="115658" y="114273"/>
                    <a:pt x="116297" y="114273"/>
                  </a:cubicBezTo>
                  <a:lnTo>
                    <a:pt x="141856" y="114273"/>
                  </a:lnTo>
                  <a:cubicBezTo>
                    <a:pt x="145690" y="139171"/>
                    <a:pt x="168694" y="156408"/>
                    <a:pt x="193615" y="153216"/>
                  </a:cubicBezTo>
                  <a:cubicBezTo>
                    <a:pt x="218536" y="149385"/>
                    <a:pt x="235788" y="126403"/>
                    <a:pt x="232593" y="101505"/>
                  </a:cubicBezTo>
                  <a:cubicBezTo>
                    <a:pt x="229399" y="79161"/>
                    <a:pt x="210229" y="62563"/>
                    <a:pt x="187225" y="62563"/>
                  </a:cubicBezTo>
                  <a:lnTo>
                    <a:pt x="188503" y="62563"/>
                  </a:lnTo>
                  <a:close/>
                  <a:moveTo>
                    <a:pt x="79874" y="107889"/>
                  </a:moveTo>
                  <a:cubicBezTo>
                    <a:pt x="79874" y="125765"/>
                    <a:pt x="65177" y="141086"/>
                    <a:pt x="46646" y="141086"/>
                  </a:cubicBezTo>
                  <a:cubicBezTo>
                    <a:pt x="28755" y="141086"/>
                    <a:pt x="13419" y="126403"/>
                    <a:pt x="13419" y="107889"/>
                  </a:cubicBezTo>
                  <a:cubicBezTo>
                    <a:pt x="13419" y="90014"/>
                    <a:pt x="28115" y="74693"/>
                    <a:pt x="46646" y="74693"/>
                  </a:cubicBezTo>
                  <a:lnTo>
                    <a:pt x="46646" y="74693"/>
                  </a:lnTo>
                  <a:cubicBezTo>
                    <a:pt x="47925" y="74693"/>
                    <a:pt x="48563" y="74693"/>
                    <a:pt x="49841" y="75331"/>
                  </a:cubicBezTo>
                  <a:lnTo>
                    <a:pt x="40257" y="105974"/>
                  </a:lnTo>
                  <a:cubicBezTo>
                    <a:pt x="38978" y="109166"/>
                    <a:pt x="40895" y="112997"/>
                    <a:pt x="44730" y="113635"/>
                  </a:cubicBezTo>
                  <a:cubicBezTo>
                    <a:pt x="45368" y="113635"/>
                    <a:pt x="46007" y="113635"/>
                    <a:pt x="46646" y="113635"/>
                  </a:cubicBezTo>
                  <a:cubicBezTo>
                    <a:pt x="49841" y="113635"/>
                    <a:pt x="52397" y="111720"/>
                    <a:pt x="53036" y="109166"/>
                  </a:cubicBezTo>
                  <a:lnTo>
                    <a:pt x="62621" y="78523"/>
                  </a:lnTo>
                  <a:cubicBezTo>
                    <a:pt x="73484" y="84269"/>
                    <a:pt x="79874" y="95760"/>
                    <a:pt x="79874" y="107889"/>
                  </a:cubicBezTo>
                  <a:lnTo>
                    <a:pt x="79874" y="107889"/>
                  </a:lnTo>
                  <a:close/>
                  <a:moveTo>
                    <a:pt x="161026" y="71501"/>
                  </a:moveTo>
                  <a:cubicBezTo>
                    <a:pt x="151441" y="78523"/>
                    <a:pt x="145051" y="89376"/>
                    <a:pt x="143134" y="101505"/>
                  </a:cubicBezTo>
                  <a:lnTo>
                    <a:pt x="127160" y="101505"/>
                  </a:lnTo>
                  <a:lnTo>
                    <a:pt x="148885" y="49795"/>
                  </a:lnTo>
                  <a:lnTo>
                    <a:pt x="161026" y="71501"/>
                  </a:lnTo>
                  <a:close/>
                  <a:moveTo>
                    <a:pt x="177640" y="101505"/>
                  </a:moveTo>
                  <a:lnTo>
                    <a:pt x="155914" y="101505"/>
                  </a:lnTo>
                  <a:cubicBezTo>
                    <a:pt x="157192" y="94483"/>
                    <a:pt x="161026" y="87461"/>
                    <a:pt x="166777" y="82992"/>
                  </a:cubicBezTo>
                  <a:lnTo>
                    <a:pt x="177640" y="101505"/>
                  </a:lnTo>
                  <a:close/>
                  <a:moveTo>
                    <a:pt x="116297" y="94483"/>
                  </a:moveTo>
                  <a:lnTo>
                    <a:pt x="82430" y="43411"/>
                  </a:lnTo>
                  <a:lnTo>
                    <a:pt x="137384" y="43411"/>
                  </a:lnTo>
                  <a:lnTo>
                    <a:pt x="116297" y="94483"/>
                  </a:lnTo>
                  <a:close/>
                  <a:moveTo>
                    <a:pt x="188503" y="141086"/>
                  </a:moveTo>
                  <a:cubicBezTo>
                    <a:pt x="172528" y="141086"/>
                    <a:pt x="159109" y="130233"/>
                    <a:pt x="155914" y="114912"/>
                  </a:cubicBezTo>
                  <a:lnTo>
                    <a:pt x="188503" y="114912"/>
                  </a:lnTo>
                  <a:cubicBezTo>
                    <a:pt x="192337" y="114912"/>
                    <a:pt x="194893" y="112358"/>
                    <a:pt x="194893" y="108528"/>
                  </a:cubicBezTo>
                  <a:cubicBezTo>
                    <a:pt x="194893" y="107251"/>
                    <a:pt x="194893" y="106613"/>
                    <a:pt x="194254" y="105336"/>
                  </a:cubicBezTo>
                  <a:lnTo>
                    <a:pt x="178918" y="77246"/>
                  </a:lnTo>
                  <a:cubicBezTo>
                    <a:pt x="182113" y="75969"/>
                    <a:pt x="185308" y="75331"/>
                    <a:pt x="189142" y="75331"/>
                  </a:cubicBezTo>
                  <a:cubicBezTo>
                    <a:pt x="207034" y="75969"/>
                    <a:pt x="221731" y="91291"/>
                    <a:pt x="220453" y="109805"/>
                  </a:cubicBezTo>
                  <a:cubicBezTo>
                    <a:pt x="219175" y="126403"/>
                    <a:pt x="205756" y="140448"/>
                    <a:pt x="188503" y="141086"/>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69" name="Graphic 4">
              <a:extLst>
                <a:ext uri="{FF2B5EF4-FFF2-40B4-BE49-F238E27FC236}">
                  <a16:creationId xmlns:a16="http://schemas.microsoft.com/office/drawing/2014/main" id="{3CE90EBD-54D7-4C4D-8A7C-11E3E1AE354B}"/>
                </a:ext>
              </a:extLst>
            </p:cNvPr>
            <p:cNvSpPr/>
            <p:nvPr/>
          </p:nvSpPr>
          <p:spPr>
            <a:xfrm>
              <a:off x="12550083" y="582642"/>
              <a:ext cx="39935" cy="34248"/>
            </a:xfrm>
            <a:custGeom>
              <a:avLst/>
              <a:gdLst>
                <a:gd name="connsiteX0" fmla="*/ 181595 w 229577"/>
                <a:gd name="connsiteY0" fmla="*/ 1915 h 197265"/>
                <a:gd name="connsiteX1" fmla="*/ 181595 w 229577"/>
                <a:gd name="connsiteY1" fmla="*/ 1915 h 197265"/>
                <a:gd name="connsiteX2" fmla="*/ 181595 w 229577"/>
                <a:gd name="connsiteY2" fmla="*/ 1915 h 197265"/>
                <a:gd name="connsiteX3" fmla="*/ 179678 w 229577"/>
                <a:gd name="connsiteY3" fmla="*/ 638 h 197265"/>
                <a:gd name="connsiteX4" fmla="*/ 179039 w 229577"/>
                <a:gd name="connsiteY4" fmla="*/ 638 h 197265"/>
                <a:gd name="connsiteX5" fmla="*/ 177122 w 229577"/>
                <a:gd name="connsiteY5" fmla="*/ 0 h 197265"/>
                <a:gd name="connsiteX6" fmla="*/ 177122 w 229577"/>
                <a:gd name="connsiteY6" fmla="*/ 0 h 197265"/>
                <a:gd name="connsiteX7" fmla="*/ 175205 w 229577"/>
                <a:gd name="connsiteY7" fmla="*/ 638 h 197265"/>
                <a:gd name="connsiteX8" fmla="*/ 5233 w 229577"/>
                <a:gd name="connsiteY8" fmla="*/ 54902 h 197265"/>
                <a:gd name="connsiteX9" fmla="*/ 121 w 229577"/>
                <a:gd name="connsiteY9" fmla="*/ 62563 h 197265"/>
                <a:gd name="connsiteX10" fmla="*/ 7789 w 229577"/>
                <a:gd name="connsiteY10" fmla="*/ 67670 h 197265"/>
                <a:gd name="connsiteX11" fmla="*/ 32071 w 229577"/>
                <a:gd name="connsiteY11" fmla="*/ 67670 h 197265"/>
                <a:gd name="connsiteX12" fmla="*/ 32071 w 229577"/>
                <a:gd name="connsiteY12" fmla="*/ 99590 h 197265"/>
                <a:gd name="connsiteX13" fmla="*/ 32071 w 229577"/>
                <a:gd name="connsiteY13" fmla="*/ 100867 h 197265"/>
                <a:gd name="connsiteX14" fmla="*/ 7150 w 229577"/>
                <a:gd name="connsiteY14" fmla="*/ 100867 h 197265"/>
                <a:gd name="connsiteX15" fmla="*/ 760 w 229577"/>
                <a:gd name="connsiteY15" fmla="*/ 107251 h 197265"/>
                <a:gd name="connsiteX16" fmla="*/ 760 w 229577"/>
                <a:gd name="connsiteY16" fmla="*/ 145555 h 197265"/>
                <a:gd name="connsiteX17" fmla="*/ 7150 w 229577"/>
                <a:gd name="connsiteY17" fmla="*/ 151939 h 197265"/>
                <a:gd name="connsiteX18" fmla="*/ 69132 w 229577"/>
                <a:gd name="connsiteY18" fmla="*/ 151939 h 197265"/>
                <a:gd name="connsiteX19" fmla="*/ 75522 w 229577"/>
                <a:gd name="connsiteY19" fmla="*/ 145555 h 197265"/>
                <a:gd name="connsiteX20" fmla="*/ 75522 w 229577"/>
                <a:gd name="connsiteY20" fmla="*/ 107251 h 197265"/>
                <a:gd name="connsiteX21" fmla="*/ 69132 w 229577"/>
                <a:gd name="connsiteY21" fmla="*/ 100867 h 197265"/>
                <a:gd name="connsiteX22" fmla="*/ 44211 w 229577"/>
                <a:gd name="connsiteY22" fmla="*/ 100867 h 197265"/>
                <a:gd name="connsiteX23" fmla="*/ 44211 w 229577"/>
                <a:gd name="connsiteY23" fmla="*/ 99590 h 197265"/>
                <a:gd name="connsiteX24" fmla="*/ 44211 w 229577"/>
                <a:gd name="connsiteY24" fmla="*/ 67670 h 197265"/>
                <a:gd name="connsiteX25" fmla="*/ 155397 w 229577"/>
                <a:gd name="connsiteY25" fmla="*/ 67670 h 197265"/>
                <a:gd name="connsiteX26" fmla="*/ 155397 w 229577"/>
                <a:gd name="connsiteY26" fmla="*/ 184497 h 197265"/>
                <a:gd name="connsiteX27" fmla="*/ 22486 w 229577"/>
                <a:gd name="connsiteY27" fmla="*/ 184497 h 197265"/>
                <a:gd name="connsiteX28" fmla="*/ 16096 w 229577"/>
                <a:gd name="connsiteY28" fmla="*/ 190881 h 197265"/>
                <a:gd name="connsiteX29" fmla="*/ 22486 w 229577"/>
                <a:gd name="connsiteY29" fmla="*/ 197265 h 197265"/>
                <a:gd name="connsiteX30" fmla="*/ 207794 w 229577"/>
                <a:gd name="connsiteY30" fmla="*/ 197265 h 197265"/>
                <a:gd name="connsiteX31" fmla="*/ 214184 w 229577"/>
                <a:gd name="connsiteY31" fmla="*/ 190881 h 197265"/>
                <a:gd name="connsiteX32" fmla="*/ 207794 w 229577"/>
                <a:gd name="connsiteY32" fmla="*/ 184497 h 197265"/>
                <a:gd name="connsiteX33" fmla="*/ 206516 w 229577"/>
                <a:gd name="connsiteY33" fmla="*/ 184497 h 197265"/>
                <a:gd name="connsiteX34" fmla="*/ 206516 w 229577"/>
                <a:gd name="connsiteY34" fmla="*/ 66393 h 197265"/>
                <a:gd name="connsiteX35" fmla="*/ 223130 w 229577"/>
                <a:gd name="connsiteY35" fmla="*/ 66393 h 197265"/>
                <a:gd name="connsiteX36" fmla="*/ 228881 w 229577"/>
                <a:gd name="connsiteY36" fmla="*/ 62563 h 197265"/>
                <a:gd name="connsiteX37" fmla="*/ 228242 w 229577"/>
                <a:gd name="connsiteY37" fmla="*/ 55541 h 197265"/>
                <a:gd name="connsiteX38" fmla="*/ 181595 w 229577"/>
                <a:gd name="connsiteY38" fmla="*/ 1915 h 197265"/>
                <a:gd name="connsiteX39" fmla="*/ 62742 w 229577"/>
                <a:gd name="connsiteY39" fmla="*/ 138532 h 197265"/>
                <a:gd name="connsiteX40" fmla="*/ 13540 w 229577"/>
                <a:gd name="connsiteY40" fmla="*/ 138532 h 197265"/>
                <a:gd name="connsiteX41" fmla="*/ 13540 w 229577"/>
                <a:gd name="connsiteY41" fmla="*/ 112996 h 197265"/>
                <a:gd name="connsiteX42" fmla="*/ 62742 w 229577"/>
                <a:gd name="connsiteY42" fmla="*/ 112996 h 197265"/>
                <a:gd name="connsiteX43" fmla="*/ 62742 w 229577"/>
                <a:gd name="connsiteY43" fmla="*/ 138532 h 197265"/>
                <a:gd name="connsiteX44" fmla="*/ 170733 w 229577"/>
                <a:gd name="connsiteY44" fmla="*/ 14683 h 197265"/>
                <a:gd name="connsiteX45" fmla="*/ 170733 w 229577"/>
                <a:gd name="connsiteY45" fmla="*/ 52349 h 197265"/>
                <a:gd name="connsiteX46" fmla="*/ 170733 w 229577"/>
                <a:gd name="connsiteY46" fmla="*/ 53625 h 197265"/>
                <a:gd name="connsiteX47" fmla="*/ 48046 w 229577"/>
                <a:gd name="connsiteY47" fmla="*/ 53625 h 197265"/>
                <a:gd name="connsiteX48" fmla="*/ 170733 w 229577"/>
                <a:gd name="connsiteY48" fmla="*/ 14683 h 197265"/>
                <a:gd name="connsiteX49" fmla="*/ 193736 w 229577"/>
                <a:gd name="connsiteY49" fmla="*/ 127041 h 197265"/>
                <a:gd name="connsiteX50" fmla="*/ 168176 w 229577"/>
                <a:gd name="connsiteY50" fmla="*/ 158323 h 197265"/>
                <a:gd name="connsiteX51" fmla="*/ 168176 w 229577"/>
                <a:gd name="connsiteY51" fmla="*/ 124488 h 197265"/>
                <a:gd name="connsiteX52" fmla="*/ 193736 w 229577"/>
                <a:gd name="connsiteY52" fmla="*/ 93206 h 197265"/>
                <a:gd name="connsiteX53" fmla="*/ 193736 w 229577"/>
                <a:gd name="connsiteY53" fmla="*/ 127041 h 197265"/>
                <a:gd name="connsiteX54" fmla="*/ 168176 w 229577"/>
                <a:gd name="connsiteY54" fmla="*/ 184497 h 197265"/>
                <a:gd name="connsiteX55" fmla="*/ 168176 w 229577"/>
                <a:gd name="connsiteY55" fmla="*/ 178113 h 197265"/>
                <a:gd name="connsiteX56" fmla="*/ 193736 w 229577"/>
                <a:gd name="connsiteY56" fmla="*/ 146832 h 197265"/>
                <a:gd name="connsiteX57" fmla="*/ 193736 w 229577"/>
                <a:gd name="connsiteY57" fmla="*/ 184497 h 197265"/>
                <a:gd name="connsiteX58" fmla="*/ 168176 w 229577"/>
                <a:gd name="connsiteY58" fmla="*/ 184497 h 197265"/>
                <a:gd name="connsiteX59" fmla="*/ 193736 w 229577"/>
                <a:gd name="connsiteY59" fmla="*/ 72777 h 197265"/>
                <a:gd name="connsiteX60" fmla="*/ 168176 w 229577"/>
                <a:gd name="connsiteY60" fmla="*/ 104059 h 197265"/>
                <a:gd name="connsiteX61" fmla="*/ 168176 w 229577"/>
                <a:gd name="connsiteY61" fmla="*/ 66393 h 197265"/>
                <a:gd name="connsiteX62" fmla="*/ 193736 w 229577"/>
                <a:gd name="connsiteY62" fmla="*/ 66393 h 197265"/>
                <a:gd name="connsiteX63" fmla="*/ 193736 w 229577"/>
                <a:gd name="connsiteY63" fmla="*/ 72777 h 197265"/>
                <a:gd name="connsiteX64" fmla="*/ 200126 w 229577"/>
                <a:gd name="connsiteY64" fmla="*/ 52987 h 197265"/>
                <a:gd name="connsiteX65" fmla="*/ 182873 w 229577"/>
                <a:gd name="connsiteY65" fmla="*/ 52987 h 197265"/>
                <a:gd name="connsiteX66" fmla="*/ 182873 w 229577"/>
                <a:gd name="connsiteY66" fmla="*/ 51710 h 197265"/>
                <a:gd name="connsiteX67" fmla="*/ 182873 w 229577"/>
                <a:gd name="connsiteY67" fmla="*/ 22344 h 197265"/>
                <a:gd name="connsiteX68" fmla="*/ 209072 w 229577"/>
                <a:gd name="connsiteY68" fmla="*/ 52987 h 197265"/>
                <a:gd name="connsiteX69" fmla="*/ 200126 w 229577"/>
                <a:gd name="connsiteY69" fmla="*/ 52987 h 19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29577" h="197265">
                  <a:moveTo>
                    <a:pt x="181595" y="1915"/>
                  </a:moveTo>
                  <a:lnTo>
                    <a:pt x="181595" y="1915"/>
                  </a:lnTo>
                  <a:lnTo>
                    <a:pt x="181595" y="1915"/>
                  </a:lnTo>
                  <a:cubicBezTo>
                    <a:pt x="180956" y="1277"/>
                    <a:pt x="180317" y="638"/>
                    <a:pt x="179678" y="638"/>
                  </a:cubicBezTo>
                  <a:lnTo>
                    <a:pt x="179039" y="638"/>
                  </a:lnTo>
                  <a:cubicBezTo>
                    <a:pt x="178400" y="638"/>
                    <a:pt x="177761" y="0"/>
                    <a:pt x="177122" y="0"/>
                  </a:cubicBezTo>
                  <a:lnTo>
                    <a:pt x="177122" y="0"/>
                  </a:lnTo>
                  <a:cubicBezTo>
                    <a:pt x="176483" y="0"/>
                    <a:pt x="175844" y="0"/>
                    <a:pt x="175205" y="638"/>
                  </a:cubicBezTo>
                  <a:lnTo>
                    <a:pt x="5233" y="54902"/>
                  </a:lnTo>
                  <a:cubicBezTo>
                    <a:pt x="1399" y="55541"/>
                    <a:pt x="-518" y="58733"/>
                    <a:pt x="121" y="62563"/>
                  </a:cubicBezTo>
                  <a:cubicBezTo>
                    <a:pt x="760" y="66393"/>
                    <a:pt x="3955" y="68309"/>
                    <a:pt x="7789" y="67670"/>
                  </a:cubicBezTo>
                  <a:lnTo>
                    <a:pt x="32071" y="67670"/>
                  </a:lnTo>
                  <a:lnTo>
                    <a:pt x="32071" y="99590"/>
                  </a:lnTo>
                  <a:cubicBezTo>
                    <a:pt x="32071" y="100229"/>
                    <a:pt x="32071" y="100229"/>
                    <a:pt x="32071" y="100867"/>
                  </a:cubicBezTo>
                  <a:lnTo>
                    <a:pt x="7150" y="100867"/>
                  </a:lnTo>
                  <a:cubicBezTo>
                    <a:pt x="3316" y="100867"/>
                    <a:pt x="760" y="103420"/>
                    <a:pt x="760" y="107251"/>
                  </a:cubicBezTo>
                  <a:lnTo>
                    <a:pt x="760" y="145555"/>
                  </a:lnTo>
                  <a:cubicBezTo>
                    <a:pt x="760" y="149385"/>
                    <a:pt x="3316" y="151939"/>
                    <a:pt x="7150" y="151939"/>
                  </a:cubicBezTo>
                  <a:lnTo>
                    <a:pt x="69132" y="151939"/>
                  </a:lnTo>
                  <a:cubicBezTo>
                    <a:pt x="72966" y="151939"/>
                    <a:pt x="75522" y="149385"/>
                    <a:pt x="75522" y="145555"/>
                  </a:cubicBezTo>
                  <a:lnTo>
                    <a:pt x="75522" y="107251"/>
                  </a:lnTo>
                  <a:cubicBezTo>
                    <a:pt x="75522" y="103420"/>
                    <a:pt x="72966" y="100867"/>
                    <a:pt x="69132" y="100867"/>
                  </a:cubicBezTo>
                  <a:lnTo>
                    <a:pt x="44211" y="100867"/>
                  </a:lnTo>
                  <a:cubicBezTo>
                    <a:pt x="44211" y="100229"/>
                    <a:pt x="44211" y="100229"/>
                    <a:pt x="44211" y="99590"/>
                  </a:cubicBezTo>
                  <a:lnTo>
                    <a:pt x="44211" y="67670"/>
                  </a:lnTo>
                  <a:lnTo>
                    <a:pt x="155397" y="67670"/>
                  </a:lnTo>
                  <a:lnTo>
                    <a:pt x="155397" y="184497"/>
                  </a:lnTo>
                  <a:lnTo>
                    <a:pt x="22486" y="184497"/>
                  </a:lnTo>
                  <a:cubicBezTo>
                    <a:pt x="18652" y="184497"/>
                    <a:pt x="16096" y="187051"/>
                    <a:pt x="16096" y="190881"/>
                  </a:cubicBezTo>
                  <a:cubicBezTo>
                    <a:pt x="16096" y="194711"/>
                    <a:pt x="18652" y="197265"/>
                    <a:pt x="22486" y="197265"/>
                  </a:cubicBezTo>
                  <a:lnTo>
                    <a:pt x="207794" y="197265"/>
                  </a:lnTo>
                  <a:cubicBezTo>
                    <a:pt x="211628" y="197265"/>
                    <a:pt x="214184" y="194711"/>
                    <a:pt x="214184" y="190881"/>
                  </a:cubicBezTo>
                  <a:cubicBezTo>
                    <a:pt x="214184" y="187051"/>
                    <a:pt x="211628" y="184497"/>
                    <a:pt x="207794" y="184497"/>
                  </a:cubicBezTo>
                  <a:lnTo>
                    <a:pt x="206516" y="184497"/>
                  </a:lnTo>
                  <a:lnTo>
                    <a:pt x="206516" y="66393"/>
                  </a:lnTo>
                  <a:lnTo>
                    <a:pt x="223130" y="66393"/>
                  </a:lnTo>
                  <a:cubicBezTo>
                    <a:pt x="225686" y="66393"/>
                    <a:pt x="227603" y="65117"/>
                    <a:pt x="228881" y="62563"/>
                  </a:cubicBezTo>
                  <a:cubicBezTo>
                    <a:pt x="230159" y="60009"/>
                    <a:pt x="229520" y="57456"/>
                    <a:pt x="228242" y="55541"/>
                  </a:cubicBezTo>
                  <a:lnTo>
                    <a:pt x="181595" y="1915"/>
                  </a:lnTo>
                  <a:close/>
                  <a:moveTo>
                    <a:pt x="62742" y="138532"/>
                  </a:moveTo>
                  <a:lnTo>
                    <a:pt x="13540" y="138532"/>
                  </a:lnTo>
                  <a:lnTo>
                    <a:pt x="13540" y="112996"/>
                  </a:lnTo>
                  <a:lnTo>
                    <a:pt x="62742" y="112996"/>
                  </a:lnTo>
                  <a:lnTo>
                    <a:pt x="62742" y="138532"/>
                  </a:lnTo>
                  <a:close/>
                  <a:moveTo>
                    <a:pt x="170733" y="14683"/>
                  </a:moveTo>
                  <a:lnTo>
                    <a:pt x="170733" y="52349"/>
                  </a:lnTo>
                  <a:cubicBezTo>
                    <a:pt x="170733" y="52987"/>
                    <a:pt x="170733" y="52987"/>
                    <a:pt x="170733" y="53625"/>
                  </a:cubicBezTo>
                  <a:lnTo>
                    <a:pt x="48046" y="53625"/>
                  </a:lnTo>
                  <a:lnTo>
                    <a:pt x="170733" y="14683"/>
                  </a:lnTo>
                  <a:close/>
                  <a:moveTo>
                    <a:pt x="193736" y="127041"/>
                  </a:moveTo>
                  <a:lnTo>
                    <a:pt x="168176" y="158323"/>
                  </a:lnTo>
                  <a:lnTo>
                    <a:pt x="168176" y="124488"/>
                  </a:lnTo>
                  <a:lnTo>
                    <a:pt x="193736" y="93206"/>
                  </a:lnTo>
                  <a:lnTo>
                    <a:pt x="193736" y="127041"/>
                  </a:lnTo>
                  <a:close/>
                  <a:moveTo>
                    <a:pt x="168176" y="184497"/>
                  </a:moveTo>
                  <a:lnTo>
                    <a:pt x="168176" y="178113"/>
                  </a:lnTo>
                  <a:lnTo>
                    <a:pt x="193736" y="146832"/>
                  </a:lnTo>
                  <a:lnTo>
                    <a:pt x="193736" y="184497"/>
                  </a:lnTo>
                  <a:lnTo>
                    <a:pt x="168176" y="184497"/>
                  </a:lnTo>
                  <a:close/>
                  <a:moveTo>
                    <a:pt x="193736" y="72777"/>
                  </a:moveTo>
                  <a:lnTo>
                    <a:pt x="168176" y="104059"/>
                  </a:lnTo>
                  <a:lnTo>
                    <a:pt x="168176" y="66393"/>
                  </a:lnTo>
                  <a:lnTo>
                    <a:pt x="193736" y="66393"/>
                  </a:lnTo>
                  <a:lnTo>
                    <a:pt x="193736" y="72777"/>
                  </a:lnTo>
                  <a:close/>
                  <a:moveTo>
                    <a:pt x="200126" y="52987"/>
                  </a:moveTo>
                  <a:lnTo>
                    <a:pt x="182873" y="52987"/>
                  </a:lnTo>
                  <a:cubicBezTo>
                    <a:pt x="182873" y="52349"/>
                    <a:pt x="182873" y="52349"/>
                    <a:pt x="182873" y="51710"/>
                  </a:cubicBezTo>
                  <a:lnTo>
                    <a:pt x="182873" y="22344"/>
                  </a:lnTo>
                  <a:lnTo>
                    <a:pt x="209072" y="52987"/>
                  </a:lnTo>
                  <a:lnTo>
                    <a:pt x="200126" y="52987"/>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70" name="Graphic 4">
              <a:extLst>
                <a:ext uri="{FF2B5EF4-FFF2-40B4-BE49-F238E27FC236}">
                  <a16:creationId xmlns:a16="http://schemas.microsoft.com/office/drawing/2014/main" id="{C1AE8EAE-FA7B-41DD-9FF5-D1C6356538B8}"/>
                </a:ext>
              </a:extLst>
            </p:cNvPr>
            <p:cNvSpPr/>
            <p:nvPr/>
          </p:nvSpPr>
          <p:spPr>
            <a:xfrm>
              <a:off x="11766244" y="584970"/>
              <a:ext cx="46792" cy="31014"/>
            </a:xfrm>
            <a:custGeom>
              <a:avLst/>
              <a:gdLst>
                <a:gd name="connsiteX0" fmla="*/ 182113 w 203199"/>
                <a:gd name="connsiteY0" fmla="*/ 40857 h 134945"/>
                <a:gd name="connsiteX1" fmla="*/ 147607 w 203199"/>
                <a:gd name="connsiteY1" fmla="*/ 40857 h 134945"/>
                <a:gd name="connsiteX2" fmla="*/ 147607 w 203199"/>
                <a:gd name="connsiteY2" fmla="*/ 6384 h 134945"/>
                <a:gd name="connsiteX3" fmla="*/ 141217 w 203199"/>
                <a:gd name="connsiteY3" fmla="*/ 0 h 134945"/>
                <a:gd name="connsiteX4" fmla="*/ 6390 w 203199"/>
                <a:gd name="connsiteY4" fmla="*/ 0 h 134945"/>
                <a:gd name="connsiteX5" fmla="*/ 0 w 203199"/>
                <a:gd name="connsiteY5" fmla="*/ 6384 h 134945"/>
                <a:gd name="connsiteX6" fmla="*/ 0 w 203199"/>
                <a:gd name="connsiteY6" fmla="*/ 114912 h 134945"/>
                <a:gd name="connsiteX7" fmla="*/ 6390 w 203199"/>
                <a:gd name="connsiteY7" fmla="*/ 121296 h 134945"/>
                <a:gd name="connsiteX8" fmla="*/ 21726 w 203199"/>
                <a:gd name="connsiteY8" fmla="*/ 121296 h 134945"/>
                <a:gd name="connsiteX9" fmla="*/ 46646 w 203199"/>
                <a:gd name="connsiteY9" fmla="*/ 134064 h 134945"/>
                <a:gd name="connsiteX10" fmla="*/ 59426 w 203199"/>
                <a:gd name="connsiteY10" fmla="*/ 121296 h 134945"/>
                <a:gd name="connsiteX11" fmla="*/ 137384 w 203199"/>
                <a:gd name="connsiteY11" fmla="*/ 121296 h 134945"/>
                <a:gd name="connsiteX12" fmla="*/ 162305 w 203199"/>
                <a:gd name="connsiteY12" fmla="*/ 134064 h 134945"/>
                <a:gd name="connsiteX13" fmla="*/ 175084 w 203199"/>
                <a:gd name="connsiteY13" fmla="*/ 121296 h 134945"/>
                <a:gd name="connsiteX14" fmla="*/ 196810 w 203199"/>
                <a:gd name="connsiteY14" fmla="*/ 121296 h 134945"/>
                <a:gd name="connsiteX15" fmla="*/ 203200 w 203199"/>
                <a:gd name="connsiteY15" fmla="*/ 114912 h 134945"/>
                <a:gd name="connsiteX16" fmla="*/ 203200 w 203199"/>
                <a:gd name="connsiteY16" fmla="*/ 60648 h 134945"/>
                <a:gd name="connsiteX17" fmla="*/ 182113 w 203199"/>
                <a:gd name="connsiteY17" fmla="*/ 40857 h 134945"/>
                <a:gd name="connsiteX18" fmla="*/ 182113 w 203199"/>
                <a:gd name="connsiteY18" fmla="*/ 40857 h 134945"/>
                <a:gd name="connsiteX19" fmla="*/ 53676 w 203199"/>
                <a:gd name="connsiteY19" fmla="*/ 40219 h 134945"/>
                <a:gd name="connsiteX20" fmla="*/ 53676 w 203199"/>
                <a:gd name="connsiteY20" fmla="*/ 54264 h 134945"/>
                <a:gd name="connsiteX21" fmla="*/ 39618 w 203199"/>
                <a:gd name="connsiteY21" fmla="*/ 54264 h 134945"/>
                <a:gd name="connsiteX22" fmla="*/ 39618 w 203199"/>
                <a:gd name="connsiteY22" fmla="*/ 40219 h 134945"/>
                <a:gd name="connsiteX23" fmla="*/ 53676 w 203199"/>
                <a:gd name="connsiteY23" fmla="*/ 40219 h 134945"/>
                <a:gd name="connsiteX24" fmla="*/ 81152 w 203199"/>
                <a:gd name="connsiteY24" fmla="*/ 40219 h 134945"/>
                <a:gd name="connsiteX25" fmla="*/ 81152 w 203199"/>
                <a:gd name="connsiteY25" fmla="*/ 54264 h 134945"/>
                <a:gd name="connsiteX26" fmla="*/ 67094 w 203199"/>
                <a:gd name="connsiteY26" fmla="*/ 54264 h 134945"/>
                <a:gd name="connsiteX27" fmla="*/ 67094 w 203199"/>
                <a:gd name="connsiteY27" fmla="*/ 40219 h 134945"/>
                <a:gd name="connsiteX28" fmla="*/ 81152 w 203199"/>
                <a:gd name="connsiteY28" fmla="*/ 40219 h 134945"/>
                <a:gd name="connsiteX29" fmla="*/ 107990 w 203199"/>
                <a:gd name="connsiteY29" fmla="*/ 40219 h 134945"/>
                <a:gd name="connsiteX30" fmla="*/ 107990 w 203199"/>
                <a:gd name="connsiteY30" fmla="*/ 54264 h 134945"/>
                <a:gd name="connsiteX31" fmla="*/ 93932 w 203199"/>
                <a:gd name="connsiteY31" fmla="*/ 54264 h 134945"/>
                <a:gd name="connsiteX32" fmla="*/ 93932 w 203199"/>
                <a:gd name="connsiteY32" fmla="*/ 40219 h 134945"/>
                <a:gd name="connsiteX33" fmla="*/ 107990 w 203199"/>
                <a:gd name="connsiteY33" fmla="*/ 40219 h 134945"/>
                <a:gd name="connsiteX34" fmla="*/ 26838 w 203199"/>
                <a:gd name="connsiteY34" fmla="*/ 54264 h 134945"/>
                <a:gd name="connsiteX35" fmla="*/ 12780 w 203199"/>
                <a:gd name="connsiteY35" fmla="*/ 54264 h 134945"/>
                <a:gd name="connsiteX36" fmla="*/ 12780 w 203199"/>
                <a:gd name="connsiteY36" fmla="*/ 40219 h 134945"/>
                <a:gd name="connsiteX37" fmla="*/ 26838 w 203199"/>
                <a:gd name="connsiteY37" fmla="*/ 40219 h 134945"/>
                <a:gd name="connsiteX38" fmla="*/ 26838 w 203199"/>
                <a:gd name="connsiteY38" fmla="*/ 54264 h 134945"/>
                <a:gd name="connsiteX39" fmla="*/ 12780 w 203199"/>
                <a:gd name="connsiteY39" fmla="*/ 67032 h 134945"/>
                <a:gd name="connsiteX40" fmla="*/ 115019 w 203199"/>
                <a:gd name="connsiteY40" fmla="*/ 67032 h 134945"/>
                <a:gd name="connsiteX41" fmla="*/ 121409 w 203199"/>
                <a:gd name="connsiteY41" fmla="*/ 60648 h 134945"/>
                <a:gd name="connsiteX42" fmla="*/ 121409 w 203199"/>
                <a:gd name="connsiteY42" fmla="*/ 33835 h 134945"/>
                <a:gd name="connsiteX43" fmla="*/ 115019 w 203199"/>
                <a:gd name="connsiteY43" fmla="*/ 27451 h 134945"/>
                <a:gd name="connsiteX44" fmla="*/ 12780 w 203199"/>
                <a:gd name="connsiteY44" fmla="*/ 27451 h 134945"/>
                <a:gd name="connsiteX45" fmla="*/ 12780 w 203199"/>
                <a:gd name="connsiteY45" fmla="*/ 13406 h 134945"/>
                <a:gd name="connsiteX46" fmla="*/ 135467 w 203199"/>
                <a:gd name="connsiteY46" fmla="*/ 13406 h 134945"/>
                <a:gd name="connsiteX47" fmla="*/ 135467 w 203199"/>
                <a:gd name="connsiteY47" fmla="*/ 109166 h 134945"/>
                <a:gd name="connsiteX48" fmla="*/ 58788 w 203199"/>
                <a:gd name="connsiteY48" fmla="*/ 109166 h 134945"/>
                <a:gd name="connsiteX49" fmla="*/ 33867 w 203199"/>
                <a:gd name="connsiteY49" fmla="*/ 96398 h 134945"/>
                <a:gd name="connsiteX50" fmla="*/ 21087 w 203199"/>
                <a:gd name="connsiteY50" fmla="*/ 109166 h 134945"/>
                <a:gd name="connsiteX51" fmla="*/ 12780 w 203199"/>
                <a:gd name="connsiteY51" fmla="*/ 109166 h 134945"/>
                <a:gd name="connsiteX52" fmla="*/ 12780 w 203199"/>
                <a:gd name="connsiteY52" fmla="*/ 67032 h 134945"/>
                <a:gd name="connsiteX53" fmla="*/ 40257 w 203199"/>
                <a:gd name="connsiteY53" fmla="*/ 121934 h 134945"/>
                <a:gd name="connsiteX54" fmla="*/ 33228 w 203199"/>
                <a:gd name="connsiteY54" fmla="*/ 114912 h 134945"/>
                <a:gd name="connsiteX55" fmla="*/ 40257 w 203199"/>
                <a:gd name="connsiteY55" fmla="*/ 107889 h 134945"/>
                <a:gd name="connsiteX56" fmla="*/ 47286 w 203199"/>
                <a:gd name="connsiteY56" fmla="*/ 114912 h 134945"/>
                <a:gd name="connsiteX57" fmla="*/ 47286 w 203199"/>
                <a:gd name="connsiteY57" fmla="*/ 114912 h 134945"/>
                <a:gd name="connsiteX58" fmla="*/ 40257 w 203199"/>
                <a:gd name="connsiteY58" fmla="*/ 121934 h 134945"/>
                <a:gd name="connsiteX59" fmla="*/ 40257 w 203199"/>
                <a:gd name="connsiteY59" fmla="*/ 121934 h 134945"/>
                <a:gd name="connsiteX60" fmla="*/ 155275 w 203199"/>
                <a:gd name="connsiteY60" fmla="*/ 121934 h 134945"/>
                <a:gd name="connsiteX61" fmla="*/ 148247 w 203199"/>
                <a:gd name="connsiteY61" fmla="*/ 114912 h 134945"/>
                <a:gd name="connsiteX62" fmla="*/ 155275 w 203199"/>
                <a:gd name="connsiteY62" fmla="*/ 107889 h 134945"/>
                <a:gd name="connsiteX63" fmla="*/ 162305 w 203199"/>
                <a:gd name="connsiteY63" fmla="*/ 114912 h 134945"/>
                <a:gd name="connsiteX64" fmla="*/ 162305 w 203199"/>
                <a:gd name="connsiteY64" fmla="*/ 114912 h 134945"/>
                <a:gd name="connsiteX65" fmla="*/ 155275 w 203199"/>
                <a:gd name="connsiteY65" fmla="*/ 121934 h 134945"/>
                <a:gd name="connsiteX66" fmla="*/ 155275 w 203199"/>
                <a:gd name="connsiteY66" fmla="*/ 121934 h 134945"/>
                <a:gd name="connsiteX67" fmla="*/ 189142 w 203199"/>
                <a:gd name="connsiteY67" fmla="*/ 108528 h 134945"/>
                <a:gd name="connsiteX68" fmla="*/ 173806 w 203199"/>
                <a:gd name="connsiteY68" fmla="*/ 108528 h 134945"/>
                <a:gd name="connsiteX69" fmla="*/ 155275 w 203199"/>
                <a:gd name="connsiteY69" fmla="*/ 95121 h 134945"/>
                <a:gd name="connsiteX70" fmla="*/ 148247 w 203199"/>
                <a:gd name="connsiteY70" fmla="*/ 96398 h 134945"/>
                <a:gd name="connsiteX71" fmla="*/ 148247 w 203199"/>
                <a:gd name="connsiteY71" fmla="*/ 53625 h 134945"/>
                <a:gd name="connsiteX72" fmla="*/ 182752 w 203199"/>
                <a:gd name="connsiteY72" fmla="*/ 53625 h 134945"/>
                <a:gd name="connsiteX73" fmla="*/ 189781 w 203199"/>
                <a:gd name="connsiteY73" fmla="*/ 60648 h 134945"/>
                <a:gd name="connsiteX74" fmla="*/ 189781 w 203199"/>
                <a:gd name="connsiteY74" fmla="*/ 108528 h 13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03199" h="134945">
                  <a:moveTo>
                    <a:pt x="182113" y="40857"/>
                  </a:moveTo>
                  <a:lnTo>
                    <a:pt x="147607" y="40857"/>
                  </a:lnTo>
                  <a:lnTo>
                    <a:pt x="147607" y="6384"/>
                  </a:lnTo>
                  <a:cubicBezTo>
                    <a:pt x="147607" y="2553"/>
                    <a:pt x="145052" y="0"/>
                    <a:pt x="141217" y="0"/>
                  </a:cubicBezTo>
                  <a:lnTo>
                    <a:pt x="6390" y="0"/>
                  </a:lnTo>
                  <a:cubicBezTo>
                    <a:pt x="2556" y="0"/>
                    <a:pt x="0" y="2553"/>
                    <a:pt x="0" y="6384"/>
                  </a:cubicBezTo>
                  <a:lnTo>
                    <a:pt x="0" y="114912"/>
                  </a:lnTo>
                  <a:cubicBezTo>
                    <a:pt x="0" y="118742"/>
                    <a:pt x="2556" y="121296"/>
                    <a:pt x="6390" y="121296"/>
                  </a:cubicBezTo>
                  <a:lnTo>
                    <a:pt x="21726" y="121296"/>
                  </a:lnTo>
                  <a:cubicBezTo>
                    <a:pt x="24921" y="131510"/>
                    <a:pt x="36423" y="137256"/>
                    <a:pt x="46646" y="134064"/>
                  </a:cubicBezTo>
                  <a:cubicBezTo>
                    <a:pt x="52398" y="132149"/>
                    <a:pt x="56871" y="127680"/>
                    <a:pt x="59426" y="121296"/>
                  </a:cubicBezTo>
                  <a:lnTo>
                    <a:pt x="137384" y="121296"/>
                  </a:lnTo>
                  <a:cubicBezTo>
                    <a:pt x="140579" y="131510"/>
                    <a:pt x="152080" y="137256"/>
                    <a:pt x="162305" y="134064"/>
                  </a:cubicBezTo>
                  <a:cubicBezTo>
                    <a:pt x="168055" y="132149"/>
                    <a:pt x="172528" y="127680"/>
                    <a:pt x="175084" y="121296"/>
                  </a:cubicBezTo>
                  <a:lnTo>
                    <a:pt x="196810" y="121296"/>
                  </a:lnTo>
                  <a:cubicBezTo>
                    <a:pt x="200644" y="121296"/>
                    <a:pt x="203200" y="118742"/>
                    <a:pt x="203200" y="114912"/>
                  </a:cubicBezTo>
                  <a:lnTo>
                    <a:pt x="203200" y="60648"/>
                  </a:lnTo>
                  <a:cubicBezTo>
                    <a:pt x="202561" y="49795"/>
                    <a:pt x="193615" y="40857"/>
                    <a:pt x="182113" y="40857"/>
                  </a:cubicBezTo>
                  <a:cubicBezTo>
                    <a:pt x="182752" y="40857"/>
                    <a:pt x="182752" y="40857"/>
                    <a:pt x="182113" y="40857"/>
                  </a:cubicBezTo>
                  <a:close/>
                  <a:moveTo>
                    <a:pt x="53676" y="40219"/>
                  </a:moveTo>
                  <a:lnTo>
                    <a:pt x="53676" y="54264"/>
                  </a:lnTo>
                  <a:lnTo>
                    <a:pt x="39618" y="54264"/>
                  </a:lnTo>
                  <a:lnTo>
                    <a:pt x="39618" y="40219"/>
                  </a:lnTo>
                  <a:lnTo>
                    <a:pt x="53676" y="40219"/>
                  </a:lnTo>
                  <a:close/>
                  <a:moveTo>
                    <a:pt x="81152" y="40219"/>
                  </a:moveTo>
                  <a:lnTo>
                    <a:pt x="81152" y="54264"/>
                  </a:lnTo>
                  <a:lnTo>
                    <a:pt x="67094" y="54264"/>
                  </a:lnTo>
                  <a:lnTo>
                    <a:pt x="67094" y="40219"/>
                  </a:lnTo>
                  <a:lnTo>
                    <a:pt x="81152" y="40219"/>
                  </a:lnTo>
                  <a:close/>
                  <a:moveTo>
                    <a:pt x="107990" y="40219"/>
                  </a:moveTo>
                  <a:lnTo>
                    <a:pt x="107990" y="54264"/>
                  </a:lnTo>
                  <a:lnTo>
                    <a:pt x="93932" y="54264"/>
                  </a:lnTo>
                  <a:lnTo>
                    <a:pt x="93932" y="40219"/>
                  </a:lnTo>
                  <a:lnTo>
                    <a:pt x="107990" y="40219"/>
                  </a:lnTo>
                  <a:close/>
                  <a:moveTo>
                    <a:pt x="26838" y="54264"/>
                  </a:moveTo>
                  <a:lnTo>
                    <a:pt x="12780" y="54264"/>
                  </a:lnTo>
                  <a:lnTo>
                    <a:pt x="12780" y="40219"/>
                  </a:lnTo>
                  <a:lnTo>
                    <a:pt x="26838" y="40219"/>
                  </a:lnTo>
                  <a:lnTo>
                    <a:pt x="26838" y="54264"/>
                  </a:lnTo>
                  <a:close/>
                  <a:moveTo>
                    <a:pt x="12780" y="67032"/>
                  </a:moveTo>
                  <a:lnTo>
                    <a:pt x="115019" y="67032"/>
                  </a:lnTo>
                  <a:cubicBezTo>
                    <a:pt x="118853" y="67032"/>
                    <a:pt x="121409" y="64478"/>
                    <a:pt x="121409" y="60648"/>
                  </a:cubicBezTo>
                  <a:lnTo>
                    <a:pt x="121409" y="33835"/>
                  </a:lnTo>
                  <a:cubicBezTo>
                    <a:pt x="121409" y="30005"/>
                    <a:pt x="118853" y="27451"/>
                    <a:pt x="115019" y="27451"/>
                  </a:cubicBezTo>
                  <a:lnTo>
                    <a:pt x="12780" y="27451"/>
                  </a:lnTo>
                  <a:lnTo>
                    <a:pt x="12780" y="13406"/>
                  </a:lnTo>
                  <a:lnTo>
                    <a:pt x="135467" y="13406"/>
                  </a:lnTo>
                  <a:lnTo>
                    <a:pt x="135467" y="109166"/>
                  </a:lnTo>
                  <a:lnTo>
                    <a:pt x="58788" y="109166"/>
                  </a:lnTo>
                  <a:cubicBezTo>
                    <a:pt x="55593" y="98952"/>
                    <a:pt x="44091" y="93206"/>
                    <a:pt x="33867" y="96398"/>
                  </a:cubicBezTo>
                  <a:cubicBezTo>
                    <a:pt x="28116" y="98313"/>
                    <a:pt x="23004" y="102782"/>
                    <a:pt x="21087" y="109166"/>
                  </a:cubicBezTo>
                  <a:lnTo>
                    <a:pt x="12780" y="109166"/>
                  </a:lnTo>
                  <a:lnTo>
                    <a:pt x="12780" y="67032"/>
                  </a:lnTo>
                  <a:close/>
                  <a:moveTo>
                    <a:pt x="40257" y="121934"/>
                  </a:moveTo>
                  <a:cubicBezTo>
                    <a:pt x="36423" y="121934"/>
                    <a:pt x="33228" y="118742"/>
                    <a:pt x="33228" y="114912"/>
                  </a:cubicBezTo>
                  <a:cubicBezTo>
                    <a:pt x="33228" y="111081"/>
                    <a:pt x="36423" y="107889"/>
                    <a:pt x="40257" y="107889"/>
                  </a:cubicBezTo>
                  <a:cubicBezTo>
                    <a:pt x="44091" y="107889"/>
                    <a:pt x="47286" y="111081"/>
                    <a:pt x="47286" y="114912"/>
                  </a:cubicBezTo>
                  <a:cubicBezTo>
                    <a:pt x="47286" y="114912"/>
                    <a:pt x="47286" y="114912"/>
                    <a:pt x="47286" y="114912"/>
                  </a:cubicBezTo>
                  <a:cubicBezTo>
                    <a:pt x="47286" y="118742"/>
                    <a:pt x="44091" y="121934"/>
                    <a:pt x="40257" y="121934"/>
                  </a:cubicBezTo>
                  <a:lnTo>
                    <a:pt x="40257" y="121934"/>
                  </a:lnTo>
                  <a:close/>
                  <a:moveTo>
                    <a:pt x="155275" y="121934"/>
                  </a:moveTo>
                  <a:cubicBezTo>
                    <a:pt x="151442" y="121934"/>
                    <a:pt x="148247" y="118742"/>
                    <a:pt x="148247" y="114912"/>
                  </a:cubicBezTo>
                  <a:cubicBezTo>
                    <a:pt x="148247" y="111081"/>
                    <a:pt x="151442" y="107889"/>
                    <a:pt x="155275" y="107889"/>
                  </a:cubicBezTo>
                  <a:cubicBezTo>
                    <a:pt x="159110" y="107889"/>
                    <a:pt x="162305" y="111081"/>
                    <a:pt x="162305" y="114912"/>
                  </a:cubicBezTo>
                  <a:cubicBezTo>
                    <a:pt x="162305" y="114912"/>
                    <a:pt x="162305" y="114912"/>
                    <a:pt x="162305" y="114912"/>
                  </a:cubicBezTo>
                  <a:cubicBezTo>
                    <a:pt x="162305" y="118742"/>
                    <a:pt x="159110" y="121934"/>
                    <a:pt x="155275" y="121934"/>
                  </a:cubicBezTo>
                  <a:lnTo>
                    <a:pt x="155275" y="121934"/>
                  </a:lnTo>
                  <a:close/>
                  <a:moveTo>
                    <a:pt x="189142" y="108528"/>
                  </a:moveTo>
                  <a:lnTo>
                    <a:pt x="173806" y="108528"/>
                  </a:lnTo>
                  <a:cubicBezTo>
                    <a:pt x="171250" y="100229"/>
                    <a:pt x="163582" y="95121"/>
                    <a:pt x="155275" y="95121"/>
                  </a:cubicBezTo>
                  <a:cubicBezTo>
                    <a:pt x="152720" y="95121"/>
                    <a:pt x="150164" y="95760"/>
                    <a:pt x="148247" y="96398"/>
                  </a:cubicBezTo>
                  <a:lnTo>
                    <a:pt x="148247" y="53625"/>
                  </a:lnTo>
                  <a:lnTo>
                    <a:pt x="182752" y="53625"/>
                  </a:lnTo>
                  <a:cubicBezTo>
                    <a:pt x="186586" y="53625"/>
                    <a:pt x="189781" y="56817"/>
                    <a:pt x="189781" y="60648"/>
                  </a:cubicBezTo>
                  <a:lnTo>
                    <a:pt x="189781" y="108528"/>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71" name="TextBox 70">
              <a:extLst>
                <a:ext uri="{FF2B5EF4-FFF2-40B4-BE49-F238E27FC236}">
                  <a16:creationId xmlns:a16="http://schemas.microsoft.com/office/drawing/2014/main" id="{8F490D2D-0286-4131-866A-A160603E6965}"/>
                </a:ext>
              </a:extLst>
            </p:cNvPr>
            <p:cNvSpPr txBox="1"/>
            <p:nvPr/>
          </p:nvSpPr>
          <p:spPr>
            <a:xfrm>
              <a:off x="11354823" y="557803"/>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72" name="Graphic 4">
              <a:extLst>
                <a:ext uri="{FF2B5EF4-FFF2-40B4-BE49-F238E27FC236}">
                  <a16:creationId xmlns:a16="http://schemas.microsoft.com/office/drawing/2014/main" id="{DB87A586-8904-48C7-9A6A-82FC5B810BC6}"/>
                </a:ext>
              </a:extLst>
            </p:cNvPr>
            <p:cNvGrpSpPr>
              <a:grpSpLocks noChangeAspect="1"/>
            </p:cNvGrpSpPr>
            <p:nvPr/>
          </p:nvGrpSpPr>
          <p:grpSpPr>
            <a:xfrm>
              <a:off x="11380896" y="581206"/>
              <a:ext cx="40399" cy="35847"/>
              <a:chOff x="8914601" y="1481884"/>
              <a:chExt cx="214702" cy="190881"/>
            </a:xfrm>
            <a:solidFill>
              <a:schemeClr val="bg1"/>
            </a:solidFill>
            <a:effectLst/>
          </p:grpSpPr>
          <p:sp>
            <p:nvSpPr>
              <p:cNvPr id="116" name="Graphic 4">
                <a:extLst>
                  <a:ext uri="{FF2B5EF4-FFF2-40B4-BE49-F238E27FC236}">
                    <a16:creationId xmlns:a16="http://schemas.microsoft.com/office/drawing/2014/main" id="{676071DE-C694-4AC9-8CC2-0C79B985F424}"/>
                  </a:ext>
                </a:extLst>
              </p:cNvPr>
              <p:cNvSpPr/>
              <p:nvPr/>
            </p:nvSpPr>
            <p:spPr>
              <a:xfrm>
                <a:off x="8914601" y="1659997"/>
                <a:ext cx="113741" cy="1276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17" name="Graphic 4">
                <a:extLst>
                  <a:ext uri="{FF2B5EF4-FFF2-40B4-BE49-F238E27FC236}">
                    <a16:creationId xmlns:a16="http://schemas.microsoft.com/office/drawing/2014/main" id="{73CE6AC2-DA81-40DB-829D-1016CCEDE7B1}"/>
                  </a:ext>
                </a:extLst>
              </p:cNvPr>
              <p:cNvSpPr/>
              <p:nvPr/>
            </p:nvSpPr>
            <p:spPr>
              <a:xfrm>
                <a:off x="8938883" y="1481884"/>
                <a:ext cx="190420" cy="190881"/>
              </a:xfrm>
              <a:custGeom>
                <a:avLst/>
                <a:gdLst>
                  <a:gd name="connsiteX0" fmla="*/ 111185 w 190420"/>
                  <a:gd name="connsiteY0" fmla="*/ 101505 h 190881"/>
                  <a:gd name="connsiteX1" fmla="*/ 143774 w 190420"/>
                  <a:gd name="connsiteY1" fmla="*/ 68947 h 190881"/>
                  <a:gd name="connsiteX2" fmla="*/ 145051 w 190420"/>
                  <a:gd name="connsiteY2" fmla="*/ 70224 h 190881"/>
                  <a:gd name="connsiteX3" fmla="*/ 149525 w 190420"/>
                  <a:gd name="connsiteY3" fmla="*/ 72139 h 190881"/>
                  <a:gd name="connsiteX4" fmla="*/ 153997 w 190420"/>
                  <a:gd name="connsiteY4" fmla="*/ 70224 h 190881"/>
                  <a:gd name="connsiteX5" fmla="*/ 153997 w 190420"/>
                  <a:gd name="connsiteY5" fmla="*/ 61286 h 190881"/>
                  <a:gd name="connsiteX6" fmla="*/ 148246 w 190420"/>
                  <a:gd name="connsiteY6" fmla="*/ 55541 h 190881"/>
                  <a:gd name="connsiteX7" fmla="*/ 148246 w 190420"/>
                  <a:gd name="connsiteY7" fmla="*/ 55541 h 190881"/>
                  <a:gd name="connsiteX8" fmla="*/ 100322 w 190420"/>
                  <a:gd name="connsiteY8" fmla="*/ 7661 h 190881"/>
                  <a:gd name="connsiteX9" fmla="*/ 100322 w 190420"/>
                  <a:gd name="connsiteY9" fmla="*/ 7661 h 190881"/>
                  <a:gd name="connsiteX10" fmla="*/ 94571 w 190420"/>
                  <a:gd name="connsiteY10" fmla="*/ 1915 h 190881"/>
                  <a:gd name="connsiteX11" fmla="*/ 85625 w 190420"/>
                  <a:gd name="connsiteY11" fmla="*/ 1915 h 190881"/>
                  <a:gd name="connsiteX12" fmla="*/ 85625 w 190420"/>
                  <a:gd name="connsiteY12" fmla="*/ 10853 h 190881"/>
                  <a:gd name="connsiteX13" fmla="*/ 85625 w 190420"/>
                  <a:gd name="connsiteY13" fmla="*/ 10853 h 190881"/>
                  <a:gd name="connsiteX14" fmla="*/ 86903 w 190420"/>
                  <a:gd name="connsiteY14" fmla="*/ 12130 h 190881"/>
                  <a:gd name="connsiteX15" fmla="*/ 12141 w 190420"/>
                  <a:gd name="connsiteY15" fmla="*/ 86184 h 190881"/>
                  <a:gd name="connsiteX16" fmla="*/ 10863 w 190420"/>
                  <a:gd name="connsiteY16" fmla="*/ 84907 h 190881"/>
                  <a:gd name="connsiteX17" fmla="*/ 1917 w 190420"/>
                  <a:gd name="connsiteY17" fmla="*/ 84907 h 190881"/>
                  <a:gd name="connsiteX18" fmla="*/ 1917 w 190420"/>
                  <a:gd name="connsiteY18" fmla="*/ 93845 h 190881"/>
                  <a:gd name="connsiteX19" fmla="*/ 61343 w 190420"/>
                  <a:gd name="connsiteY19" fmla="*/ 153216 h 190881"/>
                  <a:gd name="connsiteX20" fmla="*/ 70289 w 190420"/>
                  <a:gd name="connsiteY20" fmla="*/ 153216 h 190881"/>
                  <a:gd name="connsiteX21" fmla="*/ 70289 w 190420"/>
                  <a:gd name="connsiteY21" fmla="*/ 144278 h 190881"/>
                  <a:gd name="connsiteX22" fmla="*/ 69011 w 190420"/>
                  <a:gd name="connsiteY22" fmla="*/ 143001 h 190881"/>
                  <a:gd name="connsiteX23" fmla="*/ 101600 w 190420"/>
                  <a:gd name="connsiteY23" fmla="*/ 110443 h 190881"/>
                  <a:gd name="connsiteX24" fmla="*/ 179557 w 190420"/>
                  <a:gd name="connsiteY24" fmla="*/ 188966 h 190881"/>
                  <a:gd name="connsiteX25" fmla="*/ 188503 w 190420"/>
                  <a:gd name="connsiteY25" fmla="*/ 188966 h 190881"/>
                  <a:gd name="connsiteX26" fmla="*/ 188503 w 190420"/>
                  <a:gd name="connsiteY26" fmla="*/ 180028 h 190881"/>
                  <a:gd name="connsiteX27" fmla="*/ 111185 w 190420"/>
                  <a:gd name="connsiteY27" fmla="*/ 101505 h 190881"/>
                  <a:gd name="connsiteX28" fmla="*/ 60066 w 190420"/>
                  <a:gd name="connsiteY28" fmla="*/ 134064 h 190881"/>
                  <a:gd name="connsiteX29" fmla="*/ 21726 w 190420"/>
                  <a:gd name="connsiteY29" fmla="*/ 95121 h 190881"/>
                  <a:gd name="connsiteX30" fmla="*/ 96488 w 190420"/>
                  <a:gd name="connsiteY30" fmla="*/ 21067 h 190881"/>
                  <a:gd name="connsiteX31" fmla="*/ 134828 w 190420"/>
                  <a:gd name="connsiteY31" fmla="*/ 59371 h 190881"/>
                  <a:gd name="connsiteX32" fmla="*/ 60066 w 190420"/>
                  <a:gd name="connsiteY32" fmla="*/ 134064 h 19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0420" h="190881">
                    <a:moveTo>
                      <a:pt x="111185" y="101505"/>
                    </a:moveTo>
                    <a:lnTo>
                      <a:pt x="143774" y="68947"/>
                    </a:lnTo>
                    <a:lnTo>
                      <a:pt x="145051" y="70224"/>
                    </a:lnTo>
                    <a:cubicBezTo>
                      <a:pt x="146330" y="71501"/>
                      <a:pt x="147607" y="72139"/>
                      <a:pt x="149525" y="72139"/>
                    </a:cubicBezTo>
                    <a:cubicBezTo>
                      <a:pt x="151441" y="72139"/>
                      <a:pt x="152720" y="71501"/>
                      <a:pt x="153997" y="70224"/>
                    </a:cubicBezTo>
                    <a:cubicBezTo>
                      <a:pt x="156553" y="67670"/>
                      <a:pt x="156553" y="63840"/>
                      <a:pt x="153997" y="61286"/>
                    </a:cubicBezTo>
                    <a:lnTo>
                      <a:pt x="148246" y="55541"/>
                    </a:lnTo>
                    <a:lnTo>
                      <a:pt x="148246" y="55541"/>
                    </a:lnTo>
                    <a:lnTo>
                      <a:pt x="100322" y="7661"/>
                    </a:lnTo>
                    <a:lnTo>
                      <a:pt x="100322" y="7661"/>
                    </a:lnTo>
                    <a:lnTo>
                      <a:pt x="94571" y="1915"/>
                    </a:lnTo>
                    <a:cubicBezTo>
                      <a:pt x="92015" y="-638"/>
                      <a:pt x="88181" y="-638"/>
                      <a:pt x="85625" y="1915"/>
                    </a:cubicBezTo>
                    <a:cubicBezTo>
                      <a:pt x="83069" y="4469"/>
                      <a:pt x="83069" y="8299"/>
                      <a:pt x="85625" y="10853"/>
                    </a:cubicBezTo>
                    <a:cubicBezTo>
                      <a:pt x="85625" y="10853"/>
                      <a:pt x="85625" y="10853"/>
                      <a:pt x="85625" y="10853"/>
                    </a:cubicBezTo>
                    <a:lnTo>
                      <a:pt x="86903" y="12130"/>
                    </a:lnTo>
                    <a:lnTo>
                      <a:pt x="12141" y="86184"/>
                    </a:lnTo>
                    <a:lnTo>
                      <a:pt x="10863" y="84907"/>
                    </a:lnTo>
                    <a:cubicBezTo>
                      <a:pt x="8306" y="82353"/>
                      <a:pt x="4473" y="82353"/>
                      <a:pt x="1917" y="84907"/>
                    </a:cubicBezTo>
                    <a:cubicBezTo>
                      <a:pt x="-639" y="87461"/>
                      <a:pt x="-639" y="91291"/>
                      <a:pt x="1917" y="93845"/>
                    </a:cubicBezTo>
                    <a:lnTo>
                      <a:pt x="61343" y="153216"/>
                    </a:lnTo>
                    <a:cubicBezTo>
                      <a:pt x="63899" y="155769"/>
                      <a:pt x="67733" y="155769"/>
                      <a:pt x="70289" y="153216"/>
                    </a:cubicBezTo>
                    <a:cubicBezTo>
                      <a:pt x="72845" y="150662"/>
                      <a:pt x="72845" y="146832"/>
                      <a:pt x="70289" y="144278"/>
                    </a:cubicBezTo>
                    <a:lnTo>
                      <a:pt x="69011" y="143001"/>
                    </a:lnTo>
                    <a:lnTo>
                      <a:pt x="101600" y="110443"/>
                    </a:lnTo>
                    <a:lnTo>
                      <a:pt x="179557" y="188966"/>
                    </a:lnTo>
                    <a:cubicBezTo>
                      <a:pt x="182113" y="191520"/>
                      <a:pt x="185947" y="191520"/>
                      <a:pt x="188503" y="188966"/>
                    </a:cubicBezTo>
                    <a:cubicBezTo>
                      <a:pt x="191059" y="186412"/>
                      <a:pt x="191059" y="182582"/>
                      <a:pt x="188503" y="180028"/>
                    </a:cubicBezTo>
                    <a:lnTo>
                      <a:pt x="111185" y="101505"/>
                    </a:lnTo>
                    <a:close/>
                    <a:moveTo>
                      <a:pt x="60066" y="134064"/>
                    </a:moveTo>
                    <a:lnTo>
                      <a:pt x="21726" y="95121"/>
                    </a:lnTo>
                    <a:lnTo>
                      <a:pt x="96488" y="21067"/>
                    </a:lnTo>
                    <a:lnTo>
                      <a:pt x="134828" y="59371"/>
                    </a:lnTo>
                    <a:lnTo>
                      <a:pt x="60066" y="13406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73" name="Graphic 4">
              <a:extLst>
                <a:ext uri="{FF2B5EF4-FFF2-40B4-BE49-F238E27FC236}">
                  <a16:creationId xmlns:a16="http://schemas.microsoft.com/office/drawing/2014/main" id="{6AAEFD99-3634-4E91-B47B-C78568AFF013}"/>
                </a:ext>
              </a:extLst>
            </p:cNvPr>
            <p:cNvSpPr/>
            <p:nvPr/>
          </p:nvSpPr>
          <p:spPr>
            <a:xfrm>
              <a:off x="12355236" y="798962"/>
              <a:ext cx="21402" cy="239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nvGrpSpPr>
            <p:cNvPr id="74" name="Graphic 4">
              <a:extLst>
                <a:ext uri="{FF2B5EF4-FFF2-40B4-BE49-F238E27FC236}">
                  <a16:creationId xmlns:a16="http://schemas.microsoft.com/office/drawing/2014/main" id="{778D2AFA-6058-46C1-9E16-DF99268A8F5B}"/>
                </a:ext>
              </a:extLst>
            </p:cNvPr>
            <p:cNvGrpSpPr>
              <a:grpSpLocks noChangeAspect="1"/>
            </p:cNvGrpSpPr>
            <p:nvPr/>
          </p:nvGrpSpPr>
          <p:grpSpPr>
            <a:xfrm>
              <a:off x="11571242" y="579517"/>
              <a:ext cx="44416" cy="44211"/>
              <a:chOff x="6821896" y="1470393"/>
              <a:chExt cx="226203" cy="225992"/>
            </a:xfrm>
            <a:solidFill>
              <a:schemeClr val="bg1"/>
            </a:solidFill>
            <a:effectLst/>
          </p:grpSpPr>
          <p:sp>
            <p:nvSpPr>
              <p:cNvPr id="106" name="Graphic 4">
                <a:extLst>
                  <a:ext uri="{FF2B5EF4-FFF2-40B4-BE49-F238E27FC236}">
                    <a16:creationId xmlns:a16="http://schemas.microsoft.com/office/drawing/2014/main" id="{2AAEAFA4-B621-4CE6-B063-A894C06AFE46}"/>
                  </a:ext>
                </a:extLst>
              </p:cNvPr>
              <p:cNvSpPr/>
              <p:nvPr/>
            </p:nvSpPr>
            <p:spPr>
              <a:xfrm>
                <a:off x="6860236" y="1506144"/>
                <a:ext cx="150802" cy="150661"/>
              </a:xfrm>
              <a:custGeom>
                <a:avLst/>
                <a:gdLst>
                  <a:gd name="connsiteX0" fmla="*/ 75402 w 150802"/>
                  <a:gd name="connsiteY0" fmla="*/ 0 h 150661"/>
                  <a:gd name="connsiteX1" fmla="*/ 0 w 150802"/>
                  <a:gd name="connsiteY1" fmla="*/ 75331 h 150661"/>
                  <a:gd name="connsiteX2" fmla="*/ 75402 w 150802"/>
                  <a:gd name="connsiteY2" fmla="*/ 150662 h 150661"/>
                  <a:gd name="connsiteX3" fmla="*/ 150802 w 150802"/>
                  <a:gd name="connsiteY3" fmla="*/ 75331 h 150661"/>
                  <a:gd name="connsiteX4" fmla="*/ 150802 w 150802"/>
                  <a:gd name="connsiteY4" fmla="*/ 75331 h 150661"/>
                  <a:gd name="connsiteX5" fmla="*/ 75402 w 150802"/>
                  <a:gd name="connsiteY5" fmla="*/ 0 h 150661"/>
                  <a:gd name="connsiteX6" fmla="*/ 75402 w 150802"/>
                  <a:gd name="connsiteY6" fmla="*/ 138532 h 150661"/>
                  <a:gd name="connsiteX7" fmla="*/ 12780 w 150802"/>
                  <a:gd name="connsiteY7" fmla="*/ 75969 h 150661"/>
                  <a:gd name="connsiteX8" fmla="*/ 75402 w 150802"/>
                  <a:gd name="connsiteY8" fmla="*/ 13406 h 150661"/>
                  <a:gd name="connsiteX9" fmla="*/ 138022 w 150802"/>
                  <a:gd name="connsiteY9" fmla="*/ 75969 h 150661"/>
                  <a:gd name="connsiteX10" fmla="*/ 138022 w 150802"/>
                  <a:gd name="connsiteY10" fmla="*/ 75969 h 150661"/>
                  <a:gd name="connsiteX11" fmla="*/ 75402 w 150802"/>
                  <a:gd name="connsiteY11" fmla="*/ 138532 h 150661"/>
                  <a:gd name="connsiteX12" fmla="*/ 75402 w 150802"/>
                  <a:gd name="connsiteY12" fmla="*/ 138532 h 150661"/>
                  <a:gd name="connsiteX13" fmla="*/ 75402 w 150802"/>
                  <a:gd name="connsiteY13" fmla="*/ 138532 h 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802" h="150661">
                    <a:moveTo>
                      <a:pt x="75402" y="0"/>
                    </a:moveTo>
                    <a:cubicBezTo>
                      <a:pt x="33867" y="0"/>
                      <a:pt x="0" y="33835"/>
                      <a:pt x="0" y="75331"/>
                    </a:cubicBezTo>
                    <a:cubicBezTo>
                      <a:pt x="0" y="116827"/>
                      <a:pt x="33867" y="150662"/>
                      <a:pt x="75402" y="150662"/>
                    </a:cubicBezTo>
                    <a:cubicBezTo>
                      <a:pt x="116936" y="150662"/>
                      <a:pt x="150802" y="116827"/>
                      <a:pt x="150802" y="75331"/>
                    </a:cubicBezTo>
                    <a:cubicBezTo>
                      <a:pt x="150802" y="75331"/>
                      <a:pt x="150802" y="75331"/>
                      <a:pt x="150802" y="75331"/>
                    </a:cubicBezTo>
                    <a:cubicBezTo>
                      <a:pt x="150802" y="33835"/>
                      <a:pt x="116936" y="0"/>
                      <a:pt x="75402" y="0"/>
                    </a:cubicBezTo>
                    <a:close/>
                    <a:moveTo>
                      <a:pt x="75402" y="138532"/>
                    </a:moveTo>
                    <a:cubicBezTo>
                      <a:pt x="40896" y="138532"/>
                      <a:pt x="12780" y="110443"/>
                      <a:pt x="12780" y="75969"/>
                    </a:cubicBezTo>
                    <a:cubicBezTo>
                      <a:pt x="12780" y="41496"/>
                      <a:pt x="40896" y="13406"/>
                      <a:pt x="75402" y="13406"/>
                    </a:cubicBezTo>
                    <a:cubicBezTo>
                      <a:pt x="109907" y="13406"/>
                      <a:pt x="138022" y="41496"/>
                      <a:pt x="138022" y="75969"/>
                    </a:cubicBezTo>
                    <a:cubicBezTo>
                      <a:pt x="138022" y="75969"/>
                      <a:pt x="138022" y="75969"/>
                      <a:pt x="138022" y="75969"/>
                    </a:cubicBezTo>
                    <a:cubicBezTo>
                      <a:pt x="138022" y="110443"/>
                      <a:pt x="109907" y="138532"/>
                      <a:pt x="75402" y="138532"/>
                    </a:cubicBezTo>
                    <a:cubicBezTo>
                      <a:pt x="75402" y="138532"/>
                      <a:pt x="75402" y="138532"/>
                      <a:pt x="75402" y="138532"/>
                    </a:cubicBezTo>
                    <a:lnTo>
                      <a:pt x="75402" y="138532"/>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07" name="Graphic 4">
                <a:extLst>
                  <a:ext uri="{FF2B5EF4-FFF2-40B4-BE49-F238E27FC236}">
                    <a16:creationId xmlns:a16="http://schemas.microsoft.com/office/drawing/2014/main" id="{F48C3FD8-6445-4F71-BEF2-FC9792778C37}"/>
                  </a:ext>
                </a:extLst>
              </p:cNvPr>
              <p:cNvSpPr/>
              <p:nvPr/>
            </p:nvSpPr>
            <p:spPr>
              <a:xfrm>
                <a:off x="6990591" y="1637654"/>
                <a:ext cx="26837" cy="26812"/>
              </a:xfrm>
              <a:custGeom>
                <a:avLst/>
                <a:gdLst>
                  <a:gd name="connsiteX0" fmla="*/ 10862 w 26837"/>
                  <a:gd name="connsiteY0" fmla="*/ 1915 h 26812"/>
                  <a:gd name="connsiteX1" fmla="*/ 1917 w 26837"/>
                  <a:gd name="connsiteY1" fmla="*/ 1915 h 26812"/>
                  <a:gd name="connsiteX2" fmla="*/ 1917 w 26837"/>
                  <a:gd name="connsiteY2" fmla="*/ 10853 h 26812"/>
                  <a:gd name="connsiteX3" fmla="*/ 1917 w 26837"/>
                  <a:gd name="connsiteY3" fmla="*/ 10853 h 26812"/>
                  <a:gd name="connsiteX4" fmla="*/ 15975 w 26837"/>
                  <a:gd name="connsiteY4" fmla="*/ 24897 h 26812"/>
                  <a:gd name="connsiteX5" fmla="*/ 24921 w 26837"/>
                  <a:gd name="connsiteY5" fmla="*/ 24897 h 26812"/>
                  <a:gd name="connsiteX6" fmla="*/ 24921 w 26837"/>
                  <a:gd name="connsiteY6" fmla="*/ 15960 h 26812"/>
                  <a:gd name="connsiteX7" fmla="*/ 24921 w 26837"/>
                  <a:gd name="connsiteY7" fmla="*/ 15960 h 26812"/>
                  <a:gd name="connsiteX8" fmla="*/ 10862 w 26837"/>
                  <a:gd name="connsiteY8" fmla="*/ 1915 h 2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812">
                    <a:moveTo>
                      <a:pt x="10862" y="1915"/>
                    </a:moveTo>
                    <a:cubicBezTo>
                      <a:pt x="8307" y="-638"/>
                      <a:pt x="4472" y="-638"/>
                      <a:pt x="1917" y="1915"/>
                    </a:cubicBezTo>
                    <a:cubicBezTo>
                      <a:pt x="-639" y="4469"/>
                      <a:pt x="-639" y="8299"/>
                      <a:pt x="1917" y="10853"/>
                    </a:cubicBezTo>
                    <a:cubicBezTo>
                      <a:pt x="1917" y="10853"/>
                      <a:pt x="1917" y="10853"/>
                      <a:pt x="1917" y="10853"/>
                    </a:cubicBezTo>
                    <a:lnTo>
                      <a:pt x="15975" y="24897"/>
                    </a:lnTo>
                    <a:cubicBezTo>
                      <a:pt x="18531" y="27451"/>
                      <a:pt x="22365" y="27451"/>
                      <a:pt x="24921" y="24897"/>
                    </a:cubicBezTo>
                    <a:cubicBezTo>
                      <a:pt x="27477" y="22344"/>
                      <a:pt x="27477" y="18513"/>
                      <a:pt x="24921" y="15960"/>
                    </a:cubicBezTo>
                    <a:lnTo>
                      <a:pt x="24921" y="15960"/>
                    </a:lnTo>
                    <a:lnTo>
                      <a:pt x="10862"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08" name="Graphic 4">
                <a:extLst>
                  <a:ext uri="{FF2B5EF4-FFF2-40B4-BE49-F238E27FC236}">
                    <a16:creationId xmlns:a16="http://schemas.microsoft.com/office/drawing/2014/main" id="{4EAAC27A-FDD2-44D6-ACBC-5B24C34A47A1}"/>
                  </a:ext>
                </a:extLst>
              </p:cNvPr>
              <p:cNvSpPr/>
              <p:nvPr/>
            </p:nvSpPr>
            <p:spPr>
              <a:xfrm>
                <a:off x="6852858" y="1500688"/>
                <a:ext cx="25269" cy="25246"/>
              </a:xfrm>
              <a:custGeom>
                <a:avLst/>
                <a:gdLst>
                  <a:gd name="connsiteX0" fmla="*/ 14407 w 25269"/>
                  <a:gd name="connsiteY0" fmla="*/ 23331 h 25246"/>
                  <a:gd name="connsiteX1" fmla="*/ 18880 w 25269"/>
                  <a:gd name="connsiteY1" fmla="*/ 25246 h 25246"/>
                  <a:gd name="connsiteX2" fmla="*/ 23353 w 25269"/>
                  <a:gd name="connsiteY2" fmla="*/ 23331 h 25246"/>
                  <a:gd name="connsiteX3" fmla="*/ 23353 w 25269"/>
                  <a:gd name="connsiteY3" fmla="*/ 14394 h 25246"/>
                  <a:gd name="connsiteX4" fmla="*/ 23353 w 25269"/>
                  <a:gd name="connsiteY4" fmla="*/ 14394 h 25246"/>
                  <a:gd name="connsiteX5" fmla="*/ 11212 w 25269"/>
                  <a:gd name="connsiteY5" fmla="*/ 2264 h 25246"/>
                  <a:gd name="connsiteX6" fmla="*/ 2266 w 25269"/>
                  <a:gd name="connsiteY6" fmla="*/ 1626 h 25246"/>
                  <a:gd name="connsiteX7" fmla="*/ 1627 w 25269"/>
                  <a:gd name="connsiteY7" fmla="*/ 10563 h 25246"/>
                  <a:gd name="connsiteX8" fmla="*/ 2266 w 25269"/>
                  <a:gd name="connsiteY8" fmla="*/ 11202 h 25246"/>
                  <a:gd name="connsiteX9" fmla="*/ 14407 w 25269"/>
                  <a:gd name="connsiteY9" fmla="*/ 23331 h 25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69" h="25246">
                    <a:moveTo>
                      <a:pt x="14407" y="23331"/>
                    </a:moveTo>
                    <a:cubicBezTo>
                      <a:pt x="15685" y="24608"/>
                      <a:pt x="16963" y="25246"/>
                      <a:pt x="18880" y="25246"/>
                    </a:cubicBezTo>
                    <a:cubicBezTo>
                      <a:pt x="20796" y="25246"/>
                      <a:pt x="22075" y="24608"/>
                      <a:pt x="23353" y="23331"/>
                    </a:cubicBezTo>
                    <a:cubicBezTo>
                      <a:pt x="25909" y="20778"/>
                      <a:pt x="25909" y="16947"/>
                      <a:pt x="23353" y="14394"/>
                    </a:cubicBezTo>
                    <a:cubicBezTo>
                      <a:pt x="23353" y="14394"/>
                      <a:pt x="23353" y="14394"/>
                      <a:pt x="23353" y="14394"/>
                    </a:cubicBezTo>
                    <a:lnTo>
                      <a:pt x="11212" y="2264"/>
                    </a:lnTo>
                    <a:cubicBezTo>
                      <a:pt x="8656" y="-290"/>
                      <a:pt x="4822" y="-928"/>
                      <a:pt x="2266" y="1626"/>
                    </a:cubicBezTo>
                    <a:cubicBezTo>
                      <a:pt x="-290" y="4179"/>
                      <a:pt x="-929" y="8010"/>
                      <a:pt x="1627" y="10563"/>
                    </a:cubicBezTo>
                    <a:cubicBezTo>
                      <a:pt x="1627" y="10563"/>
                      <a:pt x="2266" y="11202"/>
                      <a:pt x="2266" y="11202"/>
                    </a:cubicBezTo>
                    <a:lnTo>
                      <a:pt x="14407" y="23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09" name="Graphic 4">
                <a:extLst>
                  <a:ext uri="{FF2B5EF4-FFF2-40B4-BE49-F238E27FC236}">
                    <a16:creationId xmlns:a16="http://schemas.microsoft.com/office/drawing/2014/main" id="{CFB4FD4C-5AEF-4132-880A-5DAC64941FD3}"/>
                  </a:ext>
                </a:extLst>
              </p:cNvPr>
              <p:cNvSpPr/>
              <p:nvPr/>
            </p:nvSpPr>
            <p:spPr>
              <a:xfrm>
                <a:off x="6851290" y="1637727"/>
                <a:ext cx="26837" cy="26739"/>
              </a:xfrm>
              <a:custGeom>
                <a:avLst/>
                <a:gdLst>
                  <a:gd name="connsiteX0" fmla="*/ 15975 w 26837"/>
                  <a:gd name="connsiteY0" fmla="*/ 1842 h 26739"/>
                  <a:gd name="connsiteX1" fmla="*/ 1917 w 26837"/>
                  <a:gd name="connsiteY1" fmla="*/ 15887 h 26739"/>
                  <a:gd name="connsiteX2" fmla="*/ 1917 w 26837"/>
                  <a:gd name="connsiteY2" fmla="*/ 24824 h 26739"/>
                  <a:gd name="connsiteX3" fmla="*/ 10863 w 26837"/>
                  <a:gd name="connsiteY3" fmla="*/ 24824 h 26739"/>
                  <a:gd name="connsiteX4" fmla="*/ 10863 w 26837"/>
                  <a:gd name="connsiteY4" fmla="*/ 24824 h 26739"/>
                  <a:gd name="connsiteX5" fmla="*/ 24921 w 26837"/>
                  <a:gd name="connsiteY5" fmla="*/ 11418 h 26739"/>
                  <a:gd name="connsiteX6" fmla="*/ 24921 w 26837"/>
                  <a:gd name="connsiteY6" fmla="*/ 2480 h 26739"/>
                  <a:gd name="connsiteX7" fmla="*/ 24921 w 26837"/>
                  <a:gd name="connsiteY7" fmla="*/ 2480 h 26739"/>
                  <a:gd name="connsiteX8" fmla="*/ 15975 w 26837"/>
                  <a:gd name="connsiteY8" fmla="*/ 1842 h 2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739">
                    <a:moveTo>
                      <a:pt x="15975" y="1842"/>
                    </a:moveTo>
                    <a:lnTo>
                      <a:pt x="1917" y="15887"/>
                    </a:lnTo>
                    <a:cubicBezTo>
                      <a:pt x="-639" y="18440"/>
                      <a:pt x="-639" y="22271"/>
                      <a:pt x="1917" y="24824"/>
                    </a:cubicBezTo>
                    <a:cubicBezTo>
                      <a:pt x="4473" y="27378"/>
                      <a:pt x="8307" y="27378"/>
                      <a:pt x="10863" y="24824"/>
                    </a:cubicBezTo>
                    <a:cubicBezTo>
                      <a:pt x="10863" y="24824"/>
                      <a:pt x="10863" y="24824"/>
                      <a:pt x="10863" y="24824"/>
                    </a:cubicBezTo>
                    <a:lnTo>
                      <a:pt x="24921" y="11418"/>
                    </a:lnTo>
                    <a:cubicBezTo>
                      <a:pt x="27477" y="8864"/>
                      <a:pt x="27477" y="5034"/>
                      <a:pt x="24921" y="2480"/>
                    </a:cubicBezTo>
                    <a:cubicBezTo>
                      <a:pt x="24921" y="2480"/>
                      <a:pt x="24921" y="2480"/>
                      <a:pt x="24921" y="2480"/>
                    </a:cubicBezTo>
                    <a:cubicBezTo>
                      <a:pt x="22365" y="-712"/>
                      <a:pt x="18531" y="-712"/>
                      <a:pt x="15975" y="184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10" name="Graphic 4">
                <a:extLst>
                  <a:ext uri="{FF2B5EF4-FFF2-40B4-BE49-F238E27FC236}">
                    <a16:creationId xmlns:a16="http://schemas.microsoft.com/office/drawing/2014/main" id="{BAFBD1A7-2E9F-47FE-9C43-1C0D6D424805}"/>
                  </a:ext>
                </a:extLst>
              </p:cNvPr>
              <p:cNvSpPr/>
              <p:nvPr/>
            </p:nvSpPr>
            <p:spPr>
              <a:xfrm>
                <a:off x="6990591" y="1500398"/>
                <a:ext cx="24920" cy="24897"/>
              </a:xfrm>
              <a:custGeom>
                <a:avLst/>
                <a:gdLst>
                  <a:gd name="connsiteX0" fmla="*/ 6390 w 24920"/>
                  <a:gd name="connsiteY0" fmla="*/ 24898 h 24897"/>
                  <a:gd name="connsiteX1" fmla="*/ 10862 w 24920"/>
                  <a:gd name="connsiteY1" fmla="*/ 22982 h 24897"/>
                  <a:gd name="connsiteX2" fmla="*/ 23003 w 24920"/>
                  <a:gd name="connsiteY2" fmla="*/ 10853 h 24897"/>
                  <a:gd name="connsiteX3" fmla="*/ 23003 w 24920"/>
                  <a:gd name="connsiteY3" fmla="*/ 1915 h 24897"/>
                  <a:gd name="connsiteX4" fmla="*/ 23003 w 24920"/>
                  <a:gd name="connsiteY4" fmla="*/ 1915 h 24897"/>
                  <a:gd name="connsiteX5" fmla="*/ 14057 w 24920"/>
                  <a:gd name="connsiteY5" fmla="*/ 1915 h 24897"/>
                  <a:gd name="connsiteX6" fmla="*/ 1917 w 24920"/>
                  <a:gd name="connsiteY6" fmla="*/ 14045 h 24897"/>
                  <a:gd name="connsiteX7" fmla="*/ 1917 w 24920"/>
                  <a:gd name="connsiteY7" fmla="*/ 22982 h 24897"/>
                  <a:gd name="connsiteX8" fmla="*/ 6390 w 24920"/>
                  <a:gd name="connsiteY8" fmla="*/ 24898 h 24897"/>
                  <a:gd name="connsiteX9" fmla="*/ 6390 w 24920"/>
                  <a:gd name="connsiteY9" fmla="*/ 24898 h 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20" h="24897">
                    <a:moveTo>
                      <a:pt x="6390" y="24898"/>
                    </a:moveTo>
                    <a:cubicBezTo>
                      <a:pt x="8307" y="24898"/>
                      <a:pt x="9585" y="24259"/>
                      <a:pt x="10862" y="22982"/>
                    </a:cubicBezTo>
                    <a:lnTo>
                      <a:pt x="23003" y="10853"/>
                    </a:lnTo>
                    <a:cubicBezTo>
                      <a:pt x="25560" y="8299"/>
                      <a:pt x="25560" y="4469"/>
                      <a:pt x="23003" y="1915"/>
                    </a:cubicBezTo>
                    <a:cubicBezTo>
                      <a:pt x="23003" y="1915"/>
                      <a:pt x="23003" y="1915"/>
                      <a:pt x="23003" y="1915"/>
                    </a:cubicBezTo>
                    <a:cubicBezTo>
                      <a:pt x="20447" y="-638"/>
                      <a:pt x="16613" y="-638"/>
                      <a:pt x="14057" y="1915"/>
                    </a:cubicBezTo>
                    <a:lnTo>
                      <a:pt x="1917" y="14045"/>
                    </a:lnTo>
                    <a:cubicBezTo>
                      <a:pt x="-639" y="16598"/>
                      <a:pt x="-639" y="20429"/>
                      <a:pt x="1917" y="22982"/>
                    </a:cubicBezTo>
                    <a:cubicBezTo>
                      <a:pt x="3195" y="24259"/>
                      <a:pt x="4472" y="24898"/>
                      <a:pt x="6390" y="24898"/>
                    </a:cubicBezTo>
                    <a:lnTo>
                      <a:pt x="6390" y="2489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11" name="Graphic 4">
                <a:extLst>
                  <a:ext uri="{FF2B5EF4-FFF2-40B4-BE49-F238E27FC236}">
                    <a16:creationId xmlns:a16="http://schemas.microsoft.com/office/drawing/2014/main" id="{3E04A90A-5997-446C-8FFD-39E8C32FD501}"/>
                  </a:ext>
                </a:extLst>
              </p:cNvPr>
              <p:cNvSpPr/>
              <p:nvPr/>
            </p:nvSpPr>
            <p:spPr>
              <a:xfrm>
                <a:off x="7016150" y="1575729"/>
                <a:ext cx="31949" cy="12767"/>
              </a:xfrm>
              <a:custGeom>
                <a:avLst/>
                <a:gdLst>
                  <a:gd name="connsiteX0" fmla="*/ 25560 w 31949"/>
                  <a:gd name="connsiteY0" fmla="*/ 0 h 12767"/>
                  <a:gd name="connsiteX1" fmla="*/ 6390 w 31949"/>
                  <a:gd name="connsiteY1" fmla="*/ 0 h 12767"/>
                  <a:gd name="connsiteX2" fmla="*/ 0 w 31949"/>
                  <a:gd name="connsiteY2" fmla="*/ 6384 h 12767"/>
                  <a:gd name="connsiteX3" fmla="*/ 6390 w 31949"/>
                  <a:gd name="connsiteY3" fmla="*/ 12768 h 12767"/>
                  <a:gd name="connsiteX4" fmla="*/ 25560 w 31949"/>
                  <a:gd name="connsiteY4" fmla="*/ 12768 h 12767"/>
                  <a:gd name="connsiteX5" fmla="*/ 31950 w 31949"/>
                  <a:gd name="connsiteY5" fmla="*/ 6384 h 12767"/>
                  <a:gd name="connsiteX6" fmla="*/ 25560 w 31949"/>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49" h="12767">
                    <a:moveTo>
                      <a:pt x="25560" y="0"/>
                    </a:moveTo>
                    <a:lnTo>
                      <a:pt x="6390" y="0"/>
                    </a:lnTo>
                    <a:cubicBezTo>
                      <a:pt x="2556" y="0"/>
                      <a:pt x="0" y="2554"/>
                      <a:pt x="0" y="6384"/>
                    </a:cubicBezTo>
                    <a:cubicBezTo>
                      <a:pt x="0" y="10214"/>
                      <a:pt x="2556" y="12768"/>
                      <a:pt x="6390" y="12768"/>
                    </a:cubicBezTo>
                    <a:lnTo>
                      <a:pt x="25560" y="12768"/>
                    </a:lnTo>
                    <a:cubicBezTo>
                      <a:pt x="29394" y="12768"/>
                      <a:pt x="31950" y="10214"/>
                      <a:pt x="31950" y="6384"/>
                    </a:cubicBezTo>
                    <a:cubicBezTo>
                      <a:pt x="31950" y="2554"/>
                      <a:pt x="29394" y="0"/>
                      <a:pt x="2556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12" name="Graphic 4">
                <a:extLst>
                  <a:ext uri="{FF2B5EF4-FFF2-40B4-BE49-F238E27FC236}">
                    <a16:creationId xmlns:a16="http://schemas.microsoft.com/office/drawing/2014/main" id="{BAFB91A2-951E-4400-B77F-26B77BBABD0B}"/>
                  </a:ext>
                </a:extLst>
              </p:cNvPr>
              <p:cNvSpPr/>
              <p:nvPr/>
            </p:nvSpPr>
            <p:spPr>
              <a:xfrm>
                <a:off x="6821896" y="1575729"/>
                <a:ext cx="30672" cy="12767"/>
              </a:xfrm>
              <a:custGeom>
                <a:avLst/>
                <a:gdLst>
                  <a:gd name="connsiteX0" fmla="*/ 24282 w 30672"/>
                  <a:gd name="connsiteY0" fmla="*/ 0 h 12767"/>
                  <a:gd name="connsiteX1" fmla="*/ 6390 w 30672"/>
                  <a:gd name="connsiteY1" fmla="*/ 0 h 12767"/>
                  <a:gd name="connsiteX2" fmla="*/ 0 w 30672"/>
                  <a:gd name="connsiteY2" fmla="*/ 6384 h 12767"/>
                  <a:gd name="connsiteX3" fmla="*/ 6390 w 30672"/>
                  <a:gd name="connsiteY3" fmla="*/ 12768 h 12767"/>
                  <a:gd name="connsiteX4" fmla="*/ 24282 w 30672"/>
                  <a:gd name="connsiteY4" fmla="*/ 12768 h 12767"/>
                  <a:gd name="connsiteX5" fmla="*/ 30672 w 30672"/>
                  <a:gd name="connsiteY5" fmla="*/ 6384 h 12767"/>
                  <a:gd name="connsiteX6" fmla="*/ 24282 w 30672"/>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72" h="12767">
                    <a:moveTo>
                      <a:pt x="24282" y="0"/>
                    </a:moveTo>
                    <a:lnTo>
                      <a:pt x="6390" y="0"/>
                    </a:lnTo>
                    <a:cubicBezTo>
                      <a:pt x="2556" y="0"/>
                      <a:pt x="0" y="2554"/>
                      <a:pt x="0" y="6384"/>
                    </a:cubicBezTo>
                    <a:cubicBezTo>
                      <a:pt x="0" y="10214"/>
                      <a:pt x="2556" y="12768"/>
                      <a:pt x="6390" y="12768"/>
                    </a:cubicBezTo>
                    <a:lnTo>
                      <a:pt x="24282" y="12768"/>
                    </a:lnTo>
                    <a:cubicBezTo>
                      <a:pt x="28116" y="12768"/>
                      <a:pt x="30672" y="10214"/>
                      <a:pt x="30672" y="6384"/>
                    </a:cubicBezTo>
                    <a:cubicBezTo>
                      <a:pt x="30672" y="2554"/>
                      <a:pt x="27477" y="0"/>
                      <a:pt x="24282"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13" name="Graphic 4">
                <a:extLst>
                  <a:ext uri="{FF2B5EF4-FFF2-40B4-BE49-F238E27FC236}">
                    <a16:creationId xmlns:a16="http://schemas.microsoft.com/office/drawing/2014/main" id="{3CE316A3-A9B1-43B6-8B0B-E7D0B040BBAC}"/>
                  </a:ext>
                </a:extLst>
              </p:cNvPr>
              <p:cNvSpPr/>
              <p:nvPr/>
            </p:nvSpPr>
            <p:spPr>
              <a:xfrm>
                <a:off x="6926691" y="1663189"/>
                <a:ext cx="12779" cy="33196"/>
              </a:xfrm>
              <a:custGeom>
                <a:avLst/>
                <a:gdLst>
                  <a:gd name="connsiteX0" fmla="*/ 6390 w 12779"/>
                  <a:gd name="connsiteY0" fmla="*/ 0 h 33196"/>
                  <a:gd name="connsiteX1" fmla="*/ 0 w 12779"/>
                  <a:gd name="connsiteY1" fmla="*/ 6384 h 33196"/>
                  <a:gd name="connsiteX2" fmla="*/ 0 w 12779"/>
                  <a:gd name="connsiteY2" fmla="*/ 26813 h 33196"/>
                  <a:gd name="connsiteX3" fmla="*/ 6390 w 12779"/>
                  <a:gd name="connsiteY3" fmla="*/ 33197 h 33196"/>
                  <a:gd name="connsiteX4" fmla="*/ 12780 w 12779"/>
                  <a:gd name="connsiteY4" fmla="*/ 26813 h 33196"/>
                  <a:gd name="connsiteX5" fmla="*/ 12780 w 12779"/>
                  <a:gd name="connsiteY5" fmla="*/ 6384 h 33196"/>
                  <a:gd name="connsiteX6" fmla="*/ 6390 w 12779"/>
                  <a:gd name="connsiteY6" fmla="*/ 0 h 3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33196">
                    <a:moveTo>
                      <a:pt x="6390" y="0"/>
                    </a:moveTo>
                    <a:cubicBezTo>
                      <a:pt x="2556" y="0"/>
                      <a:pt x="0" y="2554"/>
                      <a:pt x="0" y="6384"/>
                    </a:cubicBezTo>
                    <a:lnTo>
                      <a:pt x="0" y="26813"/>
                    </a:lnTo>
                    <a:cubicBezTo>
                      <a:pt x="0" y="30643"/>
                      <a:pt x="2556" y="33197"/>
                      <a:pt x="6390" y="33197"/>
                    </a:cubicBezTo>
                    <a:cubicBezTo>
                      <a:pt x="10224" y="33197"/>
                      <a:pt x="12780" y="30643"/>
                      <a:pt x="12780" y="26813"/>
                    </a:cubicBezTo>
                    <a:lnTo>
                      <a:pt x="12780" y="6384"/>
                    </a:lnTo>
                    <a:cubicBezTo>
                      <a:pt x="12780" y="3192"/>
                      <a:pt x="10224" y="0"/>
                      <a:pt x="639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14" name="Graphic 4">
                <a:extLst>
                  <a:ext uri="{FF2B5EF4-FFF2-40B4-BE49-F238E27FC236}">
                    <a16:creationId xmlns:a16="http://schemas.microsoft.com/office/drawing/2014/main" id="{13FA8F23-CC0F-451A-A857-B6B79B2E19DD}"/>
                  </a:ext>
                </a:extLst>
              </p:cNvPr>
              <p:cNvSpPr/>
              <p:nvPr/>
            </p:nvSpPr>
            <p:spPr>
              <a:xfrm>
                <a:off x="6926691" y="1470393"/>
                <a:ext cx="12779" cy="29366"/>
              </a:xfrm>
              <a:custGeom>
                <a:avLst/>
                <a:gdLst>
                  <a:gd name="connsiteX0" fmla="*/ 6390 w 12779"/>
                  <a:gd name="connsiteY0" fmla="*/ 29366 h 29366"/>
                  <a:gd name="connsiteX1" fmla="*/ 12780 w 12779"/>
                  <a:gd name="connsiteY1" fmla="*/ 22982 h 29366"/>
                  <a:gd name="connsiteX2" fmla="*/ 12780 w 12779"/>
                  <a:gd name="connsiteY2" fmla="*/ 6384 h 29366"/>
                  <a:gd name="connsiteX3" fmla="*/ 6390 w 12779"/>
                  <a:gd name="connsiteY3" fmla="*/ 0 h 29366"/>
                  <a:gd name="connsiteX4" fmla="*/ 0 w 12779"/>
                  <a:gd name="connsiteY4" fmla="*/ 6384 h 29366"/>
                  <a:gd name="connsiteX5" fmla="*/ 0 w 12779"/>
                  <a:gd name="connsiteY5" fmla="*/ 22982 h 29366"/>
                  <a:gd name="connsiteX6" fmla="*/ 6390 w 12779"/>
                  <a:gd name="connsiteY6" fmla="*/ 29366 h 2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29366">
                    <a:moveTo>
                      <a:pt x="6390" y="29366"/>
                    </a:moveTo>
                    <a:cubicBezTo>
                      <a:pt x="10224" y="29366"/>
                      <a:pt x="12780" y="26813"/>
                      <a:pt x="12780" y="22982"/>
                    </a:cubicBezTo>
                    <a:lnTo>
                      <a:pt x="12780" y="6384"/>
                    </a:lnTo>
                    <a:cubicBezTo>
                      <a:pt x="12780" y="2554"/>
                      <a:pt x="10224" y="0"/>
                      <a:pt x="6390" y="0"/>
                    </a:cubicBezTo>
                    <a:cubicBezTo>
                      <a:pt x="2556" y="0"/>
                      <a:pt x="0" y="2554"/>
                      <a:pt x="0" y="6384"/>
                    </a:cubicBezTo>
                    <a:lnTo>
                      <a:pt x="0" y="22982"/>
                    </a:lnTo>
                    <a:cubicBezTo>
                      <a:pt x="0" y="26174"/>
                      <a:pt x="2556" y="29366"/>
                      <a:pt x="6390" y="293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15" name="Graphic 4">
                <a:extLst>
                  <a:ext uri="{FF2B5EF4-FFF2-40B4-BE49-F238E27FC236}">
                    <a16:creationId xmlns:a16="http://schemas.microsoft.com/office/drawing/2014/main" id="{52141D71-F8DD-413E-BE9C-97C7FB654BD7}"/>
                  </a:ext>
                </a:extLst>
              </p:cNvPr>
              <p:cNvSpPr/>
              <p:nvPr/>
            </p:nvSpPr>
            <p:spPr>
              <a:xfrm>
                <a:off x="6911873" y="1532318"/>
                <a:ext cx="59228" cy="106612"/>
              </a:xfrm>
              <a:custGeom>
                <a:avLst/>
                <a:gdLst>
                  <a:gd name="connsiteX0" fmla="*/ 52519 w 59228"/>
                  <a:gd name="connsiteY0" fmla="*/ 33835 h 106612"/>
                  <a:gd name="connsiteX1" fmla="*/ 43573 w 59228"/>
                  <a:gd name="connsiteY1" fmla="*/ 33835 h 106612"/>
                  <a:gd name="connsiteX2" fmla="*/ 48685 w 59228"/>
                  <a:gd name="connsiteY2" fmla="*/ 7661 h 106612"/>
                  <a:gd name="connsiteX3" fmla="*/ 47407 w 59228"/>
                  <a:gd name="connsiteY3" fmla="*/ 2554 h 106612"/>
                  <a:gd name="connsiteX4" fmla="*/ 42295 w 59228"/>
                  <a:gd name="connsiteY4" fmla="*/ 0 h 106612"/>
                  <a:gd name="connsiteX5" fmla="*/ 16735 w 59228"/>
                  <a:gd name="connsiteY5" fmla="*/ 0 h 106612"/>
                  <a:gd name="connsiteX6" fmla="*/ 10346 w 59228"/>
                  <a:gd name="connsiteY6" fmla="*/ 5107 h 106612"/>
                  <a:gd name="connsiteX7" fmla="*/ 121 w 59228"/>
                  <a:gd name="connsiteY7" fmla="*/ 50434 h 106612"/>
                  <a:gd name="connsiteX8" fmla="*/ 5233 w 59228"/>
                  <a:gd name="connsiteY8" fmla="*/ 58094 h 106612"/>
                  <a:gd name="connsiteX9" fmla="*/ 6511 w 59228"/>
                  <a:gd name="connsiteY9" fmla="*/ 58094 h 106612"/>
                  <a:gd name="connsiteX10" fmla="*/ 16096 w 59228"/>
                  <a:gd name="connsiteY10" fmla="*/ 58094 h 106612"/>
                  <a:gd name="connsiteX11" fmla="*/ 10346 w 59228"/>
                  <a:gd name="connsiteY11" fmla="*/ 98952 h 106612"/>
                  <a:gd name="connsiteX12" fmla="*/ 14818 w 59228"/>
                  <a:gd name="connsiteY12" fmla="*/ 105974 h 106612"/>
                  <a:gd name="connsiteX13" fmla="*/ 16735 w 59228"/>
                  <a:gd name="connsiteY13" fmla="*/ 106613 h 106612"/>
                  <a:gd name="connsiteX14" fmla="*/ 22486 w 59228"/>
                  <a:gd name="connsiteY14" fmla="*/ 103421 h 106612"/>
                  <a:gd name="connsiteX15" fmla="*/ 58270 w 59228"/>
                  <a:gd name="connsiteY15" fmla="*/ 44050 h 106612"/>
                  <a:gd name="connsiteX16" fmla="*/ 58270 w 59228"/>
                  <a:gd name="connsiteY16" fmla="*/ 37666 h 106612"/>
                  <a:gd name="connsiteX17" fmla="*/ 52519 w 59228"/>
                  <a:gd name="connsiteY17" fmla="*/ 33835 h 106612"/>
                  <a:gd name="connsiteX18" fmla="*/ 27598 w 59228"/>
                  <a:gd name="connsiteY18" fmla="*/ 69585 h 106612"/>
                  <a:gd name="connsiteX19" fmla="*/ 30154 w 59228"/>
                  <a:gd name="connsiteY19" fmla="*/ 52349 h 106612"/>
                  <a:gd name="connsiteX20" fmla="*/ 28876 w 59228"/>
                  <a:gd name="connsiteY20" fmla="*/ 47242 h 106612"/>
                  <a:gd name="connsiteX21" fmla="*/ 23764 w 59228"/>
                  <a:gd name="connsiteY21" fmla="*/ 44688 h 106612"/>
                  <a:gd name="connsiteX22" fmla="*/ 14818 w 59228"/>
                  <a:gd name="connsiteY22" fmla="*/ 44688 h 106612"/>
                  <a:gd name="connsiteX23" fmla="*/ 22486 w 59228"/>
                  <a:gd name="connsiteY23" fmla="*/ 12130 h 106612"/>
                  <a:gd name="connsiteX24" fmla="*/ 35266 w 59228"/>
                  <a:gd name="connsiteY24" fmla="*/ 12130 h 106612"/>
                  <a:gd name="connsiteX25" fmla="*/ 30154 w 59228"/>
                  <a:gd name="connsiteY25" fmla="*/ 38304 h 106612"/>
                  <a:gd name="connsiteX26" fmla="*/ 35266 w 59228"/>
                  <a:gd name="connsiteY26" fmla="*/ 45965 h 106612"/>
                  <a:gd name="connsiteX27" fmla="*/ 36544 w 59228"/>
                  <a:gd name="connsiteY27" fmla="*/ 45965 h 106612"/>
                  <a:gd name="connsiteX28" fmla="*/ 41656 w 59228"/>
                  <a:gd name="connsiteY28" fmla="*/ 45965 h 106612"/>
                  <a:gd name="connsiteX29" fmla="*/ 27598 w 59228"/>
                  <a:gd name="connsiteY29" fmla="*/ 69585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9228" h="106612">
                    <a:moveTo>
                      <a:pt x="52519" y="33835"/>
                    </a:moveTo>
                    <a:lnTo>
                      <a:pt x="43573" y="33835"/>
                    </a:lnTo>
                    <a:lnTo>
                      <a:pt x="48685" y="7661"/>
                    </a:lnTo>
                    <a:cubicBezTo>
                      <a:pt x="49324" y="5746"/>
                      <a:pt x="48685" y="3830"/>
                      <a:pt x="47407" y="2554"/>
                    </a:cubicBezTo>
                    <a:cubicBezTo>
                      <a:pt x="46129" y="1277"/>
                      <a:pt x="44212" y="0"/>
                      <a:pt x="42295" y="0"/>
                    </a:cubicBezTo>
                    <a:lnTo>
                      <a:pt x="16735" y="0"/>
                    </a:lnTo>
                    <a:cubicBezTo>
                      <a:pt x="13541" y="0"/>
                      <a:pt x="10984" y="1915"/>
                      <a:pt x="10346" y="5107"/>
                    </a:cubicBezTo>
                    <a:lnTo>
                      <a:pt x="121" y="50434"/>
                    </a:lnTo>
                    <a:cubicBezTo>
                      <a:pt x="-518" y="53626"/>
                      <a:pt x="1399" y="57456"/>
                      <a:pt x="5233" y="58094"/>
                    </a:cubicBezTo>
                    <a:cubicBezTo>
                      <a:pt x="5872" y="58094"/>
                      <a:pt x="6511" y="58094"/>
                      <a:pt x="6511" y="58094"/>
                    </a:cubicBezTo>
                    <a:lnTo>
                      <a:pt x="16096" y="58094"/>
                    </a:lnTo>
                    <a:lnTo>
                      <a:pt x="10346" y="98952"/>
                    </a:lnTo>
                    <a:cubicBezTo>
                      <a:pt x="9706" y="102144"/>
                      <a:pt x="11623" y="105336"/>
                      <a:pt x="14818" y="105974"/>
                    </a:cubicBezTo>
                    <a:cubicBezTo>
                      <a:pt x="15457" y="105974"/>
                      <a:pt x="16096" y="106613"/>
                      <a:pt x="16735" y="106613"/>
                    </a:cubicBezTo>
                    <a:cubicBezTo>
                      <a:pt x="19291" y="106613"/>
                      <a:pt x="21208" y="105336"/>
                      <a:pt x="22486" y="103421"/>
                    </a:cubicBezTo>
                    <a:lnTo>
                      <a:pt x="58270" y="44050"/>
                    </a:lnTo>
                    <a:cubicBezTo>
                      <a:pt x="59548" y="42134"/>
                      <a:pt x="59548" y="39581"/>
                      <a:pt x="58270" y="37666"/>
                    </a:cubicBezTo>
                    <a:cubicBezTo>
                      <a:pt x="56992" y="35112"/>
                      <a:pt x="55075" y="33835"/>
                      <a:pt x="52519" y="33835"/>
                    </a:cubicBezTo>
                    <a:close/>
                    <a:moveTo>
                      <a:pt x="27598" y="69585"/>
                    </a:moveTo>
                    <a:lnTo>
                      <a:pt x="30154" y="52349"/>
                    </a:lnTo>
                    <a:cubicBezTo>
                      <a:pt x="30154" y="50434"/>
                      <a:pt x="30154" y="48518"/>
                      <a:pt x="28876" y="47242"/>
                    </a:cubicBezTo>
                    <a:cubicBezTo>
                      <a:pt x="27598" y="45965"/>
                      <a:pt x="25681" y="44688"/>
                      <a:pt x="23764" y="44688"/>
                    </a:cubicBezTo>
                    <a:lnTo>
                      <a:pt x="14818" y="44688"/>
                    </a:lnTo>
                    <a:lnTo>
                      <a:pt x="22486" y="12130"/>
                    </a:lnTo>
                    <a:lnTo>
                      <a:pt x="35266" y="12130"/>
                    </a:lnTo>
                    <a:lnTo>
                      <a:pt x="30154" y="38304"/>
                    </a:lnTo>
                    <a:cubicBezTo>
                      <a:pt x="29515" y="41496"/>
                      <a:pt x="32071" y="45326"/>
                      <a:pt x="35266" y="45965"/>
                    </a:cubicBezTo>
                    <a:cubicBezTo>
                      <a:pt x="35905" y="45965"/>
                      <a:pt x="35905" y="45965"/>
                      <a:pt x="36544" y="45965"/>
                    </a:cubicBezTo>
                    <a:lnTo>
                      <a:pt x="41656" y="45965"/>
                    </a:lnTo>
                    <a:lnTo>
                      <a:pt x="27598" y="6958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75" name="Graphic 4">
              <a:extLst>
                <a:ext uri="{FF2B5EF4-FFF2-40B4-BE49-F238E27FC236}">
                  <a16:creationId xmlns:a16="http://schemas.microsoft.com/office/drawing/2014/main" id="{0890E3C5-4807-4947-B7CE-DD25B18BDC9A}"/>
                </a:ext>
              </a:extLst>
            </p:cNvPr>
            <p:cNvGrpSpPr>
              <a:grpSpLocks noChangeAspect="1"/>
            </p:cNvGrpSpPr>
            <p:nvPr/>
          </p:nvGrpSpPr>
          <p:grpSpPr>
            <a:xfrm>
              <a:off x="11961907" y="582032"/>
              <a:ext cx="36256" cy="35846"/>
              <a:chOff x="548895" y="2936794"/>
              <a:chExt cx="200354" cy="199179"/>
            </a:xfrm>
            <a:solidFill>
              <a:schemeClr val="bg1"/>
            </a:solidFill>
            <a:effectLst/>
          </p:grpSpPr>
          <p:sp>
            <p:nvSpPr>
              <p:cNvPr id="102" name="Graphic 4">
                <a:extLst>
                  <a:ext uri="{FF2B5EF4-FFF2-40B4-BE49-F238E27FC236}">
                    <a16:creationId xmlns:a16="http://schemas.microsoft.com/office/drawing/2014/main" id="{C90FA592-4324-4EAB-9237-8A53B723D4E6}"/>
                  </a:ext>
                </a:extLst>
              </p:cNvPr>
              <p:cNvSpPr/>
              <p:nvPr/>
            </p:nvSpPr>
            <p:spPr>
              <a:xfrm>
                <a:off x="668387" y="2937084"/>
                <a:ext cx="80862" cy="80148"/>
              </a:xfrm>
              <a:custGeom>
                <a:avLst/>
                <a:gdLst>
                  <a:gd name="connsiteX0" fmla="*/ 69011 w 80862"/>
                  <a:gd name="connsiteY0" fmla="*/ 1626 h 80148"/>
                  <a:gd name="connsiteX1" fmla="*/ 12780 w 80862"/>
                  <a:gd name="connsiteY1" fmla="*/ 57805 h 80148"/>
                  <a:gd name="connsiteX2" fmla="*/ 12780 w 80862"/>
                  <a:gd name="connsiteY2" fmla="*/ 25246 h 80148"/>
                  <a:gd name="connsiteX3" fmla="*/ 6390 w 80862"/>
                  <a:gd name="connsiteY3" fmla="*/ 18862 h 80148"/>
                  <a:gd name="connsiteX4" fmla="*/ 0 w 80862"/>
                  <a:gd name="connsiteY4" fmla="*/ 25246 h 80148"/>
                  <a:gd name="connsiteX5" fmla="*/ 0 w 80862"/>
                  <a:gd name="connsiteY5" fmla="*/ 73126 h 80148"/>
                  <a:gd name="connsiteX6" fmla="*/ 639 w 80862"/>
                  <a:gd name="connsiteY6" fmla="*/ 75680 h 80148"/>
                  <a:gd name="connsiteX7" fmla="*/ 639 w 80862"/>
                  <a:gd name="connsiteY7" fmla="*/ 76318 h 80148"/>
                  <a:gd name="connsiteX8" fmla="*/ 1278 w 80862"/>
                  <a:gd name="connsiteY8" fmla="*/ 77595 h 80148"/>
                  <a:gd name="connsiteX9" fmla="*/ 1917 w 80862"/>
                  <a:gd name="connsiteY9" fmla="*/ 78234 h 80148"/>
                  <a:gd name="connsiteX10" fmla="*/ 3834 w 80862"/>
                  <a:gd name="connsiteY10" fmla="*/ 79510 h 80148"/>
                  <a:gd name="connsiteX11" fmla="*/ 3834 w 80862"/>
                  <a:gd name="connsiteY11" fmla="*/ 79510 h 80148"/>
                  <a:gd name="connsiteX12" fmla="*/ 3834 w 80862"/>
                  <a:gd name="connsiteY12" fmla="*/ 79510 h 80148"/>
                  <a:gd name="connsiteX13" fmla="*/ 6390 w 80862"/>
                  <a:gd name="connsiteY13" fmla="*/ 80149 h 80148"/>
                  <a:gd name="connsiteX14" fmla="*/ 54314 w 80862"/>
                  <a:gd name="connsiteY14" fmla="*/ 80149 h 80148"/>
                  <a:gd name="connsiteX15" fmla="*/ 60704 w 80862"/>
                  <a:gd name="connsiteY15" fmla="*/ 73765 h 80148"/>
                  <a:gd name="connsiteX16" fmla="*/ 54314 w 80862"/>
                  <a:gd name="connsiteY16" fmla="*/ 67381 h 80148"/>
                  <a:gd name="connsiteX17" fmla="*/ 22365 w 80862"/>
                  <a:gd name="connsiteY17" fmla="*/ 67381 h 80148"/>
                  <a:gd name="connsiteX18" fmla="*/ 78596 w 80862"/>
                  <a:gd name="connsiteY18" fmla="*/ 11202 h 80148"/>
                  <a:gd name="connsiteX19" fmla="*/ 79235 w 80862"/>
                  <a:gd name="connsiteY19" fmla="*/ 2264 h 80148"/>
                  <a:gd name="connsiteX20" fmla="*/ 70289 w 80862"/>
                  <a:gd name="connsiteY20" fmla="*/ 1626 h 80148"/>
                  <a:gd name="connsiteX21" fmla="*/ 69011 w 80862"/>
                  <a:gd name="connsiteY21" fmla="*/ 1626 h 80148"/>
                  <a:gd name="connsiteX22" fmla="*/ 69011 w 80862"/>
                  <a:gd name="connsiteY22" fmla="*/ 1626 h 8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0862" h="80148">
                    <a:moveTo>
                      <a:pt x="69011" y="1626"/>
                    </a:moveTo>
                    <a:lnTo>
                      <a:pt x="12780" y="57805"/>
                    </a:lnTo>
                    <a:lnTo>
                      <a:pt x="12780" y="25246"/>
                    </a:lnTo>
                    <a:cubicBezTo>
                      <a:pt x="12780" y="21416"/>
                      <a:pt x="10224" y="18862"/>
                      <a:pt x="6390" y="18862"/>
                    </a:cubicBezTo>
                    <a:cubicBezTo>
                      <a:pt x="2556" y="18862"/>
                      <a:pt x="0" y="21416"/>
                      <a:pt x="0" y="25246"/>
                    </a:cubicBezTo>
                    <a:lnTo>
                      <a:pt x="0" y="73126"/>
                    </a:lnTo>
                    <a:cubicBezTo>
                      <a:pt x="0" y="73765"/>
                      <a:pt x="0" y="74403"/>
                      <a:pt x="639" y="75680"/>
                    </a:cubicBezTo>
                    <a:cubicBezTo>
                      <a:pt x="639" y="75680"/>
                      <a:pt x="639" y="76318"/>
                      <a:pt x="639" y="76318"/>
                    </a:cubicBezTo>
                    <a:lnTo>
                      <a:pt x="1278" y="77595"/>
                    </a:lnTo>
                    <a:lnTo>
                      <a:pt x="1917" y="78234"/>
                    </a:lnTo>
                    <a:cubicBezTo>
                      <a:pt x="2556" y="78872"/>
                      <a:pt x="3195" y="78872"/>
                      <a:pt x="3834" y="79510"/>
                    </a:cubicBezTo>
                    <a:lnTo>
                      <a:pt x="3834" y="79510"/>
                    </a:lnTo>
                    <a:lnTo>
                      <a:pt x="3834" y="79510"/>
                    </a:lnTo>
                    <a:cubicBezTo>
                      <a:pt x="4473" y="79510"/>
                      <a:pt x="5112" y="80149"/>
                      <a:pt x="6390" y="80149"/>
                    </a:cubicBezTo>
                    <a:lnTo>
                      <a:pt x="54314" y="80149"/>
                    </a:lnTo>
                    <a:cubicBezTo>
                      <a:pt x="58148" y="80149"/>
                      <a:pt x="60704" y="77595"/>
                      <a:pt x="60704" y="73765"/>
                    </a:cubicBezTo>
                    <a:cubicBezTo>
                      <a:pt x="60704" y="69934"/>
                      <a:pt x="58148" y="67381"/>
                      <a:pt x="54314" y="67381"/>
                    </a:cubicBezTo>
                    <a:lnTo>
                      <a:pt x="22365" y="67381"/>
                    </a:lnTo>
                    <a:lnTo>
                      <a:pt x="78596" y="11202"/>
                    </a:lnTo>
                    <a:cubicBezTo>
                      <a:pt x="81152" y="8648"/>
                      <a:pt x="81791" y="4818"/>
                      <a:pt x="79235" y="2264"/>
                    </a:cubicBezTo>
                    <a:cubicBezTo>
                      <a:pt x="76679" y="-290"/>
                      <a:pt x="72845" y="-928"/>
                      <a:pt x="70289" y="1626"/>
                    </a:cubicBezTo>
                    <a:cubicBezTo>
                      <a:pt x="69650" y="987"/>
                      <a:pt x="69650" y="987"/>
                      <a:pt x="69011" y="1626"/>
                    </a:cubicBezTo>
                    <a:lnTo>
                      <a:pt x="69011" y="162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03" name="Graphic 4">
                <a:extLst>
                  <a:ext uri="{FF2B5EF4-FFF2-40B4-BE49-F238E27FC236}">
                    <a16:creationId xmlns:a16="http://schemas.microsoft.com/office/drawing/2014/main" id="{9121CDC8-D783-4C5D-A5A8-38E87E49754A}"/>
                  </a:ext>
                </a:extLst>
              </p:cNvPr>
              <p:cNvSpPr/>
              <p:nvPr/>
            </p:nvSpPr>
            <p:spPr>
              <a:xfrm>
                <a:off x="548895" y="3056174"/>
                <a:ext cx="79874" cy="79799"/>
              </a:xfrm>
              <a:custGeom>
                <a:avLst/>
                <a:gdLst>
                  <a:gd name="connsiteX0" fmla="*/ 79235 w 79874"/>
                  <a:gd name="connsiteY0" fmla="*/ 3830 h 79799"/>
                  <a:gd name="connsiteX1" fmla="*/ 79235 w 79874"/>
                  <a:gd name="connsiteY1" fmla="*/ 3830 h 79799"/>
                  <a:gd name="connsiteX2" fmla="*/ 79235 w 79874"/>
                  <a:gd name="connsiteY2" fmla="*/ 3830 h 79799"/>
                  <a:gd name="connsiteX3" fmla="*/ 77957 w 79874"/>
                  <a:gd name="connsiteY3" fmla="*/ 1915 h 79799"/>
                  <a:gd name="connsiteX4" fmla="*/ 77318 w 79874"/>
                  <a:gd name="connsiteY4" fmla="*/ 1277 h 79799"/>
                  <a:gd name="connsiteX5" fmla="*/ 76040 w 79874"/>
                  <a:gd name="connsiteY5" fmla="*/ 638 h 79799"/>
                  <a:gd name="connsiteX6" fmla="*/ 75401 w 79874"/>
                  <a:gd name="connsiteY6" fmla="*/ 638 h 79799"/>
                  <a:gd name="connsiteX7" fmla="*/ 73484 w 79874"/>
                  <a:gd name="connsiteY7" fmla="*/ 0 h 79799"/>
                  <a:gd name="connsiteX8" fmla="*/ 25560 w 79874"/>
                  <a:gd name="connsiteY8" fmla="*/ 0 h 79799"/>
                  <a:gd name="connsiteX9" fmla="*/ 19170 w 79874"/>
                  <a:gd name="connsiteY9" fmla="*/ 6384 h 79799"/>
                  <a:gd name="connsiteX10" fmla="*/ 25560 w 79874"/>
                  <a:gd name="connsiteY10" fmla="*/ 12768 h 79799"/>
                  <a:gd name="connsiteX11" fmla="*/ 58148 w 79874"/>
                  <a:gd name="connsiteY11" fmla="*/ 12768 h 79799"/>
                  <a:gd name="connsiteX12" fmla="*/ 1917 w 79874"/>
                  <a:gd name="connsiteY12" fmla="*/ 68947 h 79799"/>
                  <a:gd name="connsiteX13" fmla="*/ 1917 w 79874"/>
                  <a:gd name="connsiteY13" fmla="*/ 77884 h 79799"/>
                  <a:gd name="connsiteX14" fmla="*/ 1917 w 79874"/>
                  <a:gd name="connsiteY14" fmla="*/ 77884 h 79799"/>
                  <a:gd name="connsiteX15" fmla="*/ 6390 w 79874"/>
                  <a:gd name="connsiteY15" fmla="*/ 79800 h 79799"/>
                  <a:gd name="connsiteX16" fmla="*/ 10863 w 79874"/>
                  <a:gd name="connsiteY16" fmla="*/ 77884 h 79799"/>
                  <a:gd name="connsiteX17" fmla="*/ 67094 w 79874"/>
                  <a:gd name="connsiteY17" fmla="*/ 21706 h 79799"/>
                  <a:gd name="connsiteX18" fmla="*/ 67094 w 79874"/>
                  <a:gd name="connsiteY18" fmla="*/ 54264 h 79799"/>
                  <a:gd name="connsiteX19" fmla="*/ 73484 w 79874"/>
                  <a:gd name="connsiteY19" fmla="*/ 60648 h 79799"/>
                  <a:gd name="connsiteX20" fmla="*/ 79874 w 79874"/>
                  <a:gd name="connsiteY20" fmla="*/ 54264 h 79799"/>
                  <a:gd name="connsiteX21" fmla="*/ 79874 w 79874"/>
                  <a:gd name="connsiteY21" fmla="*/ 5746 h 79799"/>
                  <a:gd name="connsiteX22" fmla="*/ 79235 w 79874"/>
                  <a:gd name="connsiteY22" fmla="*/ 3830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874" h="79799">
                    <a:moveTo>
                      <a:pt x="79235" y="3830"/>
                    </a:moveTo>
                    <a:lnTo>
                      <a:pt x="79235" y="3830"/>
                    </a:lnTo>
                    <a:lnTo>
                      <a:pt x="79235" y="3830"/>
                    </a:lnTo>
                    <a:cubicBezTo>
                      <a:pt x="79235" y="3192"/>
                      <a:pt x="78596" y="2554"/>
                      <a:pt x="77957" y="1915"/>
                    </a:cubicBezTo>
                    <a:lnTo>
                      <a:pt x="77318" y="1277"/>
                    </a:lnTo>
                    <a:cubicBezTo>
                      <a:pt x="76679" y="638"/>
                      <a:pt x="76679" y="638"/>
                      <a:pt x="76040" y="638"/>
                    </a:cubicBezTo>
                    <a:lnTo>
                      <a:pt x="75401" y="638"/>
                    </a:lnTo>
                    <a:cubicBezTo>
                      <a:pt x="74762" y="638"/>
                      <a:pt x="74123" y="0"/>
                      <a:pt x="73484" y="0"/>
                    </a:cubicBezTo>
                    <a:lnTo>
                      <a:pt x="25560" y="0"/>
                    </a:lnTo>
                    <a:cubicBezTo>
                      <a:pt x="21726" y="0"/>
                      <a:pt x="19170" y="2554"/>
                      <a:pt x="19170" y="6384"/>
                    </a:cubicBezTo>
                    <a:cubicBezTo>
                      <a:pt x="19170" y="10214"/>
                      <a:pt x="21726" y="12768"/>
                      <a:pt x="25560" y="12768"/>
                    </a:cubicBezTo>
                    <a:lnTo>
                      <a:pt x="58148" y="12768"/>
                    </a:lnTo>
                    <a:lnTo>
                      <a:pt x="1917" y="68947"/>
                    </a:lnTo>
                    <a:cubicBezTo>
                      <a:pt x="-639" y="71500"/>
                      <a:pt x="-639" y="75331"/>
                      <a:pt x="1917" y="77884"/>
                    </a:cubicBezTo>
                    <a:cubicBezTo>
                      <a:pt x="1917" y="77884"/>
                      <a:pt x="1917" y="77884"/>
                      <a:pt x="1917" y="77884"/>
                    </a:cubicBezTo>
                    <a:cubicBezTo>
                      <a:pt x="3195" y="79161"/>
                      <a:pt x="4473" y="79800"/>
                      <a:pt x="6390" y="79800"/>
                    </a:cubicBezTo>
                    <a:cubicBezTo>
                      <a:pt x="8307" y="79800"/>
                      <a:pt x="9585" y="79161"/>
                      <a:pt x="10863" y="77884"/>
                    </a:cubicBezTo>
                    <a:lnTo>
                      <a:pt x="67094" y="21706"/>
                    </a:lnTo>
                    <a:lnTo>
                      <a:pt x="67094" y="54264"/>
                    </a:lnTo>
                    <a:cubicBezTo>
                      <a:pt x="67094" y="58094"/>
                      <a:pt x="69650" y="60648"/>
                      <a:pt x="73484" y="60648"/>
                    </a:cubicBezTo>
                    <a:cubicBezTo>
                      <a:pt x="77318" y="60648"/>
                      <a:pt x="79874" y="58094"/>
                      <a:pt x="79874" y="54264"/>
                    </a:cubicBezTo>
                    <a:lnTo>
                      <a:pt x="79874" y="5746"/>
                    </a:lnTo>
                    <a:cubicBezTo>
                      <a:pt x="79874" y="5746"/>
                      <a:pt x="79874" y="4469"/>
                      <a:pt x="79235" y="383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04" name="Graphic 4">
                <a:extLst>
                  <a:ext uri="{FF2B5EF4-FFF2-40B4-BE49-F238E27FC236}">
                    <a16:creationId xmlns:a16="http://schemas.microsoft.com/office/drawing/2014/main" id="{2A44C642-1919-4055-A618-9E1E0019E0EF}"/>
                  </a:ext>
                </a:extLst>
              </p:cNvPr>
              <p:cNvSpPr/>
              <p:nvPr/>
            </p:nvSpPr>
            <p:spPr>
              <a:xfrm>
                <a:off x="668387" y="3056174"/>
                <a:ext cx="79874" cy="79799"/>
              </a:xfrm>
              <a:custGeom>
                <a:avLst/>
                <a:gdLst>
                  <a:gd name="connsiteX0" fmla="*/ 21726 w 79874"/>
                  <a:gd name="connsiteY0" fmla="*/ 12768 h 79799"/>
                  <a:gd name="connsiteX1" fmla="*/ 54314 w 79874"/>
                  <a:gd name="connsiteY1" fmla="*/ 12768 h 79799"/>
                  <a:gd name="connsiteX2" fmla="*/ 60704 w 79874"/>
                  <a:gd name="connsiteY2" fmla="*/ 6384 h 79799"/>
                  <a:gd name="connsiteX3" fmla="*/ 54314 w 79874"/>
                  <a:gd name="connsiteY3" fmla="*/ 0 h 79799"/>
                  <a:gd name="connsiteX4" fmla="*/ 6390 w 79874"/>
                  <a:gd name="connsiteY4" fmla="*/ 0 h 79799"/>
                  <a:gd name="connsiteX5" fmla="*/ 4473 w 79874"/>
                  <a:gd name="connsiteY5" fmla="*/ 638 h 79799"/>
                  <a:gd name="connsiteX6" fmla="*/ 3834 w 79874"/>
                  <a:gd name="connsiteY6" fmla="*/ 638 h 79799"/>
                  <a:gd name="connsiteX7" fmla="*/ 2556 w 79874"/>
                  <a:gd name="connsiteY7" fmla="*/ 1277 h 79799"/>
                  <a:gd name="connsiteX8" fmla="*/ 1917 w 79874"/>
                  <a:gd name="connsiteY8" fmla="*/ 1915 h 79799"/>
                  <a:gd name="connsiteX9" fmla="*/ 639 w 79874"/>
                  <a:gd name="connsiteY9" fmla="*/ 3830 h 79799"/>
                  <a:gd name="connsiteX10" fmla="*/ 639 w 79874"/>
                  <a:gd name="connsiteY10" fmla="*/ 3830 h 79799"/>
                  <a:gd name="connsiteX11" fmla="*/ 639 w 79874"/>
                  <a:gd name="connsiteY11" fmla="*/ 3830 h 79799"/>
                  <a:gd name="connsiteX12" fmla="*/ 0 w 79874"/>
                  <a:gd name="connsiteY12" fmla="*/ 6384 h 79799"/>
                  <a:gd name="connsiteX13" fmla="*/ 0 w 79874"/>
                  <a:gd name="connsiteY13" fmla="*/ 6384 h 79799"/>
                  <a:gd name="connsiteX14" fmla="*/ 0 w 79874"/>
                  <a:gd name="connsiteY14" fmla="*/ 54264 h 79799"/>
                  <a:gd name="connsiteX15" fmla="*/ 6390 w 79874"/>
                  <a:gd name="connsiteY15" fmla="*/ 60648 h 79799"/>
                  <a:gd name="connsiteX16" fmla="*/ 12780 w 79874"/>
                  <a:gd name="connsiteY16" fmla="*/ 54264 h 79799"/>
                  <a:gd name="connsiteX17" fmla="*/ 12780 w 79874"/>
                  <a:gd name="connsiteY17" fmla="*/ 21706 h 79799"/>
                  <a:gd name="connsiteX18" fmla="*/ 69011 w 79874"/>
                  <a:gd name="connsiteY18" fmla="*/ 77884 h 79799"/>
                  <a:gd name="connsiteX19" fmla="*/ 77957 w 79874"/>
                  <a:gd name="connsiteY19" fmla="*/ 77884 h 79799"/>
                  <a:gd name="connsiteX20" fmla="*/ 77957 w 79874"/>
                  <a:gd name="connsiteY20" fmla="*/ 68947 h 79799"/>
                  <a:gd name="connsiteX21" fmla="*/ 21726 w 79874"/>
                  <a:gd name="connsiteY21" fmla="*/ 12768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21726" y="12768"/>
                    </a:moveTo>
                    <a:lnTo>
                      <a:pt x="54314" y="12768"/>
                    </a:lnTo>
                    <a:cubicBezTo>
                      <a:pt x="58148" y="12768"/>
                      <a:pt x="60704" y="10214"/>
                      <a:pt x="60704" y="6384"/>
                    </a:cubicBezTo>
                    <a:cubicBezTo>
                      <a:pt x="60704" y="2554"/>
                      <a:pt x="58148" y="0"/>
                      <a:pt x="54314" y="0"/>
                    </a:cubicBezTo>
                    <a:lnTo>
                      <a:pt x="6390" y="0"/>
                    </a:lnTo>
                    <a:cubicBezTo>
                      <a:pt x="5751" y="0"/>
                      <a:pt x="5112" y="0"/>
                      <a:pt x="4473" y="638"/>
                    </a:cubicBezTo>
                    <a:lnTo>
                      <a:pt x="3834" y="638"/>
                    </a:lnTo>
                    <a:cubicBezTo>
                      <a:pt x="3195" y="638"/>
                      <a:pt x="3195" y="1277"/>
                      <a:pt x="2556" y="1277"/>
                    </a:cubicBezTo>
                    <a:cubicBezTo>
                      <a:pt x="2556" y="1277"/>
                      <a:pt x="1917" y="1277"/>
                      <a:pt x="1917" y="1915"/>
                    </a:cubicBezTo>
                    <a:cubicBezTo>
                      <a:pt x="1278" y="2554"/>
                      <a:pt x="1278" y="3192"/>
                      <a:pt x="639" y="3830"/>
                    </a:cubicBezTo>
                    <a:lnTo>
                      <a:pt x="639" y="3830"/>
                    </a:lnTo>
                    <a:lnTo>
                      <a:pt x="639" y="3830"/>
                    </a:lnTo>
                    <a:cubicBezTo>
                      <a:pt x="639" y="4469"/>
                      <a:pt x="0" y="5107"/>
                      <a:pt x="0" y="6384"/>
                    </a:cubicBezTo>
                    <a:lnTo>
                      <a:pt x="0" y="6384"/>
                    </a:lnTo>
                    <a:lnTo>
                      <a:pt x="0" y="54264"/>
                    </a:lnTo>
                    <a:cubicBezTo>
                      <a:pt x="0" y="58094"/>
                      <a:pt x="2556" y="60648"/>
                      <a:pt x="6390" y="60648"/>
                    </a:cubicBezTo>
                    <a:cubicBezTo>
                      <a:pt x="10224" y="60648"/>
                      <a:pt x="12780" y="58094"/>
                      <a:pt x="12780" y="54264"/>
                    </a:cubicBezTo>
                    <a:lnTo>
                      <a:pt x="12780" y="21706"/>
                    </a:lnTo>
                    <a:lnTo>
                      <a:pt x="69011" y="77884"/>
                    </a:lnTo>
                    <a:cubicBezTo>
                      <a:pt x="71567" y="80438"/>
                      <a:pt x="75401" y="80438"/>
                      <a:pt x="77957" y="77884"/>
                    </a:cubicBezTo>
                    <a:cubicBezTo>
                      <a:pt x="80513" y="75331"/>
                      <a:pt x="80513" y="71500"/>
                      <a:pt x="77957" y="68947"/>
                    </a:cubicBezTo>
                    <a:lnTo>
                      <a:pt x="21726"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05" name="Graphic 4">
                <a:extLst>
                  <a:ext uri="{FF2B5EF4-FFF2-40B4-BE49-F238E27FC236}">
                    <a16:creationId xmlns:a16="http://schemas.microsoft.com/office/drawing/2014/main" id="{B7580322-C03D-44A0-BFF0-2645220F119D}"/>
                  </a:ext>
                </a:extLst>
              </p:cNvPr>
              <p:cNvSpPr/>
              <p:nvPr/>
            </p:nvSpPr>
            <p:spPr>
              <a:xfrm>
                <a:off x="548895" y="2936794"/>
                <a:ext cx="79874" cy="79799"/>
              </a:xfrm>
              <a:custGeom>
                <a:avLst/>
                <a:gdLst>
                  <a:gd name="connsiteX0" fmla="*/ 73484 w 79874"/>
                  <a:gd name="connsiteY0" fmla="*/ 19152 h 79799"/>
                  <a:gd name="connsiteX1" fmla="*/ 67094 w 79874"/>
                  <a:gd name="connsiteY1" fmla="*/ 25536 h 79799"/>
                  <a:gd name="connsiteX2" fmla="*/ 67094 w 79874"/>
                  <a:gd name="connsiteY2" fmla="*/ 58094 h 79799"/>
                  <a:gd name="connsiteX3" fmla="*/ 10863 w 79874"/>
                  <a:gd name="connsiteY3" fmla="*/ 1915 h 79799"/>
                  <a:gd name="connsiteX4" fmla="*/ 1917 w 79874"/>
                  <a:gd name="connsiteY4" fmla="*/ 1915 h 79799"/>
                  <a:gd name="connsiteX5" fmla="*/ 1917 w 79874"/>
                  <a:gd name="connsiteY5" fmla="*/ 1915 h 79799"/>
                  <a:gd name="connsiteX6" fmla="*/ 1917 w 79874"/>
                  <a:gd name="connsiteY6" fmla="*/ 10853 h 79799"/>
                  <a:gd name="connsiteX7" fmla="*/ 58148 w 79874"/>
                  <a:gd name="connsiteY7" fmla="*/ 67032 h 79799"/>
                  <a:gd name="connsiteX8" fmla="*/ 25560 w 79874"/>
                  <a:gd name="connsiteY8" fmla="*/ 67032 h 79799"/>
                  <a:gd name="connsiteX9" fmla="*/ 19170 w 79874"/>
                  <a:gd name="connsiteY9" fmla="*/ 73416 h 79799"/>
                  <a:gd name="connsiteX10" fmla="*/ 25560 w 79874"/>
                  <a:gd name="connsiteY10" fmla="*/ 79800 h 79799"/>
                  <a:gd name="connsiteX11" fmla="*/ 73484 w 79874"/>
                  <a:gd name="connsiteY11" fmla="*/ 79800 h 79799"/>
                  <a:gd name="connsiteX12" fmla="*/ 76040 w 79874"/>
                  <a:gd name="connsiteY12" fmla="*/ 79161 h 79799"/>
                  <a:gd name="connsiteX13" fmla="*/ 76040 w 79874"/>
                  <a:gd name="connsiteY13" fmla="*/ 79161 h 79799"/>
                  <a:gd name="connsiteX14" fmla="*/ 76040 w 79874"/>
                  <a:gd name="connsiteY14" fmla="*/ 79161 h 79799"/>
                  <a:gd name="connsiteX15" fmla="*/ 77957 w 79874"/>
                  <a:gd name="connsiteY15" fmla="*/ 77885 h 79799"/>
                  <a:gd name="connsiteX16" fmla="*/ 78596 w 79874"/>
                  <a:gd name="connsiteY16" fmla="*/ 77246 h 79799"/>
                  <a:gd name="connsiteX17" fmla="*/ 79235 w 79874"/>
                  <a:gd name="connsiteY17" fmla="*/ 75969 h 79799"/>
                  <a:gd name="connsiteX18" fmla="*/ 79235 w 79874"/>
                  <a:gd name="connsiteY18" fmla="*/ 75331 h 79799"/>
                  <a:gd name="connsiteX19" fmla="*/ 79874 w 79874"/>
                  <a:gd name="connsiteY19" fmla="*/ 72777 h 79799"/>
                  <a:gd name="connsiteX20" fmla="*/ 79874 w 79874"/>
                  <a:gd name="connsiteY20" fmla="*/ 24897 h 79799"/>
                  <a:gd name="connsiteX21" fmla="*/ 73484 w 79874"/>
                  <a:gd name="connsiteY21" fmla="*/ 19152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73484" y="19152"/>
                    </a:moveTo>
                    <a:cubicBezTo>
                      <a:pt x="69650" y="19152"/>
                      <a:pt x="67094" y="21706"/>
                      <a:pt x="67094" y="25536"/>
                    </a:cubicBezTo>
                    <a:lnTo>
                      <a:pt x="67094" y="58094"/>
                    </a:lnTo>
                    <a:lnTo>
                      <a:pt x="10863" y="1915"/>
                    </a:lnTo>
                    <a:cubicBezTo>
                      <a:pt x="8307" y="-638"/>
                      <a:pt x="4473" y="-638"/>
                      <a:pt x="1917" y="1915"/>
                    </a:cubicBezTo>
                    <a:cubicBezTo>
                      <a:pt x="1917" y="1915"/>
                      <a:pt x="1917" y="1915"/>
                      <a:pt x="1917" y="1915"/>
                    </a:cubicBezTo>
                    <a:cubicBezTo>
                      <a:pt x="-639" y="4469"/>
                      <a:pt x="-639" y="8299"/>
                      <a:pt x="1917" y="10853"/>
                    </a:cubicBezTo>
                    <a:lnTo>
                      <a:pt x="58148" y="67032"/>
                    </a:lnTo>
                    <a:lnTo>
                      <a:pt x="25560" y="67032"/>
                    </a:lnTo>
                    <a:cubicBezTo>
                      <a:pt x="21726" y="67032"/>
                      <a:pt x="19170" y="69585"/>
                      <a:pt x="19170" y="73416"/>
                    </a:cubicBezTo>
                    <a:cubicBezTo>
                      <a:pt x="19170" y="77246"/>
                      <a:pt x="21726" y="79800"/>
                      <a:pt x="25560" y="79800"/>
                    </a:cubicBezTo>
                    <a:lnTo>
                      <a:pt x="73484" y="79800"/>
                    </a:lnTo>
                    <a:cubicBezTo>
                      <a:pt x="74123" y="79800"/>
                      <a:pt x="75401" y="79800"/>
                      <a:pt x="76040" y="79161"/>
                    </a:cubicBezTo>
                    <a:lnTo>
                      <a:pt x="76040" y="79161"/>
                    </a:lnTo>
                    <a:lnTo>
                      <a:pt x="76040" y="79161"/>
                    </a:lnTo>
                    <a:cubicBezTo>
                      <a:pt x="76679" y="79161"/>
                      <a:pt x="77318" y="78523"/>
                      <a:pt x="77957" y="77885"/>
                    </a:cubicBezTo>
                    <a:lnTo>
                      <a:pt x="78596" y="77246"/>
                    </a:lnTo>
                    <a:cubicBezTo>
                      <a:pt x="79235" y="76608"/>
                      <a:pt x="79235" y="76608"/>
                      <a:pt x="79235" y="75969"/>
                    </a:cubicBezTo>
                    <a:cubicBezTo>
                      <a:pt x="79235" y="75969"/>
                      <a:pt x="79235" y="75331"/>
                      <a:pt x="79235" y="75331"/>
                    </a:cubicBezTo>
                    <a:cubicBezTo>
                      <a:pt x="79235" y="74693"/>
                      <a:pt x="79874" y="74054"/>
                      <a:pt x="79874" y="72777"/>
                    </a:cubicBezTo>
                    <a:lnTo>
                      <a:pt x="79874" y="24897"/>
                    </a:lnTo>
                    <a:cubicBezTo>
                      <a:pt x="79235" y="22344"/>
                      <a:pt x="76679" y="19152"/>
                      <a:pt x="73484" y="1915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76" name="Graphic 4">
              <a:extLst>
                <a:ext uri="{FF2B5EF4-FFF2-40B4-BE49-F238E27FC236}">
                  <a16:creationId xmlns:a16="http://schemas.microsoft.com/office/drawing/2014/main" id="{E2C76A15-AB0B-4A74-9341-FCBCD30E1F46}"/>
                </a:ext>
              </a:extLst>
            </p:cNvPr>
            <p:cNvSpPr/>
            <p:nvPr/>
          </p:nvSpPr>
          <p:spPr>
            <a:xfrm>
              <a:off x="12165545" y="582376"/>
              <a:ext cx="25314" cy="36227"/>
            </a:xfrm>
            <a:custGeom>
              <a:avLst/>
              <a:gdLst>
                <a:gd name="connsiteX0" fmla="*/ 21507 w 153778"/>
                <a:gd name="connsiteY0" fmla="*/ 220886 h 220885"/>
                <a:gd name="connsiteX1" fmla="*/ 18312 w 153778"/>
                <a:gd name="connsiteY1" fmla="*/ 220247 h 220885"/>
                <a:gd name="connsiteX2" fmla="*/ 15117 w 153778"/>
                <a:gd name="connsiteY2" fmla="*/ 212587 h 220885"/>
                <a:gd name="connsiteX3" fmla="*/ 42594 w 153778"/>
                <a:gd name="connsiteY3" fmla="*/ 116827 h 220885"/>
                <a:gd name="connsiteX4" fmla="*/ 6171 w 153778"/>
                <a:gd name="connsiteY4" fmla="*/ 116827 h 220885"/>
                <a:gd name="connsiteX5" fmla="*/ 1059 w 153778"/>
                <a:gd name="connsiteY5" fmla="*/ 113635 h 220885"/>
                <a:gd name="connsiteX6" fmla="*/ 420 w 153778"/>
                <a:gd name="connsiteY6" fmla="*/ 107251 h 220885"/>
                <a:gd name="connsiteX7" fmla="*/ 45150 w 153778"/>
                <a:gd name="connsiteY7" fmla="*/ 3830 h 220885"/>
                <a:gd name="connsiteX8" fmla="*/ 50900 w 153778"/>
                <a:gd name="connsiteY8" fmla="*/ 0 h 220885"/>
                <a:gd name="connsiteX9" fmla="*/ 125024 w 153778"/>
                <a:gd name="connsiteY9" fmla="*/ 0 h 220885"/>
                <a:gd name="connsiteX10" fmla="*/ 131414 w 153778"/>
                <a:gd name="connsiteY10" fmla="*/ 6384 h 220885"/>
                <a:gd name="connsiteX11" fmla="*/ 130774 w 153778"/>
                <a:gd name="connsiteY11" fmla="*/ 8938 h 220885"/>
                <a:gd name="connsiteX12" fmla="*/ 105215 w 153778"/>
                <a:gd name="connsiteY12" fmla="*/ 66394 h 220885"/>
                <a:gd name="connsiteX13" fmla="*/ 147389 w 153778"/>
                <a:gd name="connsiteY13" fmla="*/ 66394 h 220885"/>
                <a:gd name="connsiteX14" fmla="*/ 153779 w 153778"/>
                <a:gd name="connsiteY14" fmla="*/ 72778 h 220885"/>
                <a:gd name="connsiteX15" fmla="*/ 151861 w 153778"/>
                <a:gd name="connsiteY15" fmla="*/ 77246 h 220885"/>
                <a:gd name="connsiteX16" fmla="*/ 25980 w 153778"/>
                <a:gd name="connsiteY16" fmla="*/ 217694 h 220885"/>
                <a:gd name="connsiteX17" fmla="*/ 21507 w 153778"/>
                <a:gd name="connsiteY17" fmla="*/ 220886 h 220885"/>
                <a:gd name="connsiteX18" fmla="*/ 15755 w 153778"/>
                <a:gd name="connsiteY18" fmla="*/ 104059 h 220885"/>
                <a:gd name="connsiteX19" fmla="*/ 51540 w 153778"/>
                <a:gd name="connsiteY19" fmla="*/ 104059 h 220885"/>
                <a:gd name="connsiteX20" fmla="*/ 57930 w 153778"/>
                <a:gd name="connsiteY20" fmla="*/ 110443 h 220885"/>
                <a:gd name="connsiteX21" fmla="*/ 57930 w 153778"/>
                <a:gd name="connsiteY21" fmla="*/ 112358 h 220885"/>
                <a:gd name="connsiteX22" fmla="*/ 35565 w 153778"/>
                <a:gd name="connsiteY22" fmla="*/ 188966 h 220885"/>
                <a:gd name="connsiteX23" fmla="*/ 133330 w 153778"/>
                <a:gd name="connsiteY23" fmla="*/ 79800 h 220885"/>
                <a:gd name="connsiteX24" fmla="*/ 95630 w 153778"/>
                <a:gd name="connsiteY24" fmla="*/ 79800 h 220885"/>
                <a:gd name="connsiteX25" fmla="*/ 89240 w 153778"/>
                <a:gd name="connsiteY25" fmla="*/ 73416 h 220885"/>
                <a:gd name="connsiteX26" fmla="*/ 89879 w 153778"/>
                <a:gd name="connsiteY26" fmla="*/ 70862 h 220885"/>
                <a:gd name="connsiteX27" fmla="*/ 115439 w 153778"/>
                <a:gd name="connsiteY27" fmla="*/ 13406 h 220885"/>
                <a:gd name="connsiteX28" fmla="*/ 56012 w 153778"/>
                <a:gd name="connsiteY28" fmla="*/ 13406 h 220885"/>
                <a:gd name="connsiteX29" fmla="*/ 15755 w 153778"/>
                <a:gd name="connsiteY29" fmla="*/ 104059 h 22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778" h="220885">
                  <a:moveTo>
                    <a:pt x="21507" y="220886"/>
                  </a:moveTo>
                  <a:cubicBezTo>
                    <a:pt x="20229" y="220886"/>
                    <a:pt x="19590" y="220886"/>
                    <a:pt x="18312" y="220247"/>
                  </a:cubicBezTo>
                  <a:cubicBezTo>
                    <a:pt x="15755" y="218971"/>
                    <a:pt x="14478" y="215779"/>
                    <a:pt x="15117" y="212587"/>
                  </a:cubicBezTo>
                  <a:lnTo>
                    <a:pt x="42594" y="116827"/>
                  </a:lnTo>
                  <a:lnTo>
                    <a:pt x="6171" y="116827"/>
                  </a:lnTo>
                  <a:cubicBezTo>
                    <a:pt x="4254" y="116827"/>
                    <a:pt x="1698" y="115550"/>
                    <a:pt x="1059" y="113635"/>
                  </a:cubicBezTo>
                  <a:cubicBezTo>
                    <a:pt x="-219" y="111720"/>
                    <a:pt x="-219" y="109805"/>
                    <a:pt x="420" y="107251"/>
                  </a:cubicBezTo>
                  <a:lnTo>
                    <a:pt x="45150" y="3830"/>
                  </a:lnTo>
                  <a:cubicBezTo>
                    <a:pt x="46427" y="1277"/>
                    <a:pt x="48345" y="0"/>
                    <a:pt x="50900" y="0"/>
                  </a:cubicBezTo>
                  <a:lnTo>
                    <a:pt x="125024" y="0"/>
                  </a:lnTo>
                  <a:cubicBezTo>
                    <a:pt x="128858" y="0"/>
                    <a:pt x="131414" y="3192"/>
                    <a:pt x="131414" y="6384"/>
                  </a:cubicBezTo>
                  <a:cubicBezTo>
                    <a:pt x="131414" y="7022"/>
                    <a:pt x="131414" y="8299"/>
                    <a:pt x="130774" y="8938"/>
                  </a:cubicBezTo>
                  <a:lnTo>
                    <a:pt x="105215" y="66394"/>
                  </a:lnTo>
                  <a:lnTo>
                    <a:pt x="147389" y="66394"/>
                  </a:lnTo>
                  <a:cubicBezTo>
                    <a:pt x="151223" y="66394"/>
                    <a:pt x="153779" y="68947"/>
                    <a:pt x="153779" y="72778"/>
                  </a:cubicBezTo>
                  <a:cubicBezTo>
                    <a:pt x="153779" y="74693"/>
                    <a:pt x="153139" y="75970"/>
                    <a:pt x="151861" y="77246"/>
                  </a:cubicBezTo>
                  <a:lnTo>
                    <a:pt x="25980" y="217694"/>
                  </a:lnTo>
                  <a:cubicBezTo>
                    <a:pt x="24701" y="219609"/>
                    <a:pt x="23424" y="220247"/>
                    <a:pt x="21507" y="220886"/>
                  </a:cubicBezTo>
                  <a:close/>
                  <a:moveTo>
                    <a:pt x="15755" y="104059"/>
                  </a:moveTo>
                  <a:lnTo>
                    <a:pt x="51540" y="104059"/>
                  </a:lnTo>
                  <a:cubicBezTo>
                    <a:pt x="55373" y="104059"/>
                    <a:pt x="57930" y="106613"/>
                    <a:pt x="57930" y="110443"/>
                  </a:cubicBezTo>
                  <a:cubicBezTo>
                    <a:pt x="57930" y="111081"/>
                    <a:pt x="57930" y="111720"/>
                    <a:pt x="57930" y="112358"/>
                  </a:cubicBezTo>
                  <a:lnTo>
                    <a:pt x="35565" y="188966"/>
                  </a:lnTo>
                  <a:lnTo>
                    <a:pt x="133330" y="79800"/>
                  </a:lnTo>
                  <a:lnTo>
                    <a:pt x="95630" y="79800"/>
                  </a:lnTo>
                  <a:cubicBezTo>
                    <a:pt x="91796" y="79800"/>
                    <a:pt x="89240" y="77246"/>
                    <a:pt x="89240" y="73416"/>
                  </a:cubicBezTo>
                  <a:cubicBezTo>
                    <a:pt x="89240" y="72778"/>
                    <a:pt x="89240" y="71501"/>
                    <a:pt x="89879" y="70862"/>
                  </a:cubicBezTo>
                  <a:lnTo>
                    <a:pt x="115439" y="13406"/>
                  </a:lnTo>
                  <a:lnTo>
                    <a:pt x="56012" y="13406"/>
                  </a:lnTo>
                  <a:lnTo>
                    <a:pt x="15755" y="104059"/>
                  </a:lnTo>
                  <a:close/>
                </a:path>
              </a:pathLst>
            </a:custGeom>
            <a:solidFill>
              <a:schemeClr val="bg1"/>
            </a:solidFill>
            <a:ln w="6390" cap="flat">
              <a:noFill/>
              <a:prstDash val="solid"/>
              <a:miter/>
            </a:ln>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nvGrpSpPr>
            <p:cNvPr id="77" name="Group 76">
              <a:extLst>
                <a:ext uri="{FF2B5EF4-FFF2-40B4-BE49-F238E27FC236}">
                  <a16:creationId xmlns:a16="http://schemas.microsoft.com/office/drawing/2014/main" id="{F0BF719B-CDA9-4DC7-9027-98B57C52168E}"/>
                </a:ext>
              </a:extLst>
            </p:cNvPr>
            <p:cNvGrpSpPr/>
            <p:nvPr/>
          </p:nvGrpSpPr>
          <p:grpSpPr>
            <a:xfrm>
              <a:off x="12355399" y="579131"/>
              <a:ext cx="24953" cy="37920"/>
              <a:chOff x="9403655" y="3579409"/>
              <a:chExt cx="212845" cy="323456"/>
            </a:xfrm>
            <a:effectLst/>
          </p:grpSpPr>
          <p:sp>
            <p:nvSpPr>
              <p:cNvPr id="100" name="Graphic 4">
                <a:extLst>
                  <a:ext uri="{FF2B5EF4-FFF2-40B4-BE49-F238E27FC236}">
                    <a16:creationId xmlns:a16="http://schemas.microsoft.com/office/drawing/2014/main" id="{188B2AD0-3BA9-4B92-91F6-CE0E01CA17A4}"/>
                  </a:ext>
                </a:extLst>
              </p:cNvPr>
              <p:cNvSpPr/>
              <p:nvPr/>
            </p:nvSpPr>
            <p:spPr>
              <a:xfrm>
                <a:off x="9415318" y="3882414"/>
                <a:ext cx="182550" cy="20451"/>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01" name="Graphic 4">
                <a:extLst>
                  <a:ext uri="{FF2B5EF4-FFF2-40B4-BE49-F238E27FC236}">
                    <a16:creationId xmlns:a16="http://schemas.microsoft.com/office/drawing/2014/main" id="{E0571A77-38FE-47CF-B918-467A128DE825}"/>
                  </a:ext>
                </a:extLst>
              </p:cNvPr>
              <p:cNvSpPr/>
              <p:nvPr/>
            </p:nvSpPr>
            <p:spPr>
              <a:xfrm>
                <a:off x="9403655" y="3579409"/>
                <a:ext cx="212845" cy="316811"/>
              </a:xfrm>
              <a:custGeom>
                <a:avLst/>
                <a:gdLst>
                  <a:gd name="connsiteX0" fmla="*/ 119784 w 157744"/>
                  <a:gd name="connsiteY0" fmla="*/ 78842 h 235249"/>
                  <a:gd name="connsiteX1" fmla="*/ 111477 w 157744"/>
                  <a:gd name="connsiteY1" fmla="*/ 82034 h 235249"/>
                  <a:gd name="connsiteX2" fmla="*/ 110838 w 157744"/>
                  <a:gd name="connsiteY2" fmla="*/ 85226 h 235249"/>
                  <a:gd name="connsiteX3" fmla="*/ 109560 w 157744"/>
                  <a:gd name="connsiteY3" fmla="*/ 103740 h 235249"/>
                  <a:gd name="connsiteX4" fmla="*/ 109560 w 157744"/>
                  <a:gd name="connsiteY4" fmla="*/ 104378 h 235249"/>
                  <a:gd name="connsiteX5" fmla="*/ 105726 w 157744"/>
                  <a:gd name="connsiteY5" fmla="*/ 73735 h 235249"/>
                  <a:gd name="connsiteX6" fmla="*/ 68664 w 157744"/>
                  <a:gd name="connsiteY6" fmla="*/ 958 h 235249"/>
                  <a:gd name="connsiteX7" fmla="*/ 61635 w 157744"/>
                  <a:gd name="connsiteY7" fmla="*/ 958 h 235249"/>
                  <a:gd name="connsiteX8" fmla="*/ 58440 w 157744"/>
                  <a:gd name="connsiteY8" fmla="*/ 7342 h 235249"/>
                  <a:gd name="connsiteX9" fmla="*/ 46938 w 157744"/>
                  <a:gd name="connsiteY9" fmla="*/ 64797 h 235249"/>
                  <a:gd name="connsiteX10" fmla="*/ 26490 w 157744"/>
                  <a:gd name="connsiteY10" fmla="*/ 98633 h 235249"/>
                  <a:gd name="connsiteX11" fmla="*/ 292 w 157744"/>
                  <a:gd name="connsiteY11" fmla="*/ 170772 h 235249"/>
                  <a:gd name="connsiteX12" fmla="*/ 45660 w 157744"/>
                  <a:gd name="connsiteY12" fmla="*/ 233973 h 235249"/>
                  <a:gd name="connsiteX13" fmla="*/ 46938 w 157744"/>
                  <a:gd name="connsiteY13" fmla="*/ 233973 h 235249"/>
                  <a:gd name="connsiteX14" fmla="*/ 52050 w 157744"/>
                  <a:gd name="connsiteY14" fmla="*/ 231420 h 235249"/>
                  <a:gd name="connsiteX15" fmla="*/ 52050 w 157744"/>
                  <a:gd name="connsiteY15" fmla="*/ 224397 h 235249"/>
                  <a:gd name="connsiteX16" fmla="*/ 56523 w 157744"/>
                  <a:gd name="connsiteY16" fmla="*/ 157365 h 235249"/>
                  <a:gd name="connsiteX17" fmla="*/ 72498 w 157744"/>
                  <a:gd name="connsiteY17" fmla="*/ 126722 h 235249"/>
                  <a:gd name="connsiteX18" fmla="*/ 98058 w 157744"/>
                  <a:gd name="connsiteY18" fmla="*/ 166303 h 235249"/>
                  <a:gd name="connsiteX19" fmla="*/ 103170 w 157744"/>
                  <a:gd name="connsiteY19" fmla="*/ 225674 h 235249"/>
                  <a:gd name="connsiteX20" fmla="*/ 103809 w 157744"/>
                  <a:gd name="connsiteY20" fmla="*/ 232058 h 235249"/>
                  <a:gd name="connsiteX21" fmla="*/ 109560 w 157744"/>
                  <a:gd name="connsiteY21" fmla="*/ 235250 h 235249"/>
                  <a:gd name="connsiteX22" fmla="*/ 139592 w 157744"/>
                  <a:gd name="connsiteY22" fmla="*/ 215460 h 235249"/>
                  <a:gd name="connsiteX23" fmla="*/ 155567 w 157744"/>
                  <a:gd name="connsiteY23" fmla="*/ 143959 h 235249"/>
                  <a:gd name="connsiteX24" fmla="*/ 119784 w 157744"/>
                  <a:gd name="connsiteY24" fmla="*/ 78842 h 235249"/>
                  <a:gd name="connsiteX25" fmla="*/ 130007 w 157744"/>
                  <a:gd name="connsiteY25" fmla="*/ 207799 h 235249"/>
                  <a:gd name="connsiteX26" fmla="*/ 120422 w 157744"/>
                  <a:gd name="connsiteY26" fmla="*/ 217375 h 235249"/>
                  <a:gd name="connsiteX27" fmla="*/ 108921 w 157744"/>
                  <a:gd name="connsiteY27" fmla="*/ 159280 h 235249"/>
                  <a:gd name="connsiteX28" fmla="*/ 81444 w 157744"/>
                  <a:gd name="connsiteY28" fmla="*/ 110124 h 235249"/>
                  <a:gd name="connsiteX29" fmla="*/ 76332 w 157744"/>
                  <a:gd name="connsiteY29" fmla="*/ 103740 h 235249"/>
                  <a:gd name="connsiteX30" fmla="*/ 68664 w 157744"/>
                  <a:gd name="connsiteY30" fmla="*/ 106932 h 235249"/>
                  <a:gd name="connsiteX31" fmla="*/ 46299 w 157744"/>
                  <a:gd name="connsiteY31" fmla="*/ 152258 h 235249"/>
                  <a:gd name="connsiteX32" fmla="*/ 33520 w 157744"/>
                  <a:gd name="connsiteY32" fmla="*/ 214183 h 235249"/>
                  <a:gd name="connsiteX33" fmla="*/ 13072 w 157744"/>
                  <a:gd name="connsiteY33" fmla="*/ 170772 h 235249"/>
                  <a:gd name="connsiteX34" fmla="*/ 36714 w 157744"/>
                  <a:gd name="connsiteY34" fmla="*/ 106932 h 235249"/>
                  <a:gd name="connsiteX35" fmla="*/ 59079 w 157744"/>
                  <a:gd name="connsiteY35" fmla="*/ 69905 h 235249"/>
                  <a:gd name="connsiteX36" fmla="*/ 71220 w 157744"/>
                  <a:gd name="connsiteY36" fmla="*/ 20748 h 235249"/>
                  <a:gd name="connsiteX37" fmla="*/ 92946 w 157744"/>
                  <a:gd name="connsiteY37" fmla="*/ 73097 h 235249"/>
                  <a:gd name="connsiteX38" fmla="*/ 108282 w 157744"/>
                  <a:gd name="connsiteY38" fmla="*/ 117784 h 235249"/>
                  <a:gd name="connsiteX39" fmla="*/ 122339 w 157744"/>
                  <a:gd name="connsiteY39" fmla="*/ 106932 h 235249"/>
                  <a:gd name="connsiteX40" fmla="*/ 123617 w 157744"/>
                  <a:gd name="connsiteY40" fmla="*/ 98633 h 235249"/>
                  <a:gd name="connsiteX41" fmla="*/ 143427 w 157744"/>
                  <a:gd name="connsiteY41" fmla="*/ 146512 h 235249"/>
                  <a:gd name="connsiteX42" fmla="*/ 130007 w 157744"/>
                  <a:gd name="connsiteY42" fmla="*/ 207799 h 235249"/>
                  <a:gd name="connsiteX43" fmla="*/ 130007 w 157744"/>
                  <a:gd name="connsiteY43" fmla="*/ 207799 h 23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7744" h="235249">
                    <a:moveTo>
                      <a:pt x="119784" y="78842"/>
                    </a:moveTo>
                    <a:cubicBezTo>
                      <a:pt x="116589" y="77565"/>
                      <a:pt x="112754" y="78842"/>
                      <a:pt x="111477" y="82034"/>
                    </a:cubicBezTo>
                    <a:cubicBezTo>
                      <a:pt x="110838" y="83311"/>
                      <a:pt x="110838" y="83949"/>
                      <a:pt x="110838" y="85226"/>
                    </a:cubicBezTo>
                    <a:cubicBezTo>
                      <a:pt x="111477" y="91610"/>
                      <a:pt x="110838" y="97994"/>
                      <a:pt x="109560" y="103740"/>
                    </a:cubicBezTo>
                    <a:lnTo>
                      <a:pt x="109560" y="104378"/>
                    </a:lnTo>
                    <a:cubicBezTo>
                      <a:pt x="107643" y="101825"/>
                      <a:pt x="104448" y="92887"/>
                      <a:pt x="105726" y="73735"/>
                    </a:cubicBezTo>
                    <a:cubicBezTo>
                      <a:pt x="107643" y="27770"/>
                      <a:pt x="69942" y="2235"/>
                      <a:pt x="68664" y="958"/>
                    </a:cubicBezTo>
                    <a:cubicBezTo>
                      <a:pt x="66747" y="-319"/>
                      <a:pt x="63552" y="-319"/>
                      <a:pt x="61635" y="958"/>
                    </a:cubicBezTo>
                    <a:cubicBezTo>
                      <a:pt x="59718" y="2235"/>
                      <a:pt x="58440" y="4788"/>
                      <a:pt x="58440" y="7342"/>
                    </a:cubicBezTo>
                    <a:cubicBezTo>
                      <a:pt x="58440" y="7342"/>
                      <a:pt x="60996" y="29686"/>
                      <a:pt x="46938" y="64797"/>
                    </a:cubicBezTo>
                    <a:cubicBezTo>
                      <a:pt x="41826" y="76927"/>
                      <a:pt x="34798" y="88418"/>
                      <a:pt x="26490" y="98633"/>
                    </a:cubicBezTo>
                    <a:cubicBezTo>
                      <a:pt x="12433" y="117784"/>
                      <a:pt x="-2264" y="137575"/>
                      <a:pt x="292" y="170772"/>
                    </a:cubicBezTo>
                    <a:cubicBezTo>
                      <a:pt x="4126" y="223120"/>
                      <a:pt x="45660" y="233973"/>
                      <a:pt x="45660" y="233973"/>
                    </a:cubicBezTo>
                    <a:lnTo>
                      <a:pt x="46938" y="233973"/>
                    </a:lnTo>
                    <a:cubicBezTo>
                      <a:pt x="48855" y="233973"/>
                      <a:pt x="50772" y="232696"/>
                      <a:pt x="52050" y="231420"/>
                    </a:cubicBezTo>
                    <a:cubicBezTo>
                      <a:pt x="53328" y="229504"/>
                      <a:pt x="53328" y="226312"/>
                      <a:pt x="52050" y="224397"/>
                    </a:cubicBezTo>
                    <a:cubicBezTo>
                      <a:pt x="39909" y="206522"/>
                      <a:pt x="41188" y="184178"/>
                      <a:pt x="56523" y="157365"/>
                    </a:cubicBezTo>
                    <a:cubicBezTo>
                      <a:pt x="59718" y="152258"/>
                      <a:pt x="66747" y="137575"/>
                      <a:pt x="72498" y="126722"/>
                    </a:cubicBezTo>
                    <a:cubicBezTo>
                      <a:pt x="79527" y="140767"/>
                      <a:pt x="87834" y="154173"/>
                      <a:pt x="98058" y="166303"/>
                    </a:cubicBezTo>
                    <a:cubicBezTo>
                      <a:pt x="118506" y="191839"/>
                      <a:pt x="103809" y="225036"/>
                      <a:pt x="103170" y="225674"/>
                    </a:cubicBezTo>
                    <a:cubicBezTo>
                      <a:pt x="101892" y="227589"/>
                      <a:pt x="102531" y="230143"/>
                      <a:pt x="103809" y="232058"/>
                    </a:cubicBezTo>
                    <a:cubicBezTo>
                      <a:pt x="105087" y="233973"/>
                      <a:pt x="107004" y="235250"/>
                      <a:pt x="109560" y="235250"/>
                    </a:cubicBezTo>
                    <a:cubicBezTo>
                      <a:pt x="118506" y="235250"/>
                      <a:pt x="130007" y="227589"/>
                      <a:pt x="139592" y="215460"/>
                    </a:cubicBezTo>
                    <a:cubicBezTo>
                      <a:pt x="155567" y="195031"/>
                      <a:pt x="161318" y="168856"/>
                      <a:pt x="155567" y="143959"/>
                    </a:cubicBezTo>
                    <a:cubicBezTo>
                      <a:pt x="145343" y="91610"/>
                      <a:pt x="121062" y="79481"/>
                      <a:pt x="119784" y="78842"/>
                    </a:cubicBezTo>
                    <a:close/>
                    <a:moveTo>
                      <a:pt x="130007" y="207799"/>
                    </a:moveTo>
                    <a:cubicBezTo>
                      <a:pt x="127452" y="211629"/>
                      <a:pt x="123617" y="214821"/>
                      <a:pt x="120422" y="217375"/>
                    </a:cubicBezTo>
                    <a:cubicBezTo>
                      <a:pt x="125534" y="196946"/>
                      <a:pt x="121701" y="175879"/>
                      <a:pt x="108921" y="159280"/>
                    </a:cubicBezTo>
                    <a:cubicBezTo>
                      <a:pt x="85278" y="129276"/>
                      <a:pt x="81444" y="112677"/>
                      <a:pt x="81444" y="110124"/>
                    </a:cubicBezTo>
                    <a:cubicBezTo>
                      <a:pt x="81444" y="106932"/>
                      <a:pt x="79527" y="104378"/>
                      <a:pt x="76332" y="103740"/>
                    </a:cubicBezTo>
                    <a:cubicBezTo>
                      <a:pt x="73137" y="103101"/>
                      <a:pt x="70581" y="104378"/>
                      <a:pt x="68664" y="106932"/>
                    </a:cubicBezTo>
                    <a:cubicBezTo>
                      <a:pt x="68664" y="107570"/>
                      <a:pt x="51411" y="143320"/>
                      <a:pt x="46299" y="152258"/>
                    </a:cubicBezTo>
                    <a:cubicBezTo>
                      <a:pt x="32880" y="175240"/>
                      <a:pt x="29046" y="196308"/>
                      <a:pt x="33520" y="214183"/>
                    </a:cubicBezTo>
                    <a:cubicBezTo>
                      <a:pt x="20740" y="203330"/>
                      <a:pt x="13072" y="187370"/>
                      <a:pt x="13072" y="170772"/>
                    </a:cubicBezTo>
                    <a:cubicBezTo>
                      <a:pt x="11155" y="142044"/>
                      <a:pt x="22657" y="126084"/>
                      <a:pt x="36714" y="106932"/>
                    </a:cubicBezTo>
                    <a:cubicBezTo>
                      <a:pt x="45660" y="95441"/>
                      <a:pt x="53328" y="83311"/>
                      <a:pt x="59079" y="69905"/>
                    </a:cubicBezTo>
                    <a:cubicBezTo>
                      <a:pt x="65469" y="53945"/>
                      <a:pt x="69303" y="37985"/>
                      <a:pt x="71220" y="20748"/>
                    </a:cubicBezTo>
                    <a:cubicBezTo>
                      <a:pt x="85278" y="34793"/>
                      <a:pt x="92946" y="53945"/>
                      <a:pt x="92946" y="73097"/>
                    </a:cubicBezTo>
                    <a:cubicBezTo>
                      <a:pt x="91668" y="109485"/>
                      <a:pt x="101892" y="116508"/>
                      <a:pt x="108282" y="117784"/>
                    </a:cubicBezTo>
                    <a:cubicBezTo>
                      <a:pt x="115311" y="118423"/>
                      <a:pt x="121062" y="113954"/>
                      <a:pt x="122339" y="106932"/>
                    </a:cubicBezTo>
                    <a:cubicBezTo>
                      <a:pt x="122979" y="104378"/>
                      <a:pt x="123617" y="101186"/>
                      <a:pt x="123617" y="98633"/>
                    </a:cubicBezTo>
                    <a:cubicBezTo>
                      <a:pt x="133842" y="112677"/>
                      <a:pt x="140870" y="129276"/>
                      <a:pt x="143427" y="146512"/>
                    </a:cubicBezTo>
                    <a:cubicBezTo>
                      <a:pt x="147899" y="167580"/>
                      <a:pt x="143427" y="190562"/>
                      <a:pt x="130007" y="207799"/>
                    </a:cubicBezTo>
                    <a:lnTo>
                      <a:pt x="130007" y="207799"/>
                    </a:ln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78" name="Graphic 4">
              <a:extLst>
                <a:ext uri="{FF2B5EF4-FFF2-40B4-BE49-F238E27FC236}">
                  <a16:creationId xmlns:a16="http://schemas.microsoft.com/office/drawing/2014/main" id="{813F92E8-A096-47FE-A6E3-9298FCEA6477}"/>
                </a:ext>
              </a:extLst>
            </p:cNvPr>
            <p:cNvGrpSpPr>
              <a:grpSpLocks noChangeAspect="1"/>
            </p:cNvGrpSpPr>
            <p:nvPr/>
          </p:nvGrpSpPr>
          <p:grpSpPr>
            <a:xfrm>
              <a:off x="11578771" y="763519"/>
              <a:ext cx="16609" cy="38562"/>
              <a:chOff x="4795172" y="2926580"/>
              <a:chExt cx="94407" cy="219609"/>
            </a:xfrm>
            <a:solidFill>
              <a:schemeClr val="bg1"/>
            </a:solidFill>
            <a:effectLst/>
          </p:grpSpPr>
          <p:sp>
            <p:nvSpPr>
              <p:cNvPr id="96" name="Graphic 4">
                <a:extLst>
                  <a:ext uri="{FF2B5EF4-FFF2-40B4-BE49-F238E27FC236}">
                    <a16:creationId xmlns:a16="http://schemas.microsoft.com/office/drawing/2014/main" id="{31919387-EE39-471D-AACA-1C887EA69B30}"/>
                  </a:ext>
                </a:extLst>
              </p:cNvPr>
              <p:cNvSpPr/>
              <p:nvPr/>
            </p:nvSpPr>
            <p:spPr>
              <a:xfrm>
                <a:off x="4825041" y="2926580"/>
                <a:ext cx="42173" cy="42134"/>
              </a:xfrm>
              <a:custGeom>
                <a:avLst/>
                <a:gdLst>
                  <a:gd name="connsiteX0" fmla="*/ 21087 w 42173"/>
                  <a:gd name="connsiteY0" fmla="*/ 42134 h 42134"/>
                  <a:gd name="connsiteX1" fmla="*/ 42174 w 42173"/>
                  <a:gd name="connsiteY1" fmla="*/ 21067 h 42134"/>
                  <a:gd name="connsiteX2" fmla="*/ 21087 w 42173"/>
                  <a:gd name="connsiteY2" fmla="*/ 0 h 42134"/>
                  <a:gd name="connsiteX3" fmla="*/ 0 w 42173"/>
                  <a:gd name="connsiteY3" fmla="*/ 21067 h 42134"/>
                  <a:gd name="connsiteX4" fmla="*/ 0 w 42173"/>
                  <a:gd name="connsiteY4" fmla="*/ 21067 h 42134"/>
                  <a:gd name="connsiteX5" fmla="*/ 21087 w 42173"/>
                  <a:gd name="connsiteY5" fmla="*/ 42134 h 42134"/>
                  <a:gd name="connsiteX6" fmla="*/ 21087 w 42173"/>
                  <a:gd name="connsiteY6" fmla="*/ 12768 h 42134"/>
                  <a:gd name="connsiteX7" fmla="*/ 29394 w 42173"/>
                  <a:gd name="connsiteY7" fmla="*/ 21067 h 42134"/>
                  <a:gd name="connsiteX8" fmla="*/ 21087 w 42173"/>
                  <a:gd name="connsiteY8" fmla="*/ 29366 h 42134"/>
                  <a:gd name="connsiteX9" fmla="*/ 12780 w 42173"/>
                  <a:gd name="connsiteY9" fmla="*/ 21067 h 42134"/>
                  <a:gd name="connsiteX10" fmla="*/ 12780 w 42173"/>
                  <a:gd name="connsiteY10" fmla="*/ 21067 h 42134"/>
                  <a:gd name="connsiteX11" fmla="*/ 21087 w 42173"/>
                  <a:gd name="connsiteY11" fmla="*/ 12768 h 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73" h="42134">
                    <a:moveTo>
                      <a:pt x="21087" y="42134"/>
                    </a:moveTo>
                    <a:cubicBezTo>
                      <a:pt x="32589" y="42134"/>
                      <a:pt x="42174" y="32558"/>
                      <a:pt x="42174" y="21067"/>
                    </a:cubicBezTo>
                    <a:cubicBezTo>
                      <a:pt x="42174" y="9576"/>
                      <a:pt x="32589" y="0"/>
                      <a:pt x="21087" y="0"/>
                    </a:cubicBezTo>
                    <a:cubicBezTo>
                      <a:pt x="9585" y="0"/>
                      <a:pt x="0" y="9576"/>
                      <a:pt x="0" y="21067"/>
                    </a:cubicBezTo>
                    <a:cubicBezTo>
                      <a:pt x="0" y="21067"/>
                      <a:pt x="0" y="21067"/>
                      <a:pt x="0" y="21067"/>
                    </a:cubicBezTo>
                    <a:cubicBezTo>
                      <a:pt x="0" y="32558"/>
                      <a:pt x="9585" y="42134"/>
                      <a:pt x="21087" y="42134"/>
                    </a:cubicBezTo>
                    <a:close/>
                    <a:moveTo>
                      <a:pt x="21087" y="12768"/>
                    </a:moveTo>
                    <a:cubicBezTo>
                      <a:pt x="25560" y="12768"/>
                      <a:pt x="29394" y="16598"/>
                      <a:pt x="29394" y="21067"/>
                    </a:cubicBezTo>
                    <a:cubicBezTo>
                      <a:pt x="29394" y="25536"/>
                      <a:pt x="25560" y="29366"/>
                      <a:pt x="21087" y="29366"/>
                    </a:cubicBezTo>
                    <a:cubicBezTo>
                      <a:pt x="16614" y="29366"/>
                      <a:pt x="12780" y="25536"/>
                      <a:pt x="12780" y="21067"/>
                    </a:cubicBezTo>
                    <a:cubicBezTo>
                      <a:pt x="12780" y="21067"/>
                      <a:pt x="12780" y="21067"/>
                      <a:pt x="12780" y="21067"/>
                    </a:cubicBezTo>
                    <a:cubicBezTo>
                      <a:pt x="12780" y="16598"/>
                      <a:pt x="16614" y="12768"/>
                      <a:pt x="21087" y="1276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97" name="Graphic 4">
                <a:extLst>
                  <a:ext uri="{FF2B5EF4-FFF2-40B4-BE49-F238E27FC236}">
                    <a16:creationId xmlns:a16="http://schemas.microsoft.com/office/drawing/2014/main" id="{D227DBD5-7ACC-443B-AB22-637B60A35DAE}"/>
                  </a:ext>
                </a:extLst>
              </p:cNvPr>
              <p:cNvSpPr/>
              <p:nvPr/>
            </p:nvSpPr>
            <p:spPr>
              <a:xfrm>
                <a:off x="4810344" y="2978290"/>
                <a:ext cx="78694" cy="167898"/>
              </a:xfrm>
              <a:custGeom>
                <a:avLst/>
                <a:gdLst>
                  <a:gd name="connsiteX0" fmla="*/ 70289 w 78694"/>
                  <a:gd name="connsiteY0" fmla="*/ 105974 h 167898"/>
                  <a:gd name="connsiteX1" fmla="*/ 42174 w 78694"/>
                  <a:gd name="connsiteY1" fmla="*/ 70862 h 167898"/>
                  <a:gd name="connsiteX2" fmla="*/ 42174 w 78694"/>
                  <a:gd name="connsiteY2" fmla="*/ 6384 h 167898"/>
                  <a:gd name="connsiteX3" fmla="*/ 35784 w 78694"/>
                  <a:gd name="connsiteY3" fmla="*/ 0 h 167898"/>
                  <a:gd name="connsiteX4" fmla="*/ 31950 w 78694"/>
                  <a:gd name="connsiteY4" fmla="*/ 1277 h 167898"/>
                  <a:gd name="connsiteX5" fmla="*/ 2556 w 78694"/>
                  <a:gd name="connsiteY5" fmla="*/ 23621 h 167898"/>
                  <a:gd name="connsiteX6" fmla="*/ 0 w 78694"/>
                  <a:gd name="connsiteY6" fmla="*/ 28728 h 167898"/>
                  <a:gd name="connsiteX7" fmla="*/ 0 w 78694"/>
                  <a:gd name="connsiteY7" fmla="*/ 80438 h 167898"/>
                  <a:gd name="connsiteX8" fmla="*/ 6390 w 78694"/>
                  <a:gd name="connsiteY8" fmla="*/ 86822 h 167898"/>
                  <a:gd name="connsiteX9" fmla="*/ 12780 w 78694"/>
                  <a:gd name="connsiteY9" fmla="*/ 80438 h 167898"/>
                  <a:gd name="connsiteX10" fmla="*/ 12780 w 78694"/>
                  <a:gd name="connsiteY10" fmla="*/ 31920 h 167898"/>
                  <a:gd name="connsiteX11" fmla="*/ 29394 w 78694"/>
                  <a:gd name="connsiteY11" fmla="*/ 19152 h 167898"/>
                  <a:gd name="connsiteX12" fmla="*/ 29394 w 78694"/>
                  <a:gd name="connsiteY12" fmla="*/ 72777 h 167898"/>
                  <a:gd name="connsiteX13" fmla="*/ 30672 w 78694"/>
                  <a:gd name="connsiteY13" fmla="*/ 76608 h 167898"/>
                  <a:gd name="connsiteX14" fmla="*/ 59426 w 78694"/>
                  <a:gd name="connsiteY14" fmla="*/ 112358 h 167898"/>
                  <a:gd name="connsiteX15" fmla="*/ 66456 w 78694"/>
                  <a:gd name="connsiteY15" fmla="*/ 162153 h 167898"/>
                  <a:gd name="connsiteX16" fmla="*/ 72845 w 78694"/>
                  <a:gd name="connsiteY16" fmla="*/ 167899 h 167898"/>
                  <a:gd name="connsiteX17" fmla="*/ 73484 w 78694"/>
                  <a:gd name="connsiteY17" fmla="*/ 167899 h 167898"/>
                  <a:gd name="connsiteX18" fmla="*/ 78596 w 78694"/>
                  <a:gd name="connsiteY18" fmla="*/ 160876 h 167898"/>
                  <a:gd name="connsiteX19" fmla="*/ 71567 w 78694"/>
                  <a:gd name="connsiteY19" fmla="*/ 109166 h 167898"/>
                  <a:gd name="connsiteX20" fmla="*/ 70289 w 78694"/>
                  <a:gd name="connsiteY20" fmla="*/ 105974 h 16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8694" h="167898">
                    <a:moveTo>
                      <a:pt x="70289" y="105974"/>
                    </a:moveTo>
                    <a:lnTo>
                      <a:pt x="42174" y="70862"/>
                    </a:lnTo>
                    <a:lnTo>
                      <a:pt x="42174" y="6384"/>
                    </a:lnTo>
                    <a:cubicBezTo>
                      <a:pt x="42174" y="2554"/>
                      <a:pt x="38979" y="0"/>
                      <a:pt x="35784" y="0"/>
                    </a:cubicBezTo>
                    <a:cubicBezTo>
                      <a:pt x="34506" y="0"/>
                      <a:pt x="33228" y="638"/>
                      <a:pt x="31950" y="1277"/>
                    </a:cubicBezTo>
                    <a:lnTo>
                      <a:pt x="2556" y="23621"/>
                    </a:lnTo>
                    <a:cubicBezTo>
                      <a:pt x="639" y="24897"/>
                      <a:pt x="0" y="26813"/>
                      <a:pt x="0" y="28728"/>
                    </a:cubicBezTo>
                    <a:lnTo>
                      <a:pt x="0" y="80438"/>
                    </a:lnTo>
                    <a:cubicBezTo>
                      <a:pt x="0" y="84269"/>
                      <a:pt x="2556" y="86822"/>
                      <a:pt x="6390" y="86822"/>
                    </a:cubicBezTo>
                    <a:cubicBezTo>
                      <a:pt x="10224" y="86822"/>
                      <a:pt x="12780" y="84269"/>
                      <a:pt x="12780" y="80438"/>
                    </a:cubicBezTo>
                    <a:lnTo>
                      <a:pt x="12780" y="31920"/>
                    </a:lnTo>
                    <a:lnTo>
                      <a:pt x="29394" y="19152"/>
                    </a:lnTo>
                    <a:lnTo>
                      <a:pt x="29394" y="72777"/>
                    </a:lnTo>
                    <a:cubicBezTo>
                      <a:pt x="29394" y="74054"/>
                      <a:pt x="30033" y="75331"/>
                      <a:pt x="30672" y="76608"/>
                    </a:cubicBezTo>
                    <a:lnTo>
                      <a:pt x="59426" y="112358"/>
                    </a:lnTo>
                    <a:lnTo>
                      <a:pt x="66456" y="162153"/>
                    </a:lnTo>
                    <a:cubicBezTo>
                      <a:pt x="67094" y="165345"/>
                      <a:pt x="69650" y="167899"/>
                      <a:pt x="72845" y="167899"/>
                    </a:cubicBezTo>
                    <a:lnTo>
                      <a:pt x="73484" y="167899"/>
                    </a:lnTo>
                    <a:cubicBezTo>
                      <a:pt x="76679" y="167260"/>
                      <a:pt x="79235" y="164068"/>
                      <a:pt x="78596" y="160876"/>
                    </a:cubicBezTo>
                    <a:lnTo>
                      <a:pt x="71567" y="109166"/>
                    </a:lnTo>
                    <a:cubicBezTo>
                      <a:pt x="71567" y="107889"/>
                      <a:pt x="70929" y="106613"/>
                      <a:pt x="70289" y="10597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98" name="Graphic 4">
                <a:extLst>
                  <a:ext uri="{FF2B5EF4-FFF2-40B4-BE49-F238E27FC236}">
                    <a16:creationId xmlns:a16="http://schemas.microsoft.com/office/drawing/2014/main" id="{47AF7E81-93C3-465F-AD71-0350DBC50EC8}"/>
                  </a:ext>
                </a:extLst>
              </p:cNvPr>
              <p:cNvSpPr/>
              <p:nvPr/>
            </p:nvSpPr>
            <p:spPr>
              <a:xfrm>
                <a:off x="4795172" y="3081874"/>
                <a:ext cx="49514" cy="64315"/>
              </a:xfrm>
              <a:custGeom>
                <a:avLst/>
                <a:gdLst>
                  <a:gd name="connsiteX0" fmla="*/ 38176 w 49514"/>
                  <a:gd name="connsiteY0" fmla="*/ 2390 h 64315"/>
                  <a:gd name="connsiteX1" fmla="*/ 1114 w 49514"/>
                  <a:gd name="connsiteY1" fmla="*/ 54101 h 64315"/>
                  <a:gd name="connsiteX2" fmla="*/ 2393 w 49514"/>
                  <a:gd name="connsiteY2" fmla="*/ 63038 h 64315"/>
                  <a:gd name="connsiteX3" fmla="*/ 6227 w 49514"/>
                  <a:gd name="connsiteY3" fmla="*/ 64315 h 64315"/>
                  <a:gd name="connsiteX4" fmla="*/ 11339 w 49514"/>
                  <a:gd name="connsiteY4" fmla="*/ 61761 h 64315"/>
                  <a:gd name="connsiteX5" fmla="*/ 48400 w 49514"/>
                  <a:gd name="connsiteY5" fmla="*/ 10051 h 64315"/>
                  <a:gd name="connsiteX6" fmla="*/ 47122 w 49514"/>
                  <a:gd name="connsiteY6" fmla="*/ 1114 h 64315"/>
                  <a:gd name="connsiteX7" fmla="*/ 38176 w 49514"/>
                  <a:gd name="connsiteY7" fmla="*/ 2390 h 64315"/>
                  <a:gd name="connsiteX8" fmla="*/ 38176 w 49514"/>
                  <a:gd name="connsiteY8" fmla="*/ 2390 h 6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14" h="64315">
                    <a:moveTo>
                      <a:pt x="38176" y="2390"/>
                    </a:moveTo>
                    <a:lnTo>
                      <a:pt x="1114" y="54101"/>
                    </a:lnTo>
                    <a:cubicBezTo>
                      <a:pt x="-802" y="56654"/>
                      <a:pt x="-163" y="61123"/>
                      <a:pt x="2393" y="63038"/>
                    </a:cubicBezTo>
                    <a:cubicBezTo>
                      <a:pt x="3671" y="63677"/>
                      <a:pt x="4949" y="64315"/>
                      <a:pt x="6227" y="64315"/>
                    </a:cubicBezTo>
                    <a:cubicBezTo>
                      <a:pt x="8144" y="64315"/>
                      <a:pt x="10061" y="63038"/>
                      <a:pt x="11339" y="61761"/>
                    </a:cubicBezTo>
                    <a:lnTo>
                      <a:pt x="48400" y="10051"/>
                    </a:lnTo>
                    <a:cubicBezTo>
                      <a:pt x="50317" y="6859"/>
                      <a:pt x="49678" y="3029"/>
                      <a:pt x="47122" y="1114"/>
                    </a:cubicBezTo>
                    <a:cubicBezTo>
                      <a:pt x="44566" y="-802"/>
                      <a:pt x="40093" y="-163"/>
                      <a:pt x="38176" y="2390"/>
                    </a:cubicBezTo>
                    <a:lnTo>
                      <a:pt x="38176"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99" name="Graphic 4">
                <a:extLst>
                  <a:ext uri="{FF2B5EF4-FFF2-40B4-BE49-F238E27FC236}">
                    <a16:creationId xmlns:a16="http://schemas.microsoft.com/office/drawing/2014/main" id="{597D3615-CDA0-4C54-9F7F-0C0C7DCBDCF2}"/>
                  </a:ext>
                </a:extLst>
              </p:cNvPr>
              <p:cNvSpPr/>
              <p:nvPr/>
            </p:nvSpPr>
            <p:spPr>
              <a:xfrm>
                <a:off x="4869132" y="3030000"/>
                <a:ext cx="20447" cy="20428"/>
              </a:xfrm>
              <a:custGeom>
                <a:avLst/>
                <a:gdLst>
                  <a:gd name="connsiteX0" fmla="*/ 10863 w 20447"/>
                  <a:gd name="connsiteY0" fmla="*/ 1915 h 20428"/>
                  <a:gd name="connsiteX1" fmla="*/ 1917 w 20447"/>
                  <a:gd name="connsiteY1" fmla="*/ 1915 h 20428"/>
                  <a:gd name="connsiteX2" fmla="*/ 1917 w 20447"/>
                  <a:gd name="connsiteY2" fmla="*/ 1915 h 20428"/>
                  <a:gd name="connsiteX3" fmla="*/ 1917 w 20447"/>
                  <a:gd name="connsiteY3" fmla="*/ 10853 h 20428"/>
                  <a:gd name="connsiteX4" fmla="*/ 9585 w 20447"/>
                  <a:gd name="connsiteY4" fmla="*/ 18514 h 20428"/>
                  <a:gd name="connsiteX5" fmla="*/ 14058 w 20447"/>
                  <a:gd name="connsiteY5" fmla="*/ 20429 h 20428"/>
                  <a:gd name="connsiteX6" fmla="*/ 18531 w 20447"/>
                  <a:gd name="connsiteY6" fmla="*/ 18514 h 20428"/>
                  <a:gd name="connsiteX7" fmla="*/ 18531 w 20447"/>
                  <a:gd name="connsiteY7" fmla="*/ 9576 h 20428"/>
                  <a:gd name="connsiteX8" fmla="*/ 10863 w 20447"/>
                  <a:gd name="connsiteY8" fmla="*/ 1915 h 20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7" h="20428">
                    <a:moveTo>
                      <a:pt x="10863" y="1915"/>
                    </a:moveTo>
                    <a:cubicBezTo>
                      <a:pt x="8307" y="-638"/>
                      <a:pt x="4473" y="-638"/>
                      <a:pt x="1917" y="1915"/>
                    </a:cubicBezTo>
                    <a:cubicBezTo>
                      <a:pt x="1917" y="1915"/>
                      <a:pt x="1917" y="1915"/>
                      <a:pt x="1917" y="1915"/>
                    </a:cubicBezTo>
                    <a:cubicBezTo>
                      <a:pt x="-639" y="4469"/>
                      <a:pt x="-639" y="8299"/>
                      <a:pt x="1917" y="10853"/>
                    </a:cubicBezTo>
                    <a:lnTo>
                      <a:pt x="9585" y="18514"/>
                    </a:lnTo>
                    <a:cubicBezTo>
                      <a:pt x="10863" y="19790"/>
                      <a:pt x="12141" y="20429"/>
                      <a:pt x="14058" y="20429"/>
                    </a:cubicBezTo>
                    <a:cubicBezTo>
                      <a:pt x="15975" y="20429"/>
                      <a:pt x="17253" y="19790"/>
                      <a:pt x="18531" y="18514"/>
                    </a:cubicBezTo>
                    <a:cubicBezTo>
                      <a:pt x="21087" y="15960"/>
                      <a:pt x="21087" y="12130"/>
                      <a:pt x="18531" y="9576"/>
                    </a:cubicBezTo>
                    <a:lnTo>
                      <a:pt x="10863"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79" name="Graphic 4">
              <a:extLst>
                <a:ext uri="{FF2B5EF4-FFF2-40B4-BE49-F238E27FC236}">
                  <a16:creationId xmlns:a16="http://schemas.microsoft.com/office/drawing/2014/main" id="{989BE9CC-C23B-4281-BBA8-9E50C961007F}"/>
                </a:ext>
              </a:extLst>
            </p:cNvPr>
            <p:cNvGrpSpPr>
              <a:grpSpLocks noChangeAspect="1"/>
            </p:cNvGrpSpPr>
            <p:nvPr/>
          </p:nvGrpSpPr>
          <p:grpSpPr>
            <a:xfrm>
              <a:off x="11962898" y="763519"/>
              <a:ext cx="39672" cy="37485"/>
              <a:chOff x="6828286" y="997340"/>
              <a:chExt cx="214062" cy="203010"/>
            </a:xfrm>
            <a:solidFill>
              <a:schemeClr val="bg1"/>
            </a:solidFill>
            <a:effectLst/>
          </p:grpSpPr>
          <p:sp>
            <p:nvSpPr>
              <p:cNvPr id="94" name="Graphic 4">
                <a:extLst>
                  <a:ext uri="{FF2B5EF4-FFF2-40B4-BE49-F238E27FC236}">
                    <a16:creationId xmlns:a16="http://schemas.microsoft.com/office/drawing/2014/main" id="{21104AEB-3D99-4495-A35B-03465F3FC4D3}"/>
                  </a:ext>
                </a:extLst>
              </p:cNvPr>
              <p:cNvSpPr/>
              <p:nvPr/>
            </p:nvSpPr>
            <p:spPr>
              <a:xfrm>
                <a:off x="6828286" y="997340"/>
                <a:ext cx="214062" cy="203010"/>
              </a:xfrm>
              <a:custGeom>
                <a:avLst/>
                <a:gdLst>
                  <a:gd name="connsiteX0" fmla="*/ 112463 w 214062"/>
                  <a:gd name="connsiteY0" fmla="*/ 1915 h 203010"/>
                  <a:gd name="connsiteX1" fmla="*/ 103517 w 214062"/>
                  <a:gd name="connsiteY1" fmla="*/ 1915 h 203010"/>
                  <a:gd name="connsiteX2" fmla="*/ 72206 w 214062"/>
                  <a:gd name="connsiteY2" fmla="*/ 31920 h 203010"/>
                  <a:gd name="connsiteX3" fmla="*/ 72206 w 214062"/>
                  <a:gd name="connsiteY3" fmla="*/ 21067 h 203010"/>
                  <a:gd name="connsiteX4" fmla="*/ 65816 w 214062"/>
                  <a:gd name="connsiteY4" fmla="*/ 14683 h 203010"/>
                  <a:gd name="connsiteX5" fmla="*/ 40896 w 214062"/>
                  <a:gd name="connsiteY5" fmla="*/ 14683 h 203010"/>
                  <a:gd name="connsiteX6" fmla="*/ 34506 w 214062"/>
                  <a:gd name="connsiteY6" fmla="*/ 21067 h 203010"/>
                  <a:gd name="connsiteX7" fmla="*/ 34506 w 214062"/>
                  <a:gd name="connsiteY7" fmla="*/ 65117 h 203010"/>
                  <a:gd name="connsiteX8" fmla="*/ 35144 w 214062"/>
                  <a:gd name="connsiteY8" fmla="*/ 67032 h 203010"/>
                  <a:gd name="connsiteX9" fmla="*/ 1917 w 214062"/>
                  <a:gd name="connsiteY9" fmla="*/ 98952 h 203010"/>
                  <a:gd name="connsiteX10" fmla="*/ 1917 w 214062"/>
                  <a:gd name="connsiteY10" fmla="*/ 107889 h 203010"/>
                  <a:gd name="connsiteX11" fmla="*/ 10863 w 214062"/>
                  <a:gd name="connsiteY11" fmla="*/ 107889 h 203010"/>
                  <a:gd name="connsiteX12" fmla="*/ 10863 w 214062"/>
                  <a:gd name="connsiteY12" fmla="*/ 107889 h 203010"/>
                  <a:gd name="connsiteX13" fmla="*/ 26198 w 214062"/>
                  <a:gd name="connsiteY13" fmla="*/ 93206 h 203010"/>
                  <a:gd name="connsiteX14" fmla="*/ 26198 w 214062"/>
                  <a:gd name="connsiteY14" fmla="*/ 196627 h 203010"/>
                  <a:gd name="connsiteX15" fmla="*/ 32588 w 214062"/>
                  <a:gd name="connsiteY15" fmla="*/ 203011 h 203010"/>
                  <a:gd name="connsiteX16" fmla="*/ 182113 w 214062"/>
                  <a:gd name="connsiteY16" fmla="*/ 203011 h 203010"/>
                  <a:gd name="connsiteX17" fmla="*/ 188503 w 214062"/>
                  <a:gd name="connsiteY17" fmla="*/ 196627 h 203010"/>
                  <a:gd name="connsiteX18" fmla="*/ 188503 w 214062"/>
                  <a:gd name="connsiteY18" fmla="*/ 97037 h 203010"/>
                  <a:gd name="connsiteX19" fmla="*/ 203200 w 214062"/>
                  <a:gd name="connsiteY19" fmla="*/ 112358 h 203010"/>
                  <a:gd name="connsiteX20" fmla="*/ 207673 w 214062"/>
                  <a:gd name="connsiteY20" fmla="*/ 114273 h 203010"/>
                  <a:gd name="connsiteX21" fmla="*/ 212146 w 214062"/>
                  <a:gd name="connsiteY21" fmla="*/ 112358 h 203010"/>
                  <a:gd name="connsiteX22" fmla="*/ 212146 w 214062"/>
                  <a:gd name="connsiteY22" fmla="*/ 103421 h 203010"/>
                  <a:gd name="connsiteX23" fmla="*/ 112463 w 214062"/>
                  <a:gd name="connsiteY23" fmla="*/ 1915 h 203010"/>
                  <a:gd name="connsiteX24" fmla="*/ 47285 w 214062"/>
                  <a:gd name="connsiteY24" fmla="*/ 27451 h 203010"/>
                  <a:gd name="connsiteX25" fmla="*/ 59427 w 214062"/>
                  <a:gd name="connsiteY25" fmla="*/ 27451 h 203010"/>
                  <a:gd name="connsiteX26" fmla="*/ 59427 w 214062"/>
                  <a:gd name="connsiteY26" fmla="*/ 44049 h 203010"/>
                  <a:gd name="connsiteX27" fmla="*/ 47285 w 214062"/>
                  <a:gd name="connsiteY27" fmla="*/ 55541 h 203010"/>
                  <a:gd name="connsiteX28" fmla="*/ 47285 w 214062"/>
                  <a:gd name="connsiteY28" fmla="*/ 27451 h 203010"/>
                  <a:gd name="connsiteX29" fmla="*/ 175084 w 214062"/>
                  <a:gd name="connsiteY29" fmla="*/ 190881 h 203010"/>
                  <a:gd name="connsiteX30" fmla="*/ 38339 w 214062"/>
                  <a:gd name="connsiteY30" fmla="*/ 190881 h 203010"/>
                  <a:gd name="connsiteX31" fmla="*/ 38339 w 214062"/>
                  <a:gd name="connsiteY31" fmla="*/ 81715 h 203010"/>
                  <a:gd name="connsiteX32" fmla="*/ 70289 w 214062"/>
                  <a:gd name="connsiteY32" fmla="*/ 51072 h 203010"/>
                  <a:gd name="connsiteX33" fmla="*/ 70289 w 214062"/>
                  <a:gd name="connsiteY33" fmla="*/ 51072 h 203010"/>
                  <a:gd name="connsiteX34" fmla="*/ 107990 w 214062"/>
                  <a:gd name="connsiteY34" fmla="*/ 15322 h 203010"/>
                  <a:gd name="connsiteX35" fmla="*/ 175084 w 214062"/>
                  <a:gd name="connsiteY35" fmla="*/ 84907 h 203010"/>
                  <a:gd name="connsiteX36" fmla="*/ 175084 w 214062"/>
                  <a:gd name="connsiteY36" fmla="*/ 190881 h 20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4062" h="203010">
                    <a:moveTo>
                      <a:pt x="112463" y="1915"/>
                    </a:moveTo>
                    <a:cubicBezTo>
                      <a:pt x="109907" y="-638"/>
                      <a:pt x="106073" y="-638"/>
                      <a:pt x="103517" y="1915"/>
                    </a:cubicBezTo>
                    <a:lnTo>
                      <a:pt x="72206" y="31920"/>
                    </a:lnTo>
                    <a:lnTo>
                      <a:pt x="72206" y="21067"/>
                    </a:lnTo>
                    <a:cubicBezTo>
                      <a:pt x="72206" y="17237"/>
                      <a:pt x="69650" y="14683"/>
                      <a:pt x="65816" y="14683"/>
                    </a:cubicBezTo>
                    <a:lnTo>
                      <a:pt x="40896" y="14683"/>
                    </a:lnTo>
                    <a:cubicBezTo>
                      <a:pt x="37062" y="14683"/>
                      <a:pt x="34506" y="17237"/>
                      <a:pt x="34506" y="21067"/>
                    </a:cubicBezTo>
                    <a:lnTo>
                      <a:pt x="34506" y="65117"/>
                    </a:lnTo>
                    <a:cubicBezTo>
                      <a:pt x="34506" y="65755"/>
                      <a:pt x="34506" y="66393"/>
                      <a:pt x="35144" y="67032"/>
                    </a:cubicBezTo>
                    <a:lnTo>
                      <a:pt x="1917" y="98952"/>
                    </a:lnTo>
                    <a:cubicBezTo>
                      <a:pt x="-639" y="101505"/>
                      <a:pt x="-639" y="105336"/>
                      <a:pt x="1917" y="107889"/>
                    </a:cubicBezTo>
                    <a:cubicBezTo>
                      <a:pt x="4473" y="110443"/>
                      <a:pt x="8307" y="110443"/>
                      <a:pt x="10863" y="107889"/>
                    </a:cubicBezTo>
                    <a:lnTo>
                      <a:pt x="10863" y="107889"/>
                    </a:lnTo>
                    <a:lnTo>
                      <a:pt x="26198" y="93206"/>
                    </a:lnTo>
                    <a:lnTo>
                      <a:pt x="26198" y="196627"/>
                    </a:lnTo>
                    <a:cubicBezTo>
                      <a:pt x="26198" y="200457"/>
                      <a:pt x="28755" y="203011"/>
                      <a:pt x="32588" y="203011"/>
                    </a:cubicBezTo>
                    <a:lnTo>
                      <a:pt x="182113" y="203011"/>
                    </a:lnTo>
                    <a:cubicBezTo>
                      <a:pt x="185947" y="203011"/>
                      <a:pt x="188503" y="200457"/>
                      <a:pt x="188503" y="196627"/>
                    </a:cubicBezTo>
                    <a:lnTo>
                      <a:pt x="188503" y="97037"/>
                    </a:lnTo>
                    <a:lnTo>
                      <a:pt x="203200" y="112358"/>
                    </a:lnTo>
                    <a:cubicBezTo>
                      <a:pt x="204478" y="113635"/>
                      <a:pt x="205756" y="114273"/>
                      <a:pt x="207673" y="114273"/>
                    </a:cubicBezTo>
                    <a:cubicBezTo>
                      <a:pt x="209590" y="114273"/>
                      <a:pt x="210868" y="113635"/>
                      <a:pt x="212146" y="112358"/>
                    </a:cubicBezTo>
                    <a:cubicBezTo>
                      <a:pt x="214702" y="109805"/>
                      <a:pt x="214702" y="105974"/>
                      <a:pt x="212146" y="103421"/>
                    </a:cubicBezTo>
                    <a:lnTo>
                      <a:pt x="112463" y="1915"/>
                    </a:lnTo>
                    <a:close/>
                    <a:moveTo>
                      <a:pt x="47285" y="27451"/>
                    </a:moveTo>
                    <a:lnTo>
                      <a:pt x="59427" y="27451"/>
                    </a:lnTo>
                    <a:lnTo>
                      <a:pt x="59427" y="44049"/>
                    </a:lnTo>
                    <a:lnTo>
                      <a:pt x="47285" y="55541"/>
                    </a:lnTo>
                    <a:lnTo>
                      <a:pt x="47285" y="27451"/>
                    </a:lnTo>
                    <a:close/>
                    <a:moveTo>
                      <a:pt x="175084" y="190881"/>
                    </a:moveTo>
                    <a:lnTo>
                      <a:pt x="38339" y="190881"/>
                    </a:lnTo>
                    <a:lnTo>
                      <a:pt x="38339" y="81715"/>
                    </a:lnTo>
                    <a:lnTo>
                      <a:pt x="70289" y="51072"/>
                    </a:lnTo>
                    <a:lnTo>
                      <a:pt x="70289" y="51072"/>
                    </a:lnTo>
                    <a:lnTo>
                      <a:pt x="107990" y="15322"/>
                    </a:lnTo>
                    <a:lnTo>
                      <a:pt x="175084" y="84907"/>
                    </a:lnTo>
                    <a:lnTo>
                      <a:pt x="175084" y="1908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95" name="Graphic 4">
                <a:extLst>
                  <a:ext uri="{FF2B5EF4-FFF2-40B4-BE49-F238E27FC236}">
                    <a16:creationId xmlns:a16="http://schemas.microsoft.com/office/drawing/2014/main" id="{CC3C6B93-D408-40D3-BE9E-8EE1DE470ABF}"/>
                  </a:ext>
                </a:extLst>
              </p:cNvPr>
              <p:cNvSpPr/>
              <p:nvPr/>
            </p:nvSpPr>
            <p:spPr>
              <a:xfrm>
                <a:off x="6896128" y="1081063"/>
                <a:ext cx="91048" cy="98858"/>
              </a:xfrm>
              <a:custGeom>
                <a:avLst/>
                <a:gdLst>
                  <a:gd name="connsiteX0" fmla="*/ 7560 w 91048"/>
                  <a:gd name="connsiteY0" fmla="*/ 71408 h 98858"/>
                  <a:gd name="connsiteX1" fmla="*/ 8837 w 91048"/>
                  <a:gd name="connsiteY1" fmla="*/ 72685 h 98858"/>
                  <a:gd name="connsiteX2" fmla="*/ 3086 w 91048"/>
                  <a:gd name="connsiteY2" fmla="*/ 91198 h 98858"/>
                  <a:gd name="connsiteX3" fmla="*/ 8198 w 91048"/>
                  <a:gd name="connsiteY3" fmla="*/ 98859 h 98858"/>
                  <a:gd name="connsiteX4" fmla="*/ 8198 w 91048"/>
                  <a:gd name="connsiteY4" fmla="*/ 98859 h 98858"/>
                  <a:gd name="connsiteX5" fmla="*/ 9476 w 91048"/>
                  <a:gd name="connsiteY5" fmla="*/ 98859 h 98858"/>
                  <a:gd name="connsiteX6" fmla="*/ 15866 w 91048"/>
                  <a:gd name="connsiteY6" fmla="*/ 93752 h 98858"/>
                  <a:gd name="connsiteX7" fmla="*/ 19701 w 91048"/>
                  <a:gd name="connsiteY7" fmla="*/ 80345 h 98858"/>
                  <a:gd name="connsiteX8" fmla="*/ 36314 w 91048"/>
                  <a:gd name="connsiteY8" fmla="*/ 84176 h 98858"/>
                  <a:gd name="connsiteX9" fmla="*/ 36953 w 91048"/>
                  <a:gd name="connsiteY9" fmla="*/ 84176 h 98858"/>
                  <a:gd name="connsiteX10" fmla="*/ 66347 w 91048"/>
                  <a:gd name="connsiteY10" fmla="*/ 73962 h 98858"/>
                  <a:gd name="connsiteX11" fmla="*/ 81044 w 91048"/>
                  <a:gd name="connsiteY11" fmla="*/ 39488 h 98858"/>
                  <a:gd name="connsiteX12" fmla="*/ 89990 w 91048"/>
                  <a:gd name="connsiteY12" fmla="*/ 11398 h 98858"/>
                  <a:gd name="connsiteX13" fmla="*/ 90629 w 91048"/>
                  <a:gd name="connsiteY13" fmla="*/ 5014 h 98858"/>
                  <a:gd name="connsiteX14" fmla="*/ 85517 w 91048"/>
                  <a:gd name="connsiteY14" fmla="*/ 1184 h 98858"/>
                  <a:gd name="connsiteX15" fmla="*/ 16506 w 91048"/>
                  <a:gd name="connsiteY15" fmla="*/ 12675 h 98858"/>
                  <a:gd name="connsiteX16" fmla="*/ 7560 w 91048"/>
                  <a:gd name="connsiteY16" fmla="*/ 71408 h 98858"/>
                  <a:gd name="connsiteX17" fmla="*/ 24812 w 91048"/>
                  <a:gd name="connsiteY17" fmla="*/ 23528 h 98858"/>
                  <a:gd name="connsiteX18" fmla="*/ 63152 w 91048"/>
                  <a:gd name="connsiteY18" fmla="*/ 13952 h 98858"/>
                  <a:gd name="connsiteX19" fmla="*/ 74654 w 91048"/>
                  <a:gd name="connsiteY19" fmla="*/ 14590 h 98858"/>
                  <a:gd name="connsiteX20" fmla="*/ 68264 w 91048"/>
                  <a:gd name="connsiteY20" fmla="*/ 37573 h 98858"/>
                  <a:gd name="connsiteX21" fmla="*/ 58040 w 91048"/>
                  <a:gd name="connsiteY21" fmla="*/ 64386 h 98858"/>
                  <a:gd name="connsiteX22" fmla="*/ 36314 w 91048"/>
                  <a:gd name="connsiteY22" fmla="*/ 71408 h 98858"/>
                  <a:gd name="connsiteX23" fmla="*/ 24173 w 91048"/>
                  <a:gd name="connsiteY23" fmla="*/ 68854 h 98858"/>
                  <a:gd name="connsiteX24" fmla="*/ 28007 w 91048"/>
                  <a:gd name="connsiteY24" fmla="*/ 61194 h 98858"/>
                  <a:gd name="connsiteX25" fmla="*/ 48455 w 91048"/>
                  <a:gd name="connsiteY25" fmla="*/ 59917 h 98858"/>
                  <a:gd name="connsiteX26" fmla="*/ 56123 w 91048"/>
                  <a:gd name="connsiteY26" fmla="*/ 55448 h 98858"/>
                  <a:gd name="connsiteX27" fmla="*/ 56123 w 91048"/>
                  <a:gd name="connsiteY27" fmla="*/ 55448 h 98858"/>
                  <a:gd name="connsiteX28" fmla="*/ 51650 w 91048"/>
                  <a:gd name="connsiteY28" fmla="*/ 47787 h 98858"/>
                  <a:gd name="connsiteX29" fmla="*/ 37592 w 91048"/>
                  <a:gd name="connsiteY29" fmla="*/ 47149 h 98858"/>
                  <a:gd name="connsiteX30" fmla="*/ 54206 w 91048"/>
                  <a:gd name="connsiteY30" fmla="*/ 32466 h 98858"/>
                  <a:gd name="connsiteX31" fmla="*/ 56762 w 91048"/>
                  <a:gd name="connsiteY31" fmla="*/ 23528 h 98858"/>
                  <a:gd name="connsiteX32" fmla="*/ 47816 w 91048"/>
                  <a:gd name="connsiteY32" fmla="*/ 20974 h 98858"/>
                  <a:gd name="connsiteX33" fmla="*/ 13950 w 91048"/>
                  <a:gd name="connsiteY33" fmla="*/ 59278 h 98858"/>
                  <a:gd name="connsiteX34" fmla="*/ 24812 w 91048"/>
                  <a:gd name="connsiteY34" fmla="*/ 23528 h 9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1048" h="98858">
                    <a:moveTo>
                      <a:pt x="7560" y="71408"/>
                    </a:moveTo>
                    <a:cubicBezTo>
                      <a:pt x="8198" y="72046"/>
                      <a:pt x="8198" y="72685"/>
                      <a:pt x="8837" y="72685"/>
                    </a:cubicBezTo>
                    <a:cubicBezTo>
                      <a:pt x="6281" y="79069"/>
                      <a:pt x="4365" y="84814"/>
                      <a:pt x="3086" y="91198"/>
                    </a:cubicBezTo>
                    <a:cubicBezTo>
                      <a:pt x="2447" y="94390"/>
                      <a:pt x="4365" y="98221"/>
                      <a:pt x="8198" y="98859"/>
                    </a:cubicBezTo>
                    <a:cubicBezTo>
                      <a:pt x="8198" y="98859"/>
                      <a:pt x="8198" y="98859"/>
                      <a:pt x="8198" y="98859"/>
                    </a:cubicBezTo>
                    <a:cubicBezTo>
                      <a:pt x="8837" y="98859"/>
                      <a:pt x="8837" y="98859"/>
                      <a:pt x="9476" y="98859"/>
                    </a:cubicBezTo>
                    <a:cubicBezTo>
                      <a:pt x="12671" y="98859"/>
                      <a:pt x="15227" y="96944"/>
                      <a:pt x="15866" y="93752"/>
                    </a:cubicBezTo>
                    <a:cubicBezTo>
                      <a:pt x="17145" y="89283"/>
                      <a:pt x="18422" y="84814"/>
                      <a:pt x="19701" y="80345"/>
                    </a:cubicBezTo>
                    <a:cubicBezTo>
                      <a:pt x="24812" y="82899"/>
                      <a:pt x="30563" y="84176"/>
                      <a:pt x="36314" y="84176"/>
                    </a:cubicBezTo>
                    <a:lnTo>
                      <a:pt x="36953" y="84176"/>
                    </a:lnTo>
                    <a:cubicBezTo>
                      <a:pt x="47816" y="84176"/>
                      <a:pt x="58040" y="80984"/>
                      <a:pt x="66347" y="73962"/>
                    </a:cubicBezTo>
                    <a:cubicBezTo>
                      <a:pt x="75932" y="66301"/>
                      <a:pt x="78488" y="52894"/>
                      <a:pt x="81044" y="39488"/>
                    </a:cubicBezTo>
                    <a:cubicBezTo>
                      <a:pt x="82322" y="29912"/>
                      <a:pt x="85517" y="20336"/>
                      <a:pt x="89990" y="11398"/>
                    </a:cubicBezTo>
                    <a:cubicBezTo>
                      <a:pt x="91268" y="9483"/>
                      <a:pt x="91268" y="6930"/>
                      <a:pt x="90629" y="5014"/>
                    </a:cubicBezTo>
                    <a:cubicBezTo>
                      <a:pt x="89350" y="3099"/>
                      <a:pt x="87434" y="1822"/>
                      <a:pt x="85517" y="1184"/>
                    </a:cubicBezTo>
                    <a:cubicBezTo>
                      <a:pt x="55484" y="-1370"/>
                      <a:pt x="32481" y="-731"/>
                      <a:pt x="16506" y="12675"/>
                    </a:cubicBezTo>
                    <a:cubicBezTo>
                      <a:pt x="531" y="26082"/>
                      <a:pt x="-6499" y="53533"/>
                      <a:pt x="7560" y="71408"/>
                    </a:cubicBezTo>
                    <a:close/>
                    <a:moveTo>
                      <a:pt x="24812" y="23528"/>
                    </a:moveTo>
                    <a:cubicBezTo>
                      <a:pt x="33119" y="17144"/>
                      <a:pt x="44621" y="13952"/>
                      <a:pt x="63152" y="13952"/>
                    </a:cubicBezTo>
                    <a:cubicBezTo>
                      <a:pt x="66986" y="13952"/>
                      <a:pt x="70820" y="13952"/>
                      <a:pt x="74654" y="14590"/>
                    </a:cubicBezTo>
                    <a:cubicBezTo>
                      <a:pt x="72098" y="22251"/>
                      <a:pt x="69542" y="29912"/>
                      <a:pt x="68264" y="37573"/>
                    </a:cubicBezTo>
                    <a:cubicBezTo>
                      <a:pt x="65708" y="49064"/>
                      <a:pt x="63791" y="59917"/>
                      <a:pt x="58040" y="64386"/>
                    </a:cubicBezTo>
                    <a:cubicBezTo>
                      <a:pt x="51650" y="68854"/>
                      <a:pt x="43982" y="71408"/>
                      <a:pt x="36314" y="71408"/>
                    </a:cubicBezTo>
                    <a:cubicBezTo>
                      <a:pt x="31841" y="71408"/>
                      <a:pt x="28007" y="70131"/>
                      <a:pt x="24173" y="68854"/>
                    </a:cubicBezTo>
                    <a:cubicBezTo>
                      <a:pt x="25451" y="66301"/>
                      <a:pt x="26729" y="63747"/>
                      <a:pt x="28007" y="61194"/>
                    </a:cubicBezTo>
                    <a:cubicBezTo>
                      <a:pt x="34397" y="59278"/>
                      <a:pt x="41426" y="59278"/>
                      <a:pt x="48455" y="59917"/>
                    </a:cubicBezTo>
                    <a:cubicBezTo>
                      <a:pt x="51650" y="60555"/>
                      <a:pt x="55484" y="58640"/>
                      <a:pt x="56123" y="55448"/>
                    </a:cubicBezTo>
                    <a:cubicBezTo>
                      <a:pt x="56123" y="55448"/>
                      <a:pt x="56123" y="55448"/>
                      <a:pt x="56123" y="55448"/>
                    </a:cubicBezTo>
                    <a:cubicBezTo>
                      <a:pt x="56762" y="52256"/>
                      <a:pt x="54845" y="48426"/>
                      <a:pt x="51650" y="47787"/>
                    </a:cubicBezTo>
                    <a:cubicBezTo>
                      <a:pt x="47177" y="46510"/>
                      <a:pt x="42065" y="46510"/>
                      <a:pt x="37592" y="47149"/>
                    </a:cubicBezTo>
                    <a:cubicBezTo>
                      <a:pt x="42065" y="41403"/>
                      <a:pt x="47816" y="36296"/>
                      <a:pt x="54206" y="32466"/>
                    </a:cubicBezTo>
                    <a:cubicBezTo>
                      <a:pt x="57401" y="30550"/>
                      <a:pt x="58040" y="26720"/>
                      <a:pt x="56762" y="23528"/>
                    </a:cubicBezTo>
                    <a:cubicBezTo>
                      <a:pt x="54845" y="20336"/>
                      <a:pt x="51011" y="19698"/>
                      <a:pt x="47816" y="20974"/>
                    </a:cubicBezTo>
                    <a:cubicBezTo>
                      <a:pt x="33119" y="29912"/>
                      <a:pt x="20978" y="43318"/>
                      <a:pt x="13950" y="59278"/>
                    </a:cubicBezTo>
                    <a:cubicBezTo>
                      <a:pt x="10116" y="45872"/>
                      <a:pt x="14588" y="31827"/>
                      <a:pt x="24812" y="2352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80" name="Graphic 4">
              <a:extLst>
                <a:ext uri="{FF2B5EF4-FFF2-40B4-BE49-F238E27FC236}">
                  <a16:creationId xmlns:a16="http://schemas.microsoft.com/office/drawing/2014/main" id="{EDFF8E9B-5B89-4E04-88C9-7C00EAAAB909}"/>
                </a:ext>
              </a:extLst>
            </p:cNvPr>
            <p:cNvGrpSpPr>
              <a:grpSpLocks noChangeAspect="1"/>
            </p:cNvGrpSpPr>
            <p:nvPr/>
          </p:nvGrpSpPr>
          <p:grpSpPr>
            <a:xfrm>
              <a:off x="12158104" y="763519"/>
              <a:ext cx="37581" cy="39990"/>
              <a:chOff x="6828925" y="3884078"/>
              <a:chExt cx="212883" cy="227369"/>
            </a:xfrm>
            <a:solidFill>
              <a:schemeClr val="bg1"/>
            </a:solidFill>
            <a:effectLst/>
          </p:grpSpPr>
          <p:sp>
            <p:nvSpPr>
              <p:cNvPr id="85" name="Graphic 4">
                <a:extLst>
                  <a:ext uri="{FF2B5EF4-FFF2-40B4-BE49-F238E27FC236}">
                    <a16:creationId xmlns:a16="http://schemas.microsoft.com/office/drawing/2014/main" id="{92432676-7AD7-49F4-9A3B-49C2D3D57934}"/>
                  </a:ext>
                </a:extLst>
              </p:cNvPr>
              <p:cNvSpPr/>
              <p:nvPr/>
            </p:nvSpPr>
            <p:spPr>
              <a:xfrm>
                <a:off x="6828925" y="3959426"/>
                <a:ext cx="165499" cy="152021"/>
              </a:xfrm>
              <a:custGeom>
                <a:avLst/>
                <a:gdLst>
                  <a:gd name="connsiteX0" fmla="*/ 149525 w 165499"/>
                  <a:gd name="connsiteY0" fmla="*/ 82 h 152021"/>
                  <a:gd name="connsiteX1" fmla="*/ 58788 w 165499"/>
                  <a:gd name="connsiteY1" fmla="*/ 82 h 152021"/>
                  <a:gd name="connsiteX2" fmla="*/ 52398 w 165499"/>
                  <a:gd name="connsiteY2" fmla="*/ 6466 h 152021"/>
                  <a:gd name="connsiteX3" fmla="*/ 58788 w 165499"/>
                  <a:gd name="connsiteY3" fmla="*/ 12850 h 152021"/>
                  <a:gd name="connsiteX4" fmla="*/ 143774 w 165499"/>
                  <a:gd name="connsiteY4" fmla="*/ 12850 h 152021"/>
                  <a:gd name="connsiteX5" fmla="*/ 151442 w 165499"/>
                  <a:gd name="connsiteY5" fmla="*/ 102864 h 152021"/>
                  <a:gd name="connsiteX6" fmla="*/ 12780 w 165499"/>
                  <a:gd name="connsiteY6" fmla="*/ 102864 h 152021"/>
                  <a:gd name="connsiteX7" fmla="*/ 20448 w 165499"/>
                  <a:gd name="connsiteY7" fmla="*/ 12850 h 152021"/>
                  <a:gd name="connsiteX8" fmla="*/ 41535 w 165499"/>
                  <a:gd name="connsiteY8" fmla="*/ 12850 h 152021"/>
                  <a:gd name="connsiteX9" fmla="*/ 47925 w 165499"/>
                  <a:gd name="connsiteY9" fmla="*/ 6466 h 152021"/>
                  <a:gd name="connsiteX10" fmla="*/ 41535 w 165499"/>
                  <a:gd name="connsiteY10" fmla="*/ 82 h 152021"/>
                  <a:gd name="connsiteX11" fmla="*/ 14697 w 165499"/>
                  <a:gd name="connsiteY11" fmla="*/ 82 h 152021"/>
                  <a:gd name="connsiteX12" fmla="*/ 8307 w 165499"/>
                  <a:gd name="connsiteY12" fmla="*/ 5828 h 152021"/>
                  <a:gd name="connsiteX13" fmla="*/ 0 w 165499"/>
                  <a:gd name="connsiteY13" fmla="*/ 108610 h 152021"/>
                  <a:gd name="connsiteX14" fmla="*/ 1917 w 165499"/>
                  <a:gd name="connsiteY14" fmla="*/ 113717 h 152021"/>
                  <a:gd name="connsiteX15" fmla="*/ 6390 w 165499"/>
                  <a:gd name="connsiteY15" fmla="*/ 115632 h 152021"/>
                  <a:gd name="connsiteX16" fmla="*/ 67094 w 165499"/>
                  <a:gd name="connsiteY16" fmla="*/ 115632 h 152021"/>
                  <a:gd name="connsiteX17" fmla="*/ 61983 w 165499"/>
                  <a:gd name="connsiteY17" fmla="*/ 122016 h 152021"/>
                  <a:gd name="connsiteX18" fmla="*/ 61983 w 165499"/>
                  <a:gd name="connsiteY18" fmla="*/ 139253 h 152021"/>
                  <a:gd name="connsiteX19" fmla="*/ 46008 w 165499"/>
                  <a:gd name="connsiteY19" fmla="*/ 139253 h 152021"/>
                  <a:gd name="connsiteX20" fmla="*/ 39618 w 165499"/>
                  <a:gd name="connsiteY20" fmla="*/ 145637 h 152021"/>
                  <a:gd name="connsiteX21" fmla="*/ 46008 w 165499"/>
                  <a:gd name="connsiteY21" fmla="*/ 152021 h 152021"/>
                  <a:gd name="connsiteX22" fmla="*/ 119492 w 165499"/>
                  <a:gd name="connsiteY22" fmla="*/ 152021 h 152021"/>
                  <a:gd name="connsiteX23" fmla="*/ 125882 w 165499"/>
                  <a:gd name="connsiteY23" fmla="*/ 145637 h 152021"/>
                  <a:gd name="connsiteX24" fmla="*/ 119492 w 165499"/>
                  <a:gd name="connsiteY24" fmla="*/ 139253 h 152021"/>
                  <a:gd name="connsiteX25" fmla="*/ 104156 w 165499"/>
                  <a:gd name="connsiteY25" fmla="*/ 139253 h 152021"/>
                  <a:gd name="connsiteX26" fmla="*/ 104156 w 165499"/>
                  <a:gd name="connsiteY26" fmla="*/ 115632 h 152021"/>
                  <a:gd name="connsiteX27" fmla="*/ 159110 w 165499"/>
                  <a:gd name="connsiteY27" fmla="*/ 115632 h 152021"/>
                  <a:gd name="connsiteX28" fmla="*/ 165500 w 165499"/>
                  <a:gd name="connsiteY28" fmla="*/ 109248 h 152021"/>
                  <a:gd name="connsiteX29" fmla="*/ 165500 w 165499"/>
                  <a:gd name="connsiteY29" fmla="*/ 108610 h 152021"/>
                  <a:gd name="connsiteX30" fmla="*/ 157193 w 165499"/>
                  <a:gd name="connsiteY30" fmla="*/ 5828 h 152021"/>
                  <a:gd name="connsiteX31" fmla="*/ 149525 w 165499"/>
                  <a:gd name="connsiteY31" fmla="*/ 82 h 152021"/>
                  <a:gd name="connsiteX32" fmla="*/ 149525 w 165499"/>
                  <a:gd name="connsiteY32" fmla="*/ 82 h 152021"/>
                  <a:gd name="connsiteX33" fmla="*/ 90099 w 165499"/>
                  <a:gd name="connsiteY33" fmla="*/ 138615 h 152021"/>
                  <a:gd name="connsiteX34" fmla="*/ 73484 w 165499"/>
                  <a:gd name="connsiteY34" fmla="*/ 138615 h 152021"/>
                  <a:gd name="connsiteX35" fmla="*/ 73484 w 165499"/>
                  <a:gd name="connsiteY35" fmla="*/ 121378 h 152021"/>
                  <a:gd name="connsiteX36" fmla="*/ 68373 w 165499"/>
                  <a:gd name="connsiteY36" fmla="*/ 114994 h 152021"/>
                  <a:gd name="connsiteX37" fmla="*/ 90099 w 165499"/>
                  <a:gd name="connsiteY37" fmla="*/ 114994 h 152021"/>
                  <a:gd name="connsiteX38" fmla="*/ 90099 w 165499"/>
                  <a:gd name="connsiteY38" fmla="*/ 138615 h 15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5499" h="152021">
                    <a:moveTo>
                      <a:pt x="149525" y="82"/>
                    </a:moveTo>
                    <a:lnTo>
                      <a:pt x="58788" y="82"/>
                    </a:lnTo>
                    <a:cubicBezTo>
                      <a:pt x="54954" y="82"/>
                      <a:pt x="52398" y="2636"/>
                      <a:pt x="52398" y="6466"/>
                    </a:cubicBezTo>
                    <a:cubicBezTo>
                      <a:pt x="52398" y="10297"/>
                      <a:pt x="54954" y="12850"/>
                      <a:pt x="58788" y="12850"/>
                    </a:cubicBezTo>
                    <a:lnTo>
                      <a:pt x="143774" y="12850"/>
                    </a:lnTo>
                    <a:lnTo>
                      <a:pt x="151442" y="102864"/>
                    </a:lnTo>
                    <a:lnTo>
                      <a:pt x="12780" y="102864"/>
                    </a:lnTo>
                    <a:lnTo>
                      <a:pt x="20448" y="12850"/>
                    </a:lnTo>
                    <a:lnTo>
                      <a:pt x="41535" y="12850"/>
                    </a:lnTo>
                    <a:cubicBezTo>
                      <a:pt x="45369" y="12850"/>
                      <a:pt x="47925" y="10297"/>
                      <a:pt x="47925" y="6466"/>
                    </a:cubicBezTo>
                    <a:cubicBezTo>
                      <a:pt x="47925" y="2636"/>
                      <a:pt x="45369" y="82"/>
                      <a:pt x="41535" y="82"/>
                    </a:cubicBezTo>
                    <a:lnTo>
                      <a:pt x="14697" y="82"/>
                    </a:lnTo>
                    <a:cubicBezTo>
                      <a:pt x="11502" y="82"/>
                      <a:pt x="8307" y="2636"/>
                      <a:pt x="8307" y="5828"/>
                    </a:cubicBezTo>
                    <a:lnTo>
                      <a:pt x="0" y="108610"/>
                    </a:lnTo>
                    <a:cubicBezTo>
                      <a:pt x="0" y="110525"/>
                      <a:pt x="640" y="112440"/>
                      <a:pt x="1917" y="113717"/>
                    </a:cubicBezTo>
                    <a:cubicBezTo>
                      <a:pt x="3195" y="114994"/>
                      <a:pt x="5112" y="115632"/>
                      <a:pt x="6390" y="115632"/>
                    </a:cubicBezTo>
                    <a:lnTo>
                      <a:pt x="67094" y="115632"/>
                    </a:lnTo>
                    <a:cubicBezTo>
                      <a:pt x="63899" y="116271"/>
                      <a:pt x="61983" y="118824"/>
                      <a:pt x="61983" y="122016"/>
                    </a:cubicBezTo>
                    <a:lnTo>
                      <a:pt x="61983" y="139253"/>
                    </a:lnTo>
                    <a:lnTo>
                      <a:pt x="46008" y="139253"/>
                    </a:lnTo>
                    <a:cubicBezTo>
                      <a:pt x="42174" y="139253"/>
                      <a:pt x="39618" y="141807"/>
                      <a:pt x="39618" y="145637"/>
                    </a:cubicBezTo>
                    <a:cubicBezTo>
                      <a:pt x="39618" y="149467"/>
                      <a:pt x="42174" y="152021"/>
                      <a:pt x="46008" y="152021"/>
                    </a:cubicBezTo>
                    <a:lnTo>
                      <a:pt x="119492" y="152021"/>
                    </a:lnTo>
                    <a:cubicBezTo>
                      <a:pt x="123326" y="152021"/>
                      <a:pt x="125882" y="149467"/>
                      <a:pt x="125882" y="145637"/>
                    </a:cubicBezTo>
                    <a:cubicBezTo>
                      <a:pt x="125882" y="141807"/>
                      <a:pt x="123326" y="139253"/>
                      <a:pt x="119492" y="139253"/>
                    </a:cubicBezTo>
                    <a:lnTo>
                      <a:pt x="104156" y="139253"/>
                    </a:lnTo>
                    <a:lnTo>
                      <a:pt x="104156" y="115632"/>
                    </a:lnTo>
                    <a:lnTo>
                      <a:pt x="159110" y="115632"/>
                    </a:lnTo>
                    <a:cubicBezTo>
                      <a:pt x="162943" y="115632"/>
                      <a:pt x="165500" y="113079"/>
                      <a:pt x="165500" y="109248"/>
                    </a:cubicBezTo>
                    <a:cubicBezTo>
                      <a:pt x="165500" y="109248"/>
                      <a:pt x="165500" y="108610"/>
                      <a:pt x="165500" y="108610"/>
                    </a:cubicBezTo>
                    <a:lnTo>
                      <a:pt x="157193" y="5828"/>
                    </a:lnTo>
                    <a:cubicBezTo>
                      <a:pt x="155915" y="2636"/>
                      <a:pt x="152720" y="-556"/>
                      <a:pt x="149525" y="82"/>
                    </a:cubicBezTo>
                    <a:cubicBezTo>
                      <a:pt x="149525" y="82"/>
                      <a:pt x="149525" y="82"/>
                      <a:pt x="149525" y="82"/>
                    </a:cubicBezTo>
                    <a:close/>
                    <a:moveTo>
                      <a:pt x="90099" y="138615"/>
                    </a:moveTo>
                    <a:lnTo>
                      <a:pt x="73484" y="138615"/>
                    </a:lnTo>
                    <a:lnTo>
                      <a:pt x="73484" y="121378"/>
                    </a:lnTo>
                    <a:cubicBezTo>
                      <a:pt x="73484" y="118186"/>
                      <a:pt x="71568" y="115632"/>
                      <a:pt x="68373" y="114994"/>
                    </a:cubicBezTo>
                    <a:lnTo>
                      <a:pt x="90099" y="114994"/>
                    </a:lnTo>
                    <a:lnTo>
                      <a:pt x="90099" y="1386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86" name="Graphic 4">
                <a:extLst>
                  <a:ext uri="{FF2B5EF4-FFF2-40B4-BE49-F238E27FC236}">
                    <a16:creationId xmlns:a16="http://schemas.microsoft.com/office/drawing/2014/main" id="{9A5E3AA3-AF02-4FAD-8EC5-EEB23AB85866}"/>
                  </a:ext>
                </a:extLst>
              </p:cNvPr>
              <p:cNvSpPr/>
              <p:nvPr/>
            </p:nvSpPr>
            <p:spPr>
              <a:xfrm>
                <a:off x="6852568" y="3981852"/>
                <a:ext cx="116296" cy="70862"/>
              </a:xfrm>
              <a:custGeom>
                <a:avLst/>
                <a:gdLst>
                  <a:gd name="connsiteX0" fmla="*/ 4473 w 116296"/>
                  <a:gd name="connsiteY0" fmla="*/ 5746 h 70862"/>
                  <a:gd name="connsiteX1" fmla="*/ 0 w 116296"/>
                  <a:gd name="connsiteY1" fmla="*/ 63840 h 70862"/>
                  <a:gd name="connsiteX2" fmla="*/ 1917 w 116296"/>
                  <a:gd name="connsiteY2" fmla="*/ 68947 h 70862"/>
                  <a:gd name="connsiteX3" fmla="*/ 6390 w 116296"/>
                  <a:gd name="connsiteY3" fmla="*/ 70862 h 70862"/>
                  <a:gd name="connsiteX4" fmla="*/ 109907 w 116296"/>
                  <a:gd name="connsiteY4" fmla="*/ 70862 h 70862"/>
                  <a:gd name="connsiteX5" fmla="*/ 114380 w 116296"/>
                  <a:gd name="connsiteY5" fmla="*/ 68947 h 70862"/>
                  <a:gd name="connsiteX6" fmla="*/ 116297 w 116296"/>
                  <a:gd name="connsiteY6" fmla="*/ 63840 h 70862"/>
                  <a:gd name="connsiteX7" fmla="*/ 111824 w 116296"/>
                  <a:gd name="connsiteY7" fmla="*/ 5746 h 70862"/>
                  <a:gd name="connsiteX8" fmla="*/ 105434 w 116296"/>
                  <a:gd name="connsiteY8" fmla="*/ 0 h 70862"/>
                  <a:gd name="connsiteX9" fmla="*/ 11501 w 116296"/>
                  <a:gd name="connsiteY9" fmla="*/ 0 h 70862"/>
                  <a:gd name="connsiteX10" fmla="*/ 4473 w 116296"/>
                  <a:gd name="connsiteY10" fmla="*/ 5746 h 70862"/>
                  <a:gd name="connsiteX11" fmla="*/ 14696 w 116296"/>
                  <a:gd name="connsiteY11" fmla="*/ 41496 h 70862"/>
                  <a:gd name="connsiteX12" fmla="*/ 45368 w 116296"/>
                  <a:gd name="connsiteY12" fmla="*/ 41496 h 70862"/>
                  <a:gd name="connsiteX13" fmla="*/ 51119 w 116296"/>
                  <a:gd name="connsiteY13" fmla="*/ 37027 h 70862"/>
                  <a:gd name="connsiteX14" fmla="*/ 51119 w 116296"/>
                  <a:gd name="connsiteY14" fmla="*/ 58094 h 70862"/>
                  <a:gd name="connsiteX15" fmla="*/ 12780 w 116296"/>
                  <a:gd name="connsiteY15" fmla="*/ 58094 h 70862"/>
                  <a:gd name="connsiteX16" fmla="*/ 14696 w 116296"/>
                  <a:gd name="connsiteY16" fmla="*/ 41496 h 70862"/>
                  <a:gd name="connsiteX17" fmla="*/ 64538 w 116296"/>
                  <a:gd name="connsiteY17" fmla="*/ 58094 h 70862"/>
                  <a:gd name="connsiteX18" fmla="*/ 64538 w 116296"/>
                  <a:gd name="connsiteY18" fmla="*/ 41496 h 70862"/>
                  <a:gd name="connsiteX19" fmla="*/ 101600 w 116296"/>
                  <a:gd name="connsiteY19" fmla="*/ 41496 h 70862"/>
                  <a:gd name="connsiteX20" fmla="*/ 102878 w 116296"/>
                  <a:gd name="connsiteY20" fmla="*/ 58094 h 70862"/>
                  <a:gd name="connsiteX21" fmla="*/ 64538 w 116296"/>
                  <a:gd name="connsiteY21" fmla="*/ 58094 h 70862"/>
                  <a:gd name="connsiteX22" fmla="*/ 100322 w 116296"/>
                  <a:gd name="connsiteY22" fmla="*/ 28728 h 70862"/>
                  <a:gd name="connsiteX23" fmla="*/ 64538 w 116296"/>
                  <a:gd name="connsiteY23" fmla="*/ 28728 h 70862"/>
                  <a:gd name="connsiteX24" fmla="*/ 64538 w 116296"/>
                  <a:gd name="connsiteY24" fmla="*/ 12130 h 70862"/>
                  <a:gd name="connsiteX25" fmla="*/ 99044 w 116296"/>
                  <a:gd name="connsiteY25" fmla="*/ 12130 h 70862"/>
                  <a:gd name="connsiteX26" fmla="*/ 100322 w 116296"/>
                  <a:gd name="connsiteY26" fmla="*/ 28728 h 70862"/>
                  <a:gd name="connsiteX27" fmla="*/ 51758 w 116296"/>
                  <a:gd name="connsiteY27" fmla="*/ 12768 h 70862"/>
                  <a:gd name="connsiteX28" fmla="*/ 51758 w 116296"/>
                  <a:gd name="connsiteY28" fmla="*/ 33197 h 70862"/>
                  <a:gd name="connsiteX29" fmla="*/ 46007 w 116296"/>
                  <a:gd name="connsiteY29" fmla="*/ 28728 h 70862"/>
                  <a:gd name="connsiteX30" fmla="*/ 15975 w 116296"/>
                  <a:gd name="connsiteY30" fmla="*/ 28728 h 70862"/>
                  <a:gd name="connsiteX31" fmla="*/ 17253 w 116296"/>
                  <a:gd name="connsiteY31" fmla="*/ 12768 h 70862"/>
                  <a:gd name="connsiteX32" fmla="*/ 51758 w 116296"/>
                  <a:gd name="connsiteY32" fmla="*/ 12768 h 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6296" h="70862">
                    <a:moveTo>
                      <a:pt x="4473" y="5746"/>
                    </a:moveTo>
                    <a:lnTo>
                      <a:pt x="0" y="63840"/>
                    </a:lnTo>
                    <a:cubicBezTo>
                      <a:pt x="0" y="65755"/>
                      <a:pt x="639" y="67032"/>
                      <a:pt x="1917" y="68947"/>
                    </a:cubicBezTo>
                    <a:cubicBezTo>
                      <a:pt x="3195" y="70224"/>
                      <a:pt x="5111" y="70862"/>
                      <a:pt x="6390" y="70862"/>
                    </a:cubicBezTo>
                    <a:lnTo>
                      <a:pt x="109907" y="70862"/>
                    </a:lnTo>
                    <a:cubicBezTo>
                      <a:pt x="111824" y="70862"/>
                      <a:pt x="113102" y="70224"/>
                      <a:pt x="114380" y="68947"/>
                    </a:cubicBezTo>
                    <a:cubicBezTo>
                      <a:pt x="115658" y="67670"/>
                      <a:pt x="116297" y="65755"/>
                      <a:pt x="116297" y="63840"/>
                    </a:cubicBezTo>
                    <a:lnTo>
                      <a:pt x="111824" y="5746"/>
                    </a:lnTo>
                    <a:cubicBezTo>
                      <a:pt x="111824" y="2554"/>
                      <a:pt x="108629" y="0"/>
                      <a:pt x="105434" y="0"/>
                    </a:cubicBezTo>
                    <a:lnTo>
                      <a:pt x="11501" y="0"/>
                    </a:lnTo>
                    <a:cubicBezTo>
                      <a:pt x="7668" y="0"/>
                      <a:pt x="5111" y="2554"/>
                      <a:pt x="4473" y="5746"/>
                    </a:cubicBezTo>
                    <a:close/>
                    <a:moveTo>
                      <a:pt x="14696" y="41496"/>
                    </a:moveTo>
                    <a:lnTo>
                      <a:pt x="45368" y="41496"/>
                    </a:lnTo>
                    <a:cubicBezTo>
                      <a:pt x="47925" y="41496"/>
                      <a:pt x="50481" y="39581"/>
                      <a:pt x="51119" y="37027"/>
                    </a:cubicBezTo>
                    <a:lnTo>
                      <a:pt x="51119" y="58094"/>
                    </a:lnTo>
                    <a:lnTo>
                      <a:pt x="12780" y="58094"/>
                    </a:lnTo>
                    <a:lnTo>
                      <a:pt x="14696" y="41496"/>
                    </a:lnTo>
                    <a:close/>
                    <a:moveTo>
                      <a:pt x="64538" y="58094"/>
                    </a:moveTo>
                    <a:lnTo>
                      <a:pt x="64538" y="41496"/>
                    </a:lnTo>
                    <a:lnTo>
                      <a:pt x="101600" y="41496"/>
                    </a:lnTo>
                    <a:lnTo>
                      <a:pt x="102878" y="58094"/>
                    </a:lnTo>
                    <a:lnTo>
                      <a:pt x="64538" y="58094"/>
                    </a:lnTo>
                    <a:close/>
                    <a:moveTo>
                      <a:pt x="100322" y="28728"/>
                    </a:moveTo>
                    <a:lnTo>
                      <a:pt x="64538" y="28728"/>
                    </a:lnTo>
                    <a:lnTo>
                      <a:pt x="64538" y="12130"/>
                    </a:lnTo>
                    <a:lnTo>
                      <a:pt x="99044" y="12130"/>
                    </a:lnTo>
                    <a:lnTo>
                      <a:pt x="100322" y="28728"/>
                    </a:lnTo>
                    <a:close/>
                    <a:moveTo>
                      <a:pt x="51758" y="12768"/>
                    </a:moveTo>
                    <a:lnTo>
                      <a:pt x="51758" y="33197"/>
                    </a:lnTo>
                    <a:cubicBezTo>
                      <a:pt x="51119" y="30643"/>
                      <a:pt x="48563" y="28728"/>
                      <a:pt x="46007" y="28728"/>
                    </a:cubicBezTo>
                    <a:lnTo>
                      <a:pt x="15975" y="28728"/>
                    </a:lnTo>
                    <a:lnTo>
                      <a:pt x="17253" y="12768"/>
                    </a:lnTo>
                    <a:lnTo>
                      <a:pt x="51758"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87" name="Graphic 4">
                <a:extLst>
                  <a:ext uri="{FF2B5EF4-FFF2-40B4-BE49-F238E27FC236}">
                    <a16:creationId xmlns:a16="http://schemas.microsoft.com/office/drawing/2014/main" id="{787DF4E1-B2A0-44FA-8944-A4FE6CC0B6ED}"/>
                  </a:ext>
                </a:extLst>
              </p:cNvPr>
              <p:cNvSpPr/>
              <p:nvPr/>
            </p:nvSpPr>
            <p:spPr>
              <a:xfrm>
                <a:off x="7014873" y="3946004"/>
                <a:ext cx="26935" cy="14780"/>
              </a:xfrm>
              <a:custGeom>
                <a:avLst/>
                <a:gdLst>
                  <a:gd name="connsiteX0" fmla="*/ 21086 w 26935"/>
                  <a:gd name="connsiteY0" fmla="*/ 2013 h 14780"/>
                  <a:gd name="connsiteX1" fmla="*/ 7029 w 26935"/>
                  <a:gd name="connsiteY1" fmla="*/ 98 h 14780"/>
                  <a:gd name="connsiteX2" fmla="*/ 0 w 26935"/>
                  <a:gd name="connsiteY2" fmla="*/ 5843 h 14780"/>
                  <a:gd name="connsiteX3" fmla="*/ 5750 w 26935"/>
                  <a:gd name="connsiteY3" fmla="*/ 12866 h 14780"/>
                  <a:gd name="connsiteX4" fmla="*/ 19809 w 26935"/>
                  <a:gd name="connsiteY4" fmla="*/ 14781 h 14780"/>
                  <a:gd name="connsiteX5" fmla="*/ 20447 w 26935"/>
                  <a:gd name="connsiteY5" fmla="*/ 14781 h 14780"/>
                  <a:gd name="connsiteX6" fmla="*/ 26837 w 26935"/>
                  <a:gd name="connsiteY6" fmla="*/ 9035 h 14780"/>
                  <a:gd name="connsiteX7" fmla="*/ 21086 w 26935"/>
                  <a:gd name="connsiteY7" fmla="*/ 2013 h 14780"/>
                  <a:gd name="connsiteX8" fmla="*/ 21086 w 26935"/>
                  <a:gd name="connsiteY8" fmla="*/ 2013 h 1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5" h="14780">
                    <a:moveTo>
                      <a:pt x="21086" y="2013"/>
                    </a:moveTo>
                    <a:lnTo>
                      <a:pt x="7029" y="98"/>
                    </a:lnTo>
                    <a:cubicBezTo>
                      <a:pt x="3195" y="-541"/>
                      <a:pt x="0" y="2013"/>
                      <a:pt x="0" y="5843"/>
                    </a:cubicBezTo>
                    <a:cubicBezTo>
                      <a:pt x="0" y="9674"/>
                      <a:pt x="1917" y="12866"/>
                      <a:pt x="5750" y="12866"/>
                    </a:cubicBezTo>
                    <a:lnTo>
                      <a:pt x="19809" y="14781"/>
                    </a:lnTo>
                    <a:lnTo>
                      <a:pt x="20447" y="14781"/>
                    </a:lnTo>
                    <a:cubicBezTo>
                      <a:pt x="23642" y="14781"/>
                      <a:pt x="26199" y="12227"/>
                      <a:pt x="26837" y="9035"/>
                    </a:cubicBezTo>
                    <a:cubicBezTo>
                      <a:pt x="27476" y="5843"/>
                      <a:pt x="24920" y="2651"/>
                      <a:pt x="21086" y="2013"/>
                    </a:cubicBezTo>
                    <a:cubicBezTo>
                      <a:pt x="21086" y="2013"/>
                      <a:pt x="21086" y="2013"/>
                      <a:pt x="21086" y="2013"/>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88" name="Graphic 4">
                <a:extLst>
                  <a:ext uri="{FF2B5EF4-FFF2-40B4-BE49-F238E27FC236}">
                    <a16:creationId xmlns:a16="http://schemas.microsoft.com/office/drawing/2014/main" id="{081BAAB6-D9FF-492B-A044-4820B46975DF}"/>
                  </a:ext>
                </a:extLst>
              </p:cNvPr>
              <p:cNvSpPr/>
              <p:nvPr/>
            </p:nvSpPr>
            <p:spPr>
              <a:xfrm>
                <a:off x="6917413" y="3931958"/>
                <a:ext cx="27170" cy="14781"/>
              </a:xfrm>
              <a:custGeom>
                <a:avLst/>
                <a:gdLst>
                  <a:gd name="connsiteX0" fmla="*/ 5445 w 27170"/>
                  <a:gd name="connsiteY0" fmla="*/ 12866 h 14781"/>
                  <a:gd name="connsiteX1" fmla="*/ 19502 w 27170"/>
                  <a:gd name="connsiteY1" fmla="*/ 14782 h 14781"/>
                  <a:gd name="connsiteX2" fmla="*/ 20141 w 27170"/>
                  <a:gd name="connsiteY2" fmla="*/ 14782 h 14781"/>
                  <a:gd name="connsiteX3" fmla="*/ 27170 w 27170"/>
                  <a:gd name="connsiteY3" fmla="*/ 9036 h 14781"/>
                  <a:gd name="connsiteX4" fmla="*/ 21419 w 27170"/>
                  <a:gd name="connsiteY4" fmla="*/ 2014 h 14781"/>
                  <a:gd name="connsiteX5" fmla="*/ 21419 w 27170"/>
                  <a:gd name="connsiteY5" fmla="*/ 2014 h 14781"/>
                  <a:gd name="connsiteX6" fmla="*/ 7361 w 27170"/>
                  <a:gd name="connsiteY6" fmla="*/ 98 h 14781"/>
                  <a:gd name="connsiteX7" fmla="*/ 332 w 27170"/>
                  <a:gd name="connsiteY7" fmla="*/ 5206 h 14781"/>
                  <a:gd name="connsiteX8" fmla="*/ 5445 w 27170"/>
                  <a:gd name="connsiteY8" fmla="*/ 12866 h 14781"/>
                  <a:gd name="connsiteX9" fmla="*/ 5445 w 27170"/>
                  <a:gd name="connsiteY9" fmla="*/ 12866 h 1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70" h="14781">
                    <a:moveTo>
                      <a:pt x="5445" y="12866"/>
                    </a:moveTo>
                    <a:lnTo>
                      <a:pt x="19502" y="14782"/>
                    </a:lnTo>
                    <a:lnTo>
                      <a:pt x="20141" y="14782"/>
                    </a:lnTo>
                    <a:cubicBezTo>
                      <a:pt x="23976" y="14782"/>
                      <a:pt x="26531" y="12228"/>
                      <a:pt x="27170" y="9036"/>
                    </a:cubicBezTo>
                    <a:cubicBezTo>
                      <a:pt x="27170" y="5206"/>
                      <a:pt x="24614" y="2652"/>
                      <a:pt x="21419" y="2014"/>
                    </a:cubicBezTo>
                    <a:lnTo>
                      <a:pt x="21419" y="2014"/>
                    </a:lnTo>
                    <a:lnTo>
                      <a:pt x="7361" y="98"/>
                    </a:lnTo>
                    <a:cubicBezTo>
                      <a:pt x="4166" y="-540"/>
                      <a:pt x="332" y="2014"/>
                      <a:pt x="332" y="5206"/>
                    </a:cubicBezTo>
                    <a:cubicBezTo>
                      <a:pt x="-945" y="9036"/>
                      <a:pt x="1611" y="12228"/>
                      <a:pt x="5445" y="12866"/>
                    </a:cubicBezTo>
                    <a:cubicBezTo>
                      <a:pt x="4806" y="12866"/>
                      <a:pt x="4806" y="12866"/>
                      <a:pt x="5445" y="128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89" name="Graphic 4">
                <a:extLst>
                  <a:ext uri="{FF2B5EF4-FFF2-40B4-BE49-F238E27FC236}">
                    <a16:creationId xmlns:a16="http://schemas.microsoft.com/office/drawing/2014/main" id="{1E1DA3FC-AE15-462E-9D75-0C13A53D5497}"/>
                  </a:ext>
                </a:extLst>
              </p:cNvPr>
              <p:cNvSpPr/>
              <p:nvPr/>
            </p:nvSpPr>
            <p:spPr>
              <a:xfrm>
                <a:off x="6998422" y="3973716"/>
                <a:ext cx="20760" cy="24095"/>
              </a:xfrm>
              <a:custGeom>
                <a:avLst/>
                <a:gdLst>
                  <a:gd name="connsiteX0" fmla="*/ 11339 w 20760"/>
                  <a:gd name="connsiteY0" fmla="*/ 2390 h 24095"/>
                  <a:gd name="connsiteX1" fmla="*/ 2393 w 20760"/>
                  <a:gd name="connsiteY1" fmla="*/ 1114 h 24095"/>
                  <a:gd name="connsiteX2" fmla="*/ 1115 w 20760"/>
                  <a:gd name="connsiteY2" fmla="*/ 10051 h 24095"/>
                  <a:gd name="connsiteX3" fmla="*/ 1115 w 20760"/>
                  <a:gd name="connsiteY3" fmla="*/ 10051 h 24095"/>
                  <a:gd name="connsiteX4" fmla="*/ 9421 w 20760"/>
                  <a:gd name="connsiteY4" fmla="*/ 21542 h 24095"/>
                  <a:gd name="connsiteX5" fmla="*/ 14534 w 20760"/>
                  <a:gd name="connsiteY5" fmla="*/ 24096 h 24095"/>
                  <a:gd name="connsiteX6" fmla="*/ 18367 w 20760"/>
                  <a:gd name="connsiteY6" fmla="*/ 22819 h 24095"/>
                  <a:gd name="connsiteX7" fmla="*/ 19646 w 20760"/>
                  <a:gd name="connsiteY7" fmla="*/ 13882 h 24095"/>
                  <a:gd name="connsiteX8" fmla="*/ 11339 w 20760"/>
                  <a:gd name="connsiteY8" fmla="*/ 2390 h 2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60" h="24095">
                    <a:moveTo>
                      <a:pt x="11339" y="2390"/>
                    </a:moveTo>
                    <a:cubicBezTo>
                      <a:pt x="9421" y="-163"/>
                      <a:pt x="4949" y="-802"/>
                      <a:pt x="2393" y="1114"/>
                    </a:cubicBezTo>
                    <a:cubicBezTo>
                      <a:pt x="-164" y="3029"/>
                      <a:pt x="-802" y="7498"/>
                      <a:pt x="1115" y="10051"/>
                    </a:cubicBezTo>
                    <a:cubicBezTo>
                      <a:pt x="1115" y="10051"/>
                      <a:pt x="1115" y="10051"/>
                      <a:pt x="1115" y="10051"/>
                    </a:cubicBezTo>
                    <a:lnTo>
                      <a:pt x="9421" y="21542"/>
                    </a:lnTo>
                    <a:cubicBezTo>
                      <a:pt x="10700" y="23458"/>
                      <a:pt x="12616" y="24096"/>
                      <a:pt x="14534" y="24096"/>
                    </a:cubicBezTo>
                    <a:cubicBezTo>
                      <a:pt x="15811" y="24096"/>
                      <a:pt x="17090" y="23458"/>
                      <a:pt x="18367" y="22819"/>
                    </a:cubicBezTo>
                    <a:cubicBezTo>
                      <a:pt x="20924" y="20904"/>
                      <a:pt x="21562" y="16435"/>
                      <a:pt x="19646" y="13882"/>
                    </a:cubicBezTo>
                    <a:lnTo>
                      <a:pt x="11339"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90" name="Graphic 4">
                <a:extLst>
                  <a:ext uri="{FF2B5EF4-FFF2-40B4-BE49-F238E27FC236}">
                    <a16:creationId xmlns:a16="http://schemas.microsoft.com/office/drawing/2014/main" id="{05063707-D967-43B1-A1C5-11942B2167F4}"/>
                  </a:ext>
                </a:extLst>
              </p:cNvPr>
              <p:cNvSpPr/>
              <p:nvPr/>
            </p:nvSpPr>
            <p:spPr>
              <a:xfrm>
                <a:off x="6938996" y="3894681"/>
                <a:ext cx="20759" cy="23969"/>
              </a:xfrm>
              <a:custGeom>
                <a:avLst/>
                <a:gdLst>
                  <a:gd name="connsiteX0" fmla="*/ 9422 w 20759"/>
                  <a:gd name="connsiteY0" fmla="*/ 21416 h 23969"/>
                  <a:gd name="connsiteX1" fmla="*/ 14533 w 20759"/>
                  <a:gd name="connsiteY1" fmla="*/ 23970 h 23969"/>
                  <a:gd name="connsiteX2" fmla="*/ 18368 w 20759"/>
                  <a:gd name="connsiteY2" fmla="*/ 22693 h 23969"/>
                  <a:gd name="connsiteX3" fmla="*/ 19645 w 20759"/>
                  <a:gd name="connsiteY3" fmla="*/ 13755 h 23969"/>
                  <a:gd name="connsiteX4" fmla="*/ 19645 w 20759"/>
                  <a:gd name="connsiteY4" fmla="*/ 13755 h 23969"/>
                  <a:gd name="connsiteX5" fmla="*/ 11338 w 20759"/>
                  <a:gd name="connsiteY5" fmla="*/ 2264 h 23969"/>
                  <a:gd name="connsiteX6" fmla="*/ 2393 w 20759"/>
                  <a:gd name="connsiteY6" fmla="*/ 1626 h 23969"/>
                  <a:gd name="connsiteX7" fmla="*/ 1114 w 20759"/>
                  <a:gd name="connsiteY7" fmla="*/ 9925 h 23969"/>
                  <a:gd name="connsiteX8" fmla="*/ 9422 w 20759"/>
                  <a:gd name="connsiteY8" fmla="*/ 21416 h 2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59" h="23969">
                    <a:moveTo>
                      <a:pt x="9422" y="21416"/>
                    </a:moveTo>
                    <a:cubicBezTo>
                      <a:pt x="10699" y="23331"/>
                      <a:pt x="12616" y="23970"/>
                      <a:pt x="14533" y="23970"/>
                    </a:cubicBezTo>
                    <a:cubicBezTo>
                      <a:pt x="15811" y="23970"/>
                      <a:pt x="17089" y="23331"/>
                      <a:pt x="18368" y="22693"/>
                    </a:cubicBezTo>
                    <a:cubicBezTo>
                      <a:pt x="20923" y="20778"/>
                      <a:pt x="21563" y="16309"/>
                      <a:pt x="19645" y="13755"/>
                    </a:cubicBezTo>
                    <a:lnTo>
                      <a:pt x="19645" y="13755"/>
                    </a:lnTo>
                    <a:lnTo>
                      <a:pt x="11338" y="2264"/>
                    </a:lnTo>
                    <a:cubicBezTo>
                      <a:pt x="8783" y="-289"/>
                      <a:pt x="4948" y="-928"/>
                      <a:pt x="2393" y="1626"/>
                    </a:cubicBezTo>
                    <a:cubicBezTo>
                      <a:pt x="-163" y="3541"/>
                      <a:pt x="-802" y="7371"/>
                      <a:pt x="1114" y="9925"/>
                    </a:cubicBezTo>
                    <a:lnTo>
                      <a:pt x="9422" y="2141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91" name="Graphic 4">
                <a:extLst>
                  <a:ext uri="{FF2B5EF4-FFF2-40B4-BE49-F238E27FC236}">
                    <a16:creationId xmlns:a16="http://schemas.microsoft.com/office/drawing/2014/main" id="{15BF3E2D-D42A-492A-BBB0-318E8ABA69BD}"/>
                  </a:ext>
                </a:extLst>
              </p:cNvPr>
              <p:cNvSpPr/>
              <p:nvPr/>
            </p:nvSpPr>
            <p:spPr>
              <a:xfrm>
                <a:off x="6978990" y="3884078"/>
                <a:ext cx="14255" cy="26911"/>
              </a:xfrm>
              <a:custGeom>
                <a:avLst/>
                <a:gdLst>
                  <a:gd name="connsiteX0" fmla="*/ 5211 w 14255"/>
                  <a:gd name="connsiteY0" fmla="*/ 26911 h 26911"/>
                  <a:gd name="connsiteX1" fmla="*/ 5850 w 14255"/>
                  <a:gd name="connsiteY1" fmla="*/ 26911 h 26911"/>
                  <a:gd name="connsiteX2" fmla="*/ 12240 w 14255"/>
                  <a:gd name="connsiteY2" fmla="*/ 21166 h 26911"/>
                  <a:gd name="connsiteX3" fmla="*/ 14157 w 14255"/>
                  <a:gd name="connsiteY3" fmla="*/ 7121 h 26911"/>
                  <a:gd name="connsiteX4" fmla="*/ 9045 w 14255"/>
                  <a:gd name="connsiteY4" fmla="*/ 98 h 26911"/>
                  <a:gd name="connsiteX5" fmla="*/ 2016 w 14255"/>
                  <a:gd name="connsiteY5" fmla="*/ 5206 h 26911"/>
                  <a:gd name="connsiteX6" fmla="*/ 99 w 14255"/>
                  <a:gd name="connsiteY6" fmla="*/ 19250 h 26911"/>
                  <a:gd name="connsiteX7" fmla="*/ 5211 w 14255"/>
                  <a:gd name="connsiteY7" fmla="*/ 26911 h 2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 h="26911">
                    <a:moveTo>
                      <a:pt x="5211" y="26911"/>
                    </a:moveTo>
                    <a:lnTo>
                      <a:pt x="5850" y="26911"/>
                    </a:lnTo>
                    <a:cubicBezTo>
                      <a:pt x="9045" y="26911"/>
                      <a:pt x="11601" y="24357"/>
                      <a:pt x="12240" y="21166"/>
                    </a:cubicBezTo>
                    <a:lnTo>
                      <a:pt x="14157" y="7121"/>
                    </a:lnTo>
                    <a:cubicBezTo>
                      <a:pt x="14796" y="3929"/>
                      <a:pt x="12240" y="98"/>
                      <a:pt x="9045" y="98"/>
                    </a:cubicBezTo>
                    <a:cubicBezTo>
                      <a:pt x="5850" y="-540"/>
                      <a:pt x="2016" y="2014"/>
                      <a:pt x="2016" y="5206"/>
                    </a:cubicBezTo>
                    <a:lnTo>
                      <a:pt x="99" y="19250"/>
                    </a:lnTo>
                    <a:cubicBezTo>
                      <a:pt x="-540" y="23081"/>
                      <a:pt x="2016" y="26273"/>
                      <a:pt x="5211" y="26911"/>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92" name="Graphic 4">
                <a:extLst>
                  <a:ext uri="{FF2B5EF4-FFF2-40B4-BE49-F238E27FC236}">
                    <a16:creationId xmlns:a16="http://schemas.microsoft.com/office/drawing/2014/main" id="{0BF95179-5FEE-45F5-ACC4-5944D9D1AC35}"/>
                  </a:ext>
                </a:extLst>
              </p:cNvPr>
              <p:cNvSpPr/>
              <p:nvPr/>
            </p:nvSpPr>
            <p:spPr>
              <a:xfrm>
                <a:off x="7006090" y="3906046"/>
                <a:ext cx="23954" cy="20903"/>
              </a:xfrm>
              <a:custGeom>
                <a:avLst/>
                <a:gdLst>
                  <a:gd name="connsiteX0" fmla="*/ 6865 w 23954"/>
                  <a:gd name="connsiteY0" fmla="*/ 20904 h 20903"/>
                  <a:gd name="connsiteX1" fmla="*/ 10699 w 23954"/>
                  <a:gd name="connsiteY1" fmla="*/ 19627 h 20903"/>
                  <a:gd name="connsiteX2" fmla="*/ 21563 w 23954"/>
                  <a:gd name="connsiteY2" fmla="*/ 11328 h 20903"/>
                  <a:gd name="connsiteX3" fmla="*/ 22840 w 23954"/>
                  <a:gd name="connsiteY3" fmla="*/ 2390 h 20903"/>
                  <a:gd name="connsiteX4" fmla="*/ 13894 w 23954"/>
                  <a:gd name="connsiteY4" fmla="*/ 1114 h 20903"/>
                  <a:gd name="connsiteX5" fmla="*/ 2393 w 23954"/>
                  <a:gd name="connsiteY5" fmla="*/ 9413 h 20903"/>
                  <a:gd name="connsiteX6" fmla="*/ 1114 w 23954"/>
                  <a:gd name="connsiteY6" fmla="*/ 18350 h 20903"/>
                  <a:gd name="connsiteX7" fmla="*/ 6865 w 23954"/>
                  <a:gd name="connsiteY7" fmla="*/ 20904 h 2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54" h="20903">
                    <a:moveTo>
                      <a:pt x="6865" y="20904"/>
                    </a:moveTo>
                    <a:cubicBezTo>
                      <a:pt x="8143" y="20904"/>
                      <a:pt x="9422" y="20266"/>
                      <a:pt x="10699" y="19627"/>
                    </a:cubicBezTo>
                    <a:lnTo>
                      <a:pt x="21563" y="11328"/>
                    </a:lnTo>
                    <a:cubicBezTo>
                      <a:pt x="24118" y="9413"/>
                      <a:pt x="24758" y="4944"/>
                      <a:pt x="22840" y="2390"/>
                    </a:cubicBezTo>
                    <a:cubicBezTo>
                      <a:pt x="20923" y="-163"/>
                      <a:pt x="16450" y="-802"/>
                      <a:pt x="13894" y="1114"/>
                    </a:cubicBezTo>
                    <a:lnTo>
                      <a:pt x="2393" y="9413"/>
                    </a:lnTo>
                    <a:cubicBezTo>
                      <a:pt x="-163" y="11328"/>
                      <a:pt x="-802" y="15797"/>
                      <a:pt x="1114" y="18350"/>
                    </a:cubicBezTo>
                    <a:cubicBezTo>
                      <a:pt x="3032" y="20266"/>
                      <a:pt x="4948" y="20904"/>
                      <a:pt x="6865" y="2090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93" name="Graphic 4">
                <a:extLst>
                  <a:ext uri="{FF2B5EF4-FFF2-40B4-BE49-F238E27FC236}">
                    <a16:creationId xmlns:a16="http://schemas.microsoft.com/office/drawing/2014/main" id="{62B03466-376A-40E5-AF7C-11EEF08E6E9D}"/>
                  </a:ext>
                </a:extLst>
              </p:cNvPr>
              <p:cNvSpPr/>
              <p:nvPr/>
            </p:nvSpPr>
            <p:spPr>
              <a:xfrm>
                <a:off x="6947139" y="3912245"/>
                <a:ext cx="64560" cy="61946"/>
              </a:xfrm>
              <a:custGeom>
                <a:avLst/>
                <a:gdLst>
                  <a:gd name="connsiteX0" fmla="*/ 64539 w 64560"/>
                  <a:gd name="connsiteY0" fmla="*/ 33857 h 61946"/>
                  <a:gd name="connsiteX1" fmla="*/ 33867 w 64560"/>
                  <a:gd name="connsiteY1" fmla="*/ 22 h 61946"/>
                  <a:gd name="connsiteX2" fmla="*/ 0 w 64560"/>
                  <a:gd name="connsiteY2" fmla="*/ 30665 h 61946"/>
                  <a:gd name="connsiteX3" fmla="*/ 0 w 64560"/>
                  <a:gd name="connsiteY3" fmla="*/ 33857 h 61946"/>
                  <a:gd name="connsiteX4" fmla="*/ 640 w 64560"/>
                  <a:gd name="connsiteY4" fmla="*/ 38964 h 61946"/>
                  <a:gd name="connsiteX5" fmla="*/ 8307 w 64560"/>
                  <a:gd name="connsiteY5" fmla="*/ 44071 h 61946"/>
                  <a:gd name="connsiteX6" fmla="*/ 13419 w 64560"/>
                  <a:gd name="connsiteY6" fmla="*/ 36411 h 61946"/>
                  <a:gd name="connsiteX7" fmla="*/ 13419 w 64560"/>
                  <a:gd name="connsiteY7" fmla="*/ 33219 h 61946"/>
                  <a:gd name="connsiteX8" fmla="*/ 33228 w 64560"/>
                  <a:gd name="connsiteY8" fmla="*/ 13428 h 61946"/>
                  <a:gd name="connsiteX9" fmla="*/ 53037 w 64560"/>
                  <a:gd name="connsiteY9" fmla="*/ 33219 h 61946"/>
                  <a:gd name="connsiteX10" fmla="*/ 43452 w 64560"/>
                  <a:gd name="connsiteY10" fmla="*/ 49817 h 61946"/>
                  <a:gd name="connsiteX11" fmla="*/ 41535 w 64560"/>
                  <a:gd name="connsiteY11" fmla="*/ 58755 h 61946"/>
                  <a:gd name="connsiteX12" fmla="*/ 46647 w 64560"/>
                  <a:gd name="connsiteY12" fmla="*/ 61947 h 61946"/>
                  <a:gd name="connsiteX13" fmla="*/ 49842 w 64560"/>
                  <a:gd name="connsiteY13" fmla="*/ 60670 h 61946"/>
                  <a:gd name="connsiteX14" fmla="*/ 64539 w 64560"/>
                  <a:gd name="connsiteY14" fmla="*/ 33857 h 61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60" h="61946">
                    <a:moveTo>
                      <a:pt x="64539" y="33857"/>
                    </a:moveTo>
                    <a:cubicBezTo>
                      <a:pt x="65178" y="15982"/>
                      <a:pt x="51759" y="660"/>
                      <a:pt x="33867" y="22"/>
                    </a:cubicBezTo>
                    <a:cubicBezTo>
                      <a:pt x="15975" y="-617"/>
                      <a:pt x="640" y="12790"/>
                      <a:pt x="0" y="30665"/>
                    </a:cubicBezTo>
                    <a:cubicBezTo>
                      <a:pt x="0" y="31303"/>
                      <a:pt x="0" y="32580"/>
                      <a:pt x="0" y="33857"/>
                    </a:cubicBezTo>
                    <a:cubicBezTo>
                      <a:pt x="0" y="35772"/>
                      <a:pt x="0" y="37687"/>
                      <a:pt x="640" y="38964"/>
                    </a:cubicBezTo>
                    <a:cubicBezTo>
                      <a:pt x="1278" y="42156"/>
                      <a:pt x="4473" y="44710"/>
                      <a:pt x="8307" y="44071"/>
                    </a:cubicBezTo>
                    <a:cubicBezTo>
                      <a:pt x="11502" y="43433"/>
                      <a:pt x="14058" y="40241"/>
                      <a:pt x="13419" y="36411"/>
                    </a:cubicBezTo>
                    <a:cubicBezTo>
                      <a:pt x="13419" y="35134"/>
                      <a:pt x="13419" y="34495"/>
                      <a:pt x="13419" y="33219"/>
                    </a:cubicBezTo>
                    <a:cubicBezTo>
                      <a:pt x="13419" y="22366"/>
                      <a:pt x="22365" y="13428"/>
                      <a:pt x="33228" y="13428"/>
                    </a:cubicBezTo>
                    <a:cubicBezTo>
                      <a:pt x="44091" y="13428"/>
                      <a:pt x="53037" y="22366"/>
                      <a:pt x="53037" y="33219"/>
                    </a:cubicBezTo>
                    <a:cubicBezTo>
                      <a:pt x="53037" y="40241"/>
                      <a:pt x="49203" y="46625"/>
                      <a:pt x="43452" y="49817"/>
                    </a:cubicBezTo>
                    <a:cubicBezTo>
                      <a:pt x="40257" y="51732"/>
                      <a:pt x="39618" y="55563"/>
                      <a:pt x="41535" y="58755"/>
                    </a:cubicBezTo>
                    <a:cubicBezTo>
                      <a:pt x="42813" y="60670"/>
                      <a:pt x="44730" y="61947"/>
                      <a:pt x="46647" y="61947"/>
                    </a:cubicBezTo>
                    <a:cubicBezTo>
                      <a:pt x="47925" y="61947"/>
                      <a:pt x="49203" y="61308"/>
                      <a:pt x="49842" y="60670"/>
                    </a:cubicBezTo>
                    <a:cubicBezTo>
                      <a:pt x="58788" y="55563"/>
                      <a:pt x="64539" y="45348"/>
                      <a:pt x="64539" y="33857"/>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81" name="Graphic 4">
              <a:extLst>
                <a:ext uri="{FF2B5EF4-FFF2-40B4-BE49-F238E27FC236}">
                  <a16:creationId xmlns:a16="http://schemas.microsoft.com/office/drawing/2014/main" id="{95ECE108-B55C-45B0-AB67-71B76E26BD31}"/>
                </a:ext>
              </a:extLst>
            </p:cNvPr>
            <p:cNvGrpSpPr>
              <a:grpSpLocks noChangeAspect="1"/>
            </p:cNvGrpSpPr>
            <p:nvPr/>
          </p:nvGrpSpPr>
          <p:grpSpPr>
            <a:xfrm>
              <a:off x="12353257" y="767203"/>
              <a:ext cx="39320" cy="34021"/>
              <a:chOff x="10991969" y="1476777"/>
              <a:chExt cx="246258" cy="213863"/>
            </a:xfrm>
            <a:solidFill>
              <a:schemeClr val="bg1"/>
            </a:solidFill>
            <a:effectLst/>
          </p:grpSpPr>
          <p:sp>
            <p:nvSpPr>
              <p:cNvPr id="83" name="Graphic 4">
                <a:extLst>
                  <a:ext uri="{FF2B5EF4-FFF2-40B4-BE49-F238E27FC236}">
                    <a16:creationId xmlns:a16="http://schemas.microsoft.com/office/drawing/2014/main" id="{60BE32F6-6BDD-4186-B622-AB98E29858AC}"/>
                  </a:ext>
                </a:extLst>
              </p:cNvPr>
              <p:cNvSpPr/>
              <p:nvPr/>
            </p:nvSpPr>
            <p:spPr>
              <a:xfrm>
                <a:off x="11045006" y="1530403"/>
                <a:ext cx="145051" cy="130233"/>
              </a:xfrm>
              <a:custGeom>
                <a:avLst/>
                <a:gdLst>
                  <a:gd name="connsiteX0" fmla="*/ 32589 w 145051"/>
                  <a:gd name="connsiteY0" fmla="*/ 5107 h 130233"/>
                  <a:gd name="connsiteX1" fmla="*/ 32589 w 145051"/>
                  <a:gd name="connsiteY1" fmla="*/ 46603 h 130233"/>
                  <a:gd name="connsiteX2" fmla="*/ 37701 w 145051"/>
                  <a:gd name="connsiteY2" fmla="*/ 51710 h 130233"/>
                  <a:gd name="connsiteX3" fmla="*/ 48563 w 145051"/>
                  <a:gd name="connsiteY3" fmla="*/ 51710 h 130233"/>
                  <a:gd name="connsiteX4" fmla="*/ 48563 w 145051"/>
                  <a:gd name="connsiteY4" fmla="*/ 54264 h 130233"/>
                  <a:gd name="connsiteX5" fmla="*/ 5112 w 145051"/>
                  <a:gd name="connsiteY5" fmla="*/ 54264 h 130233"/>
                  <a:gd name="connsiteX6" fmla="*/ 0 w 145051"/>
                  <a:gd name="connsiteY6" fmla="*/ 59371 h 130233"/>
                  <a:gd name="connsiteX7" fmla="*/ 5112 w 145051"/>
                  <a:gd name="connsiteY7" fmla="*/ 64478 h 130233"/>
                  <a:gd name="connsiteX8" fmla="*/ 5112 w 145051"/>
                  <a:gd name="connsiteY8" fmla="*/ 64478 h 130233"/>
                  <a:gd name="connsiteX9" fmla="*/ 12141 w 145051"/>
                  <a:gd name="connsiteY9" fmla="*/ 64478 h 130233"/>
                  <a:gd name="connsiteX10" fmla="*/ 12141 w 145051"/>
                  <a:gd name="connsiteY10" fmla="*/ 123849 h 130233"/>
                  <a:gd name="connsiteX11" fmla="*/ 17253 w 145051"/>
                  <a:gd name="connsiteY11" fmla="*/ 128956 h 130233"/>
                  <a:gd name="connsiteX12" fmla="*/ 22365 w 145051"/>
                  <a:gd name="connsiteY12" fmla="*/ 123849 h 130233"/>
                  <a:gd name="connsiteX13" fmla="*/ 22365 w 145051"/>
                  <a:gd name="connsiteY13" fmla="*/ 64478 h 130233"/>
                  <a:gd name="connsiteX14" fmla="*/ 49842 w 145051"/>
                  <a:gd name="connsiteY14" fmla="*/ 64478 h 130233"/>
                  <a:gd name="connsiteX15" fmla="*/ 60066 w 145051"/>
                  <a:gd name="connsiteY15" fmla="*/ 71501 h 130233"/>
                  <a:gd name="connsiteX16" fmla="*/ 61982 w 145051"/>
                  <a:gd name="connsiteY16" fmla="*/ 71501 h 130233"/>
                  <a:gd name="connsiteX17" fmla="*/ 61982 w 145051"/>
                  <a:gd name="connsiteY17" fmla="*/ 72139 h 130233"/>
                  <a:gd name="connsiteX18" fmla="*/ 48563 w 145051"/>
                  <a:gd name="connsiteY18" fmla="*/ 88099 h 130233"/>
                  <a:gd name="connsiteX19" fmla="*/ 48563 w 145051"/>
                  <a:gd name="connsiteY19" fmla="*/ 89376 h 130233"/>
                  <a:gd name="connsiteX20" fmla="*/ 53676 w 145051"/>
                  <a:gd name="connsiteY20" fmla="*/ 94483 h 130233"/>
                  <a:gd name="connsiteX21" fmla="*/ 65817 w 145051"/>
                  <a:gd name="connsiteY21" fmla="*/ 94483 h 130233"/>
                  <a:gd name="connsiteX22" fmla="*/ 65817 w 145051"/>
                  <a:gd name="connsiteY22" fmla="*/ 111081 h 130233"/>
                  <a:gd name="connsiteX23" fmla="*/ 51119 w 145051"/>
                  <a:gd name="connsiteY23" fmla="*/ 117465 h 130233"/>
                  <a:gd name="connsiteX24" fmla="*/ 48563 w 145051"/>
                  <a:gd name="connsiteY24" fmla="*/ 121934 h 130233"/>
                  <a:gd name="connsiteX25" fmla="*/ 48563 w 145051"/>
                  <a:gd name="connsiteY25" fmla="*/ 125126 h 130233"/>
                  <a:gd name="connsiteX26" fmla="*/ 53037 w 145051"/>
                  <a:gd name="connsiteY26" fmla="*/ 130233 h 130233"/>
                  <a:gd name="connsiteX27" fmla="*/ 53037 w 145051"/>
                  <a:gd name="connsiteY27" fmla="*/ 130233 h 130233"/>
                  <a:gd name="connsiteX28" fmla="*/ 53037 w 145051"/>
                  <a:gd name="connsiteY28" fmla="*/ 130233 h 130233"/>
                  <a:gd name="connsiteX29" fmla="*/ 58148 w 145051"/>
                  <a:gd name="connsiteY29" fmla="*/ 125764 h 130233"/>
                  <a:gd name="connsiteX30" fmla="*/ 58148 w 145051"/>
                  <a:gd name="connsiteY30" fmla="*/ 125126 h 130233"/>
                  <a:gd name="connsiteX31" fmla="*/ 65817 w 145051"/>
                  <a:gd name="connsiteY31" fmla="*/ 121296 h 130233"/>
                  <a:gd name="connsiteX32" fmla="*/ 65817 w 145051"/>
                  <a:gd name="connsiteY32" fmla="*/ 124488 h 130233"/>
                  <a:gd name="connsiteX33" fmla="*/ 70928 w 145051"/>
                  <a:gd name="connsiteY33" fmla="*/ 129595 h 130233"/>
                  <a:gd name="connsiteX34" fmla="*/ 76040 w 145051"/>
                  <a:gd name="connsiteY34" fmla="*/ 124488 h 130233"/>
                  <a:gd name="connsiteX35" fmla="*/ 76040 w 145051"/>
                  <a:gd name="connsiteY35" fmla="*/ 120657 h 130233"/>
                  <a:gd name="connsiteX36" fmla="*/ 83069 w 145051"/>
                  <a:gd name="connsiteY36" fmla="*/ 123849 h 130233"/>
                  <a:gd name="connsiteX37" fmla="*/ 83069 w 145051"/>
                  <a:gd name="connsiteY37" fmla="*/ 124488 h 130233"/>
                  <a:gd name="connsiteX38" fmla="*/ 88181 w 145051"/>
                  <a:gd name="connsiteY38" fmla="*/ 128956 h 130233"/>
                  <a:gd name="connsiteX39" fmla="*/ 88181 w 145051"/>
                  <a:gd name="connsiteY39" fmla="*/ 128956 h 130233"/>
                  <a:gd name="connsiteX40" fmla="*/ 92654 w 145051"/>
                  <a:gd name="connsiteY40" fmla="*/ 124488 h 130233"/>
                  <a:gd name="connsiteX41" fmla="*/ 92654 w 145051"/>
                  <a:gd name="connsiteY41" fmla="*/ 124488 h 130233"/>
                  <a:gd name="connsiteX42" fmla="*/ 92654 w 145051"/>
                  <a:gd name="connsiteY42" fmla="*/ 120657 h 130233"/>
                  <a:gd name="connsiteX43" fmla="*/ 90098 w 145051"/>
                  <a:gd name="connsiteY43" fmla="*/ 116188 h 130233"/>
                  <a:gd name="connsiteX44" fmla="*/ 76679 w 145051"/>
                  <a:gd name="connsiteY44" fmla="*/ 109804 h 130233"/>
                  <a:gd name="connsiteX45" fmla="*/ 76679 w 145051"/>
                  <a:gd name="connsiteY45" fmla="*/ 93206 h 130233"/>
                  <a:gd name="connsiteX46" fmla="*/ 88181 w 145051"/>
                  <a:gd name="connsiteY46" fmla="*/ 93206 h 130233"/>
                  <a:gd name="connsiteX47" fmla="*/ 93293 w 145051"/>
                  <a:gd name="connsiteY47" fmla="*/ 88737 h 130233"/>
                  <a:gd name="connsiteX48" fmla="*/ 93293 w 145051"/>
                  <a:gd name="connsiteY48" fmla="*/ 88737 h 130233"/>
                  <a:gd name="connsiteX49" fmla="*/ 93293 w 145051"/>
                  <a:gd name="connsiteY49" fmla="*/ 88099 h 130233"/>
                  <a:gd name="connsiteX50" fmla="*/ 80513 w 145051"/>
                  <a:gd name="connsiteY50" fmla="*/ 72777 h 130233"/>
                  <a:gd name="connsiteX51" fmla="*/ 80513 w 145051"/>
                  <a:gd name="connsiteY51" fmla="*/ 71501 h 130233"/>
                  <a:gd name="connsiteX52" fmla="*/ 82430 w 145051"/>
                  <a:gd name="connsiteY52" fmla="*/ 71501 h 130233"/>
                  <a:gd name="connsiteX53" fmla="*/ 92654 w 145051"/>
                  <a:gd name="connsiteY53" fmla="*/ 64478 h 130233"/>
                  <a:gd name="connsiteX54" fmla="*/ 120131 w 145051"/>
                  <a:gd name="connsiteY54" fmla="*/ 64478 h 130233"/>
                  <a:gd name="connsiteX55" fmla="*/ 120131 w 145051"/>
                  <a:gd name="connsiteY55" fmla="*/ 123849 h 130233"/>
                  <a:gd name="connsiteX56" fmla="*/ 125243 w 145051"/>
                  <a:gd name="connsiteY56" fmla="*/ 128956 h 130233"/>
                  <a:gd name="connsiteX57" fmla="*/ 130355 w 145051"/>
                  <a:gd name="connsiteY57" fmla="*/ 123849 h 130233"/>
                  <a:gd name="connsiteX58" fmla="*/ 130355 w 145051"/>
                  <a:gd name="connsiteY58" fmla="*/ 64478 h 130233"/>
                  <a:gd name="connsiteX59" fmla="*/ 139940 w 145051"/>
                  <a:gd name="connsiteY59" fmla="*/ 64478 h 130233"/>
                  <a:gd name="connsiteX60" fmla="*/ 145051 w 145051"/>
                  <a:gd name="connsiteY60" fmla="*/ 59371 h 130233"/>
                  <a:gd name="connsiteX61" fmla="*/ 139940 w 145051"/>
                  <a:gd name="connsiteY61" fmla="*/ 54264 h 130233"/>
                  <a:gd name="connsiteX62" fmla="*/ 93932 w 145051"/>
                  <a:gd name="connsiteY62" fmla="*/ 54264 h 130233"/>
                  <a:gd name="connsiteX63" fmla="*/ 93932 w 145051"/>
                  <a:gd name="connsiteY63" fmla="*/ 51710 h 130233"/>
                  <a:gd name="connsiteX64" fmla="*/ 102878 w 145051"/>
                  <a:gd name="connsiteY64" fmla="*/ 51710 h 130233"/>
                  <a:gd name="connsiteX65" fmla="*/ 107990 w 145051"/>
                  <a:gd name="connsiteY65" fmla="*/ 46603 h 130233"/>
                  <a:gd name="connsiteX66" fmla="*/ 107990 w 145051"/>
                  <a:gd name="connsiteY66" fmla="*/ 5107 h 130233"/>
                  <a:gd name="connsiteX67" fmla="*/ 103517 w 145051"/>
                  <a:gd name="connsiteY67" fmla="*/ 0 h 130233"/>
                  <a:gd name="connsiteX68" fmla="*/ 103517 w 145051"/>
                  <a:gd name="connsiteY68" fmla="*/ 0 h 130233"/>
                  <a:gd name="connsiteX69" fmla="*/ 41535 w 145051"/>
                  <a:gd name="connsiteY69" fmla="*/ 0 h 130233"/>
                  <a:gd name="connsiteX70" fmla="*/ 32589 w 145051"/>
                  <a:gd name="connsiteY70" fmla="*/ 5107 h 130233"/>
                  <a:gd name="connsiteX71" fmla="*/ 32589 w 145051"/>
                  <a:gd name="connsiteY71" fmla="*/ 5107 h 130233"/>
                  <a:gd name="connsiteX72" fmla="*/ 58148 w 145051"/>
                  <a:gd name="connsiteY72" fmla="*/ 83630 h 130233"/>
                  <a:gd name="connsiteX73" fmla="*/ 63261 w 145051"/>
                  <a:gd name="connsiteY73" fmla="*/ 81077 h 130233"/>
                  <a:gd name="connsiteX74" fmla="*/ 74123 w 145051"/>
                  <a:gd name="connsiteY74" fmla="*/ 81077 h 130233"/>
                  <a:gd name="connsiteX75" fmla="*/ 79235 w 145051"/>
                  <a:gd name="connsiteY75" fmla="*/ 83630 h 130233"/>
                  <a:gd name="connsiteX76" fmla="*/ 58148 w 145051"/>
                  <a:gd name="connsiteY76" fmla="*/ 83630 h 130233"/>
                  <a:gd name="connsiteX77" fmla="*/ 57509 w 145051"/>
                  <a:gd name="connsiteY77" fmla="*/ 51710 h 130233"/>
                  <a:gd name="connsiteX78" fmla="*/ 60704 w 145051"/>
                  <a:gd name="connsiteY78" fmla="*/ 51710 h 130233"/>
                  <a:gd name="connsiteX79" fmla="*/ 60704 w 145051"/>
                  <a:gd name="connsiteY79" fmla="*/ 54264 h 130233"/>
                  <a:gd name="connsiteX80" fmla="*/ 57509 w 145051"/>
                  <a:gd name="connsiteY80" fmla="*/ 54264 h 130233"/>
                  <a:gd name="connsiteX81" fmla="*/ 57509 w 145051"/>
                  <a:gd name="connsiteY81" fmla="*/ 51710 h 130233"/>
                  <a:gd name="connsiteX82" fmla="*/ 80513 w 145051"/>
                  <a:gd name="connsiteY82" fmla="*/ 42134 h 130233"/>
                  <a:gd name="connsiteX83" fmla="*/ 57509 w 145051"/>
                  <a:gd name="connsiteY83" fmla="*/ 42134 h 130233"/>
                  <a:gd name="connsiteX84" fmla="*/ 57509 w 145051"/>
                  <a:gd name="connsiteY84" fmla="*/ 37665 h 130233"/>
                  <a:gd name="connsiteX85" fmla="*/ 69650 w 145051"/>
                  <a:gd name="connsiteY85" fmla="*/ 26813 h 130233"/>
                  <a:gd name="connsiteX86" fmla="*/ 80513 w 145051"/>
                  <a:gd name="connsiteY86" fmla="*/ 37665 h 130233"/>
                  <a:gd name="connsiteX87" fmla="*/ 80513 w 145051"/>
                  <a:gd name="connsiteY87" fmla="*/ 42134 h 130233"/>
                  <a:gd name="connsiteX88" fmla="*/ 80513 w 145051"/>
                  <a:gd name="connsiteY88" fmla="*/ 54264 h 130233"/>
                  <a:gd name="connsiteX89" fmla="*/ 77318 w 145051"/>
                  <a:gd name="connsiteY89" fmla="*/ 54264 h 130233"/>
                  <a:gd name="connsiteX90" fmla="*/ 77318 w 145051"/>
                  <a:gd name="connsiteY90" fmla="*/ 51710 h 130233"/>
                  <a:gd name="connsiteX91" fmla="*/ 80513 w 145051"/>
                  <a:gd name="connsiteY91" fmla="*/ 51710 h 130233"/>
                  <a:gd name="connsiteX92" fmla="*/ 80513 w 145051"/>
                  <a:gd name="connsiteY92" fmla="*/ 54264 h 130233"/>
                  <a:gd name="connsiteX93" fmla="*/ 41535 w 145051"/>
                  <a:gd name="connsiteY93" fmla="*/ 10214 h 130233"/>
                  <a:gd name="connsiteX94" fmla="*/ 93932 w 145051"/>
                  <a:gd name="connsiteY94" fmla="*/ 10214 h 130233"/>
                  <a:gd name="connsiteX95" fmla="*/ 93932 w 145051"/>
                  <a:gd name="connsiteY95" fmla="*/ 42134 h 130233"/>
                  <a:gd name="connsiteX96" fmla="*/ 90098 w 145051"/>
                  <a:gd name="connsiteY96" fmla="*/ 42134 h 130233"/>
                  <a:gd name="connsiteX97" fmla="*/ 90098 w 145051"/>
                  <a:gd name="connsiteY97" fmla="*/ 37665 h 130233"/>
                  <a:gd name="connsiteX98" fmla="*/ 67733 w 145051"/>
                  <a:gd name="connsiteY98" fmla="*/ 17875 h 130233"/>
                  <a:gd name="connsiteX99" fmla="*/ 47925 w 145051"/>
                  <a:gd name="connsiteY99" fmla="*/ 37665 h 130233"/>
                  <a:gd name="connsiteX100" fmla="*/ 47925 w 145051"/>
                  <a:gd name="connsiteY100" fmla="*/ 42134 h 130233"/>
                  <a:gd name="connsiteX101" fmla="*/ 41535 w 145051"/>
                  <a:gd name="connsiteY101" fmla="*/ 42134 h 130233"/>
                  <a:gd name="connsiteX102" fmla="*/ 41535 w 145051"/>
                  <a:gd name="connsiteY102" fmla="*/ 10214 h 13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45051" h="130233">
                    <a:moveTo>
                      <a:pt x="32589" y="5107"/>
                    </a:moveTo>
                    <a:lnTo>
                      <a:pt x="32589" y="46603"/>
                    </a:lnTo>
                    <a:cubicBezTo>
                      <a:pt x="32589" y="49157"/>
                      <a:pt x="34506" y="51072"/>
                      <a:pt x="37701" y="51710"/>
                    </a:cubicBezTo>
                    <a:lnTo>
                      <a:pt x="48563" y="51710"/>
                    </a:lnTo>
                    <a:lnTo>
                      <a:pt x="48563" y="54264"/>
                    </a:lnTo>
                    <a:lnTo>
                      <a:pt x="5112" y="54264"/>
                    </a:lnTo>
                    <a:cubicBezTo>
                      <a:pt x="2556" y="54264"/>
                      <a:pt x="0" y="56179"/>
                      <a:pt x="0" y="59371"/>
                    </a:cubicBezTo>
                    <a:cubicBezTo>
                      <a:pt x="0" y="62563"/>
                      <a:pt x="1917" y="64478"/>
                      <a:pt x="5112" y="64478"/>
                    </a:cubicBezTo>
                    <a:lnTo>
                      <a:pt x="5112" y="64478"/>
                    </a:lnTo>
                    <a:lnTo>
                      <a:pt x="12141" y="64478"/>
                    </a:lnTo>
                    <a:lnTo>
                      <a:pt x="12141" y="123849"/>
                    </a:lnTo>
                    <a:cubicBezTo>
                      <a:pt x="12141" y="126403"/>
                      <a:pt x="14058" y="128956"/>
                      <a:pt x="17253" y="128956"/>
                    </a:cubicBezTo>
                    <a:cubicBezTo>
                      <a:pt x="20447" y="128956"/>
                      <a:pt x="22365" y="127041"/>
                      <a:pt x="22365" y="123849"/>
                    </a:cubicBezTo>
                    <a:lnTo>
                      <a:pt x="22365" y="64478"/>
                    </a:lnTo>
                    <a:lnTo>
                      <a:pt x="49842" y="64478"/>
                    </a:lnTo>
                    <a:cubicBezTo>
                      <a:pt x="51119" y="68947"/>
                      <a:pt x="55592" y="71501"/>
                      <a:pt x="60066" y="71501"/>
                    </a:cubicBezTo>
                    <a:lnTo>
                      <a:pt x="61982" y="71501"/>
                    </a:lnTo>
                    <a:lnTo>
                      <a:pt x="61982" y="72139"/>
                    </a:lnTo>
                    <a:cubicBezTo>
                      <a:pt x="54314" y="73416"/>
                      <a:pt x="48563" y="79800"/>
                      <a:pt x="48563" y="88099"/>
                    </a:cubicBezTo>
                    <a:lnTo>
                      <a:pt x="48563" y="89376"/>
                    </a:lnTo>
                    <a:cubicBezTo>
                      <a:pt x="48563" y="91929"/>
                      <a:pt x="50481" y="94483"/>
                      <a:pt x="53676" y="94483"/>
                    </a:cubicBezTo>
                    <a:lnTo>
                      <a:pt x="65817" y="94483"/>
                    </a:lnTo>
                    <a:lnTo>
                      <a:pt x="65817" y="111081"/>
                    </a:lnTo>
                    <a:lnTo>
                      <a:pt x="51119" y="117465"/>
                    </a:lnTo>
                    <a:cubicBezTo>
                      <a:pt x="49202" y="118104"/>
                      <a:pt x="48563" y="120019"/>
                      <a:pt x="48563" y="121934"/>
                    </a:cubicBezTo>
                    <a:lnTo>
                      <a:pt x="48563" y="125126"/>
                    </a:lnTo>
                    <a:cubicBezTo>
                      <a:pt x="48563" y="127680"/>
                      <a:pt x="50481" y="130233"/>
                      <a:pt x="53037" y="130233"/>
                    </a:cubicBezTo>
                    <a:cubicBezTo>
                      <a:pt x="53037" y="130233"/>
                      <a:pt x="53037" y="130233"/>
                      <a:pt x="53037" y="130233"/>
                    </a:cubicBezTo>
                    <a:lnTo>
                      <a:pt x="53037" y="130233"/>
                    </a:lnTo>
                    <a:cubicBezTo>
                      <a:pt x="55592" y="130233"/>
                      <a:pt x="57509" y="128318"/>
                      <a:pt x="58148" y="125764"/>
                    </a:cubicBezTo>
                    <a:lnTo>
                      <a:pt x="58148" y="125126"/>
                    </a:lnTo>
                    <a:lnTo>
                      <a:pt x="65817" y="121296"/>
                    </a:lnTo>
                    <a:lnTo>
                      <a:pt x="65817" y="124488"/>
                    </a:lnTo>
                    <a:cubicBezTo>
                      <a:pt x="65817" y="127041"/>
                      <a:pt x="67733" y="129595"/>
                      <a:pt x="70928" y="129595"/>
                    </a:cubicBezTo>
                    <a:cubicBezTo>
                      <a:pt x="74123" y="129595"/>
                      <a:pt x="76040" y="127680"/>
                      <a:pt x="76040" y="124488"/>
                    </a:cubicBezTo>
                    <a:lnTo>
                      <a:pt x="76040" y="120657"/>
                    </a:lnTo>
                    <a:lnTo>
                      <a:pt x="83069" y="123849"/>
                    </a:lnTo>
                    <a:lnTo>
                      <a:pt x="83069" y="124488"/>
                    </a:lnTo>
                    <a:cubicBezTo>
                      <a:pt x="83069" y="127041"/>
                      <a:pt x="84986" y="128956"/>
                      <a:pt x="88181" y="128956"/>
                    </a:cubicBezTo>
                    <a:lnTo>
                      <a:pt x="88181" y="128956"/>
                    </a:lnTo>
                    <a:cubicBezTo>
                      <a:pt x="90737" y="128956"/>
                      <a:pt x="92654" y="127041"/>
                      <a:pt x="92654" y="124488"/>
                    </a:cubicBezTo>
                    <a:cubicBezTo>
                      <a:pt x="92654" y="124488"/>
                      <a:pt x="92654" y="124488"/>
                      <a:pt x="92654" y="124488"/>
                    </a:cubicBezTo>
                    <a:lnTo>
                      <a:pt x="92654" y="120657"/>
                    </a:lnTo>
                    <a:cubicBezTo>
                      <a:pt x="92654" y="118742"/>
                      <a:pt x="91376" y="117465"/>
                      <a:pt x="90098" y="116188"/>
                    </a:cubicBezTo>
                    <a:lnTo>
                      <a:pt x="76679" y="109804"/>
                    </a:lnTo>
                    <a:lnTo>
                      <a:pt x="76679" y="93206"/>
                    </a:lnTo>
                    <a:lnTo>
                      <a:pt x="88181" y="93206"/>
                    </a:lnTo>
                    <a:cubicBezTo>
                      <a:pt x="90737" y="93206"/>
                      <a:pt x="92654" y="91291"/>
                      <a:pt x="93293" y="88737"/>
                    </a:cubicBezTo>
                    <a:cubicBezTo>
                      <a:pt x="93293" y="88737"/>
                      <a:pt x="93293" y="88737"/>
                      <a:pt x="93293" y="88737"/>
                    </a:cubicBezTo>
                    <a:lnTo>
                      <a:pt x="93293" y="88099"/>
                    </a:lnTo>
                    <a:cubicBezTo>
                      <a:pt x="93293" y="80438"/>
                      <a:pt x="88181" y="74054"/>
                      <a:pt x="80513" y="72777"/>
                    </a:cubicBezTo>
                    <a:lnTo>
                      <a:pt x="80513" y="71501"/>
                    </a:lnTo>
                    <a:lnTo>
                      <a:pt x="82430" y="71501"/>
                    </a:lnTo>
                    <a:cubicBezTo>
                      <a:pt x="86903" y="71501"/>
                      <a:pt x="90737" y="68309"/>
                      <a:pt x="92654" y="64478"/>
                    </a:cubicBezTo>
                    <a:lnTo>
                      <a:pt x="120131" y="64478"/>
                    </a:lnTo>
                    <a:lnTo>
                      <a:pt x="120131" y="123849"/>
                    </a:lnTo>
                    <a:cubicBezTo>
                      <a:pt x="120131" y="126403"/>
                      <a:pt x="122048" y="128956"/>
                      <a:pt x="125243" y="128956"/>
                    </a:cubicBezTo>
                    <a:cubicBezTo>
                      <a:pt x="128438" y="128956"/>
                      <a:pt x="130355" y="127041"/>
                      <a:pt x="130355" y="123849"/>
                    </a:cubicBezTo>
                    <a:lnTo>
                      <a:pt x="130355" y="64478"/>
                    </a:lnTo>
                    <a:lnTo>
                      <a:pt x="139940" y="64478"/>
                    </a:lnTo>
                    <a:cubicBezTo>
                      <a:pt x="142496" y="64478"/>
                      <a:pt x="145051" y="62563"/>
                      <a:pt x="145051" y="59371"/>
                    </a:cubicBezTo>
                    <a:cubicBezTo>
                      <a:pt x="145051" y="56179"/>
                      <a:pt x="143135" y="54264"/>
                      <a:pt x="139940" y="54264"/>
                    </a:cubicBezTo>
                    <a:lnTo>
                      <a:pt x="93932" y="54264"/>
                    </a:lnTo>
                    <a:lnTo>
                      <a:pt x="93932" y="51710"/>
                    </a:lnTo>
                    <a:lnTo>
                      <a:pt x="102878" y="51710"/>
                    </a:lnTo>
                    <a:cubicBezTo>
                      <a:pt x="105434" y="51710"/>
                      <a:pt x="107990" y="49795"/>
                      <a:pt x="107990" y="46603"/>
                    </a:cubicBezTo>
                    <a:lnTo>
                      <a:pt x="107990" y="5107"/>
                    </a:lnTo>
                    <a:cubicBezTo>
                      <a:pt x="107990" y="2554"/>
                      <a:pt x="106073" y="638"/>
                      <a:pt x="103517" y="0"/>
                    </a:cubicBezTo>
                    <a:cubicBezTo>
                      <a:pt x="103517" y="0"/>
                      <a:pt x="103517" y="0"/>
                      <a:pt x="103517" y="0"/>
                    </a:cubicBezTo>
                    <a:lnTo>
                      <a:pt x="41535" y="0"/>
                    </a:lnTo>
                    <a:cubicBezTo>
                      <a:pt x="34506" y="638"/>
                      <a:pt x="32589" y="2554"/>
                      <a:pt x="32589" y="5107"/>
                    </a:cubicBezTo>
                    <a:cubicBezTo>
                      <a:pt x="32589" y="5107"/>
                      <a:pt x="32589" y="5107"/>
                      <a:pt x="32589" y="5107"/>
                    </a:cubicBezTo>
                    <a:close/>
                    <a:moveTo>
                      <a:pt x="58148" y="83630"/>
                    </a:moveTo>
                    <a:cubicBezTo>
                      <a:pt x="59427" y="82353"/>
                      <a:pt x="61343" y="81077"/>
                      <a:pt x="63261" y="81077"/>
                    </a:cubicBezTo>
                    <a:lnTo>
                      <a:pt x="74123" y="81077"/>
                    </a:lnTo>
                    <a:cubicBezTo>
                      <a:pt x="76040" y="81077"/>
                      <a:pt x="77957" y="81715"/>
                      <a:pt x="79235" y="83630"/>
                    </a:cubicBezTo>
                    <a:lnTo>
                      <a:pt x="58148" y="83630"/>
                    </a:lnTo>
                    <a:close/>
                    <a:moveTo>
                      <a:pt x="57509" y="51710"/>
                    </a:moveTo>
                    <a:lnTo>
                      <a:pt x="60704" y="51710"/>
                    </a:lnTo>
                    <a:lnTo>
                      <a:pt x="60704" y="54264"/>
                    </a:lnTo>
                    <a:lnTo>
                      <a:pt x="57509" y="54264"/>
                    </a:lnTo>
                    <a:lnTo>
                      <a:pt x="57509" y="51710"/>
                    </a:lnTo>
                    <a:close/>
                    <a:moveTo>
                      <a:pt x="80513" y="42134"/>
                    </a:moveTo>
                    <a:lnTo>
                      <a:pt x="57509" y="42134"/>
                    </a:lnTo>
                    <a:lnTo>
                      <a:pt x="57509" y="37665"/>
                    </a:lnTo>
                    <a:cubicBezTo>
                      <a:pt x="58148" y="31281"/>
                      <a:pt x="63261" y="26813"/>
                      <a:pt x="69650" y="26813"/>
                    </a:cubicBezTo>
                    <a:cubicBezTo>
                      <a:pt x="75402" y="27451"/>
                      <a:pt x="79874" y="31920"/>
                      <a:pt x="80513" y="37665"/>
                    </a:cubicBezTo>
                    <a:lnTo>
                      <a:pt x="80513" y="42134"/>
                    </a:lnTo>
                    <a:close/>
                    <a:moveTo>
                      <a:pt x="80513" y="54264"/>
                    </a:moveTo>
                    <a:lnTo>
                      <a:pt x="77318" y="54264"/>
                    </a:lnTo>
                    <a:lnTo>
                      <a:pt x="77318" y="51710"/>
                    </a:lnTo>
                    <a:lnTo>
                      <a:pt x="80513" y="51710"/>
                    </a:lnTo>
                    <a:lnTo>
                      <a:pt x="80513" y="54264"/>
                    </a:lnTo>
                    <a:close/>
                    <a:moveTo>
                      <a:pt x="41535" y="10214"/>
                    </a:moveTo>
                    <a:lnTo>
                      <a:pt x="93932" y="10214"/>
                    </a:lnTo>
                    <a:lnTo>
                      <a:pt x="93932" y="42134"/>
                    </a:lnTo>
                    <a:lnTo>
                      <a:pt x="90098" y="42134"/>
                    </a:lnTo>
                    <a:lnTo>
                      <a:pt x="90098" y="37665"/>
                    </a:lnTo>
                    <a:cubicBezTo>
                      <a:pt x="89459" y="26174"/>
                      <a:pt x="79235" y="17237"/>
                      <a:pt x="67733" y="17875"/>
                    </a:cubicBezTo>
                    <a:cubicBezTo>
                      <a:pt x="56871" y="18514"/>
                      <a:pt x="48563" y="26813"/>
                      <a:pt x="47925" y="37665"/>
                    </a:cubicBezTo>
                    <a:lnTo>
                      <a:pt x="47925" y="42134"/>
                    </a:lnTo>
                    <a:lnTo>
                      <a:pt x="41535" y="42134"/>
                    </a:lnTo>
                    <a:lnTo>
                      <a:pt x="41535" y="1021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84" name="Graphic 4">
                <a:extLst>
                  <a:ext uri="{FF2B5EF4-FFF2-40B4-BE49-F238E27FC236}">
                    <a16:creationId xmlns:a16="http://schemas.microsoft.com/office/drawing/2014/main" id="{912B34F7-7750-4E16-92E1-2245F6A971A2}"/>
                  </a:ext>
                </a:extLst>
              </p:cNvPr>
              <p:cNvSpPr/>
              <p:nvPr/>
            </p:nvSpPr>
            <p:spPr>
              <a:xfrm>
                <a:off x="10991969" y="1476777"/>
                <a:ext cx="246258" cy="213863"/>
              </a:xfrm>
              <a:custGeom>
                <a:avLst/>
                <a:gdLst>
                  <a:gd name="connsiteX0" fmla="*/ 241540 w 246258"/>
                  <a:gd name="connsiteY0" fmla="*/ 65117 h 213863"/>
                  <a:gd name="connsiteX1" fmla="*/ 130355 w 246258"/>
                  <a:gd name="connsiteY1" fmla="*/ 1915 h 213863"/>
                  <a:gd name="connsiteX2" fmla="*/ 116297 w 246258"/>
                  <a:gd name="connsiteY2" fmla="*/ 1915 h 213863"/>
                  <a:gd name="connsiteX3" fmla="*/ 5112 w 246258"/>
                  <a:gd name="connsiteY3" fmla="*/ 65117 h 213863"/>
                  <a:gd name="connsiteX4" fmla="*/ 1278 w 246258"/>
                  <a:gd name="connsiteY4" fmla="*/ 79161 h 213863"/>
                  <a:gd name="connsiteX5" fmla="*/ 8307 w 246258"/>
                  <a:gd name="connsiteY5" fmla="*/ 84269 h 213863"/>
                  <a:gd name="connsiteX6" fmla="*/ 23643 w 246258"/>
                  <a:gd name="connsiteY6" fmla="*/ 87460 h 213863"/>
                  <a:gd name="connsiteX7" fmla="*/ 23643 w 246258"/>
                  <a:gd name="connsiteY7" fmla="*/ 207479 h 213863"/>
                  <a:gd name="connsiteX8" fmla="*/ 30033 w 246258"/>
                  <a:gd name="connsiteY8" fmla="*/ 213863 h 213863"/>
                  <a:gd name="connsiteX9" fmla="*/ 215980 w 246258"/>
                  <a:gd name="connsiteY9" fmla="*/ 213863 h 213863"/>
                  <a:gd name="connsiteX10" fmla="*/ 222370 w 246258"/>
                  <a:gd name="connsiteY10" fmla="*/ 207479 h 213863"/>
                  <a:gd name="connsiteX11" fmla="*/ 222370 w 246258"/>
                  <a:gd name="connsiteY11" fmla="*/ 87460 h 213863"/>
                  <a:gd name="connsiteX12" fmla="*/ 237706 w 246258"/>
                  <a:gd name="connsiteY12" fmla="*/ 84269 h 213863"/>
                  <a:gd name="connsiteX13" fmla="*/ 246012 w 246258"/>
                  <a:gd name="connsiteY13" fmla="*/ 72139 h 213863"/>
                  <a:gd name="connsiteX14" fmla="*/ 241540 w 246258"/>
                  <a:gd name="connsiteY14" fmla="*/ 65117 h 213863"/>
                  <a:gd name="connsiteX15" fmla="*/ 241540 w 246258"/>
                  <a:gd name="connsiteY15" fmla="*/ 65117 h 213863"/>
                  <a:gd name="connsiteX16" fmla="*/ 214702 w 246258"/>
                  <a:gd name="connsiteY16" fmla="*/ 75331 h 213863"/>
                  <a:gd name="connsiteX17" fmla="*/ 209590 w 246258"/>
                  <a:gd name="connsiteY17" fmla="*/ 81715 h 213863"/>
                  <a:gd name="connsiteX18" fmla="*/ 209590 w 246258"/>
                  <a:gd name="connsiteY18" fmla="*/ 200457 h 213863"/>
                  <a:gd name="connsiteX19" fmla="*/ 37062 w 246258"/>
                  <a:gd name="connsiteY19" fmla="*/ 200457 h 213863"/>
                  <a:gd name="connsiteX20" fmla="*/ 37062 w 246258"/>
                  <a:gd name="connsiteY20" fmla="*/ 81715 h 213863"/>
                  <a:gd name="connsiteX21" fmla="*/ 31949 w 246258"/>
                  <a:gd name="connsiteY21" fmla="*/ 75331 h 213863"/>
                  <a:gd name="connsiteX22" fmla="*/ 17253 w 246258"/>
                  <a:gd name="connsiteY22" fmla="*/ 72139 h 213863"/>
                  <a:gd name="connsiteX23" fmla="*/ 122687 w 246258"/>
                  <a:gd name="connsiteY23" fmla="*/ 12130 h 213863"/>
                  <a:gd name="connsiteX24" fmla="*/ 123965 w 246258"/>
                  <a:gd name="connsiteY24" fmla="*/ 12130 h 213863"/>
                  <a:gd name="connsiteX25" fmla="*/ 229399 w 246258"/>
                  <a:gd name="connsiteY25" fmla="*/ 72139 h 213863"/>
                  <a:gd name="connsiteX26" fmla="*/ 214702 w 246258"/>
                  <a:gd name="connsiteY26" fmla="*/ 75331 h 21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6258" h="213863">
                    <a:moveTo>
                      <a:pt x="241540" y="65117"/>
                    </a:moveTo>
                    <a:lnTo>
                      <a:pt x="130355" y="1915"/>
                    </a:lnTo>
                    <a:cubicBezTo>
                      <a:pt x="125882" y="-638"/>
                      <a:pt x="120770" y="-638"/>
                      <a:pt x="116297" y="1915"/>
                    </a:cubicBezTo>
                    <a:lnTo>
                      <a:pt x="5112" y="65117"/>
                    </a:lnTo>
                    <a:cubicBezTo>
                      <a:pt x="0" y="67670"/>
                      <a:pt x="-1278" y="74054"/>
                      <a:pt x="1278" y="79161"/>
                    </a:cubicBezTo>
                    <a:cubicBezTo>
                      <a:pt x="2556" y="81715"/>
                      <a:pt x="5112" y="83630"/>
                      <a:pt x="8307" y="84269"/>
                    </a:cubicBezTo>
                    <a:lnTo>
                      <a:pt x="23643" y="87460"/>
                    </a:lnTo>
                    <a:lnTo>
                      <a:pt x="23643" y="207479"/>
                    </a:lnTo>
                    <a:cubicBezTo>
                      <a:pt x="23643" y="211310"/>
                      <a:pt x="26199" y="213863"/>
                      <a:pt x="30033" y="213863"/>
                    </a:cubicBezTo>
                    <a:lnTo>
                      <a:pt x="215980" y="213863"/>
                    </a:lnTo>
                    <a:cubicBezTo>
                      <a:pt x="219814" y="213863"/>
                      <a:pt x="222370" y="211310"/>
                      <a:pt x="222370" y="207479"/>
                    </a:cubicBezTo>
                    <a:lnTo>
                      <a:pt x="222370" y="87460"/>
                    </a:lnTo>
                    <a:lnTo>
                      <a:pt x="237706" y="84269"/>
                    </a:lnTo>
                    <a:cubicBezTo>
                      <a:pt x="243457" y="83630"/>
                      <a:pt x="247291" y="77885"/>
                      <a:pt x="246012" y="72139"/>
                    </a:cubicBezTo>
                    <a:cubicBezTo>
                      <a:pt x="246012" y="68947"/>
                      <a:pt x="244096" y="66393"/>
                      <a:pt x="241540" y="65117"/>
                    </a:cubicBezTo>
                    <a:lnTo>
                      <a:pt x="241540" y="65117"/>
                    </a:lnTo>
                    <a:close/>
                    <a:moveTo>
                      <a:pt x="214702" y="75331"/>
                    </a:moveTo>
                    <a:cubicBezTo>
                      <a:pt x="211507" y="75969"/>
                      <a:pt x="209590" y="78523"/>
                      <a:pt x="209590" y="81715"/>
                    </a:cubicBezTo>
                    <a:lnTo>
                      <a:pt x="209590" y="200457"/>
                    </a:lnTo>
                    <a:lnTo>
                      <a:pt x="37062" y="200457"/>
                    </a:lnTo>
                    <a:lnTo>
                      <a:pt x="37062" y="81715"/>
                    </a:lnTo>
                    <a:cubicBezTo>
                      <a:pt x="37062" y="78523"/>
                      <a:pt x="35144" y="75969"/>
                      <a:pt x="31949" y="75331"/>
                    </a:cubicBezTo>
                    <a:lnTo>
                      <a:pt x="17253" y="72139"/>
                    </a:lnTo>
                    <a:lnTo>
                      <a:pt x="122687" y="12130"/>
                    </a:lnTo>
                    <a:cubicBezTo>
                      <a:pt x="123326" y="12130"/>
                      <a:pt x="123965" y="12130"/>
                      <a:pt x="123965" y="12130"/>
                    </a:cubicBezTo>
                    <a:lnTo>
                      <a:pt x="229399" y="72139"/>
                    </a:lnTo>
                    <a:lnTo>
                      <a:pt x="214702" y="75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82" name="Graphic 4">
              <a:extLst>
                <a:ext uri="{FF2B5EF4-FFF2-40B4-BE49-F238E27FC236}">
                  <a16:creationId xmlns:a16="http://schemas.microsoft.com/office/drawing/2014/main" id="{F786D448-FCD9-4CAF-9D57-1A56A70A5276}"/>
                </a:ext>
              </a:extLst>
            </p:cNvPr>
            <p:cNvSpPr/>
            <p:nvPr/>
          </p:nvSpPr>
          <p:spPr>
            <a:xfrm>
              <a:off x="12546418" y="771387"/>
              <a:ext cx="29703" cy="29618"/>
            </a:xfrm>
            <a:custGeom>
              <a:avLst/>
              <a:gdLst>
                <a:gd name="connsiteX0" fmla="*/ 137384 w 211506"/>
                <a:gd name="connsiteY0" fmla="*/ 127680 h 211309"/>
                <a:gd name="connsiteX1" fmla="*/ 155915 w 211506"/>
                <a:gd name="connsiteY1" fmla="*/ 77885 h 211309"/>
                <a:gd name="connsiteX2" fmla="*/ 77957 w 211506"/>
                <a:gd name="connsiteY2" fmla="*/ 0 h 211309"/>
                <a:gd name="connsiteX3" fmla="*/ 0 w 211506"/>
                <a:gd name="connsiteY3" fmla="*/ 77885 h 211309"/>
                <a:gd name="connsiteX4" fmla="*/ 77957 w 211506"/>
                <a:gd name="connsiteY4" fmla="*/ 155769 h 211309"/>
                <a:gd name="connsiteX5" fmla="*/ 128438 w 211506"/>
                <a:gd name="connsiteY5" fmla="*/ 137256 h 211309"/>
                <a:gd name="connsiteX6" fmla="*/ 200644 w 211506"/>
                <a:gd name="connsiteY6" fmla="*/ 209395 h 211309"/>
                <a:gd name="connsiteX7" fmla="*/ 205117 w 211506"/>
                <a:gd name="connsiteY7" fmla="*/ 211310 h 211309"/>
                <a:gd name="connsiteX8" fmla="*/ 209590 w 211506"/>
                <a:gd name="connsiteY8" fmla="*/ 209395 h 211309"/>
                <a:gd name="connsiteX9" fmla="*/ 209590 w 211506"/>
                <a:gd name="connsiteY9" fmla="*/ 200457 h 211309"/>
                <a:gd name="connsiteX10" fmla="*/ 137384 w 211506"/>
                <a:gd name="connsiteY10" fmla="*/ 127680 h 211309"/>
                <a:gd name="connsiteX11" fmla="*/ 13419 w 211506"/>
                <a:gd name="connsiteY11" fmla="*/ 77885 h 211309"/>
                <a:gd name="connsiteX12" fmla="*/ 78597 w 211506"/>
                <a:gd name="connsiteY12" fmla="*/ 12768 h 211309"/>
                <a:gd name="connsiteX13" fmla="*/ 143774 w 211506"/>
                <a:gd name="connsiteY13" fmla="*/ 77885 h 211309"/>
                <a:gd name="connsiteX14" fmla="*/ 78597 w 211506"/>
                <a:gd name="connsiteY14" fmla="*/ 143001 h 211309"/>
                <a:gd name="connsiteX15" fmla="*/ 13419 w 211506"/>
                <a:gd name="connsiteY15" fmla="*/ 77885 h 21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506" h="211309">
                  <a:moveTo>
                    <a:pt x="137384" y="127680"/>
                  </a:moveTo>
                  <a:cubicBezTo>
                    <a:pt x="148886" y="114273"/>
                    <a:pt x="155915" y="96398"/>
                    <a:pt x="155915" y="77885"/>
                  </a:cubicBezTo>
                  <a:cubicBezTo>
                    <a:pt x="155915" y="35112"/>
                    <a:pt x="120770" y="0"/>
                    <a:pt x="77957" y="0"/>
                  </a:cubicBezTo>
                  <a:cubicBezTo>
                    <a:pt x="35145" y="0"/>
                    <a:pt x="0" y="35112"/>
                    <a:pt x="0" y="77885"/>
                  </a:cubicBezTo>
                  <a:cubicBezTo>
                    <a:pt x="0" y="120657"/>
                    <a:pt x="35145" y="155769"/>
                    <a:pt x="77957" y="155769"/>
                  </a:cubicBezTo>
                  <a:cubicBezTo>
                    <a:pt x="97127" y="155769"/>
                    <a:pt x="114380" y="148747"/>
                    <a:pt x="128438" y="137256"/>
                  </a:cubicBezTo>
                  <a:lnTo>
                    <a:pt x="200644" y="209395"/>
                  </a:lnTo>
                  <a:cubicBezTo>
                    <a:pt x="201922" y="210671"/>
                    <a:pt x="203839" y="211310"/>
                    <a:pt x="205117" y="211310"/>
                  </a:cubicBezTo>
                  <a:cubicBezTo>
                    <a:pt x="206395" y="211310"/>
                    <a:pt x="208312" y="210671"/>
                    <a:pt x="209590" y="209395"/>
                  </a:cubicBezTo>
                  <a:cubicBezTo>
                    <a:pt x="212146" y="206841"/>
                    <a:pt x="212146" y="203011"/>
                    <a:pt x="209590" y="200457"/>
                  </a:cubicBezTo>
                  <a:lnTo>
                    <a:pt x="137384" y="127680"/>
                  </a:lnTo>
                  <a:close/>
                  <a:moveTo>
                    <a:pt x="13419" y="77885"/>
                  </a:moveTo>
                  <a:cubicBezTo>
                    <a:pt x="13419" y="42134"/>
                    <a:pt x="42812" y="12768"/>
                    <a:pt x="78597" y="12768"/>
                  </a:cubicBezTo>
                  <a:cubicBezTo>
                    <a:pt x="114380" y="12768"/>
                    <a:pt x="143774" y="42134"/>
                    <a:pt x="143774" y="77885"/>
                  </a:cubicBezTo>
                  <a:cubicBezTo>
                    <a:pt x="143774" y="113635"/>
                    <a:pt x="114380" y="143001"/>
                    <a:pt x="78597" y="143001"/>
                  </a:cubicBezTo>
                  <a:cubicBezTo>
                    <a:pt x="42812" y="143001"/>
                    <a:pt x="13419" y="113635"/>
                    <a:pt x="13419" y="77885"/>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154" name="TextBox 153">
            <a:extLst>
              <a:ext uri="{FF2B5EF4-FFF2-40B4-BE49-F238E27FC236}">
                <a16:creationId xmlns:a16="http://schemas.microsoft.com/office/drawing/2014/main" id="{C427E083-00D9-4E6E-8F76-847382146313}"/>
              </a:ext>
            </a:extLst>
          </p:cNvPr>
          <p:cNvSpPr txBox="1"/>
          <p:nvPr/>
        </p:nvSpPr>
        <p:spPr>
          <a:xfrm>
            <a:off x="644562" y="1650236"/>
            <a:ext cx="12131668" cy="321435"/>
          </a:xfrm>
          <a:prstGeom prst="rect">
            <a:avLst/>
          </a:prstGeom>
          <a:noFill/>
        </p:spPr>
        <p:txBody>
          <a:bodyPr wrap="square" lIns="0">
            <a:spAutoFit/>
          </a:bodyPr>
          <a:lstStyle/>
          <a:p>
            <a:pPr marL="0" marR="0" lvl="0" indent="0" algn="justLow" defTabSz="787481" rtl="0" eaLnBrk="1" fontAlgn="auto" latinLnBrk="0" hangingPunct="1">
              <a:lnSpc>
                <a:spcPts val="19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Aiming to </a:t>
            </a: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improve the </a:t>
            </a:r>
            <a:r>
              <a:rPr lang="en-GB" sz="14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air quality, </a:t>
            </a: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the City Council has </a:t>
            </a:r>
            <a:r>
              <a:rPr lang="en-GB" sz="1400" b="1"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expanded the SER </a:t>
            </a: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and implemented new fees that vary with the </a:t>
            </a:r>
            <a:r>
              <a:rPr lang="en-GB" sz="1400" b="1"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air quality within the city</a:t>
            </a: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a:t>
            </a:r>
            <a:r>
              <a:rPr kumimoji="0" lang="en-GB" sz="14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 </a:t>
            </a:r>
          </a:p>
        </p:txBody>
      </p:sp>
      <p:grpSp>
        <p:nvGrpSpPr>
          <p:cNvPr id="5" name="Group 4">
            <a:extLst>
              <a:ext uri="{FF2B5EF4-FFF2-40B4-BE49-F238E27FC236}">
                <a16:creationId xmlns:a16="http://schemas.microsoft.com/office/drawing/2014/main" id="{2E54E237-BDBB-4736-8C82-7A3489411100}"/>
              </a:ext>
            </a:extLst>
          </p:cNvPr>
          <p:cNvGrpSpPr/>
          <p:nvPr/>
        </p:nvGrpSpPr>
        <p:grpSpPr>
          <a:xfrm>
            <a:off x="751202" y="2772491"/>
            <a:ext cx="3035489" cy="879350"/>
            <a:chOff x="751202" y="2585156"/>
            <a:chExt cx="2941007" cy="879350"/>
          </a:xfrm>
        </p:grpSpPr>
        <p:sp>
          <p:nvSpPr>
            <p:cNvPr id="32" name="Rectangle 121">
              <a:extLst>
                <a:ext uri="{FF2B5EF4-FFF2-40B4-BE49-F238E27FC236}">
                  <a16:creationId xmlns:a16="http://schemas.microsoft.com/office/drawing/2014/main" id="{2EBF7099-CFAC-4394-8D21-6A355A963CA2}"/>
                </a:ext>
              </a:extLst>
            </p:cNvPr>
            <p:cNvSpPr>
              <a:spLocks/>
            </p:cNvSpPr>
            <p:nvPr/>
          </p:nvSpPr>
          <p:spPr>
            <a:xfrm>
              <a:off x="1934759" y="2677678"/>
              <a:ext cx="1757450" cy="699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lvl="0" defTabSz="914400">
                <a:lnSpc>
                  <a:spcPct val="150000"/>
                </a:lnSpc>
                <a:spcAft>
                  <a:spcPts val="600"/>
                </a:spcAft>
                <a:defRPr/>
              </a:pPr>
              <a:r>
                <a:rPr lang="en-GB" sz="1600" dirty="0">
                  <a:solidFill>
                    <a:srgbClr val="00A28A"/>
                  </a:solidFill>
                  <a:latin typeface="Open Sans Extrabold" panose="020B0906030804020204" pitchFamily="34" charset="0"/>
                  <a:ea typeface="Open Sans Extrabold" panose="020B0906030804020204" pitchFamily="34" charset="0"/>
                  <a:cs typeface="Open Sans Extrabold" panose="020B0906030804020204" pitchFamily="34" charset="0"/>
                </a:rPr>
                <a:t>01/ EXTENSION OF SER ZONE</a:t>
              </a:r>
            </a:p>
          </p:txBody>
        </p:sp>
        <p:grpSp>
          <p:nvGrpSpPr>
            <p:cNvPr id="20" name="Group 142">
              <a:extLst>
                <a:ext uri="{FF2B5EF4-FFF2-40B4-BE49-F238E27FC236}">
                  <a16:creationId xmlns:a16="http://schemas.microsoft.com/office/drawing/2014/main" id="{3BAB63EF-6297-489C-84C9-A9E806F40AFB}"/>
                </a:ext>
              </a:extLst>
            </p:cNvPr>
            <p:cNvGrpSpPr>
              <a:grpSpLocks noChangeAspect="1"/>
            </p:cNvGrpSpPr>
            <p:nvPr/>
          </p:nvGrpSpPr>
          <p:grpSpPr>
            <a:xfrm>
              <a:off x="751202" y="2585156"/>
              <a:ext cx="880176" cy="879350"/>
              <a:chOff x="4512623" y="3069325"/>
              <a:chExt cx="1185076" cy="1183964"/>
            </a:xfrm>
            <a:solidFill>
              <a:srgbClr val="00A28A"/>
            </a:solidFill>
          </p:grpSpPr>
          <p:sp>
            <p:nvSpPr>
              <p:cNvPr id="21" name="Graphic 4">
                <a:extLst>
                  <a:ext uri="{FF2B5EF4-FFF2-40B4-BE49-F238E27FC236}">
                    <a16:creationId xmlns:a16="http://schemas.microsoft.com/office/drawing/2014/main" id="{C4A236AE-AF43-438C-A81F-AE12525F2260}"/>
                  </a:ext>
                </a:extLst>
              </p:cNvPr>
              <p:cNvSpPr/>
              <p:nvPr/>
            </p:nvSpPr>
            <p:spPr>
              <a:xfrm>
                <a:off x="4512623" y="3069325"/>
                <a:ext cx="1185076" cy="1183964"/>
              </a:xfrm>
              <a:custGeom>
                <a:avLst/>
                <a:gdLst>
                  <a:gd name="connsiteX0" fmla="*/ 181474 w 362309"/>
                  <a:gd name="connsiteY0" fmla="*/ 0 h 361971"/>
                  <a:gd name="connsiteX1" fmla="*/ 0 w 362309"/>
                  <a:gd name="connsiteY1" fmla="*/ 180667 h 361971"/>
                  <a:gd name="connsiteX2" fmla="*/ 180835 w 362309"/>
                  <a:gd name="connsiteY2" fmla="*/ 361972 h 361971"/>
                  <a:gd name="connsiteX3" fmla="*/ 362309 w 362309"/>
                  <a:gd name="connsiteY3" fmla="*/ 181305 h 361971"/>
                  <a:gd name="connsiteX4" fmla="*/ 362309 w 362309"/>
                  <a:gd name="connsiteY4" fmla="*/ 181305 h 361971"/>
                  <a:gd name="connsiteX5" fmla="*/ 181474 w 362309"/>
                  <a:gd name="connsiteY5" fmla="*/ 0 h 361971"/>
                  <a:gd name="connsiteX6" fmla="*/ 181474 w 362309"/>
                  <a:gd name="connsiteY6" fmla="*/ 349204 h 361971"/>
                  <a:gd name="connsiteX7" fmla="*/ 12780 w 362309"/>
                  <a:gd name="connsiteY7" fmla="*/ 181305 h 361971"/>
                  <a:gd name="connsiteX8" fmla="*/ 180835 w 362309"/>
                  <a:gd name="connsiteY8" fmla="*/ 12768 h 361971"/>
                  <a:gd name="connsiteX9" fmla="*/ 349529 w 362309"/>
                  <a:gd name="connsiteY9" fmla="*/ 180667 h 361971"/>
                  <a:gd name="connsiteX10" fmla="*/ 349529 w 362309"/>
                  <a:gd name="connsiteY10" fmla="*/ 180667 h 361971"/>
                  <a:gd name="connsiteX11" fmla="*/ 181474 w 362309"/>
                  <a:gd name="connsiteY11" fmla="*/ 349204 h 361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2309" h="361971">
                    <a:moveTo>
                      <a:pt x="181474" y="0"/>
                    </a:moveTo>
                    <a:cubicBezTo>
                      <a:pt x="81152" y="0"/>
                      <a:pt x="0" y="81077"/>
                      <a:pt x="0" y="180667"/>
                    </a:cubicBezTo>
                    <a:cubicBezTo>
                      <a:pt x="0" y="280895"/>
                      <a:pt x="81152" y="361972"/>
                      <a:pt x="180835" y="361972"/>
                    </a:cubicBezTo>
                    <a:cubicBezTo>
                      <a:pt x="281157" y="361972"/>
                      <a:pt x="362309" y="280895"/>
                      <a:pt x="362309" y="181305"/>
                    </a:cubicBezTo>
                    <a:cubicBezTo>
                      <a:pt x="362309" y="181305"/>
                      <a:pt x="362309" y="181305"/>
                      <a:pt x="362309" y="181305"/>
                    </a:cubicBezTo>
                    <a:cubicBezTo>
                      <a:pt x="362309" y="81077"/>
                      <a:pt x="281157" y="0"/>
                      <a:pt x="181474" y="0"/>
                    </a:cubicBezTo>
                    <a:close/>
                    <a:moveTo>
                      <a:pt x="181474" y="349204"/>
                    </a:moveTo>
                    <a:cubicBezTo>
                      <a:pt x="88181" y="349204"/>
                      <a:pt x="12780" y="273873"/>
                      <a:pt x="12780" y="181305"/>
                    </a:cubicBezTo>
                    <a:cubicBezTo>
                      <a:pt x="12780" y="88099"/>
                      <a:pt x="88181" y="12768"/>
                      <a:pt x="180835" y="12768"/>
                    </a:cubicBezTo>
                    <a:cubicBezTo>
                      <a:pt x="274128" y="12768"/>
                      <a:pt x="349529" y="88099"/>
                      <a:pt x="349529" y="180667"/>
                    </a:cubicBezTo>
                    <a:cubicBezTo>
                      <a:pt x="349529" y="180667"/>
                      <a:pt x="349529" y="180667"/>
                      <a:pt x="349529" y="180667"/>
                    </a:cubicBezTo>
                    <a:cubicBezTo>
                      <a:pt x="349529" y="273873"/>
                      <a:pt x="274128" y="349204"/>
                      <a:pt x="181474" y="349204"/>
                    </a:cubicBezTo>
                    <a:close/>
                  </a:path>
                </a:pathLst>
              </a:custGeom>
              <a:grpFill/>
              <a:ln w="6390" cap="flat">
                <a:noFill/>
                <a:prstDash val="solid"/>
                <a:miter/>
              </a:ln>
            </p:spPr>
            <p:txBody>
              <a:bodyPr rtlCol="0" anchor="ctr"/>
              <a:lstStyle/>
              <a:p>
                <a:endParaRPr lang="en-GB" dirty="0"/>
              </a:p>
            </p:txBody>
          </p:sp>
          <p:grpSp>
            <p:nvGrpSpPr>
              <p:cNvPr id="22" name="Group 144">
                <a:extLst>
                  <a:ext uri="{FF2B5EF4-FFF2-40B4-BE49-F238E27FC236}">
                    <a16:creationId xmlns:a16="http://schemas.microsoft.com/office/drawing/2014/main" id="{310F2338-1E9C-4435-A3F8-4D31E5A959D1}"/>
                  </a:ext>
                </a:extLst>
              </p:cNvPr>
              <p:cNvGrpSpPr/>
              <p:nvPr/>
            </p:nvGrpSpPr>
            <p:grpSpPr>
              <a:xfrm>
                <a:off x="4761348" y="3292651"/>
                <a:ext cx="687626" cy="726767"/>
                <a:chOff x="4761348" y="3292651"/>
                <a:chExt cx="687626" cy="726767"/>
              </a:xfrm>
              <a:grpFill/>
            </p:grpSpPr>
            <p:sp>
              <p:nvSpPr>
                <p:cNvPr id="27" name="Graphic 4">
                  <a:extLst>
                    <a:ext uri="{FF2B5EF4-FFF2-40B4-BE49-F238E27FC236}">
                      <a16:creationId xmlns:a16="http://schemas.microsoft.com/office/drawing/2014/main" id="{8778DD63-F414-4337-9F32-000348E8B517}"/>
                    </a:ext>
                  </a:extLst>
                </p:cNvPr>
                <p:cNvSpPr/>
                <p:nvPr/>
              </p:nvSpPr>
              <p:spPr>
                <a:xfrm>
                  <a:off x="4761348" y="3773968"/>
                  <a:ext cx="245680" cy="245450"/>
                </a:xfrm>
                <a:custGeom>
                  <a:avLst/>
                  <a:gdLst>
                    <a:gd name="connsiteX0" fmla="*/ 63899 w 75111"/>
                    <a:gd name="connsiteY0" fmla="*/ 2264 h 75041"/>
                    <a:gd name="connsiteX1" fmla="*/ 12780 w 75111"/>
                    <a:gd name="connsiteY1" fmla="*/ 53336 h 75041"/>
                    <a:gd name="connsiteX2" fmla="*/ 12780 w 75111"/>
                    <a:gd name="connsiteY2" fmla="*/ 24608 h 75041"/>
                    <a:gd name="connsiteX3" fmla="*/ 6390 w 75111"/>
                    <a:gd name="connsiteY3" fmla="*/ 18224 h 75041"/>
                    <a:gd name="connsiteX4" fmla="*/ 0 w 75111"/>
                    <a:gd name="connsiteY4" fmla="*/ 24608 h 75041"/>
                    <a:gd name="connsiteX5" fmla="*/ 0 w 75111"/>
                    <a:gd name="connsiteY5" fmla="*/ 68657 h 75041"/>
                    <a:gd name="connsiteX6" fmla="*/ 639 w 75111"/>
                    <a:gd name="connsiteY6" fmla="*/ 71211 h 75041"/>
                    <a:gd name="connsiteX7" fmla="*/ 639 w 75111"/>
                    <a:gd name="connsiteY7" fmla="*/ 71211 h 75041"/>
                    <a:gd name="connsiteX8" fmla="*/ 639 w 75111"/>
                    <a:gd name="connsiteY8" fmla="*/ 71211 h 75041"/>
                    <a:gd name="connsiteX9" fmla="*/ 1917 w 75111"/>
                    <a:gd name="connsiteY9" fmla="*/ 73126 h 75041"/>
                    <a:gd name="connsiteX10" fmla="*/ 2556 w 75111"/>
                    <a:gd name="connsiteY10" fmla="*/ 73764 h 75041"/>
                    <a:gd name="connsiteX11" fmla="*/ 3834 w 75111"/>
                    <a:gd name="connsiteY11" fmla="*/ 74403 h 75041"/>
                    <a:gd name="connsiteX12" fmla="*/ 4473 w 75111"/>
                    <a:gd name="connsiteY12" fmla="*/ 74403 h 75041"/>
                    <a:gd name="connsiteX13" fmla="*/ 6390 w 75111"/>
                    <a:gd name="connsiteY13" fmla="*/ 75041 h 75041"/>
                    <a:gd name="connsiteX14" fmla="*/ 50481 w 75111"/>
                    <a:gd name="connsiteY14" fmla="*/ 75041 h 75041"/>
                    <a:gd name="connsiteX15" fmla="*/ 56871 w 75111"/>
                    <a:gd name="connsiteY15" fmla="*/ 68657 h 75041"/>
                    <a:gd name="connsiteX16" fmla="*/ 50481 w 75111"/>
                    <a:gd name="connsiteY16" fmla="*/ 62273 h 75041"/>
                    <a:gd name="connsiteX17" fmla="*/ 21726 w 75111"/>
                    <a:gd name="connsiteY17" fmla="*/ 62273 h 75041"/>
                    <a:gd name="connsiteX18" fmla="*/ 72845 w 75111"/>
                    <a:gd name="connsiteY18" fmla="*/ 11202 h 75041"/>
                    <a:gd name="connsiteX19" fmla="*/ 73484 w 75111"/>
                    <a:gd name="connsiteY19" fmla="*/ 2264 h 75041"/>
                    <a:gd name="connsiteX20" fmla="*/ 64538 w 75111"/>
                    <a:gd name="connsiteY20" fmla="*/ 1626 h 75041"/>
                    <a:gd name="connsiteX21" fmla="*/ 63899 w 75111"/>
                    <a:gd name="connsiteY21" fmla="*/ 2264 h 75041"/>
                    <a:gd name="connsiteX22" fmla="*/ 63899 w 75111"/>
                    <a:gd name="connsiteY22" fmla="*/ 2264 h 75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5111" h="75041">
                      <a:moveTo>
                        <a:pt x="63899" y="2264"/>
                      </a:moveTo>
                      <a:lnTo>
                        <a:pt x="12780" y="53336"/>
                      </a:lnTo>
                      <a:lnTo>
                        <a:pt x="12780" y="24608"/>
                      </a:lnTo>
                      <a:cubicBezTo>
                        <a:pt x="12780" y="20778"/>
                        <a:pt x="10224" y="18224"/>
                        <a:pt x="6390" y="18224"/>
                      </a:cubicBezTo>
                      <a:cubicBezTo>
                        <a:pt x="2556" y="18224"/>
                        <a:pt x="0" y="20778"/>
                        <a:pt x="0" y="24608"/>
                      </a:cubicBezTo>
                      <a:lnTo>
                        <a:pt x="0" y="68657"/>
                      </a:lnTo>
                      <a:cubicBezTo>
                        <a:pt x="0" y="69296"/>
                        <a:pt x="0" y="69934"/>
                        <a:pt x="639" y="71211"/>
                      </a:cubicBezTo>
                      <a:lnTo>
                        <a:pt x="639" y="71211"/>
                      </a:lnTo>
                      <a:lnTo>
                        <a:pt x="639" y="71211"/>
                      </a:lnTo>
                      <a:cubicBezTo>
                        <a:pt x="639" y="71849"/>
                        <a:pt x="1278" y="72488"/>
                        <a:pt x="1917" y="73126"/>
                      </a:cubicBezTo>
                      <a:lnTo>
                        <a:pt x="2556" y="73764"/>
                      </a:lnTo>
                      <a:cubicBezTo>
                        <a:pt x="3195" y="74403"/>
                        <a:pt x="3195" y="74403"/>
                        <a:pt x="3834" y="74403"/>
                      </a:cubicBezTo>
                      <a:lnTo>
                        <a:pt x="4473" y="74403"/>
                      </a:lnTo>
                      <a:cubicBezTo>
                        <a:pt x="5111" y="74403"/>
                        <a:pt x="5751" y="75041"/>
                        <a:pt x="6390" y="75041"/>
                      </a:cubicBezTo>
                      <a:lnTo>
                        <a:pt x="50481" y="75041"/>
                      </a:lnTo>
                      <a:cubicBezTo>
                        <a:pt x="54314" y="75041"/>
                        <a:pt x="56871" y="72488"/>
                        <a:pt x="56871" y="68657"/>
                      </a:cubicBezTo>
                      <a:cubicBezTo>
                        <a:pt x="56871" y="64827"/>
                        <a:pt x="54314" y="62273"/>
                        <a:pt x="50481" y="62273"/>
                      </a:cubicBezTo>
                      <a:lnTo>
                        <a:pt x="21726" y="62273"/>
                      </a:lnTo>
                      <a:lnTo>
                        <a:pt x="72845" y="11202"/>
                      </a:lnTo>
                      <a:cubicBezTo>
                        <a:pt x="75401" y="8648"/>
                        <a:pt x="76040" y="4818"/>
                        <a:pt x="73484" y="2264"/>
                      </a:cubicBezTo>
                      <a:cubicBezTo>
                        <a:pt x="70928" y="-290"/>
                        <a:pt x="67094" y="-928"/>
                        <a:pt x="64538" y="1626"/>
                      </a:cubicBezTo>
                      <a:cubicBezTo>
                        <a:pt x="64538" y="987"/>
                        <a:pt x="63899" y="987"/>
                        <a:pt x="63899" y="2264"/>
                      </a:cubicBezTo>
                      <a:lnTo>
                        <a:pt x="63899" y="2264"/>
                      </a:lnTo>
                      <a:close/>
                    </a:path>
                  </a:pathLst>
                </a:custGeom>
                <a:grpFill/>
                <a:ln w="6390" cap="flat">
                  <a:noFill/>
                  <a:prstDash val="solid"/>
                  <a:miter/>
                </a:ln>
              </p:spPr>
              <p:txBody>
                <a:bodyPr rtlCol="0" anchor="ctr"/>
                <a:lstStyle/>
                <a:p>
                  <a:endParaRPr lang="en-GB" dirty="0"/>
                </a:p>
              </p:txBody>
            </p:sp>
            <p:sp>
              <p:nvSpPr>
                <p:cNvPr id="28" name="Graphic 4">
                  <a:extLst>
                    <a:ext uri="{FF2B5EF4-FFF2-40B4-BE49-F238E27FC236}">
                      <a16:creationId xmlns:a16="http://schemas.microsoft.com/office/drawing/2014/main" id="{6BAB8A63-2BA6-433B-B1AB-4A15F2F8DC33}"/>
                    </a:ext>
                  </a:extLst>
                </p:cNvPr>
                <p:cNvSpPr/>
                <p:nvPr/>
              </p:nvSpPr>
              <p:spPr>
                <a:xfrm>
                  <a:off x="5204438" y="3292651"/>
                  <a:ext cx="244536" cy="244309"/>
                </a:xfrm>
                <a:custGeom>
                  <a:avLst/>
                  <a:gdLst>
                    <a:gd name="connsiteX0" fmla="*/ 74123 w 74761"/>
                    <a:gd name="connsiteY0" fmla="*/ 3830 h 74692"/>
                    <a:gd name="connsiteX1" fmla="*/ 73484 w 74761"/>
                    <a:gd name="connsiteY1" fmla="*/ 2554 h 74692"/>
                    <a:gd name="connsiteX2" fmla="*/ 72845 w 74761"/>
                    <a:gd name="connsiteY2" fmla="*/ 1915 h 74692"/>
                    <a:gd name="connsiteX3" fmla="*/ 70928 w 74761"/>
                    <a:gd name="connsiteY3" fmla="*/ 638 h 74692"/>
                    <a:gd name="connsiteX4" fmla="*/ 70928 w 74761"/>
                    <a:gd name="connsiteY4" fmla="*/ 638 h 74692"/>
                    <a:gd name="connsiteX5" fmla="*/ 70928 w 74761"/>
                    <a:gd name="connsiteY5" fmla="*/ 638 h 74692"/>
                    <a:gd name="connsiteX6" fmla="*/ 69011 w 74761"/>
                    <a:gd name="connsiteY6" fmla="*/ 0 h 74692"/>
                    <a:gd name="connsiteX7" fmla="*/ 24281 w 74761"/>
                    <a:gd name="connsiteY7" fmla="*/ 0 h 74692"/>
                    <a:gd name="connsiteX8" fmla="*/ 17891 w 74761"/>
                    <a:gd name="connsiteY8" fmla="*/ 6384 h 74692"/>
                    <a:gd name="connsiteX9" fmla="*/ 24281 w 74761"/>
                    <a:gd name="connsiteY9" fmla="*/ 12768 h 74692"/>
                    <a:gd name="connsiteX10" fmla="*/ 53036 w 74761"/>
                    <a:gd name="connsiteY10" fmla="*/ 12768 h 74692"/>
                    <a:gd name="connsiteX11" fmla="*/ 1917 w 74761"/>
                    <a:gd name="connsiteY11" fmla="*/ 63840 h 74692"/>
                    <a:gd name="connsiteX12" fmla="*/ 1917 w 74761"/>
                    <a:gd name="connsiteY12" fmla="*/ 72778 h 74692"/>
                    <a:gd name="connsiteX13" fmla="*/ 10863 w 74761"/>
                    <a:gd name="connsiteY13" fmla="*/ 72778 h 74692"/>
                    <a:gd name="connsiteX14" fmla="*/ 61982 w 74761"/>
                    <a:gd name="connsiteY14" fmla="*/ 21706 h 74692"/>
                    <a:gd name="connsiteX15" fmla="*/ 61982 w 74761"/>
                    <a:gd name="connsiteY15" fmla="*/ 50434 h 74692"/>
                    <a:gd name="connsiteX16" fmla="*/ 68372 w 74761"/>
                    <a:gd name="connsiteY16" fmla="*/ 56818 h 74692"/>
                    <a:gd name="connsiteX17" fmla="*/ 74762 w 74761"/>
                    <a:gd name="connsiteY17" fmla="*/ 50434 h 74692"/>
                    <a:gd name="connsiteX18" fmla="*/ 74762 w 74761"/>
                    <a:gd name="connsiteY18" fmla="*/ 6384 h 74692"/>
                    <a:gd name="connsiteX19" fmla="*/ 74123 w 74761"/>
                    <a:gd name="connsiteY19" fmla="*/ 3830 h 74692"/>
                    <a:gd name="connsiteX20" fmla="*/ 74123 w 74761"/>
                    <a:gd name="connsiteY20" fmla="*/ 3830 h 7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4761" h="74692">
                      <a:moveTo>
                        <a:pt x="74123" y="3830"/>
                      </a:moveTo>
                      <a:cubicBezTo>
                        <a:pt x="74123" y="3192"/>
                        <a:pt x="73484" y="2554"/>
                        <a:pt x="73484" y="2554"/>
                      </a:cubicBezTo>
                      <a:lnTo>
                        <a:pt x="72845" y="1915"/>
                      </a:lnTo>
                      <a:cubicBezTo>
                        <a:pt x="72206" y="1277"/>
                        <a:pt x="71567" y="1277"/>
                        <a:pt x="70928" y="638"/>
                      </a:cubicBezTo>
                      <a:lnTo>
                        <a:pt x="70928" y="638"/>
                      </a:lnTo>
                      <a:lnTo>
                        <a:pt x="70928" y="638"/>
                      </a:lnTo>
                      <a:cubicBezTo>
                        <a:pt x="70289" y="638"/>
                        <a:pt x="69650" y="0"/>
                        <a:pt x="69011" y="0"/>
                      </a:cubicBezTo>
                      <a:lnTo>
                        <a:pt x="24281" y="0"/>
                      </a:lnTo>
                      <a:cubicBezTo>
                        <a:pt x="20447" y="0"/>
                        <a:pt x="17891" y="2554"/>
                        <a:pt x="17891" y="6384"/>
                      </a:cubicBezTo>
                      <a:cubicBezTo>
                        <a:pt x="17891" y="10214"/>
                        <a:pt x="20447" y="12768"/>
                        <a:pt x="24281" y="12768"/>
                      </a:cubicBezTo>
                      <a:lnTo>
                        <a:pt x="53036" y="12768"/>
                      </a:lnTo>
                      <a:lnTo>
                        <a:pt x="1917" y="63840"/>
                      </a:lnTo>
                      <a:cubicBezTo>
                        <a:pt x="-639" y="66394"/>
                        <a:pt x="-639" y="70224"/>
                        <a:pt x="1917" y="72778"/>
                      </a:cubicBezTo>
                      <a:cubicBezTo>
                        <a:pt x="4473" y="75331"/>
                        <a:pt x="8306" y="75331"/>
                        <a:pt x="10863" y="72778"/>
                      </a:cubicBezTo>
                      <a:lnTo>
                        <a:pt x="61982" y="21706"/>
                      </a:lnTo>
                      <a:lnTo>
                        <a:pt x="61982" y="50434"/>
                      </a:lnTo>
                      <a:cubicBezTo>
                        <a:pt x="61982" y="54264"/>
                        <a:pt x="64538" y="56818"/>
                        <a:pt x="68372" y="56818"/>
                      </a:cubicBezTo>
                      <a:cubicBezTo>
                        <a:pt x="72206" y="56818"/>
                        <a:pt x="74762" y="54264"/>
                        <a:pt x="74762" y="50434"/>
                      </a:cubicBezTo>
                      <a:lnTo>
                        <a:pt x="74762" y="6384"/>
                      </a:lnTo>
                      <a:cubicBezTo>
                        <a:pt x="74762" y="5746"/>
                        <a:pt x="74762" y="5107"/>
                        <a:pt x="74123" y="3830"/>
                      </a:cubicBezTo>
                      <a:cubicBezTo>
                        <a:pt x="74123" y="3830"/>
                        <a:pt x="74123" y="3830"/>
                        <a:pt x="74123" y="3830"/>
                      </a:cubicBezTo>
                      <a:close/>
                    </a:path>
                  </a:pathLst>
                </a:custGeom>
                <a:grpFill/>
                <a:ln w="6390" cap="flat">
                  <a:noFill/>
                  <a:prstDash val="solid"/>
                  <a:miter/>
                </a:ln>
              </p:spPr>
              <p:txBody>
                <a:bodyPr rtlCol="0" anchor="ctr"/>
                <a:lstStyle/>
                <a:p>
                  <a:endParaRPr lang="en-GB" dirty="0"/>
                </a:p>
              </p:txBody>
            </p:sp>
            <p:sp>
              <p:nvSpPr>
                <p:cNvPr id="29" name="Graphic 4">
                  <a:extLst>
                    <a:ext uri="{FF2B5EF4-FFF2-40B4-BE49-F238E27FC236}">
                      <a16:creationId xmlns:a16="http://schemas.microsoft.com/office/drawing/2014/main" id="{076E57ED-86C1-4084-AB54-9F077670C926}"/>
                    </a:ext>
                  </a:extLst>
                </p:cNvPr>
                <p:cNvSpPr/>
                <p:nvPr/>
              </p:nvSpPr>
              <p:spPr>
                <a:xfrm>
                  <a:off x="4761348" y="3292651"/>
                  <a:ext cx="244539" cy="246399"/>
                </a:xfrm>
                <a:custGeom>
                  <a:avLst/>
                  <a:gdLst>
                    <a:gd name="connsiteX0" fmla="*/ 21726 w 74762"/>
                    <a:gd name="connsiteY0" fmla="*/ 12768 h 75331"/>
                    <a:gd name="connsiteX1" fmla="*/ 50481 w 74762"/>
                    <a:gd name="connsiteY1" fmla="*/ 12768 h 75331"/>
                    <a:gd name="connsiteX2" fmla="*/ 56871 w 74762"/>
                    <a:gd name="connsiteY2" fmla="*/ 6384 h 75331"/>
                    <a:gd name="connsiteX3" fmla="*/ 50481 w 74762"/>
                    <a:gd name="connsiteY3" fmla="*/ 0 h 75331"/>
                    <a:gd name="connsiteX4" fmla="*/ 5751 w 74762"/>
                    <a:gd name="connsiteY4" fmla="*/ 0 h 75331"/>
                    <a:gd name="connsiteX5" fmla="*/ 3834 w 74762"/>
                    <a:gd name="connsiteY5" fmla="*/ 638 h 75331"/>
                    <a:gd name="connsiteX6" fmla="*/ 3834 w 74762"/>
                    <a:gd name="connsiteY6" fmla="*/ 638 h 75331"/>
                    <a:gd name="connsiteX7" fmla="*/ 3834 w 74762"/>
                    <a:gd name="connsiteY7" fmla="*/ 638 h 75331"/>
                    <a:gd name="connsiteX8" fmla="*/ 1917 w 74762"/>
                    <a:gd name="connsiteY8" fmla="*/ 1915 h 75331"/>
                    <a:gd name="connsiteX9" fmla="*/ 1278 w 74762"/>
                    <a:gd name="connsiteY9" fmla="*/ 2554 h 75331"/>
                    <a:gd name="connsiteX10" fmla="*/ 639 w 74762"/>
                    <a:gd name="connsiteY10" fmla="*/ 3830 h 75331"/>
                    <a:gd name="connsiteX11" fmla="*/ 639 w 74762"/>
                    <a:gd name="connsiteY11" fmla="*/ 4469 h 75331"/>
                    <a:gd name="connsiteX12" fmla="*/ 0 w 74762"/>
                    <a:gd name="connsiteY12" fmla="*/ 7022 h 75331"/>
                    <a:gd name="connsiteX13" fmla="*/ 0 w 74762"/>
                    <a:gd name="connsiteY13" fmla="*/ 51072 h 75331"/>
                    <a:gd name="connsiteX14" fmla="*/ 6390 w 74762"/>
                    <a:gd name="connsiteY14" fmla="*/ 57456 h 75331"/>
                    <a:gd name="connsiteX15" fmla="*/ 12780 w 74762"/>
                    <a:gd name="connsiteY15" fmla="*/ 51072 h 75331"/>
                    <a:gd name="connsiteX16" fmla="*/ 12780 w 74762"/>
                    <a:gd name="connsiteY16" fmla="*/ 22344 h 75331"/>
                    <a:gd name="connsiteX17" fmla="*/ 63899 w 74762"/>
                    <a:gd name="connsiteY17" fmla="*/ 73416 h 75331"/>
                    <a:gd name="connsiteX18" fmla="*/ 72845 w 74762"/>
                    <a:gd name="connsiteY18" fmla="*/ 73416 h 75331"/>
                    <a:gd name="connsiteX19" fmla="*/ 72845 w 74762"/>
                    <a:gd name="connsiteY19" fmla="*/ 64478 h 75331"/>
                    <a:gd name="connsiteX20" fmla="*/ 21726 w 74762"/>
                    <a:gd name="connsiteY20" fmla="*/ 12768 h 75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4762" h="75331">
                      <a:moveTo>
                        <a:pt x="21726" y="12768"/>
                      </a:moveTo>
                      <a:lnTo>
                        <a:pt x="50481" y="12768"/>
                      </a:lnTo>
                      <a:cubicBezTo>
                        <a:pt x="54314" y="12768"/>
                        <a:pt x="56871" y="10214"/>
                        <a:pt x="56871" y="6384"/>
                      </a:cubicBezTo>
                      <a:cubicBezTo>
                        <a:pt x="56871" y="2554"/>
                        <a:pt x="54314" y="0"/>
                        <a:pt x="50481" y="0"/>
                      </a:cubicBezTo>
                      <a:lnTo>
                        <a:pt x="5751" y="0"/>
                      </a:lnTo>
                      <a:cubicBezTo>
                        <a:pt x="5112" y="0"/>
                        <a:pt x="4473" y="0"/>
                        <a:pt x="3834" y="638"/>
                      </a:cubicBezTo>
                      <a:lnTo>
                        <a:pt x="3834" y="638"/>
                      </a:lnTo>
                      <a:lnTo>
                        <a:pt x="3834" y="638"/>
                      </a:lnTo>
                      <a:cubicBezTo>
                        <a:pt x="3195" y="638"/>
                        <a:pt x="2556" y="1277"/>
                        <a:pt x="1917" y="1915"/>
                      </a:cubicBezTo>
                      <a:lnTo>
                        <a:pt x="1278" y="2554"/>
                      </a:lnTo>
                      <a:cubicBezTo>
                        <a:pt x="639" y="3192"/>
                        <a:pt x="639" y="3192"/>
                        <a:pt x="639" y="3830"/>
                      </a:cubicBezTo>
                      <a:cubicBezTo>
                        <a:pt x="639" y="3830"/>
                        <a:pt x="639" y="4469"/>
                        <a:pt x="639" y="4469"/>
                      </a:cubicBezTo>
                      <a:cubicBezTo>
                        <a:pt x="639" y="5107"/>
                        <a:pt x="0" y="5746"/>
                        <a:pt x="0" y="7022"/>
                      </a:cubicBezTo>
                      <a:lnTo>
                        <a:pt x="0" y="51072"/>
                      </a:lnTo>
                      <a:cubicBezTo>
                        <a:pt x="0" y="54902"/>
                        <a:pt x="2556" y="57456"/>
                        <a:pt x="6390" y="57456"/>
                      </a:cubicBezTo>
                      <a:cubicBezTo>
                        <a:pt x="10224" y="57456"/>
                        <a:pt x="12780" y="54902"/>
                        <a:pt x="12780" y="51072"/>
                      </a:cubicBezTo>
                      <a:lnTo>
                        <a:pt x="12780" y="22344"/>
                      </a:lnTo>
                      <a:lnTo>
                        <a:pt x="63899" y="73416"/>
                      </a:lnTo>
                      <a:cubicBezTo>
                        <a:pt x="66456" y="75970"/>
                        <a:pt x="70289" y="75970"/>
                        <a:pt x="72845" y="73416"/>
                      </a:cubicBezTo>
                      <a:cubicBezTo>
                        <a:pt x="75402" y="70862"/>
                        <a:pt x="75402" y="67032"/>
                        <a:pt x="72845" y="64478"/>
                      </a:cubicBezTo>
                      <a:lnTo>
                        <a:pt x="21726" y="12768"/>
                      </a:lnTo>
                      <a:close/>
                    </a:path>
                  </a:pathLst>
                </a:custGeom>
                <a:grpFill/>
                <a:ln w="6390" cap="flat">
                  <a:noFill/>
                  <a:prstDash val="solid"/>
                  <a:miter/>
                </a:ln>
              </p:spPr>
              <p:txBody>
                <a:bodyPr rtlCol="0" anchor="ctr"/>
                <a:lstStyle/>
                <a:p>
                  <a:endParaRPr lang="en-GB" dirty="0"/>
                </a:p>
              </p:txBody>
            </p:sp>
            <p:sp>
              <p:nvSpPr>
                <p:cNvPr id="30" name="Graphic 4">
                  <a:extLst>
                    <a:ext uri="{FF2B5EF4-FFF2-40B4-BE49-F238E27FC236}">
                      <a16:creationId xmlns:a16="http://schemas.microsoft.com/office/drawing/2014/main" id="{EDAA7ED9-913F-4960-9733-2727D5FAFD3C}"/>
                    </a:ext>
                  </a:extLst>
                </p:cNvPr>
                <p:cNvSpPr/>
                <p:nvPr/>
              </p:nvSpPr>
              <p:spPr>
                <a:xfrm>
                  <a:off x="5206005" y="3776058"/>
                  <a:ext cx="242969" cy="243360"/>
                </a:xfrm>
                <a:custGeom>
                  <a:avLst/>
                  <a:gdLst>
                    <a:gd name="connsiteX0" fmla="*/ 67893 w 74282"/>
                    <a:gd name="connsiteY0" fmla="*/ 17586 h 74402"/>
                    <a:gd name="connsiteX1" fmla="*/ 61503 w 74282"/>
                    <a:gd name="connsiteY1" fmla="*/ 23970 h 74402"/>
                    <a:gd name="connsiteX2" fmla="*/ 61503 w 74282"/>
                    <a:gd name="connsiteY2" fmla="*/ 52697 h 74402"/>
                    <a:gd name="connsiteX3" fmla="*/ 10383 w 74282"/>
                    <a:gd name="connsiteY3" fmla="*/ 1626 h 74402"/>
                    <a:gd name="connsiteX4" fmla="*/ 1437 w 74282"/>
                    <a:gd name="connsiteY4" fmla="*/ 2264 h 74402"/>
                    <a:gd name="connsiteX5" fmla="*/ 1437 w 74282"/>
                    <a:gd name="connsiteY5" fmla="*/ 10563 h 74402"/>
                    <a:gd name="connsiteX6" fmla="*/ 52557 w 74282"/>
                    <a:gd name="connsiteY6" fmla="*/ 61635 h 74402"/>
                    <a:gd name="connsiteX7" fmla="*/ 23802 w 74282"/>
                    <a:gd name="connsiteY7" fmla="*/ 61635 h 74402"/>
                    <a:gd name="connsiteX8" fmla="*/ 17412 w 74282"/>
                    <a:gd name="connsiteY8" fmla="*/ 68019 h 74402"/>
                    <a:gd name="connsiteX9" fmla="*/ 23802 w 74282"/>
                    <a:gd name="connsiteY9" fmla="*/ 74403 h 74402"/>
                    <a:gd name="connsiteX10" fmla="*/ 67893 w 74282"/>
                    <a:gd name="connsiteY10" fmla="*/ 74403 h 74402"/>
                    <a:gd name="connsiteX11" fmla="*/ 69810 w 74282"/>
                    <a:gd name="connsiteY11" fmla="*/ 73764 h 74402"/>
                    <a:gd name="connsiteX12" fmla="*/ 70449 w 74282"/>
                    <a:gd name="connsiteY12" fmla="*/ 73764 h 74402"/>
                    <a:gd name="connsiteX13" fmla="*/ 71727 w 74282"/>
                    <a:gd name="connsiteY13" fmla="*/ 73126 h 74402"/>
                    <a:gd name="connsiteX14" fmla="*/ 72366 w 74282"/>
                    <a:gd name="connsiteY14" fmla="*/ 72488 h 74402"/>
                    <a:gd name="connsiteX15" fmla="*/ 73644 w 74282"/>
                    <a:gd name="connsiteY15" fmla="*/ 70573 h 74402"/>
                    <a:gd name="connsiteX16" fmla="*/ 73644 w 74282"/>
                    <a:gd name="connsiteY16" fmla="*/ 70573 h 74402"/>
                    <a:gd name="connsiteX17" fmla="*/ 73644 w 74282"/>
                    <a:gd name="connsiteY17" fmla="*/ 70573 h 74402"/>
                    <a:gd name="connsiteX18" fmla="*/ 74283 w 74282"/>
                    <a:gd name="connsiteY18" fmla="*/ 68019 h 74402"/>
                    <a:gd name="connsiteX19" fmla="*/ 74283 w 74282"/>
                    <a:gd name="connsiteY19" fmla="*/ 23331 h 74402"/>
                    <a:gd name="connsiteX20" fmla="*/ 67893 w 74282"/>
                    <a:gd name="connsiteY20" fmla="*/ 17586 h 74402"/>
                    <a:gd name="connsiteX21" fmla="*/ 67893 w 74282"/>
                    <a:gd name="connsiteY21" fmla="*/ 17586 h 7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4282" h="74402">
                      <a:moveTo>
                        <a:pt x="67893" y="17586"/>
                      </a:moveTo>
                      <a:cubicBezTo>
                        <a:pt x="64059" y="17586"/>
                        <a:pt x="61503" y="20139"/>
                        <a:pt x="61503" y="23970"/>
                      </a:cubicBezTo>
                      <a:lnTo>
                        <a:pt x="61503" y="52697"/>
                      </a:lnTo>
                      <a:lnTo>
                        <a:pt x="10383" y="1626"/>
                      </a:lnTo>
                      <a:cubicBezTo>
                        <a:pt x="7827" y="-928"/>
                        <a:pt x="3355" y="-290"/>
                        <a:pt x="1437" y="2264"/>
                      </a:cubicBezTo>
                      <a:cubicBezTo>
                        <a:pt x="-479" y="4818"/>
                        <a:pt x="-479" y="8010"/>
                        <a:pt x="1437" y="10563"/>
                      </a:cubicBezTo>
                      <a:lnTo>
                        <a:pt x="52557" y="61635"/>
                      </a:lnTo>
                      <a:lnTo>
                        <a:pt x="23802" y="61635"/>
                      </a:lnTo>
                      <a:cubicBezTo>
                        <a:pt x="19968" y="61635"/>
                        <a:pt x="17412" y="64189"/>
                        <a:pt x="17412" y="68019"/>
                      </a:cubicBezTo>
                      <a:cubicBezTo>
                        <a:pt x="17412" y="71849"/>
                        <a:pt x="19968" y="74403"/>
                        <a:pt x="23802" y="74403"/>
                      </a:cubicBezTo>
                      <a:lnTo>
                        <a:pt x="67893" y="74403"/>
                      </a:lnTo>
                      <a:cubicBezTo>
                        <a:pt x="68532" y="74403"/>
                        <a:pt x="69171" y="74403"/>
                        <a:pt x="69810" y="73764"/>
                      </a:cubicBezTo>
                      <a:lnTo>
                        <a:pt x="70449" y="73764"/>
                      </a:lnTo>
                      <a:cubicBezTo>
                        <a:pt x="71088" y="73764"/>
                        <a:pt x="71727" y="73126"/>
                        <a:pt x="71727" y="73126"/>
                      </a:cubicBezTo>
                      <a:lnTo>
                        <a:pt x="72366" y="72488"/>
                      </a:lnTo>
                      <a:cubicBezTo>
                        <a:pt x="73005" y="71849"/>
                        <a:pt x="73005" y="71211"/>
                        <a:pt x="73644" y="70573"/>
                      </a:cubicBezTo>
                      <a:lnTo>
                        <a:pt x="73644" y="70573"/>
                      </a:lnTo>
                      <a:lnTo>
                        <a:pt x="73644" y="70573"/>
                      </a:lnTo>
                      <a:cubicBezTo>
                        <a:pt x="73644" y="69934"/>
                        <a:pt x="74283" y="69296"/>
                        <a:pt x="74283" y="68019"/>
                      </a:cubicBezTo>
                      <a:lnTo>
                        <a:pt x="74283" y="23331"/>
                      </a:lnTo>
                      <a:cubicBezTo>
                        <a:pt x="74283" y="21416"/>
                        <a:pt x="71727" y="18224"/>
                        <a:pt x="67893" y="17586"/>
                      </a:cubicBezTo>
                      <a:cubicBezTo>
                        <a:pt x="68532" y="18224"/>
                        <a:pt x="67893" y="18224"/>
                        <a:pt x="67893" y="17586"/>
                      </a:cubicBezTo>
                      <a:close/>
                    </a:path>
                  </a:pathLst>
                </a:custGeom>
                <a:grpFill/>
                <a:ln w="6390" cap="flat">
                  <a:noFill/>
                  <a:prstDash val="solid"/>
                  <a:miter/>
                </a:ln>
              </p:spPr>
              <p:txBody>
                <a:bodyPr rtlCol="0" anchor="ctr"/>
                <a:lstStyle/>
                <a:p>
                  <a:endParaRPr lang="en-GB" dirty="0"/>
                </a:p>
              </p:txBody>
            </p:sp>
          </p:grpSp>
          <p:sp>
            <p:nvSpPr>
              <p:cNvPr id="23" name="Graphic 5">
                <a:extLst>
                  <a:ext uri="{FF2B5EF4-FFF2-40B4-BE49-F238E27FC236}">
                    <a16:creationId xmlns:a16="http://schemas.microsoft.com/office/drawing/2014/main" id="{1861FD2C-9EBA-4B7B-8615-E6D87F9A0FCD}"/>
                  </a:ext>
                </a:extLst>
              </p:cNvPr>
              <p:cNvSpPr/>
              <p:nvPr/>
            </p:nvSpPr>
            <p:spPr>
              <a:xfrm>
                <a:off x="4933243" y="3484277"/>
                <a:ext cx="343836" cy="343514"/>
              </a:xfrm>
              <a:custGeom>
                <a:avLst/>
                <a:gdLst>
                  <a:gd name="connsiteX0" fmla="*/ 181474 w 362309"/>
                  <a:gd name="connsiteY0" fmla="*/ 0 h 361971"/>
                  <a:gd name="connsiteX1" fmla="*/ 0 w 362309"/>
                  <a:gd name="connsiteY1" fmla="*/ 180667 h 361971"/>
                  <a:gd name="connsiteX2" fmla="*/ 180836 w 362309"/>
                  <a:gd name="connsiteY2" fmla="*/ 361972 h 361971"/>
                  <a:gd name="connsiteX3" fmla="*/ 362310 w 362309"/>
                  <a:gd name="connsiteY3" fmla="*/ 181305 h 361971"/>
                  <a:gd name="connsiteX4" fmla="*/ 362310 w 362309"/>
                  <a:gd name="connsiteY4" fmla="*/ 181305 h 361971"/>
                  <a:gd name="connsiteX5" fmla="*/ 181474 w 362309"/>
                  <a:gd name="connsiteY5" fmla="*/ 0 h 361971"/>
                  <a:gd name="connsiteX6" fmla="*/ 181474 w 362309"/>
                  <a:gd name="connsiteY6" fmla="*/ 348565 h 361971"/>
                  <a:gd name="connsiteX7" fmla="*/ 12780 w 362309"/>
                  <a:gd name="connsiteY7" fmla="*/ 180667 h 361971"/>
                  <a:gd name="connsiteX8" fmla="*/ 180836 w 362309"/>
                  <a:gd name="connsiteY8" fmla="*/ 12129 h 361971"/>
                  <a:gd name="connsiteX9" fmla="*/ 349530 w 362309"/>
                  <a:gd name="connsiteY9" fmla="*/ 180028 h 361971"/>
                  <a:gd name="connsiteX10" fmla="*/ 349530 w 362309"/>
                  <a:gd name="connsiteY10" fmla="*/ 180028 h 361971"/>
                  <a:gd name="connsiteX11" fmla="*/ 181474 w 362309"/>
                  <a:gd name="connsiteY11" fmla="*/ 348565 h 361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2309" h="361971">
                    <a:moveTo>
                      <a:pt x="181474" y="0"/>
                    </a:moveTo>
                    <a:cubicBezTo>
                      <a:pt x="81153" y="0"/>
                      <a:pt x="0" y="81077"/>
                      <a:pt x="0" y="180667"/>
                    </a:cubicBezTo>
                    <a:cubicBezTo>
                      <a:pt x="0" y="280895"/>
                      <a:pt x="81153" y="361972"/>
                      <a:pt x="180836" y="361972"/>
                    </a:cubicBezTo>
                    <a:cubicBezTo>
                      <a:pt x="281157" y="361972"/>
                      <a:pt x="362310" y="280895"/>
                      <a:pt x="362310" y="181305"/>
                    </a:cubicBezTo>
                    <a:cubicBezTo>
                      <a:pt x="362310" y="181305"/>
                      <a:pt x="362310" y="181305"/>
                      <a:pt x="362310" y="181305"/>
                    </a:cubicBezTo>
                    <a:cubicBezTo>
                      <a:pt x="362310" y="81077"/>
                      <a:pt x="281157" y="0"/>
                      <a:pt x="181474" y="0"/>
                    </a:cubicBezTo>
                    <a:close/>
                    <a:moveTo>
                      <a:pt x="181474" y="348565"/>
                    </a:moveTo>
                    <a:cubicBezTo>
                      <a:pt x="88181" y="348565"/>
                      <a:pt x="12780" y="273234"/>
                      <a:pt x="12780" y="180667"/>
                    </a:cubicBezTo>
                    <a:cubicBezTo>
                      <a:pt x="12780" y="87461"/>
                      <a:pt x="88181" y="12129"/>
                      <a:pt x="180836" y="12129"/>
                    </a:cubicBezTo>
                    <a:cubicBezTo>
                      <a:pt x="274128" y="12129"/>
                      <a:pt x="349530" y="87461"/>
                      <a:pt x="349530" y="180028"/>
                    </a:cubicBezTo>
                    <a:cubicBezTo>
                      <a:pt x="349530" y="180028"/>
                      <a:pt x="349530" y="180028"/>
                      <a:pt x="349530" y="180028"/>
                    </a:cubicBezTo>
                    <a:cubicBezTo>
                      <a:pt x="349530" y="273234"/>
                      <a:pt x="274128" y="348565"/>
                      <a:pt x="181474" y="348565"/>
                    </a:cubicBezTo>
                    <a:close/>
                  </a:path>
                </a:pathLst>
              </a:custGeom>
              <a:grpFill/>
              <a:ln w="6390" cap="flat">
                <a:noFill/>
                <a:prstDash val="solid"/>
                <a:miter/>
              </a:ln>
            </p:spPr>
            <p:txBody>
              <a:bodyPr rtlCol="0" anchor="ctr"/>
              <a:lstStyle/>
              <a:p>
                <a:endParaRPr lang="en-GB" dirty="0"/>
              </a:p>
            </p:txBody>
          </p:sp>
          <p:grpSp>
            <p:nvGrpSpPr>
              <p:cNvPr id="24" name="Group 146">
                <a:extLst>
                  <a:ext uri="{FF2B5EF4-FFF2-40B4-BE49-F238E27FC236}">
                    <a16:creationId xmlns:a16="http://schemas.microsoft.com/office/drawing/2014/main" id="{29CB2118-5F37-4267-A1E3-57E5ED3B53E2}"/>
                  </a:ext>
                </a:extLst>
              </p:cNvPr>
              <p:cNvGrpSpPr/>
              <p:nvPr/>
            </p:nvGrpSpPr>
            <p:grpSpPr>
              <a:xfrm>
                <a:off x="5034457" y="3543932"/>
                <a:ext cx="141408" cy="224204"/>
                <a:chOff x="5034515" y="3543608"/>
                <a:chExt cx="141408" cy="224204"/>
              </a:xfrm>
              <a:grpFill/>
            </p:grpSpPr>
            <p:sp>
              <p:nvSpPr>
                <p:cNvPr id="25" name="Graphic 5">
                  <a:extLst>
                    <a:ext uri="{FF2B5EF4-FFF2-40B4-BE49-F238E27FC236}">
                      <a16:creationId xmlns:a16="http://schemas.microsoft.com/office/drawing/2014/main" id="{B79D01B2-6548-4F44-861A-B1264033512B}"/>
                    </a:ext>
                  </a:extLst>
                </p:cNvPr>
                <p:cNvSpPr/>
                <p:nvPr/>
              </p:nvSpPr>
              <p:spPr>
                <a:xfrm>
                  <a:off x="5034515" y="3543608"/>
                  <a:ext cx="141408" cy="224204"/>
                </a:xfrm>
                <a:custGeom>
                  <a:avLst/>
                  <a:gdLst>
                    <a:gd name="connsiteX0" fmla="*/ 125243 w 149005"/>
                    <a:gd name="connsiteY0" fmla="*/ 17281 h 236251"/>
                    <a:gd name="connsiteX1" fmla="*/ 76040 w 149005"/>
                    <a:gd name="connsiteY1" fmla="*/ 44 h 236251"/>
                    <a:gd name="connsiteX2" fmla="*/ 6390 w 149005"/>
                    <a:gd name="connsiteY2" fmla="*/ 44 h 236251"/>
                    <a:gd name="connsiteX3" fmla="*/ 0 w 149005"/>
                    <a:gd name="connsiteY3" fmla="*/ 6428 h 236251"/>
                    <a:gd name="connsiteX4" fmla="*/ 0 w 149005"/>
                    <a:gd name="connsiteY4" fmla="*/ 229867 h 236251"/>
                    <a:gd name="connsiteX5" fmla="*/ 6390 w 149005"/>
                    <a:gd name="connsiteY5" fmla="*/ 236251 h 236251"/>
                    <a:gd name="connsiteX6" fmla="*/ 49841 w 149005"/>
                    <a:gd name="connsiteY6" fmla="*/ 236251 h 236251"/>
                    <a:gd name="connsiteX7" fmla="*/ 56231 w 149005"/>
                    <a:gd name="connsiteY7" fmla="*/ 229867 h 236251"/>
                    <a:gd name="connsiteX8" fmla="*/ 56231 w 149005"/>
                    <a:gd name="connsiteY8" fmla="*/ 140491 h 236251"/>
                    <a:gd name="connsiteX9" fmla="*/ 69011 w 149005"/>
                    <a:gd name="connsiteY9" fmla="*/ 140491 h 236251"/>
                    <a:gd name="connsiteX10" fmla="*/ 120130 w 149005"/>
                    <a:gd name="connsiteY10" fmla="*/ 127723 h 236251"/>
                    <a:gd name="connsiteX11" fmla="*/ 148885 w 149005"/>
                    <a:gd name="connsiteY11" fmla="*/ 70906 h 236251"/>
                    <a:gd name="connsiteX12" fmla="*/ 125243 w 149005"/>
                    <a:gd name="connsiteY12" fmla="*/ 17281 h 236251"/>
                    <a:gd name="connsiteX13" fmla="*/ 112463 w 149005"/>
                    <a:gd name="connsiteY13" fmla="*/ 117509 h 236251"/>
                    <a:gd name="connsiteX14" fmla="*/ 69650 w 149005"/>
                    <a:gd name="connsiteY14" fmla="*/ 127723 h 236251"/>
                    <a:gd name="connsiteX15" fmla="*/ 49841 w 149005"/>
                    <a:gd name="connsiteY15" fmla="*/ 127723 h 236251"/>
                    <a:gd name="connsiteX16" fmla="*/ 43451 w 149005"/>
                    <a:gd name="connsiteY16" fmla="*/ 134107 h 236251"/>
                    <a:gd name="connsiteX17" fmla="*/ 43451 w 149005"/>
                    <a:gd name="connsiteY17" fmla="*/ 223483 h 236251"/>
                    <a:gd name="connsiteX18" fmla="*/ 12780 w 149005"/>
                    <a:gd name="connsiteY18" fmla="*/ 223483 h 236251"/>
                    <a:gd name="connsiteX19" fmla="*/ 12780 w 149005"/>
                    <a:gd name="connsiteY19" fmla="*/ 12812 h 236251"/>
                    <a:gd name="connsiteX20" fmla="*/ 76040 w 149005"/>
                    <a:gd name="connsiteY20" fmla="*/ 12812 h 236251"/>
                    <a:gd name="connsiteX21" fmla="*/ 116297 w 149005"/>
                    <a:gd name="connsiteY21" fmla="*/ 26856 h 236251"/>
                    <a:gd name="connsiteX22" fmla="*/ 136105 w 149005"/>
                    <a:gd name="connsiteY22" fmla="*/ 70267 h 236251"/>
                    <a:gd name="connsiteX23" fmla="*/ 112463 w 149005"/>
                    <a:gd name="connsiteY23" fmla="*/ 117509 h 236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005" h="236251">
                      <a:moveTo>
                        <a:pt x="125243" y="17281"/>
                      </a:moveTo>
                      <a:cubicBezTo>
                        <a:pt x="111824" y="5789"/>
                        <a:pt x="93932" y="-595"/>
                        <a:pt x="76040" y="44"/>
                      </a:cubicBezTo>
                      <a:lnTo>
                        <a:pt x="6390" y="44"/>
                      </a:lnTo>
                      <a:cubicBezTo>
                        <a:pt x="2556" y="44"/>
                        <a:pt x="0" y="2597"/>
                        <a:pt x="0" y="6428"/>
                      </a:cubicBezTo>
                      <a:lnTo>
                        <a:pt x="0" y="229867"/>
                      </a:lnTo>
                      <a:cubicBezTo>
                        <a:pt x="0" y="233697"/>
                        <a:pt x="2556" y="236251"/>
                        <a:pt x="6390" y="236251"/>
                      </a:cubicBezTo>
                      <a:lnTo>
                        <a:pt x="49841" y="236251"/>
                      </a:lnTo>
                      <a:cubicBezTo>
                        <a:pt x="53676" y="236251"/>
                        <a:pt x="56231" y="233697"/>
                        <a:pt x="56231" y="229867"/>
                      </a:cubicBezTo>
                      <a:lnTo>
                        <a:pt x="56231" y="140491"/>
                      </a:lnTo>
                      <a:lnTo>
                        <a:pt x="69011" y="140491"/>
                      </a:lnTo>
                      <a:cubicBezTo>
                        <a:pt x="70289" y="140491"/>
                        <a:pt x="103517" y="141768"/>
                        <a:pt x="120130" y="127723"/>
                      </a:cubicBezTo>
                      <a:cubicBezTo>
                        <a:pt x="137384" y="113678"/>
                        <a:pt x="147607" y="92611"/>
                        <a:pt x="148885" y="70906"/>
                      </a:cubicBezTo>
                      <a:cubicBezTo>
                        <a:pt x="150164" y="49839"/>
                        <a:pt x="141217" y="30048"/>
                        <a:pt x="125243" y="17281"/>
                      </a:cubicBezTo>
                      <a:close/>
                      <a:moveTo>
                        <a:pt x="112463" y="117509"/>
                      </a:moveTo>
                      <a:cubicBezTo>
                        <a:pt x="101600" y="126446"/>
                        <a:pt x="77957" y="127723"/>
                        <a:pt x="69650" y="127723"/>
                      </a:cubicBezTo>
                      <a:lnTo>
                        <a:pt x="49841" y="127723"/>
                      </a:lnTo>
                      <a:cubicBezTo>
                        <a:pt x="46007" y="127723"/>
                        <a:pt x="43451" y="130277"/>
                        <a:pt x="43451" y="134107"/>
                      </a:cubicBezTo>
                      <a:lnTo>
                        <a:pt x="43451" y="223483"/>
                      </a:lnTo>
                      <a:lnTo>
                        <a:pt x="12780" y="223483"/>
                      </a:lnTo>
                      <a:lnTo>
                        <a:pt x="12780" y="12812"/>
                      </a:lnTo>
                      <a:lnTo>
                        <a:pt x="76040" y="12812"/>
                      </a:lnTo>
                      <a:cubicBezTo>
                        <a:pt x="90737" y="12173"/>
                        <a:pt x="105434" y="17281"/>
                        <a:pt x="116297" y="26856"/>
                      </a:cubicBezTo>
                      <a:cubicBezTo>
                        <a:pt x="129715" y="37709"/>
                        <a:pt x="136745" y="53669"/>
                        <a:pt x="136105" y="70267"/>
                      </a:cubicBezTo>
                      <a:cubicBezTo>
                        <a:pt x="135466" y="88781"/>
                        <a:pt x="126520" y="106018"/>
                        <a:pt x="112463" y="117509"/>
                      </a:cubicBezTo>
                      <a:close/>
                    </a:path>
                  </a:pathLst>
                </a:custGeom>
                <a:grpFill/>
                <a:ln w="6390" cap="flat">
                  <a:noFill/>
                  <a:prstDash val="solid"/>
                  <a:miter/>
                </a:ln>
              </p:spPr>
              <p:txBody>
                <a:bodyPr rtlCol="0" anchor="ctr"/>
                <a:lstStyle/>
                <a:p>
                  <a:endParaRPr lang="en-GB" dirty="0"/>
                </a:p>
              </p:txBody>
            </p:sp>
            <p:sp>
              <p:nvSpPr>
                <p:cNvPr id="26" name="Graphic 5">
                  <a:extLst>
                    <a:ext uri="{FF2B5EF4-FFF2-40B4-BE49-F238E27FC236}">
                      <a16:creationId xmlns:a16="http://schemas.microsoft.com/office/drawing/2014/main" id="{3B8D66FA-1930-45E5-BA33-B040A280279F}"/>
                    </a:ext>
                  </a:extLst>
                </p:cNvPr>
                <p:cNvSpPr/>
                <p:nvPr/>
              </p:nvSpPr>
              <p:spPr>
                <a:xfrm>
                  <a:off x="5074538" y="3580001"/>
                  <a:ext cx="63247" cy="59372"/>
                </a:xfrm>
                <a:custGeom>
                  <a:avLst/>
                  <a:gdLst>
                    <a:gd name="connsiteX0" fmla="*/ 35783 w 66645"/>
                    <a:gd name="connsiteY0" fmla="*/ 0 h 62562"/>
                    <a:gd name="connsiteX1" fmla="*/ 6390 w 66645"/>
                    <a:gd name="connsiteY1" fmla="*/ 0 h 62562"/>
                    <a:gd name="connsiteX2" fmla="*/ 0 w 66645"/>
                    <a:gd name="connsiteY2" fmla="*/ 6384 h 62562"/>
                    <a:gd name="connsiteX3" fmla="*/ 0 w 66645"/>
                    <a:gd name="connsiteY3" fmla="*/ 56179 h 62562"/>
                    <a:gd name="connsiteX4" fmla="*/ 6390 w 66645"/>
                    <a:gd name="connsiteY4" fmla="*/ 62563 h 62562"/>
                    <a:gd name="connsiteX5" fmla="*/ 37701 w 66645"/>
                    <a:gd name="connsiteY5" fmla="*/ 62563 h 62562"/>
                    <a:gd name="connsiteX6" fmla="*/ 66456 w 66645"/>
                    <a:gd name="connsiteY6" fmla="*/ 26174 h 62562"/>
                    <a:gd name="connsiteX7" fmla="*/ 58148 w 66645"/>
                    <a:gd name="connsiteY7" fmla="*/ 8299 h 62562"/>
                    <a:gd name="connsiteX8" fmla="*/ 35783 w 66645"/>
                    <a:gd name="connsiteY8" fmla="*/ 0 h 62562"/>
                    <a:gd name="connsiteX9" fmla="*/ 37701 w 66645"/>
                    <a:gd name="connsiteY9" fmla="*/ 49795 h 62562"/>
                    <a:gd name="connsiteX10" fmla="*/ 12780 w 66645"/>
                    <a:gd name="connsiteY10" fmla="*/ 49795 h 62562"/>
                    <a:gd name="connsiteX11" fmla="*/ 12780 w 66645"/>
                    <a:gd name="connsiteY11" fmla="*/ 12768 h 62562"/>
                    <a:gd name="connsiteX12" fmla="*/ 36422 w 66645"/>
                    <a:gd name="connsiteY12" fmla="*/ 12768 h 62562"/>
                    <a:gd name="connsiteX13" fmla="*/ 49202 w 66645"/>
                    <a:gd name="connsiteY13" fmla="*/ 17237 h 62562"/>
                    <a:gd name="connsiteX14" fmla="*/ 53676 w 66645"/>
                    <a:gd name="connsiteY14" fmla="*/ 30005 h 62562"/>
                    <a:gd name="connsiteX15" fmla="*/ 37701 w 66645"/>
                    <a:gd name="connsiteY15" fmla="*/ 49795 h 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645" h="62562">
                      <a:moveTo>
                        <a:pt x="35783" y="0"/>
                      </a:moveTo>
                      <a:lnTo>
                        <a:pt x="6390" y="0"/>
                      </a:lnTo>
                      <a:cubicBezTo>
                        <a:pt x="2556" y="0"/>
                        <a:pt x="0" y="2554"/>
                        <a:pt x="0" y="6384"/>
                      </a:cubicBezTo>
                      <a:lnTo>
                        <a:pt x="0" y="56179"/>
                      </a:lnTo>
                      <a:cubicBezTo>
                        <a:pt x="0" y="60010"/>
                        <a:pt x="2556" y="62563"/>
                        <a:pt x="6390" y="62563"/>
                      </a:cubicBezTo>
                      <a:lnTo>
                        <a:pt x="37701" y="62563"/>
                      </a:lnTo>
                      <a:cubicBezTo>
                        <a:pt x="55592" y="60648"/>
                        <a:pt x="68372" y="44050"/>
                        <a:pt x="66456" y="26174"/>
                      </a:cubicBezTo>
                      <a:cubicBezTo>
                        <a:pt x="65817" y="19152"/>
                        <a:pt x="62622" y="12768"/>
                        <a:pt x="58148" y="8299"/>
                      </a:cubicBezTo>
                      <a:cubicBezTo>
                        <a:pt x="51758" y="2554"/>
                        <a:pt x="44091" y="0"/>
                        <a:pt x="35783" y="0"/>
                      </a:cubicBezTo>
                      <a:close/>
                      <a:moveTo>
                        <a:pt x="37701" y="49795"/>
                      </a:moveTo>
                      <a:lnTo>
                        <a:pt x="12780" y="49795"/>
                      </a:lnTo>
                      <a:lnTo>
                        <a:pt x="12780" y="12768"/>
                      </a:lnTo>
                      <a:lnTo>
                        <a:pt x="36422" y="12768"/>
                      </a:lnTo>
                      <a:cubicBezTo>
                        <a:pt x="40896" y="12768"/>
                        <a:pt x="45368" y="14683"/>
                        <a:pt x="49202" y="17237"/>
                      </a:cubicBezTo>
                      <a:cubicBezTo>
                        <a:pt x="52397" y="20429"/>
                        <a:pt x="54314" y="25536"/>
                        <a:pt x="53676" y="30005"/>
                      </a:cubicBezTo>
                      <a:cubicBezTo>
                        <a:pt x="53676" y="47880"/>
                        <a:pt x="40257" y="49795"/>
                        <a:pt x="37701" y="49795"/>
                      </a:cubicBezTo>
                      <a:close/>
                    </a:path>
                  </a:pathLst>
                </a:custGeom>
                <a:grpFill/>
                <a:ln w="6390" cap="flat">
                  <a:noFill/>
                  <a:prstDash val="solid"/>
                  <a:miter/>
                </a:ln>
              </p:spPr>
              <p:txBody>
                <a:bodyPr rtlCol="0" anchor="ctr"/>
                <a:lstStyle/>
                <a:p>
                  <a:endParaRPr lang="en-GB" dirty="0"/>
                </a:p>
              </p:txBody>
            </p:sp>
          </p:grpSp>
        </p:grpSp>
      </p:grpSp>
      <p:grpSp>
        <p:nvGrpSpPr>
          <p:cNvPr id="8" name="Group 7">
            <a:extLst>
              <a:ext uri="{FF2B5EF4-FFF2-40B4-BE49-F238E27FC236}">
                <a16:creationId xmlns:a16="http://schemas.microsoft.com/office/drawing/2014/main" id="{DBCB3A7B-A984-4AC5-BD51-CD2222B26EEE}"/>
              </a:ext>
            </a:extLst>
          </p:cNvPr>
          <p:cNvGrpSpPr/>
          <p:nvPr/>
        </p:nvGrpSpPr>
        <p:grpSpPr>
          <a:xfrm>
            <a:off x="745539" y="4177635"/>
            <a:ext cx="12028991" cy="967770"/>
            <a:chOff x="745539" y="4152041"/>
            <a:chExt cx="12028991" cy="967770"/>
          </a:xfrm>
        </p:grpSpPr>
        <p:sp>
          <p:nvSpPr>
            <p:cNvPr id="123" name="Rectangle 122">
              <a:extLst>
                <a:ext uri="{FF2B5EF4-FFF2-40B4-BE49-F238E27FC236}">
                  <a16:creationId xmlns:a16="http://schemas.microsoft.com/office/drawing/2014/main" id="{7E362E7E-568D-4FC1-98DD-0C0D267F0FB5}"/>
                </a:ext>
              </a:extLst>
            </p:cNvPr>
            <p:cNvSpPr>
              <a:spLocks/>
            </p:cNvSpPr>
            <p:nvPr/>
          </p:nvSpPr>
          <p:spPr>
            <a:xfrm>
              <a:off x="1934759" y="4242037"/>
              <a:ext cx="1851932" cy="699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lvl="0" defTabSz="914400">
                <a:lnSpc>
                  <a:spcPct val="150000"/>
                </a:lnSpc>
                <a:spcAft>
                  <a:spcPts val="600"/>
                </a:spcAft>
                <a:defRPr/>
              </a:pPr>
              <a:r>
                <a:rPr kumimoji="0" lang="en-GB" sz="1600" b="1" i="0" u="none" strike="noStrike" kern="1200" cap="none" spc="0" normalizeH="0" baseline="0" noProof="0" dirty="0">
                  <a:ln>
                    <a:noFill/>
                  </a:ln>
                  <a:solidFill>
                    <a:srgbClr val="00B0D1"/>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02</a:t>
              </a:r>
              <a:r>
                <a:rPr lang="en-GB" sz="1600" b="1"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rPr>
                <a:t>/ SER DYNAMIC </a:t>
              </a:r>
              <a:r>
                <a:rPr kumimoji="0" lang="en-GB" sz="1600" b="1" i="0" u="none" strike="noStrike" kern="1200" cap="none" spc="0" normalizeH="0" baseline="0" noProof="0" dirty="0">
                  <a:ln>
                    <a:noFill/>
                  </a:ln>
                  <a:solidFill>
                    <a:srgbClr val="00B0D1"/>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TARIFFICATION</a:t>
              </a:r>
            </a:p>
          </p:txBody>
        </p:sp>
        <p:grpSp>
          <p:nvGrpSpPr>
            <p:cNvPr id="140" name="Group 139">
              <a:extLst>
                <a:ext uri="{FF2B5EF4-FFF2-40B4-BE49-F238E27FC236}">
                  <a16:creationId xmlns:a16="http://schemas.microsoft.com/office/drawing/2014/main" id="{694F8B17-6DFF-4764-8D4F-D32EF014CFFE}"/>
                </a:ext>
              </a:extLst>
            </p:cNvPr>
            <p:cNvGrpSpPr/>
            <p:nvPr/>
          </p:nvGrpSpPr>
          <p:grpSpPr>
            <a:xfrm>
              <a:off x="745539" y="4152041"/>
              <a:ext cx="880176" cy="879350"/>
              <a:chOff x="9306545" y="3069332"/>
              <a:chExt cx="1185076" cy="1183964"/>
            </a:xfrm>
          </p:grpSpPr>
          <p:sp>
            <p:nvSpPr>
              <p:cNvPr id="141" name="Graphic 4">
                <a:extLst>
                  <a:ext uri="{FF2B5EF4-FFF2-40B4-BE49-F238E27FC236}">
                    <a16:creationId xmlns:a16="http://schemas.microsoft.com/office/drawing/2014/main" id="{233C14E5-96C5-46D7-AB30-053F69A5D449}"/>
                  </a:ext>
                </a:extLst>
              </p:cNvPr>
              <p:cNvSpPr/>
              <p:nvPr/>
            </p:nvSpPr>
            <p:spPr>
              <a:xfrm>
                <a:off x="9306545" y="3069332"/>
                <a:ext cx="1185076" cy="1183964"/>
              </a:xfrm>
              <a:custGeom>
                <a:avLst/>
                <a:gdLst>
                  <a:gd name="connsiteX0" fmla="*/ 180835 w 362309"/>
                  <a:gd name="connsiteY0" fmla="*/ 0 h 361971"/>
                  <a:gd name="connsiteX1" fmla="*/ 0 w 362309"/>
                  <a:gd name="connsiteY1" fmla="*/ 180667 h 361971"/>
                  <a:gd name="connsiteX2" fmla="*/ 180835 w 362309"/>
                  <a:gd name="connsiteY2" fmla="*/ 361971 h 361971"/>
                  <a:gd name="connsiteX3" fmla="*/ 362309 w 362309"/>
                  <a:gd name="connsiteY3" fmla="*/ 180667 h 361971"/>
                  <a:gd name="connsiteX4" fmla="*/ 362309 w 362309"/>
                  <a:gd name="connsiteY4" fmla="*/ 180667 h 361971"/>
                  <a:gd name="connsiteX5" fmla="*/ 180835 w 362309"/>
                  <a:gd name="connsiteY5" fmla="*/ 0 h 361971"/>
                  <a:gd name="connsiteX6" fmla="*/ 180835 w 362309"/>
                  <a:gd name="connsiteY6" fmla="*/ 349204 h 361971"/>
                  <a:gd name="connsiteX7" fmla="*/ 12780 w 362309"/>
                  <a:gd name="connsiteY7" fmla="*/ 180667 h 361971"/>
                  <a:gd name="connsiteX8" fmla="*/ 180835 w 362309"/>
                  <a:gd name="connsiteY8" fmla="*/ 12768 h 361971"/>
                  <a:gd name="connsiteX9" fmla="*/ 349529 w 362309"/>
                  <a:gd name="connsiteY9" fmla="*/ 181305 h 361971"/>
                  <a:gd name="connsiteX10" fmla="*/ 349529 w 362309"/>
                  <a:gd name="connsiteY10" fmla="*/ 181305 h 361971"/>
                  <a:gd name="connsiteX11" fmla="*/ 180835 w 362309"/>
                  <a:gd name="connsiteY11" fmla="*/ 349204 h 361971"/>
                  <a:gd name="connsiteX12" fmla="*/ 180835 w 362309"/>
                  <a:gd name="connsiteY12" fmla="*/ 349204 h 361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2309" h="361971">
                    <a:moveTo>
                      <a:pt x="180835" y="0"/>
                    </a:moveTo>
                    <a:cubicBezTo>
                      <a:pt x="80513" y="0"/>
                      <a:pt x="0" y="81076"/>
                      <a:pt x="0" y="180667"/>
                    </a:cubicBezTo>
                    <a:cubicBezTo>
                      <a:pt x="0" y="280895"/>
                      <a:pt x="81152" y="361971"/>
                      <a:pt x="180835" y="361971"/>
                    </a:cubicBezTo>
                    <a:cubicBezTo>
                      <a:pt x="280518" y="361971"/>
                      <a:pt x="362309" y="280895"/>
                      <a:pt x="362309" y="180667"/>
                    </a:cubicBezTo>
                    <a:lnTo>
                      <a:pt x="362309" y="180667"/>
                    </a:lnTo>
                    <a:cubicBezTo>
                      <a:pt x="361670" y="81076"/>
                      <a:pt x="280518" y="0"/>
                      <a:pt x="180835" y="0"/>
                    </a:cubicBezTo>
                    <a:close/>
                    <a:moveTo>
                      <a:pt x="180835" y="349204"/>
                    </a:moveTo>
                    <a:cubicBezTo>
                      <a:pt x="87542" y="349204"/>
                      <a:pt x="12780" y="273873"/>
                      <a:pt x="12780" y="180667"/>
                    </a:cubicBezTo>
                    <a:cubicBezTo>
                      <a:pt x="12780" y="87460"/>
                      <a:pt x="88181" y="12768"/>
                      <a:pt x="180835" y="12768"/>
                    </a:cubicBezTo>
                    <a:cubicBezTo>
                      <a:pt x="274128" y="12768"/>
                      <a:pt x="349529" y="88099"/>
                      <a:pt x="349529" y="181305"/>
                    </a:cubicBezTo>
                    <a:lnTo>
                      <a:pt x="349529" y="181305"/>
                    </a:lnTo>
                    <a:cubicBezTo>
                      <a:pt x="348891" y="273873"/>
                      <a:pt x="273489" y="349204"/>
                      <a:pt x="180835" y="349204"/>
                    </a:cubicBezTo>
                    <a:lnTo>
                      <a:pt x="180835" y="349204"/>
                    </a:lnTo>
                    <a:close/>
                  </a:path>
                </a:pathLst>
              </a:custGeom>
              <a:solidFill>
                <a:srgbClr val="00B0D1"/>
              </a:solidFill>
              <a:ln w="6390" cap="flat">
                <a:noFill/>
                <a:prstDash val="solid"/>
                <a:miter/>
              </a:ln>
            </p:spPr>
            <p:txBody>
              <a:bodyPr rtlCol="0" anchor="ctr"/>
              <a:lstStyle/>
              <a:p>
                <a:endParaRPr lang="en-GB" dirty="0"/>
              </a:p>
            </p:txBody>
          </p:sp>
          <p:sp>
            <p:nvSpPr>
              <p:cNvPr id="142" name="Graphic 4">
                <a:extLst>
                  <a:ext uri="{FF2B5EF4-FFF2-40B4-BE49-F238E27FC236}">
                    <a16:creationId xmlns:a16="http://schemas.microsoft.com/office/drawing/2014/main" id="{BEEB6F8B-FC18-4EFB-9C81-F1EB3E941BED}"/>
                  </a:ext>
                </a:extLst>
              </p:cNvPr>
              <p:cNvSpPr/>
              <p:nvPr/>
            </p:nvSpPr>
            <p:spPr>
              <a:xfrm>
                <a:off x="9528639" y="3297875"/>
                <a:ext cx="723634" cy="721543"/>
              </a:xfrm>
              <a:custGeom>
                <a:avLst/>
                <a:gdLst>
                  <a:gd name="connsiteX0" fmla="*/ 181946 w 221234"/>
                  <a:gd name="connsiteY0" fmla="*/ 25246 h 220596"/>
                  <a:gd name="connsiteX1" fmla="*/ 192170 w 221234"/>
                  <a:gd name="connsiteY1" fmla="*/ 10563 h 220596"/>
                  <a:gd name="connsiteX2" fmla="*/ 191531 w 221234"/>
                  <a:gd name="connsiteY2" fmla="*/ 1625 h 220596"/>
                  <a:gd name="connsiteX3" fmla="*/ 182585 w 221234"/>
                  <a:gd name="connsiteY3" fmla="*/ 2264 h 220596"/>
                  <a:gd name="connsiteX4" fmla="*/ 181946 w 221234"/>
                  <a:gd name="connsiteY4" fmla="*/ 2902 h 220596"/>
                  <a:gd name="connsiteX5" fmla="*/ 107184 w 221234"/>
                  <a:gd name="connsiteY5" fmla="*/ 106961 h 220596"/>
                  <a:gd name="connsiteX6" fmla="*/ 108462 w 221234"/>
                  <a:gd name="connsiteY6" fmla="*/ 115899 h 220596"/>
                  <a:gd name="connsiteX7" fmla="*/ 112296 w 221234"/>
                  <a:gd name="connsiteY7" fmla="*/ 117176 h 220596"/>
                  <a:gd name="connsiteX8" fmla="*/ 117408 w 221234"/>
                  <a:gd name="connsiteY8" fmla="*/ 114622 h 220596"/>
                  <a:gd name="connsiteX9" fmla="*/ 130188 w 221234"/>
                  <a:gd name="connsiteY9" fmla="*/ 96109 h 220596"/>
                  <a:gd name="connsiteX10" fmla="*/ 126354 w 221234"/>
                  <a:gd name="connsiteY10" fmla="*/ 128667 h 220596"/>
                  <a:gd name="connsiteX11" fmla="*/ 93765 w 221234"/>
                  <a:gd name="connsiteY11" fmla="*/ 124837 h 220596"/>
                  <a:gd name="connsiteX12" fmla="*/ 88653 w 221234"/>
                  <a:gd name="connsiteY12" fmla="*/ 110153 h 220596"/>
                  <a:gd name="connsiteX13" fmla="*/ 100155 w 221234"/>
                  <a:gd name="connsiteY13" fmla="*/ 89725 h 220596"/>
                  <a:gd name="connsiteX14" fmla="*/ 102711 w 221234"/>
                  <a:gd name="connsiteY14" fmla="*/ 80787 h 220596"/>
                  <a:gd name="connsiteX15" fmla="*/ 102711 w 221234"/>
                  <a:gd name="connsiteY15" fmla="*/ 80787 h 220596"/>
                  <a:gd name="connsiteX16" fmla="*/ 93765 w 221234"/>
                  <a:gd name="connsiteY16" fmla="*/ 78233 h 220596"/>
                  <a:gd name="connsiteX17" fmla="*/ 80346 w 221234"/>
                  <a:gd name="connsiteY17" fmla="*/ 127390 h 220596"/>
                  <a:gd name="connsiteX18" fmla="*/ 129549 w 221234"/>
                  <a:gd name="connsiteY18" fmla="*/ 140797 h 220596"/>
                  <a:gd name="connsiteX19" fmla="*/ 147441 w 221234"/>
                  <a:gd name="connsiteY19" fmla="*/ 109515 h 220596"/>
                  <a:gd name="connsiteX20" fmla="*/ 137217 w 221234"/>
                  <a:gd name="connsiteY20" fmla="*/ 83979 h 220596"/>
                  <a:gd name="connsiteX21" fmla="*/ 151275 w 221234"/>
                  <a:gd name="connsiteY21" fmla="*/ 64189 h 220596"/>
                  <a:gd name="connsiteX22" fmla="*/ 156387 w 221234"/>
                  <a:gd name="connsiteY22" fmla="*/ 149734 h 220596"/>
                  <a:gd name="connsiteX23" fmla="*/ 70761 w 221234"/>
                  <a:gd name="connsiteY23" fmla="*/ 154841 h 220596"/>
                  <a:gd name="connsiteX24" fmla="*/ 51592 w 221234"/>
                  <a:gd name="connsiteY24" fmla="*/ 121006 h 220596"/>
                  <a:gd name="connsiteX25" fmla="*/ 55426 w 221234"/>
                  <a:gd name="connsiteY25" fmla="*/ 101854 h 220596"/>
                  <a:gd name="connsiteX26" fmla="*/ 51592 w 221234"/>
                  <a:gd name="connsiteY26" fmla="*/ 98024 h 220596"/>
                  <a:gd name="connsiteX27" fmla="*/ 54148 w 221234"/>
                  <a:gd name="connsiteY27" fmla="*/ 89725 h 220596"/>
                  <a:gd name="connsiteX28" fmla="*/ 50314 w 221234"/>
                  <a:gd name="connsiteY28" fmla="*/ 81425 h 220596"/>
                  <a:gd name="connsiteX29" fmla="*/ 42007 w 221234"/>
                  <a:gd name="connsiteY29" fmla="*/ 85256 h 220596"/>
                  <a:gd name="connsiteX30" fmla="*/ 38812 w 221234"/>
                  <a:gd name="connsiteY30" fmla="*/ 96747 h 220596"/>
                  <a:gd name="connsiteX31" fmla="*/ 31144 w 221234"/>
                  <a:gd name="connsiteY31" fmla="*/ 114622 h 220596"/>
                  <a:gd name="connsiteX32" fmla="*/ 38812 w 221234"/>
                  <a:gd name="connsiteY32" fmla="*/ 122283 h 220596"/>
                  <a:gd name="connsiteX33" fmla="*/ 123798 w 221234"/>
                  <a:gd name="connsiteY33" fmla="*/ 181654 h 220596"/>
                  <a:gd name="connsiteX34" fmla="*/ 183224 w 221234"/>
                  <a:gd name="connsiteY34" fmla="*/ 96747 h 220596"/>
                  <a:gd name="connsiteX35" fmla="*/ 158943 w 221234"/>
                  <a:gd name="connsiteY35" fmla="*/ 53974 h 220596"/>
                  <a:gd name="connsiteX36" fmla="*/ 173000 w 221234"/>
                  <a:gd name="connsiteY36" fmla="*/ 34184 h 220596"/>
                  <a:gd name="connsiteX37" fmla="*/ 187058 w 221234"/>
                  <a:gd name="connsiteY37" fmla="*/ 171440 h 220596"/>
                  <a:gd name="connsiteX38" fmla="*/ 157026 w 221234"/>
                  <a:gd name="connsiteY38" fmla="*/ 195699 h 220596"/>
                  <a:gd name="connsiteX39" fmla="*/ 137856 w 221234"/>
                  <a:gd name="connsiteY39" fmla="*/ 196976 h 220596"/>
                  <a:gd name="connsiteX40" fmla="*/ 134661 w 221234"/>
                  <a:gd name="connsiteY40" fmla="*/ 203998 h 220596"/>
                  <a:gd name="connsiteX41" fmla="*/ 111018 w 221234"/>
                  <a:gd name="connsiteY41" fmla="*/ 207190 h 220596"/>
                  <a:gd name="connsiteX42" fmla="*/ 13252 w 221234"/>
                  <a:gd name="connsiteY42" fmla="*/ 109515 h 220596"/>
                  <a:gd name="connsiteX43" fmla="*/ 34339 w 221234"/>
                  <a:gd name="connsiteY43" fmla="*/ 48867 h 220596"/>
                  <a:gd name="connsiteX44" fmla="*/ 33061 w 221234"/>
                  <a:gd name="connsiteY44" fmla="*/ 39929 h 220596"/>
                  <a:gd name="connsiteX45" fmla="*/ 24115 w 221234"/>
                  <a:gd name="connsiteY45" fmla="*/ 41206 h 220596"/>
                  <a:gd name="connsiteX46" fmla="*/ 24115 w 221234"/>
                  <a:gd name="connsiteY46" fmla="*/ 41206 h 220596"/>
                  <a:gd name="connsiteX47" fmla="*/ 8140 w 221234"/>
                  <a:gd name="connsiteY47" fmla="*/ 68657 h 220596"/>
                  <a:gd name="connsiteX48" fmla="*/ 68844 w 221234"/>
                  <a:gd name="connsiteY48" fmla="*/ 212297 h 220596"/>
                  <a:gd name="connsiteX49" fmla="*/ 138495 w 221234"/>
                  <a:gd name="connsiteY49" fmla="*/ 216766 h 220596"/>
                  <a:gd name="connsiteX50" fmla="*/ 148080 w 221234"/>
                  <a:gd name="connsiteY50" fmla="*/ 220596 h 220596"/>
                  <a:gd name="connsiteX51" fmla="*/ 161499 w 221234"/>
                  <a:gd name="connsiteY51" fmla="*/ 207828 h 220596"/>
                  <a:gd name="connsiteX52" fmla="*/ 208784 w 221234"/>
                  <a:gd name="connsiteY52" fmla="*/ 59081 h 220596"/>
                  <a:gd name="connsiteX53" fmla="*/ 181946 w 221234"/>
                  <a:gd name="connsiteY53" fmla="*/ 25246 h 220596"/>
                  <a:gd name="connsiteX54" fmla="*/ 181946 w 221234"/>
                  <a:gd name="connsiteY54" fmla="*/ 25246 h 220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21234" h="220596">
                    <a:moveTo>
                      <a:pt x="181946" y="25246"/>
                    </a:moveTo>
                    <a:lnTo>
                      <a:pt x="192170" y="10563"/>
                    </a:lnTo>
                    <a:cubicBezTo>
                      <a:pt x="194726" y="8009"/>
                      <a:pt x="194087" y="3541"/>
                      <a:pt x="191531" y="1625"/>
                    </a:cubicBezTo>
                    <a:cubicBezTo>
                      <a:pt x="188975" y="-928"/>
                      <a:pt x="184502" y="-290"/>
                      <a:pt x="182585" y="2264"/>
                    </a:cubicBezTo>
                    <a:cubicBezTo>
                      <a:pt x="182585" y="2264"/>
                      <a:pt x="181946" y="2902"/>
                      <a:pt x="181946" y="2902"/>
                    </a:cubicBezTo>
                    <a:lnTo>
                      <a:pt x="107184" y="106961"/>
                    </a:lnTo>
                    <a:cubicBezTo>
                      <a:pt x="105267" y="109515"/>
                      <a:pt x="105906" y="113984"/>
                      <a:pt x="108462" y="115899"/>
                    </a:cubicBezTo>
                    <a:cubicBezTo>
                      <a:pt x="109740" y="116537"/>
                      <a:pt x="111018" y="117176"/>
                      <a:pt x="112296" y="117176"/>
                    </a:cubicBezTo>
                    <a:cubicBezTo>
                      <a:pt x="114213" y="117176"/>
                      <a:pt x="116130" y="115899"/>
                      <a:pt x="117408" y="114622"/>
                    </a:cubicBezTo>
                    <a:lnTo>
                      <a:pt x="130188" y="96109"/>
                    </a:lnTo>
                    <a:cubicBezTo>
                      <a:pt x="138495" y="106323"/>
                      <a:pt x="136578" y="121006"/>
                      <a:pt x="126354" y="128667"/>
                    </a:cubicBezTo>
                    <a:cubicBezTo>
                      <a:pt x="116130" y="136328"/>
                      <a:pt x="101433" y="135051"/>
                      <a:pt x="93765" y="124837"/>
                    </a:cubicBezTo>
                    <a:cubicBezTo>
                      <a:pt x="90570" y="120368"/>
                      <a:pt x="88653" y="115261"/>
                      <a:pt x="88653" y="110153"/>
                    </a:cubicBezTo>
                    <a:cubicBezTo>
                      <a:pt x="88653" y="101854"/>
                      <a:pt x="93126" y="94193"/>
                      <a:pt x="100155" y="89725"/>
                    </a:cubicBezTo>
                    <a:cubicBezTo>
                      <a:pt x="103350" y="87809"/>
                      <a:pt x="103989" y="83979"/>
                      <a:pt x="102711" y="80787"/>
                    </a:cubicBezTo>
                    <a:cubicBezTo>
                      <a:pt x="102711" y="80787"/>
                      <a:pt x="102711" y="80787"/>
                      <a:pt x="102711" y="80787"/>
                    </a:cubicBezTo>
                    <a:cubicBezTo>
                      <a:pt x="100794" y="77595"/>
                      <a:pt x="96960" y="76957"/>
                      <a:pt x="93765" y="78233"/>
                    </a:cubicBezTo>
                    <a:cubicBezTo>
                      <a:pt x="76512" y="88448"/>
                      <a:pt x="70761" y="110153"/>
                      <a:pt x="80346" y="127390"/>
                    </a:cubicBezTo>
                    <a:cubicBezTo>
                      <a:pt x="89931" y="144627"/>
                      <a:pt x="112296" y="150373"/>
                      <a:pt x="129549" y="140797"/>
                    </a:cubicBezTo>
                    <a:cubicBezTo>
                      <a:pt x="140412" y="134413"/>
                      <a:pt x="147441" y="122283"/>
                      <a:pt x="147441" y="109515"/>
                    </a:cubicBezTo>
                    <a:cubicBezTo>
                      <a:pt x="147441" y="99939"/>
                      <a:pt x="143607" y="91001"/>
                      <a:pt x="137217" y="83979"/>
                    </a:cubicBezTo>
                    <a:lnTo>
                      <a:pt x="151275" y="64189"/>
                    </a:lnTo>
                    <a:cubicBezTo>
                      <a:pt x="176195" y="86533"/>
                      <a:pt x="178751" y="124837"/>
                      <a:pt x="156387" y="149734"/>
                    </a:cubicBezTo>
                    <a:cubicBezTo>
                      <a:pt x="134022" y="174632"/>
                      <a:pt x="95682" y="177185"/>
                      <a:pt x="70761" y="154841"/>
                    </a:cubicBezTo>
                    <a:cubicBezTo>
                      <a:pt x="60538" y="145904"/>
                      <a:pt x="54148" y="133774"/>
                      <a:pt x="51592" y="121006"/>
                    </a:cubicBezTo>
                    <a:cubicBezTo>
                      <a:pt x="57981" y="116537"/>
                      <a:pt x="59899" y="108238"/>
                      <a:pt x="55426" y="101854"/>
                    </a:cubicBezTo>
                    <a:cubicBezTo>
                      <a:pt x="54148" y="99939"/>
                      <a:pt x="52870" y="98662"/>
                      <a:pt x="51592" y="98024"/>
                    </a:cubicBezTo>
                    <a:cubicBezTo>
                      <a:pt x="52231" y="94832"/>
                      <a:pt x="52870" y="92278"/>
                      <a:pt x="54148" y="89725"/>
                    </a:cubicBezTo>
                    <a:cubicBezTo>
                      <a:pt x="55426" y="86533"/>
                      <a:pt x="53509" y="82702"/>
                      <a:pt x="50314" y="81425"/>
                    </a:cubicBezTo>
                    <a:cubicBezTo>
                      <a:pt x="47119" y="80149"/>
                      <a:pt x="43285" y="82064"/>
                      <a:pt x="42007" y="85256"/>
                    </a:cubicBezTo>
                    <a:cubicBezTo>
                      <a:pt x="40729" y="89086"/>
                      <a:pt x="39451" y="92917"/>
                      <a:pt x="38812" y="96747"/>
                    </a:cubicBezTo>
                    <a:cubicBezTo>
                      <a:pt x="31783" y="99939"/>
                      <a:pt x="28588" y="107600"/>
                      <a:pt x="31144" y="114622"/>
                    </a:cubicBezTo>
                    <a:cubicBezTo>
                      <a:pt x="32422" y="117814"/>
                      <a:pt x="34978" y="121006"/>
                      <a:pt x="38812" y="122283"/>
                    </a:cubicBezTo>
                    <a:cubicBezTo>
                      <a:pt x="45841" y="161864"/>
                      <a:pt x="84180" y="188676"/>
                      <a:pt x="123798" y="181654"/>
                    </a:cubicBezTo>
                    <a:cubicBezTo>
                      <a:pt x="163415" y="174632"/>
                      <a:pt x="190253" y="136328"/>
                      <a:pt x="183224" y="96747"/>
                    </a:cubicBezTo>
                    <a:cubicBezTo>
                      <a:pt x="180029" y="80149"/>
                      <a:pt x="171722" y="64827"/>
                      <a:pt x="158943" y="53974"/>
                    </a:cubicBezTo>
                    <a:lnTo>
                      <a:pt x="173000" y="34184"/>
                    </a:lnTo>
                    <a:cubicBezTo>
                      <a:pt x="214535" y="68019"/>
                      <a:pt x="220925" y="129944"/>
                      <a:pt x="187058" y="171440"/>
                    </a:cubicBezTo>
                    <a:cubicBezTo>
                      <a:pt x="178751" y="181654"/>
                      <a:pt x="168528" y="189953"/>
                      <a:pt x="157026" y="195699"/>
                    </a:cubicBezTo>
                    <a:cubicBezTo>
                      <a:pt x="151275" y="190592"/>
                      <a:pt x="142329" y="191230"/>
                      <a:pt x="137856" y="196976"/>
                    </a:cubicBezTo>
                    <a:cubicBezTo>
                      <a:pt x="135939" y="198891"/>
                      <a:pt x="135300" y="201444"/>
                      <a:pt x="134661" y="203998"/>
                    </a:cubicBezTo>
                    <a:cubicBezTo>
                      <a:pt x="126993" y="205913"/>
                      <a:pt x="119325" y="207190"/>
                      <a:pt x="111018" y="207190"/>
                    </a:cubicBezTo>
                    <a:cubicBezTo>
                      <a:pt x="56704" y="207190"/>
                      <a:pt x="13252" y="163141"/>
                      <a:pt x="13252" y="109515"/>
                    </a:cubicBezTo>
                    <a:cubicBezTo>
                      <a:pt x="13252" y="87809"/>
                      <a:pt x="20281" y="66104"/>
                      <a:pt x="34339" y="48867"/>
                    </a:cubicBezTo>
                    <a:cubicBezTo>
                      <a:pt x="36256" y="46313"/>
                      <a:pt x="36256" y="41845"/>
                      <a:pt x="33061" y="39929"/>
                    </a:cubicBezTo>
                    <a:cubicBezTo>
                      <a:pt x="30505" y="38014"/>
                      <a:pt x="26032" y="38014"/>
                      <a:pt x="24115" y="41206"/>
                    </a:cubicBezTo>
                    <a:lnTo>
                      <a:pt x="24115" y="41206"/>
                    </a:lnTo>
                    <a:cubicBezTo>
                      <a:pt x="17725" y="49505"/>
                      <a:pt x="11974" y="58443"/>
                      <a:pt x="8140" y="68657"/>
                    </a:cubicBezTo>
                    <a:cubicBezTo>
                      <a:pt x="-14864" y="124837"/>
                      <a:pt x="12613" y="189315"/>
                      <a:pt x="68844" y="212297"/>
                    </a:cubicBezTo>
                    <a:cubicBezTo>
                      <a:pt x="91209" y="221235"/>
                      <a:pt x="115491" y="222512"/>
                      <a:pt x="138495" y="216766"/>
                    </a:cubicBezTo>
                    <a:cubicBezTo>
                      <a:pt x="141051" y="219320"/>
                      <a:pt x="144246" y="220596"/>
                      <a:pt x="148080" y="220596"/>
                    </a:cubicBezTo>
                    <a:cubicBezTo>
                      <a:pt x="155109" y="220596"/>
                      <a:pt x="161499" y="214851"/>
                      <a:pt x="161499" y="207828"/>
                    </a:cubicBezTo>
                    <a:cubicBezTo>
                      <a:pt x="215813" y="179739"/>
                      <a:pt x="236900" y="113345"/>
                      <a:pt x="208784" y="59081"/>
                    </a:cubicBezTo>
                    <a:cubicBezTo>
                      <a:pt x="204311" y="46313"/>
                      <a:pt x="194087" y="34184"/>
                      <a:pt x="181946" y="25246"/>
                    </a:cubicBezTo>
                    <a:lnTo>
                      <a:pt x="181946" y="25246"/>
                    </a:lnTo>
                    <a:close/>
                  </a:path>
                </a:pathLst>
              </a:custGeom>
              <a:solidFill>
                <a:srgbClr val="00B0D1"/>
              </a:solidFill>
              <a:ln w="6390" cap="flat">
                <a:noFill/>
                <a:prstDash val="solid"/>
                <a:miter/>
              </a:ln>
            </p:spPr>
            <p:txBody>
              <a:bodyPr rtlCol="0" anchor="ctr"/>
              <a:lstStyle/>
              <a:p>
                <a:endParaRPr lang="en-GB" dirty="0"/>
              </a:p>
            </p:txBody>
          </p:sp>
        </p:grpSp>
        <p:grpSp>
          <p:nvGrpSpPr>
            <p:cNvPr id="13" name="Group 12">
              <a:extLst>
                <a:ext uri="{FF2B5EF4-FFF2-40B4-BE49-F238E27FC236}">
                  <a16:creationId xmlns:a16="http://schemas.microsoft.com/office/drawing/2014/main" id="{D7CF5E73-5E69-42C4-B4BA-7F12AE17A517}"/>
                </a:ext>
              </a:extLst>
            </p:cNvPr>
            <p:cNvGrpSpPr/>
            <p:nvPr/>
          </p:nvGrpSpPr>
          <p:grpSpPr>
            <a:xfrm>
              <a:off x="4285222" y="4270347"/>
              <a:ext cx="8489308" cy="849464"/>
              <a:chOff x="3799083" y="4287447"/>
              <a:chExt cx="8489308" cy="849464"/>
            </a:xfrm>
          </p:grpSpPr>
          <p:grpSp>
            <p:nvGrpSpPr>
              <p:cNvPr id="10" name="Group 9">
                <a:extLst>
                  <a:ext uri="{FF2B5EF4-FFF2-40B4-BE49-F238E27FC236}">
                    <a16:creationId xmlns:a16="http://schemas.microsoft.com/office/drawing/2014/main" id="{57A09467-6A7A-48BC-B627-B92EEC4E0A49}"/>
                  </a:ext>
                </a:extLst>
              </p:cNvPr>
              <p:cNvGrpSpPr/>
              <p:nvPr/>
            </p:nvGrpSpPr>
            <p:grpSpPr>
              <a:xfrm>
                <a:off x="3799690" y="4287447"/>
                <a:ext cx="8408407" cy="243579"/>
                <a:chOff x="1894375" y="5140188"/>
                <a:chExt cx="8408407" cy="243579"/>
              </a:xfrm>
            </p:grpSpPr>
            <p:sp>
              <p:nvSpPr>
                <p:cNvPr id="133" name="TextBox 132">
                  <a:extLst>
                    <a:ext uri="{FF2B5EF4-FFF2-40B4-BE49-F238E27FC236}">
                      <a16:creationId xmlns:a16="http://schemas.microsoft.com/office/drawing/2014/main" id="{947D818F-01DD-4288-BE8E-C1B2A277312A}"/>
                    </a:ext>
                  </a:extLst>
                </p:cNvPr>
                <p:cNvSpPr txBox="1"/>
                <p:nvPr/>
              </p:nvSpPr>
              <p:spPr>
                <a:xfrm>
                  <a:off x="2290748" y="5140188"/>
                  <a:ext cx="8012034" cy="215444"/>
                </a:xfrm>
                <a:prstGeom prst="rect">
                  <a:avLst/>
                </a:prstGeom>
                <a:noFill/>
              </p:spPr>
              <p:txBody>
                <a:bodyPr vert="horz" wrap="square" lIns="0" tIns="0" rIns="0" bIns="0" rtlCol="0">
                  <a:spAutoFit/>
                </a:bodyPr>
                <a:lstStyle/>
                <a:p>
                  <a:pPr hangingPunct="0">
                    <a:spcBef>
                      <a:spcPts val="600"/>
                    </a:spcBef>
                    <a:buSzPct val="100000"/>
                  </a:pP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Implementation of the </a:t>
                  </a:r>
                  <a:r>
                    <a:rPr lang="en-GB" sz="1400" b="1" dirty="0">
                      <a:solidFill>
                        <a:srgbClr val="00B0D1"/>
                      </a:solidFill>
                      <a:latin typeface="Open Sans" panose="020B0606030504020204" pitchFamily="34" charset="0"/>
                      <a:ea typeface="Open Sans" panose="020B0606030504020204" pitchFamily="34" charset="0"/>
                      <a:cs typeface="Open Sans" panose="020B0606030504020204" pitchFamily="34" charset="0"/>
                    </a:rPr>
                    <a:t>SER dynamic tariff  </a:t>
                  </a: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in </a:t>
                  </a:r>
                  <a:r>
                    <a:rPr kumimoji="0" lang="en-GB" sz="14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January 2022</a:t>
                  </a:r>
                  <a:endParaRPr kumimoji="0" lang="en-GB" sz="1600" i="0" u="none" strike="noStrike" kern="1200" cap="none" spc="0" normalizeH="0" baseline="0" noProof="0" dirty="0">
                    <a:ln>
                      <a:noFill/>
                    </a:ln>
                    <a:solidFill>
                      <a:srgbClr val="00B0D1"/>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endParaRPr>
                </a:p>
              </p:txBody>
            </p:sp>
            <p:grpSp>
              <p:nvGrpSpPr>
                <p:cNvPr id="134" name="Group 133">
                  <a:extLst>
                    <a:ext uri="{FF2B5EF4-FFF2-40B4-BE49-F238E27FC236}">
                      <a16:creationId xmlns:a16="http://schemas.microsoft.com/office/drawing/2014/main" id="{808D58A5-CED1-4007-95B9-B555CC31047D}"/>
                    </a:ext>
                  </a:extLst>
                </p:cNvPr>
                <p:cNvGrpSpPr/>
                <p:nvPr/>
              </p:nvGrpSpPr>
              <p:grpSpPr>
                <a:xfrm>
                  <a:off x="1894375" y="5140188"/>
                  <a:ext cx="239119" cy="243579"/>
                  <a:chOff x="949719" y="5850036"/>
                  <a:chExt cx="239119" cy="243579"/>
                </a:xfrm>
              </p:grpSpPr>
              <p:sp>
                <p:nvSpPr>
                  <p:cNvPr id="138" name="Shape 196">
                    <a:extLst>
                      <a:ext uri="{FF2B5EF4-FFF2-40B4-BE49-F238E27FC236}">
                        <a16:creationId xmlns:a16="http://schemas.microsoft.com/office/drawing/2014/main" id="{0D473BFA-8AC6-4FAA-8867-CB61AC9914B3}"/>
                      </a:ext>
                    </a:extLst>
                  </p:cNvPr>
                  <p:cNvSpPr/>
                  <p:nvPr/>
                </p:nvSpPr>
                <p:spPr>
                  <a:xfrm>
                    <a:off x="949719" y="5850036"/>
                    <a:ext cx="181571" cy="187231"/>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sp>
                <p:nvSpPr>
                  <p:cNvPr id="139" name="Shape 196">
                    <a:extLst>
                      <a:ext uri="{FF2B5EF4-FFF2-40B4-BE49-F238E27FC236}">
                        <a16:creationId xmlns:a16="http://schemas.microsoft.com/office/drawing/2014/main" id="{E345CD27-0E65-4672-808F-A4B6DF3520D0}"/>
                      </a:ext>
                    </a:extLst>
                  </p:cNvPr>
                  <p:cNvSpPr/>
                  <p:nvPr/>
                </p:nvSpPr>
                <p:spPr>
                  <a:xfrm>
                    <a:off x="1007267" y="5906384"/>
                    <a:ext cx="181571" cy="187231"/>
                  </a:xfrm>
                  <a:prstGeom prst="rect">
                    <a:avLst/>
                  </a:prstGeom>
                  <a:solidFill>
                    <a:srgbClr val="00B0D1">
                      <a:alpha val="73000"/>
                    </a:srgb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grpSp>
          </p:grpSp>
          <p:grpSp>
            <p:nvGrpSpPr>
              <p:cNvPr id="11" name="Group 10">
                <a:extLst>
                  <a:ext uri="{FF2B5EF4-FFF2-40B4-BE49-F238E27FC236}">
                    <a16:creationId xmlns:a16="http://schemas.microsoft.com/office/drawing/2014/main" id="{FC45D9D4-8329-4FE2-BB87-C96D1FE7BFC9}"/>
                  </a:ext>
                </a:extLst>
              </p:cNvPr>
              <p:cNvGrpSpPr/>
              <p:nvPr/>
            </p:nvGrpSpPr>
            <p:grpSpPr>
              <a:xfrm>
                <a:off x="3799083" y="4706024"/>
                <a:ext cx="8489308" cy="430887"/>
                <a:chOff x="1894375" y="5719348"/>
                <a:chExt cx="8489308" cy="430887"/>
              </a:xfrm>
            </p:grpSpPr>
            <p:grpSp>
              <p:nvGrpSpPr>
                <p:cNvPr id="135" name="Group 134">
                  <a:extLst>
                    <a:ext uri="{FF2B5EF4-FFF2-40B4-BE49-F238E27FC236}">
                      <a16:creationId xmlns:a16="http://schemas.microsoft.com/office/drawing/2014/main" id="{D2B14EE2-F400-4D95-B43F-F67C103EC24D}"/>
                    </a:ext>
                  </a:extLst>
                </p:cNvPr>
                <p:cNvGrpSpPr/>
                <p:nvPr/>
              </p:nvGrpSpPr>
              <p:grpSpPr>
                <a:xfrm>
                  <a:off x="1894375" y="5719348"/>
                  <a:ext cx="239119" cy="243579"/>
                  <a:chOff x="949719" y="5850036"/>
                  <a:chExt cx="239119" cy="243579"/>
                </a:xfrm>
              </p:grpSpPr>
              <p:sp>
                <p:nvSpPr>
                  <p:cNvPr id="136" name="Shape 196">
                    <a:extLst>
                      <a:ext uri="{FF2B5EF4-FFF2-40B4-BE49-F238E27FC236}">
                        <a16:creationId xmlns:a16="http://schemas.microsoft.com/office/drawing/2014/main" id="{67453E20-1E5F-4938-B430-CB91F5B6852C}"/>
                      </a:ext>
                    </a:extLst>
                  </p:cNvPr>
                  <p:cNvSpPr/>
                  <p:nvPr/>
                </p:nvSpPr>
                <p:spPr>
                  <a:xfrm>
                    <a:off x="949719" y="5850036"/>
                    <a:ext cx="181571" cy="187231"/>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sp>
                <p:nvSpPr>
                  <p:cNvPr id="137" name="Shape 196">
                    <a:extLst>
                      <a:ext uri="{FF2B5EF4-FFF2-40B4-BE49-F238E27FC236}">
                        <a16:creationId xmlns:a16="http://schemas.microsoft.com/office/drawing/2014/main" id="{EA77F357-BC55-4B28-AD9C-5396E0B51EA4}"/>
                      </a:ext>
                    </a:extLst>
                  </p:cNvPr>
                  <p:cNvSpPr/>
                  <p:nvPr/>
                </p:nvSpPr>
                <p:spPr>
                  <a:xfrm>
                    <a:off x="1007267" y="5906384"/>
                    <a:ext cx="181571" cy="187231"/>
                  </a:xfrm>
                  <a:prstGeom prst="rect">
                    <a:avLst/>
                  </a:prstGeom>
                  <a:solidFill>
                    <a:srgbClr val="00B0D1">
                      <a:alpha val="73000"/>
                    </a:srgb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grpSp>
            <p:sp>
              <p:nvSpPr>
                <p:cNvPr id="164" name="TextBox 163">
                  <a:extLst>
                    <a:ext uri="{FF2B5EF4-FFF2-40B4-BE49-F238E27FC236}">
                      <a16:creationId xmlns:a16="http://schemas.microsoft.com/office/drawing/2014/main" id="{73D4202A-E106-4BAE-ABAB-2B03D84B70FF}"/>
                    </a:ext>
                  </a:extLst>
                </p:cNvPr>
                <p:cNvSpPr txBox="1"/>
                <p:nvPr/>
              </p:nvSpPr>
              <p:spPr>
                <a:xfrm>
                  <a:off x="2290748" y="5719348"/>
                  <a:ext cx="8092935" cy="430887"/>
                </a:xfrm>
                <a:prstGeom prst="rect">
                  <a:avLst/>
                </a:prstGeom>
                <a:noFill/>
              </p:spPr>
              <p:txBody>
                <a:bodyPr vert="horz" wrap="square" lIns="0" tIns="0" rIns="0" bIns="0" rtlCol="0">
                  <a:spAutoFit/>
                </a:bodyPr>
                <a:lstStyle/>
                <a:p>
                  <a:pPr hangingPunct="0">
                    <a:spcBef>
                      <a:spcPts val="600"/>
                    </a:spcBef>
                    <a:buSzPct val="100000"/>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The fee gets incremented by </a:t>
                  </a:r>
                  <a:r>
                    <a:rPr lang="en-GB" sz="1400" b="1" dirty="0">
                      <a:solidFill>
                        <a:srgbClr val="00B0D1"/>
                      </a:solidFill>
                      <a:latin typeface="Open Sans "/>
                      <a:ea typeface="Open Sans Light" panose="020B0306030504020204" pitchFamily="34" charset="0"/>
                      <a:cs typeface="Open Sans Light" panose="020B0306030504020204" pitchFamily="34" charset="0"/>
                    </a:rPr>
                    <a:t>60 %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up to a </a:t>
                  </a:r>
                  <a:r>
                    <a:rPr lang="en-GB" sz="1400" b="1" dirty="0">
                      <a:solidFill>
                        <a:srgbClr val="00B0D1"/>
                      </a:solidFill>
                      <a:latin typeface="Open Sans "/>
                      <a:ea typeface="Open Sans Light" panose="020B0306030504020204" pitchFamily="34" charset="0"/>
                      <a:cs typeface="Open Sans Light" panose="020B0306030504020204" pitchFamily="34" charset="0"/>
                    </a:rPr>
                    <a:t>100 %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in proportion to the NO</a:t>
                  </a:r>
                  <a:r>
                    <a:rPr lang="en-GB" sz="1400" baseline="-25000" dirty="0">
                      <a:latin typeface="Open Sans Light" panose="020B0306030504020204" pitchFamily="34" charset="0"/>
                      <a:ea typeface="Open Sans Light" panose="020B0306030504020204" pitchFamily="34" charset="0"/>
                      <a:cs typeface="Open Sans Light" panose="020B0306030504020204" pitchFamily="34" charset="0"/>
                    </a:rPr>
                    <a:t>x</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emission levels and a </a:t>
                  </a:r>
                  <a:r>
                    <a:rPr lang="en-GB" sz="1400" b="1" dirty="0">
                      <a:solidFill>
                        <a:srgbClr val="00B0D1"/>
                      </a:solidFill>
                      <a:latin typeface="Open Sans "/>
                      <a:ea typeface="Open Sans Light" panose="020B0306030504020204" pitchFamily="34" charset="0"/>
                      <a:cs typeface="Open Sans Light" panose="020B0306030504020204" pitchFamily="34" charset="0"/>
                    </a:rPr>
                    <a:t>100 %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a:t>
                  </a: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when the </a:t>
                  </a:r>
                  <a:r>
                    <a:rPr lang="en-GB" sz="1400" b="1" dirty="0">
                      <a:solidFill>
                        <a:srgbClr val="00B0D1"/>
                      </a:solidFill>
                      <a:latin typeface="Open Sans" panose="020B0606030504020204" pitchFamily="34" charset="0"/>
                      <a:ea typeface="Open Sans" panose="020B0606030504020204" pitchFamily="34" charset="0"/>
                      <a:cs typeface="Open Sans" panose="020B0606030504020204" pitchFamily="34" charset="0"/>
                    </a:rPr>
                    <a:t>Protocol for Pollution Episodes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is activated</a:t>
                  </a:r>
                  <a:r>
                    <a:rPr lang="en-GB" sz="1400" b="1" dirty="0">
                      <a:solidFill>
                        <a:srgbClr val="00B0D1"/>
                      </a:solidFill>
                      <a:latin typeface="Open Sans" panose="020B0606030504020204" pitchFamily="34" charset="0"/>
                      <a:ea typeface="Open Sans" panose="020B0606030504020204" pitchFamily="34" charset="0"/>
                      <a:cs typeface="Open Sans" panose="020B0606030504020204" pitchFamily="34" charset="0"/>
                    </a:rPr>
                    <a:t>. </a:t>
                  </a:r>
                  <a:endParaRPr lang="en-GB" sz="14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grpSp>
        <p:nvGrpSpPr>
          <p:cNvPr id="6" name="Group 5">
            <a:extLst>
              <a:ext uri="{FF2B5EF4-FFF2-40B4-BE49-F238E27FC236}">
                <a16:creationId xmlns:a16="http://schemas.microsoft.com/office/drawing/2014/main" id="{AE29ECA4-7C29-435C-842A-BCD81FB81E80}"/>
              </a:ext>
            </a:extLst>
          </p:cNvPr>
          <p:cNvGrpSpPr/>
          <p:nvPr/>
        </p:nvGrpSpPr>
        <p:grpSpPr>
          <a:xfrm>
            <a:off x="745539" y="5671199"/>
            <a:ext cx="11948697" cy="967770"/>
            <a:chOff x="745539" y="5716355"/>
            <a:chExt cx="11948697" cy="967770"/>
          </a:xfrm>
        </p:grpSpPr>
        <p:sp>
          <p:nvSpPr>
            <p:cNvPr id="124" name="Rectangle 123">
              <a:extLst>
                <a:ext uri="{FF2B5EF4-FFF2-40B4-BE49-F238E27FC236}">
                  <a16:creationId xmlns:a16="http://schemas.microsoft.com/office/drawing/2014/main" id="{775F4AC3-8D33-4C59-B801-FEF12ED07F64}"/>
                </a:ext>
              </a:extLst>
            </p:cNvPr>
            <p:cNvSpPr>
              <a:spLocks/>
            </p:cNvSpPr>
            <p:nvPr/>
          </p:nvSpPr>
          <p:spPr>
            <a:xfrm>
              <a:off x="1934758" y="5806351"/>
              <a:ext cx="1851933" cy="699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marR="0" lvl="0" indent="0" defTabSz="914400" rtl="0" eaLnBrk="1" fontAlgn="auto" latinLnBrk="0" hangingPunct="1">
                <a:lnSpc>
                  <a:spcPct val="150000"/>
                </a:lnSpc>
                <a:spcBef>
                  <a:spcPts val="0"/>
                </a:spcBef>
                <a:spcAft>
                  <a:spcPts val="600"/>
                </a:spcAft>
                <a:buClrTx/>
                <a:buSzTx/>
                <a:buFontTx/>
                <a:buNone/>
                <a:tabLst/>
                <a:defRPr/>
              </a:pPr>
              <a:r>
                <a:rPr kumimoji="0" lang="en-GB" sz="1600" b="1" i="0" u="none" strike="noStrike" kern="1200" cap="none" spc="0" normalizeH="0" baseline="0" noProof="0" dirty="0">
                  <a:ln>
                    <a:noFill/>
                  </a:ln>
                  <a:solidFill>
                    <a:srgbClr val="38778F"/>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03/ HIGH ROTATION SPACES</a:t>
              </a:r>
            </a:p>
          </p:txBody>
        </p:sp>
        <p:grpSp>
          <p:nvGrpSpPr>
            <p:cNvPr id="157" name="Group 156">
              <a:extLst>
                <a:ext uri="{FF2B5EF4-FFF2-40B4-BE49-F238E27FC236}">
                  <a16:creationId xmlns:a16="http://schemas.microsoft.com/office/drawing/2014/main" id="{299514A8-965D-4125-AB3D-76C9D15E7773}"/>
                </a:ext>
              </a:extLst>
            </p:cNvPr>
            <p:cNvGrpSpPr/>
            <p:nvPr/>
          </p:nvGrpSpPr>
          <p:grpSpPr>
            <a:xfrm>
              <a:off x="4285222" y="5834661"/>
              <a:ext cx="8409014" cy="849464"/>
              <a:chOff x="3799083" y="4287447"/>
              <a:chExt cx="8409014" cy="849464"/>
            </a:xfrm>
          </p:grpSpPr>
          <p:grpSp>
            <p:nvGrpSpPr>
              <p:cNvPr id="162" name="Group 161">
                <a:extLst>
                  <a:ext uri="{FF2B5EF4-FFF2-40B4-BE49-F238E27FC236}">
                    <a16:creationId xmlns:a16="http://schemas.microsoft.com/office/drawing/2014/main" id="{435CC42C-8B23-40CD-B8C4-BBC104D2981E}"/>
                  </a:ext>
                </a:extLst>
              </p:cNvPr>
              <p:cNvGrpSpPr/>
              <p:nvPr/>
            </p:nvGrpSpPr>
            <p:grpSpPr>
              <a:xfrm>
                <a:off x="3799690" y="4287447"/>
                <a:ext cx="8093318" cy="243579"/>
                <a:chOff x="1894375" y="5140188"/>
                <a:chExt cx="8093318" cy="243579"/>
              </a:xfrm>
            </p:grpSpPr>
            <p:sp>
              <p:nvSpPr>
                <p:cNvPr id="169" name="TextBox 168">
                  <a:extLst>
                    <a:ext uri="{FF2B5EF4-FFF2-40B4-BE49-F238E27FC236}">
                      <a16:creationId xmlns:a16="http://schemas.microsoft.com/office/drawing/2014/main" id="{EECBE36D-FCAC-4276-AC86-620699F0B621}"/>
                    </a:ext>
                  </a:extLst>
                </p:cNvPr>
                <p:cNvSpPr txBox="1"/>
                <p:nvPr/>
              </p:nvSpPr>
              <p:spPr>
                <a:xfrm>
                  <a:off x="2290748" y="5140188"/>
                  <a:ext cx="7696945" cy="215444"/>
                </a:xfrm>
                <a:prstGeom prst="rect">
                  <a:avLst/>
                </a:prstGeom>
                <a:noFill/>
              </p:spPr>
              <p:txBody>
                <a:bodyPr vert="horz" wrap="square" lIns="0" tIns="0" rIns="0" bIns="0" rtlCol="0">
                  <a:spAutoFit/>
                </a:bodyPr>
                <a:lstStyle/>
                <a:p>
                  <a:pPr hangingPunct="0">
                    <a:spcBef>
                      <a:spcPts val="600"/>
                    </a:spcBef>
                    <a:buSzPct val="100000"/>
                  </a:pP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Implementation of the </a:t>
                  </a:r>
                  <a:r>
                    <a:rPr lang="en-GB" sz="1400" b="1" dirty="0">
                      <a:solidFill>
                        <a:srgbClr val="38778F"/>
                      </a:solidFill>
                      <a:latin typeface="Open Sans" panose="020B0606030504020204" pitchFamily="34" charset="0"/>
                      <a:ea typeface="Open Sans" panose="020B0606030504020204" pitchFamily="34" charset="0"/>
                      <a:cs typeface="Open Sans" panose="020B0606030504020204" pitchFamily="34" charset="0"/>
                    </a:rPr>
                    <a:t>first</a:t>
                  </a: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 </a:t>
                  </a:r>
                  <a:r>
                    <a:rPr lang="en-GB" sz="1400" b="1" dirty="0">
                      <a:solidFill>
                        <a:srgbClr val="38778F"/>
                      </a:solidFill>
                      <a:latin typeface="Open Sans" panose="020B0606030504020204" pitchFamily="34" charset="0"/>
                      <a:ea typeface="Open Sans" panose="020B0606030504020204" pitchFamily="34" charset="0"/>
                      <a:cs typeface="Open Sans" panose="020B0606030504020204" pitchFamily="34" charset="0"/>
                    </a:rPr>
                    <a:t>491 high rotation slots </a:t>
                  </a: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in </a:t>
                  </a:r>
                  <a:r>
                    <a:rPr kumimoji="0" lang="en-GB" sz="14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February 2022</a:t>
                  </a:r>
                  <a:endParaRPr kumimoji="0" lang="en-GB" sz="1600" i="0" u="none" strike="noStrike" kern="1200" cap="none" spc="0" normalizeH="0" baseline="0" noProof="0" dirty="0">
                    <a:ln>
                      <a:noFill/>
                    </a:ln>
                    <a:solidFill>
                      <a:srgbClr val="00B0D1"/>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endParaRPr>
                </a:p>
              </p:txBody>
            </p:sp>
            <p:grpSp>
              <p:nvGrpSpPr>
                <p:cNvPr id="170" name="Group 169">
                  <a:extLst>
                    <a:ext uri="{FF2B5EF4-FFF2-40B4-BE49-F238E27FC236}">
                      <a16:creationId xmlns:a16="http://schemas.microsoft.com/office/drawing/2014/main" id="{17CCB0A5-D3BC-4454-91BA-0D2D5A328669}"/>
                    </a:ext>
                  </a:extLst>
                </p:cNvPr>
                <p:cNvGrpSpPr/>
                <p:nvPr/>
              </p:nvGrpSpPr>
              <p:grpSpPr>
                <a:xfrm>
                  <a:off x="1894375" y="5140188"/>
                  <a:ext cx="239119" cy="243579"/>
                  <a:chOff x="949719" y="5850036"/>
                  <a:chExt cx="239119" cy="243579"/>
                </a:xfrm>
              </p:grpSpPr>
              <p:sp>
                <p:nvSpPr>
                  <p:cNvPr id="171" name="Shape 196">
                    <a:extLst>
                      <a:ext uri="{FF2B5EF4-FFF2-40B4-BE49-F238E27FC236}">
                        <a16:creationId xmlns:a16="http://schemas.microsoft.com/office/drawing/2014/main" id="{C04D5317-C432-4803-9862-A013ADE0BF1A}"/>
                      </a:ext>
                    </a:extLst>
                  </p:cNvPr>
                  <p:cNvSpPr/>
                  <p:nvPr/>
                </p:nvSpPr>
                <p:spPr>
                  <a:xfrm>
                    <a:off x="949719" y="5850036"/>
                    <a:ext cx="181571" cy="187231"/>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sp>
                <p:nvSpPr>
                  <p:cNvPr id="172" name="Shape 196">
                    <a:extLst>
                      <a:ext uri="{FF2B5EF4-FFF2-40B4-BE49-F238E27FC236}">
                        <a16:creationId xmlns:a16="http://schemas.microsoft.com/office/drawing/2014/main" id="{59C8DB4C-0E70-48A9-9F56-23D0745B0A5F}"/>
                      </a:ext>
                    </a:extLst>
                  </p:cNvPr>
                  <p:cNvSpPr/>
                  <p:nvPr/>
                </p:nvSpPr>
                <p:spPr>
                  <a:xfrm>
                    <a:off x="1007267" y="5906384"/>
                    <a:ext cx="181571" cy="187231"/>
                  </a:xfrm>
                  <a:prstGeom prst="rect">
                    <a:avLst/>
                  </a:prstGeom>
                  <a:solidFill>
                    <a:srgbClr val="38778F">
                      <a:alpha val="73000"/>
                    </a:srgb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grpSp>
          </p:grpSp>
          <p:grpSp>
            <p:nvGrpSpPr>
              <p:cNvPr id="163" name="Group 162">
                <a:extLst>
                  <a:ext uri="{FF2B5EF4-FFF2-40B4-BE49-F238E27FC236}">
                    <a16:creationId xmlns:a16="http://schemas.microsoft.com/office/drawing/2014/main" id="{C56FE6B7-5722-43A4-90BD-0563D153CAE4}"/>
                  </a:ext>
                </a:extLst>
              </p:cNvPr>
              <p:cNvGrpSpPr/>
              <p:nvPr/>
            </p:nvGrpSpPr>
            <p:grpSpPr>
              <a:xfrm>
                <a:off x="3799083" y="4706024"/>
                <a:ext cx="8409014" cy="430887"/>
                <a:chOff x="1894375" y="5719348"/>
                <a:chExt cx="8409014" cy="430887"/>
              </a:xfrm>
            </p:grpSpPr>
            <p:grpSp>
              <p:nvGrpSpPr>
                <p:cNvPr id="165" name="Group 164">
                  <a:extLst>
                    <a:ext uri="{FF2B5EF4-FFF2-40B4-BE49-F238E27FC236}">
                      <a16:creationId xmlns:a16="http://schemas.microsoft.com/office/drawing/2014/main" id="{1E8AD862-3343-4E73-A9F0-64C430BB1EED}"/>
                    </a:ext>
                  </a:extLst>
                </p:cNvPr>
                <p:cNvGrpSpPr/>
                <p:nvPr/>
              </p:nvGrpSpPr>
              <p:grpSpPr>
                <a:xfrm>
                  <a:off x="1894375" y="5719348"/>
                  <a:ext cx="239119" cy="243579"/>
                  <a:chOff x="949719" y="5850036"/>
                  <a:chExt cx="239119" cy="243579"/>
                </a:xfrm>
              </p:grpSpPr>
              <p:sp>
                <p:nvSpPr>
                  <p:cNvPr id="167" name="Shape 196">
                    <a:extLst>
                      <a:ext uri="{FF2B5EF4-FFF2-40B4-BE49-F238E27FC236}">
                        <a16:creationId xmlns:a16="http://schemas.microsoft.com/office/drawing/2014/main" id="{4E782F80-45DF-4957-A8E8-ECAC3B737643}"/>
                      </a:ext>
                    </a:extLst>
                  </p:cNvPr>
                  <p:cNvSpPr/>
                  <p:nvPr/>
                </p:nvSpPr>
                <p:spPr>
                  <a:xfrm>
                    <a:off x="949719" y="5850036"/>
                    <a:ext cx="181571" cy="187231"/>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sp>
                <p:nvSpPr>
                  <p:cNvPr id="168" name="Shape 196">
                    <a:extLst>
                      <a:ext uri="{FF2B5EF4-FFF2-40B4-BE49-F238E27FC236}">
                        <a16:creationId xmlns:a16="http://schemas.microsoft.com/office/drawing/2014/main" id="{5B1FBE36-D632-4BD3-8667-5E996E23374B}"/>
                      </a:ext>
                    </a:extLst>
                  </p:cNvPr>
                  <p:cNvSpPr/>
                  <p:nvPr/>
                </p:nvSpPr>
                <p:spPr>
                  <a:xfrm>
                    <a:off x="1007267" y="5906384"/>
                    <a:ext cx="181571" cy="187231"/>
                  </a:xfrm>
                  <a:prstGeom prst="rect">
                    <a:avLst/>
                  </a:prstGeom>
                  <a:solidFill>
                    <a:srgbClr val="38778F">
                      <a:alpha val="73000"/>
                    </a:srgb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grpSp>
            <p:sp>
              <p:nvSpPr>
                <p:cNvPr id="166" name="TextBox 165">
                  <a:extLst>
                    <a:ext uri="{FF2B5EF4-FFF2-40B4-BE49-F238E27FC236}">
                      <a16:creationId xmlns:a16="http://schemas.microsoft.com/office/drawing/2014/main" id="{6683E7D8-2D0F-4387-B18D-29656F30EC0C}"/>
                    </a:ext>
                  </a:extLst>
                </p:cNvPr>
                <p:cNvSpPr txBox="1"/>
                <p:nvPr/>
              </p:nvSpPr>
              <p:spPr>
                <a:xfrm>
                  <a:off x="2290748" y="5719348"/>
                  <a:ext cx="8012641" cy="430887"/>
                </a:xfrm>
                <a:prstGeom prst="rect">
                  <a:avLst/>
                </a:prstGeom>
                <a:noFill/>
              </p:spPr>
              <p:txBody>
                <a:bodyPr vert="horz" wrap="square" lIns="0" tIns="0" rIns="0" bIns="0" rtlCol="0">
                  <a:spAutoFit/>
                </a:bodyPr>
                <a:lstStyle/>
                <a:p>
                  <a:pPr hangingPunct="0">
                    <a:spcBef>
                      <a:spcPts val="600"/>
                    </a:spcBef>
                    <a:buSzPct val="100000"/>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The objective is to </a:t>
                  </a:r>
                  <a:r>
                    <a:rPr lang="en-GB" sz="1400" b="1" dirty="0">
                      <a:solidFill>
                        <a:srgbClr val="38778F"/>
                      </a:solidFill>
                      <a:latin typeface="Open Sans" panose="020B0606030504020204" pitchFamily="34" charset="0"/>
                      <a:ea typeface="Open Sans" panose="020B0606030504020204" pitchFamily="34" charset="0"/>
                      <a:cs typeface="Open Sans" panose="020B0606030504020204" pitchFamily="34" charset="0"/>
                    </a:rPr>
                    <a:t>reduce the traffic that happens while looking for a parking spot</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by reducing the allowable parking time to </a:t>
                  </a:r>
                  <a:r>
                    <a:rPr lang="en-GB" sz="1400" b="1" dirty="0">
                      <a:solidFill>
                        <a:srgbClr val="38778F"/>
                      </a:solidFill>
                      <a:latin typeface="Open Sans" panose="020B0606030504020204" pitchFamily="34" charset="0"/>
                      <a:ea typeface="Open Sans" panose="020B0606030504020204" pitchFamily="34" charset="0"/>
                      <a:cs typeface="Open Sans" panose="020B0606030504020204" pitchFamily="34" charset="0"/>
                    </a:rPr>
                    <a:t>45 minutes</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a:t>
                  </a:r>
                  <a:endParaRPr lang="en-GB" sz="1400" dirty="0">
                    <a:solidFill>
                      <a:srgbClr val="38778F"/>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174" name="Graphic 4">
              <a:extLst>
                <a:ext uri="{FF2B5EF4-FFF2-40B4-BE49-F238E27FC236}">
                  <a16:creationId xmlns:a16="http://schemas.microsoft.com/office/drawing/2014/main" id="{D9AD1AB5-C91E-40DD-BDE2-2F985C42DC4A}"/>
                </a:ext>
              </a:extLst>
            </p:cNvPr>
            <p:cNvGrpSpPr/>
            <p:nvPr/>
          </p:nvGrpSpPr>
          <p:grpSpPr>
            <a:xfrm>
              <a:off x="745539" y="5716355"/>
              <a:ext cx="880176" cy="879350"/>
              <a:chOff x="4660820" y="3339623"/>
              <a:chExt cx="362312" cy="361971"/>
            </a:xfrm>
            <a:solidFill>
              <a:srgbClr val="38778F"/>
            </a:solidFill>
          </p:grpSpPr>
          <p:sp>
            <p:nvSpPr>
              <p:cNvPr id="175" name="Graphic 4">
                <a:extLst>
                  <a:ext uri="{FF2B5EF4-FFF2-40B4-BE49-F238E27FC236}">
                    <a16:creationId xmlns:a16="http://schemas.microsoft.com/office/drawing/2014/main" id="{CD4F4626-A3AC-4681-8D4E-0C75DCE06CBB}"/>
                  </a:ext>
                </a:extLst>
              </p:cNvPr>
              <p:cNvSpPr/>
              <p:nvPr/>
            </p:nvSpPr>
            <p:spPr>
              <a:xfrm>
                <a:off x="4660820" y="3339623"/>
                <a:ext cx="362312" cy="361971"/>
              </a:xfrm>
              <a:custGeom>
                <a:avLst/>
                <a:gdLst>
                  <a:gd name="connsiteX0" fmla="*/ 181474 w 362312"/>
                  <a:gd name="connsiteY0" fmla="*/ 0 h 361971"/>
                  <a:gd name="connsiteX1" fmla="*/ 0 w 362312"/>
                  <a:gd name="connsiteY1" fmla="*/ 180667 h 361971"/>
                  <a:gd name="connsiteX2" fmla="*/ 180835 w 362312"/>
                  <a:gd name="connsiteY2" fmla="*/ 361972 h 361971"/>
                  <a:gd name="connsiteX3" fmla="*/ 362309 w 362312"/>
                  <a:gd name="connsiteY3" fmla="*/ 181305 h 361971"/>
                  <a:gd name="connsiteX4" fmla="*/ 362309 w 362312"/>
                  <a:gd name="connsiteY4" fmla="*/ 181305 h 361971"/>
                  <a:gd name="connsiteX5" fmla="*/ 181474 w 362312"/>
                  <a:gd name="connsiteY5" fmla="*/ 0 h 361971"/>
                  <a:gd name="connsiteX6" fmla="*/ 181474 w 362312"/>
                  <a:gd name="connsiteY6" fmla="*/ 349204 h 361971"/>
                  <a:gd name="connsiteX7" fmla="*/ 12780 w 362312"/>
                  <a:gd name="connsiteY7" fmla="*/ 181305 h 361971"/>
                  <a:gd name="connsiteX8" fmla="*/ 180835 w 362312"/>
                  <a:gd name="connsiteY8" fmla="*/ 12768 h 361971"/>
                  <a:gd name="connsiteX9" fmla="*/ 349529 w 362312"/>
                  <a:gd name="connsiteY9" fmla="*/ 180667 h 361971"/>
                  <a:gd name="connsiteX10" fmla="*/ 349529 w 362312"/>
                  <a:gd name="connsiteY10" fmla="*/ 180667 h 361971"/>
                  <a:gd name="connsiteX11" fmla="*/ 181474 w 362312"/>
                  <a:gd name="connsiteY11" fmla="*/ 349204 h 361971"/>
                  <a:gd name="connsiteX12" fmla="*/ 181474 w 362312"/>
                  <a:gd name="connsiteY12" fmla="*/ 349204 h 361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2312" h="361971">
                    <a:moveTo>
                      <a:pt x="181474" y="0"/>
                    </a:moveTo>
                    <a:cubicBezTo>
                      <a:pt x="81152" y="0"/>
                      <a:pt x="0" y="81077"/>
                      <a:pt x="0" y="180667"/>
                    </a:cubicBezTo>
                    <a:cubicBezTo>
                      <a:pt x="0" y="280257"/>
                      <a:pt x="81152" y="361972"/>
                      <a:pt x="180835" y="361972"/>
                    </a:cubicBezTo>
                    <a:cubicBezTo>
                      <a:pt x="280518" y="361972"/>
                      <a:pt x="362309" y="280895"/>
                      <a:pt x="362309" y="181305"/>
                    </a:cubicBezTo>
                    <a:cubicBezTo>
                      <a:pt x="362309" y="181305"/>
                      <a:pt x="362309" y="181305"/>
                      <a:pt x="362309" y="181305"/>
                    </a:cubicBezTo>
                    <a:cubicBezTo>
                      <a:pt x="362948" y="81077"/>
                      <a:pt x="281796" y="0"/>
                      <a:pt x="181474" y="0"/>
                    </a:cubicBezTo>
                    <a:close/>
                    <a:moveTo>
                      <a:pt x="181474" y="349204"/>
                    </a:moveTo>
                    <a:cubicBezTo>
                      <a:pt x="88181" y="349204"/>
                      <a:pt x="12780" y="273873"/>
                      <a:pt x="12780" y="181305"/>
                    </a:cubicBezTo>
                    <a:cubicBezTo>
                      <a:pt x="12780" y="88099"/>
                      <a:pt x="88181" y="12768"/>
                      <a:pt x="180835" y="12768"/>
                    </a:cubicBezTo>
                    <a:cubicBezTo>
                      <a:pt x="274128" y="12768"/>
                      <a:pt x="349529" y="88099"/>
                      <a:pt x="349529" y="180667"/>
                    </a:cubicBezTo>
                    <a:cubicBezTo>
                      <a:pt x="349529" y="180667"/>
                      <a:pt x="349529" y="180667"/>
                      <a:pt x="349529" y="180667"/>
                    </a:cubicBezTo>
                    <a:cubicBezTo>
                      <a:pt x="349529" y="273873"/>
                      <a:pt x="274767" y="349204"/>
                      <a:pt x="181474" y="349204"/>
                    </a:cubicBezTo>
                    <a:lnTo>
                      <a:pt x="181474" y="349204"/>
                    </a:lnTo>
                    <a:close/>
                  </a:path>
                </a:pathLst>
              </a:custGeom>
              <a:grpFill/>
              <a:ln w="6390" cap="flat">
                <a:noFill/>
                <a:prstDash val="solid"/>
                <a:miter/>
              </a:ln>
            </p:spPr>
            <p:txBody>
              <a:bodyPr rtlCol="0" anchor="ctr"/>
              <a:lstStyle/>
              <a:p>
                <a:endParaRPr lang="en-GB" dirty="0"/>
              </a:p>
            </p:txBody>
          </p:sp>
          <p:sp>
            <p:nvSpPr>
              <p:cNvPr id="176" name="Graphic 4">
                <a:extLst>
                  <a:ext uri="{FF2B5EF4-FFF2-40B4-BE49-F238E27FC236}">
                    <a16:creationId xmlns:a16="http://schemas.microsoft.com/office/drawing/2014/main" id="{75DB06F3-6D0C-489D-9A74-9805C36BCE5F}"/>
                  </a:ext>
                </a:extLst>
              </p:cNvPr>
              <p:cNvSpPr/>
              <p:nvPr/>
            </p:nvSpPr>
            <p:spPr>
              <a:xfrm>
                <a:off x="4760503" y="3514545"/>
                <a:ext cx="184767" cy="118741"/>
              </a:xfrm>
              <a:custGeom>
                <a:avLst/>
                <a:gdLst>
                  <a:gd name="connsiteX0" fmla="*/ 178918 w 184767"/>
                  <a:gd name="connsiteY0" fmla="*/ 0 h 118741"/>
                  <a:gd name="connsiteX1" fmla="*/ 172528 w 184767"/>
                  <a:gd name="connsiteY1" fmla="*/ 6384 h 118741"/>
                  <a:gd name="connsiteX2" fmla="*/ 81791 w 184767"/>
                  <a:gd name="connsiteY2" fmla="*/ 97036 h 118741"/>
                  <a:gd name="connsiteX3" fmla="*/ 21726 w 184767"/>
                  <a:gd name="connsiteY3" fmla="*/ 74692 h 118741"/>
                  <a:gd name="connsiteX4" fmla="*/ 50481 w 184767"/>
                  <a:gd name="connsiteY4" fmla="*/ 74692 h 118741"/>
                  <a:gd name="connsiteX5" fmla="*/ 56871 w 184767"/>
                  <a:gd name="connsiteY5" fmla="*/ 68308 h 118741"/>
                  <a:gd name="connsiteX6" fmla="*/ 50481 w 184767"/>
                  <a:gd name="connsiteY6" fmla="*/ 61924 h 118741"/>
                  <a:gd name="connsiteX7" fmla="*/ 6390 w 184767"/>
                  <a:gd name="connsiteY7" fmla="*/ 61924 h 118741"/>
                  <a:gd name="connsiteX8" fmla="*/ 0 w 184767"/>
                  <a:gd name="connsiteY8" fmla="*/ 68308 h 118741"/>
                  <a:gd name="connsiteX9" fmla="*/ 0 w 184767"/>
                  <a:gd name="connsiteY9" fmla="*/ 112358 h 118741"/>
                  <a:gd name="connsiteX10" fmla="*/ 6390 w 184767"/>
                  <a:gd name="connsiteY10" fmla="*/ 118742 h 118741"/>
                  <a:gd name="connsiteX11" fmla="*/ 12780 w 184767"/>
                  <a:gd name="connsiteY11" fmla="*/ 112358 h 118741"/>
                  <a:gd name="connsiteX12" fmla="*/ 12780 w 184767"/>
                  <a:gd name="connsiteY12" fmla="*/ 83630 h 118741"/>
                  <a:gd name="connsiteX13" fmla="*/ 159110 w 184767"/>
                  <a:gd name="connsiteY13" fmla="*/ 74692 h 118741"/>
                  <a:gd name="connsiteX14" fmla="*/ 184669 w 184767"/>
                  <a:gd name="connsiteY14" fmla="*/ 6384 h 118741"/>
                  <a:gd name="connsiteX15" fmla="*/ 178918 w 184767"/>
                  <a:gd name="connsiteY15" fmla="*/ 0 h 118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767" h="118741">
                    <a:moveTo>
                      <a:pt x="178918" y="0"/>
                    </a:moveTo>
                    <a:cubicBezTo>
                      <a:pt x="175084" y="0"/>
                      <a:pt x="172528" y="2553"/>
                      <a:pt x="172528" y="6384"/>
                    </a:cubicBezTo>
                    <a:cubicBezTo>
                      <a:pt x="172528" y="56179"/>
                      <a:pt x="132272" y="97036"/>
                      <a:pt x="81791" y="97036"/>
                    </a:cubicBezTo>
                    <a:cubicBezTo>
                      <a:pt x="60066" y="97036"/>
                      <a:pt x="38340" y="89376"/>
                      <a:pt x="21726" y="74692"/>
                    </a:cubicBezTo>
                    <a:lnTo>
                      <a:pt x="50481" y="74692"/>
                    </a:lnTo>
                    <a:cubicBezTo>
                      <a:pt x="54314" y="74692"/>
                      <a:pt x="56871" y="72139"/>
                      <a:pt x="56871" y="68308"/>
                    </a:cubicBezTo>
                    <a:cubicBezTo>
                      <a:pt x="56871" y="64478"/>
                      <a:pt x="54314" y="61924"/>
                      <a:pt x="50481" y="61924"/>
                    </a:cubicBezTo>
                    <a:lnTo>
                      <a:pt x="6390" y="61924"/>
                    </a:lnTo>
                    <a:cubicBezTo>
                      <a:pt x="2556" y="61924"/>
                      <a:pt x="0" y="64478"/>
                      <a:pt x="0" y="68308"/>
                    </a:cubicBezTo>
                    <a:lnTo>
                      <a:pt x="0" y="112358"/>
                    </a:lnTo>
                    <a:cubicBezTo>
                      <a:pt x="0" y="116188"/>
                      <a:pt x="2556" y="118742"/>
                      <a:pt x="6390" y="118742"/>
                    </a:cubicBezTo>
                    <a:cubicBezTo>
                      <a:pt x="10224" y="118742"/>
                      <a:pt x="12780" y="116188"/>
                      <a:pt x="12780" y="112358"/>
                    </a:cubicBezTo>
                    <a:lnTo>
                      <a:pt x="12780" y="83630"/>
                    </a:lnTo>
                    <a:cubicBezTo>
                      <a:pt x="55593" y="121296"/>
                      <a:pt x="120770" y="117465"/>
                      <a:pt x="159110" y="74692"/>
                    </a:cubicBezTo>
                    <a:cubicBezTo>
                      <a:pt x="175723" y="55540"/>
                      <a:pt x="184669" y="31281"/>
                      <a:pt x="184669" y="6384"/>
                    </a:cubicBezTo>
                    <a:cubicBezTo>
                      <a:pt x="185308" y="2553"/>
                      <a:pt x="182752" y="0"/>
                      <a:pt x="178918" y="0"/>
                    </a:cubicBezTo>
                    <a:close/>
                  </a:path>
                </a:pathLst>
              </a:custGeom>
              <a:grpFill/>
              <a:ln w="6390" cap="flat">
                <a:noFill/>
                <a:prstDash val="solid"/>
                <a:miter/>
              </a:ln>
            </p:spPr>
            <p:txBody>
              <a:bodyPr rtlCol="0" anchor="ctr"/>
              <a:lstStyle/>
              <a:p>
                <a:endParaRPr lang="en-GB" dirty="0"/>
              </a:p>
            </p:txBody>
          </p:sp>
          <p:sp>
            <p:nvSpPr>
              <p:cNvPr id="177" name="Graphic 4">
                <a:extLst>
                  <a:ext uri="{FF2B5EF4-FFF2-40B4-BE49-F238E27FC236}">
                    <a16:creationId xmlns:a16="http://schemas.microsoft.com/office/drawing/2014/main" id="{E855AE2F-2AF0-423B-9D84-78AB04A1CD0A}"/>
                  </a:ext>
                </a:extLst>
              </p:cNvPr>
              <p:cNvSpPr/>
              <p:nvPr/>
            </p:nvSpPr>
            <p:spPr>
              <a:xfrm>
                <a:off x="4738777" y="3408570"/>
                <a:ext cx="184030" cy="118742"/>
              </a:xfrm>
              <a:custGeom>
                <a:avLst/>
                <a:gdLst>
                  <a:gd name="connsiteX0" fmla="*/ 103517 w 184030"/>
                  <a:gd name="connsiteY0" fmla="*/ 21706 h 118742"/>
                  <a:gd name="connsiteX1" fmla="*/ 162943 w 184030"/>
                  <a:gd name="connsiteY1" fmla="*/ 44050 h 118742"/>
                  <a:gd name="connsiteX2" fmla="*/ 133550 w 184030"/>
                  <a:gd name="connsiteY2" fmla="*/ 44050 h 118742"/>
                  <a:gd name="connsiteX3" fmla="*/ 127160 w 184030"/>
                  <a:gd name="connsiteY3" fmla="*/ 50434 h 118742"/>
                  <a:gd name="connsiteX4" fmla="*/ 133550 w 184030"/>
                  <a:gd name="connsiteY4" fmla="*/ 56818 h 118742"/>
                  <a:gd name="connsiteX5" fmla="*/ 177641 w 184030"/>
                  <a:gd name="connsiteY5" fmla="*/ 56818 h 118742"/>
                  <a:gd name="connsiteX6" fmla="*/ 184031 w 184030"/>
                  <a:gd name="connsiteY6" fmla="*/ 50434 h 118742"/>
                  <a:gd name="connsiteX7" fmla="*/ 184031 w 184030"/>
                  <a:gd name="connsiteY7" fmla="*/ 6384 h 118742"/>
                  <a:gd name="connsiteX8" fmla="*/ 177641 w 184030"/>
                  <a:gd name="connsiteY8" fmla="*/ 0 h 118742"/>
                  <a:gd name="connsiteX9" fmla="*/ 171251 w 184030"/>
                  <a:gd name="connsiteY9" fmla="*/ 6384 h 118742"/>
                  <a:gd name="connsiteX10" fmla="*/ 171251 w 184030"/>
                  <a:gd name="connsiteY10" fmla="*/ 34474 h 118742"/>
                  <a:gd name="connsiteX11" fmla="*/ 25560 w 184030"/>
                  <a:gd name="connsiteY11" fmla="*/ 44050 h 118742"/>
                  <a:gd name="connsiteX12" fmla="*/ 0 w 184030"/>
                  <a:gd name="connsiteY12" fmla="*/ 112358 h 118742"/>
                  <a:gd name="connsiteX13" fmla="*/ 6390 w 184030"/>
                  <a:gd name="connsiteY13" fmla="*/ 118742 h 118742"/>
                  <a:gd name="connsiteX14" fmla="*/ 12780 w 184030"/>
                  <a:gd name="connsiteY14" fmla="*/ 112358 h 118742"/>
                  <a:gd name="connsiteX15" fmla="*/ 103517 w 184030"/>
                  <a:gd name="connsiteY15" fmla="*/ 21706 h 118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030" h="118742">
                    <a:moveTo>
                      <a:pt x="103517" y="21706"/>
                    </a:moveTo>
                    <a:cubicBezTo>
                      <a:pt x="125243" y="21706"/>
                      <a:pt x="146969" y="30005"/>
                      <a:pt x="162943" y="44050"/>
                    </a:cubicBezTo>
                    <a:lnTo>
                      <a:pt x="133550" y="44050"/>
                    </a:lnTo>
                    <a:cubicBezTo>
                      <a:pt x="129716" y="44050"/>
                      <a:pt x="127160" y="46603"/>
                      <a:pt x="127160" y="50434"/>
                    </a:cubicBezTo>
                    <a:cubicBezTo>
                      <a:pt x="127160" y="54264"/>
                      <a:pt x="129716" y="56818"/>
                      <a:pt x="133550" y="56818"/>
                    </a:cubicBezTo>
                    <a:lnTo>
                      <a:pt x="177641" y="56818"/>
                    </a:lnTo>
                    <a:cubicBezTo>
                      <a:pt x="181474" y="56818"/>
                      <a:pt x="184031" y="54264"/>
                      <a:pt x="184031" y="50434"/>
                    </a:cubicBezTo>
                    <a:lnTo>
                      <a:pt x="184031" y="6384"/>
                    </a:lnTo>
                    <a:cubicBezTo>
                      <a:pt x="184031" y="2554"/>
                      <a:pt x="181474" y="0"/>
                      <a:pt x="177641" y="0"/>
                    </a:cubicBezTo>
                    <a:cubicBezTo>
                      <a:pt x="173806" y="0"/>
                      <a:pt x="171251" y="2554"/>
                      <a:pt x="171251" y="6384"/>
                    </a:cubicBezTo>
                    <a:lnTo>
                      <a:pt x="171251" y="34474"/>
                    </a:lnTo>
                    <a:cubicBezTo>
                      <a:pt x="128438" y="-3192"/>
                      <a:pt x="63261" y="1277"/>
                      <a:pt x="25560" y="44050"/>
                    </a:cubicBezTo>
                    <a:cubicBezTo>
                      <a:pt x="8946" y="63202"/>
                      <a:pt x="0" y="87461"/>
                      <a:pt x="0" y="112358"/>
                    </a:cubicBezTo>
                    <a:cubicBezTo>
                      <a:pt x="0" y="116189"/>
                      <a:pt x="2556" y="118742"/>
                      <a:pt x="6390" y="118742"/>
                    </a:cubicBezTo>
                    <a:cubicBezTo>
                      <a:pt x="10224" y="118742"/>
                      <a:pt x="12780" y="116189"/>
                      <a:pt x="12780" y="112358"/>
                    </a:cubicBezTo>
                    <a:cubicBezTo>
                      <a:pt x="12780" y="61925"/>
                      <a:pt x="53676" y="21706"/>
                      <a:pt x="103517" y="21706"/>
                    </a:cubicBezTo>
                    <a:close/>
                  </a:path>
                </a:pathLst>
              </a:custGeom>
              <a:grpFill/>
              <a:ln w="6390" cap="flat">
                <a:noFill/>
                <a:prstDash val="solid"/>
                <a:miter/>
              </a:ln>
            </p:spPr>
            <p:txBody>
              <a:bodyPr rtlCol="0" anchor="ctr"/>
              <a:lstStyle/>
              <a:p>
                <a:endParaRPr lang="en-GB" dirty="0"/>
              </a:p>
            </p:txBody>
          </p:sp>
        </p:grpSp>
      </p:grpSp>
      <p:grpSp>
        <p:nvGrpSpPr>
          <p:cNvPr id="9" name="Group 8">
            <a:extLst>
              <a:ext uri="{FF2B5EF4-FFF2-40B4-BE49-F238E27FC236}">
                <a16:creationId xmlns:a16="http://schemas.microsoft.com/office/drawing/2014/main" id="{9C37A7E4-FBA3-429C-AA9F-3C992FB7A8E5}"/>
              </a:ext>
            </a:extLst>
          </p:cNvPr>
          <p:cNvGrpSpPr/>
          <p:nvPr/>
        </p:nvGrpSpPr>
        <p:grpSpPr>
          <a:xfrm>
            <a:off x="4285222" y="2893875"/>
            <a:ext cx="8488701" cy="636582"/>
            <a:chOff x="4285222" y="2649845"/>
            <a:chExt cx="8488701" cy="636582"/>
          </a:xfrm>
        </p:grpSpPr>
        <p:grpSp>
          <p:nvGrpSpPr>
            <p:cNvPr id="4" name="Group 3">
              <a:extLst>
                <a:ext uri="{FF2B5EF4-FFF2-40B4-BE49-F238E27FC236}">
                  <a16:creationId xmlns:a16="http://schemas.microsoft.com/office/drawing/2014/main" id="{A3E871C5-A8D8-4F3C-AB6A-173C9047EE38}"/>
                </a:ext>
              </a:extLst>
            </p:cNvPr>
            <p:cNvGrpSpPr/>
            <p:nvPr/>
          </p:nvGrpSpPr>
          <p:grpSpPr>
            <a:xfrm>
              <a:off x="4285222" y="2649845"/>
              <a:ext cx="8487221" cy="243579"/>
              <a:chOff x="1891083" y="3177678"/>
              <a:chExt cx="8487221" cy="243579"/>
            </a:xfrm>
          </p:grpSpPr>
          <p:sp>
            <p:nvSpPr>
              <p:cNvPr id="125" name="TextBox 124">
                <a:extLst>
                  <a:ext uri="{FF2B5EF4-FFF2-40B4-BE49-F238E27FC236}">
                    <a16:creationId xmlns:a16="http://schemas.microsoft.com/office/drawing/2014/main" id="{888ECC36-7289-49F4-9106-39BB35167243}"/>
                  </a:ext>
                </a:extLst>
              </p:cNvPr>
              <p:cNvSpPr txBox="1"/>
              <p:nvPr/>
            </p:nvSpPr>
            <p:spPr>
              <a:xfrm>
                <a:off x="2290748" y="3177678"/>
                <a:ext cx="8087556" cy="215444"/>
              </a:xfrm>
              <a:prstGeom prst="rect">
                <a:avLst/>
              </a:prstGeom>
              <a:noFill/>
            </p:spPr>
            <p:txBody>
              <a:bodyPr vert="horz" wrap="square" lIns="0" tIns="0" rIns="0" bIns="0" rtlCol="0">
                <a:spAutoFit/>
              </a:bodyPr>
              <a:lstStyle/>
              <a:p>
                <a:pPr hangingPunct="0">
                  <a:spcBef>
                    <a:spcPts val="600"/>
                  </a:spcBef>
                  <a:buSzPct val="100000"/>
                </a:pP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In </a:t>
                </a:r>
                <a:r>
                  <a:rPr lang="en-GB" sz="1400" b="1" dirty="0">
                    <a:solidFill>
                      <a:srgbClr val="00A28A"/>
                    </a:solidFill>
                    <a:latin typeface="Open Sans" panose="020B0606030504020204" pitchFamily="34" charset="0"/>
                    <a:ea typeface="Open Sans" panose="020B0606030504020204" pitchFamily="34" charset="0"/>
                    <a:cs typeface="Open Sans" panose="020B0606030504020204" pitchFamily="34" charset="0"/>
                  </a:rPr>
                  <a:t>May and June 2022</a:t>
                </a: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 </a:t>
                </a:r>
                <a:r>
                  <a:rPr lang="en-GB" sz="1400" b="1" dirty="0">
                    <a:solidFill>
                      <a:srgbClr val="00A28A"/>
                    </a:solidFill>
                    <a:latin typeface="Open Sans" panose="020B0606030504020204" pitchFamily="34" charset="0"/>
                    <a:ea typeface="Open Sans" panose="020B0606030504020204" pitchFamily="34" charset="0"/>
                    <a:cs typeface="Open Sans" panose="020B0606030504020204" pitchFamily="34" charset="0"/>
                  </a:rPr>
                  <a:t>6,330 SER slots were activated</a:t>
                </a: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 in </a:t>
                </a:r>
                <a:r>
                  <a:rPr lang="en-GB" sz="1400" b="1" dirty="0">
                    <a:solidFill>
                      <a:srgbClr val="00A28A"/>
                    </a:solidFill>
                    <a:latin typeface="Open Sans" panose="020B0606030504020204" pitchFamily="34" charset="0"/>
                    <a:ea typeface="Open Sans" panose="020B0606030504020204" pitchFamily="34" charset="0"/>
                    <a:cs typeface="Open Sans" panose="020B0606030504020204" pitchFamily="34" charset="0"/>
                  </a:rPr>
                  <a:t>4</a:t>
                </a: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 </a:t>
                </a:r>
                <a:r>
                  <a:rPr lang="en-GB" sz="1400" b="1" dirty="0">
                    <a:solidFill>
                      <a:srgbClr val="00A28A"/>
                    </a:solidFill>
                    <a:latin typeface="Open Sans" panose="020B0606030504020204" pitchFamily="34" charset="0"/>
                    <a:ea typeface="Open Sans" panose="020B0606030504020204" pitchFamily="34" charset="0"/>
                    <a:cs typeface="Open Sans" panose="020B0606030504020204" pitchFamily="34" charset="0"/>
                  </a:rPr>
                  <a:t>new districts</a:t>
                </a:r>
              </a:p>
            </p:txBody>
          </p:sp>
          <p:grpSp>
            <p:nvGrpSpPr>
              <p:cNvPr id="126" name="Group 125">
                <a:extLst>
                  <a:ext uri="{FF2B5EF4-FFF2-40B4-BE49-F238E27FC236}">
                    <a16:creationId xmlns:a16="http://schemas.microsoft.com/office/drawing/2014/main" id="{0192A8D1-3FC6-4E33-8C5C-4022D0284068}"/>
                  </a:ext>
                </a:extLst>
              </p:cNvPr>
              <p:cNvGrpSpPr/>
              <p:nvPr/>
            </p:nvGrpSpPr>
            <p:grpSpPr>
              <a:xfrm>
                <a:off x="1891083" y="3177678"/>
                <a:ext cx="239119" cy="243579"/>
                <a:chOff x="949719" y="5850036"/>
                <a:chExt cx="239119" cy="243579"/>
              </a:xfrm>
            </p:grpSpPr>
            <p:sp>
              <p:nvSpPr>
                <p:cNvPr id="130" name="Shape 196">
                  <a:extLst>
                    <a:ext uri="{FF2B5EF4-FFF2-40B4-BE49-F238E27FC236}">
                      <a16:creationId xmlns:a16="http://schemas.microsoft.com/office/drawing/2014/main" id="{E98C8045-4F53-422D-AEED-4F8B5A44408A}"/>
                    </a:ext>
                  </a:extLst>
                </p:cNvPr>
                <p:cNvSpPr/>
                <p:nvPr/>
              </p:nvSpPr>
              <p:spPr>
                <a:xfrm>
                  <a:off x="949719" y="5850036"/>
                  <a:ext cx="181571" cy="187231"/>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sp>
              <p:nvSpPr>
                <p:cNvPr id="131" name="Shape 196">
                  <a:extLst>
                    <a:ext uri="{FF2B5EF4-FFF2-40B4-BE49-F238E27FC236}">
                      <a16:creationId xmlns:a16="http://schemas.microsoft.com/office/drawing/2014/main" id="{4C9CE743-15F8-46BA-A1DD-3B731B2352C2}"/>
                    </a:ext>
                  </a:extLst>
                </p:cNvPr>
                <p:cNvSpPr/>
                <p:nvPr/>
              </p:nvSpPr>
              <p:spPr>
                <a:xfrm>
                  <a:off x="1007267" y="5906384"/>
                  <a:ext cx="181571" cy="187231"/>
                </a:xfrm>
                <a:prstGeom prst="rect">
                  <a:avLst/>
                </a:prstGeom>
                <a:solidFill>
                  <a:srgbClr val="00A28A">
                    <a:alpha val="73000"/>
                  </a:srgb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grpSp>
        </p:grpSp>
        <p:grpSp>
          <p:nvGrpSpPr>
            <p:cNvPr id="44" name="Group 43">
              <a:extLst>
                <a:ext uri="{FF2B5EF4-FFF2-40B4-BE49-F238E27FC236}">
                  <a16:creationId xmlns:a16="http://schemas.microsoft.com/office/drawing/2014/main" id="{A4A34CB7-8FE0-412F-AA27-8412926B4451}"/>
                </a:ext>
              </a:extLst>
            </p:cNvPr>
            <p:cNvGrpSpPr/>
            <p:nvPr/>
          </p:nvGrpSpPr>
          <p:grpSpPr>
            <a:xfrm>
              <a:off x="4285222" y="3040322"/>
              <a:ext cx="8488701" cy="246105"/>
              <a:chOff x="4285829" y="3096601"/>
              <a:chExt cx="8488701" cy="246105"/>
            </a:xfrm>
          </p:grpSpPr>
          <p:grpSp>
            <p:nvGrpSpPr>
              <p:cNvPr id="7" name="Group 6">
                <a:extLst>
                  <a:ext uri="{FF2B5EF4-FFF2-40B4-BE49-F238E27FC236}">
                    <a16:creationId xmlns:a16="http://schemas.microsoft.com/office/drawing/2014/main" id="{267C1CE1-A838-4F8E-8A3F-DDA660DB1823}"/>
                  </a:ext>
                </a:extLst>
              </p:cNvPr>
              <p:cNvGrpSpPr/>
              <p:nvPr/>
            </p:nvGrpSpPr>
            <p:grpSpPr>
              <a:xfrm>
                <a:off x="4285829" y="3099127"/>
                <a:ext cx="8488701" cy="243579"/>
                <a:chOff x="1889603" y="3718145"/>
                <a:chExt cx="8488701" cy="243579"/>
              </a:xfrm>
            </p:grpSpPr>
            <p:grpSp>
              <p:nvGrpSpPr>
                <p:cNvPr id="127" name="Group 126">
                  <a:extLst>
                    <a:ext uri="{FF2B5EF4-FFF2-40B4-BE49-F238E27FC236}">
                      <a16:creationId xmlns:a16="http://schemas.microsoft.com/office/drawing/2014/main" id="{ECF2C063-8E46-48B4-BCFF-7D50EE4B0B64}"/>
                    </a:ext>
                  </a:extLst>
                </p:cNvPr>
                <p:cNvGrpSpPr/>
                <p:nvPr/>
              </p:nvGrpSpPr>
              <p:grpSpPr>
                <a:xfrm>
                  <a:off x="1889603" y="3718145"/>
                  <a:ext cx="239119" cy="243579"/>
                  <a:chOff x="949719" y="5850036"/>
                  <a:chExt cx="239119" cy="243579"/>
                </a:xfrm>
              </p:grpSpPr>
              <p:sp>
                <p:nvSpPr>
                  <p:cNvPr id="128" name="Shape 196">
                    <a:extLst>
                      <a:ext uri="{FF2B5EF4-FFF2-40B4-BE49-F238E27FC236}">
                        <a16:creationId xmlns:a16="http://schemas.microsoft.com/office/drawing/2014/main" id="{6FA192FB-9D50-434C-97BA-3CA08525AE90}"/>
                      </a:ext>
                    </a:extLst>
                  </p:cNvPr>
                  <p:cNvSpPr/>
                  <p:nvPr/>
                </p:nvSpPr>
                <p:spPr>
                  <a:xfrm>
                    <a:off x="949719" y="5850036"/>
                    <a:ext cx="181571" cy="187231"/>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sp>
                <p:nvSpPr>
                  <p:cNvPr id="129" name="Shape 196">
                    <a:extLst>
                      <a:ext uri="{FF2B5EF4-FFF2-40B4-BE49-F238E27FC236}">
                        <a16:creationId xmlns:a16="http://schemas.microsoft.com/office/drawing/2014/main" id="{1B2B97A2-4C11-402B-BE20-516793A24649}"/>
                      </a:ext>
                    </a:extLst>
                  </p:cNvPr>
                  <p:cNvSpPr/>
                  <p:nvPr/>
                </p:nvSpPr>
                <p:spPr>
                  <a:xfrm>
                    <a:off x="1007267" y="5906384"/>
                    <a:ext cx="181571" cy="187231"/>
                  </a:xfrm>
                  <a:prstGeom prst="rect">
                    <a:avLst/>
                  </a:prstGeom>
                  <a:solidFill>
                    <a:srgbClr val="00A28A">
                      <a:alpha val="73000"/>
                    </a:srgb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grpSp>
            <p:sp>
              <p:nvSpPr>
                <p:cNvPr id="158" name="TextBox 157">
                  <a:extLst>
                    <a:ext uri="{FF2B5EF4-FFF2-40B4-BE49-F238E27FC236}">
                      <a16:creationId xmlns:a16="http://schemas.microsoft.com/office/drawing/2014/main" id="{6CD85572-447E-4782-B776-59E0E7C9CF0F}"/>
                    </a:ext>
                  </a:extLst>
                </p:cNvPr>
                <p:cNvSpPr txBox="1"/>
                <p:nvPr/>
              </p:nvSpPr>
              <p:spPr>
                <a:xfrm>
                  <a:off x="2290748" y="3718145"/>
                  <a:ext cx="8087556" cy="215444"/>
                </a:xfrm>
                <a:prstGeom prst="rect">
                  <a:avLst/>
                </a:prstGeom>
                <a:noFill/>
              </p:spPr>
              <p:txBody>
                <a:bodyPr vert="horz" wrap="square" lIns="0" tIns="0" rIns="0" bIns="0" rtlCol="0">
                  <a:spAutoFit/>
                </a:bodyPr>
                <a:lstStyle/>
                <a:p>
                  <a:pPr hangingPunct="0">
                    <a:spcBef>
                      <a:spcPts val="600"/>
                    </a:spcBef>
                    <a:buSzPct val="100000"/>
                  </a:pP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In </a:t>
                  </a:r>
                  <a:r>
                    <a:rPr lang="en-GB" sz="1400" b="1" dirty="0">
                      <a:solidFill>
                        <a:srgbClr val="00A28A"/>
                      </a:solidFill>
                      <a:latin typeface="Open Sans" panose="020B0606030504020204" pitchFamily="34" charset="0"/>
                      <a:ea typeface="Open Sans" panose="020B0606030504020204" pitchFamily="34" charset="0"/>
                      <a:cs typeface="Open Sans" panose="020B0606030504020204" pitchFamily="34" charset="0"/>
                    </a:rPr>
                    <a:t>September 2022,</a:t>
                  </a: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 </a:t>
                  </a:r>
                  <a:r>
                    <a:rPr lang="en-GB" sz="1400" b="1" dirty="0">
                      <a:solidFill>
                        <a:srgbClr val="00A28A"/>
                      </a:solidFill>
                      <a:latin typeface="Open Sans" panose="020B0606030504020204" pitchFamily="34" charset="0"/>
                      <a:ea typeface="Open Sans" panose="020B0606030504020204" pitchFamily="34" charset="0"/>
                      <a:cs typeface="Open Sans" panose="020B0606030504020204" pitchFamily="34" charset="0"/>
                    </a:rPr>
                    <a:t>12,413 SER slots </a:t>
                  </a: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were activated in </a:t>
                  </a:r>
                  <a:r>
                    <a:rPr lang="en-GB" sz="1400" b="1" dirty="0">
                      <a:solidFill>
                        <a:srgbClr val="00A28A"/>
                      </a:solidFill>
                      <a:latin typeface="Open Sans" panose="020B0606030504020204" pitchFamily="34" charset="0"/>
                      <a:ea typeface="Open Sans" panose="020B0606030504020204" pitchFamily="34" charset="0"/>
                      <a:cs typeface="Open Sans" panose="020B0606030504020204" pitchFamily="34" charset="0"/>
                    </a:rPr>
                    <a:t>5 </a:t>
                  </a:r>
                  <a:r>
                    <a:rPr lang="en-GB" sz="1400" b="1" dirty="0" err="1">
                      <a:solidFill>
                        <a:srgbClr val="00A28A"/>
                      </a:solidFill>
                      <a:latin typeface="Open Sans" panose="020B0606030504020204" pitchFamily="34" charset="0"/>
                      <a:ea typeface="Open Sans" panose="020B0606030504020204" pitchFamily="34" charset="0"/>
                      <a:cs typeface="Open Sans" panose="020B0606030504020204" pitchFamily="34" charset="0"/>
                    </a:rPr>
                    <a:t>districs</a:t>
                  </a:r>
                  <a:endParaRPr lang="en-GB" sz="1400" b="1" dirty="0">
                    <a:solidFill>
                      <a:srgbClr val="00A28A"/>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2" name="Group 41">
                <a:extLst>
                  <a:ext uri="{FF2B5EF4-FFF2-40B4-BE49-F238E27FC236}">
                    <a16:creationId xmlns:a16="http://schemas.microsoft.com/office/drawing/2014/main" id="{43EEF812-17EA-4F9F-B616-2781A3C15C50}"/>
                  </a:ext>
                </a:extLst>
              </p:cNvPr>
              <p:cNvGrpSpPr/>
              <p:nvPr/>
            </p:nvGrpSpPr>
            <p:grpSpPr>
              <a:xfrm>
                <a:off x="4285829" y="3096601"/>
                <a:ext cx="239119" cy="243579"/>
                <a:chOff x="4285829" y="3096601"/>
                <a:chExt cx="239119" cy="243579"/>
              </a:xfrm>
            </p:grpSpPr>
            <p:sp>
              <p:nvSpPr>
                <p:cNvPr id="40" name="Shape 196">
                  <a:extLst>
                    <a:ext uri="{FF2B5EF4-FFF2-40B4-BE49-F238E27FC236}">
                      <a16:creationId xmlns:a16="http://schemas.microsoft.com/office/drawing/2014/main" id="{6FA192FB-9D50-434C-97BA-3CA08525AE90}"/>
                    </a:ext>
                  </a:extLst>
                </p:cNvPr>
                <p:cNvSpPr/>
                <p:nvPr/>
              </p:nvSpPr>
              <p:spPr>
                <a:xfrm>
                  <a:off x="4285829" y="3096601"/>
                  <a:ext cx="181571" cy="187231"/>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sp>
              <p:nvSpPr>
                <p:cNvPr id="14" name="Shape 196">
                  <a:extLst>
                    <a:ext uri="{FF2B5EF4-FFF2-40B4-BE49-F238E27FC236}">
                      <a16:creationId xmlns:a16="http://schemas.microsoft.com/office/drawing/2014/main" id="{1B2B97A2-4C11-402B-BE20-516793A24649}"/>
                    </a:ext>
                  </a:extLst>
                </p:cNvPr>
                <p:cNvSpPr/>
                <p:nvPr/>
              </p:nvSpPr>
              <p:spPr>
                <a:xfrm>
                  <a:off x="4343377" y="3152949"/>
                  <a:ext cx="181571" cy="187231"/>
                </a:xfrm>
                <a:prstGeom prst="rect">
                  <a:avLst/>
                </a:prstGeom>
                <a:solidFill>
                  <a:srgbClr val="00A28A">
                    <a:alpha val="73000"/>
                  </a:srgb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grpSp>
        </p:grpSp>
      </p:grpSp>
    </p:spTree>
    <p:extLst>
      <p:ext uri="{BB962C8B-B14F-4D97-AF65-F5344CB8AC3E}">
        <p14:creationId xmlns:p14="http://schemas.microsoft.com/office/powerpoint/2010/main" val="2694691966"/>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picture containing sky, outdoor, several&#10;&#10;Description automatically generated">
            <a:extLst>
              <a:ext uri="{FF2B5EF4-FFF2-40B4-BE49-F238E27FC236}">
                <a16:creationId xmlns:a16="http://schemas.microsoft.com/office/drawing/2014/main" id="{0A5B68A3-C8C1-4A9F-A14C-4ED6A4800748}"/>
              </a:ext>
            </a:extLst>
          </p:cNvPr>
          <p:cNvPicPr>
            <a:picLocks noChangeAspect="1"/>
          </p:cNvPicPr>
          <p:nvPr/>
        </p:nvPicPr>
        <p:blipFill rotWithShape="1">
          <a:blip r:embed="rId3"/>
          <a:srcRect l="862" t="6982" r="51" b="9430"/>
          <a:stretch/>
        </p:blipFill>
        <p:spPr>
          <a:xfrm>
            <a:off x="0" y="1350"/>
            <a:ext cx="13439775" cy="7558325"/>
          </a:xfrm>
          <a:prstGeom prst="rect">
            <a:avLst/>
          </a:prstGeom>
        </p:spPr>
      </p:pic>
      <p:sp>
        <p:nvSpPr>
          <p:cNvPr id="7" name="Rectangle 6">
            <a:extLst>
              <a:ext uri="{FF2B5EF4-FFF2-40B4-BE49-F238E27FC236}">
                <a16:creationId xmlns:a16="http://schemas.microsoft.com/office/drawing/2014/main" id="{34BB056A-3D16-417A-BEA7-CCAB1AE61A3D}"/>
              </a:ext>
            </a:extLst>
          </p:cNvPr>
          <p:cNvSpPr/>
          <p:nvPr/>
        </p:nvSpPr>
        <p:spPr>
          <a:xfrm>
            <a:off x="2" y="0"/>
            <a:ext cx="6949437" cy="7559675"/>
          </a:xfrm>
          <a:prstGeom prst="rect">
            <a:avLst/>
          </a:prstGeom>
          <a:solidFill>
            <a:srgbClr val="231F20">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7170" name="Picture 2" descr="Qué es Madrid 360? Descubre las diferencias con Madrid Central">
            <a:extLst>
              <a:ext uri="{FF2B5EF4-FFF2-40B4-BE49-F238E27FC236}">
                <a16:creationId xmlns:a16="http://schemas.microsoft.com/office/drawing/2014/main" id="{CCDF9BBB-7938-4BEB-AFA9-30D9EF13F285}"/>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001500" y="332101"/>
            <a:ext cx="1063942" cy="754495"/>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a:extLst>
              <a:ext uri="{FF2B5EF4-FFF2-40B4-BE49-F238E27FC236}">
                <a16:creationId xmlns:a16="http://schemas.microsoft.com/office/drawing/2014/main" id="{77B1B515-A947-4C1B-9A6B-C995AB6FE577}"/>
              </a:ext>
            </a:extLst>
          </p:cNvPr>
          <p:cNvSpPr txBox="1">
            <a:spLocks/>
          </p:cNvSpPr>
          <p:nvPr/>
        </p:nvSpPr>
        <p:spPr>
          <a:xfrm>
            <a:off x="820011" y="727384"/>
            <a:ext cx="12402110" cy="368282"/>
          </a:xfrm>
          <a:prstGeom prst="rect">
            <a:avLst/>
          </a:prstGeom>
        </p:spPr>
        <p:txBody>
          <a:bodyPr vert="horz" lIns="0" tIns="0" rIns="0" bIns="0" rtlCol="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sz="1200" b="0" kern="1200">
                <a:solidFill>
                  <a:schemeClr val="tx1"/>
                </a:solidFill>
                <a:latin typeface="+mn-lt"/>
                <a:ea typeface="+mn-ea"/>
                <a:cs typeface="+mn-cs"/>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r>
              <a:rPr lang="en-GB" sz="2600" b="1" spc="30">
                <a:solidFill>
                  <a:schemeClr val="bg1"/>
                </a:solidFill>
                <a:latin typeface="Open Sans" panose="020B0606030504020204" pitchFamily="34" charset="0"/>
                <a:ea typeface="Open Sans" panose="020B0606030504020204" pitchFamily="34" charset="0"/>
                <a:cs typeface="Open Sans" panose="020B0606030504020204" pitchFamily="34" charset="0"/>
              </a:rPr>
              <a:t>Index</a:t>
            </a:r>
          </a:p>
        </p:txBody>
      </p:sp>
      <p:grpSp>
        <p:nvGrpSpPr>
          <p:cNvPr id="2" name="Group 1">
            <a:extLst>
              <a:ext uri="{FF2B5EF4-FFF2-40B4-BE49-F238E27FC236}">
                <a16:creationId xmlns:a16="http://schemas.microsoft.com/office/drawing/2014/main" id="{33E3FE5D-2842-4171-B740-8BC73109D233}"/>
              </a:ext>
            </a:extLst>
          </p:cNvPr>
          <p:cNvGrpSpPr/>
          <p:nvPr/>
        </p:nvGrpSpPr>
        <p:grpSpPr>
          <a:xfrm>
            <a:off x="820011" y="1625150"/>
            <a:ext cx="5152762" cy="1004297"/>
            <a:chOff x="820011" y="1689028"/>
            <a:chExt cx="5152762" cy="1004297"/>
          </a:xfrm>
        </p:grpSpPr>
        <p:sp>
          <p:nvSpPr>
            <p:cNvPr id="10" name="Oval 9">
              <a:extLst>
                <a:ext uri="{FF2B5EF4-FFF2-40B4-BE49-F238E27FC236}">
                  <a16:creationId xmlns:a16="http://schemas.microsoft.com/office/drawing/2014/main" id="{EE0A7C57-021E-4648-BB34-F67CE73169DD}"/>
                </a:ext>
              </a:extLst>
            </p:cNvPr>
            <p:cNvSpPr/>
            <p:nvPr/>
          </p:nvSpPr>
          <p:spPr bwMode="gray">
            <a:xfrm>
              <a:off x="820011" y="1689028"/>
              <a:ext cx="396000" cy="396000"/>
            </a:xfrm>
            <a:prstGeom prst="ellipse">
              <a:avLst/>
            </a:prstGeom>
            <a:solidFill>
              <a:schemeClr val="bg1"/>
            </a:solidFill>
            <a:ln w="19050" algn="ctr">
              <a:noFill/>
              <a:miter lim="800000"/>
              <a:headEnd/>
              <a:tailEnd/>
            </a:ln>
          </p:spPr>
          <p:txBody>
            <a:bodyPr wrap="square" lIns="0" tIns="0" rIns="0" bIns="0" rtlCol="0" anchor="ctr"/>
            <a:lstStyle/>
            <a:p>
              <a:pPr algn="ctr" defTabSz="946071">
                <a:lnSpc>
                  <a:spcPct val="106000"/>
                </a:lnSpc>
                <a:defRPr/>
              </a:pPr>
              <a:r>
                <a:rPr lang="es-ES" sz="1400" kern="0">
                  <a:latin typeface="Open Sans Light" panose="020B0306030504020204" pitchFamily="34" charset="0"/>
                  <a:ea typeface="Open Sans Light" panose="020B0306030504020204" pitchFamily="34" charset="0"/>
                  <a:cs typeface="Open Sans Light" panose="020B0306030504020204" pitchFamily="34" charset="0"/>
                </a:rPr>
                <a:t>I</a:t>
              </a:r>
            </a:p>
          </p:txBody>
        </p:sp>
        <p:sp>
          <p:nvSpPr>
            <p:cNvPr id="11" name="Rectangle 10">
              <a:extLst>
                <a:ext uri="{FF2B5EF4-FFF2-40B4-BE49-F238E27FC236}">
                  <a16:creationId xmlns:a16="http://schemas.microsoft.com/office/drawing/2014/main" id="{98B60A12-4FD4-40E5-89F3-5816BC11B1CE}"/>
                </a:ext>
              </a:extLst>
            </p:cNvPr>
            <p:cNvSpPr/>
            <p:nvPr/>
          </p:nvSpPr>
          <p:spPr>
            <a:xfrm>
              <a:off x="1467200" y="1736653"/>
              <a:ext cx="4505573" cy="956672"/>
            </a:xfrm>
            <a:prstGeom prst="rect">
              <a:avLst/>
            </a:prstGeom>
          </p:spPr>
          <p:txBody>
            <a:bodyPr wrap="square" lIns="0" tIns="0" rIns="0" bIns="0" anchor="ctr">
              <a:spAutoFit/>
            </a:bodyPr>
            <a:lstStyle/>
            <a:p>
              <a:pPr defTabSz="946071">
                <a:spcBef>
                  <a:spcPts val="2052"/>
                </a:spcBef>
                <a:defRPr/>
              </a:pPr>
              <a:r>
                <a:rPr lang="en-GB" sz="19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Introduction &amp; context</a:t>
              </a:r>
            </a:p>
            <a:p>
              <a:pPr marL="540000" marR="0" lvl="1" indent="-285750" algn="l" defTabSz="946071" rtl="0" eaLnBrk="1" fontAlgn="auto" latinLnBrk="0" hangingPunct="1">
                <a:lnSpc>
                  <a:spcPct val="100000"/>
                </a:lnSpc>
                <a:spcBef>
                  <a:spcPts val="1052"/>
                </a:spcBef>
                <a:spcAft>
                  <a:spcPts val="0"/>
                </a:spcAft>
                <a:buClrTx/>
                <a:buSzTx/>
                <a:buFont typeface="Arial" panose="020B0604020202020204" pitchFamily="34" charset="0"/>
                <a:buChar char="•"/>
                <a:tabLst/>
                <a:defRPr/>
              </a:pPr>
              <a:r>
                <a:rPr kumimoji="0" lang="en-GB" sz="1700" b="0" i="0" u="none" strike="noStrike" kern="0" cap="none" spc="0" normalizeH="0" baseline="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Madrid 360 Environmental Sustainability Strategy </a:t>
              </a:r>
            </a:p>
          </p:txBody>
        </p:sp>
      </p:grpSp>
      <p:grpSp>
        <p:nvGrpSpPr>
          <p:cNvPr id="3" name="Group 2">
            <a:extLst>
              <a:ext uri="{FF2B5EF4-FFF2-40B4-BE49-F238E27FC236}">
                <a16:creationId xmlns:a16="http://schemas.microsoft.com/office/drawing/2014/main" id="{0688BF4B-EA82-426A-BE15-BBE0A616E0E5}"/>
              </a:ext>
            </a:extLst>
          </p:cNvPr>
          <p:cNvGrpSpPr/>
          <p:nvPr/>
        </p:nvGrpSpPr>
        <p:grpSpPr>
          <a:xfrm>
            <a:off x="820011" y="3269855"/>
            <a:ext cx="5152763" cy="742724"/>
            <a:chOff x="820011" y="2518114"/>
            <a:chExt cx="5152763" cy="742724"/>
          </a:xfrm>
        </p:grpSpPr>
        <p:sp>
          <p:nvSpPr>
            <p:cNvPr id="14" name="Oval 13">
              <a:extLst>
                <a:ext uri="{FF2B5EF4-FFF2-40B4-BE49-F238E27FC236}">
                  <a16:creationId xmlns:a16="http://schemas.microsoft.com/office/drawing/2014/main" id="{95F5C729-9C3D-4036-8351-7ACB1BE265B8}"/>
                </a:ext>
              </a:extLst>
            </p:cNvPr>
            <p:cNvSpPr/>
            <p:nvPr/>
          </p:nvSpPr>
          <p:spPr bwMode="gray">
            <a:xfrm>
              <a:off x="820011" y="2518114"/>
              <a:ext cx="396000" cy="396000"/>
            </a:xfrm>
            <a:prstGeom prst="ellipse">
              <a:avLst/>
            </a:prstGeom>
            <a:solidFill>
              <a:schemeClr val="bg1"/>
            </a:solidFill>
            <a:ln w="19050" algn="ctr">
              <a:noFill/>
              <a:miter lim="800000"/>
              <a:headEnd/>
              <a:tailEnd/>
            </a:ln>
          </p:spPr>
          <p:txBody>
            <a:bodyPr wrap="square" lIns="0" tIns="0" rIns="0" bIns="0" rtlCol="0" anchor="ctr"/>
            <a:lstStyle/>
            <a:p>
              <a:pPr algn="ctr" defTabSz="946071">
                <a:lnSpc>
                  <a:spcPct val="106000"/>
                </a:lnSpc>
                <a:defRPr/>
              </a:pPr>
              <a:r>
                <a:rPr lang="es-ES" sz="1400" kern="0">
                  <a:latin typeface="Open Sans Light" panose="020B0306030504020204" pitchFamily="34" charset="0"/>
                  <a:ea typeface="Open Sans Light" panose="020B0306030504020204" pitchFamily="34" charset="0"/>
                  <a:cs typeface="Open Sans Light" panose="020B0306030504020204" pitchFamily="34" charset="0"/>
                </a:rPr>
                <a:t>II</a:t>
              </a:r>
            </a:p>
          </p:txBody>
        </p:sp>
        <p:sp>
          <p:nvSpPr>
            <p:cNvPr id="15" name="Rectangle 14">
              <a:extLst>
                <a:ext uri="{FF2B5EF4-FFF2-40B4-BE49-F238E27FC236}">
                  <a16:creationId xmlns:a16="http://schemas.microsoft.com/office/drawing/2014/main" id="{4887A78A-8FDE-4103-B520-4E8E6DB27D8F}"/>
                </a:ext>
              </a:extLst>
            </p:cNvPr>
            <p:cNvSpPr/>
            <p:nvPr/>
          </p:nvSpPr>
          <p:spPr>
            <a:xfrm>
              <a:off x="1467202" y="2565776"/>
              <a:ext cx="4505572" cy="695062"/>
            </a:xfrm>
            <a:prstGeom prst="rect">
              <a:avLst/>
            </a:prstGeom>
          </p:spPr>
          <p:txBody>
            <a:bodyPr wrap="square" lIns="0" tIns="0" rIns="0" bIns="0" anchor="ctr">
              <a:spAutoFit/>
            </a:bodyPr>
            <a:lstStyle/>
            <a:p>
              <a:pPr defTabSz="946071">
                <a:spcBef>
                  <a:spcPts val="2052"/>
                </a:spcBef>
                <a:defRPr/>
              </a:pPr>
              <a:r>
                <a:rPr lang="en-GB" sz="19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Madrid 360 Strategy Summary</a:t>
              </a:r>
            </a:p>
            <a:p>
              <a:pPr marL="540000" lvl="1" indent="-285750" defTabSz="946071">
                <a:spcBef>
                  <a:spcPts val="1052"/>
                </a:spcBef>
                <a:buFont typeface="Arial" panose="020B0604020202020204" pitchFamily="34" charset="0"/>
                <a:buChar char="•"/>
                <a:defRPr/>
              </a:pPr>
              <a:r>
                <a:rPr lang="en-GB" sz="17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Main implemented actions</a:t>
              </a:r>
            </a:p>
          </p:txBody>
        </p:sp>
      </p:grpSp>
      <p:grpSp>
        <p:nvGrpSpPr>
          <p:cNvPr id="16" name="Group 15">
            <a:extLst>
              <a:ext uri="{FF2B5EF4-FFF2-40B4-BE49-F238E27FC236}">
                <a16:creationId xmlns:a16="http://schemas.microsoft.com/office/drawing/2014/main" id="{AE80DFCC-4B69-4D7F-8999-C0BEFBF2A224}"/>
              </a:ext>
            </a:extLst>
          </p:cNvPr>
          <p:cNvGrpSpPr/>
          <p:nvPr/>
        </p:nvGrpSpPr>
        <p:grpSpPr>
          <a:xfrm>
            <a:off x="820011" y="4652988"/>
            <a:ext cx="5152763" cy="1154209"/>
            <a:chOff x="980642" y="2436387"/>
            <a:chExt cx="5152763" cy="1154209"/>
          </a:xfrm>
        </p:grpSpPr>
        <p:sp>
          <p:nvSpPr>
            <p:cNvPr id="17" name="Oval 16">
              <a:extLst>
                <a:ext uri="{FF2B5EF4-FFF2-40B4-BE49-F238E27FC236}">
                  <a16:creationId xmlns:a16="http://schemas.microsoft.com/office/drawing/2014/main" id="{421CDDBB-6C3F-40EC-978C-98862B0930B3}"/>
                </a:ext>
              </a:extLst>
            </p:cNvPr>
            <p:cNvSpPr/>
            <p:nvPr/>
          </p:nvSpPr>
          <p:spPr bwMode="gray">
            <a:xfrm>
              <a:off x="980642" y="2436387"/>
              <a:ext cx="396000" cy="396000"/>
            </a:xfrm>
            <a:prstGeom prst="ellipse">
              <a:avLst/>
            </a:prstGeom>
            <a:solidFill>
              <a:schemeClr val="bg1"/>
            </a:solidFill>
            <a:ln w="19050" algn="ctr">
              <a:noFill/>
              <a:miter lim="800000"/>
              <a:headEnd/>
              <a:tailEnd/>
            </a:ln>
          </p:spPr>
          <p:txBody>
            <a:bodyPr wrap="square" lIns="0" tIns="0" rIns="0" bIns="0" rtlCol="0" anchor="ctr"/>
            <a:lstStyle/>
            <a:p>
              <a:pPr algn="ctr" defTabSz="946071">
                <a:lnSpc>
                  <a:spcPct val="106000"/>
                </a:lnSpc>
              </a:pPr>
              <a:r>
                <a:rPr lang="es-ES" sz="1400">
                  <a:latin typeface="Open Sans Light" panose="020B0306030504020204" pitchFamily="34" charset="0"/>
                  <a:ea typeface="Open Sans Light" panose="020B0306030504020204" pitchFamily="34" charset="0"/>
                  <a:cs typeface="Open Sans Light" panose="020B0306030504020204" pitchFamily="34" charset="0"/>
                </a:rPr>
                <a:t>III</a:t>
              </a:r>
            </a:p>
          </p:txBody>
        </p:sp>
        <p:sp>
          <p:nvSpPr>
            <p:cNvPr id="20" name="Rectangle 19">
              <a:extLst>
                <a:ext uri="{FF2B5EF4-FFF2-40B4-BE49-F238E27FC236}">
                  <a16:creationId xmlns:a16="http://schemas.microsoft.com/office/drawing/2014/main" id="{145872F3-6606-44E0-9783-5D58AAF8097B}"/>
                </a:ext>
              </a:extLst>
            </p:cNvPr>
            <p:cNvSpPr/>
            <p:nvPr/>
          </p:nvSpPr>
          <p:spPr>
            <a:xfrm>
              <a:off x="1627832" y="2492860"/>
              <a:ext cx="4505573" cy="1097736"/>
            </a:xfrm>
            <a:prstGeom prst="rect">
              <a:avLst/>
            </a:prstGeom>
          </p:spPr>
          <p:txBody>
            <a:bodyPr wrap="square" lIns="0" tIns="0" rIns="0" bIns="0" anchor="ctr">
              <a:spAutoFit/>
            </a:bodyPr>
            <a:lstStyle/>
            <a:p>
              <a:pPr indent="-284400" defTabSz="946071">
                <a:spcBef>
                  <a:spcPts val="1052"/>
                </a:spcBef>
                <a:defRPr/>
              </a:pPr>
              <a:r>
                <a:rPr lang="en-GB" sz="19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Air quality improvement </a:t>
              </a:r>
            </a:p>
            <a:p>
              <a:pPr marL="540000" indent="-284400" defTabSz="946071">
                <a:spcBef>
                  <a:spcPts val="1052"/>
                </a:spcBef>
                <a:buFont typeface="Arial" panose="020B0604020202020204" pitchFamily="34" charset="0"/>
                <a:buChar char="•"/>
                <a:defRPr/>
              </a:pPr>
              <a:r>
                <a:rPr lang="en-GB" sz="17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Annual Limit Value (VLA)</a:t>
              </a:r>
            </a:p>
            <a:p>
              <a:pPr marL="540000" indent="-284400" defTabSz="946071">
                <a:spcBef>
                  <a:spcPts val="1052"/>
                </a:spcBef>
                <a:buFont typeface="Arial" panose="020B0604020202020204" pitchFamily="34" charset="0"/>
                <a:buChar char="•"/>
                <a:defRPr/>
              </a:pPr>
              <a:r>
                <a:rPr lang="en-GB" sz="17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Hourly Limit Value (VLH)</a:t>
              </a:r>
            </a:p>
          </p:txBody>
        </p:sp>
      </p:grpSp>
    </p:spTree>
    <p:extLst>
      <p:ext uri="{BB962C8B-B14F-4D97-AF65-F5344CB8AC3E}">
        <p14:creationId xmlns:p14="http://schemas.microsoft.com/office/powerpoint/2010/main" val="1642061697"/>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0F6C2-6EE5-4489-A720-450640F27109}"/>
              </a:ext>
            </a:extLst>
          </p:cNvPr>
          <p:cNvSpPr>
            <a:spLocks noGrp="1"/>
          </p:cNvSpPr>
          <p:nvPr>
            <p:ph type="title"/>
          </p:nvPr>
        </p:nvSpPr>
        <p:spPr/>
        <p:txBody>
          <a:bodyPr/>
          <a:lstStyle/>
          <a:p>
            <a:r>
              <a:rPr lang="en-GB"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rPr>
              <a:t>Main implemented actions:</a:t>
            </a:r>
            <a:r>
              <a:rPr lang="en-GB" dirty="0"/>
              <a:t> Electrification and energy efficiency </a:t>
            </a:r>
          </a:p>
        </p:txBody>
      </p:sp>
      <p:sp>
        <p:nvSpPr>
          <p:cNvPr id="3" name="Text Placeholder 2">
            <a:extLst>
              <a:ext uri="{FF2B5EF4-FFF2-40B4-BE49-F238E27FC236}">
                <a16:creationId xmlns:a16="http://schemas.microsoft.com/office/drawing/2014/main" id="{CA2B26DF-4666-4980-9C4B-EBD12A092AE2}"/>
              </a:ext>
            </a:extLst>
          </p:cNvPr>
          <p:cNvSpPr>
            <a:spLocks noGrp="1"/>
          </p:cNvSpPr>
          <p:nvPr>
            <p:ph type="body" sz="quarter" idx="14"/>
          </p:nvPr>
        </p:nvSpPr>
        <p:spPr/>
        <p:txBody>
          <a:bodyPr/>
          <a:lstStyle/>
          <a:p>
            <a:r>
              <a:rPr lang="en-GB"/>
              <a:t>02. </a:t>
            </a:r>
            <a:r>
              <a:rPr lang="en-GB" sz="2200">
                <a:latin typeface="Open Sans Extrabold" panose="020B0906030804020204" pitchFamily="34" charset="0"/>
                <a:ea typeface="Open Sans Extrabold" panose="020B0906030804020204" pitchFamily="34" charset="0"/>
                <a:cs typeface="Open Sans Extrabold" panose="020B0906030804020204" pitchFamily="34" charset="0"/>
              </a:rPr>
              <a:t>Madrid 360 Strategy Summary</a:t>
            </a:r>
          </a:p>
        </p:txBody>
      </p:sp>
      <p:sp>
        <p:nvSpPr>
          <p:cNvPr id="145" name="TextBox 144">
            <a:extLst>
              <a:ext uri="{FF2B5EF4-FFF2-40B4-BE49-F238E27FC236}">
                <a16:creationId xmlns:a16="http://schemas.microsoft.com/office/drawing/2014/main" id="{22C7DC7B-FC36-488F-8154-037529761D24}"/>
              </a:ext>
            </a:extLst>
          </p:cNvPr>
          <p:cNvSpPr txBox="1"/>
          <p:nvPr/>
        </p:nvSpPr>
        <p:spPr>
          <a:xfrm>
            <a:off x="644562" y="1650236"/>
            <a:ext cx="12131668" cy="565091"/>
          </a:xfrm>
          <a:prstGeom prst="rect">
            <a:avLst/>
          </a:prstGeom>
          <a:noFill/>
        </p:spPr>
        <p:txBody>
          <a:bodyPr wrap="square" lIns="0">
            <a:spAutoFit/>
          </a:bodyPr>
          <a:lstStyle/>
          <a:p>
            <a:pPr algn="justLow">
              <a:lnSpc>
                <a:spcPts val="1900"/>
              </a:lnSpc>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The city council, with the Madrid 360 objectives, promotes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solar power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and energy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self-consumption</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as a key measure to facilitate the transition to more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efficient climatization systems and zero emissions</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a:t>
            </a:r>
            <a:endParaRPr lang="en-GB" sz="1400" b="1" dirty="0">
              <a:latin typeface="Open Sans" panose="020B0606030504020204" pitchFamily="34" charset="0"/>
              <a:ea typeface="Open Sans" panose="020B0606030504020204" pitchFamily="34" charset="0"/>
              <a:cs typeface="Open Sans" panose="020B0606030504020204" pitchFamily="34" charset="0"/>
            </a:endParaRPr>
          </a:p>
        </p:txBody>
      </p:sp>
      <p:grpSp>
        <p:nvGrpSpPr>
          <p:cNvPr id="287" name="Group 286">
            <a:extLst>
              <a:ext uri="{FF2B5EF4-FFF2-40B4-BE49-F238E27FC236}">
                <a16:creationId xmlns:a16="http://schemas.microsoft.com/office/drawing/2014/main" id="{4DC25D42-F9C0-4F82-A9C9-FBD214A01BB9}"/>
              </a:ext>
            </a:extLst>
          </p:cNvPr>
          <p:cNvGrpSpPr>
            <a:grpSpLocks noChangeAspect="1"/>
          </p:cNvGrpSpPr>
          <p:nvPr/>
        </p:nvGrpSpPr>
        <p:grpSpPr>
          <a:xfrm>
            <a:off x="11080174" y="555708"/>
            <a:ext cx="1696056" cy="451937"/>
            <a:chOff x="11354823" y="557803"/>
            <a:chExt cx="1354985" cy="361054"/>
          </a:xfrm>
        </p:grpSpPr>
        <p:sp>
          <p:nvSpPr>
            <p:cNvPr id="288" name="TextBox 287">
              <a:extLst>
                <a:ext uri="{FF2B5EF4-FFF2-40B4-BE49-F238E27FC236}">
                  <a16:creationId xmlns:a16="http://schemas.microsoft.com/office/drawing/2014/main" id="{9A85D3E9-341D-461E-8A54-23AA651A54B8}"/>
                </a:ext>
              </a:extLst>
            </p:cNvPr>
            <p:cNvSpPr txBox="1"/>
            <p:nvPr/>
          </p:nvSpPr>
          <p:spPr>
            <a:xfrm>
              <a:off x="12524030"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89" name="TextBox 288">
              <a:extLst>
                <a:ext uri="{FF2B5EF4-FFF2-40B4-BE49-F238E27FC236}">
                  <a16:creationId xmlns:a16="http://schemas.microsoft.com/office/drawing/2014/main" id="{84DD76E5-C838-425F-82FB-1611532AA729}"/>
                </a:ext>
              </a:extLst>
            </p:cNvPr>
            <p:cNvSpPr txBox="1"/>
            <p:nvPr/>
          </p:nvSpPr>
          <p:spPr>
            <a:xfrm>
              <a:off x="12329162"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90" name="TextBox 289">
              <a:extLst>
                <a:ext uri="{FF2B5EF4-FFF2-40B4-BE49-F238E27FC236}">
                  <a16:creationId xmlns:a16="http://schemas.microsoft.com/office/drawing/2014/main" id="{B6512C5A-99BC-469B-9931-C167B62ED28C}"/>
                </a:ext>
              </a:extLst>
            </p:cNvPr>
            <p:cNvSpPr txBox="1"/>
            <p:nvPr/>
          </p:nvSpPr>
          <p:spPr>
            <a:xfrm>
              <a:off x="12134294" y="742111"/>
              <a:ext cx="185778" cy="176746"/>
            </a:xfrm>
            <a:prstGeom prst="rect">
              <a:avLst/>
            </a:prstGeom>
            <a:solidFill>
              <a:srgbClr val="13754C"/>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91" name="TextBox 290">
              <a:extLst>
                <a:ext uri="{FF2B5EF4-FFF2-40B4-BE49-F238E27FC236}">
                  <a16:creationId xmlns:a16="http://schemas.microsoft.com/office/drawing/2014/main" id="{1D2866DF-1E5E-42AD-A607-BBD3D020BAA7}"/>
                </a:ext>
              </a:extLst>
            </p:cNvPr>
            <p:cNvSpPr txBox="1"/>
            <p:nvPr/>
          </p:nvSpPr>
          <p:spPr>
            <a:xfrm>
              <a:off x="11939427"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92" name="TextBox 291">
              <a:extLst>
                <a:ext uri="{FF2B5EF4-FFF2-40B4-BE49-F238E27FC236}">
                  <a16:creationId xmlns:a16="http://schemas.microsoft.com/office/drawing/2014/main" id="{99E434C5-6C82-41E4-8053-F4A015084F6D}"/>
                </a:ext>
              </a:extLst>
            </p:cNvPr>
            <p:cNvSpPr txBox="1"/>
            <p:nvPr/>
          </p:nvSpPr>
          <p:spPr>
            <a:xfrm>
              <a:off x="11744559"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93" name="TextBox 292">
              <a:extLst>
                <a:ext uri="{FF2B5EF4-FFF2-40B4-BE49-F238E27FC236}">
                  <a16:creationId xmlns:a16="http://schemas.microsoft.com/office/drawing/2014/main" id="{678BCCDA-DE43-4ABC-B295-DCE11CFB3671}"/>
                </a:ext>
              </a:extLst>
            </p:cNvPr>
            <p:cNvSpPr txBox="1"/>
            <p:nvPr/>
          </p:nvSpPr>
          <p:spPr>
            <a:xfrm>
              <a:off x="11549691"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94" name="TextBox 293">
              <a:extLst>
                <a:ext uri="{FF2B5EF4-FFF2-40B4-BE49-F238E27FC236}">
                  <a16:creationId xmlns:a16="http://schemas.microsoft.com/office/drawing/2014/main" id="{7977AEAB-439D-42A3-8F2D-853FED0F61FB}"/>
                </a:ext>
              </a:extLst>
            </p:cNvPr>
            <p:cNvSpPr txBox="1"/>
            <p:nvPr/>
          </p:nvSpPr>
          <p:spPr>
            <a:xfrm>
              <a:off x="11354823"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95" name="TextBox 294">
              <a:extLst>
                <a:ext uri="{FF2B5EF4-FFF2-40B4-BE49-F238E27FC236}">
                  <a16:creationId xmlns:a16="http://schemas.microsoft.com/office/drawing/2014/main" id="{10430223-0679-4BB4-8C71-3DBC8822FC3A}"/>
                </a:ext>
              </a:extLst>
            </p:cNvPr>
            <p:cNvSpPr txBox="1"/>
            <p:nvPr/>
          </p:nvSpPr>
          <p:spPr>
            <a:xfrm>
              <a:off x="12524030"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96" name="TextBox 295">
              <a:extLst>
                <a:ext uri="{FF2B5EF4-FFF2-40B4-BE49-F238E27FC236}">
                  <a16:creationId xmlns:a16="http://schemas.microsoft.com/office/drawing/2014/main" id="{4E8388A4-E9C4-455A-9B2F-CECFAD9FEE9D}"/>
                </a:ext>
              </a:extLst>
            </p:cNvPr>
            <p:cNvSpPr txBox="1"/>
            <p:nvPr/>
          </p:nvSpPr>
          <p:spPr>
            <a:xfrm>
              <a:off x="12329162"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97" name="TextBox 296">
              <a:extLst>
                <a:ext uri="{FF2B5EF4-FFF2-40B4-BE49-F238E27FC236}">
                  <a16:creationId xmlns:a16="http://schemas.microsoft.com/office/drawing/2014/main" id="{C2A03099-A890-47F5-BC0E-BAB51B336B09}"/>
                </a:ext>
              </a:extLst>
            </p:cNvPr>
            <p:cNvSpPr txBox="1"/>
            <p:nvPr/>
          </p:nvSpPr>
          <p:spPr>
            <a:xfrm>
              <a:off x="12134294" y="557803"/>
              <a:ext cx="185778" cy="176746"/>
            </a:xfrm>
            <a:prstGeom prst="rect">
              <a:avLst/>
            </a:prstGeom>
            <a:solidFill>
              <a:srgbClr val="00717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98" name="TextBox 297">
              <a:extLst>
                <a:ext uri="{FF2B5EF4-FFF2-40B4-BE49-F238E27FC236}">
                  <a16:creationId xmlns:a16="http://schemas.microsoft.com/office/drawing/2014/main" id="{6F15D405-DF15-4A57-A659-DF18801745E9}"/>
                </a:ext>
              </a:extLst>
            </p:cNvPr>
            <p:cNvSpPr txBox="1"/>
            <p:nvPr/>
          </p:nvSpPr>
          <p:spPr>
            <a:xfrm>
              <a:off x="11939427"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99" name="TextBox 298">
              <a:extLst>
                <a:ext uri="{FF2B5EF4-FFF2-40B4-BE49-F238E27FC236}">
                  <a16:creationId xmlns:a16="http://schemas.microsoft.com/office/drawing/2014/main" id="{71FCD02C-4DB7-4F04-A019-60A18B904453}"/>
                </a:ext>
              </a:extLst>
            </p:cNvPr>
            <p:cNvSpPr txBox="1"/>
            <p:nvPr/>
          </p:nvSpPr>
          <p:spPr>
            <a:xfrm>
              <a:off x="11744559"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00" name="TextBox 299">
              <a:extLst>
                <a:ext uri="{FF2B5EF4-FFF2-40B4-BE49-F238E27FC236}">
                  <a16:creationId xmlns:a16="http://schemas.microsoft.com/office/drawing/2014/main" id="{A37BCFF3-1217-41F2-86E8-05791088FD03}"/>
                </a:ext>
              </a:extLst>
            </p:cNvPr>
            <p:cNvSpPr txBox="1"/>
            <p:nvPr/>
          </p:nvSpPr>
          <p:spPr>
            <a:xfrm>
              <a:off x="11549691"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301" name="Graphic 4">
              <a:extLst>
                <a:ext uri="{FF2B5EF4-FFF2-40B4-BE49-F238E27FC236}">
                  <a16:creationId xmlns:a16="http://schemas.microsoft.com/office/drawing/2014/main" id="{CD5D3574-ABC1-4D75-B9B5-E7DF8D06EC36}"/>
                </a:ext>
              </a:extLst>
            </p:cNvPr>
            <p:cNvGrpSpPr>
              <a:grpSpLocks noChangeAspect="1"/>
            </p:cNvGrpSpPr>
            <p:nvPr/>
          </p:nvGrpSpPr>
          <p:grpSpPr>
            <a:xfrm>
              <a:off x="11772106" y="767204"/>
              <a:ext cx="37357" cy="35885"/>
              <a:chOff x="8908530" y="3895668"/>
              <a:chExt cx="226843" cy="218332"/>
            </a:xfrm>
            <a:solidFill>
              <a:schemeClr val="bg1"/>
            </a:solidFill>
            <a:effectLst/>
          </p:grpSpPr>
          <p:sp>
            <p:nvSpPr>
              <p:cNvPr id="352" name="Graphic 4">
                <a:extLst>
                  <a:ext uri="{FF2B5EF4-FFF2-40B4-BE49-F238E27FC236}">
                    <a16:creationId xmlns:a16="http://schemas.microsoft.com/office/drawing/2014/main" id="{C1C95C75-FD4B-46FA-8D54-466942CA550B}"/>
                  </a:ext>
                </a:extLst>
              </p:cNvPr>
              <p:cNvSpPr/>
              <p:nvPr/>
            </p:nvSpPr>
            <p:spPr>
              <a:xfrm>
                <a:off x="8969754" y="3895668"/>
                <a:ext cx="111083" cy="82353"/>
              </a:xfrm>
              <a:custGeom>
                <a:avLst/>
                <a:gdLst>
                  <a:gd name="connsiteX0" fmla="*/ 68812 w 111083"/>
                  <a:gd name="connsiteY0" fmla="*/ 63840 h 82353"/>
                  <a:gd name="connsiteX1" fmla="*/ 61144 w 111083"/>
                  <a:gd name="connsiteY1" fmla="*/ 68947 h 82353"/>
                  <a:gd name="connsiteX2" fmla="*/ 61144 w 111083"/>
                  <a:gd name="connsiteY2" fmla="*/ 68947 h 82353"/>
                  <a:gd name="connsiteX3" fmla="*/ 66256 w 111083"/>
                  <a:gd name="connsiteY3" fmla="*/ 76608 h 82353"/>
                  <a:gd name="connsiteX4" fmla="*/ 66256 w 111083"/>
                  <a:gd name="connsiteY4" fmla="*/ 76608 h 82353"/>
                  <a:gd name="connsiteX5" fmla="*/ 97566 w 111083"/>
                  <a:gd name="connsiteY5" fmla="*/ 82354 h 82353"/>
                  <a:gd name="connsiteX6" fmla="*/ 98844 w 111083"/>
                  <a:gd name="connsiteY6" fmla="*/ 82354 h 82353"/>
                  <a:gd name="connsiteX7" fmla="*/ 102679 w 111083"/>
                  <a:gd name="connsiteY7" fmla="*/ 81077 h 82353"/>
                  <a:gd name="connsiteX8" fmla="*/ 105234 w 111083"/>
                  <a:gd name="connsiteY8" fmla="*/ 77246 h 82353"/>
                  <a:gd name="connsiteX9" fmla="*/ 110985 w 111083"/>
                  <a:gd name="connsiteY9" fmla="*/ 45965 h 82353"/>
                  <a:gd name="connsiteX10" fmla="*/ 105874 w 111083"/>
                  <a:gd name="connsiteY10" fmla="*/ 38304 h 82353"/>
                  <a:gd name="connsiteX11" fmla="*/ 98205 w 111083"/>
                  <a:gd name="connsiteY11" fmla="*/ 43411 h 82353"/>
                  <a:gd name="connsiteX12" fmla="*/ 98205 w 111083"/>
                  <a:gd name="connsiteY12" fmla="*/ 43411 h 82353"/>
                  <a:gd name="connsiteX13" fmla="*/ 95649 w 111083"/>
                  <a:gd name="connsiteY13" fmla="*/ 58094 h 82353"/>
                  <a:gd name="connsiteX14" fmla="*/ 63700 w 111083"/>
                  <a:gd name="connsiteY14" fmla="*/ 3192 h 82353"/>
                  <a:gd name="connsiteX15" fmla="*/ 57949 w 111083"/>
                  <a:gd name="connsiteY15" fmla="*/ 0 h 82353"/>
                  <a:gd name="connsiteX16" fmla="*/ 45169 w 111083"/>
                  <a:gd name="connsiteY16" fmla="*/ 0 h 82353"/>
                  <a:gd name="connsiteX17" fmla="*/ 39418 w 111083"/>
                  <a:gd name="connsiteY17" fmla="*/ 3192 h 82353"/>
                  <a:gd name="connsiteX18" fmla="*/ 1079 w 111083"/>
                  <a:gd name="connsiteY18" fmla="*/ 68947 h 82353"/>
                  <a:gd name="connsiteX19" fmla="*/ 2995 w 111083"/>
                  <a:gd name="connsiteY19" fmla="*/ 77885 h 82353"/>
                  <a:gd name="connsiteX20" fmla="*/ 11941 w 111083"/>
                  <a:gd name="connsiteY20" fmla="*/ 75970 h 82353"/>
                  <a:gd name="connsiteX21" fmla="*/ 11941 w 111083"/>
                  <a:gd name="connsiteY21" fmla="*/ 75331 h 82353"/>
                  <a:gd name="connsiteX22" fmla="*/ 48364 w 111083"/>
                  <a:gd name="connsiteY22" fmla="*/ 12768 h 82353"/>
                  <a:gd name="connsiteX23" fmla="*/ 54115 w 111083"/>
                  <a:gd name="connsiteY23" fmla="*/ 12768 h 82353"/>
                  <a:gd name="connsiteX24" fmla="*/ 85425 w 111083"/>
                  <a:gd name="connsiteY24" fmla="*/ 67032 h 82353"/>
                  <a:gd name="connsiteX25" fmla="*/ 68812 w 111083"/>
                  <a:gd name="connsiteY25" fmla="*/ 63840 h 8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083" h="82353">
                    <a:moveTo>
                      <a:pt x="68812" y="63840"/>
                    </a:moveTo>
                    <a:cubicBezTo>
                      <a:pt x="65617" y="63202"/>
                      <a:pt x="61783" y="65755"/>
                      <a:pt x="61144" y="68947"/>
                    </a:cubicBezTo>
                    <a:cubicBezTo>
                      <a:pt x="61144" y="68947"/>
                      <a:pt x="61144" y="68947"/>
                      <a:pt x="61144" y="68947"/>
                    </a:cubicBezTo>
                    <a:cubicBezTo>
                      <a:pt x="60505" y="72139"/>
                      <a:pt x="63061" y="75970"/>
                      <a:pt x="66256" y="76608"/>
                    </a:cubicBezTo>
                    <a:cubicBezTo>
                      <a:pt x="66256" y="76608"/>
                      <a:pt x="66256" y="76608"/>
                      <a:pt x="66256" y="76608"/>
                    </a:cubicBezTo>
                    <a:lnTo>
                      <a:pt x="97566" y="82354"/>
                    </a:lnTo>
                    <a:lnTo>
                      <a:pt x="98844" y="82354"/>
                    </a:lnTo>
                    <a:cubicBezTo>
                      <a:pt x="100123" y="82354"/>
                      <a:pt x="101400" y="81715"/>
                      <a:pt x="102679" y="81077"/>
                    </a:cubicBezTo>
                    <a:cubicBezTo>
                      <a:pt x="103956" y="79800"/>
                      <a:pt x="105234" y="78523"/>
                      <a:pt x="105234" y="77246"/>
                    </a:cubicBezTo>
                    <a:lnTo>
                      <a:pt x="110985" y="45965"/>
                    </a:lnTo>
                    <a:cubicBezTo>
                      <a:pt x="111624" y="42135"/>
                      <a:pt x="109069" y="38943"/>
                      <a:pt x="105874" y="38304"/>
                    </a:cubicBezTo>
                    <a:cubicBezTo>
                      <a:pt x="102039" y="37666"/>
                      <a:pt x="98844" y="40219"/>
                      <a:pt x="98205" y="43411"/>
                    </a:cubicBezTo>
                    <a:lnTo>
                      <a:pt x="98205" y="43411"/>
                    </a:lnTo>
                    <a:lnTo>
                      <a:pt x="95649" y="58094"/>
                    </a:lnTo>
                    <a:lnTo>
                      <a:pt x="63700" y="3192"/>
                    </a:lnTo>
                    <a:cubicBezTo>
                      <a:pt x="62422" y="1277"/>
                      <a:pt x="60505" y="0"/>
                      <a:pt x="57949" y="0"/>
                    </a:cubicBezTo>
                    <a:lnTo>
                      <a:pt x="45169" y="0"/>
                    </a:lnTo>
                    <a:cubicBezTo>
                      <a:pt x="42613" y="0"/>
                      <a:pt x="40696" y="1277"/>
                      <a:pt x="39418" y="3192"/>
                    </a:cubicBezTo>
                    <a:lnTo>
                      <a:pt x="1079" y="68947"/>
                    </a:lnTo>
                    <a:cubicBezTo>
                      <a:pt x="-839" y="72139"/>
                      <a:pt x="-200" y="75970"/>
                      <a:pt x="2995" y="77885"/>
                    </a:cubicBezTo>
                    <a:cubicBezTo>
                      <a:pt x="6190" y="79800"/>
                      <a:pt x="10025" y="79162"/>
                      <a:pt x="11941" y="75970"/>
                    </a:cubicBezTo>
                    <a:cubicBezTo>
                      <a:pt x="11941" y="75970"/>
                      <a:pt x="11941" y="75970"/>
                      <a:pt x="11941" y="75331"/>
                    </a:cubicBezTo>
                    <a:lnTo>
                      <a:pt x="48364" y="12768"/>
                    </a:lnTo>
                    <a:lnTo>
                      <a:pt x="54115" y="12768"/>
                    </a:lnTo>
                    <a:lnTo>
                      <a:pt x="85425" y="67032"/>
                    </a:lnTo>
                    <a:lnTo>
                      <a:pt x="68812" y="6384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53" name="Graphic 4">
                <a:extLst>
                  <a:ext uri="{FF2B5EF4-FFF2-40B4-BE49-F238E27FC236}">
                    <a16:creationId xmlns:a16="http://schemas.microsoft.com/office/drawing/2014/main" id="{81A89244-0678-4C16-A917-0544497046BB}"/>
                  </a:ext>
                </a:extLst>
              </p:cNvPr>
              <p:cNvSpPr/>
              <p:nvPr/>
            </p:nvSpPr>
            <p:spPr>
              <a:xfrm>
                <a:off x="8908530" y="3997333"/>
                <a:ext cx="96807" cy="94961"/>
              </a:xfrm>
              <a:custGeom>
                <a:avLst/>
                <a:gdLst>
                  <a:gd name="connsiteX0" fmla="*/ 91696 w 96807"/>
                  <a:gd name="connsiteY0" fmla="*/ 80917 h 94961"/>
                  <a:gd name="connsiteX1" fmla="*/ 16934 w 96807"/>
                  <a:gd name="connsiteY1" fmla="*/ 80917 h 94961"/>
                  <a:gd name="connsiteX2" fmla="*/ 14378 w 96807"/>
                  <a:gd name="connsiteY2" fmla="*/ 76448 h 94961"/>
                  <a:gd name="connsiteX3" fmla="*/ 46327 w 96807"/>
                  <a:gd name="connsiteY3" fmla="*/ 22184 h 94961"/>
                  <a:gd name="connsiteX4" fmla="*/ 52078 w 96807"/>
                  <a:gd name="connsiteY4" fmla="*/ 38783 h 94961"/>
                  <a:gd name="connsiteX5" fmla="*/ 57829 w 96807"/>
                  <a:gd name="connsiteY5" fmla="*/ 43251 h 94961"/>
                  <a:gd name="connsiteX6" fmla="*/ 59746 w 96807"/>
                  <a:gd name="connsiteY6" fmla="*/ 42613 h 94961"/>
                  <a:gd name="connsiteX7" fmla="*/ 63580 w 96807"/>
                  <a:gd name="connsiteY7" fmla="*/ 34314 h 94961"/>
                  <a:gd name="connsiteX8" fmla="*/ 52717 w 96807"/>
                  <a:gd name="connsiteY8" fmla="*/ 4309 h 94961"/>
                  <a:gd name="connsiteX9" fmla="*/ 49522 w 96807"/>
                  <a:gd name="connsiteY9" fmla="*/ 479 h 94961"/>
                  <a:gd name="connsiteX10" fmla="*/ 44410 w 96807"/>
                  <a:gd name="connsiteY10" fmla="*/ 479 h 94961"/>
                  <a:gd name="connsiteX11" fmla="*/ 14378 w 96807"/>
                  <a:gd name="connsiteY11" fmla="*/ 11332 h 94961"/>
                  <a:gd name="connsiteX12" fmla="*/ 11183 w 96807"/>
                  <a:gd name="connsiteY12" fmla="*/ 19631 h 94961"/>
                  <a:gd name="connsiteX13" fmla="*/ 18850 w 96807"/>
                  <a:gd name="connsiteY13" fmla="*/ 23461 h 94961"/>
                  <a:gd name="connsiteX14" fmla="*/ 33547 w 96807"/>
                  <a:gd name="connsiteY14" fmla="*/ 18354 h 94961"/>
                  <a:gd name="connsiteX15" fmla="*/ 959 w 96807"/>
                  <a:gd name="connsiteY15" fmla="*/ 73894 h 94961"/>
                  <a:gd name="connsiteX16" fmla="*/ 959 w 96807"/>
                  <a:gd name="connsiteY16" fmla="*/ 80278 h 94961"/>
                  <a:gd name="connsiteX17" fmla="*/ 6709 w 96807"/>
                  <a:gd name="connsiteY17" fmla="*/ 91770 h 94961"/>
                  <a:gd name="connsiteX18" fmla="*/ 12460 w 96807"/>
                  <a:gd name="connsiteY18" fmla="*/ 94962 h 94961"/>
                  <a:gd name="connsiteX19" fmla="*/ 90418 w 96807"/>
                  <a:gd name="connsiteY19" fmla="*/ 94962 h 94961"/>
                  <a:gd name="connsiteX20" fmla="*/ 96808 w 96807"/>
                  <a:gd name="connsiteY20" fmla="*/ 88578 h 94961"/>
                  <a:gd name="connsiteX21" fmla="*/ 91696 w 96807"/>
                  <a:gd name="connsiteY21" fmla="*/ 80917 h 94961"/>
                  <a:gd name="connsiteX22" fmla="*/ 91696 w 96807"/>
                  <a:gd name="connsiteY22" fmla="*/ 80917 h 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6807" h="94961">
                    <a:moveTo>
                      <a:pt x="91696" y="80917"/>
                    </a:moveTo>
                    <a:lnTo>
                      <a:pt x="16934" y="80917"/>
                    </a:lnTo>
                    <a:lnTo>
                      <a:pt x="14378" y="76448"/>
                    </a:lnTo>
                    <a:lnTo>
                      <a:pt x="46327" y="22184"/>
                    </a:lnTo>
                    <a:lnTo>
                      <a:pt x="52078" y="38783"/>
                    </a:lnTo>
                    <a:cubicBezTo>
                      <a:pt x="52717" y="41336"/>
                      <a:pt x="55273" y="43251"/>
                      <a:pt x="57829" y="43251"/>
                    </a:cubicBezTo>
                    <a:cubicBezTo>
                      <a:pt x="58468" y="43251"/>
                      <a:pt x="59107" y="43251"/>
                      <a:pt x="59746" y="42613"/>
                    </a:cubicBezTo>
                    <a:cubicBezTo>
                      <a:pt x="62941" y="41336"/>
                      <a:pt x="64858" y="37506"/>
                      <a:pt x="63580" y="34314"/>
                    </a:cubicBezTo>
                    <a:lnTo>
                      <a:pt x="52717" y="4309"/>
                    </a:lnTo>
                    <a:cubicBezTo>
                      <a:pt x="52078" y="3032"/>
                      <a:pt x="50800" y="1117"/>
                      <a:pt x="49522" y="479"/>
                    </a:cubicBezTo>
                    <a:cubicBezTo>
                      <a:pt x="48244" y="-160"/>
                      <a:pt x="46327" y="-160"/>
                      <a:pt x="44410" y="479"/>
                    </a:cubicBezTo>
                    <a:lnTo>
                      <a:pt x="14378" y="11332"/>
                    </a:lnTo>
                    <a:cubicBezTo>
                      <a:pt x="11183" y="12608"/>
                      <a:pt x="9904" y="16439"/>
                      <a:pt x="11183" y="19631"/>
                    </a:cubicBezTo>
                    <a:cubicBezTo>
                      <a:pt x="12460" y="22823"/>
                      <a:pt x="15655" y="24099"/>
                      <a:pt x="18850" y="23461"/>
                    </a:cubicBezTo>
                    <a:lnTo>
                      <a:pt x="33547" y="18354"/>
                    </a:lnTo>
                    <a:lnTo>
                      <a:pt x="959" y="73894"/>
                    </a:lnTo>
                    <a:cubicBezTo>
                      <a:pt x="-320" y="75810"/>
                      <a:pt x="-320" y="78363"/>
                      <a:pt x="959" y="80278"/>
                    </a:cubicBezTo>
                    <a:lnTo>
                      <a:pt x="6709" y="91770"/>
                    </a:lnTo>
                    <a:cubicBezTo>
                      <a:pt x="7988" y="93685"/>
                      <a:pt x="9904" y="94962"/>
                      <a:pt x="12460" y="94962"/>
                    </a:cubicBezTo>
                    <a:lnTo>
                      <a:pt x="90418" y="94962"/>
                    </a:lnTo>
                    <a:cubicBezTo>
                      <a:pt x="94252" y="94962"/>
                      <a:pt x="96808" y="92408"/>
                      <a:pt x="96808" y="88578"/>
                    </a:cubicBezTo>
                    <a:cubicBezTo>
                      <a:pt x="96808" y="84747"/>
                      <a:pt x="95529" y="81555"/>
                      <a:pt x="91696" y="80917"/>
                    </a:cubicBezTo>
                    <a:lnTo>
                      <a:pt x="91696" y="80917"/>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54" name="Graphic 4">
                <a:extLst>
                  <a:ext uri="{FF2B5EF4-FFF2-40B4-BE49-F238E27FC236}">
                    <a16:creationId xmlns:a16="http://schemas.microsoft.com/office/drawing/2014/main" id="{9D57EE63-FD5D-4F19-9628-C62F4E51633A}"/>
                  </a:ext>
                </a:extLst>
              </p:cNvPr>
              <p:cNvSpPr/>
              <p:nvPr/>
            </p:nvSpPr>
            <p:spPr>
              <a:xfrm>
                <a:off x="9030259" y="4001153"/>
                <a:ext cx="105114" cy="112847"/>
              </a:xfrm>
              <a:custGeom>
                <a:avLst/>
                <a:gdLst>
                  <a:gd name="connsiteX0" fmla="*/ 64539 w 105114"/>
                  <a:gd name="connsiteY0" fmla="*/ 3681 h 112847"/>
                  <a:gd name="connsiteX1" fmla="*/ 56232 w 105114"/>
                  <a:gd name="connsiteY1" fmla="*/ 489 h 112847"/>
                  <a:gd name="connsiteX2" fmla="*/ 53037 w 105114"/>
                  <a:gd name="connsiteY2" fmla="*/ 8788 h 112847"/>
                  <a:gd name="connsiteX3" fmla="*/ 53675 w 105114"/>
                  <a:gd name="connsiteY3" fmla="*/ 10065 h 112847"/>
                  <a:gd name="connsiteX4" fmla="*/ 90737 w 105114"/>
                  <a:gd name="connsiteY4" fmla="*/ 72628 h 112847"/>
                  <a:gd name="connsiteX5" fmla="*/ 88820 w 105114"/>
                  <a:gd name="connsiteY5" fmla="*/ 77097 h 112847"/>
                  <a:gd name="connsiteX6" fmla="*/ 22365 w 105114"/>
                  <a:gd name="connsiteY6" fmla="*/ 77097 h 112847"/>
                  <a:gd name="connsiteX7" fmla="*/ 33228 w 105114"/>
                  <a:gd name="connsiteY7" fmla="*/ 66244 h 112847"/>
                  <a:gd name="connsiteX8" fmla="*/ 32589 w 105114"/>
                  <a:gd name="connsiteY8" fmla="*/ 57307 h 112847"/>
                  <a:gd name="connsiteX9" fmla="*/ 24282 w 105114"/>
                  <a:gd name="connsiteY9" fmla="*/ 57307 h 112847"/>
                  <a:gd name="connsiteX10" fmla="*/ 1917 w 105114"/>
                  <a:gd name="connsiteY10" fmla="*/ 79650 h 112847"/>
                  <a:gd name="connsiteX11" fmla="*/ 1917 w 105114"/>
                  <a:gd name="connsiteY11" fmla="*/ 88588 h 112847"/>
                  <a:gd name="connsiteX12" fmla="*/ 24282 w 105114"/>
                  <a:gd name="connsiteY12" fmla="*/ 110932 h 112847"/>
                  <a:gd name="connsiteX13" fmla="*/ 33228 w 105114"/>
                  <a:gd name="connsiteY13" fmla="*/ 110932 h 112847"/>
                  <a:gd name="connsiteX14" fmla="*/ 33228 w 105114"/>
                  <a:gd name="connsiteY14" fmla="*/ 101994 h 112847"/>
                  <a:gd name="connsiteX15" fmla="*/ 33228 w 105114"/>
                  <a:gd name="connsiteY15" fmla="*/ 101994 h 112847"/>
                  <a:gd name="connsiteX16" fmla="*/ 20448 w 105114"/>
                  <a:gd name="connsiteY16" fmla="*/ 89226 h 112847"/>
                  <a:gd name="connsiteX17" fmla="*/ 92654 w 105114"/>
                  <a:gd name="connsiteY17" fmla="*/ 89226 h 112847"/>
                  <a:gd name="connsiteX18" fmla="*/ 98405 w 105114"/>
                  <a:gd name="connsiteY18" fmla="*/ 86034 h 112847"/>
                  <a:gd name="connsiteX19" fmla="*/ 104156 w 105114"/>
                  <a:gd name="connsiteY19" fmla="*/ 74543 h 112847"/>
                  <a:gd name="connsiteX20" fmla="*/ 104156 w 105114"/>
                  <a:gd name="connsiteY20" fmla="*/ 68159 h 112847"/>
                  <a:gd name="connsiteX21" fmla="*/ 64539 w 105114"/>
                  <a:gd name="connsiteY21" fmla="*/ 3681 h 1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114" h="112847">
                    <a:moveTo>
                      <a:pt x="64539" y="3681"/>
                    </a:moveTo>
                    <a:cubicBezTo>
                      <a:pt x="63260" y="489"/>
                      <a:pt x="59427" y="-788"/>
                      <a:pt x="56232" y="489"/>
                    </a:cubicBezTo>
                    <a:cubicBezTo>
                      <a:pt x="53037" y="1766"/>
                      <a:pt x="51759" y="5596"/>
                      <a:pt x="53037" y="8788"/>
                    </a:cubicBezTo>
                    <a:cubicBezTo>
                      <a:pt x="53037" y="9427"/>
                      <a:pt x="53675" y="9427"/>
                      <a:pt x="53675" y="10065"/>
                    </a:cubicBezTo>
                    <a:lnTo>
                      <a:pt x="90737" y="72628"/>
                    </a:lnTo>
                    <a:lnTo>
                      <a:pt x="88820" y="77097"/>
                    </a:lnTo>
                    <a:lnTo>
                      <a:pt x="22365" y="77097"/>
                    </a:lnTo>
                    <a:lnTo>
                      <a:pt x="33228" y="66244"/>
                    </a:lnTo>
                    <a:cubicBezTo>
                      <a:pt x="35784" y="63690"/>
                      <a:pt x="35144" y="59222"/>
                      <a:pt x="32589" y="57307"/>
                    </a:cubicBezTo>
                    <a:cubicBezTo>
                      <a:pt x="30033" y="55391"/>
                      <a:pt x="26838" y="55391"/>
                      <a:pt x="24282" y="57307"/>
                    </a:cubicBezTo>
                    <a:lnTo>
                      <a:pt x="1917" y="79650"/>
                    </a:lnTo>
                    <a:cubicBezTo>
                      <a:pt x="-639" y="82204"/>
                      <a:pt x="-639" y="86034"/>
                      <a:pt x="1917" y="88588"/>
                    </a:cubicBezTo>
                    <a:lnTo>
                      <a:pt x="24282" y="110932"/>
                    </a:lnTo>
                    <a:cubicBezTo>
                      <a:pt x="26838" y="113486"/>
                      <a:pt x="30672" y="113486"/>
                      <a:pt x="33228" y="110932"/>
                    </a:cubicBezTo>
                    <a:cubicBezTo>
                      <a:pt x="35784" y="108378"/>
                      <a:pt x="35784" y="104548"/>
                      <a:pt x="33228" y="101994"/>
                    </a:cubicBezTo>
                    <a:lnTo>
                      <a:pt x="33228" y="101994"/>
                    </a:lnTo>
                    <a:lnTo>
                      <a:pt x="20448" y="89226"/>
                    </a:lnTo>
                    <a:lnTo>
                      <a:pt x="92654" y="89226"/>
                    </a:lnTo>
                    <a:cubicBezTo>
                      <a:pt x="95210" y="89226"/>
                      <a:pt x="97127" y="87950"/>
                      <a:pt x="98405" y="86034"/>
                    </a:cubicBezTo>
                    <a:lnTo>
                      <a:pt x="104156" y="74543"/>
                    </a:lnTo>
                    <a:cubicBezTo>
                      <a:pt x="105434" y="72628"/>
                      <a:pt x="105434" y="70074"/>
                      <a:pt x="104156" y="68159"/>
                    </a:cubicBezTo>
                    <a:lnTo>
                      <a:pt x="64539" y="36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302" name="Graphic 4">
              <a:extLst>
                <a:ext uri="{FF2B5EF4-FFF2-40B4-BE49-F238E27FC236}">
                  <a16:creationId xmlns:a16="http://schemas.microsoft.com/office/drawing/2014/main" id="{6E55FE4D-A03D-44E1-A779-BEB1A7A3522B}"/>
                </a:ext>
              </a:extLst>
            </p:cNvPr>
            <p:cNvSpPr/>
            <p:nvPr/>
          </p:nvSpPr>
          <p:spPr>
            <a:xfrm>
              <a:off x="11381802" y="770300"/>
              <a:ext cx="41478" cy="27452"/>
            </a:xfrm>
            <a:custGeom>
              <a:avLst/>
              <a:gdLst>
                <a:gd name="connsiteX0" fmla="*/ 188503 w 232974"/>
                <a:gd name="connsiteY0" fmla="*/ 62563 h 154492"/>
                <a:gd name="connsiteX1" fmla="*/ 171889 w 232974"/>
                <a:gd name="connsiteY1" fmla="*/ 65755 h 154492"/>
                <a:gd name="connsiteX2" fmla="*/ 154636 w 232974"/>
                <a:gd name="connsiteY2" fmla="*/ 35112 h 154492"/>
                <a:gd name="connsiteX3" fmla="*/ 161026 w 232974"/>
                <a:gd name="connsiteY3" fmla="*/ 20429 h 154492"/>
                <a:gd name="connsiteX4" fmla="*/ 172528 w 232974"/>
                <a:gd name="connsiteY4" fmla="*/ 20429 h 154492"/>
                <a:gd name="connsiteX5" fmla="*/ 178918 w 232974"/>
                <a:gd name="connsiteY5" fmla="*/ 14045 h 154492"/>
                <a:gd name="connsiteX6" fmla="*/ 172528 w 232974"/>
                <a:gd name="connsiteY6" fmla="*/ 7661 h 154492"/>
                <a:gd name="connsiteX7" fmla="*/ 141217 w 232974"/>
                <a:gd name="connsiteY7" fmla="*/ 7661 h 154492"/>
                <a:gd name="connsiteX8" fmla="*/ 134828 w 232974"/>
                <a:gd name="connsiteY8" fmla="*/ 14045 h 154492"/>
                <a:gd name="connsiteX9" fmla="*/ 141217 w 232974"/>
                <a:gd name="connsiteY9" fmla="*/ 20429 h 154492"/>
                <a:gd name="connsiteX10" fmla="*/ 147607 w 232974"/>
                <a:gd name="connsiteY10" fmla="*/ 20429 h 154492"/>
                <a:gd name="connsiteX11" fmla="*/ 143134 w 232974"/>
                <a:gd name="connsiteY11" fmla="*/ 31282 h 154492"/>
                <a:gd name="connsiteX12" fmla="*/ 77318 w 232974"/>
                <a:gd name="connsiteY12" fmla="*/ 31282 h 154492"/>
                <a:gd name="connsiteX13" fmla="*/ 83069 w 232974"/>
                <a:gd name="connsiteY13" fmla="*/ 12768 h 154492"/>
                <a:gd name="connsiteX14" fmla="*/ 93932 w 232974"/>
                <a:gd name="connsiteY14" fmla="*/ 12768 h 154492"/>
                <a:gd name="connsiteX15" fmla="*/ 100322 w 232974"/>
                <a:gd name="connsiteY15" fmla="*/ 6384 h 154492"/>
                <a:gd name="connsiteX16" fmla="*/ 93932 w 232974"/>
                <a:gd name="connsiteY16" fmla="*/ 0 h 154492"/>
                <a:gd name="connsiteX17" fmla="*/ 77957 w 232974"/>
                <a:gd name="connsiteY17" fmla="*/ 0 h 154492"/>
                <a:gd name="connsiteX18" fmla="*/ 71567 w 232974"/>
                <a:gd name="connsiteY18" fmla="*/ 4469 h 154492"/>
                <a:gd name="connsiteX19" fmla="*/ 53675 w 232974"/>
                <a:gd name="connsiteY19" fmla="*/ 63201 h 154492"/>
                <a:gd name="connsiteX20" fmla="*/ 46646 w 232974"/>
                <a:gd name="connsiteY20" fmla="*/ 62563 h 154492"/>
                <a:gd name="connsiteX21" fmla="*/ 0 w 232974"/>
                <a:gd name="connsiteY21" fmla="*/ 107889 h 154492"/>
                <a:gd name="connsiteX22" fmla="*/ 45368 w 232974"/>
                <a:gd name="connsiteY22" fmla="*/ 154492 h 154492"/>
                <a:gd name="connsiteX23" fmla="*/ 92015 w 232974"/>
                <a:gd name="connsiteY23" fmla="*/ 109166 h 154492"/>
                <a:gd name="connsiteX24" fmla="*/ 65816 w 232974"/>
                <a:gd name="connsiteY24" fmla="*/ 67032 h 154492"/>
                <a:gd name="connsiteX25" fmla="*/ 70928 w 232974"/>
                <a:gd name="connsiteY25" fmla="*/ 50434 h 154492"/>
                <a:gd name="connsiteX26" fmla="*/ 111824 w 232974"/>
                <a:gd name="connsiteY26" fmla="*/ 111720 h 154492"/>
                <a:gd name="connsiteX27" fmla="*/ 112463 w 232974"/>
                <a:gd name="connsiteY27" fmla="*/ 112358 h 154492"/>
                <a:gd name="connsiteX28" fmla="*/ 112463 w 232974"/>
                <a:gd name="connsiteY28" fmla="*/ 112358 h 154492"/>
                <a:gd name="connsiteX29" fmla="*/ 112463 w 232974"/>
                <a:gd name="connsiteY29" fmla="*/ 112358 h 154492"/>
                <a:gd name="connsiteX30" fmla="*/ 114380 w 232974"/>
                <a:gd name="connsiteY30" fmla="*/ 113635 h 154492"/>
                <a:gd name="connsiteX31" fmla="*/ 114380 w 232974"/>
                <a:gd name="connsiteY31" fmla="*/ 113635 h 154492"/>
                <a:gd name="connsiteX32" fmla="*/ 114380 w 232974"/>
                <a:gd name="connsiteY32" fmla="*/ 113635 h 154492"/>
                <a:gd name="connsiteX33" fmla="*/ 116297 w 232974"/>
                <a:gd name="connsiteY33" fmla="*/ 114273 h 154492"/>
                <a:gd name="connsiteX34" fmla="*/ 141856 w 232974"/>
                <a:gd name="connsiteY34" fmla="*/ 114273 h 154492"/>
                <a:gd name="connsiteX35" fmla="*/ 193615 w 232974"/>
                <a:gd name="connsiteY35" fmla="*/ 153216 h 154492"/>
                <a:gd name="connsiteX36" fmla="*/ 232593 w 232974"/>
                <a:gd name="connsiteY36" fmla="*/ 101505 h 154492"/>
                <a:gd name="connsiteX37" fmla="*/ 187225 w 232974"/>
                <a:gd name="connsiteY37" fmla="*/ 62563 h 154492"/>
                <a:gd name="connsiteX38" fmla="*/ 188503 w 232974"/>
                <a:gd name="connsiteY38" fmla="*/ 62563 h 154492"/>
                <a:gd name="connsiteX39" fmla="*/ 79874 w 232974"/>
                <a:gd name="connsiteY39" fmla="*/ 107889 h 154492"/>
                <a:gd name="connsiteX40" fmla="*/ 46646 w 232974"/>
                <a:gd name="connsiteY40" fmla="*/ 141086 h 154492"/>
                <a:gd name="connsiteX41" fmla="*/ 13419 w 232974"/>
                <a:gd name="connsiteY41" fmla="*/ 107889 h 154492"/>
                <a:gd name="connsiteX42" fmla="*/ 46646 w 232974"/>
                <a:gd name="connsiteY42" fmla="*/ 74693 h 154492"/>
                <a:gd name="connsiteX43" fmla="*/ 46646 w 232974"/>
                <a:gd name="connsiteY43" fmla="*/ 74693 h 154492"/>
                <a:gd name="connsiteX44" fmla="*/ 49841 w 232974"/>
                <a:gd name="connsiteY44" fmla="*/ 75331 h 154492"/>
                <a:gd name="connsiteX45" fmla="*/ 40257 w 232974"/>
                <a:gd name="connsiteY45" fmla="*/ 105974 h 154492"/>
                <a:gd name="connsiteX46" fmla="*/ 44730 w 232974"/>
                <a:gd name="connsiteY46" fmla="*/ 113635 h 154492"/>
                <a:gd name="connsiteX47" fmla="*/ 46646 w 232974"/>
                <a:gd name="connsiteY47" fmla="*/ 113635 h 154492"/>
                <a:gd name="connsiteX48" fmla="*/ 53036 w 232974"/>
                <a:gd name="connsiteY48" fmla="*/ 109166 h 154492"/>
                <a:gd name="connsiteX49" fmla="*/ 62621 w 232974"/>
                <a:gd name="connsiteY49" fmla="*/ 78523 h 154492"/>
                <a:gd name="connsiteX50" fmla="*/ 79874 w 232974"/>
                <a:gd name="connsiteY50" fmla="*/ 107889 h 154492"/>
                <a:gd name="connsiteX51" fmla="*/ 79874 w 232974"/>
                <a:gd name="connsiteY51" fmla="*/ 107889 h 154492"/>
                <a:gd name="connsiteX52" fmla="*/ 161026 w 232974"/>
                <a:gd name="connsiteY52" fmla="*/ 71501 h 154492"/>
                <a:gd name="connsiteX53" fmla="*/ 143134 w 232974"/>
                <a:gd name="connsiteY53" fmla="*/ 101505 h 154492"/>
                <a:gd name="connsiteX54" fmla="*/ 127160 w 232974"/>
                <a:gd name="connsiteY54" fmla="*/ 101505 h 154492"/>
                <a:gd name="connsiteX55" fmla="*/ 148885 w 232974"/>
                <a:gd name="connsiteY55" fmla="*/ 49795 h 154492"/>
                <a:gd name="connsiteX56" fmla="*/ 161026 w 232974"/>
                <a:gd name="connsiteY56" fmla="*/ 71501 h 154492"/>
                <a:gd name="connsiteX57" fmla="*/ 177640 w 232974"/>
                <a:gd name="connsiteY57" fmla="*/ 101505 h 154492"/>
                <a:gd name="connsiteX58" fmla="*/ 155914 w 232974"/>
                <a:gd name="connsiteY58" fmla="*/ 101505 h 154492"/>
                <a:gd name="connsiteX59" fmla="*/ 166777 w 232974"/>
                <a:gd name="connsiteY59" fmla="*/ 82992 h 154492"/>
                <a:gd name="connsiteX60" fmla="*/ 177640 w 232974"/>
                <a:gd name="connsiteY60" fmla="*/ 101505 h 154492"/>
                <a:gd name="connsiteX61" fmla="*/ 116297 w 232974"/>
                <a:gd name="connsiteY61" fmla="*/ 94483 h 154492"/>
                <a:gd name="connsiteX62" fmla="*/ 82430 w 232974"/>
                <a:gd name="connsiteY62" fmla="*/ 43411 h 154492"/>
                <a:gd name="connsiteX63" fmla="*/ 137384 w 232974"/>
                <a:gd name="connsiteY63" fmla="*/ 43411 h 154492"/>
                <a:gd name="connsiteX64" fmla="*/ 116297 w 232974"/>
                <a:gd name="connsiteY64" fmla="*/ 94483 h 154492"/>
                <a:gd name="connsiteX65" fmla="*/ 188503 w 232974"/>
                <a:gd name="connsiteY65" fmla="*/ 141086 h 154492"/>
                <a:gd name="connsiteX66" fmla="*/ 155914 w 232974"/>
                <a:gd name="connsiteY66" fmla="*/ 114912 h 154492"/>
                <a:gd name="connsiteX67" fmla="*/ 188503 w 232974"/>
                <a:gd name="connsiteY67" fmla="*/ 114912 h 154492"/>
                <a:gd name="connsiteX68" fmla="*/ 194893 w 232974"/>
                <a:gd name="connsiteY68" fmla="*/ 108528 h 154492"/>
                <a:gd name="connsiteX69" fmla="*/ 194254 w 232974"/>
                <a:gd name="connsiteY69" fmla="*/ 105336 h 154492"/>
                <a:gd name="connsiteX70" fmla="*/ 178918 w 232974"/>
                <a:gd name="connsiteY70" fmla="*/ 77246 h 154492"/>
                <a:gd name="connsiteX71" fmla="*/ 189142 w 232974"/>
                <a:gd name="connsiteY71" fmla="*/ 75331 h 154492"/>
                <a:gd name="connsiteX72" fmla="*/ 220453 w 232974"/>
                <a:gd name="connsiteY72" fmla="*/ 109805 h 154492"/>
                <a:gd name="connsiteX73" fmla="*/ 188503 w 232974"/>
                <a:gd name="connsiteY73" fmla="*/ 141086 h 15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32974" h="154492">
                  <a:moveTo>
                    <a:pt x="188503" y="62563"/>
                  </a:moveTo>
                  <a:cubicBezTo>
                    <a:pt x="182752" y="62563"/>
                    <a:pt x="177640" y="63840"/>
                    <a:pt x="171889" y="65755"/>
                  </a:cubicBezTo>
                  <a:lnTo>
                    <a:pt x="154636" y="35112"/>
                  </a:lnTo>
                  <a:lnTo>
                    <a:pt x="161026" y="20429"/>
                  </a:lnTo>
                  <a:lnTo>
                    <a:pt x="172528" y="20429"/>
                  </a:lnTo>
                  <a:cubicBezTo>
                    <a:pt x="176362" y="20429"/>
                    <a:pt x="178918" y="17875"/>
                    <a:pt x="178918" y="14045"/>
                  </a:cubicBezTo>
                  <a:cubicBezTo>
                    <a:pt x="178918" y="10214"/>
                    <a:pt x="176362" y="7661"/>
                    <a:pt x="172528" y="7661"/>
                  </a:cubicBezTo>
                  <a:lnTo>
                    <a:pt x="141217" y="7661"/>
                  </a:lnTo>
                  <a:cubicBezTo>
                    <a:pt x="137384" y="7661"/>
                    <a:pt x="134828" y="10214"/>
                    <a:pt x="134828" y="14045"/>
                  </a:cubicBezTo>
                  <a:cubicBezTo>
                    <a:pt x="134828" y="17875"/>
                    <a:pt x="137384" y="20429"/>
                    <a:pt x="141217" y="20429"/>
                  </a:cubicBezTo>
                  <a:lnTo>
                    <a:pt x="147607" y="20429"/>
                  </a:lnTo>
                  <a:lnTo>
                    <a:pt x="143134" y="31282"/>
                  </a:lnTo>
                  <a:lnTo>
                    <a:pt x="77318" y="31282"/>
                  </a:lnTo>
                  <a:lnTo>
                    <a:pt x="83069" y="12768"/>
                  </a:lnTo>
                  <a:lnTo>
                    <a:pt x="93932" y="12768"/>
                  </a:lnTo>
                  <a:cubicBezTo>
                    <a:pt x="97766" y="12768"/>
                    <a:pt x="100322" y="10214"/>
                    <a:pt x="100322" y="6384"/>
                  </a:cubicBezTo>
                  <a:cubicBezTo>
                    <a:pt x="100322" y="2554"/>
                    <a:pt x="97766" y="0"/>
                    <a:pt x="93932" y="0"/>
                  </a:cubicBezTo>
                  <a:lnTo>
                    <a:pt x="77957" y="0"/>
                  </a:lnTo>
                  <a:cubicBezTo>
                    <a:pt x="74762" y="0"/>
                    <a:pt x="72206" y="1915"/>
                    <a:pt x="71567" y="4469"/>
                  </a:cubicBezTo>
                  <a:lnTo>
                    <a:pt x="53675" y="63201"/>
                  </a:lnTo>
                  <a:cubicBezTo>
                    <a:pt x="51119" y="62563"/>
                    <a:pt x="48563" y="62563"/>
                    <a:pt x="46646" y="62563"/>
                  </a:cubicBezTo>
                  <a:cubicBezTo>
                    <a:pt x="21087" y="62563"/>
                    <a:pt x="639" y="82353"/>
                    <a:pt x="0" y="107889"/>
                  </a:cubicBezTo>
                  <a:cubicBezTo>
                    <a:pt x="0" y="133425"/>
                    <a:pt x="19809" y="153854"/>
                    <a:pt x="45368" y="154492"/>
                  </a:cubicBezTo>
                  <a:cubicBezTo>
                    <a:pt x="70928" y="154492"/>
                    <a:pt x="91376" y="134702"/>
                    <a:pt x="92015" y="109166"/>
                  </a:cubicBezTo>
                  <a:cubicBezTo>
                    <a:pt x="92015" y="91291"/>
                    <a:pt x="81791" y="74693"/>
                    <a:pt x="65816" y="67032"/>
                  </a:cubicBezTo>
                  <a:lnTo>
                    <a:pt x="70928" y="50434"/>
                  </a:lnTo>
                  <a:lnTo>
                    <a:pt x="111824" y="111720"/>
                  </a:lnTo>
                  <a:lnTo>
                    <a:pt x="112463" y="112358"/>
                  </a:lnTo>
                  <a:lnTo>
                    <a:pt x="112463" y="112358"/>
                  </a:lnTo>
                  <a:lnTo>
                    <a:pt x="112463" y="112358"/>
                  </a:lnTo>
                  <a:cubicBezTo>
                    <a:pt x="113102" y="112997"/>
                    <a:pt x="113741" y="112997"/>
                    <a:pt x="114380" y="113635"/>
                  </a:cubicBezTo>
                  <a:lnTo>
                    <a:pt x="114380" y="113635"/>
                  </a:lnTo>
                  <a:lnTo>
                    <a:pt x="114380" y="113635"/>
                  </a:lnTo>
                  <a:cubicBezTo>
                    <a:pt x="115019" y="113635"/>
                    <a:pt x="115658" y="114273"/>
                    <a:pt x="116297" y="114273"/>
                  </a:cubicBezTo>
                  <a:lnTo>
                    <a:pt x="141856" y="114273"/>
                  </a:lnTo>
                  <a:cubicBezTo>
                    <a:pt x="145690" y="139171"/>
                    <a:pt x="168694" y="156408"/>
                    <a:pt x="193615" y="153216"/>
                  </a:cubicBezTo>
                  <a:cubicBezTo>
                    <a:pt x="218536" y="149385"/>
                    <a:pt x="235788" y="126403"/>
                    <a:pt x="232593" y="101505"/>
                  </a:cubicBezTo>
                  <a:cubicBezTo>
                    <a:pt x="229399" y="79161"/>
                    <a:pt x="210229" y="62563"/>
                    <a:pt x="187225" y="62563"/>
                  </a:cubicBezTo>
                  <a:lnTo>
                    <a:pt x="188503" y="62563"/>
                  </a:lnTo>
                  <a:close/>
                  <a:moveTo>
                    <a:pt x="79874" y="107889"/>
                  </a:moveTo>
                  <a:cubicBezTo>
                    <a:pt x="79874" y="125765"/>
                    <a:pt x="65177" y="141086"/>
                    <a:pt x="46646" y="141086"/>
                  </a:cubicBezTo>
                  <a:cubicBezTo>
                    <a:pt x="28755" y="141086"/>
                    <a:pt x="13419" y="126403"/>
                    <a:pt x="13419" y="107889"/>
                  </a:cubicBezTo>
                  <a:cubicBezTo>
                    <a:pt x="13419" y="90014"/>
                    <a:pt x="28115" y="74693"/>
                    <a:pt x="46646" y="74693"/>
                  </a:cubicBezTo>
                  <a:lnTo>
                    <a:pt x="46646" y="74693"/>
                  </a:lnTo>
                  <a:cubicBezTo>
                    <a:pt x="47925" y="74693"/>
                    <a:pt x="48563" y="74693"/>
                    <a:pt x="49841" y="75331"/>
                  </a:cubicBezTo>
                  <a:lnTo>
                    <a:pt x="40257" y="105974"/>
                  </a:lnTo>
                  <a:cubicBezTo>
                    <a:pt x="38978" y="109166"/>
                    <a:pt x="40895" y="112997"/>
                    <a:pt x="44730" y="113635"/>
                  </a:cubicBezTo>
                  <a:cubicBezTo>
                    <a:pt x="45368" y="113635"/>
                    <a:pt x="46007" y="113635"/>
                    <a:pt x="46646" y="113635"/>
                  </a:cubicBezTo>
                  <a:cubicBezTo>
                    <a:pt x="49841" y="113635"/>
                    <a:pt x="52397" y="111720"/>
                    <a:pt x="53036" y="109166"/>
                  </a:cubicBezTo>
                  <a:lnTo>
                    <a:pt x="62621" y="78523"/>
                  </a:lnTo>
                  <a:cubicBezTo>
                    <a:pt x="73484" y="84269"/>
                    <a:pt x="79874" y="95760"/>
                    <a:pt x="79874" y="107889"/>
                  </a:cubicBezTo>
                  <a:lnTo>
                    <a:pt x="79874" y="107889"/>
                  </a:lnTo>
                  <a:close/>
                  <a:moveTo>
                    <a:pt x="161026" y="71501"/>
                  </a:moveTo>
                  <a:cubicBezTo>
                    <a:pt x="151441" y="78523"/>
                    <a:pt x="145051" y="89376"/>
                    <a:pt x="143134" y="101505"/>
                  </a:cubicBezTo>
                  <a:lnTo>
                    <a:pt x="127160" y="101505"/>
                  </a:lnTo>
                  <a:lnTo>
                    <a:pt x="148885" y="49795"/>
                  </a:lnTo>
                  <a:lnTo>
                    <a:pt x="161026" y="71501"/>
                  </a:lnTo>
                  <a:close/>
                  <a:moveTo>
                    <a:pt x="177640" y="101505"/>
                  </a:moveTo>
                  <a:lnTo>
                    <a:pt x="155914" y="101505"/>
                  </a:lnTo>
                  <a:cubicBezTo>
                    <a:pt x="157192" y="94483"/>
                    <a:pt x="161026" y="87461"/>
                    <a:pt x="166777" y="82992"/>
                  </a:cubicBezTo>
                  <a:lnTo>
                    <a:pt x="177640" y="101505"/>
                  </a:lnTo>
                  <a:close/>
                  <a:moveTo>
                    <a:pt x="116297" y="94483"/>
                  </a:moveTo>
                  <a:lnTo>
                    <a:pt x="82430" y="43411"/>
                  </a:lnTo>
                  <a:lnTo>
                    <a:pt x="137384" y="43411"/>
                  </a:lnTo>
                  <a:lnTo>
                    <a:pt x="116297" y="94483"/>
                  </a:lnTo>
                  <a:close/>
                  <a:moveTo>
                    <a:pt x="188503" y="141086"/>
                  </a:moveTo>
                  <a:cubicBezTo>
                    <a:pt x="172528" y="141086"/>
                    <a:pt x="159109" y="130233"/>
                    <a:pt x="155914" y="114912"/>
                  </a:cubicBezTo>
                  <a:lnTo>
                    <a:pt x="188503" y="114912"/>
                  </a:lnTo>
                  <a:cubicBezTo>
                    <a:pt x="192337" y="114912"/>
                    <a:pt x="194893" y="112358"/>
                    <a:pt x="194893" y="108528"/>
                  </a:cubicBezTo>
                  <a:cubicBezTo>
                    <a:pt x="194893" y="107251"/>
                    <a:pt x="194893" y="106613"/>
                    <a:pt x="194254" y="105336"/>
                  </a:cubicBezTo>
                  <a:lnTo>
                    <a:pt x="178918" y="77246"/>
                  </a:lnTo>
                  <a:cubicBezTo>
                    <a:pt x="182113" y="75969"/>
                    <a:pt x="185308" y="75331"/>
                    <a:pt x="189142" y="75331"/>
                  </a:cubicBezTo>
                  <a:cubicBezTo>
                    <a:pt x="207034" y="75969"/>
                    <a:pt x="221731" y="91291"/>
                    <a:pt x="220453" y="109805"/>
                  </a:cubicBezTo>
                  <a:cubicBezTo>
                    <a:pt x="219175" y="126403"/>
                    <a:pt x="205756" y="140448"/>
                    <a:pt x="188503" y="141086"/>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03" name="Graphic 4">
              <a:extLst>
                <a:ext uri="{FF2B5EF4-FFF2-40B4-BE49-F238E27FC236}">
                  <a16:creationId xmlns:a16="http://schemas.microsoft.com/office/drawing/2014/main" id="{A946E6EF-E075-4C2D-A6ED-FFCAA53625C7}"/>
                </a:ext>
              </a:extLst>
            </p:cNvPr>
            <p:cNvSpPr/>
            <p:nvPr/>
          </p:nvSpPr>
          <p:spPr>
            <a:xfrm>
              <a:off x="12550083" y="582642"/>
              <a:ext cx="39935" cy="34248"/>
            </a:xfrm>
            <a:custGeom>
              <a:avLst/>
              <a:gdLst>
                <a:gd name="connsiteX0" fmla="*/ 181595 w 229577"/>
                <a:gd name="connsiteY0" fmla="*/ 1915 h 197265"/>
                <a:gd name="connsiteX1" fmla="*/ 181595 w 229577"/>
                <a:gd name="connsiteY1" fmla="*/ 1915 h 197265"/>
                <a:gd name="connsiteX2" fmla="*/ 181595 w 229577"/>
                <a:gd name="connsiteY2" fmla="*/ 1915 h 197265"/>
                <a:gd name="connsiteX3" fmla="*/ 179678 w 229577"/>
                <a:gd name="connsiteY3" fmla="*/ 638 h 197265"/>
                <a:gd name="connsiteX4" fmla="*/ 179039 w 229577"/>
                <a:gd name="connsiteY4" fmla="*/ 638 h 197265"/>
                <a:gd name="connsiteX5" fmla="*/ 177122 w 229577"/>
                <a:gd name="connsiteY5" fmla="*/ 0 h 197265"/>
                <a:gd name="connsiteX6" fmla="*/ 177122 w 229577"/>
                <a:gd name="connsiteY6" fmla="*/ 0 h 197265"/>
                <a:gd name="connsiteX7" fmla="*/ 175205 w 229577"/>
                <a:gd name="connsiteY7" fmla="*/ 638 h 197265"/>
                <a:gd name="connsiteX8" fmla="*/ 5233 w 229577"/>
                <a:gd name="connsiteY8" fmla="*/ 54902 h 197265"/>
                <a:gd name="connsiteX9" fmla="*/ 121 w 229577"/>
                <a:gd name="connsiteY9" fmla="*/ 62563 h 197265"/>
                <a:gd name="connsiteX10" fmla="*/ 7789 w 229577"/>
                <a:gd name="connsiteY10" fmla="*/ 67670 h 197265"/>
                <a:gd name="connsiteX11" fmla="*/ 32071 w 229577"/>
                <a:gd name="connsiteY11" fmla="*/ 67670 h 197265"/>
                <a:gd name="connsiteX12" fmla="*/ 32071 w 229577"/>
                <a:gd name="connsiteY12" fmla="*/ 99590 h 197265"/>
                <a:gd name="connsiteX13" fmla="*/ 32071 w 229577"/>
                <a:gd name="connsiteY13" fmla="*/ 100867 h 197265"/>
                <a:gd name="connsiteX14" fmla="*/ 7150 w 229577"/>
                <a:gd name="connsiteY14" fmla="*/ 100867 h 197265"/>
                <a:gd name="connsiteX15" fmla="*/ 760 w 229577"/>
                <a:gd name="connsiteY15" fmla="*/ 107251 h 197265"/>
                <a:gd name="connsiteX16" fmla="*/ 760 w 229577"/>
                <a:gd name="connsiteY16" fmla="*/ 145555 h 197265"/>
                <a:gd name="connsiteX17" fmla="*/ 7150 w 229577"/>
                <a:gd name="connsiteY17" fmla="*/ 151939 h 197265"/>
                <a:gd name="connsiteX18" fmla="*/ 69132 w 229577"/>
                <a:gd name="connsiteY18" fmla="*/ 151939 h 197265"/>
                <a:gd name="connsiteX19" fmla="*/ 75522 w 229577"/>
                <a:gd name="connsiteY19" fmla="*/ 145555 h 197265"/>
                <a:gd name="connsiteX20" fmla="*/ 75522 w 229577"/>
                <a:gd name="connsiteY20" fmla="*/ 107251 h 197265"/>
                <a:gd name="connsiteX21" fmla="*/ 69132 w 229577"/>
                <a:gd name="connsiteY21" fmla="*/ 100867 h 197265"/>
                <a:gd name="connsiteX22" fmla="*/ 44211 w 229577"/>
                <a:gd name="connsiteY22" fmla="*/ 100867 h 197265"/>
                <a:gd name="connsiteX23" fmla="*/ 44211 w 229577"/>
                <a:gd name="connsiteY23" fmla="*/ 99590 h 197265"/>
                <a:gd name="connsiteX24" fmla="*/ 44211 w 229577"/>
                <a:gd name="connsiteY24" fmla="*/ 67670 h 197265"/>
                <a:gd name="connsiteX25" fmla="*/ 155397 w 229577"/>
                <a:gd name="connsiteY25" fmla="*/ 67670 h 197265"/>
                <a:gd name="connsiteX26" fmla="*/ 155397 w 229577"/>
                <a:gd name="connsiteY26" fmla="*/ 184497 h 197265"/>
                <a:gd name="connsiteX27" fmla="*/ 22486 w 229577"/>
                <a:gd name="connsiteY27" fmla="*/ 184497 h 197265"/>
                <a:gd name="connsiteX28" fmla="*/ 16096 w 229577"/>
                <a:gd name="connsiteY28" fmla="*/ 190881 h 197265"/>
                <a:gd name="connsiteX29" fmla="*/ 22486 w 229577"/>
                <a:gd name="connsiteY29" fmla="*/ 197265 h 197265"/>
                <a:gd name="connsiteX30" fmla="*/ 207794 w 229577"/>
                <a:gd name="connsiteY30" fmla="*/ 197265 h 197265"/>
                <a:gd name="connsiteX31" fmla="*/ 214184 w 229577"/>
                <a:gd name="connsiteY31" fmla="*/ 190881 h 197265"/>
                <a:gd name="connsiteX32" fmla="*/ 207794 w 229577"/>
                <a:gd name="connsiteY32" fmla="*/ 184497 h 197265"/>
                <a:gd name="connsiteX33" fmla="*/ 206516 w 229577"/>
                <a:gd name="connsiteY33" fmla="*/ 184497 h 197265"/>
                <a:gd name="connsiteX34" fmla="*/ 206516 w 229577"/>
                <a:gd name="connsiteY34" fmla="*/ 66393 h 197265"/>
                <a:gd name="connsiteX35" fmla="*/ 223130 w 229577"/>
                <a:gd name="connsiteY35" fmla="*/ 66393 h 197265"/>
                <a:gd name="connsiteX36" fmla="*/ 228881 w 229577"/>
                <a:gd name="connsiteY36" fmla="*/ 62563 h 197265"/>
                <a:gd name="connsiteX37" fmla="*/ 228242 w 229577"/>
                <a:gd name="connsiteY37" fmla="*/ 55541 h 197265"/>
                <a:gd name="connsiteX38" fmla="*/ 181595 w 229577"/>
                <a:gd name="connsiteY38" fmla="*/ 1915 h 197265"/>
                <a:gd name="connsiteX39" fmla="*/ 62742 w 229577"/>
                <a:gd name="connsiteY39" fmla="*/ 138532 h 197265"/>
                <a:gd name="connsiteX40" fmla="*/ 13540 w 229577"/>
                <a:gd name="connsiteY40" fmla="*/ 138532 h 197265"/>
                <a:gd name="connsiteX41" fmla="*/ 13540 w 229577"/>
                <a:gd name="connsiteY41" fmla="*/ 112996 h 197265"/>
                <a:gd name="connsiteX42" fmla="*/ 62742 w 229577"/>
                <a:gd name="connsiteY42" fmla="*/ 112996 h 197265"/>
                <a:gd name="connsiteX43" fmla="*/ 62742 w 229577"/>
                <a:gd name="connsiteY43" fmla="*/ 138532 h 197265"/>
                <a:gd name="connsiteX44" fmla="*/ 170733 w 229577"/>
                <a:gd name="connsiteY44" fmla="*/ 14683 h 197265"/>
                <a:gd name="connsiteX45" fmla="*/ 170733 w 229577"/>
                <a:gd name="connsiteY45" fmla="*/ 52349 h 197265"/>
                <a:gd name="connsiteX46" fmla="*/ 170733 w 229577"/>
                <a:gd name="connsiteY46" fmla="*/ 53625 h 197265"/>
                <a:gd name="connsiteX47" fmla="*/ 48046 w 229577"/>
                <a:gd name="connsiteY47" fmla="*/ 53625 h 197265"/>
                <a:gd name="connsiteX48" fmla="*/ 170733 w 229577"/>
                <a:gd name="connsiteY48" fmla="*/ 14683 h 197265"/>
                <a:gd name="connsiteX49" fmla="*/ 193736 w 229577"/>
                <a:gd name="connsiteY49" fmla="*/ 127041 h 197265"/>
                <a:gd name="connsiteX50" fmla="*/ 168176 w 229577"/>
                <a:gd name="connsiteY50" fmla="*/ 158323 h 197265"/>
                <a:gd name="connsiteX51" fmla="*/ 168176 w 229577"/>
                <a:gd name="connsiteY51" fmla="*/ 124488 h 197265"/>
                <a:gd name="connsiteX52" fmla="*/ 193736 w 229577"/>
                <a:gd name="connsiteY52" fmla="*/ 93206 h 197265"/>
                <a:gd name="connsiteX53" fmla="*/ 193736 w 229577"/>
                <a:gd name="connsiteY53" fmla="*/ 127041 h 197265"/>
                <a:gd name="connsiteX54" fmla="*/ 168176 w 229577"/>
                <a:gd name="connsiteY54" fmla="*/ 184497 h 197265"/>
                <a:gd name="connsiteX55" fmla="*/ 168176 w 229577"/>
                <a:gd name="connsiteY55" fmla="*/ 178113 h 197265"/>
                <a:gd name="connsiteX56" fmla="*/ 193736 w 229577"/>
                <a:gd name="connsiteY56" fmla="*/ 146832 h 197265"/>
                <a:gd name="connsiteX57" fmla="*/ 193736 w 229577"/>
                <a:gd name="connsiteY57" fmla="*/ 184497 h 197265"/>
                <a:gd name="connsiteX58" fmla="*/ 168176 w 229577"/>
                <a:gd name="connsiteY58" fmla="*/ 184497 h 197265"/>
                <a:gd name="connsiteX59" fmla="*/ 193736 w 229577"/>
                <a:gd name="connsiteY59" fmla="*/ 72777 h 197265"/>
                <a:gd name="connsiteX60" fmla="*/ 168176 w 229577"/>
                <a:gd name="connsiteY60" fmla="*/ 104059 h 197265"/>
                <a:gd name="connsiteX61" fmla="*/ 168176 w 229577"/>
                <a:gd name="connsiteY61" fmla="*/ 66393 h 197265"/>
                <a:gd name="connsiteX62" fmla="*/ 193736 w 229577"/>
                <a:gd name="connsiteY62" fmla="*/ 66393 h 197265"/>
                <a:gd name="connsiteX63" fmla="*/ 193736 w 229577"/>
                <a:gd name="connsiteY63" fmla="*/ 72777 h 197265"/>
                <a:gd name="connsiteX64" fmla="*/ 200126 w 229577"/>
                <a:gd name="connsiteY64" fmla="*/ 52987 h 197265"/>
                <a:gd name="connsiteX65" fmla="*/ 182873 w 229577"/>
                <a:gd name="connsiteY65" fmla="*/ 52987 h 197265"/>
                <a:gd name="connsiteX66" fmla="*/ 182873 w 229577"/>
                <a:gd name="connsiteY66" fmla="*/ 51710 h 197265"/>
                <a:gd name="connsiteX67" fmla="*/ 182873 w 229577"/>
                <a:gd name="connsiteY67" fmla="*/ 22344 h 197265"/>
                <a:gd name="connsiteX68" fmla="*/ 209072 w 229577"/>
                <a:gd name="connsiteY68" fmla="*/ 52987 h 197265"/>
                <a:gd name="connsiteX69" fmla="*/ 200126 w 229577"/>
                <a:gd name="connsiteY69" fmla="*/ 52987 h 19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29577" h="197265">
                  <a:moveTo>
                    <a:pt x="181595" y="1915"/>
                  </a:moveTo>
                  <a:lnTo>
                    <a:pt x="181595" y="1915"/>
                  </a:lnTo>
                  <a:lnTo>
                    <a:pt x="181595" y="1915"/>
                  </a:lnTo>
                  <a:cubicBezTo>
                    <a:pt x="180956" y="1277"/>
                    <a:pt x="180317" y="638"/>
                    <a:pt x="179678" y="638"/>
                  </a:cubicBezTo>
                  <a:lnTo>
                    <a:pt x="179039" y="638"/>
                  </a:lnTo>
                  <a:cubicBezTo>
                    <a:pt x="178400" y="638"/>
                    <a:pt x="177761" y="0"/>
                    <a:pt x="177122" y="0"/>
                  </a:cubicBezTo>
                  <a:lnTo>
                    <a:pt x="177122" y="0"/>
                  </a:lnTo>
                  <a:cubicBezTo>
                    <a:pt x="176483" y="0"/>
                    <a:pt x="175844" y="0"/>
                    <a:pt x="175205" y="638"/>
                  </a:cubicBezTo>
                  <a:lnTo>
                    <a:pt x="5233" y="54902"/>
                  </a:lnTo>
                  <a:cubicBezTo>
                    <a:pt x="1399" y="55541"/>
                    <a:pt x="-518" y="58733"/>
                    <a:pt x="121" y="62563"/>
                  </a:cubicBezTo>
                  <a:cubicBezTo>
                    <a:pt x="760" y="66393"/>
                    <a:pt x="3955" y="68309"/>
                    <a:pt x="7789" y="67670"/>
                  </a:cubicBezTo>
                  <a:lnTo>
                    <a:pt x="32071" y="67670"/>
                  </a:lnTo>
                  <a:lnTo>
                    <a:pt x="32071" y="99590"/>
                  </a:lnTo>
                  <a:cubicBezTo>
                    <a:pt x="32071" y="100229"/>
                    <a:pt x="32071" y="100229"/>
                    <a:pt x="32071" y="100867"/>
                  </a:cubicBezTo>
                  <a:lnTo>
                    <a:pt x="7150" y="100867"/>
                  </a:lnTo>
                  <a:cubicBezTo>
                    <a:pt x="3316" y="100867"/>
                    <a:pt x="760" y="103420"/>
                    <a:pt x="760" y="107251"/>
                  </a:cubicBezTo>
                  <a:lnTo>
                    <a:pt x="760" y="145555"/>
                  </a:lnTo>
                  <a:cubicBezTo>
                    <a:pt x="760" y="149385"/>
                    <a:pt x="3316" y="151939"/>
                    <a:pt x="7150" y="151939"/>
                  </a:cubicBezTo>
                  <a:lnTo>
                    <a:pt x="69132" y="151939"/>
                  </a:lnTo>
                  <a:cubicBezTo>
                    <a:pt x="72966" y="151939"/>
                    <a:pt x="75522" y="149385"/>
                    <a:pt x="75522" y="145555"/>
                  </a:cubicBezTo>
                  <a:lnTo>
                    <a:pt x="75522" y="107251"/>
                  </a:lnTo>
                  <a:cubicBezTo>
                    <a:pt x="75522" y="103420"/>
                    <a:pt x="72966" y="100867"/>
                    <a:pt x="69132" y="100867"/>
                  </a:cubicBezTo>
                  <a:lnTo>
                    <a:pt x="44211" y="100867"/>
                  </a:lnTo>
                  <a:cubicBezTo>
                    <a:pt x="44211" y="100229"/>
                    <a:pt x="44211" y="100229"/>
                    <a:pt x="44211" y="99590"/>
                  </a:cubicBezTo>
                  <a:lnTo>
                    <a:pt x="44211" y="67670"/>
                  </a:lnTo>
                  <a:lnTo>
                    <a:pt x="155397" y="67670"/>
                  </a:lnTo>
                  <a:lnTo>
                    <a:pt x="155397" y="184497"/>
                  </a:lnTo>
                  <a:lnTo>
                    <a:pt x="22486" y="184497"/>
                  </a:lnTo>
                  <a:cubicBezTo>
                    <a:pt x="18652" y="184497"/>
                    <a:pt x="16096" y="187051"/>
                    <a:pt x="16096" y="190881"/>
                  </a:cubicBezTo>
                  <a:cubicBezTo>
                    <a:pt x="16096" y="194711"/>
                    <a:pt x="18652" y="197265"/>
                    <a:pt x="22486" y="197265"/>
                  </a:cubicBezTo>
                  <a:lnTo>
                    <a:pt x="207794" y="197265"/>
                  </a:lnTo>
                  <a:cubicBezTo>
                    <a:pt x="211628" y="197265"/>
                    <a:pt x="214184" y="194711"/>
                    <a:pt x="214184" y="190881"/>
                  </a:cubicBezTo>
                  <a:cubicBezTo>
                    <a:pt x="214184" y="187051"/>
                    <a:pt x="211628" y="184497"/>
                    <a:pt x="207794" y="184497"/>
                  </a:cubicBezTo>
                  <a:lnTo>
                    <a:pt x="206516" y="184497"/>
                  </a:lnTo>
                  <a:lnTo>
                    <a:pt x="206516" y="66393"/>
                  </a:lnTo>
                  <a:lnTo>
                    <a:pt x="223130" y="66393"/>
                  </a:lnTo>
                  <a:cubicBezTo>
                    <a:pt x="225686" y="66393"/>
                    <a:pt x="227603" y="65117"/>
                    <a:pt x="228881" y="62563"/>
                  </a:cubicBezTo>
                  <a:cubicBezTo>
                    <a:pt x="230159" y="60009"/>
                    <a:pt x="229520" y="57456"/>
                    <a:pt x="228242" y="55541"/>
                  </a:cubicBezTo>
                  <a:lnTo>
                    <a:pt x="181595" y="1915"/>
                  </a:lnTo>
                  <a:close/>
                  <a:moveTo>
                    <a:pt x="62742" y="138532"/>
                  </a:moveTo>
                  <a:lnTo>
                    <a:pt x="13540" y="138532"/>
                  </a:lnTo>
                  <a:lnTo>
                    <a:pt x="13540" y="112996"/>
                  </a:lnTo>
                  <a:lnTo>
                    <a:pt x="62742" y="112996"/>
                  </a:lnTo>
                  <a:lnTo>
                    <a:pt x="62742" y="138532"/>
                  </a:lnTo>
                  <a:close/>
                  <a:moveTo>
                    <a:pt x="170733" y="14683"/>
                  </a:moveTo>
                  <a:lnTo>
                    <a:pt x="170733" y="52349"/>
                  </a:lnTo>
                  <a:cubicBezTo>
                    <a:pt x="170733" y="52987"/>
                    <a:pt x="170733" y="52987"/>
                    <a:pt x="170733" y="53625"/>
                  </a:cubicBezTo>
                  <a:lnTo>
                    <a:pt x="48046" y="53625"/>
                  </a:lnTo>
                  <a:lnTo>
                    <a:pt x="170733" y="14683"/>
                  </a:lnTo>
                  <a:close/>
                  <a:moveTo>
                    <a:pt x="193736" y="127041"/>
                  </a:moveTo>
                  <a:lnTo>
                    <a:pt x="168176" y="158323"/>
                  </a:lnTo>
                  <a:lnTo>
                    <a:pt x="168176" y="124488"/>
                  </a:lnTo>
                  <a:lnTo>
                    <a:pt x="193736" y="93206"/>
                  </a:lnTo>
                  <a:lnTo>
                    <a:pt x="193736" y="127041"/>
                  </a:lnTo>
                  <a:close/>
                  <a:moveTo>
                    <a:pt x="168176" y="184497"/>
                  </a:moveTo>
                  <a:lnTo>
                    <a:pt x="168176" y="178113"/>
                  </a:lnTo>
                  <a:lnTo>
                    <a:pt x="193736" y="146832"/>
                  </a:lnTo>
                  <a:lnTo>
                    <a:pt x="193736" y="184497"/>
                  </a:lnTo>
                  <a:lnTo>
                    <a:pt x="168176" y="184497"/>
                  </a:lnTo>
                  <a:close/>
                  <a:moveTo>
                    <a:pt x="193736" y="72777"/>
                  </a:moveTo>
                  <a:lnTo>
                    <a:pt x="168176" y="104059"/>
                  </a:lnTo>
                  <a:lnTo>
                    <a:pt x="168176" y="66393"/>
                  </a:lnTo>
                  <a:lnTo>
                    <a:pt x="193736" y="66393"/>
                  </a:lnTo>
                  <a:lnTo>
                    <a:pt x="193736" y="72777"/>
                  </a:lnTo>
                  <a:close/>
                  <a:moveTo>
                    <a:pt x="200126" y="52987"/>
                  </a:moveTo>
                  <a:lnTo>
                    <a:pt x="182873" y="52987"/>
                  </a:lnTo>
                  <a:cubicBezTo>
                    <a:pt x="182873" y="52349"/>
                    <a:pt x="182873" y="52349"/>
                    <a:pt x="182873" y="51710"/>
                  </a:cubicBezTo>
                  <a:lnTo>
                    <a:pt x="182873" y="22344"/>
                  </a:lnTo>
                  <a:lnTo>
                    <a:pt x="209072" y="52987"/>
                  </a:lnTo>
                  <a:lnTo>
                    <a:pt x="200126" y="52987"/>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04" name="Graphic 4">
              <a:extLst>
                <a:ext uri="{FF2B5EF4-FFF2-40B4-BE49-F238E27FC236}">
                  <a16:creationId xmlns:a16="http://schemas.microsoft.com/office/drawing/2014/main" id="{AAA2ED6C-EFEA-4D10-A251-29135442F8D6}"/>
                </a:ext>
              </a:extLst>
            </p:cNvPr>
            <p:cNvSpPr/>
            <p:nvPr/>
          </p:nvSpPr>
          <p:spPr>
            <a:xfrm>
              <a:off x="11766244" y="584970"/>
              <a:ext cx="46792" cy="31014"/>
            </a:xfrm>
            <a:custGeom>
              <a:avLst/>
              <a:gdLst>
                <a:gd name="connsiteX0" fmla="*/ 182113 w 203199"/>
                <a:gd name="connsiteY0" fmla="*/ 40857 h 134945"/>
                <a:gd name="connsiteX1" fmla="*/ 147607 w 203199"/>
                <a:gd name="connsiteY1" fmla="*/ 40857 h 134945"/>
                <a:gd name="connsiteX2" fmla="*/ 147607 w 203199"/>
                <a:gd name="connsiteY2" fmla="*/ 6384 h 134945"/>
                <a:gd name="connsiteX3" fmla="*/ 141217 w 203199"/>
                <a:gd name="connsiteY3" fmla="*/ 0 h 134945"/>
                <a:gd name="connsiteX4" fmla="*/ 6390 w 203199"/>
                <a:gd name="connsiteY4" fmla="*/ 0 h 134945"/>
                <a:gd name="connsiteX5" fmla="*/ 0 w 203199"/>
                <a:gd name="connsiteY5" fmla="*/ 6384 h 134945"/>
                <a:gd name="connsiteX6" fmla="*/ 0 w 203199"/>
                <a:gd name="connsiteY6" fmla="*/ 114912 h 134945"/>
                <a:gd name="connsiteX7" fmla="*/ 6390 w 203199"/>
                <a:gd name="connsiteY7" fmla="*/ 121296 h 134945"/>
                <a:gd name="connsiteX8" fmla="*/ 21726 w 203199"/>
                <a:gd name="connsiteY8" fmla="*/ 121296 h 134945"/>
                <a:gd name="connsiteX9" fmla="*/ 46646 w 203199"/>
                <a:gd name="connsiteY9" fmla="*/ 134064 h 134945"/>
                <a:gd name="connsiteX10" fmla="*/ 59426 w 203199"/>
                <a:gd name="connsiteY10" fmla="*/ 121296 h 134945"/>
                <a:gd name="connsiteX11" fmla="*/ 137384 w 203199"/>
                <a:gd name="connsiteY11" fmla="*/ 121296 h 134945"/>
                <a:gd name="connsiteX12" fmla="*/ 162305 w 203199"/>
                <a:gd name="connsiteY12" fmla="*/ 134064 h 134945"/>
                <a:gd name="connsiteX13" fmla="*/ 175084 w 203199"/>
                <a:gd name="connsiteY13" fmla="*/ 121296 h 134945"/>
                <a:gd name="connsiteX14" fmla="*/ 196810 w 203199"/>
                <a:gd name="connsiteY14" fmla="*/ 121296 h 134945"/>
                <a:gd name="connsiteX15" fmla="*/ 203200 w 203199"/>
                <a:gd name="connsiteY15" fmla="*/ 114912 h 134945"/>
                <a:gd name="connsiteX16" fmla="*/ 203200 w 203199"/>
                <a:gd name="connsiteY16" fmla="*/ 60648 h 134945"/>
                <a:gd name="connsiteX17" fmla="*/ 182113 w 203199"/>
                <a:gd name="connsiteY17" fmla="*/ 40857 h 134945"/>
                <a:gd name="connsiteX18" fmla="*/ 182113 w 203199"/>
                <a:gd name="connsiteY18" fmla="*/ 40857 h 134945"/>
                <a:gd name="connsiteX19" fmla="*/ 53676 w 203199"/>
                <a:gd name="connsiteY19" fmla="*/ 40219 h 134945"/>
                <a:gd name="connsiteX20" fmla="*/ 53676 w 203199"/>
                <a:gd name="connsiteY20" fmla="*/ 54264 h 134945"/>
                <a:gd name="connsiteX21" fmla="*/ 39618 w 203199"/>
                <a:gd name="connsiteY21" fmla="*/ 54264 h 134945"/>
                <a:gd name="connsiteX22" fmla="*/ 39618 w 203199"/>
                <a:gd name="connsiteY22" fmla="*/ 40219 h 134945"/>
                <a:gd name="connsiteX23" fmla="*/ 53676 w 203199"/>
                <a:gd name="connsiteY23" fmla="*/ 40219 h 134945"/>
                <a:gd name="connsiteX24" fmla="*/ 81152 w 203199"/>
                <a:gd name="connsiteY24" fmla="*/ 40219 h 134945"/>
                <a:gd name="connsiteX25" fmla="*/ 81152 w 203199"/>
                <a:gd name="connsiteY25" fmla="*/ 54264 h 134945"/>
                <a:gd name="connsiteX26" fmla="*/ 67094 w 203199"/>
                <a:gd name="connsiteY26" fmla="*/ 54264 h 134945"/>
                <a:gd name="connsiteX27" fmla="*/ 67094 w 203199"/>
                <a:gd name="connsiteY27" fmla="*/ 40219 h 134945"/>
                <a:gd name="connsiteX28" fmla="*/ 81152 w 203199"/>
                <a:gd name="connsiteY28" fmla="*/ 40219 h 134945"/>
                <a:gd name="connsiteX29" fmla="*/ 107990 w 203199"/>
                <a:gd name="connsiteY29" fmla="*/ 40219 h 134945"/>
                <a:gd name="connsiteX30" fmla="*/ 107990 w 203199"/>
                <a:gd name="connsiteY30" fmla="*/ 54264 h 134945"/>
                <a:gd name="connsiteX31" fmla="*/ 93932 w 203199"/>
                <a:gd name="connsiteY31" fmla="*/ 54264 h 134945"/>
                <a:gd name="connsiteX32" fmla="*/ 93932 w 203199"/>
                <a:gd name="connsiteY32" fmla="*/ 40219 h 134945"/>
                <a:gd name="connsiteX33" fmla="*/ 107990 w 203199"/>
                <a:gd name="connsiteY33" fmla="*/ 40219 h 134945"/>
                <a:gd name="connsiteX34" fmla="*/ 26838 w 203199"/>
                <a:gd name="connsiteY34" fmla="*/ 54264 h 134945"/>
                <a:gd name="connsiteX35" fmla="*/ 12780 w 203199"/>
                <a:gd name="connsiteY35" fmla="*/ 54264 h 134945"/>
                <a:gd name="connsiteX36" fmla="*/ 12780 w 203199"/>
                <a:gd name="connsiteY36" fmla="*/ 40219 h 134945"/>
                <a:gd name="connsiteX37" fmla="*/ 26838 w 203199"/>
                <a:gd name="connsiteY37" fmla="*/ 40219 h 134945"/>
                <a:gd name="connsiteX38" fmla="*/ 26838 w 203199"/>
                <a:gd name="connsiteY38" fmla="*/ 54264 h 134945"/>
                <a:gd name="connsiteX39" fmla="*/ 12780 w 203199"/>
                <a:gd name="connsiteY39" fmla="*/ 67032 h 134945"/>
                <a:gd name="connsiteX40" fmla="*/ 115019 w 203199"/>
                <a:gd name="connsiteY40" fmla="*/ 67032 h 134945"/>
                <a:gd name="connsiteX41" fmla="*/ 121409 w 203199"/>
                <a:gd name="connsiteY41" fmla="*/ 60648 h 134945"/>
                <a:gd name="connsiteX42" fmla="*/ 121409 w 203199"/>
                <a:gd name="connsiteY42" fmla="*/ 33835 h 134945"/>
                <a:gd name="connsiteX43" fmla="*/ 115019 w 203199"/>
                <a:gd name="connsiteY43" fmla="*/ 27451 h 134945"/>
                <a:gd name="connsiteX44" fmla="*/ 12780 w 203199"/>
                <a:gd name="connsiteY44" fmla="*/ 27451 h 134945"/>
                <a:gd name="connsiteX45" fmla="*/ 12780 w 203199"/>
                <a:gd name="connsiteY45" fmla="*/ 13406 h 134945"/>
                <a:gd name="connsiteX46" fmla="*/ 135467 w 203199"/>
                <a:gd name="connsiteY46" fmla="*/ 13406 h 134945"/>
                <a:gd name="connsiteX47" fmla="*/ 135467 w 203199"/>
                <a:gd name="connsiteY47" fmla="*/ 109166 h 134945"/>
                <a:gd name="connsiteX48" fmla="*/ 58788 w 203199"/>
                <a:gd name="connsiteY48" fmla="*/ 109166 h 134945"/>
                <a:gd name="connsiteX49" fmla="*/ 33867 w 203199"/>
                <a:gd name="connsiteY49" fmla="*/ 96398 h 134945"/>
                <a:gd name="connsiteX50" fmla="*/ 21087 w 203199"/>
                <a:gd name="connsiteY50" fmla="*/ 109166 h 134945"/>
                <a:gd name="connsiteX51" fmla="*/ 12780 w 203199"/>
                <a:gd name="connsiteY51" fmla="*/ 109166 h 134945"/>
                <a:gd name="connsiteX52" fmla="*/ 12780 w 203199"/>
                <a:gd name="connsiteY52" fmla="*/ 67032 h 134945"/>
                <a:gd name="connsiteX53" fmla="*/ 40257 w 203199"/>
                <a:gd name="connsiteY53" fmla="*/ 121934 h 134945"/>
                <a:gd name="connsiteX54" fmla="*/ 33228 w 203199"/>
                <a:gd name="connsiteY54" fmla="*/ 114912 h 134945"/>
                <a:gd name="connsiteX55" fmla="*/ 40257 w 203199"/>
                <a:gd name="connsiteY55" fmla="*/ 107889 h 134945"/>
                <a:gd name="connsiteX56" fmla="*/ 47286 w 203199"/>
                <a:gd name="connsiteY56" fmla="*/ 114912 h 134945"/>
                <a:gd name="connsiteX57" fmla="*/ 47286 w 203199"/>
                <a:gd name="connsiteY57" fmla="*/ 114912 h 134945"/>
                <a:gd name="connsiteX58" fmla="*/ 40257 w 203199"/>
                <a:gd name="connsiteY58" fmla="*/ 121934 h 134945"/>
                <a:gd name="connsiteX59" fmla="*/ 40257 w 203199"/>
                <a:gd name="connsiteY59" fmla="*/ 121934 h 134945"/>
                <a:gd name="connsiteX60" fmla="*/ 155275 w 203199"/>
                <a:gd name="connsiteY60" fmla="*/ 121934 h 134945"/>
                <a:gd name="connsiteX61" fmla="*/ 148247 w 203199"/>
                <a:gd name="connsiteY61" fmla="*/ 114912 h 134945"/>
                <a:gd name="connsiteX62" fmla="*/ 155275 w 203199"/>
                <a:gd name="connsiteY62" fmla="*/ 107889 h 134945"/>
                <a:gd name="connsiteX63" fmla="*/ 162305 w 203199"/>
                <a:gd name="connsiteY63" fmla="*/ 114912 h 134945"/>
                <a:gd name="connsiteX64" fmla="*/ 162305 w 203199"/>
                <a:gd name="connsiteY64" fmla="*/ 114912 h 134945"/>
                <a:gd name="connsiteX65" fmla="*/ 155275 w 203199"/>
                <a:gd name="connsiteY65" fmla="*/ 121934 h 134945"/>
                <a:gd name="connsiteX66" fmla="*/ 155275 w 203199"/>
                <a:gd name="connsiteY66" fmla="*/ 121934 h 134945"/>
                <a:gd name="connsiteX67" fmla="*/ 189142 w 203199"/>
                <a:gd name="connsiteY67" fmla="*/ 108528 h 134945"/>
                <a:gd name="connsiteX68" fmla="*/ 173806 w 203199"/>
                <a:gd name="connsiteY68" fmla="*/ 108528 h 134945"/>
                <a:gd name="connsiteX69" fmla="*/ 155275 w 203199"/>
                <a:gd name="connsiteY69" fmla="*/ 95121 h 134945"/>
                <a:gd name="connsiteX70" fmla="*/ 148247 w 203199"/>
                <a:gd name="connsiteY70" fmla="*/ 96398 h 134945"/>
                <a:gd name="connsiteX71" fmla="*/ 148247 w 203199"/>
                <a:gd name="connsiteY71" fmla="*/ 53625 h 134945"/>
                <a:gd name="connsiteX72" fmla="*/ 182752 w 203199"/>
                <a:gd name="connsiteY72" fmla="*/ 53625 h 134945"/>
                <a:gd name="connsiteX73" fmla="*/ 189781 w 203199"/>
                <a:gd name="connsiteY73" fmla="*/ 60648 h 134945"/>
                <a:gd name="connsiteX74" fmla="*/ 189781 w 203199"/>
                <a:gd name="connsiteY74" fmla="*/ 108528 h 13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03199" h="134945">
                  <a:moveTo>
                    <a:pt x="182113" y="40857"/>
                  </a:moveTo>
                  <a:lnTo>
                    <a:pt x="147607" y="40857"/>
                  </a:lnTo>
                  <a:lnTo>
                    <a:pt x="147607" y="6384"/>
                  </a:lnTo>
                  <a:cubicBezTo>
                    <a:pt x="147607" y="2553"/>
                    <a:pt x="145052" y="0"/>
                    <a:pt x="141217" y="0"/>
                  </a:cubicBezTo>
                  <a:lnTo>
                    <a:pt x="6390" y="0"/>
                  </a:lnTo>
                  <a:cubicBezTo>
                    <a:pt x="2556" y="0"/>
                    <a:pt x="0" y="2553"/>
                    <a:pt x="0" y="6384"/>
                  </a:cubicBezTo>
                  <a:lnTo>
                    <a:pt x="0" y="114912"/>
                  </a:lnTo>
                  <a:cubicBezTo>
                    <a:pt x="0" y="118742"/>
                    <a:pt x="2556" y="121296"/>
                    <a:pt x="6390" y="121296"/>
                  </a:cubicBezTo>
                  <a:lnTo>
                    <a:pt x="21726" y="121296"/>
                  </a:lnTo>
                  <a:cubicBezTo>
                    <a:pt x="24921" y="131510"/>
                    <a:pt x="36423" y="137256"/>
                    <a:pt x="46646" y="134064"/>
                  </a:cubicBezTo>
                  <a:cubicBezTo>
                    <a:pt x="52398" y="132149"/>
                    <a:pt x="56871" y="127680"/>
                    <a:pt x="59426" y="121296"/>
                  </a:cubicBezTo>
                  <a:lnTo>
                    <a:pt x="137384" y="121296"/>
                  </a:lnTo>
                  <a:cubicBezTo>
                    <a:pt x="140579" y="131510"/>
                    <a:pt x="152080" y="137256"/>
                    <a:pt x="162305" y="134064"/>
                  </a:cubicBezTo>
                  <a:cubicBezTo>
                    <a:pt x="168055" y="132149"/>
                    <a:pt x="172528" y="127680"/>
                    <a:pt x="175084" y="121296"/>
                  </a:cubicBezTo>
                  <a:lnTo>
                    <a:pt x="196810" y="121296"/>
                  </a:lnTo>
                  <a:cubicBezTo>
                    <a:pt x="200644" y="121296"/>
                    <a:pt x="203200" y="118742"/>
                    <a:pt x="203200" y="114912"/>
                  </a:cubicBezTo>
                  <a:lnTo>
                    <a:pt x="203200" y="60648"/>
                  </a:lnTo>
                  <a:cubicBezTo>
                    <a:pt x="202561" y="49795"/>
                    <a:pt x="193615" y="40857"/>
                    <a:pt x="182113" y="40857"/>
                  </a:cubicBezTo>
                  <a:cubicBezTo>
                    <a:pt x="182752" y="40857"/>
                    <a:pt x="182752" y="40857"/>
                    <a:pt x="182113" y="40857"/>
                  </a:cubicBezTo>
                  <a:close/>
                  <a:moveTo>
                    <a:pt x="53676" y="40219"/>
                  </a:moveTo>
                  <a:lnTo>
                    <a:pt x="53676" y="54264"/>
                  </a:lnTo>
                  <a:lnTo>
                    <a:pt x="39618" y="54264"/>
                  </a:lnTo>
                  <a:lnTo>
                    <a:pt x="39618" y="40219"/>
                  </a:lnTo>
                  <a:lnTo>
                    <a:pt x="53676" y="40219"/>
                  </a:lnTo>
                  <a:close/>
                  <a:moveTo>
                    <a:pt x="81152" y="40219"/>
                  </a:moveTo>
                  <a:lnTo>
                    <a:pt x="81152" y="54264"/>
                  </a:lnTo>
                  <a:lnTo>
                    <a:pt x="67094" y="54264"/>
                  </a:lnTo>
                  <a:lnTo>
                    <a:pt x="67094" y="40219"/>
                  </a:lnTo>
                  <a:lnTo>
                    <a:pt x="81152" y="40219"/>
                  </a:lnTo>
                  <a:close/>
                  <a:moveTo>
                    <a:pt x="107990" y="40219"/>
                  </a:moveTo>
                  <a:lnTo>
                    <a:pt x="107990" y="54264"/>
                  </a:lnTo>
                  <a:lnTo>
                    <a:pt x="93932" y="54264"/>
                  </a:lnTo>
                  <a:lnTo>
                    <a:pt x="93932" y="40219"/>
                  </a:lnTo>
                  <a:lnTo>
                    <a:pt x="107990" y="40219"/>
                  </a:lnTo>
                  <a:close/>
                  <a:moveTo>
                    <a:pt x="26838" y="54264"/>
                  </a:moveTo>
                  <a:lnTo>
                    <a:pt x="12780" y="54264"/>
                  </a:lnTo>
                  <a:lnTo>
                    <a:pt x="12780" y="40219"/>
                  </a:lnTo>
                  <a:lnTo>
                    <a:pt x="26838" y="40219"/>
                  </a:lnTo>
                  <a:lnTo>
                    <a:pt x="26838" y="54264"/>
                  </a:lnTo>
                  <a:close/>
                  <a:moveTo>
                    <a:pt x="12780" y="67032"/>
                  </a:moveTo>
                  <a:lnTo>
                    <a:pt x="115019" y="67032"/>
                  </a:lnTo>
                  <a:cubicBezTo>
                    <a:pt x="118853" y="67032"/>
                    <a:pt x="121409" y="64478"/>
                    <a:pt x="121409" y="60648"/>
                  </a:cubicBezTo>
                  <a:lnTo>
                    <a:pt x="121409" y="33835"/>
                  </a:lnTo>
                  <a:cubicBezTo>
                    <a:pt x="121409" y="30005"/>
                    <a:pt x="118853" y="27451"/>
                    <a:pt x="115019" y="27451"/>
                  </a:cubicBezTo>
                  <a:lnTo>
                    <a:pt x="12780" y="27451"/>
                  </a:lnTo>
                  <a:lnTo>
                    <a:pt x="12780" y="13406"/>
                  </a:lnTo>
                  <a:lnTo>
                    <a:pt x="135467" y="13406"/>
                  </a:lnTo>
                  <a:lnTo>
                    <a:pt x="135467" y="109166"/>
                  </a:lnTo>
                  <a:lnTo>
                    <a:pt x="58788" y="109166"/>
                  </a:lnTo>
                  <a:cubicBezTo>
                    <a:pt x="55593" y="98952"/>
                    <a:pt x="44091" y="93206"/>
                    <a:pt x="33867" y="96398"/>
                  </a:cubicBezTo>
                  <a:cubicBezTo>
                    <a:pt x="28116" y="98313"/>
                    <a:pt x="23004" y="102782"/>
                    <a:pt x="21087" y="109166"/>
                  </a:cubicBezTo>
                  <a:lnTo>
                    <a:pt x="12780" y="109166"/>
                  </a:lnTo>
                  <a:lnTo>
                    <a:pt x="12780" y="67032"/>
                  </a:lnTo>
                  <a:close/>
                  <a:moveTo>
                    <a:pt x="40257" y="121934"/>
                  </a:moveTo>
                  <a:cubicBezTo>
                    <a:pt x="36423" y="121934"/>
                    <a:pt x="33228" y="118742"/>
                    <a:pt x="33228" y="114912"/>
                  </a:cubicBezTo>
                  <a:cubicBezTo>
                    <a:pt x="33228" y="111081"/>
                    <a:pt x="36423" y="107889"/>
                    <a:pt x="40257" y="107889"/>
                  </a:cubicBezTo>
                  <a:cubicBezTo>
                    <a:pt x="44091" y="107889"/>
                    <a:pt x="47286" y="111081"/>
                    <a:pt x="47286" y="114912"/>
                  </a:cubicBezTo>
                  <a:cubicBezTo>
                    <a:pt x="47286" y="114912"/>
                    <a:pt x="47286" y="114912"/>
                    <a:pt x="47286" y="114912"/>
                  </a:cubicBezTo>
                  <a:cubicBezTo>
                    <a:pt x="47286" y="118742"/>
                    <a:pt x="44091" y="121934"/>
                    <a:pt x="40257" y="121934"/>
                  </a:cubicBezTo>
                  <a:lnTo>
                    <a:pt x="40257" y="121934"/>
                  </a:lnTo>
                  <a:close/>
                  <a:moveTo>
                    <a:pt x="155275" y="121934"/>
                  </a:moveTo>
                  <a:cubicBezTo>
                    <a:pt x="151442" y="121934"/>
                    <a:pt x="148247" y="118742"/>
                    <a:pt x="148247" y="114912"/>
                  </a:cubicBezTo>
                  <a:cubicBezTo>
                    <a:pt x="148247" y="111081"/>
                    <a:pt x="151442" y="107889"/>
                    <a:pt x="155275" y="107889"/>
                  </a:cubicBezTo>
                  <a:cubicBezTo>
                    <a:pt x="159110" y="107889"/>
                    <a:pt x="162305" y="111081"/>
                    <a:pt x="162305" y="114912"/>
                  </a:cubicBezTo>
                  <a:cubicBezTo>
                    <a:pt x="162305" y="114912"/>
                    <a:pt x="162305" y="114912"/>
                    <a:pt x="162305" y="114912"/>
                  </a:cubicBezTo>
                  <a:cubicBezTo>
                    <a:pt x="162305" y="118742"/>
                    <a:pt x="159110" y="121934"/>
                    <a:pt x="155275" y="121934"/>
                  </a:cubicBezTo>
                  <a:lnTo>
                    <a:pt x="155275" y="121934"/>
                  </a:lnTo>
                  <a:close/>
                  <a:moveTo>
                    <a:pt x="189142" y="108528"/>
                  </a:moveTo>
                  <a:lnTo>
                    <a:pt x="173806" y="108528"/>
                  </a:lnTo>
                  <a:cubicBezTo>
                    <a:pt x="171250" y="100229"/>
                    <a:pt x="163582" y="95121"/>
                    <a:pt x="155275" y="95121"/>
                  </a:cubicBezTo>
                  <a:cubicBezTo>
                    <a:pt x="152720" y="95121"/>
                    <a:pt x="150164" y="95760"/>
                    <a:pt x="148247" y="96398"/>
                  </a:cubicBezTo>
                  <a:lnTo>
                    <a:pt x="148247" y="53625"/>
                  </a:lnTo>
                  <a:lnTo>
                    <a:pt x="182752" y="53625"/>
                  </a:lnTo>
                  <a:cubicBezTo>
                    <a:pt x="186586" y="53625"/>
                    <a:pt x="189781" y="56817"/>
                    <a:pt x="189781" y="60648"/>
                  </a:cubicBezTo>
                  <a:lnTo>
                    <a:pt x="189781" y="108528"/>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05" name="TextBox 304">
              <a:extLst>
                <a:ext uri="{FF2B5EF4-FFF2-40B4-BE49-F238E27FC236}">
                  <a16:creationId xmlns:a16="http://schemas.microsoft.com/office/drawing/2014/main" id="{D3781DC3-C467-4753-A8B8-067C53E3915F}"/>
                </a:ext>
              </a:extLst>
            </p:cNvPr>
            <p:cNvSpPr txBox="1"/>
            <p:nvPr/>
          </p:nvSpPr>
          <p:spPr>
            <a:xfrm>
              <a:off x="11354823" y="557803"/>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306" name="Graphic 4">
              <a:extLst>
                <a:ext uri="{FF2B5EF4-FFF2-40B4-BE49-F238E27FC236}">
                  <a16:creationId xmlns:a16="http://schemas.microsoft.com/office/drawing/2014/main" id="{E0457EE1-6EC1-4CEF-B6CB-6C0A2DEF61BB}"/>
                </a:ext>
              </a:extLst>
            </p:cNvPr>
            <p:cNvGrpSpPr>
              <a:grpSpLocks noChangeAspect="1"/>
            </p:cNvGrpSpPr>
            <p:nvPr/>
          </p:nvGrpSpPr>
          <p:grpSpPr>
            <a:xfrm>
              <a:off x="11380896" y="581206"/>
              <a:ext cx="40399" cy="35847"/>
              <a:chOff x="8914601" y="1481884"/>
              <a:chExt cx="214702" cy="190881"/>
            </a:xfrm>
            <a:solidFill>
              <a:schemeClr val="bg1"/>
            </a:solidFill>
            <a:effectLst/>
          </p:grpSpPr>
          <p:sp>
            <p:nvSpPr>
              <p:cNvPr id="350" name="Graphic 4">
                <a:extLst>
                  <a:ext uri="{FF2B5EF4-FFF2-40B4-BE49-F238E27FC236}">
                    <a16:creationId xmlns:a16="http://schemas.microsoft.com/office/drawing/2014/main" id="{D249D030-0BCC-4864-B5F6-E871CA4C61D5}"/>
                  </a:ext>
                </a:extLst>
              </p:cNvPr>
              <p:cNvSpPr/>
              <p:nvPr/>
            </p:nvSpPr>
            <p:spPr>
              <a:xfrm>
                <a:off x="8914601" y="1659997"/>
                <a:ext cx="113741" cy="1276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51" name="Graphic 4">
                <a:extLst>
                  <a:ext uri="{FF2B5EF4-FFF2-40B4-BE49-F238E27FC236}">
                    <a16:creationId xmlns:a16="http://schemas.microsoft.com/office/drawing/2014/main" id="{9D1CDDA0-DC35-4DE6-8549-C53808B83318}"/>
                  </a:ext>
                </a:extLst>
              </p:cNvPr>
              <p:cNvSpPr/>
              <p:nvPr/>
            </p:nvSpPr>
            <p:spPr>
              <a:xfrm>
                <a:off x="8938883" y="1481884"/>
                <a:ext cx="190420" cy="190881"/>
              </a:xfrm>
              <a:custGeom>
                <a:avLst/>
                <a:gdLst>
                  <a:gd name="connsiteX0" fmla="*/ 111185 w 190420"/>
                  <a:gd name="connsiteY0" fmla="*/ 101505 h 190881"/>
                  <a:gd name="connsiteX1" fmla="*/ 143774 w 190420"/>
                  <a:gd name="connsiteY1" fmla="*/ 68947 h 190881"/>
                  <a:gd name="connsiteX2" fmla="*/ 145051 w 190420"/>
                  <a:gd name="connsiteY2" fmla="*/ 70224 h 190881"/>
                  <a:gd name="connsiteX3" fmla="*/ 149525 w 190420"/>
                  <a:gd name="connsiteY3" fmla="*/ 72139 h 190881"/>
                  <a:gd name="connsiteX4" fmla="*/ 153997 w 190420"/>
                  <a:gd name="connsiteY4" fmla="*/ 70224 h 190881"/>
                  <a:gd name="connsiteX5" fmla="*/ 153997 w 190420"/>
                  <a:gd name="connsiteY5" fmla="*/ 61286 h 190881"/>
                  <a:gd name="connsiteX6" fmla="*/ 148246 w 190420"/>
                  <a:gd name="connsiteY6" fmla="*/ 55541 h 190881"/>
                  <a:gd name="connsiteX7" fmla="*/ 148246 w 190420"/>
                  <a:gd name="connsiteY7" fmla="*/ 55541 h 190881"/>
                  <a:gd name="connsiteX8" fmla="*/ 100322 w 190420"/>
                  <a:gd name="connsiteY8" fmla="*/ 7661 h 190881"/>
                  <a:gd name="connsiteX9" fmla="*/ 100322 w 190420"/>
                  <a:gd name="connsiteY9" fmla="*/ 7661 h 190881"/>
                  <a:gd name="connsiteX10" fmla="*/ 94571 w 190420"/>
                  <a:gd name="connsiteY10" fmla="*/ 1915 h 190881"/>
                  <a:gd name="connsiteX11" fmla="*/ 85625 w 190420"/>
                  <a:gd name="connsiteY11" fmla="*/ 1915 h 190881"/>
                  <a:gd name="connsiteX12" fmla="*/ 85625 w 190420"/>
                  <a:gd name="connsiteY12" fmla="*/ 10853 h 190881"/>
                  <a:gd name="connsiteX13" fmla="*/ 85625 w 190420"/>
                  <a:gd name="connsiteY13" fmla="*/ 10853 h 190881"/>
                  <a:gd name="connsiteX14" fmla="*/ 86903 w 190420"/>
                  <a:gd name="connsiteY14" fmla="*/ 12130 h 190881"/>
                  <a:gd name="connsiteX15" fmla="*/ 12141 w 190420"/>
                  <a:gd name="connsiteY15" fmla="*/ 86184 h 190881"/>
                  <a:gd name="connsiteX16" fmla="*/ 10863 w 190420"/>
                  <a:gd name="connsiteY16" fmla="*/ 84907 h 190881"/>
                  <a:gd name="connsiteX17" fmla="*/ 1917 w 190420"/>
                  <a:gd name="connsiteY17" fmla="*/ 84907 h 190881"/>
                  <a:gd name="connsiteX18" fmla="*/ 1917 w 190420"/>
                  <a:gd name="connsiteY18" fmla="*/ 93845 h 190881"/>
                  <a:gd name="connsiteX19" fmla="*/ 61343 w 190420"/>
                  <a:gd name="connsiteY19" fmla="*/ 153216 h 190881"/>
                  <a:gd name="connsiteX20" fmla="*/ 70289 w 190420"/>
                  <a:gd name="connsiteY20" fmla="*/ 153216 h 190881"/>
                  <a:gd name="connsiteX21" fmla="*/ 70289 w 190420"/>
                  <a:gd name="connsiteY21" fmla="*/ 144278 h 190881"/>
                  <a:gd name="connsiteX22" fmla="*/ 69011 w 190420"/>
                  <a:gd name="connsiteY22" fmla="*/ 143001 h 190881"/>
                  <a:gd name="connsiteX23" fmla="*/ 101600 w 190420"/>
                  <a:gd name="connsiteY23" fmla="*/ 110443 h 190881"/>
                  <a:gd name="connsiteX24" fmla="*/ 179557 w 190420"/>
                  <a:gd name="connsiteY24" fmla="*/ 188966 h 190881"/>
                  <a:gd name="connsiteX25" fmla="*/ 188503 w 190420"/>
                  <a:gd name="connsiteY25" fmla="*/ 188966 h 190881"/>
                  <a:gd name="connsiteX26" fmla="*/ 188503 w 190420"/>
                  <a:gd name="connsiteY26" fmla="*/ 180028 h 190881"/>
                  <a:gd name="connsiteX27" fmla="*/ 111185 w 190420"/>
                  <a:gd name="connsiteY27" fmla="*/ 101505 h 190881"/>
                  <a:gd name="connsiteX28" fmla="*/ 60066 w 190420"/>
                  <a:gd name="connsiteY28" fmla="*/ 134064 h 190881"/>
                  <a:gd name="connsiteX29" fmla="*/ 21726 w 190420"/>
                  <a:gd name="connsiteY29" fmla="*/ 95121 h 190881"/>
                  <a:gd name="connsiteX30" fmla="*/ 96488 w 190420"/>
                  <a:gd name="connsiteY30" fmla="*/ 21067 h 190881"/>
                  <a:gd name="connsiteX31" fmla="*/ 134828 w 190420"/>
                  <a:gd name="connsiteY31" fmla="*/ 59371 h 190881"/>
                  <a:gd name="connsiteX32" fmla="*/ 60066 w 190420"/>
                  <a:gd name="connsiteY32" fmla="*/ 134064 h 19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0420" h="190881">
                    <a:moveTo>
                      <a:pt x="111185" y="101505"/>
                    </a:moveTo>
                    <a:lnTo>
                      <a:pt x="143774" y="68947"/>
                    </a:lnTo>
                    <a:lnTo>
                      <a:pt x="145051" y="70224"/>
                    </a:lnTo>
                    <a:cubicBezTo>
                      <a:pt x="146330" y="71501"/>
                      <a:pt x="147607" y="72139"/>
                      <a:pt x="149525" y="72139"/>
                    </a:cubicBezTo>
                    <a:cubicBezTo>
                      <a:pt x="151441" y="72139"/>
                      <a:pt x="152720" y="71501"/>
                      <a:pt x="153997" y="70224"/>
                    </a:cubicBezTo>
                    <a:cubicBezTo>
                      <a:pt x="156553" y="67670"/>
                      <a:pt x="156553" y="63840"/>
                      <a:pt x="153997" y="61286"/>
                    </a:cubicBezTo>
                    <a:lnTo>
                      <a:pt x="148246" y="55541"/>
                    </a:lnTo>
                    <a:lnTo>
                      <a:pt x="148246" y="55541"/>
                    </a:lnTo>
                    <a:lnTo>
                      <a:pt x="100322" y="7661"/>
                    </a:lnTo>
                    <a:lnTo>
                      <a:pt x="100322" y="7661"/>
                    </a:lnTo>
                    <a:lnTo>
                      <a:pt x="94571" y="1915"/>
                    </a:lnTo>
                    <a:cubicBezTo>
                      <a:pt x="92015" y="-638"/>
                      <a:pt x="88181" y="-638"/>
                      <a:pt x="85625" y="1915"/>
                    </a:cubicBezTo>
                    <a:cubicBezTo>
                      <a:pt x="83069" y="4469"/>
                      <a:pt x="83069" y="8299"/>
                      <a:pt x="85625" y="10853"/>
                    </a:cubicBezTo>
                    <a:cubicBezTo>
                      <a:pt x="85625" y="10853"/>
                      <a:pt x="85625" y="10853"/>
                      <a:pt x="85625" y="10853"/>
                    </a:cubicBezTo>
                    <a:lnTo>
                      <a:pt x="86903" y="12130"/>
                    </a:lnTo>
                    <a:lnTo>
                      <a:pt x="12141" y="86184"/>
                    </a:lnTo>
                    <a:lnTo>
                      <a:pt x="10863" y="84907"/>
                    </a:lnTo>
                    <a:cubicBezTo>
                      <a:pt x="8306" y="82353"/>
                      <a:pt x="4473" y="82353"/>
                      <a:pt x="1917" y="84907"/>
                    </a:cubicBezTo>
                    <a:cubicBezTo>
                      <a:pt x="-639" y="87461"/>
                      <a:pt x="-639" y="91291"/>
                      <a:pt x="1917" y="93845"/>
                    </a:cubicBezTo>
                    <a:lnTo>
                      <a:pt x="61343" y="153216"/>
                    </a:lnTo>
                    <a:cubicBezTo>
                      <a:pt x="63899" y="155769"/>
                      <a:pt x="67733" y="155769"/>
                      <a:pt x="70289" y="153216"/>
                    </a:cubicBezTo>
                    <a:cubicBezTo>
                      <a:pt x="72845" y="150662"/>
                      <a:pt x="72845" y="146832"/>
                      <a:pt x="70289" y="144278"/>
                    </a:cubicBezTo>
                    <a:lnTo>
                      <a:pt x="69011" y="143001"/>
                    </a:lnTo>
                    <a:lnTo>
                      <a:pt x="101600" y="110443"/>
                    </a:lnTo>
                    <a:lnTo>
                      <a:pt x="179557" y="188966"/>
                    </a:lnTo>
                    <a:cubicBezTo>
                      <a:pt x="182113" y="191520"/>
                      <a:pt x="185947" y="191520"/>
                      <a:pt x="188503" y="188966"/>
                    </a:cubicBezTo>
                    <a:cubicBezTo>
                      <a:pt x="191059" y="186412"/>
                      <a:pt x="191059" y="182582"/>
                      <a:pt x="188503" y="180028"/>
                    </a:cubicBezTo>
                    <a:lnTo>
                      <a:pt x="111185" y="101505"/>
                    </a:lnTo>
                    <a:close/>
                    <a:moveTo>
                      <a:pt x="60066" y="134064"/>
                    </a:moveTo>
                    <a:lnTo>
                      <a:pt x="21726" y="95121"/>
                    </a:lnTo>
                    <a:lnTo>
                      <a:pt x="96488" y="21067"/>
                    </a:lnTo>
                    <a:lnTo>
                      <a:pt x="134828" y="59371"/>
                    </a:lnTo>
                    <a:lnTo>
                      <a:pt x="60066" y="13406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307" name="Graphic 4">
              <a:extLst>
                <a:ext uri="{FF2B5EF4-FFF2-40B4-BE49-F238E27FC236}">
                  <a16:creationId xmlns:a16="http://schemas.microsoft.com/office/drawing/2014/main" id="{492E6E09-E29C-4FDA-B52C-1514C063B124}"/>
                </a:ext>
              </a:extLst>
            </p:cNvPr>
            <p:cNvSpPr/>
            <p:nvPr/>
          </p:nvSpPr>
          <p:spPr>
            <a:xfrm>
              <a:off x="12355236" y="798962"/>
              <a:ext cx="21402" cy="239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nvGrpSpPr>
            <p:cNvPr id="308" name="Graphic 4">
              <a:extLst>
                <a:ext uri="{FF2B5EF4-FFF2-40B4-BE49-F238E27FC236}">
                  <a16:creationId xmlns:a16="http://schemas.microsoft.com/office/drawing/2014/main" id="{9C3D5AEB-B3D4-404E-9408-5056818666A6}"/>
                </a:ext>
              </a:extLst>
            </p:cNvPr>
            <p:cNvGrpSpPr>
              <a:grpSpLocks noChangeAspect="1"/>
            </p:cNvGrpSpPr>
            <p:nvPr/>
          </p:nvGrpSpPr>
          <p:grpSpPr>
            <a:xfrm>
              <a:off x="11571242" y="579517"/>
              <a:ext cx="44416" cy="44211"/>
              <a:chOff x="6821896" y="1470393"/>
              <a:chExt cx="226203" cy="225992"/>
            </a:xfrm>
            <a:solidFill>
              <a:schemeClr val="bg1"/>
            </a:solidFill>
            <a:effectLst/>
          </p:grpSpPr>
          <p:sp>
            <p:nvSpPr>
              <p:cNvPr id="340" name="Graphic 4">
                <a:extLst>
                  <a:ext uri="{FF2B5EF4-FFF2-40B4-BE49-F238E27FC236}">
                    <a16:creationId xmlns:a16="http://schemas.microsoft.com/office/drawing/2014/main" id="{6E7594DE-A1A6-4610-BEF5-3EBEAFA740E9}"/>
                  </a:ext>
                </a:extLst>
              </p:cNvPr>
              <p:cNvSpPr/>
              <p:nvPr/>
            </p:nvSpPr>
            <p:spPr>
              <a:xfrm>
                <a:off x="6860236" y="1506144"/>
                <a:ext cx="150802" cy="150661"/>
              </a:xfrm>
              <a:custGeom>
                <a:avLst/>
                <a:gdLst>
                  <a:gd name="connsiteX0" fmla="*/ 75402 w 150802"/>
                  <a:gd name="connsiteY0" fmla="*/ 0 h 150661"/>
                  <a:gd name="connsiteX1" fmla="*/ 0 w 150802"/>
                  <a:gd name="connsiteY1" fmla="*/ 75331 h 150661"/>
                  <a:gd name="connsiteX2" fmla="*/ 75402 w 150802"/>
                  <a:gd name="connsiteY2" fmla="*/ 150662 h 150661"/>
                  <a:gd name="connsiteX3" fmla="*/ 150802 w 150802"/>
                  <a:gd name="connsiteY3" fmla="*/ 75331 h 150661"/>
                  <a:gd name="connsiteX4" fmla="*/ 150802 w 150802"/>
                  <a:gd name="connsiteY4" fmla="*/ 75331 h 150661"/>
                  <a:gd name="connsiteX5" fmla="*/ 75402 w 150802"/>
                  <a:gd name="connsiteY5" fmla="*/ 0 h 150661"/>
                  <a:gd name="connsiteX6" fmla="*/ 75402 w 150802"/>
                  <a:gd name="connsiteY6" fmla="*/ 138532 h 150661"/>
                  <a:gd name="connsiteX7" fmla="*/ 12780 w 150802"/>
                  <a:gd name="connsiteY7" fmla="*/ 75969 h 150661"/>
                  <a:gd name="connsiteX8" fmla="*/ 75402 w 150802"/>
                  <a:gd name="connsiteY8" fmla="*/ 13406 h 150661"/>
                  <a:gd name="connsiteX9" fmla="*/ 138022 w 150802"/>
                  <a:gd name="connsiteY9" fmla="*/ 75969 h 150661"/>
                  <a:gd name="connsiteX10" fmla="*/ 138022 w 150802"/>
                  <a:gd name="connsiteY10" fmla="*/ 75969 h 150661"/>
                  <a:gd name="connsiteX11" fmla="*/ 75402 w 150802"/>
                  <a:gd name="connsiteY11" fmla="*/ 138532 h 150661"/>
                  <a:gd name="connsiteX12" fmla="*/ 75402 w 150802"/>
                  <a:gd name="connsiteY12" fmla="*/ 138532 h 150661"/>
                  <a:gd name="connsiteX13" fmla="*/ 75402 w 150802"/>
                  <a:gd name="connsiteY13" fmla="*/ 138532 h 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802" h="150661">
                    <a:moveTo>
                      <a:pt x="75402" y="0"/>
                    </a:moveTo>
                    <a:cubicBezTo>
                      <a:pt x="33867" y="0"/>
                      <a:pt x="0" y="33835"/>
                      <a:pt x="0" y="75331"/>
                    </a:cubicBezTo>
                    <a:cubicBezTo>
                      <a:pt x="0" y="116827"/>
                      <a:pt x="33867" y="150662"/>
                      <a:pt x="75402" y="150662"/>
                    </a:cubicBezTo>
                    <a:cubicBezTo>
                      <a:pt x="116936" y="150662"/>
                      <a:pt x="150802" y="116827"/>
                      <a:pt x="150802" y="75331"/>
                    </a:cubicBezTo>
                    <a:cubicBezTo>
                      <a:pt x="150802" y="75331"/>
                      <a:pt x="150802" y="75331"/>
                      <a:pt x="150802" y="75331"/>
                    </a:cubicBezTo>
                    <a:cubicBezTo>
                      <a:pt x="150802" y="33835"/>
                      <a:pt x="116936" y="0"/>
                      <a:pt x="75402" y="0"/>
                    </a:cubicBezTo>
                    <a:close/>
                    <a:moveTo>
                      <a:pt x="75402" y="138532"/>
                    </a:moveTo>
                    <a:cubicBezTo>
                      <a:pt x="40896" y="138532"/>
                      <a:pt x="12780" y="110443"/>
                      <a:pt x="12780" y="75969"/>
                    </a:cubicBezTo>
                    <a:cubicBezTo>
                      <a:pt x="12780" y="41496"/>
                      <a:pt x="40896" y="13406"/>
                      <a:pt x="75402" y="13406"/>
                    </a:cubicBezTo>
                    <a:cubicBezTo>
                      <a:pt x="109907" y="13406"/>
                      <a:pt x="138022" y="41496"/>
                      <a:pt x="138022" y="75969"/>
                    </a:cubicBezTo>
                    <a:cubicBezTo>
                      <a:pt x="138022" y="75969"/>
                      <a:pt x="138022" y="75969"/>
                      <a:pt x="138022" y="75969"/>
                    </a:cubicBezTo>
                    <a:cubicBezTo>
                      <a:pt x="138022" y="110443"/>
                      <a:pt x="109907" y="138532"/>
                      <a:pt x="75402" y="138532"/>
                    </a:cubicBezTo>
                    <a:cubicBezTo>
                      <a:pt x="75402" y="138532"/>
                      <a:pt x="75402" y="138532"/>
                      <a:pt x="75402" y="138532"/>
                    </a:cubicBezTo>
                    <a:lnTo>
                      <a:pt x="75402" y="138532"/>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41" name="Graphic 4">
                <a:extLst>
                  <a:ext uri="{FF2B5EF4-FFF2-40B4-BE49-F238E27FC236}">
                    <a16:creationId xmlns:a16="http://schemas.microsoft.com/office/drawing/2014/main" id="{8DBDF803-EC24-4CB2-BFD1-5DC27F9EE053}"/>
                  </a:ext>
                </a:extLst>
              </p:cNvPr>
              <p:cNvSpPr/>
              <p:nvPr/>
            </p:nvSpPr>
            <p:spPr>
              <a:xfrm>
                <a:off x="6990591" y="1637654"/>
                <a:ext cx="26837" cy="26812"/>
              </a:xfrm>
              <a:custGeom>
                <a:avLst/>
                <a:gdLst>
                  <a:gd name="connsiteX0" fmla="*/ 10862 w 26837"/>
                  <a:gd name="connsiteY0" fmla="*/ 1915 h 26812"/>
                  <a:gd name="connsiteX1" fmla="*/ 1917 w 26837"/>
                  <a:gd name="connsiteY1" fmla="*/ 1915 h 26812"/>
                  <a:gd name="connsiteX2" fmla="*/ 1917 w 26837"/>
                  <a:gd name="connsiteY2" fmla="*/ 10853 h 26812"/>
                  <a:gd name="connsiteX3" fmla="*/ 1917 w 26837"/>
                  <a:gd name="connsiteY3" fmla="*/ 10853 h 26812"/>
                  <a:gd name="connsiteX4" fmla="*/ 15975 w 26837"/>
                  <a:gd name="connsiteY4" fmla="*/ 24897 h 26812"/>
                  <a:gd name="connsiteX5" fmla="*/ 24921 w 26837"/>
                  <a:gd name="connsiteY5" fmla="*/ 24897 h 26812"/>
                  <a:gd name="connsiteX6" fmla="*/ 24921 w 26837"/>
                  <a:gd name="connsiteY6" fmla="*/ 15960 h 26812"/>
                  <a:gd name="connsiteX7" fmla="*/ 24921 w 26837"/>
                  <a:gd name="connsiteY7" fmla="*/ 15960 h 26812"/>
                  <a:gd name="connsiteX8" fmla="*/ 10862 w 26837"/>
                  <a:gd name="connsiteY8" fmla="*/ 1915 h 2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812">
                    <a:moveTo>
                      <a:pt x="10862" y="1915"/>
                    </a:moveTo>
                    <a:cubicBezTo>
                      <a:pt x="8307" y="-638"/>
                      <a:pt x="4472" y="-638"/>
                      <a:pt x="1917" y="1915"/>
                    </a:cubicBezTo>
                    <a:cubicBezTo>
                      <a:pt x="-639" y="4469"/>
                      <a:pt x="-639" y="8299"/>
                      <a:pt x="1917" y="10853"/>
                    </a:cubicBezTo>
                    <a:cubicBezTo>
                      <a:pt x="1917" y="10853"/>
                      <a:pt x="1917" y="10853"/>
                      <a:pt x="1917" y="10853"/>
                    </a:cubicBezTo>
                    <a:lnTo>
                      <a:pt x="15975" y="24897"/>
                    </a:lnTo>
                    <a:cubicBezTo>
                      <a:pt x="18531" y="27451"/>
                      <a:pt x="22365" y="27451"/>
                      <a:pt x="24921" y="24897"/>
                    </a:cubicBezTo>
                    <a:cubicBezTo>
                      <a:pt x="27477" y="22344"/>
                      <a:pt x="27477" y="18513"/>
                      <a:pt x="24921" y="15960"/>
                    </a:cubicBezTo>
                    <a:lnTo>
                      <a:pt x="24921" y="15960"/>
                    </a:lnTo>
                    <a:lnTo>
                      <a:pt x="10862"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42" name="Graphic 4">
                <a:extLst>
                  <a:ext uri="{FF2B5EF4-FFF2-40B4-BE49-F238E27FC236}">
                    <a16:creationId xmlns:a16="http://schemas.microsoft.com/office/drawing/2014/main" id="{0C424E28-0DF7-4B4E-8805-564B75028BA8}"/>
                  </a:ext>
                </a:extLst>
              </p:cNvPr>
              <p:cNvSpPr/>
              <p:nvPr/>
            </p:nvSpPr>
            <p:spPr>
              <a:xfrm>
                <a:off x="6852858" y="1500688"/>
                <a:ext cx="25269" cy="25246"/>
              </a:xfrm>
              <a:custGeom>
                <a:avLst/>
                <a:gdLst>
                  <a:gd name="connsiteX0" fmla="*/ 14407 w 25269"/>
                  <a:gd name="connsiteY0" fmla="*/ 23331 h 25246"/>
                  <a:gd name="connsiteX1" fmla="*/ 18880 w 25269"/>
                  <a:gd name="connsiteY1" fmla="*/ 25246 h 25246"/>
                  <a:gd name="connsiteX2" fmla="*/ 23353 w 25269"/>
                  <a:gd name="connsiteY2" fmla="*/ 23331 h 25246"/>
                  <a:gd name="connsiteX3" fmla="*/ 23353 w 25269"/>
                  <a:gd name="connsiteY3" fmla="*/ 14394 h 25246"/>
                  <a:gd name="connsiteX4" fmla="*/ 23353 w 25269"/>
                  <a:gd name="connsiteY4" fmla="*/ 14394 h 25246"/>
                  <a:gd name="connsiteX5" fmla="*/ 11212 w 25269"/>
                  <a:gd name="connsiteY5" fmla="*/ 2264 h 25246"/>
                  <a:gd name="connsiteX6" fmla="*/ 2266 w 25269"/>
                  <a:gd name="connsiteY6" fmla="*/ 1626 h 25246"/>
                  <a:gd name="connsiteX7" fmla="*/ 1627 w 25269"/>
                  <a:gd name="connsiteY7" fmla="*/ 10563 h 25246"/>
                  <a:gd name="connsiteX8" fmla="*/ 2266 w 25269"/>
                  <a:gd name="connsiteY8" fmla="*/ 11202 h 25246"/>
                  <a:gd name="connsiteX9" fmla="*/ 14407 w 25269"/>
                  <a:gd name="connsiteY9" fmla="*/ 23331 h 25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69" h="25246">
                    <a:moveTo>
                      <a:pt x="14407" y="23331"/>
                    </a:moveTo>
                    <a:cubicBezTo>
                      <a:pt x="15685" y="24608"/>
                      <a:pt x="16963" y="25246"/>
                      <a:pt x="18880" y="25246"/>
                    </a:cubicBezTo>
                    <a:cubicBezTo>
                      <a:pt x="20796" y="25246"/>
                      <a:pt x="22075" y="24608"/>
                      <a:pt x="23353" y="23331"/>
                    </a:cubicBezTo>
                    <a:cubicBezTo>
                      <a:pt x="25909" y="20778"/>
                      <a:pt x="25909" y="16947"/>
                      <a:pt x="23353" y="14394"/>
                    </a:cubicBezTo>
                    <a:cubicBezTo>
                      <a:pt x="23353" y="14394"/>
                      <a:pt x="23353" y="14394"/>
                      <a:pt x="23353" y="14394"/>
                    </a:cubicBezTo>
                    <a:lnTo>
                      <a:pt x="11212" y="2264"/>
                    </a:lnTo>
                    <a:cubicBezTo>
                      <a:pt x="8656" y="-290"/>
                      <a:pt x="4822" y="-928"/>
                      <a:pt x="2266" y="1626"/>
                    </a:cubicBezTo>
                    <a:cubicBezTo>
                      <a:pt x="-290" y="4179"/>
                      <a:pt x="-929" y="8010"/>
                      <a:pt x="1627" y="10563"/>
                    </a:cubicBezTo>
                    <a:cubicBezTo>
                      <a:pt x="1627" y="10563"/>
                      <a:pt x="2266" y="11202"/>
                      <a:pt x="2266" y="11202"/>
                    </a:cubicBezTo>
                    <a:lnTo>
                      <a:pt x="14407" y="23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43" name="Graphic 4">
                <a:extLst>
                  <a:ext uri="{FF2B5EF4-FFF2-40B4-BE49-F238E27FC236}">
                    <a16:creationId xmlns:a16="http://schemas.microsoft.com/office/drawing/2014/main" id="{466BC48A-6ED4-4DAA-95AF-FA53E5FBDBA8}"/>
                  </a:ext>
                </a:extLst>
              </p:cNvPr>
              <p:cNvSpPr/>
              <p:nvPr/>
            </p:nvSpPr>
            <p:spPr>
              <a:xfrm>
                <a:off x="6851290" y="1637727"/>
                <a:ext cx="26837" cy="26739"/>
              </a:xfrm>
              <a:custGeom>
                <a:avLst/>
                <a:gdLst>
                  <a:gd name="connsiteX0" fmla="*/ 15975 w 26837"/>
                  <a:gd name="connsiteY0" fmla="*/ 1842 h 26739"/>
                  <a:gd name="connsiteX1" fmla="*/ 1917 w 26837"/>
                  <a:gd name="connsiteY1" fmla="*/ 15887 h 26739"/>
                  <a:gd name="connsiteX2" fmla="*/ 1917 w 26837"/>
                  <a:gd name="connsiteY2" fmla="*/ 24824 h 26739"/>
                  <a:gd name="connsiteX3" fmla="*/ 10863 w 26837"/>
                  <a:gd name="connsiteY3" fmla="*/ 24824 h 26739"/>
                  <a:gd name="connsiteX4" fmla="*/ 10863 w 26837"/>
                  <a:gd name="connsiteY4" fmla="*/ 24824 h 26739"/>
                  <a:gd name="connsiteX5" fmla="*/ 24921 w 26837"/>
                  <a:gd name="connsiteY5" fmla="*/ 11418 h 26739"/>
                  <a:gd name="connsiteX6" fmla="*/ 24921 w 26837"/>
                  <a:gd name="connsiteY6" fmla="*/ 2480 h 26739"/>
                  <a:gd name="connsiteX7" fmla="*/ 24921 w 26837"/>
                  <a:gd name="connsiteY7" fmla="*/ 2480 h 26739"/>
                  <a:gd name="connsiteX8" fmla="*/ 15975 w 26837"/>
                  <a:gd name="connsiteY8" fmla="*/ 1842 h 2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739">
                    <a:moveTo>
                      <a:pt x="15975" y="1842"/>
                    </a:moveTo>
                    <a:lnTo>
                      <a:pt x="1917" y="15887"/>
                    </a:lnTo>
                    <a:cubicBezTo>
                      <a:pt x="-639" y="18440"/>
                      <a:pt x="-639" y="22271"/>
                      <a:pt x="1917" y="24824"/>
                    </a:cubicBezTo>
                    <a:cubicBezTo>
                      <a:pt x="4473" y="27378"/>
                      <a:pt x="8307" y="27378"/>
                      <a:pt x="10863" y="24824"/>
                    </a:cubicBezTo>
                    <a:cubicBezTo>
                      <a:pt x="10863" y="24824"/>
                      <a:pt x="10863" y="24824"/>
                      <a:pt x="10863" y="24824"/>
                    </a:cubicBezTo>
                    <a:lnTo>
                      <a:pt x="24921" y="11418"/>
                    </a:lnTo>
                    <a:cubicBezTo>
                      <a:pt x="27477" y="8864"/>
                      <a:pt x="27477" y="5034"/>
                      <a:pt x="24921" y="2480"/>
                    </a:cubicBezTo>
                    <a:cubicBezTo>
                      <a:pt x="24921" y="2480"/>
                      <a:pt x="24921" y="2480"/>
                      <a:pt x="24921" y="2480"/>
                    </a:cubicBezTo>
                    <a:cubicBezTo>
                      <a:pt x="22365" y="-712"/>
                      <a:pt x="18531" y="-712"/>
                      <a:pt x="15975" y="184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44" name="Graphic 4">
                <a:extLst>
                  <a:ext uri="{FF2B5EF4-FFF2-40B4-BE49-F238E27FC236}">
                    <a16:creationId xmlns:a16="http://schemas.microsoft.com/office/drawing/2014/main" id="{8E30A4CC-68DF-4DF6-84D3-13A9EA1CFC72}"/>
                  </a:ext>
                </a:extLst>
              </p:cNvPr>
              <p:cNvSpPr/>
              <p:nvPr/>
            </p:nvSpPr>
            <p:spPr>
              <a:xfrm>
                <a:off x="6990591" y="1500398"/>
                <a:ext cx="24920" cy="24897"/>
              </a:xfrm>
              <a:custGeom>
                <a:avLst/>
                <a:gdLst>
                  <a:gd name="connsiteX0" fmla="*/ 6390 w 24920"/>
                  <a:gd name="connsiteY0" fmla="*/ 24898 h 24897"/>
                  <a:gd name="connsiteX1" fmla="*/ 10862 w 24920"/>
                  <a:gd name="connsiteY1" fmla="*/ 22982 h 24897"/>
                  <a:gd name="connsiteX2" fmla="*/ 23003 w 24920"/>
                  <a:gd name="connsiteY2" fmla="*/ 10853 h 24897"/>
                  <a:gd name="connsiteX3" fmla="*/ 23003 w 24920"/>
                  <a:gd name="connsiteY3" fmla="*/ 1915 h 24897"/>
                  <a:gd name="connsiteX4" fmla="*/ 23003 w 24920"/>
                  <a:gd name="connsiteY4" fmla="*/ 1915 h 24897"/>
                  <a:gd name="connsiteX5" fmla="*/ 14057 w 24920"/>
                  <a:gd name="connsiteY5" fmla="*/ 1915 h 24897"/>
                  <a:gd name="connsiteX6" fmla="*/ 1917 w 24920"/>
                  <a:gd name="connsiteY6" fmla="*/ 14045 h 24897"/>
                  <a:gd name="connsiteX7" fmla="*/ 1917 w 24920"/>
                  <a:gd name="connsiteY7" fmla="*/ 22982 h 24897"/>
                  <a:gd name="connsiteX8" fmla="*/ 6390 w 24920"/>
                  <a:gd name="connsiteY8" fmla="*/ 24898 h 24897"/>
                  <a:gd name="connsiteX9" fmla="*/ 6390 w 24920"/>
                  <a:gd name="connsiteY9" fmla="*/ 24898 h 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20" h="24897">
                    <a:moveTo>
                      <a:pt x="6390" y="24898"/>
                    </a:moveTo>
                    <a:cubicBezTo>
                      <a:pt x="8307" y="24898"/>
                      <a:pt x="9585" y="24259"/>
                      <a:pt x="10862" y="22982"/>
                    </a:cubicBezTo>
                    <a:lnTo>
                      <a:pt x="23003" y="10853"/>
                    </a:lnTo>
                    <a:cubicBezTo>
                      <a:pt x="25560" y="8299"/>
                      <a:pt x="25560" y="4469"/>
                      <a:pt x="23003" y="1915"/>
                    </a:cubicBezTo>
                    <a:cubicBezTo>
                      <a:pt x="23003" y="1915"/>
                      <a:pt x="23003" y="1915"/>
                      <a:pt x="23003" y="1915"/>
                    </a:cubicBezTo>
                    <a:cubicBezTo>
                      <a:pt x="20447" y="-638"/>
                      <a:pt x="16613" y="-638"/>
                      <a:pt x="14057" y="1915"/>
                    </a:cubicBezTo>
                    <a:lnTo>
                      <a:pt x="1917" y="14045"/>
                    </a:lnTo>
                    <a:cubicBezTo>
                      <a:pt x="-639" y="16598"/>
                      <a:pt x="-639" y="20429"/>
                      <a:pt x="1917" y="22982"/>
                    </a:cubicBezTo>
                    <a:cubicBezTo>
                      <a:pt x="3195" y="24259"/>
                      <a:pt x="4472" y="24898"/>
                      <a:pt x="6390" y="24898"/>
                    </a:cubicBezTo>
                    <a:lnTo>
                      <a:pt x="6390" y="2489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45" name="Graphic 4">
                <a:extLst>
                  <a:ext uri="{FF2B5EF4-FFF2-40B4-BE49-F238E27FC236}">
                    <a16:creationId xmlns:a16="http://schemas.microsoft.com/office/drawing/2014/main" id="{E75B0273-AC33-4658-A041-22B57C33A1AD}"/>
                  </a:ext>
                </a:extLst>
              </p:cNvPr>
              <p:cNvSpPr/>
              <p:nvPr/>
            </p:nvSpPr>
            <p:spPr>
              <a:xfrm>
                <a:off x="7016150" y="1575729"/>
                <a:ext cx="31949" cy="12767"/>
              </a:xfrm>
              <a:custGeom>
                <a:avLst/>
                <a:gdLst>
                  <a:gd name="connsiteX0" fmla="*/ 25560 w 31949"/>
                  <a:gd name="connsiteY0" fmla="*/ 0 h 12767"/>
                  <a:gd name="connsiteX1" fmla="*/ 6390 w 31949"/>
                  <a:gd name="connsiteY1" fmla="*/ 0 h 12767"/>
                  <a:gd name="connsiteX2" fmla="*/ 0 w 31949"/>
                  <a:gd name="connsiteY2" fmla="*/ 6384 h 12767"/>
                  <a:gd name="connsiteX3" fmla="*/ 6390 w 31949"/>
                  <a:gd name="connsiteY3" fmla="*/ 12768 h 12767"/>
                  <a:gd name="connsiteX4" fmla="*/ 25560 w 31949"/>
                  <a:gd name="connsiteY4" fmla="*/ 12768 h 12767"/>
                  <a:gd name="connsiteX5" fmla="*/ 31950 w 31949"/>
                  <a:gd name="connsiteY5" fmla="*/ 6384 h 12767"/>
                  <a:gd name="connsiteX6" fmla="*/ 25560 w 31949"/>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49" h="12767">
                    <a:moveTo>
                      <a:pt x="25560" y="0"/>
                    </a:moveTo>
                    <a:lnTo>
                      <a:pt x="6390" y="0"/>
                    </a:lnTo>
                    <a:cubicBezTo>
                      <a:pt x="2556" y="0"/>
                      <a:pt x="0" y="2554"/>
                      <a:pt x="0" y="6384"/>
                    </a:cubicBezTo>
                    <a:cubicBezTo>
                      <a:pt x="0" y="10214"/>
                      <a:pt x="2556" y="12768"/>
                      <a:pt x="6390" y="12768"/>
                    </a:cubicBezTo>
                    <a:lnTo>
                      <a:pt x="25560" y="12768"/>
                    </a:lnTo>
                    <a:cubicBezTo>
                      <a:pt x="29394" y="12768"/>
                      <a:pt x="31950" y="10214"/>
                      <a:pt x="31950" y="6384"/>
                    </a:cubicBezTo>
                    <a:cubicBezTo>
                      <a:pt x="31950" y="2554"/>
                      <a:pt x="29394" y="0"/>
                      <a:pt x="2556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46" name="Graphic 4">
                <a:extLst>
                  <a:ext uri="{FF2B5EF4-FFF2-40B4-BE49-F238E27FC236}">
                    <a16:creationId xmlns:a16="http://schemas.microsoft.com/office/drawing/2014/main" id="{7E3D1E36-5DB2-402D-8EEA-D80EAC7497C6}"/>
                  </a:ext>
                </a:extLst>
              </p:cNvPr>
              <p:cNvSpPr/>
              <p:nvPr/>
            </p:nvSpPr>
            <p:spPr>
              <a:xfrm>
                <a:off x="6821896" y="1575729"/>
                <a:ext cx="30672" cy="12767"/>
              </a:xfrm>
              <a:custGeom>
                <a:avLst/>
                <a:gdLst>
                  <a:gd name="connsiteX0" fmla="*/ 24282 w 30672"/>
                  <a:gd name="connsiteY0" fmla="*/ 0 h 12767"/>
                  <a:gd name="connsiteX1" fmla="*/ 6390 w 30672"/>
                  <a:gd name="connsiteY1" fmla="*/ 0 h 12767"/>
                  <a:gd name="connsiteX2" fmla="*/ 0 w 30672"/>
                  <a:gd name="connsiteY2" fmla="*/ 6384 h 12767"/>
                  <a:gd name="connsiteX3" fmla="*/ 6390 w 30672"/>
                  <a:gd name="connsiteY3" fmla="*/ 12768 h 12767"/>
                  <a:gd name="connsiteX4" fmla="*/ 24282 w 30672"/>
                  <a:gd name="connsiteY4" fmla="*/ 12768 h 12767"/>
                  <a:gd name="connsiteX5" fmla="*/ 30672 w 30672"/>
                  <a:gd name="connsiteY5" fmla="*/ 6384 h 12767"/>
                  <a:gd name="connsiteX6" fmla="*/ 24282 w 30672"/>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72" h="12767">
                    <a:moveTo>
                      <a:pt x="24282" y="0"/>
                    </a:moveTo>
                    <a:lnTo>
                      <a:pt x="6390" y="0"/>
                    </a:lnTo>
                    <a:cubicBezTo>
                      <a:pt x="2556" y="0"/>
                      <a:pt x="0" y="2554"/>
                      <a:pt x="0" y="6384"/>
                    </a:cubicBezTo>
                    <a:cubicBezTo>
                      <a:pt x="0" y="10214"/>
                      <a:pt x="2556" y="12768"/>
                      <a:pt x="6390" y="12768"/>
                    </a:cubicBezTo>
                    <a:lnTo>
                      <a:pt x="24282" y="12768"/>
                    </a:lnTo>
                    <a:cubicBezTo>
                      <a:pt x="28116" y="12768"/>
                      <a:pt x="30672" y="10214"/>
                      <a:pt x="30672" y="6384"/>
                    </a:cubicBezTo>
                    <a:cubicBezTo>
                      <a:pt x="30672" y="2554"/>
                      <a:pt x="27477" y="0"/>
                      <a:pt x="24282"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47" name="Graphic 4">
                <a:extLst>
                  <a:ext uri="{FF2B5EF4-FFF2-40B4-BE49-F238E27FC236}">
                    <a16:creationId xmlns:a16="http://schemas.microsoft.com/office/drawing/2014/main" id="{998C7558-A1FA-428D-90D2-5D7FA3FA026D}"/>
                  </a:ext>
                </a:extLst>
              </p:cNvPr>
              <p:cNvSpPr/>
              <p:nvPr/>
            </p:nvSpPr>
            <p:spPr>
              <a:xfrm>
                <a:off x="6926691" y="1663189"/>
                <a:ext cx="12779" cy="33196"/>
              </a:xfrm>
              <a:custGeom>
                <a:avLst/>
                <a:gdLst>
                  <a:gd name="connsiteX0" fmla="*/ 6390 w 12779"/>
                  <a:gd name="connsiteY0" fmla="*/ 0 h 33196"/>
                  <a:gd name="connsiteX1" fmla="*/ 0 w 12779"/>
                  <a:gd name="connsiteY1" fmla="*/ 6384 h 33196"/>
                  <a:gd name="connsiteX2" fmla="*/ 0 w 12779"/>
                  <a:gd name="connsiteY2" fmla="*/ 26813 h 33196"/>
                  <a:gd name="connsiteX3" fmla="*/ 6390 w 12779"/>
                  <a:gd name="connsiteY3" fmla="*/ 33197 h 33196"/>
                  <a:gd name="connsiteX4" fmla="*/ 12780 w 12779"/>
                  <a:gd name="connsiteY4" fmla="*/ 26813 h 33196"/>
                  <a:gd name="connsiteX5" fmla="*/ 12780 w 12779"/>
                  <a:gd name="connsiteY5" fmla="*/ 6384 h 33196"/>
                  <a:gd name="connsiteX6" fmla="*/ 6390 w 12779"/>
                  <a:gd name="connsiteY6" fmla="*/ 0 h 3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33196">
                    <a:moveTo>
                      <a:pt x="6390" y="0"/>
                    </a:moveTo>
                    <a:cubicBezTo>
                      <a:pt x="2556" y="0"/>
                      <a:pt x="0" y="2554"/>
                      <a:pt x="0" y="6384"/>
                    </a:cubicBezTo>
                    <a:lnTo>
                      <a:pt x="0" y="26813"/>
                    </a:lnTo>
                    <a:cubicBezTo>
                      <a:pt x="0" y="30643"/>
                      <a:pt x="2556" y="33197"/>
                      <a:pt x="6390" y="33197"/>
                    </a:cubicBezTo>
                    <a:cubicBezTo>
                      <a:pt x="10224" y="33197"/>
                      <a:pt x="12780" y="30643"/>
                      <a:pt x="12780" y="26813"/>
                    </a:cubicBezTo>
                    <a:lnTo>
                      <a:pt x="12780" y="6384"/>
                    </a:lnTo>
                    <a:cubicBezTo>
                      <a:pt x="12780" y="3192"/>
                      <a:pt x="10224" y="0"/>
                      <a:pt x="639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48" name="Graphic 4">
                <a:extLst>
                  <a:ext uri="{FF2B5EF4-FFF2-40B4-BE49-F238E27FC236}">
                    <a16:creationId xmlns:a16="http://schemas.microsoft.com/office/drawing/2014/main" id="{B9B1494E-1E19-4C3B-8F00-2C91C756412A}"/>
                  </a:ext>
                </a:extLst>
              </p:cNvPr>
              <p:cNvSpPr/>
              <p:nvPr/>
            </p:nvSpPr>
            <p:spPr>
              <a:xfrm>
                <a:off x="6926691" y="1470393"/>
                <a:ext cx="12779" cy="29366"/>
              </a:xfrm>
              <a:custGeom>
                <a:avLst/>
                <a:gdLst>
                  <a:gd name="connsiteX0" fmla="*/ 6390 w 12779"/>
                  <a:gd name="connsiteY0" fmla="*/ 29366 h 29366"/>
                  <a:gd name="connsiteX1" fmla="*/ 12780 w 12779"/>
                  <a:gd name="connsiteY1" fmla="*/ 22982 h 29366"/>
                  <a:gd name="connsiteX2" fmla="*/ 12780 w 12779"/>
                  <a:gd name="connsiteY2" fmla="*/ 6384 h 29366"/>
                  <a:gd name="connsiteX3" fmla="*/ 6390 w 12779"/>
                  <a:gd name="connsiteY3" fmla="*/ 0 h 29366"/>
                  <a:gd name="connsiteX4" fmla="*/ 0 w 12779"/>
                  <a:gd name="connsiteY4" fmla="*/ 6384 h 29366"/>
                  <a:gd name="connsiteX5" fmla="*/ 0 w 12779"/>
                  <a:gd name="connsiteY5" fmla="*/ 22982 h 29366"/>
                  <a:gd name="connsiteX6" fmla="*/ 6390 w 12779"/>
                  <a:gd name="connsiteY6" fmla="*/ 29366 h 2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29366">
                    <a:moveTo>
                      <a:pt x="6390" y="29366"/>
                    </a:moveTo>
                    <a:cubicBezTo>
                      <a:pt x="10224" y="29366"/>
                      <a:pt x="12780" y="26813"/>
                      <a:pt x="12780" y="22982"/>
                    </a:cubicBezTo>
                    <a:lnTo>
                      <a:pt x="12780" y="6384"/>
                    </a:lnTo>
                    <a:cubicBezTo>
                      <a:pt x="12780" y="2554"/>
                      <a:pt x="10224" y="0"/>
                      <a:pt x="6390" y="0"/>
                    </a:cubicBezTo>
                    <a:cubicBezTo>
                      <a:pt x="2556" y="0"/>
                      <a:pt x="0" y="2554"/>
                      <a:pt x="0" y="6384"/>
                    </a:cubicBezTo>
                    <a:lnTo>
                      <a:pt x="0" y="22982"/>
                    </a:lnTo>
                    <a:cubicBezTo>
                      <a:pt x="0" y="26174"/>
                      <a:pt x="2556" y="29366"/>
                      <a:pt x="6390" y="293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49" name="Graphic 4">
                <a:extLst>
                  <a:ext uri="{FF2B5EF4-FFF2-40B4-BE49-F238E27FC236}">
                    <a16:creationId xmlns:a16="http://schemas.microsoft.com/office/drawing/2014/main" id="{DE45A06D-09AB-45C4-8A29-AF036A63AB3F}"/>
                  </a:ext>
                </a:extLst>
              </p:cNvPr>
              <p:cNvSpPr/>
              <p:nvPr/>
            </p:nvSpPr>
            <p:spPr>
              <a:xfrm>
                <a:off x="6911873" y="1532318"/>
                <a:ext cx="59228" cy="106612"/>
              </a:xfrm>
              <a:custGeom>
                <a:avLst/>
                <a:gdLst>
                  <a:gd name="connsiteX0" fmla="*/ 52519 w 59228"/>
                  <a:gd name="connsiteY0" fmla="*/ 33835 h 106612"/>
                  <a:gd name="connsiteX1" fmla="*/ 43573 w 59228"/>
                  <a:gd name="connsiteY1" fmla="*/ 33835 h 106612"/>
                  <a:gd name="connsiteX2" fmla="*/ 48685 w 59228"/>
                  <a:gd name="connsiteY2" fmla="*/ 7661 h 106612"/>
                  <a:gd name="connsiteX3" fmla="*/ 47407 w 59228"/>
                  <a:gd name="connsiteY3" fmla="*/ 2554 h 106612"/>
                  <a:gd name="connsiteX4" fmla="*/ 42295 w 59228"/>
                  <a:gd name="connsiteY4" fmla="*/ 0 h 106612"/>
                  <a:gd name="connsiteX5" fmla="*/ 16735 w 59228"/>
                  <a:gd name="connsiteY5" fmla="*/ 0 h 106612"/>
                  <a:gd name="connsiteX6" fmla="*/ 10346 w 59228"/>
                  <a:gd name="connsiteY6" fmla="*/ 5107 h 106612"/>
                  <a:gd name="connsiteX7" fmla="*/ 121 w 59228"/>
                  <a:gd name="connsiteY7" fmla="*/ 50434 h 106612"/>
                  <a:gd name="connsiteX8" fmla="*/ 5233 w 59228"/>
                  <a:gd name="connsiteY8" fmla="*/ 58094 h 106612"/>
                  <a:gd name="connsiteX9" fmla="*/ 6511 w 59228"/>
                  <a:gd name="connsiteY9" fmla="*/ 58094 h 106612"/>
                  <a:gd name="connsiteX10" fmla="*/ 16096 w 59228"/>
                  <a:gd name="connsiteY10" fmla="*/ 58094 h 106612"/>
                  <a:gd name="connsiteX11" fmla="*/ 10346 w 59228"/>
                  <a:gd name="connsiteY11" fmla="*/ 98952 h 106612"/>
                  <a:gd name="connsiteX12" fmla="*/ 14818 w 59228"/>
                  <a:gd name="connsiteY12" fmla="*/ 105974 h 106612"/>
                  <a:gd name="connsiteX13" fmla="*/ 16735 w 59228"/>
                  <a:gd name="connsiteY13" fmla="*/ 106613 h 106612"/>
                  <a:gd name="connsiteX14" fmla="*/ 22486 w 59228"/>
                  <a:gd name="connsiteY14" fmla="*/ 103421 h 106612"/>
                  <a:gd name="connsiteX15" fmla="*/ 58270 w 59228"/>
                  <a:gd name="connsiteY15" fmla="*/ 44050 h 106612"/>
                  <a:gd name="connsiteX16" fmla="*/ 58270 w 59228"/>
                  <a:gd name="connsiteY16" fmla="*/ 37666 h 106612"/>
                  <a:gd name="connsiteX17" fmla="*/ 52519 w 59228"/>
                  <a:gd name="connsiteY17" fmla="*/ 33835 h 106612"/>
                  <a:gd name="connsiteX18" fmla="*/ 27598 w 59228"/>
                  <a:gd name="connsiteY18" fmla="*/ 69585 h 106612"/>
                  <a:gd name="connsiteX19" fmla="*/ 30154 w 59228"/>
                  <a:gd name="connsiteY19" fmla="*/ 52349 h 106612"/>
                  <a:gd name="connsiteX20" fmla="*/ 28876 w 59228"/>
                  <a:gd name="connsiteY20" fmla="*/ 47242 h 106612"/>
                  <a:gd name="connsiteX21" fmla="*/ 23764 w 59228"/>
                  <a:gd name="connsiteY21" fmla="*/ 44688 h 106612"/>
                  <a:gd name="connsiteX22" fmla="*/ 14818 w 59228"/>
                  <a:gd name="connsiteY22" fmla="*/ 44688 h 106612"/>
                  <a:gd name="connsiteX23" fmla="*/ 22486 w 59228"/>
                  <a:gd name="connsiteY23" fmla="*/ 12130 h 106612"/>
                  <a:gd name="connsiteX24" fmla="*/ 35266 w 59228"/>
                  <a:gd name="connsiteY24" fmla="*/ 12130 h 106612"/>
                  <a:gd name="connsiteX25" fmla="*/ 30154 w 59228"/>
                  <a:gd name="connsiteY25" fmla="*/ 38304 h 106612"/>
                  <a:gd name="connsiteX26" fmla="*/ 35266 w 59228"/>
                  <a:gd name="connsiteY26" fmla="*/ 45965 h 106612"/>
                  <a:gd name="connsiteX27" fmla="*/ 36544 w 59228"/>
                  <a:gd name="connsiteY27" fmla="*/ 45965 h 106612"/>
                  <a:gd name="connsiteX28" fmla="*/ 41656 w 59228"/>
                  <a:gd name="connsiteY28" fmla="*/ 45965 h 106612"/>
                  <a:gd name="connsiteX29" fmla="*/ 27598 w 59228"/>
                  <a:gd name="connsiteY29" fmla="*/ 69585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9228" h="106612">
                    <a:moveTo>
                      <a:pt x="52519" y="33835"/>
                    </a:moveTo>
                    <a:lnTo>
                      <a:pt x="43573" y="33835"/>
                    </a:lnTo>
                    <a:lnTo>
                      <a:pt x="48685" y="7661"/>
                    </a:lnTo>
                    <a:cubicBezTo>
                      <a:pt x="49324" y="5746"/>
                      <a:pt x="48685" y="3830"/>
                      <a:pt x="47407" y="2554"/>
                    </a:cubicBezTo>
                    <a:cubicBezTo>
                      <a:pt x="46129" y="1277"/>
                      <a:pt x="44212" y="0"/>
                      <a:pt x="42295" y="0"/>
                    </a:cubicBezTo>
                    <a:lnTo>
                      <a:pt x="16735" y="0"/>
                    </a:lnTo>
                    <a:cubicBezTo>
                      <a:pt x="13541" y="0"/>
                      <a:pt x="10984" y="1915"/>
                      <a:pt x="10346" y="5107"/>
                    </a:cubicBezTo>
                    <a:lnTo>
                      <a:pt x="121" y="50434"/>
                    </a:lnTo>
                    <a:cubicBezTo>
                      <a:pt x="-518" y="53626"/>
                      <a:pt x="1399" y="57456"/>
                      <a:pt x="5233" y="58094"/>
                    </a:cubicBezTo>
                    <a:cubicBezTo>
                      <a:pt x="5872" y="58094"/>
                      <a:pt x="6511" y="58094"/>
                      <a:pt x="6511" y="58094"/>
                    </a:cubicBezTo>
                    <a:lnTo>
                      <a:pt x="16096" y="58094"/>
                    </a:lnTo>
                    <a:lnTo>
                      <a:pt x="10346" y="98952"/>
                    </a:lnTo>
                    <a:cubicBezTo>
                      <a:pt x="9706" y="102144"/>
                      <a:pt x="11623" y="105336"/>
                      <a:pt x="14818" y="105974"/>
                    </a:cubicBezTo>
                    <a:cubicBezTo>
                      <a:pt x="15457" y="105974"/>
                      <a:pt x="16096" y="106613"/>
                      <a:pt x="16735" y="106613"/>
                    </a:cubicBezTo>
                    <a:cubicBezTo>
                      <a:pt x="19291" y="106613"/>
                      <a:pt x="21208" y="105336"/>
                      <a:pt x="22486" y="103421"/>
                    </a:cubicBezTo>
                    <a:lnTo>
                      <a:pt x="58270" y="44050"/>
                    </a:lnTo>
                    <a:cubicBezTo>
                      <a:pt x="59548" y="42134"/>
                      <a:pt x="59548" y="39581"/>
                      <a:pt x="58270" y="37666"/>
                    </a:cubicBezTo>
                    <a:cubicBezTo>
                      <a:pt x="56992" y="35112"/>
                      <a:pt x="55075" y="33835"/>
                      <a:pt x="52519" y="33835"/>
                    </a:cubicBezTo>
                    <a:close/>
                    <a:moveTo>
                      <a:pt x="27598" y="69585"/>
                    </a:moveTo>
                    <a:lnTo>
                      <a:pt x="30154" y="52349"/>
                    </a:lnTo>
                    <a:cubicBezTo>
                      <a:pt x="30154" y="50434"/>
                      <a:pt x="30154" y="48518"/>
                      <a:pt x="28876" y="47242"/>
                    </a:cubicBezTo>
                    <a:cubicBezTo>
                      <a:pt x="27598" y="45965"/>
                      <a:pt x="25681" y="44688"/>
                      <a:pt x="23764" y="44688"/>
                    </a:cubicBezTo>
                    <a:lnTo>
                      <a:pt x="14818" y="44688"/>
                    </a:lnTo>
                    <a:lnTo>
                      <a:pt x="22486" y="12130"/>
                    </a:lnTo>
                    <a:lnTo>
                      <a:pt x="35266" y="12130"/>
                    </a:lnTo>
                    <a:lnTo>
                      <a:pt x="30154" y="38304"/>
                    </a:lnTo>
                    <a:cubicBezTo>
                      <a:pt x="29515" y="41496"/>
                      <a:pt x="32071" y="45326"/>
                      <a:pt x="35266" y="45965"/>
                    </a:cubicBezTo>
                    <a:cubicBezTo>
                      <a:pt x="35905" y="45965"/>
                      <a:pt x="35905" y="45965"/>
                      <a:pt x="36544" y="45965"/>
                    </a:cubicBezTo>
                    <a:lnTo>
                      <a:pt x="41656" y="45965"/>
                    </a:lnTo>
                    <a:lnTo>
                      <a:pt x="27598" y="6958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309" name="Graphic 4">
              <a:extLst>
                <a:ext uri="{FF2B5EF4-FFF2-40B4-BE49-F238E27FC236}">
                  <a16:creationId xmlns:a16="http://schemas.microsoft.com/office/drawing/2014/main" id="{3F3690F8-62EE-435A-8E21-4B7A8AFAC6E3}"/>
                </a:ext>
              </a:extLst>
            </p:cNvPr>
            <p:cNvGrpSpPr>
              <a:grpSpLocks noChangeAspect="1"/>
            </p:cNvGrpSpPr>
            <p:nvPr/>
          </p:nvGrpSpPr>
          <p:grpSpPr>
            <a:xfrm>
              <a:off x="11961907" y="582032"/>
              <a:ext cx="36256" cy="35846"/>
              <a:chOff x="548895" y="2936794"/>
              <a:chExt cx="200354" cy="199179"/>
            </a:xfrm>
            <a:solidFill>
              <a:schemeClr val="bg1"/>
            </a:solidFill>
            <a:effectLst/>
          </p:grpSpPr>
          <p:sp>
            <p:nvSpPr>
              <p:cNvPr id="336" name="Graphic 4">
                <a:extLst>
                  <a:ext uri="{FF2B5EF4-FFF2-40B4-BE49-F238E27FC236}">
                    <a16:creationId xmlns:a16="http://schemas.microsoft.com/office/drawing/2014/main" id="{834B1BDC-2530-485B-BC3E-5642734882BB}"/>
                  </a:ext>
                </a:extLst>
              </p:cNvPr>
              <p:cNvSpPr/>
              <p:nvPr/>
            </p:nvSpPr>
            <p:spPr>
              <a:xfrm>
                <a:off x="668387" y="2937084"/>
                <a:ext cx="80862" cy="80148"/>
              </a:xfrm>
              <a:custGeom>
                <a:avLst/>
                <a:gdLst>
                  <a:gd name="connsiteX0" fmla="*/ 69011 w 80862"/>
                  <a:gd name="connsiteY0" fmla="*/ 1626 h 80148"/>
                  <a:gd name="connsiteX1" fmla="*/ 12780 w 80862"/>
                  <a:gd name="connsiteY1" fmla="*/ 57805 h 80148"/>
                  <a:gd name="connsiteX2" fmla="*/ 12780 w 80862"/>
                  <a:gd name="connsiteY2" fmla="*/ 25246 h 80148"/>
                  <a:gd name="connsiteX3" fmla="*/ 6390 w 80862"/>
                  <a:gd name="connsiteY3" fmla="*/ 18862 h 80148"/>
                  <a:gd name="connsiteX4" fmla="*/ 0 w 80862"/>
                  <a:gd name="connsiteY4" fmla="*/ 25246 h 80148"/>
                  <a:gd name="connsiteX5" fmla="*/ 0 w 80862"/>
                  <a:gd name="connsiteY5" fmla="*/ 73126 h 80148"/>
                  <a:gd name="connsiteX6" fmla="*/ 639 w 80862"/>
                  <a:gd name="connsiteY6" fmla="*/ 75680 h 80148"/>
                  <a:gd name="connsiteX7" fmla="*/ 639 w 80862"/>
                  <a:gd name="connsiteY7" fmla="*/ 76318 h 80148"/>
                  <a:gd name="connsiteX8" fmla="*/ 1278 w 80862"/>
                  <a:gd name="connsiteY8" fmla="*/ 77595 h 80148"/>
                  <a:gd name="connsiteX9" fmla="*/ 1917 w 80862"/>
                  <a:gd name="connsiteY9" fmla="*/ 78234 h 80148"/>
                  <a:gd name="connsiteX10" fmla="*/ 3834 w 80862"/>
                  <a:gd name="connsiteY10" fmla="*/ 79510 h 80148"/>
                  <a:gd name="connsiteX11" fmla="*/ 3834 w 80862"/>
                  <a:gd name="connsiteY11" fmla="*/ 79510 h 80148"/>
                  <a:gd name="connsiteX12" fmla="*/ 3834 w 80862"/>
                  <a:gd name="connsiteY12" fmla="*/ 79510 h 80148"/>
                  <a:gd name="connsiteX13" fmla="*/ 6390 w 80862"/>
                  <a:gd name="connsiteY13" fmla="*/ 80149 h 80148"/>
                  <a:gd name="connsiteX14" fmla="*/ 54314 w 80862"/>
                  <a:gd name="connsiteY14" fmla="*/ 80149 h 80148"/>
                  <a:gd name="connsiteX15" fmla="*/ 60704 w 80862"/>
                  <a:gd name="connsiteY15" fmla="*/ 73765 h 80148"/>
                  <a:gd name="connsiteX16" fmla="*/ 54314 w 80862"/>
                  <a:gd name="connsiteY16" fmla="*/ 67381 h 80148"/>
                  <a:gd name="connsiteX17" fmla="*/ 22365 w 80862"/>
                  <a:gd name="connsiteY17" fmla="*/ 67381 h 80148"/>
                  <a:gd name="connsiteX18" fmla="*/ 78596 w 80862"/>
                  <a:gd name="connsiteY18" fmla="*/ 11202 h 80148"/>
                  <a:gd name="connsiteX19" fmla="*/ 79235 w 80862"/>
                  <a:gd name="connsiteY19" fmla="*/ 2264 h 80148"/>
                  <a:gd name="connsiteX20" fmla="*/ 70289 w 80862"/>
                  <a:gd name="connsiteY20" fmla="*/ 1626 h 80148"/>
                  <a:gd name="connsiteX21" fmla="*/ 69011 w 80862"/>
                  <a:gd name="connsiteY21" fmla="*/ 1626 h 80148"/>
                  <a:gd name="connsiteX22" fmla="*/ 69011 w 80862"/>
                  <a:gd name="connsiteY22" fmla="*/ 1626 h 8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0862" h="80148">
                    <a:moveTo>
                      <a:pt x="69011" y="1626"/>
                    </a:moveTo>
                    <a:lnTo>
                      <a:pt x="12780" y="57805"/>
                    </a:lnTo>
                    <a:lnTo>
                      <a:pt x="12780" y="25246"/>
                    </a:lnTo>
                    <a:cubicBezTo>
                      <a:pt x="12780" y="21416"/>
                      <a:pt x="10224" y="18862"/>
                      <a:pt x="6390" y="18862"/>
                    </a:cubicBezTo>
                    <a:cubicBezTo>
                      <a:pt x="2556" y="18862"/>
                      <a:pt x="0" y="21416"/>
                      <a:pt x="0" y="25246"/>
                    </a:cubicBezTo>
                    <a:lnTo>
                      <a:pt x="0" y="73126"/>
                    </a:lnTo>
                    <a:cubicBezTo>
                      <a:pt x="0" y="73765"/>
                      <a:pt x="0" y="74403"/>
                      <a:pt x="639" y="75680"/>
                    </a:cubicBezTo>
                    <a:cubicBezTo>
                      <a:pt x="639" y="75680"/>
                      <a:pt x="639" y="76318"/>
                      <a:pt x="639" y="76318"/>
                    </a:cubicBezTo>
                    <a:lnTo>
                      <a:pt x="1278" y="77595"/>
                    </a:lnTo>
                    <a:lnTo>
                      <a:pt x="1917" y="78234"/>
                    </a:lnTo>
                    <a:cubicBezTo>
                      <a:pt x="2556" y="78872"/>
                      <a:pt x="3195" y="78872"/>
                      <a:pt x="3834" y="79510"/>
                    </a:cubicBezTo>
                    <a:lnTo>
                      <a:pt x="3834" y="79510"/>
                    </a:lnTo>
                    <a:lnTo>
                      <a:pt x="3834" y="79510"/>
                    </a:lnTo>
                    <a:cubicBezTo>
                      <a:pt x="4473" y="79510"/>
                      <a:pt x="5112" y="80149"/>
                      <a:pt x="6390" y="80149"/>
                    </a:cubicBezTo>
                    <a:lnTo>
                      <a:pt x="54314" y="80149"/>
                    </a:lnTo>
                    <a:cubicBezTo>
                      <a:pt x="58148" y="80149"/>
                      <a:pt x="60704" y="77595"/>
                      <a:pt x="60704" y="73765"/>
                    </a:cubicBezTo>
                    <a:cubicBezTo>
                      <a:pt x="60704" y="69934"/>
                      <a:pt x="58148" y="67381"/>
                      <a:pt x="54314" y="67381"/>
                    </a:cubicBezTo>
                    <a:lnTo>
                      <a:pt x="22365" y="67381"/>
                    </a:lnTo>
                    <a:lnTo>
                      <a:pt x="78596" y="11202"/>
                    </a:lnTo>
                    <a:cubicBezTo>
                      <a:pt x="81152" y="8648"/>
                      <a:pt x="81791" y="4818"/>
                      <a:pt x="79235" y="2264"/>
                    </a:cubicBezTo>
                    <a:cubicBezTo>
                      <a:pt x="76679" y="-290"/>
                      <a:pt x="72845" y="-928"/>
                      <a:pt x="70289" y="1626"/>
                    </a:cubicBezTo>
                    <a:cubicBezTo>
                      <a:pt x="69650" y="987"/>
                      <a:pt x="69650" y="987"/>
                      <a:pt x="69011" y="1626"/>
                    </a:cubicBezTo>
                    <a:lnTo>
                      <a:pt x="69011" y="162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37" name="Graphic 4">
                <a:extLst>
                  <a:ext uri="{FF2B5EF4-FFF2-40B4-BE49-F238E27FC236}">
                    <a16:creationId xmlns:a16="http://schemas.microsoft.com/office/drawing/2014/main" id="{DB9DDAC7-BD44-4783-8C4B-4CD9715BD3D4}"/>
                  </a:ext>
                </a:extLst>
              </p:cNvPr>
              <p:cNvSpPr/>
              <p:nvPr/>
            </p:nvSpPr>
            <p:spPr>
              <a:xfrm>
                <a:off x="548895" y="3056174"/>
                <a:ext cx="79874" cy="79799"/>
              </a:xfrm>
              <a:custGeom>
                <a:avLst/>
                <a:gdLst>
                  <a:gd name="connsiteX0" fmla="*/ 79235 w 79874"/>
                  <a:gd name="connsiteY0" fmla="*/ 3830 h 79799"/>
                  <a:gd name="connsiteX1" fmla="*/ 79235 w 79874"/>
                  <a:gd name="connsiteY1" fmla="*/ 3830 h 79799"/>
                  <a:gd name="connsiteX2" fmla="*/ 79235 w 79874"/>
                  <a:gd name="connsiteY2" fmla="*/ 3830 h 79799"/>
                  <a:gd name="connsiteX3" fmla="*/ 77957 w 79874"/>
                  <a:gd name="connsiteY3" fmla="*/ 1915 h 79799"/>
                  <a:gd name="connsiteX4" fmla="*/ 77318 w 79874"/>
                  <a:gd name="connsiteY4" fmla="*/ 1277 h 79799"/>
                  <a:gd name="connsiteX5" fmla="*/ 76040 w 79874"/>
                  <a:gd name="connsiteY5" fmla="*/ 638 h 79799"/>
                  <a:gd name="connsiteX6" fmla="*/ 75401 w 79874"/>
                  <a:gd name="connsiteY6" fmla="*/ 638 h 79799"/>
                  <a:gd name="connsiteX7" fmla="*/ 73484 w 79874"/>
                  <a:gd name="connsiteY7" fmla="*/ 0 h 79799"/>
                  <a:gd name="connsiteX8" fmla="*/ 25560 w 79874"/>
                  <a:gd name="connsiteY8" fmla="*/ 0 h 79799"/>
                  <a:gd name="connsiteX9" fmla="*/ 19170 w 79874"/>
                  <a:gd name="connsiteY9" fmla="*/ 6384 h 79799"/>
                  <a:gd name="connsiteX10" fmla="*/ 25560 w 79874"/>
                  <a:gd name="connsiteY10" fmla="*/ 12768 h 79799"/>
                  <a:gd name="connsiteX11" fmla="*/ 58148 w 79874"/>
                  <a:gd name="connsiteY11" fmla="*/ 12768 h 79799"/>
                  <a:gd name="connsiteX12" fmla="*/ 1917 w 79874"/>
                  <a:gd name="connsiteY12" fmla="*/ 68947 h 79799"/>
                  <a:gd name="connsiteX13" fmla="*/ 1917 w 79874"/>
                  <a:gd name="connsiteY13" fmla="*/ 77884 h 79799"/>
                  <a:gd name="connsiteX14" fmla="*/ 1917 w 79874"/>
                  <a:gd name="connsiteY14" fmla="*/ 77884 h 79799"/>
                  <a:gd name="connsiteX15" fmla="*/ 6390 w 79874"/>
                  <a:gd name="connsiteY15" fmla="*/ 79800 h 79799"/>
                  <a:gd name="connsiteX16" fmla="*/ 10863 w 79874"/>
                  <a:gd name="connsiteY16" fmla="*/ 77884 h 79799"/>
                  <a:gd name="connsiteX17" fmla="*/ 67094 w 79874"/>
                  <a:gd name="connsiteY17" fmla="*/ 21706 h 79799"/>
                  <a:gd name="connsiteX18" fmla="*/ 67094 w 79874"/>
                  <a:gd name="connsiteY18" fmla="*/ 54264 h 79799"/>
                  <a:gd name="connsiteX19" fmla="*/ 73484 w 79874"/>
                  <a:gd name="connsiteY19" fmla="*/ 60648 h 79799"/>
                  <a:gd name="connsiteX20" fmla="*/ 79874 w 79874"/>
                  <a:gd name="connsiteY20" fmla="*/ 54264 h 79799"/>
                  <a:gd name="connsiteX21" fmla="*/ 79874 w 79874"/>
                  <a:gd name="connsiteY21" fmla="*/ 5746 h 79799"/>
                  <a:gd name="connsiteX22" fmla="*/ 79235 w 79874"/>
                  <a:gd name="connsiteY22" fmla="*/ 3830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874" h="79799">
                    <a:moveTo>
                      <a:pt x="79235" y="3830"/>
                    </a:moveTo>
                    <a:lnTo>
                      <a:pt x="79235" y="3830"/>
                    </a:lnTo>
                    <a:lnTo>
                      <a:pt x="79235" y="3830"/>
                    </a:lnTo>
                    <a:cubicBezTo>
                      <a:pt x="79235" y="3192"/>
                      <a:pt x="78596" y="2554"/>
                      <a:pt x="77957" y="1915"/>
                    </a:cubicBezTo>
                    <a:lnTo>
                      <a:pt x="77318" y="1277"/>
                    </a:lnTo>
                    <a:cubicBezTo>
                      <a:pt x="76679" y="638"/>
                      <a:pt x="76679" y="638"/>
                      <a:pt x="76040" y="638"/>
                    </a:cubicBezTo>
                    <a:lnTo>
                      <a:pt x="75401" y="638"/>
                    </a:lnTo>
                    <a:cubicBezTo>
                      <a:pt x="74762" y="638"/>
                      <a:pt x="74123" y="0"/>
                      <a:pt x="73484" y="0"/>
                    </a:cubicBezTo>
                    <a:lnTo>
                      <a:pt x="25560" y="0"/>
                    </a:lnTo>
                    <a:cubicBezTo>
                      <a:pt x="21726" y="0"/>
                      <a:pt x="19170" y="2554"/>
                      <a:pt x="19170" y="6384"/>
                    </a:cubicBezTo>
                    <a:cubicBezTo>
                      <a:pt x="19170" y="10214"/>
                      <a:pt x="21726" y="12768"/>
                      <a:pt x="25560" y="12768"/>
                    </a:cubicBezTo>
                    <a:lnTo>
                      <a:pt x="58148" y="12768"/>
                    </a:lnTo>
                    <a:lnTo>
                      <a:pt x="1917" y="68947"/>
                    </a:lnTo>
                    <a:cubicBezTo>
                      <a:pt x="-639" y="71500"/>
                      <a:pt x="-639" y="75331"/>
                      <a:pt x="1917" y="77884"/>
                    </a:cubicBezTo>
                    <a:cubicBezTo>
                      <a:pt x="1917" y="77884"/>
                      <a:pt x="1917" y="77884"/>
                      <a:pt x="1917" y="77884"/>
                    </a:cubicBezTo>
                    <a:cubicBezTo>
                      <a:pt x="3195" y="79161"/>
                      <a:pt x="4473" y="79800"/>
                      <a:pt x="6390" y="79800"/>
                    </a:cubicBezTo>
                    <a:cubicBezTo>
                      <a:pt x="8307" y="79800"/>
                      <a:pt x="9585" y="79161"/>
                      <a:pt x="10863" y="77884"/>
                    </a:cubicBezTo>
                    <a:lnTo>
                      <a:pt x="67094" y="21706"/>
                    </a:lnTo>
                    <a:lnTo>
                      <a:pt x="67094" y="54264"/>
                    </a:lnTo>
                    <a:cubicBezTo>
                      <a:pt x="67094" y="58094"/>
                      <a:pt x="69650" y="60648"/>
                      <a:pt x="73484" y="60648"/>
                    </a:cubicBezTo>
                    <a:cubicBezTo>
                      <a:pt x="77318" y="60648"/>
                      <a:pt x="79874" y="58094"/>
                      <a:pt x="79874" y="54264"/>
                    </a:cubicBezTo>
                    <a:lnTo>
                      <a:pt x="79874" y="5746"/>
                    </a:lnTo>
                    <a:cubicBezTo>
                      <a:pt x="79874" y="5746"/>
                      <a:pt x="79874" y="4469"/>
                      <a:pt x="79235" y="383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38" name="Graphic 4">
                <a:extLst>
                  <a:ext uri="{FF2B5EF4-FFF2-40B4-BE49-F238E27FC236}">
                    <a16:creationId xmlns:a16="http://schemas.microsoft.com/office/drawing/2014/main" id="{6BB8005A-5630-4412-B4EC-2BF56BBCA12B}"/>
                  </a:ext>
                </a:extLst>
              </p:cNvPr>
              <p:cNvSpPr/>
              <p:nvPr/>
            </p:nvSpPr>
            <p:spPr>
              <a:xfrm>
                <a:off x="668387" y="3056174"/>
                <a:ext cx="79874" cy="79799"/>
              </a:xfrm>
              <a:custGeom>
                <a:avLst/>
                <a:gdLst>
                  <a:gd name="connsiteX0" fmla="*/ 21726 w 79874"/>
                  <a:gd name="connsiteY0" fmla="*/ 12768 h 79799"/>
                  <a:gd name="connsiteX1" fmla="*/ 54314 w 79874"/>
                  <a:gd name="connsiteY1" fmla="*/ 12768 h 79799"/>
                  <a:gd name="connsiteX2" fmla="*/ 60704 w 79874"/>
                  <a:gd name="connsiteY2" fmla="*/ 6384 h 79799"/>
                  <a:gd name="connsiteX3" fmla="*/ 54314 w 79874"/>
                  <a:gd name="connsiteY3" fmla="*/ 0 h 79799"/>
                  <a:gd name="connsiteX4" fmla="*/ 6390 w 79874"/>
                  <a:gd name="connsiteY4" fmla="*/ 0 h 79799"/>
                  <a:gd name="connsiteX5" fmla="*/ 4473 w 79874"/>
                  <a:gd name="connsiteY5" fmla="*/ 638 h 79799"/>
                  <a:gd name="connsiteX6" fmla="*/ 3834 w 79874"/>
                  <a:gd name="connsiteY6" fmla="*/ 638 h 79799"/>
                  <a:gd name="connsiteX7" fmla="*/ 2556 w 79874"/>
                  <a:gd name="connsiteY7" fmla="*/ 1277 h 79799"/>
                  <a:gd name="connsiteX8" fmla="*/ 1917 w 79874"/>
                  <a:gd name="connsiteY8" fmla="*/ 1915 h 79799"/>
                  <a:gd name="connsiteX9" fmla="*/ 639 w 79874"/>
                  <a:gd name="connsiteY9" fmla="*/ 3830 h 79799"/>
                  <a:gd name="connsiteX10" fmla="*/ 639 w 79874"/>
                  <a:gd name="connsiteY10" fmla="*/ 3830 h 79799"/>
                  <a:gd name="connsiteX11" fmla="*/ 639 w 79874"/>
                  <a:gd name="connsiteY11" fmla="*/ 3830 h 79799"/>
                  <a:gd name="connsiteX12" fmla="*/ 0 w 79874"/>
                  <a:gd name="connsiteY12" fmla="*/ 6384 h 79799"/>
                  <a:gd name="connsiteX13" fmla="*/ 0 w 79874"/>
                  <a:gd name="connsiteY13" fmla="*/ 6384 h 79799"/>
                  <a:gd name="connsiteX14" fmla="*/ 0 w 79874"/>
                  <a:gd name="connsiteY14" fmla="*/ 54264 h 79799"/>
                  <a:gd name="connsiteX15" fmla="*/ 6390 w 79874"/>
                  <a:gd name="connsiteY15" fmla="*/ 60648 h 79799"/>
                  <a:gd name="connsiteX16" fmla="*/ 12780 w 79874"/>
                  <a:gd name="connsiteY16" fmla="*/ 54264 h 79799"/>
                  <a:gd name="connsiteX17" fmla="*/ 12780 w 79874"/>
                  <a:gd name="connsiteY17" fmla="*/ 21706 h 79799"/>
                  <a:gd name="connsiteX18" fmla="*/ 69011 w 79874"/>
                  <a:gd name="connsiteY18" fmla="*/ 77884 h 79799"/>
                  <a:gd name="connsiteX19" fmla="*/ 77957 w 79874"/>
                  <a:gd name="connsiteY19" fmla="*/ 77884 h 79799"/>
                  <a:gd name="connsiteX20" fmla="*/ 77957 w 79874"/>
                  <a:gd name="connsiteY20" fmla="*/ 68947 h 79799"/>
                  <a:gd name="connsiteX21" fmla="*/ 21726 w 79874"/>
                  <a:gd name="connsiteY21" fmla="*/ 12768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21726" y="12768"/>
                    </a:moveTo>
                    <a:lnTo>
                      <a:pt x="54314" y="12768"/>
                    </a:lnTo>
                    <a:cubicBezTo>
                      <a:pt x="58148" y="12768"/>
                      <a:pt x="60704" y="10214"/>
                      <a:pt x="60704" y="6384"/>
                    </a:cubicBezTo>
                    <a:cubicBezTo>
                      <a:pt x="60704" y="2554"/>
                      <a:pt x="58148" y="0"/>
                      <a:pt x="54314" y="0"/>
                    </a:cubicBezTo>
                    <a:lnTo>
                      <a:pt x="6390" y="0"/>
                    </a:lnTo>
                    <a:cubicBezTo>
                      <a:pt x="5751" y="0"/>
                      <a:pt x="5112" y="0"/>
                      <a:pt x="4473" y="638"/>
                    </a:cubicBezTo>
                    <a:lnTo>
                      <a:pt x="3834" y="638"/>
                    </a:lnTo>
                    <a:cubicBezTo>
                      <a:pt x="3195" y="638"/>
                      <a:pt x="3195" y="1277"/>
                      <a:pt x="2556" y="1277"/>
                    </a:cubicBezTo>
                    <a:cubicBezTo>
                      <a:pt x="2556" y="1277"/>
                      <a:pt x="1917" y="1277"/>
                      <a:pt x="1917" y="1915"/>
                    </a:cubicBezTo>
                    <a:cubicBezTo>
                      <a:pt x="1278" y="2554"/>
                      <a:pt x="1278" y="3192"/>
                      <a:pt x="639" y="3830"/>
                    </a:cubicBezTo>
                    <a:lnTo>
                      <a:pt x="639" y="3830"/>
                    </a:lnTo>
                    <a:lnTo>
                      <a:pt x="639" y="3830"/>
                    </a:lnTo>
                    <a:cubicBezTo>
                      <a:pt x="639" y="4469"/>
                      <a:pt x="0" y="5107"/>
                      <a:pt x="0" y="6384"/>
                    </a:cubicBezTo>
                    <a:lnTo>
                      <a:pt x="0" y="6384"/>
                    </a:lnTo>
                    <a:lnTo>
                      <a:pt x="0" y="54264"/>
                    </a:lnTo>
                    <a:cubicBezTo>
                      <a:pt x="0" y="58094"/>
                      <a:pt x="2556" y="60648"/>
                      <a:pt x="6390" y="60648"/>
                    </a:cubicBezTo>
                    <a:cubicBezTo>
                      <a:pt x="10224" y="60648"/>
                      <a:pt x="12780" y="58094"/>
                      <a:pt x="12780" y="54264"/>
                    </a:cubicBezTo>
                    <a:lnTo>
                      <a:pt x="12780" y="21706"/>
                    </a:lnTo>
                    <a:lnTo>
                      <a:pt x="69011" y="77884"/>
                    </a:lnTo>
                    <a:cubicBezTo>
                      <a:pt x="71567" y="80438"/>
                      <a:pt x="75401" y="80438"/>
                      <a:pt x="77957" y="77884"/>
                    </a:cubicBezTo>
                    <a:cubicBezTo>
                      <a:pt x="80513" y="75331"/>
                      <a:pt x="80513" y="71500"/>
                      <a:pt x="77957" y="68947"/>
                    </a:cubicBezTo>
                    <a:lnTo>
                      <a:pt x="21726"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39" name="Graphic 4">
                <a:extLst>
                  <a:ext uri="{FF2B5EF4-FFF2-40B4-BE49-F238E27FC236}">
                    <a16:creationId xmlns:a16="http://schemas.microsoft.com/office/drawing/2014/main" id="{76FC7986-F3C6-43E1-B7FC-B63B75F7C6BC}"/>
                  </a:ext>
                </a:extLst>
              </p:cNvPr>
              <p:cNvSpPr/>
              <p:nvPr/>
            </p:nvSpPr>
            <p:spPr>
              <a:xfrm>
                <a:off x="548895" y="2936794"/>
                <a:ext cx="79874" cy="79799"/>
              </a:xfrm>
              <a:custGeom>
                <a:avLst/>
                <a:gdLst>
                  <a:gd name="connsiteX0" fmla="*/ 73484 w 79874"/>
                  <a:gd name="connsiteY0" fmla="*/ 19152 h 79799"/>
                  <a:gd name="connsiteX1" fmla="*/ 67094 w 79874"/>
                  <a:gd name="connsiteY1" fmla="*/ 25536 h 79799"/>
                  <a:gd name="connsiteX2" fmla="*/ 67094 w 79874"/>
                  <a:gd name="connsiteY2" fmla="*/ 58094 h 79799"/>
                  <a:gd name="connsiteX3" fmla="*/ 10863 w 79874"/>
                  <a:gd name="connsiteY3" fmla="*/ 1915 h 79799"/>
                  <a:gd name="connsiteX4" fmla="*/ 1917 w 79874"/>
                  <a:gd name="connsiteY4" fmla="*/ 1915 h 79799"/>
                  <a:gd name="connsiteX5" fmla="*/ 1917 w 79874"/>
                  <a:gd name="connsiteY5" fmla="*/ 1915 h 79799"/>
                  <a:gd name="connsiteX6" fmla="*/ 1917 w 79874"/>
                  <a:gd name="connsiteY6" fmla="*/ 10853 h 79799"/>
                  <a:gd name="connsiteX7" fmla="*/ 58148 w 79874"/>
                  <a:gd name="connsiteY7" fmla="*/ 67032 h 79799"/>
                  <a:gd name="connsiteX8" fmla="*/ 25560 w 79874"/>
                  <a:gd name="connsiteY8" fmla="*/ 67032 h 79799"/>
                  <a:gd name="connsiteX9" fmla="*/ 19170 w 79874"/>
                  <a:gd name="connsiteY9" fmla="*/ 73416 h 79799"/>
                  <a:gd name="connsiteX10" fmla="*/ 25560 w 79874"/>
                  <a:gd name="connsiteY10" fmla="*/ 79800 h 79799"/>
                  <a:gd name="connsiteX11" fmla="*/ 73484 w 79874"/>
                  <a:gd name="connsiteY11" fmla="*/ 79800 h 79799"/>
                  <a:gd name="connsiteX12" fmla="*/ 76040 w 79874"/>
                  <a:gd name="connsiteY12" fmla="*/ 79161 h 79799"/>
                  <a:gd name="connsiteX13" fmla="*/ 76040 w 79874"/>
                  <a:gd name="connsiteY13" fmla="*/ 79161 h 79799"/>
                  <a:gd name="connsiteX14" fmla="*/ 76040 w 79874"/>
                  <a:gd name="connsiteY14" fmla="*/ 79161 h 79799"/>
                  <a:gd name="connsiteX15" fmla="*/ 77957 w 79874"/>
                  <a:gd name="connsiteY15" fmla="*/ 77885 h 79799"/>
                  <a:gd name="connsiteX16" fmla="*/ 78596 w 79874"/>
                  <a:gd name="connsiteY16" fmla="*/ 77246 h 79799"/>
                  <a:gd name="connsiteX17" fmla="*/ 79235 w 79874"/>
                  <a:gd name="connsiteY17" fmla="*/ 75969 h 79799"/>
                  <a:gd name="connsiteX18" fmla="*/ 79235 w 79874"/>
                  <a:gd name="connsiteY18" fmla="*/ 75331 h 79799"/>
                  <a:gd name="connsiteX19" fmla="*/ 79874 w 79874"/>
                  <a:gd name="connsiteY19" fmla="*/ 72777 h 79799"/>
                  <a:gd name="connsiteX20" fmla="*/ 79874 w 79874"/>
                  <a:gd name="connsiteY20" fmla="*/ 24897 h 79799"/>
                  <a:gd name="connsiteX21" fmla="*/ 73484 w 79874"/>
                  <a:gd name="connsiteY21" fmla="*/ 19152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73484" y="19152"/>
                    </a:moveTo>
                    <a:cubicBezTo>
                      <a:pt x="69650" y="19152"/>
                      <a:pt x="67094" y="21706"/>
                      <a:pt x="67094" y="25536"/>
                    </a:cubicBezTo>
                    <a:lnTo>
                      <a:pt x="67094" y="58094"/>
                    </a:lnTo>
                    <a:lnTo>
                      <a:pt x="10863" y="1915"/>
                    </a:lnTo>
                    <a:cubicBezTo>
                      <a:pt x="8307" y="-638"/>
                      <a:pt x="4473" y="-638"/>
                      <a:pt x="1917" y="1915"/>
                    </a:cubicBezTo>
                    <a:cubicBezTo>
                      <a:pt x="1917" y="1915"/>
                      <a:pt x="1917" y="1915"/>
                      <a:pt x="1917" y="1915"/>
                    </a:cubicBezTo>
                    <a:cubicBezTo>
                      <a:pt x="-639" y="4469"/>
                      <a:pt x="-639" y="8299"/>
                      <a:pt x="1917" y="10853"/>
                    </a:cubicBezTo>
                    <a:lnTo>
                      <a:pt x="58148" y="67032"/>
                    </a:lnTo>
                    <a:lnTo>
                      <a:pt x="25560" y="67032"/>
                    </a:lnTo>
                    <a:cubicBezTo>
                      <a:pt x="21726" y="67032"/>
                      <a:pt x="19170" y="69585"/>
                      <a:pt x="19170" y="73416"/>
                    </a:cubicBezTo>
                    <a:cubicBezTo>
                      <a:pt x="19170" y="77246"/>
                      <a:pt x="21726" y="79800"/>
                      <a:pt x="25560" y="79800"/>
                    </a:cubicBezTo>
                    <a:lnTo>
                      <a:pt x="73484" y="79800"/>
                    </a:lnTo>
                    <a:cubicBezTo>
                      <a:pt x="74123" y="79800"/>
                      <a:pt x="75401" y="79800"/>
                      <a:pt x="76040" y="79161"/>
                    </a:cubicBezTo>
                    <a:lnTo>
                      <a:pt x="76040" y="79161"/>
                    </a:lnTo>
                    <a:lnTo>
                      <a:pt x="76040" y="79161"/>
                    </a:lnTo>
                    <a:cubicBezTo>
                      <a:pt x="76679" y="79161"/>
                      <a:pt x="77318" y="78523"/>
                      <a:pt x="77957" y="77885"/>
                    </a:cubicBezTo>
                    <a:lnTo>
                      <a:pt x="78596" y="77246"/>
                    </a:lnTo>
                    <a:cubicBezTo>
                      <a:pt x="79235" y="76608"/>
                      <a:pt x="79235" y="76608"/>
                      <a:pt x="79235" y="75969"/>
                    </a:cubicBezTo>
                    <a:cubicBezTo>
                      <a:pt x="79235" y="75969"/>
                      <a:pt x="79235" y="75331"/>
                      <a:pt x="79235" y="75331"/>
                    </a:cubicBezTo>
                    <a:cubicBezTo>
                      <a:pt x="79235" y="74693"/>
                      <a:pt x="79874" y="74054"/>
                      <a:pt x="79874" y="72777"/>
                    </a:cubicBezTo>
                    <a:lnTo>
                      <a:pt x="79874" y="24897"/>
                    </a:lnTo>
                    <a:cubicBezTo>
                      <a:pt x="79235" y="22344"/>
                      <a:pt x="76679" y="19152"/>
                      <a:pt x="73484" y="1915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310" name="Graphic 4">
              <a:extLst>
                <a:ext uri="{FF2B5EF4-FFF2-40B4-BE49-F238E27FC236}">
                  <a16:creationId xmlns:a16="http://schemas.microsoft.com/office/drawing/2014/main" id="{68E1B5FA-720A-4153-AFDF-8893607B50FD}"/>
                </a:ext>
              </a:extLst>
            </p:cNvPr>
            <p:cNvSpPr/>
            <p:nvPr/>
          </p:nvSpPr>
          <p:spPr>
            <a:xfrm>
              <a:off x="12165545" y="582376"/>
              <a:ext cx="25314" cy="36227"/>
            </a:xfrm>
            <a:custGeom>
              <a:avLst/>
              <a:gdLst>
                <a:gd name="connsiteX0" fmla="*/ 21507 w 153778"/>
                <a:gd name="connsiteY0" fmla="*/ 220886 h 220885"/>
                <a:gd name="connsiteX1" fmla="*/ 18312 w 153778"/>
                <a:gd name="connsiteY1" fmla="*/ 220247 h 220885"/>
                <a:gd name="connsiteX2" fmla="*/ 15117 w 153778"/>
                <a:gd name="connsiteY2" fmla="*/ 212587 h 220885"/>
                <a:gd name="connsiteX3" fmla="*/ 42594 w 153778"/>
                <a:gd name="connsiteY3" fmla="*/ 116827 h 220885"/>
                <a:gd name="connsiteX4" fmla="*/ 6171 w 153778"/>
                <a:gd name="connsiteY4" fmla="*/ 116827 h 220885"/>
                <a:gd name="connsiteX5" fmla="*/ 1059 w 153778"/>
                <a:gd name="connsiteY5" fmla="*/ 113635 h 220885"/>
                <a:gd name="connsiteX6" fmla="*/ 420 w 153778"/>
                <a:gd name="connsiteY6" fmla="*/ 107251 h 220885"/>
                <a:gd name="connsiteX7" fmla="*/ 45150 w 153778"/>
                <a:gd name="connsiteY7" fmla="*/ 3830 h 220885"/>
                <a:gd name="connsiteX8" fmla="*/ 50900 w 153778"/>
                <a:gd name="connsiteY8" fmla="*/ 0 h 220885"/>
                <a:gd name="connsiteX9" fmla="*/ 125024 w 153778"/>
                <a:gd name="connsiteY9" fmla="*/ 0 h 220885"/>
                <a:gd name="connsiteX10" fmla="*/ 131414 w 153778"/>
                <a:gd name="connsiteY10" fmla="*/ 6384 h 220885"/>
                <a:gd name="connsiteX11" fmla="*/ 130774 w 153778"/>
                <a:gd name="connsiteY11" fmla="*/ 8938 h 220885"/>
                <a:gd name="connsiteX12" fmla="*/ 105215 w 153778"/>
                <a:gd name="connsiteY12" fmla="*/ 66394 h 220885"/>
                <a:gd name="connsiteX13" fmla="*/ 147389 w 153778"/>
                <a:gd name="connsiteY13" fmla="*/ 66394 h 220885"/>
                <a:gd name="connsiteX14" fmla="*/ 153779 w 153778"/>
                <a:gd name="connsiteY14" fmla="*/ 72778 h 220885"/>
                <a:gd name="connsiteX15" fmla="*/ 151861 w 153778"/>
                <a:gd name="connsiteY15" fmla="*/ 77246 h 220885"/>
                <a:gd name="connsiteX16" fmla="*/ 25980 w 153778"/>
                <a:gd name="connsiteY16" fmla="*/ 217694 h 220885"/>
                <a:gd name="connsiteX17" fmla="*/ 21507 w 153778"/>
                <a:gd name="connsiteY17" fmla="*/ 220886 h 220885"/>
                <a:gd name="connsiteX18" fmla="*/ 15755 w 153778"/>
                <a:gd name="connsiteY18" fmla="*/ 104059 h 220885"/>
                <a:gd name="connsiteX19" fmla="*/ 51540 w 153778"/>
                <a:gd name="connsiteY19" fmla="*/ 104059 h 220885"/>
                <a:gd name="connsiteX20" fmla="*/ 57930 w 153778"/>
                <a:gd name="connsiteY20" fmla="*/ 110443 h 220885"/>
                <a:gd name="connsiteX21" fmla="*/ 57930 w 153778"/>
                <a:gd name="connsiteY21" fmla="*/ 112358 h 220885"/>
                <a:gd name="connsiteX22" fmla="*/ 35565 w 153778"/>
                <a:gd name="connsiteY22" fmla="*/ 188966 h 220885"/>
                <a:gd name="connsiteX23" fmla="*/ 133330 w 153778"/>
                <a:gd name="connsiteY23" fmla="*/ 79800 h 220885"/>
                <a:gd name="connsiteX24" fmla="*/ 95630 w 153778"/>
                <a:gd name="connsiteY24" fmla="*/ 79800 h 220885"/>
                <a:gd name="connsiteX25" fmla="*/ 89240 w 153778"/>
                <a:gd name="connsiteY25" fmla="*/ 73416 h 220885"/>
                <a:gd name="connsiteX26" fmla="*/ 89879 w 153778"/>
                <a:gd name="connsiteY26" fmla="*/ 70862 h 220885"/>
                <a:gd name="connsiteX27" fmla="*/ 115439 w 153778"/>
                <a:gd name="connsiteY27" fmla="*/ 13406 h 220885"/>
                <a:gd name="connsiteX28" fmla="*/ 56012 w 153778"/>
                <a:gd name="connsiteY28" fmla="*/ 13406 h 220885"/>
                <a:gd name="connsiteX29" fmla="*/ 15755 w 153778"/>
                <a:gd name="connsiteY29" fmla="*/ 104059 h 22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778" h="220885">
                  <a:moveTo>
                    <a:pt x="21507" y="220886"/>
                  </a:moveTo>
                  <a:cubicBezTo>
                    <a:pt x="20229" y="220886"/>
                    <a:pt x="19590" y="220886"/>
                    <a:pt x="18312" y="220247"/>
                  </a:cubicBezTo>
                  <a:cubicBezTo>
                    <a:pt x="15755" y="218971"/>
                    <a:pt x="14478" y="215779"/>
                    <a:pt x="15117" y="212587"/>
                  </a:cubicBezTo>
                  <a:lnTo>
                    <a:pt x="42594" y="116827"/>
                  </a:lnTo>
                  <a:lnTo>
                    <a:pt x="6171" y="116827"/>
                  </a:lnTo>
                  <a:cubicBezTo>
                    <a:pt x="4254" y="116827"/>
                    <a:pt x="1698" y="115550"/>
                    <a:pt x="1059" y="113635"/>
                  </a:cubicBezTo>
                  <a:cubicBezTo>
                    <a:pt x="-219" y="111720"/>
                    <a:pt x="-219" y="109805"/>
                    <a:pt x="420" y="107251"/>
                  </a:cubicBezTo>
                  <a:lnTo>
                    <a:pt x="45150" y="3830"/>
                  </a:lnTo>
                  <a:cubicBezTo>
                    <a:pt x="46427" y="1277"/>
                    <a:pt x="48345" y="0"/>
                    <a:pt x="50900" y="0"/>
                  </a:cubicBezTo>
                  <a:lnTo>
                    <a:pt x="125024" y="0"/>
                  </a:lnTo>
                  <a:cubicBezTo>
                    <a:pt x="128858" y="0"/>
                    <a:pt x="131414" y="3192"/>
                    <a:pt x="131414" y="6384"/>
                  </a:cubicBezTo>
                  <a:cubicBezTo>
                    <a:pt x="131414" y="7022"/>
                    <a:pt x="131414" y="8299"/>
                    <a:pt x="130774" y="8938"/>
                  </a:cubicBezTo>
                  <a:lnTo>
                    <a:pt x="105215" y="66394"/>
                  </a:lnTo>
                  <a:lnTo>
                    <a:pt x="147389" y="66394"/>
                  </a:lnTo>
                  <a:cubicBezTo>
                    <a:pt x="151223" y="66394"/>
                    <a:pt x="153779" y="68947"/>
                    <a:pt x="153779" y="72778"/>
                  </a:cubicBezTo>
                  <a:cubicBezTo>
                    <a:pt x="153779" y="74693"/>
                    <a:pt x="153139" y="75970"/>
                    <a:pt x="151861" y="77246"/>
                  </a:cubicBezTo>
                  <a:lnTo>
                    <a:pt x="25980" y="217694"/>
                  </a:lnTo>
                  <a:cubicBezTo>
                    <a:pt x="24701" y="219609"/>
                    <a:pt x="23424" y="220247"/>
                    <a:pt x="21507" y="220886"/>
                  </a:cubicBezTo>
                  <a:close/>
                  <a:moveTo>
                    <a:pt x="15755" y="104059"/>
                  </a:moveTo>
                  <a:lnTo>
                    <a:pt x="51540" y="104059"/>
                  </a:lnTo>
                  <a:cubicBezTo>
                    <a:pt x="55373" y="104059"/>
                    <a:pt x="57930" y="106613"/>
                    <a:pt x="57930" y="110443"/>
                  </a:cubicBezTo>
                  <a:cubicBezTo>
                    <a:pt x="57930" y="111081"/>
                    <a:pt x="57930" y="111720"/>
                    <a:pt x="57930" y="112358"/>
                  </a:cubicBezTo>
                  <a:lnTo>
                    <a:pt x="35565" y="188966"/>
                  </a:lnTo>
                  <a:lnTo>
                    <a:pt x="133330" y="79800"/>
                  </a:lnTo>
                  <a:lnTo>
                    <a:pt x="95630" y="79800"/>
                  </a:lnTo>
                  <a:cubicBezTo>
                    <a:pt x="91796" y="79800"/>
                    <a:pt x="89240" y="77246"/>
                    <a:pt x="89240" y="73416"/>
                  </a:cubicBezTo>
                  <a:cubicBezTo>
                    <a:pt x="89240" y="72778"/>
                    <a:pt x="89240" y="71501"/>
                    <a:pt x="89879" y="70862"/>
                  </a:cubicBezTo>
                  <a:lnTo>
                    <a:pt x="115439" y="13406"/>
                  </a:lnTo>
                  <a:lnTo>
                    <a:pt x="56012" y="13406"/>
                  </a:lnTo>
                  <a:lnTo>
                    <a:pt x="15755" y="104059"/>
                  </a:lnTo>
                  <a:close/>
                </a:path>
              </a:pathLst>
            </a:custGeom>
            <a:solidFill>
              <a:schemeClr val="bg1"/>
            </a:solidFill>
            <a:ln w="6390" cap="flat">
              <a:noFill/>
              <a:prstDash val="solid"/>
              <a:miter/>
            </a:ln>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nvGrpSpPr>
            <p:cNvPr id="311" name="Group 310">
              <a:extLst>
                <a:ext uri="{FF2B5EF4-FFF2-40B4-BE49-F238E27FC236}">
                  <a16:creationId xmlns:a16="http://schemas.microsoft.com/office/drawing/2014/main" id="{604502FA-0B3F-47AF-9712-5F99266BB82F}"/>
                </a:ext>
              </a:extLst>
            </p:cNvPr>
            <p:cNvGrpSpPr/>
            <p:nvPr/>
          </p:nvGrpSpPr>
          <p:grpSpPr>
            <a:xfrm>
              <a:off x="12355399" y="579131"/>
              <a:ext cx="24953" cy="37920"/>
              <a:chOff x="9403655" y="3579409"/>
              <a:chExt cx="212845" cy="323456"/>
            </a:xfrm>
            <a:effectLst/>
          </p:grpSpPr>
          <p:sp>
            <p:nvSpPr>
              <p:cNvPr id="334" name="Graphic 4">
                <a:extLst>
                  <a:ext uri="{FF2B5EF4-FFF2-40B4-BE49-F238E27FC236}">
                    <a16:creationId xmlns:a16="http://schemas.microsoft.com/office/drawing/2014/main" id="{486422C1-C61E-4AEA-AB7F-E6BC1D2E2C22}"/>
                  </a:ext>
                </a:extLst>
              </p:cNvPr>
              <p:cNvSpPr/>
              <p:nvPr/>
            </p:nvSpPr>
            <p:spPr>
              <a:xfrm>
                <a:off x="9415318" y="3882414"/>
                <a:ext cx="182550" cy="20451"/>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35" name="Graphic 4">
                <a:extLst>
                  <a:ext uri="{FF2B5EF4-FFF2-40B4-BE49-F238E27FC236}">
                    <a16:creationId xmlns:a16="http://schemas.microsoft.com/office/drawing/2014/main" id="{6FBD5B80-7A3E-4236-A021-51D03AC60040}"/>
                  </a:ext>
                </a:extLst>
              </p:cNvPr>
              <p:cNvSpPr/>
              <p:nvPr/>
            </p:nvSpPr>
            <p:spPr>
              <a:xfrm>
                <a:off x="9403655" y="3579409"/>
                <a:ext cx="212845" cy="316811"/>
              </a:xfrm>
              <a:custGeom>
                <a:avLst/>
                <a:gdLst>
                  <a:gd name="connsiteX0" fmla="*/ 119784 w 157744"/>
                  <a:gd name="connsiteY0" fmla="*/ 78842 h 235249"/>
                  <a:gd name="connsiteX1" fmla="*/ 111477 w 157744"/>
                  <a:gd name="connsiteY1" fmla="*/ 82034 h 235249"/>
                  <a:gd name="connsiteX2" fmla="*/ 110838 w 157744"/>
                  <a:gd name="connsiteY2" fmla="*/ 85226 h 235249"/>
                  <a:gd name="connsiteX3" fmla="*/ 109560 w 157744"/>
                  <a:gd name="connsiteY3" fmla="*/ 103740 h 235249"/>
                  <a:gd name="connsiteX4" fmla="*/ 109560 w 157744"/>
                  <a:gd name="connsiteY4" fmla="*/ 104378 h 235249"/>
                  <a:gd name="connsiteX5" fmla="*/ 105726 w 157744"/>
                  <a:gd name="connsiteY5" fmla="*/ 73735 h 235249"/>
                  <a:gd name="connsiteX6" fmla="*/ 68664 w 157744"/>
                  <a:gd name="connsiteY6" fmla="*/ 958 h 235249"/>
                  <a:gd name="connsiteX7" fmla="*/ 61635 w 157744"/>
                  <a:gd name="connsiteY7" fmla="*/ 958 h 235249"/>
                  <a:gd name="connsiteX8" fmla="*/ 58440 w 157744"/>
                  <a:gd name="connsiteY8" fmla="*/ 7342 h 235249"/>
                  <a:gd name="connsiteX9" fmla="*/ 46938 w 157744"/>
                  <a:gd name="connsiteY9" fmla="*/ 64797 h 235249"/>
                  <a:gd name="connsiteX10" fmla="*/ 26490 w 157744"/>
                  <a:gd name="connsiteY10" fmla="*/ 98633 h 235249"/>
                  <a:gd name="connsiteX11" fmla="*/ 292 w 157744"/>
                  <a:gd name="connsiteY11" fmla="*/ 170772 h 235249"/>
                  <a:gd name="connsiteX12" fmla="*/ 45660 w 157744"/>
                  <a:gd name="connsiteY12" fmla="*/ 233973 h 235249"/>
                  <a:gd name="connsiteX13" fmla="*/ 46938 w 157744"/>
                  <a:gd name="connsiteY13" fmla="*/ 233973 h 235249"/>
                  <a:gd name="connsiteX14" fmla="*/ 52050 w 157744"/>
                  <a:gd name="connsiteY14" fmla="*/ 231420 h 235249"/>
                  <a:gd name="connsiteX15" fmla="*/ 52050 w 157744"/>
                  <a:gd name="connsiteY15" fmla="*/ 224397 h 235249"/>
                  <a:gd name="connsiteX16" fmla="*/ 56523 w 157744"/>
                  <a:gd name="connsiteY16" fmla="*/ 157365 h 235249"/>
                  <a:gd name="connsiteX17" fmla="*/ 72498 w 157744"/>
                  <a:gd name="connsiteY17" fmla="*/ 126722 h 235249"/>
                  <a:gd name="connsiteX18" fmla="*/ 98058 w 157744"/>
                  <a:gd name="connsiteY18" fmla="*/ 166303 h 235249"/>
                  <a:gd name="connsiteX19" fmla="*/ 103170 w 157744"/>
                  <a:gd name="connsiteY19" fmla="*/ 225674 h 235249"/>
                  <a:gd name="connsiteX20" fmla="*/ 103809 w 157744"/>
                  <a:gd name="connsiteY20" fmla="*/ 232058 h 235249"/>
                  <a:gd name="connsiteX21" fmla="*/ 109560 w 157744"/>
                  <a:gd name="connsiteY21" fmla="*/ 235250 h 235249"/>
                  <a:gd name="connsiteX22" fmla="*/ 139592 w 157744"/>
                  <a:gd name="connsiteY22" fmla="*/ 215460 h 235249"/>
                  <a:gd name="connsiteX23" fmla="*/ 155567 w 157744"/>
                  <a:gd name="connsiteY23" fmla="*/ 143959 h 235249"/>
                  <a:gd name="connsiteX24" fmla="*/ 119784 w 157744"/>
                  <a:gd name="connsiteY24" fmla="*/ 78842 h 235249"/>
                  <a:gd name="connsiteX25" fmla="*/ 130007 w 157744"/>
                  <a:gd name="connsiteY25" fmla="*/ 207799 h 235249"/>
                  <a:gd name="connsiteX26" fmla="*/ 120422 w 157744"/>
                  <a:gd name="connsiteY26" fmla="*/ 217375 h 235249"/>
                  <a:gd name="connsiteX27" fmla="*/ 108921 w 157744"/>
                  <a:gd name="connsiteY27" fmla="*/ 159280 h 235249"/>
                  <a:gd name="connsiteX28" fmla="*/ 81444 w 157744"/>
                  <a:gd name="connsiteY28" fmla="*/ 110124 h 235249"/>
                  <a:gd name="connsiteX29" fmla="*/ 76332 w 157744"/>
                  <a:gd name="connsiteY29" fmla="*/ 103740 h 235249"/>
                  <a:gd name="connsiteX30" fmla="*/ 68664 w 157744"/>
                  <a:gd name="connsiteY30" fmla="*/ 106932 h 235249"/>
                  <a:gd name="connsiteX31" fmla="*/ 46299 w 157744"/>
                  <a:gd name="connsiteY31" fmla="*/ 152258 h 235249"/>
                  <a:gd name="connsiteX32" fmla="*/ 33520 w 157744"/>
                  <a:gd name="connsiteY32" fmla="*/ 214183 h 235249"/>
                  <a:gd name="connsiteX33" fmla="*/ 13072 w 157744"/>
                  <a:gd name="connsiteY33" fmla="*/ 170772 h 235249"/>
                  <a:gd name="connsiteX34" fmla="*/ 36714 w 157744"/>
                  <a:gd name="connsiteY34" fmla="*/ 106932 h 235249"/>
                  <a:gd name="connsiteX35" fmla="*/ 59079 w 157744"/>
                  <a:gd name="connsiteY35" fmla="*/ 69905 h 235249"/>
                  <a:gd name="connsiteX36" fmla="*/ 71220 w 157744"/>
                  <a:gd name="connsiteY36" fmla="*/ 20748 h 235249"/>
                  <a:gd name="connsiteX37" fmla="*/ 92946 w 157744"/>
                  <a:gd name="connsiteY37" fmla="*/ 73097 h 235249"/>
                  <a:gd name="connsiteX38" fmla="*/ 108282 w 157744"/>
                  <a:gd name="connsiteY38" fmla="*/ 117784 h 235249"/>
                  <a:gd name="connsiteX39" fmla="*/ 122339 w 157744"/>
                  <a:gd name="connsiteY39" fmla="*/ 106932 h 235249"/>
                  <a:gd name="connsiteX40" fmla="*/ 123617 w 157744"/>
                  <a:gd name="connsiteY40" fmla="*/ 98633 h 235249"/>
                  <a:gd name="connsiteX41" fmla="*/ 143427 w 157744"/>
                  <a:gd name="connsiteY41" fmla="*/ 146512 h 235249"/>
                  <a:gd name="connsiteX42" fmla="*/ 130007 w 157744"/>
                  <a:gd name="connsiteY42" fmla="*/ 207799 h 235249"/>
                  <a:gd name="connsiteX43" fmla="*/ 130007 w 157744"/>
                  <a:gd name="connsiteY43" fmla="*/ 207799 h 23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7744" h="235249">
                    <a:moveTo>
                      <a:pt x="119784" y="78842"/>
                    </a:moveTo>
                    <a:cubicBezTo>
                      <a:pt x="116589" y="77565"/>
                      <a:pt x="112754" y="78842"/>
                      <a:pt x="111477" y="82034"/>
                    </a:cubicBezTo>
                    <a:cubicBezTo>
                      <a:pt x="110838" y="83311"/>
                      <a:pt x="110838" y="83949"/>
                      <a:pt x="110838" y="85226"/>
                    </a:cubicBezTo>
                    <a:cubicBezTo>
                      <a:pt x="111477" y="91610"/>
                      <a:pt x="110838" y="97994"/>
                      <a:pt x="109560" y="103740"/>
                    </a:cubicBezTo>
                    <a:lnTo>
                      <a:pt x="109560" y="104378"/>
                    </a:lnTo>
                    <a:cubicBezTo>
                      <a:pt x="107643" y="101825"/>
                      <a:pt x="104448" y="92887"/>
                      <a:pt x="105726" y="73735"/>
                    </a:cubicBezTo>
                    <a:cubicBezTo>
                      <a:pt x="107643" y="27770"/>
                      <a:pt x="69942" y="2235"/>
                      <a:pt x="68664" y="958"/>
                    </a:cubicBezTo>
                    <a:cubicBezTo>
                      <a:pt x="66747" y="-319"/>
                      <a:pt x="63552" y="-319"/>
                      <a:pt x="61635" y="958"/>
                    </a:cubicBezTo>
                    <a:cubicBezTo>
                      <a:pt x="59718" y="2235"/>
                      <a:pt x="58440" y="4788"/>
                      <a:pt x="58440" y="7342"/>
                    </a:cubicBezTo>
                    <a:cubicBezTo>
                      <a:pt x="58440" y="7342"/>
                      <a:pt x="60996" y="29686"/>
                      <a:pt x="46938" y="64797"/>
                    </a:cubicBezTo>
                    <a:cubicBezTo>
                      <a:pt x="41826" y="76927"/>
                      <a:pt x="34798" y="88418"/>
                      <a:pt x="26490" y="98633"/>
                    </a:cubicBezTo>
                    <a:cubicBezTo>
                      <a:pt x="12433" y="117784"/>
                      <a:pt x="-2264" y="137575"/>
                      <a:pt x="292" y="170772"/>
                    </a:cubicBezTo>
                    <a:cubicBezTo>
                      <a:pt x="4126" y="223120"/>
                      <a:pt x="45660" y="233973"/>
                      <a:pt x="45660" y="233973"/>
                    </a:cubicBezTo>
                    <a:lnTo>
                      <a:pt x="46938" y="233973"/>
                    </a:lnTo>
                    <a:cubicBezTo>
                      <a:pt x="48855" y="233973"/>
                      <a:pt x="50772" y="232696"/>
                      <a:pt x="52050" y="231420"/>
                    </a:cubicBezTo>
                    <a:cubicBezTo>
                      <a:pt x="53328" y="229504"/>
                      <a:pt x="53328" y="226312"/>
                      <a:pt x="52050" y="224397"/>
                    </a:cubicBezTo>
                    <a:cubicBezTo>
                      <a:pt x="39909" y="206522"/>
                      <a:pt x="41188" y="184178"/>
                      <a:pt x="56523" y="157365"/>
                    </a:cubicBezTo>
                    <a:cubicBezTo>
                      <a:pt x="59718" y="152258"/>
                      <a:pt x="66747" y="137575"/>
                      <a:pt x="72498" y="126722"/>
                    </a:cubicBezTo>
                    <a:cubicBezTo>
                      <a:pt x="79527" y="140767"/>
                      <a:pt x="87834" y="154173"/>
                      <a:pt x="98058" y="166303"/>
                    </a:cubicBezTo>
                    <a:cubicBezTo>
                      <a:pt x="118506" y="191839"/>
                      <a:pt x="103809" y="225036"/>
                      <a:pt x="103170" y="225674"/>
                    </a:cubicBezTo>
                    <a:cubicBezTo>
                      <a:pt x="101892" y="227589"/>
                      <a:pt x="102531" y="230143"/>
                      <a:pt x="103809" y="232058"/>
                    </a:cubicBezTo>
                    <a:cubicBezTo>
                      <a:pt x="105087" y="233973"/>
                      <a:pt x="107004" y="235250"/>
                      <a:pt x="109560" y="235250"/>
                    </a:cubicBezTo>
                    <a:cubicBezTo>
                      <a:pt x="118506" y="235250"/>
                      <a:pt x="130007" y="227589"/>
                      <a:pt x="139592" y="215460"/>
                    </a:cubicBezTo>
                    <a:cubicBezTo>
                      <a:pt x="155567" y="195031"/>
                      <a:pt x="161318" y="168856"/>
                      <a:pt x="155567" y="143959"/>
                    </a:cubicBezTo>
                    <a:cubicBezTo>
                      <a:pt x="145343" y="91610"/>
                      <a:pt x="121062" y="79481"/>
                      <a:pt x="119784" y="78842"/>
                    </a:cubicBezTo>
                    <a:close/>
                    <a:moveTo>
                      <a:pt x="130007" y="207799"/>
                    </a:moveTo>
                    <a:cubicBezTo>
                      <a:pt x="127452" y="211629"/>
                      <a:pt x="123617" y="214821"/>
                      <a:pt x="120422" y="217375"/>
                    </a:cubicBezTo>
                    <a:cubicBezTo>
                      <a:pt x="125534" y="196946"/>
                      <a:pt x="121701" y="175879"/>
                      <a:pt x="108921" y="159280"/>
                    </a:cubicBezTo>
                    <a:cubicBezTo>
                      <a:pt x="85278" y="129276"/>
                      <a:pt x="81444" y="112677"/>
                      <a:pt x="81444" y="110124"/>
                    </a:cubicBezTo>
                    <a:cubicBezTo>
                      <a:pt x="81444" y="106932"/>
                      <a:pt x="79527" y="104378"/>
                      <a:pt x="76332" y="103740"/>
                    </a:cubicBezTo>
                    <a:cubicBezTo>
                      <a:pt x="73137" y="103101"/>
                      <a:pt x="70581" y="104378"/>
                      <a:pt x="68664" y="106932"/>
                    </a:cubicBezTo>
                    <a:cubicBezTo>
                      <a:pt x="68664" y="107570"/>
                      <a:pt x="51411" y="143320"/>
                      <a:pt x="46299" y="152258"/>
                    </a:cubicBezTo>
                    <a:cubicBezTo>
                      <a:pt x="32880" y="175240"/>
                      <a:pt x="29046" y="196308"/>
                      <a:pt x="33520" y="214183"/>
                    </a:cubicBezTo>
                    <a:cubicBezTo>
                      <a:pt x="20740" y="203330"/>
                      <a:pt x="13072" y="187370"/>
                      <a:pt x="13072" y="170772"/>
                    </a:cubicBezTo>
                    <a:cubicBezTo>
                      <a:pt x="11155" y="142044"/>
                      <a:pt x="22657" y="126084"/>
                      <a:pt x="36714" y="106932"/>
                    </a:cubicBezTo>
                    <a:cubicBezTo>
                      <a:pt x="45660" y="95441"/>
                      <a:pt x="53328" y="83311"/>
                      <a:pt x="59079" y="69905"/>
                    </a:cubicBezTo>
                    <a:cubicBezTo>
                      <a:pt x="65469" y="53945"/>
                      <a:pt x="69303" y="37985"/>
                      <a:pt x="71220" y="20748"/>
                    </a:cubicBezTo>
                    <a:cubicBezTo>
                      <a:pt x="85278" y="34793"/>
                      <a:pt x="92946" y="53945"/>
                      <a:pt x="92946" y="73097"/>
                    </a:cubicBezTo>
                    <a:cubicBezTo>
                      <a:pt x="91668" y="109485"/>
                      <a:pt x="101892" y="116508"/>
                      <a:pt x="108282" y="117784"/>
                    </a:cubicBezTo>
                    <a:cubicBezTo>
                      <a:pt x="115311" y="118423"/>
                      <a:pt x="121062" y="113954"/>
                      <a:pt x="122339" y="106932"/>
                    </a:cubicBezTo>
                    <a:cubicBezTo>
                      <a:pt x="122979" y="104378"/>
                      <a:pt x="123617" y="101186"/>
                      <a:pt x="123617" y="98633"/>
                    </a:cubicBezTo>
                    <a:cubicBezTo>
                      <a:pt x="133842" y="112677"/>
                      <a:pt x="140870" y="129276"/>
                      <a:pt x="143427" y="146512"/>
                    </a:cubicBezTo>
                    <a:cubicBezTo>
                      <a:pt x="147899" y="167580"/>
                      <a:pt x="143427" y="190562"/>
                      <a:pt x="130007" y="207799"/>
                    </a:cubicBezTo>
                    <a:lnTo>
                      <a:pt x="130007" y="207799"/>
                    </a:ln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312" name="Graphic 4">
              <a:extLst>
                <a:ext uri="{FF2B5EF4-FFF2-40B4-BE49-F238E27FC236}">
                  <a16:creationId xmlns:a16="http://schemas.microsoft.com/office/drawing/2014/main" id="{D1C1AE2F-32F6-4F6A-BA21-A80F13C6418D}"/>
                </a:ext>
              </a:extLst>
            </p:cNvPr>
            <p:cNvGrpSpPr>
              <a:grpSpLocks noChangeAspect="1"/>
            </p:cNvGrpSpPr>
            <p:nvPr/>
          </p:nvGrpSpPr>
          <p:grpSpPr>
            <a:xfrm>
              <a:off x="11578771" y="763519"/>
              <a:ext cx="16609" cy="38562"/>
              <a:chOff x="4795172" y="2926580"/>
              <a:chExt cx="94407" cy="219609"/>
            </a:xfrm>
            <a:solidFill>
              <a:schemeClr val="bg1"/>
            </a:solidFill>
            <a:effectLst/>
          </p:grpSpPr>
          <p:sp>
            <p:nvSpPr>
              <p:cNvPr id="330" name="Graphic 4">
                <a:extLst>
                  <a:ext uri="{FF2B5EF4-FFF2-40B4-BE49-F238E27FC236}">
                    <a16:creationId xmlns:a16="http://schemas.microsoft.com/office/drawing/2014/main" id="{4E506711-157F-4F84-94F4-0ED9071842D1}"/>
                  </a:ext>
                </a:extLst>
              </p:cNvPr>
              <p:cNvSpPr/>
              <p:nvPr/>
            </p:nvSpPr>
            <p:spPr>
              <a:xfrm>
                <a:off x="4825041" y="2926580"/>
                <a:ext cx="42173" cy="42134"/>
              </a:xfrm>
              <a:custGeom>
                <a:avLst/>
                <a:gdLst>
                  <a:gd name="connsiteX0" fmla="*/ 21087 w 42173"/>
                  <a:gd name="connsiteY0" fmla="*/ 42134 h 42134"/>
                  <a:gd name="connsiteX1" fmla="*/ 42174 w 42173"/>
                  <a:gd name="connsiteY1" fmla="*/ 21067 h 42134"/>
                  <a:gd name="connsiteX2" fmla="*/ 21087 w 42173"/>
                  <a:gd name="connsiteY2" fmla="*/ 0 h 42134"/>
                  <a:gd name="connsiteX3" fmla="*/ 0 w 42173"/>
                  <a:gd name="connsiteY3" fmla="*/ 21067 h 42134"/>
                  <a:gd name="connsiteX4" fmla="*/ 0 w 42173"/>
                  <a:gd name="connsiteY4" fmla="*/ 21067 h 42134"/>
                  <a:gd name="connsiteX5" fmla="*/ 21087 w 42173"/>
                  <a:gd name="connsiteY5" fmla="*/ 42134 h 42134"/>
                  <a:gd name="connsiteX6" fmla="*/ 21087 w 42173"/>
                  <a:gd name="connsiteY6" fmla="*/ 12768 h 42134"/>
                  <a:gd name="connsiteX7" fmla="*/ 29394 w 42173"/>
                  <a:gd name="connsiteY7" fmla="*/ 21067 h 42134"/>
                  <a:gd name="connsiteX8" fmla="*/ 21087 w 42173"/>
                  <a:gd name="connsiteY8" fmla="*/ 29366 h 42134"/>
                  <a:gd name="connsiteX9" fmla="*/ 12780 w 42173"/>
                  <a:gd name="connsiteY9" fmla="*/ 21067 h 42134"/>
                  <a:gd name="connsiteX10" fmla="*/ 12780 w 42173"/>
                  <a:gd name="connsiteY10" fmla="*/ 21067 h 42134"/>
                  <a:gd name="connsiteX11" fmla="*/ 21087 w 42173"/>
                  <a:gd name="connsiteY11" fmla="*/ 12768 h 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73" h="42134">
                    <a:moveTo>
                      <a:pt x="21087" y="42134"/>
                    </a:moveTo>
                    <a:cubicBezTo>
                      <a:pt x="32589" y="42134"/>
                      <a:pt x="42174" y="32558"/>
                      <a:pt x="42174" y="21067"/>
                    </a:cubicBezTo>
                    <a:cubicBezTo>
                      <a:pt x="42174" y="9576"/>
                      <a:pt x="32589" y="0"/>
                      <a:pt x="21087" y="0"/>
                    </a:cubicBezTo>
                    <a:cubicBezTo>
                      <a:pt x="9585" y="0"/>
                      <a:pt x="0" y="9576"/>
                      <a:pt x="0" y="21067"/>
                    </a:cubicBezTo>
                    <a:cubicBezTo>
                      <a:pt x="0" y="21067"/>
                      <a:pt x="0" y="21067"/>
                      <a:pt x="0" y="21067"/>
                    </a:cubicBezTo>
                    <a:cubicBezTo>
                      <a:pt x="0" y="32558"/>
                      <a:pt x="9585" y="42134"/>
                      <a:pt x="21087" y="42134"/>
                    </a:cubicBezTo>
                    <a:close/>
                    <a:moveTo>
                      <a:pt x="21087" y="12768"/>
                    </a:moveTo>
                    <a:cubicBezTo>
                      <a:pt x="25560" y="12768"/>
                      <a:pt x="29394" y="16598"/>
                      <a:pt x="29394" y="21067"/>
                    </a:cubicBezTo>
                    <a:cubicBezTo>
                      <a:pt x="29394" y="25536"/>
                      <a:pt x="25560" y="29366"/>
                      <a:pt x="21087" y="29366"/>
                    </a:cubicBezTo>
                    <a:cubicBezTo>
                      <a:pt x="16614" y="29366"/>
                      <a:pt x="12780" y="25536"/>
                      <a:pt x="12780" y="21067"/>
                    </a:cubicBezTo>
                    <a:cubicBezTo>
                      <a:pt x="12780" y="21067"/>
                      <a:pt x="12780" y="21067"/>
                      <a:pt x="12780" y="21067"/>
                    </a:cubicBezTo>
                    <a:cubicBezTo>
                      <a:pt x="12780" y="16598"/>
                      <a:pt x="16614" y="12768"/>
                      <a:pt x="21087" y="1276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31" name="Graphic 4">
                <a:extLst>
                  <a:ext uri="{FF2B5EF4-FFF2-40B4-BE49-F238E27FC236}">
                    <a16:creationId xmlns:a16="http://schemas.microsoft.com/office/drawing/2014/main" id="{EC7C643B-EF86-4B81-96E5-7760B590094F}"/>
                  </a:ext>
                </a:extLst>
              </p:cNvPr>
              <p:cNvSpPr/>
              <p:nvPr/>
            </p:nvSpPr>
            <p:spPr>
              <a:xfrm>
                <a:off x="4810344" y="2978290"/>
                <a:ext cx="78694" cy="167898"/>
              </a:xfrm>
              <a:custGeom>
                <a:avLst/>
                <a:gdLst>
                  <a:gd name="connsiteX0" fmla="*/ 70289 w 78694"/>
                  <a:gd name="connsiteY0" fmla="*/ 105974 h 167898"/>
                  <a:gd name="connsiteX1" fmla="*/ 42174 w 78694"/>
                  <a:gd name="connsiteY1" fmla="*/ 70862 h 167898"/>
                  <a:gd name="connsiteX2" fmla="*/ 42174 w 78694"/>
                  <a:gd name="connsiteY2" fmla="*/ 6384 h 167898"/>
                  <a:gd name="connsiteX3" fmla="*/ 35784 w 78694"/>
                  <a:gd name="connsiteY3" fmla="*/ 0 h 167898"/>
                  <a:gd name="connsiteX4" fmla="*/ 31950 w 78694"/>
                  <a:gd name="connsiteY4" fmla="*/ 1277 h 167898"/>
                  <a:gd name="connsiteX5" fmla="*/ 2556 w 78694"/>
                  <a:gd name="connsiteY5" fmla="*/ 23621 h 167898"/>
                  <a:gd name="connsiteX6" fmla="*/ 0 w 78694"/>
                  <a:gd name="connsiteY6" fmla="*/ 28728 h 167898"/>
                  <a:gd name="connsiteX7" fmla="*/ 0 w 78694"/>
                  <a:gd name="connsiteY7" fmla="*/ 80438 h 167898"/>
                  <a:gd name="connsiteX8" fmla="*/ 6390 w 78694"/>
                  <a:gd name="connsiteY8" fmla="*/ 86822 h 167898"/>
                  <a:gd name="connsiteX9" fmla="*/ 12780 w 78694"/>
                  <a:gd name="connsiteY9" fmla="*/ 80438 h 167898"/>
                  <a:gd name="connsiteX10" fmla="*/ 12780 w 78694"/>
                  <a:gd name="connsiteY10" fmla="*/ 31920 h 167898"/>
                  <a:gd name="connsiteX11" fmla="*/ 29394 w 78694"/>
                  <a:gd name="connsiteY11" fmla="*/ 19152 h 167898"/>
                  <a:gd name="connsiteX12" fmla="*/ 29394 w 78694"/>
                  <a:gd name="connsiteY12" fmla="*/ 72777 h 167898"/>
                  <a:gd name="connsiteX13" fmla="*/ 30672 w 78694"/>
                  <a:gd name="connsiteY13" fmla="*/ 76608 h 167898"/>
                  <a:gd name="connsiteX14" fmla="*/ 59426 w 78694"/>
                  <a:gd name="connsiteY14" fmla="*/ 112358 h 167898"/>
                  <a:gd name="connsiteX15" fmla="*/ 66456 w 78694"/>
                  <a:gd name="connsiteY15" fmla="*/ 162153 h 167898"/>
                  <a:gd name="connsiteX16" fmla="*/ 72845 w 78694"/>
                  <a:gd name="connsiteY16" fmla="*/ 167899 h 167898"/>
                  <a:gd name="connsiteX17" fmla="*/ 73484 w 78694"/>
                  <a:gd name="connsiteY17" fmla="*/ 167899 h 167898"/>
                  <a:gd name="connsiteX18" fmla="*/ 78596 w 78694"/>
                  <a:gd name="connsiteY18" fmla="*/ 160876 h 167898"/>
                  <a:gd name="connsiteX19" fmla="*/ 71567 w 78694"/>
                  <a:gd name="connsiteY19" fmla="*/ 109166 h 167898"/>
                  <a:gd name="connsiteX20" fmla="*/ 70289 w 78694"/>
                  <a:gd name="connsiteY20" fmla="*/ 105974 h 16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8694" h="167898">
                    <a:moveTo>
                      <a:pt x="70289" y="105974"/>
                    </a:moveTo>
                    <a:lnTo>
                      <a:pt x="42174" y="70862"/>
                    </a:lnTo>
                    <a:lnTo>
                      <a:pt x="42174" y="6384"/>
                    </a:lnTo>
                    <a:cubicBezTo>
                      <a:pt x="42174" y="2554"/>
                      <a:pt x="38979" y="0"/>
                      <a:pt x="35784" y="0"/>
                    </a:cubicBezTo>
                    <a:cubicBezTo>
                      <a:pt x="34506" y="0"/>
                      <a:pt x="33228" y="638"/>
                      <a:pt x="31950" y="1277"/>
                    </a:cubicBezTo>
                    <a:lnTo>
                      <a:pt x="2556" y="23621"/>
                    </a:lnTo>
                    <a:cubicBezTo>
                      <a:pt x="639" y="24897"/>
                      <a:pt x="0" y="26813"/>
                      <a:pt x="0" y="28728"/>
                    </a:cubicBezTo>
                    <a:lnTo>
                      <a:pt x="0" y="80438"/>
                    </a:lnTo>
                    <a:cubicBezTo>
                      <a:pt x="0" y="84269"/>
                      <a:pt x="2556" y="86822"/>
                      <a:pt x="6390" y="86822"/>
                    </a:cubicBezTo>
                    <a:cubicBezTo>
                      <a:pt x="10224" y="86822"/>
                      <a:pt x="12780" y="84269"/>
                      <a:pt x="12780" y="80438"/>
                    </a:cubicBezTo>
                    <a:lnTo>
                      <a:pt x="12780" y="31920"/>
                    </a:lnTo>
                    <a:lnTo>
                      <a:pt x="29394" y="19152"/>
                    </a:lnTo>
                    <a:lnTo>
                      <a:pt x="29394" y="72777"/>
                    </a:lnTo>
                    <a:cubicBezTo>
                      <a:pt x="29394" y="74054"/>
                      <a:pt x="30033" y="75331"/>
                      <a:pt x="30672" y="76608"/>
                    </a:cubicBezTo>
                    <a:lnTo>
                      <a:pt x="59426" y="112358"/>
                    </a:lnTo>
                    <a:lnTo>
                      <a:pt x="66456" y="162153"/>
                    </a:lnTo>
                    <a:cubicBezTo>
                      <a:pt x="67094" y="165345"/>
                      <a:pt x="69650" y="167899"/>
                      <a:pt x="72845" y="167899"/>
                    </a:cubicBezTo>
                    <a:lnTo>
                      <a:pt x="73484" y="167899"/>
                    </a:lnTo>
                    <a:cubicBezTo>
                      <a:pt x="76679" y="167260"/>
                      <a:pt x="79235" y="164068"/>
                      <a:pt x="78596" y="160876"/>
                    </a:cubicBezTo>
                    <a:lnTo>
                      <a:pt x="71567" y="109166"/>
                    </a:lnTo>
                    <a:cubicBezTo>
                      <a:pt x="71567" y="107889"/>
                      <a:pt x="70929" y="106613"/>
                      <a:pt x="70289" y="10597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32" name="Graphic 4">
                <a:extLst>
                  <a:ext uri="{FF2B5EF4-FFF2-40B4-BE49-F238E27FC236}">
                    <a16:creationId xmlns:a16="http://schemas.microsoft.com/office/drawing/2014/main" id="{4A7A4FEC-301D-46EE-94C2-C232C6159F24}"/>
                  </a:ext>
                </a:extLst>
              </p:cNvPr>
              <p:cNvSpPr/>
              <p:nvPr/>
            </p:nvSpPr>
            <p:spPr>
              <a:xfrm>
                <a:off x="4795172" y="3081874"/>
                <a:ext cx="49514" cy="64315"/>
              </a:xfrm>
              <a:custGeom>
                <a:avLst/>
                <a:gdLst>
                  <a:gd name="connsiteX0" fmla="*/ 38176 w 49514"/>
                  <a:gd name="connsiteY0" fmla="*/ 2390 h 64315"/>
                  <a:gd name="connsiteX1" fmla="*/ 1114 w 49514"/>
                  <a:gd name="connsiteY1" fmla="*/ 54101 h 64315"/>
                  <a:gd name="connsiteX2" fmla="*/ 2393 w 49514"/>
                  <a:gd name="connsiteY2" fmla="*/ 63038 h 64315"/>
                  <a:gd name="connsiteX3" fmla="*/ 6227 w 49514"/>
                  <a:gd name="connsiteY3" fmla="*/ 64315 h 64315"/>
                  <a:gd name="connsiteX4" fmla="*/ 11339 w 49514"/>
                  <a:gd name="connsiteY4" fmla="*/ 61761 h 64315"/>
                  <a:gd name="connsiteX5" fmla="*/ 48400 w 49514"/>
                  <a:gd name="connsiteY5" fmla="*/ 10051 h 64315"/>
                  <a:gd name="connsiteX6" fmla="*/ 47122 w 49514"/>
                  <a:gd name="connsiteY6" fmla="*/ 1114 h 64315"/>
                  <a:gd name="connsiteX7" fmla="*/ 38176 w 49514"/>
                  <a:gd name="connsiteY7" fmla="*/ 2390 h 64315"/>
                  <a:gd name="connsiteX8" fmla="*/ 38176 w 49514"/>
                  <a:gd name="connsiteY8" fmla="*/ 2390 h 6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14" h="64315">
                    <a:moveTo>
                      <a:pt x="38176" y="2390"/>
                    </a:moveTo>
                    <a:lnTo>
                      <a:pt x="1114" y="54101"/>
                    </a:lnTo>
                    <a:cubicBezTo>
                      <a:pt x="-802" y="56654"/>
                      <a:pt x="-163" y="61123"/>
                      <a:pt x="2393" y="63038"/>
                    </a:cubicBezTo>
                    <a:cubicBezTo>
                      <a:pt x="3671" y="63677"/>
                      <a:pt x="4949" y="64315"/>
                      <a:pt x="6227" y="64315"/>
                    </a:cubicBezTo>
                    <a:cubicBezTo>
                      <a:pt x="8144" y="64315"/>
                      <a:pt x="10061" y="63038"/>
                      <a:pt x="11339" y="61761"/>
                    </a:cubicBezTo>
                    <a:lnTo>
                      <a:pt x="48400" y="10051"/>
                    </a:lnTo>
                    <a:cubicBezTo>
                      <a:pt x="50317" y="6859"/>
                      <a:pt x="49678" y="3029"/>
                      <a:pt x="47122" y="1114"/>
                    </a:cubicBezTo>
                    <a:cubicBezTo>
                      <a:pt x="44566" y="-802"/>
                      <a:pt x="40093" y="-163"/>
                      <a:pt x="38176" y="2390"/>
                    </a:cubicBezTo>
                    <a:lnTo>
                      <a:pt x="38176"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33" name="Graphic 4">
                <a:extLst>
                  <a:ext uri="{FF2B5EF4-FFF2-40B4-BE49-F238E27FC236}">
                    <a16:creationId xmlns:a16="http://schemas.microsoft.com/office/drawing/2014/main" id="{89D6E9CE-0390-4C2D-A051-FAE2BDBCB107}"/>
                  </a:ext>
                </a:extLst>
              </p:cNvPr>
              <p:cNvSpPr/>
              <p:nvPr/>
            </p:nvSpPr>
            <p:spPr>
              <a:xfrm>
                <a:off x="4869132" y="3030000"/>
                <a:ext cx="20447" cy="20428"/>
              </a:xfrm>
              <a:custGeom>
                <a:avLst/>
                <a:gdLst>
                  <a:gd name="connsiteX0" fmla="*/ 10863 w 20447"/>
                  <a:gd name="connsiteY0" fmla="*/ 1915 h 20428"/>
                  <a:gd name="connsiteX1" fmla="*/ 1917 w 20447"/>
                  <a:gd name="connsiteY1" fmla="*/ 1915 h 20428"/>
                  <a:gd name="connsiteX2" fmla="*/ 1917 w 20447"/>
                  <a:gd name="connsiteY2" fmla="*/ 1915 h 20428"/>
                  <a:gd name="connsiteX3" fmla="*/ 1917 w 20447"/>
                  <a:gd name="connsiteY3" fmla="*/ 10853 h 20428"/>
                  <a:gd name="connsiteX4" fmla="*/ 9585 w 20447"/>
                  <a:gd name="connsiteY4" fmla="*/ 18514 h 20428"/>
                  <a:gd name="connsiteX5" fmla="*/ 14058 w 20447"/>
                  <a:gd name="connsiteY5" fmla="*/ 20429 h 20428"/>
                  <a:gd name="connsiteX6" fmla="*/ 18531 w 20447"/>
                  <a:gd name="connsiteY6" fmla="*/ 18514 h 20428"/>
                  <a:gd name="connsiteX7" fmla="*/ 18531 w 20447"/>
                  <a:gd name="connsiteY7" fmla="*/ 9576 h 20428"/>
                  <a:gd name="connsiteX8" fmla="*/ 10863 w 20447"/>
                  <a:gd name="connsiteY8" fmla="*/ 1915 h 20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7" h="20428">
                    <a:moveTo>
                      <a:pt x="10863" y="1915"/>
                    </a:moveTo>
                    <a:cubicBezTo>
                      <a:pt x="8307" y="-638"/>
                      <a:pt x="4473" y="-638"/>
                      <a:pt x="1917" y="1915"/>
                    </a:cubicBezTo>
                    <a:cubicBezTo>
                      <a:pt x="1917" y="1915"/>
                      <a:pt x="1917" y="1915"/>
                      <a:pt x="1917" y="1915"/>
                    </a:cubicBezTo>
                    <a:cubicBezTo>
                      <a:pt x="-639" y="4469"/>
                      <a:pt x="-639" y="8299"/>
                      <a:pt x="1917" y="10853"/>
                    </a:cubicBezTo>
                    <a:lnTo>
                      <a:pt x="9585" y="18514"/>
                    </a:lnTo>
                    <a:cubicBezTo>
                      <a:pt x="10863" y="19790"/>
                      <a:pt x="12141" y="20429"/>
                      <a:pt x="14058" y="20429"/>
                    </a:cubicBezTo>
                    <a:cubicBezTo>
                      <a:pt x="15975" y="20429"/>
                      <a:pt x="17253" y="19790"/>
                      <a:pt x="18531" y="18514"/>
                    </a:cubicBezTo>
                    <a:cubicBezTo>
                      <a:pt x="21087" y="15960"/>
                      <a:pt x="21087" y="12130"/>
                      <a:pt x="18531" y="9576"/>
                    </a:cubicBezTo>
                    <a:lnTo>
                      <a:pt x="10863"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313" name="Graphic 4">
              <a:extLst>
                <a:ext uri="{FF2B5EF4-FFF2-40B4-BE49-F238E27FC236}">
                  <a16:creationId xmlns:a16="http://schemas.microsoft.com/office/drawing/2014/main" id="{5B95F9FF-30D7-4B55-9481-F9749D3525F2}"/>
                </a:ext>
              </a:extLst>
            </p:cNvPr>
            <p:cNvGrpSpPr>
              <a:grpSpLocks noChangeAspect="1"/>
            </p:cNvGrpSpPr>
            <p:nvPr/>
          </p:nvGrpSpPr>
          <p:grpSpPr>
            <a:xfrm>
              <a:off x="11962898" y="763519"/>
              <a:ext cx="39672" cy="37485"/>
              <a:chOff x="6828286" y="997340"/>
              <a:chExt cx="214062" cy="203010"/>
            </a:xfrm>
            <a:solidFill>
              <a:schemeClr val="bg1"/>
            </a:solidFill>
            <a:effectLst/>
          </p:grpSpPr>
          <p:sp>
            <p:nvSpPr>
              <p:cNvPr id="328" name="Graphic 4">
                <a:extLst>
                  <a:ext uri="{FF2B5EF4-FFF2-40B4-BE49-F238E27FC236}">
                    <a16:creationId xmlns:a16="http://schemas.microsoft.com/office/drawing/2014/main" id="{0031D544-A633-456E-834E-05C0D9659EE6}"/>
                  </a:ext>
                </a:extLst>
              </p:cNvPr>
              <p:cNvSpPr/>
              <p:nvPr/>
            </p:nvSpPr>
            <p:spPr>
              <a:xfrm>
                <a:off x="6828286" y="997340"/>
                <a:ext cx="214062" cy="203010"/>
              </a:xfrm>
              <a:custGeom>
                <a:avLst/>
                <a:gdLst>
                  <a:gd name="connsiteX0" fmla="*/ 112463 w 214062"/>
                  <a:gd name="connsiteY0" fmla="*/ 1915 h 203010"/>
                  <a:gd name="connsiteX1" fmla="*/ 103517 w 214062"/>
                  <a:gd name="connsiteY1" fmla="*/ 1915 h 203010"/>
                  <a:gd name="connsiteX2" fmla="*/ 72206 w 214062"/>
                  <a:gd name="connsiteY2" fmla="*/ 31920 h 203010"/>
                  <a:gd name="connsiteX3" fmla="*/ 72206 w 214062"/>
                  <a:gd name="connsiteY3" fmla="*/ 21067 h 203010"/>
                  <a:gd name="connsiteX4" fmla="*/ 65816 w 214062"/>
                  <a:gd name="connsiteY4" fmla="*/ 14683 h 203010"/>
                  <a:gd name="connsiteX5" fmla="*/ 40896 w 214062"/>
                  <a:gd name="connsiteY5" fmla="*/ 14683 h 203010"/>
                  <a:gd name="connsiteX6" fmla="*/ 34506 w 214062"/>
                  <a:gd name="connsiteY6" fmla="*/ 21067 h 203010"/>
                  <a:gd name="connsiteX7" fmla="*/ 34506 w 214062"/>
                  <a:gd name="connsiteY7" fmla="*/ 65117 h 203010"/>
                  <a:gd name="connsiteX8" fmla="*/ 35144 w 214062"/>
                  <a:gd name="connsiteY8" fmla="*/ 67032 h 203010"/>
                  <a:gd name="connsiteX9" fmla="*/ 1917 w 214062"/>
                  <a:gd name="connsiteY9" fmla="*/ 98952 h 203010"/>
                  <a:gd name="connsiteX10" fmla="*/ 1917 w 214062"/>
                  <a:gd name="connsiteY10" fmla="*/ 107889 h 203010"/>
                  <a:gd name="connsiteX11" fmla="*/ 10863 w 214062"/>
                  <a:gd name="connsiteY11" fmla="*/ 107889 h 203010"/>
                  <a:gd name="connsiteX12" fmla="*/ 10863 w 214062"/>
                  <a:gd name="connsiteY12" fmla="*/ 107889 h 203010"/>
                  <a:gd name="connsiteX13" fmla="*/ 26198 w 214062"/>
                  <a:gd name="connsiteY13" fmla="*/ 93206 h 203010"/>
                  <a:gd name="connsiteX14" fmla="*/ 26198 w 214062"/>
                  <a:gd name="connsiteY14" fmla="*/ 196627 h 203010"/>
                  <a:gd name="connsiteX15" fmla="*/ 32588 w 214062"/>
                  <a:gd name="connsiteY15" fmla="*/ 203011 h 203010"/>
                  <a:gd name="connsiteX16" fmla="*/ 182113 w 214062"/>
                  <a:gd name="connsiteY16" fmla="*/ 203011 h 203010"/>
                  <a:gd name="connsiteX17" fmla="*/ 188503 w 214062"/>
                  <a:gd name="connsiteY17" fmla="*/ 196627 h 203010"/>
                  <a:gd name="connsiteX18" fmla="*/ 188503 w 214062"/>
                  <a:gd name="connsiteY18" fmla="*/ 97037 h 203010"/>
                  <a:gd name="connsiteX19" fmla="*/ 203200 w 214062"/>
                  <a:gd name="connsiteY19" fmla="*/ 112358 h 203010"/>
                  <a:gd name="connsiteX20" fmla="*/ 207673 w 214062"/>
                  <a:gd name="connsiteY20" fmla="*/ 114273 h 203010"/>
                  <a:gd name="connsiteX21" fmla="*/ 212146 w 214062"/>
                  <a:gd name="connsiteY21" fmla="*/ 112358 h 203010"/>
                  <a:gd name="connsiteX22" fmla="*/ 212146 w 214062"/>
                  <a:gd name="connsiteY22" fmla="*/ 103421 h 203010"/>
                  <a:gd name="connsiteX23" fmla="*/ 112463 w 214062"/>
                  <a:gd name="connsiteY23" fmla="*/ 1915 h 203010"/>
                  <a:gd name="connsiteX24" fmla="*/ 47285 w 214062"/>
                  <a:gd name="connsiteY24" fmla="*/ 27451 h 203010"/>
                  <a:gd name="connsiteX25" fmla="*/ 59427 w 214062"/>
                  <a:gd name="connsiteY25" fmla="*/ 27451 h 203010"/>
                  <a:gd name="connsiteX26" fmla="*/ 59427 w 214062"/>
                  <a:gd name="connsiteY26" fmla="*/ 44049 h 203010"/>
                  <a:gd name="connsiteX27" fmla="*/ 47285 w 214062"/>
                  <a:gd name="connsiteY27" fmla="*/ 55541 h 203010"/>
                  <a:gd name="connsiteX28" fmla="*/ 47285 w 214062"/>
                  <a:gd name="connsiteY28" fmla="*/ 27451 h 203010"/>
                  <a:gd name="connsiteX29" fmla="*/ 175084 w 214062"/>
                  <a:gd name="connsiteY29" fmla="*/ 190881 h 203010"/>
                  <a:gd name="connsiteX30" fmla="*/ 38339 w 214062"/>
                  <a:gd name="connsiteY30" fmla="*/ 190881 h 203010"/>
                  <a:gd name="connsiteX31" fmla="*/ 38339 w 214062"/>
                  <a:gd name="connsiteY31" fmla="*/ 81715 h 203010"/>
                  <a:gd name="connsiteX32" fmla="*/ 70289 w 214062"/>
                  <a:gd name="connsiteY32" fmla="*/ 51072 h 203010"/>
                  <a:gd name="connsiteX33" fmla="*/ 70289 w 214062"/>
                  <a:gd name="connsiteY33" fmla="*/ 51072 h 203010"/>
                  <a:gd name="connsiteX34" fmla="*/ 107990 w 214062"/>
                  <a:gd name="connsiteY34" fmla="*/ 15322 h 203010"/>
                  <a:gd name="connsiteX35" fmla="*/ 175084 w 214062"/>
                  <a:gd name="connsiteY35" fmla="*/ 84907 h 203010"/>
                  <a:gd name="connsiteX36" fmla="*/ 175084 w 214062"/>
                  <a:gd name="connsiteY36" fmla="*/ 190881 h 20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4062" h="203010">
                    <a:moveTo>
                      <a:pt x="112463" y="1915"/>
                    </a:moveTo>
                    <a:cubicBezTo>
                      <a:pt x="109907" y="-638"/>
                      <a:pt x="106073" y="-638"/>
                      <a:pt x="103517" y="1915"/>
                    </a:cubicBezTo>
                    <a:lnTo>
                      <a:pt x="72206" y="31920"/>
                    </a:lnTo>
                    <a:lnTo>
                      <a:pt x="72206" y="21067"/>
                    </a:lnTo>
                    <a:cubicBezTo>
                      <a:pt x="72206" y="17237"/>
                      <a:pt x="69650" y="14683"/>
                      <a:pt x="65816" y="14683"/>
                    </a:cubicBezTo>
                    <a:lnTo>
                      <a:pt x="40896" y="14683"/>
                    </a:lnTo>
                    <a:cubicBezTo>
                      <a:pt x="37062" y="14683"/>
                      <a:pt x="34506" y="17237"/>
                      <a:pt x="34506" y="21067"/>
                    </a:cubicBezTo>
                    <a:lnTo>
                      <a:pt x="34506" y="65117"/>
                    </a:lnTo>
                    <a:cubicBezTo>
                      <a:pt x="34506" y="65755"/>
                      <a:pt x="34506" y="66393"/>
                      <a:pt x="35144" y="67032"/>
                    </a:cubicBezTo>
                    <a:lnTo>
                      <a:pt x="1917" y="98952"/>
                    </a:lnTo>
                    <a:cubicBezTo>
                      <a:pt x="-639" y="101505"/>
                      <a:pt x="-639" y="105336"/>
                      <a:pt x="1917" y="107889"/>
                    </a:cubicBezTo>
                    <a:cubicBezTo>
                      <a:pt x="4473" y="110443"/>
                      <a:pt x="8307" y="110443"/>
                      <a:pt x="10863" y="107889"/>
                    </a:cubicBezTo>
                    <a:lnTo>
                      <a:pt x="10863" y="107889"/>
                    </a:lnTo>
                    <a:lnTo>
                      <a:pt x="26198" y="93206"/>
                    </a:lnTo>
                    <a:lnTo>
                      <a:pt x="26198" y="196627"/>
                    </a:lnTo>
                    <a:cubicBezTo>
                      <a:pt x="26198" y="200457"/>
                      <a:pt x="28755" y="203011"/>
                      <a:pt x="32588" y="203011"/>
                    </a:cubicBezTo>
                    <a:lnTo>
                      <a:pt x="182113" y="203011"/>
                    </a:lnTo>
                    <a:cubicBezTo>
                      <a:pt x="185947" y="203011"/>
                      <a:pt x="188503" y="200457"/>
                      <a:pt x="188503" y="196627"/>
                    </a:cubicBezTo>
                    <a:lnTo>
                      <a:pt x="188503" y="97037"/>
                    </a:lnTo>
                    <a:lnTo>
                      <a:pt x="203200" y="112358"/>
                    </a:lnTo>
                    <a:cubicBezTo>
                      <a:pt x="204478" y="113635"/>
                      <a:pt x="205756" y="114273"/>
                      <a:pt x="207673" y="114273"/>
                    </a:cubicBezTo>
                    <a:cubicBezTo>
                      <a:pt x="209590" y="114273"/>
                      <a:pt x="210868" y="113635"/>
                      <a:pt x="212146" y="112358"/>
                    </a:cubicBezTo>
                    <a:cubicBezTo>
                      <a:pt x="214702" y="109805"/>
                      <a:pt x="214702" y="105974"/>
                      <a:pt x="212146" y="103421"/>
                    </a:cubicBezTo>
                    <a:lnTo>
                      <a:pt x="112463" y="1915"/>
                    </a:lnTo>
                    <a:close/>
                    <a:moveTo>
                      <a:pt x="47285" y="27451"/>
                    </a:moveTo>
                    <a:lnTo>
                      <a:pt x="59427" y="27451"/>
                    </a:lnTo>
                    <a:lnTo>
                      <a:pt x="59427" y="44049"/>
                    </a:lnTo>
                    <a:lnTo>
                      <a:pt x="47285" y="55541"/>
                    </a:lnTo>
                    <a:lnTo>
                      <a:pt x="47285" y="27451"/>
                    </a:lnTo>
                    <a:close/>
                    <a:moveTo>
                      <a:pt x="175084" y="190881"/>
                    </a:moveTo>
                    <a:lnTo>
                      <a:pt x="38339" y="190881"/>
                    </a:lnTo>
                    <a:lnTo>
                      <a:pt x="38339" y="81715"/>
                    </a:lnTo>
                    <a:lnTo>
                      <a:pt x="70289" y="51072"/>
                    </a:lnTo>
                    <a:lnTo>
                      <a:pt x="70289" y="51072"/>
                    </a:lnTo>
                    <a:lnTo>
                      <a:pt x="107990" y="15322"/>
                    </a:lnTo>
                    <a:lnTo>
                      <a:pt x="175084" y="84907"/>
                    </a:lnTo>
                    <a:lnTo>
                      <a:pt x="175084" y="1908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29" name="Graphic 4">
                <a:extLst>
                  <a:ext uri="{FF2B5EF4-FFF2-40B4-BE49-F238E27FC236}">
                    <a16:creationId xmlns:a16="http://schemas.microsoft.com/office/drawing/2014/main" id="{4169B3BE-80F6-4BDD-85A9-E3C129137F71}"/>
                  </a:ext>
                </a:extLst>
              </p:cNvPr>
              <p:cNvSpPr/>
              <p:nvPr/>
            </p:nvSpPr>
            <p:spPr>
              <a:xfrm>
                <a:off x="6896128" y="1081063"/>
                <a:ext cx="91048" cy="98858"/>
              </a:xfrm>
              <a:custGeom>
                <a:avLst/>
                <a:gdLst>
                  <a:gd name="connsiteX0" fmla="*/ 7560 w 91048"/>
                  <a:gd name="connsiteY0" fmla="*/ 71408 h 98858"/>
                  <a:gd name="connsiteX1" fmla="*/ 8837 w 91048"/>
                  <a:gd name="connsiteY1" fmla="*/ 72685 h 98858"/>
                  <a:gd name="connsiteX2" fmla="*/ 3086 w 91048"/>
                  <a:gd name="connsiteY2" fmla="*/ 91198 h 98858"/>
                  <a:gd name="connsiteX3" fmla="*/ 8198 w 91048"/>
                  <a:gd name="connsiteY3" fmla="*/ 98859 h 98858"/>
                  <a:gd name="connsiteX4" fmla="*/ 8198 w 91048"/>
                  <a:gd name="connsiteY4" fmla="*/ 98859 h 98858"/>
                  <a:gd name="connsiteX5" fmla="*/ 9476 w 91048"/>
                  <a:gd name="connsiteY5" fmla="*/ 98859 h 98858"/>
                  <a:gd name="connsiteX6" fmla="*/ 15866 w 91048"/>
                  <a:gd name="connsiteY6" fmla="*/ 93752 h 98858"/>
                  <a:gd name="connsiteX7" fmla="*/ 19701 w 91048"/>
                  <a:gd name="connsiteY7" fmla="*/ 80345 h 98858"/>
                  <a:gd name="connsiteX8" fmla="*/ 36314 w 91048"/>
                  <a:gd name="connsiteY8" fmla="*/ 84176 h 98858"/>
                  <a:gd name="connsiteX9" fmla="*/ 36953 w 91048"/>
                  <a:gd name="connsiteY9" fmla="*/ 84176 h 98858"/>
                  <a:gd name="connsiteX10" fmla="*/ 66347 w 91048"/>
                  <a:gd name="connsiteY10" fmla="*/ 73962 h 98858"/>
                  <a:gd name="connsiteX11" fmla="*/ 81044 w 91048"/>
                  <a:gd name="connsiteY11" fmla="*/ 39488 h 98858"/>
                  <a:gd name="connsiteX12" fmla="*/ 89990 w 91048"/>
                  <a:gd name="connsiteY12" fmla="*/ 11398 h 98858"/>
                  <a:gd name="connsiteX13" fmla="*/ 90629 w 91048"/>
                  <a:gd name="connsiteY13" fmla="*/ 5014 h 98858"/>
                  <a:gd name="connsiteX14" fmla="*/ 85517 w 91048"/>
                  <a:gd name="connsiteY14" fmla="*/ 1184 h 98858"/>
                  <a:gd name="connsiteX15" fmla="*/ 16506 w 91048"/>
                  <a:gd name="connsiteY15" fmla="*/ 12675 h 98858"/>
                  <a:gd name="connsiteX16" fmla="*/ 7560 w 91048"/>
                  <a:gd name="connsiteY16" fmla="*/ 71408 h 98858"/>
                  <a:gd name="connsiteX17" fmla="*/ 24812 w 91048"/>
                  <a:gd name="connsiteY17" fmla="*/ 23528 h 98858"/>
                  <a:gd name="connsiteX18" fmla="*/ 63152 w 91048"/>
                  <a:gd name="connsiteY18" fmla="*/ 13952 h 98858"/>
                  <a:gd name="connsiteX19" fmla="*/ 74654 w 91048"/>
                  <a:gd name="connsiteY19" fmla="*/ 14590 h 98858"/>
                  <a:gd name="connsiteX20" fmla="*/ 68264 w 91048"/>
                  <a:gd name="connsiteY20" fmla="*/ 37573 h 98858"/>
                  <a:gd name="connsiteX21" fmla="*/ 58040 w 91048"/>
                  <a:gd name="connsiteY21" fmla="*/ 64386 h 98858"/>
                  <a:gd name="connsiteX22" fmla="*/ 36314 w 91048"/>
                  <a:gd name="connsiteY22" fmla="*/ 71408 h 98858"/>
                  <a:gd name="connsiteX23" fmla="*/ 24173 w 91048"/>
                  <a:gd name="connsiteY23" fmla="*/ 68854 h 98858"/>
                  <a:gd name="connsiteX24" fmla="*/ 28007 w 91048"/>
                  <a:gd name="connsiteY24" fmla="*/ 61194 h 98858"/>
                  <a:gd name="connsiteX25" fmla="*/ 48455 w 91048"/>
                  <a:gd name="connsiteY25" fmla="*/ 59917 h 98858"/>
                  <a:gd name="connsiteX26" fmla="*/ 56123 w 91048"/>
                  <a:gd name="connsiteY26" fmla="*/ 55448 h 98858"/>
                  <a:gd name="connsiteX27" fmla="*/ 56123 w 91048"/>
                  <a:gd name="connsiteY27" fmla="*/ 55448 h 98858"/>
                  <a:gd name="connsiteX28" fmla="*/ 51650 w 91048"/>
                  <a:gd name="connsiteY28" fmla="*/ 47787 h 98858"/>
                  <a:gd name="connsiteX29" fmla="*/ 37592 w 91048"/>
                  <a:gd name="connsiteY29" fmla="*/ 47149 h 98858"/>
                  <a:gd name="connsiteX30" fmla="*/ 54206 w 91048"/>
                  <a:gd name="connsiteY30" fmla="*/ 32466 h 98858"/>
                  <a:gd name="connsiteX31" fmla="*/ 56762 w 91048"/>
                  <a:gd name="connsiteY31" fmla="*/ 23528 h 98858"/>
                  <a:gd name="connsiteX32" fmla="*/ 47816 w 91048"/>
                  <a:gd name="connsiteY32" fmla="*/ 20974 h 98858"/>
                  <a:gd name="connsiteX33" fmla="*/ 13950 w 91048"/>
                  <a:gd name="connsiteY33" fmla="*/ 59278 h 98858"/>
                  <a:gd name="connsiteX34" fmla="*/ 24812 w 91048"/>
                  <a:gd name="connsiteY34" fmla="*/ 23528 h 9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1048" h="98858">
                    <a:moveTo>
                      <a:pt x="7560" y="71408"/>
                    </a:moveTo>
                    <a:cubicBezTo>
                      <a:pt x="8198" y="72046"/>
                      <a:pt x="8198" y="72685"/>
                      <a:pt x="8837" y="72685"/>
                    </a:cubicBezTo>
                    <a:cubicBezTo>
                      <a:pt x="6281" y="79069"/>
                      <a:pt x="4365" y="84814"/>
                      <a:pt x="3086" y="91198"/>
                    </a:cubicBezTo>
                    <a:cubicBezTo>
                      <a:pt x="2447" y="94390"/>
                      <a:pt x="4365" y="98221"/>
                      <a:pt x="8198" y="98859"/>
                    </a:cubicBezTo>
                    <a:cubicBezTo>
                      <a:pt x="8198" y="98859"/>
                      <a:pt x="8198" y="98859"/>
                      <a:pt x="8198" y="98859"/>
                    </a:cubicBezTo>
                    <a:cubicBezTo>
                      <a:pt x="8837" y="98859"/>
                      <a:pt x="8837" y="98859"/>
                      <a:pt x="9476" y="98859"/>
                    </a:cubicBezTo>
                    <a:cubicBezTo>
                      <a:pt x="12671" y="98859"/>
                      <a:pt x="15227" y="96944"/>
                      <a:pt x="15866" y="93752"/>
                    </a:cubicBezTo>
                    <a:cubicBezTo>
                      <a:pt x="17145" y="89283"/>
                      <a:pt x="18422" y="84814"/>
                      <a:pt x="19701" y="80345"/>
                    </a:cubicBezTo>
                    <a:cubicBezTo>
                      <a:pt x="24812" y="82899"/>
                      <a:pt x="30563" y="84176"/>
                      <a:pt x="36314" y="84176"/>
                    </a:cubicBezTo>
                    <a:lnTo>
                      <a:pt x="36953" y="84176"/>
                    </a:lnTo>
                    <a:cubicBezTo>
                      <a:pt x="47816" y="84176"/>
                      <a:pt x="58040" y="80984"/>
                      <a:pt x="66347" y="73962"/>
                    </a:cubicBezTo>
                    <a:cubicBezTo>
                      <a:pt x="75932" y="66301"/>
                      <a:pt x="78488" y="52894"/>
                      <a:pt x="81044" y="39488"/>
                    </a:cubicBezTo>
                    <a:cubicBezTo>
                      <a:pt x="82322" y="29912"/>
                      <a:pt x="85517" y="20336"/>
                      <a:pt x="89990" y="11398"/>
                    </a:cubicBezTo>
                    <a:cubicBezTo>
                      <a:pt x="91268" y="9483"/>
                      <a:pt x="91268" y="6930"/>
                      <a:pt x="90629" y="5014"/>
                    </a:cubicBezTo>
                    <a:cubicBezTo>
                      <a:pt x="89350" y="3099"/>
                      <a:pt x="87434" y="1822"/>
                      <a:pt x="85517" y="1184"/>
                    </a:cubicBezTo>
                    <a:cubicBezTo>
                      <a:pt x="55484" y="-1370"/>
                      <a:pt x="32481" y="-731"/>
                      <a:pt x="16506" y="12675"/>
                    </a:cubicBezTo>
                    <a:cubicBezTo>
                      <a:pt x="531" y="26082"/>
                      <a:pt x="-6499" y="53533"/>
                      <a:pt x="7560" y="71408"/>
                    </a:cubicBezTo>
                    <a:close/>
                    <a:moveTo>
                      <a:pt x="24812" y="23528"/>
                    </a:moveTo>
                    <a:cubicBezTo>
                      <a:pt x="33119" y="17144"/>
                      <a:pt x="44621" y="13952"/>
                      <a:pt x="63152" y="13952"/>
                    </a:cubicBezTo>
                    <a:cubicBezTo>
                      <a:pt x="66986" y="13952"/>
                      <a:pt x="70820" y="13952"/>
                      <a:pt x="74654" y="14590"/>
                    </a:cubicBezTo>
                    <a:cubicBezTo>
                      <a:pt x="72098" y="22251"/>
                      <a:pt x="69542" y="29912"/>
                      <a:pt x="68264" y="37573"/>
                    </a:cubicBezTo>
                    <a:cubicBezTo>
                      <a:pt x="65708" y="49064"/>
                      <a:pt x="63791" y="59917"/>
                      <a:pt x="58040" y="64386"/>
                    </a:cubicBezTo>
                    <a:cubicBezTo>
                      <a:pt x="51650" y="68854"/>
                      <a:pt x="43982" y="71408"/>
                      <a:pt x="36314" y="71408"/>
                    </a:cubicBezTo>
                    <a:cubicBezTo>
                      <a:pt x="31841" y="71408"/>
                      <a:pt x="28007" y="70131"/>
                      <a:pt x="24173" y="68854"/>
                    </a:cubicBezTo>
                    <a:cubicBezTo>
                      <a:pt x="25451" y="66301"/>
                      <a:pt x="26729" y="63747"/>
                      <a:pt x="28007" y="61194"/>
                    </a:cubicBezTo>
                    <a:cubicBezTo>
                      <a:pt x="34397" y="59278"/>
                      <a:pt x="41426" y="59278"/>
                      <a:pt x="48455" y="59917"/>
                    </a:cubicBezTo>
                    <a:cubicBezTo>
                      <a:pt x="51650" y="60555"/>
                      <a:pt x="55484" y="58640"/>
                      <a:pt x="56123" y="55448"/>
                    </a:cubicBezTo>
                    <a:cubicBezTo>
                      <a:pt x="56123" y="55448"/>
                      <a:pt x="56123" y="55448"/>
                      <a:pt x="56123" y="55448"/>
                    </a:cubicBezTo>
                    <a:cubicBezTo>
                      <a:pt x="56762" y="52256"/>
                      <a:pt x="54845" y="48426"/>
                      <a:pt x="51650" y="47787"/>
                    </a:cubicBezTo>
                    <a:cubicBezTo>
                      <a:pt x="47177" y="46510"/>
                      <a:pt x="42065" y="46510"/>
                      <a:pt x="37592" y="47149"/>
                    </a:cubicBezTo>
                    <a:cubicBezTo>
                      <a:pt x="42065" y="41403"/>
                      <a:pt x="47816" y="36296"/>
                      <a:pt x="54206" y="32466"/>
                    </a:cubicBezTo>
                    <a:cubicBezTo>
                      <a:pt x="57401" y="30550"/>
                      <a:pt x="58040" y="26720"/>
                      <a:pt x="56762" y="23528"/>
                    </a:cubicBezTo>
                    <a:cubicBezTo>
                      <a:pt x="54845" y="20336"/>
                      <a:pt x="51011" y="19698"/>
                      <a:pt x="47816" y="20974"/>
                    </a:cubicBezTo>
                    <a:cubicBezTo>
                      <a:pt x="33119" y="29912"/>
                      <a:pt x="20978" y="43318"/>
                      <a:pt x="13950" y="59278"/>
                    </a:cubicBezTo>
                    <a:cubicBezTo>
                      <a:pt x="10116" y="45872"/>
                      <a:pt x="14588" y="31827"/>
                      <a:pt x="24812" y="2352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314" name="Graphic 4">
              <a:extLst>
                <a:ext uri="{FF2B5EF4-FFF2-40B4-BE49-F238E27FC236}">
                  <a16:creationId xmlns:a16="http://schemas.microsoft.com/office/drawing/2014/main" id="{B775090E-6B08-424B-A9FC-BE976B0AE3CB}"/>
                </a:ext>
              </a:extLst>
            </p:cNvPr>
            <p:cNvGrpSpPr>
              <a:grpSpLocks noChangeAspect="1"/>
            </p:cNvGrpSpPr>
            <p:nvPr/>
          </p:nvGrpSpPr>
          <p:grpSpPr>
            <a:xfrm>
              <a:off x="12158104" y="763519"/>
              <a:ext cx="37581" cy="39990"/>
              <a:chOff x="6828925" y="3884078"/>
              <a:chExt cx="212883" cy="227369"/>
            </a:xfrm>
            <a:solidFill>
              <a:schemeClr val="bg1"/>
            </a:solidFill>
            <a:effectLst/>
          </p:grpSpPr>
          <p:sp>
            <p:nvSpPr>
              <p:cNvPr id="319" name="Graphic 4">
                <a:extLst>
                  <a:ext uri="{FF2B5EF4-FFF2-40B4-BE49-F238E27FC236}">
                    <a16:creationId xmlns:a16="http://schemas.microsoft.com/office/drawing/2014/main" id="{45350BFB-40D7-4E81-A1A4-ACD6C1FFAB18}"/>
                  </a:ext>
                </a:extLst>
              </p:cNvPr>
              <p:cNvSpPr/>
              <p:nvPr/>
            </p:nvSpPr>
            <p:spPr>
              <a:xfrm>
                <a:off x="6828925" y="3959426"/>
                <a:ext cx="165499" cy="152021"/>
              </a:xfrm>
              <a:custGeom>
                <a:avLst/>
                <a:gdLst>
                  <a:gd name="connsiteX0" fmla="*/ 149525 w 165499"/>
                  <a:gd name="connsiteY0" fmla="*/ 82 h 152021"/>
                  <a:gd name="connsiteX1" fmla="*/ 58788 w 165499"/>
                  <a:gd name="connsiteY1" fmla="*/ 82 h 152021"/>
                  <a:gd name="connsiteX2" fmla="*/ 52398 w 165499"/>
                  <a:gd name="connsiteY2" fmla="*/ 6466 h 152021"/>
                  <a:gd name="connsiteX3" fmla="*/ 58788 w 165499"/>
                  <a:gd name="connsiteY3" fmla="*/ 12850 h 152021"/>
                  <a:gd name="connsiteX4" fmla="*/ 143774 w 165499"/>
                  <a:gd name="connsiteY4" fmla="*/ 12850 h 152021"/>
                  <a:gd name="connsiteX5" fmla="*/ 151442 w 165499"/>
                  <a:gd name="connsiteY5" fmla="*/ 102864 h 152021"/>
                  <a:gd name="connsiteX6" fmla="*/ 12780 w 165499"/>
                  <a:gd name="connsiteY6" fmla="*/ 102864 h 152021"/>
                  <a:gd name="connsiteX7" fmla="*/ 20448 w 165499"/>
                  <a:gd name="connsiteY7" fmla="*/ 12850 h 152021"/>
                  <a:gd name="connsiteX8" fmla="*/ 41535 w 165499"/>
                  <a:gd name="connsiteY8" fmla="*/ 12850 h 152021"/>
                  <a:gd name="connsiteX9" fmla="*/ 47925 w 165499"/>
                  <a:gd name="connsiteY9" fmla="*/ 6466 h 152021"/>
                  <a:gd name="connsiteX10" fmla="*/ 41535 w 165499"/>
                  <a:gd name="connsiteY10" fmla="*/ 82 h 152021"/>
                  <a:gd name="connsiteX11" fmla="*/ 14697 w 165499"/>
                  <a:gd name="connsiteY11" fmla="*/ 82 h 152021"/>
                  <a:gd name="connsiteX12" fmla="*/ 8307 w 165499"/>
                  <a:gd name="connsiteY12" fmla="*/ 5828 h 152021"/>
                  <a:gd name="connsiteX13" fmla="*/ 0 w 165499"/>
                  <a:gd name="connsiteY13" fmla="*/ 108610 h 152021"/>
                  <a:gd name="connsiteX14" fmla="*/ 1917 w 165499"/>
                  <a:gd name="connsiteY14" fmla="*/ 113717 h 152021"/>
                  <a:gd name="connsiteX15" fmla="*/ 6390 w 165499"/>
                  <a:gd name="connsiteY15" fmla="*/ 115632 h 152021"/>
                  <a:gd name="connsiteX16" fmla="*/ 67094 w 165499"/>
                  <a:gd name="connsiteY16" fmla="*/ 115632 h 152021"/>
                  <a:gd name="connsiteX17" fmla="*/ 61983 w 165499"/>
                  <a:gd name="connsiteY17" fmla="*/ 122016 h 152021"/>
                  <a:gd name="connsiteX18" fmla="*/ 61983 w 165499"/>
                  <a:gd name="connsiteY18" fmla="*/ 139253 h 152021"/>
                  <a:gd name="connsiteX19" fmla="*/ 46008 w 165499"/>
                  <a:gd name="connsiteY19" fmla="*/ 139253 h 152021"/>
                  <a:gd name="connsiteX20" fmla="*/ 39618 w 165499"/>
                  <a:gd name="connsiteY20" fmla="*/ 145637 h 152021"/>
                  <a:gd name="connsiteX21" fmla="*/ 46008 w 165499"/>
                  <a:gd name="connsiteY21" fmla="*/ 152021 h 152021"/>
                  <a:gd name="connsiteX22" fmla="*/ 119492 w 165499"/>
                  <a:gd name="connsiteY22" fmla="*/ 152021 h 152021"/>
                  <a:gd name="connsiteX23" fmla="*/ 125882 w 165499"/>
                  <a:gd name="connsiteY23" fmla="*/ 145637 h 152021"/>
                  <a:gd name="connsiteX24" fmla="*/ 119492 w 165499"/>
                  <a:gd name="connsiteY24" fmla="*/ 139253 h 152021"/>
                  <a:gd name="connsiteX25" fmla="*/ 104156 w 165499"/>
                  <a:gd name="connsiteY25" fmla="*/ 139253 h 152021"/>
                  <a:gd name="connsiteX26" fmla="*/ 104156 w 165499"/>
                  <a:gd name="connsiteY26" fmla="*/ 115632 h 152021"/>
                  <a:gd name="connsiteX27" fmla="*/ 159110 w 165499"/>
                  <a:gd name="connsiteY27" fmla="*/ 115632 h 152021"/>
                  <a:gd name="connsiteX28" fmla="*/ 165500 w 165499"/>
                  <a:gd name="connsiteY28" fmla="*/ 109248 h 152021"/>
                  <a:gd name="connsiteX29" fmla="*/ 165500 w 165499"/>
                  <a:gd name="connsiteY29" fmla="*/ 108610 h 152021"/>
                  <a:gd name="connsiteX30" fmla="*/ 157193 w 165499"/>
                  <a:gd name="connsiteY30" fmla="*/ 5828 h 152021"/>
                  <a:gd name="connsiteX31" fmla="*/ 149525 w 165499"/>
                  <a:gd name="connsiteY31" fmla="*/ 82 h 152021"/>
                  <a:gd name="connsiteX32" fmla="*/ 149525 w 165499"/>
                  <a:gd name="connsiteY32" fmla="*/ 82 h 152021"/>
                  <a:gd name="connsiteX33" fmla="*/ 90099 w 165499"/>
                  <a:gd name="connsiteY33" fmla="*/ 138615 h 152021"/>
                  <a:gd name="connsiteX34" fmla="*/ 73484 w 165499"/>
                  <a:gd name="connsiteY34" fmla="*/ 138615 h 152021"/>
                  <a:gd name="connsiteX35" fmla="*/ 73484 w 165499"/>
                  <a:gd name="connsiteY35" fmla="*/ 121378 h 152021"/>
                  <a:gd name="connsiteX36" fmla="*/ 68373 w 165499"/>
                  <a:gd name="connsiteY36" fmla="*/ 114994 h 152021"/>
                  <a:gd name="connsiteX37" fmla="*/ 90099 w 165499"/>
                  <a:gd name="connsiteY37" fmla="*/ 114994 h 152021"/>
                  <a:gd name="connsiteX38" fmla="*/ 90099 w 165499"/>
                  <a:gd name="connsiteY38" fmla="*/ 138615 h 15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5499" h="152021">
                    <a:moveTo>
                      <a:pt x="149525" y="82"/>
                    </a:moveTo>
                    <a:lnTo>
                      <a:pt x="58788" y="82"/>
                    </a:lnTo>
                    <a:cubicBezTo>
                      <a:pt x="54954" y="82"/>
                      <a:pt x="52398" y="2636"/>
                      <a:pt x="52398" y="6466"/>
                    </a:cubicBezTo>
                    <a:cubicBezTo>
                      <a:pt x="52398" y="10297"/>
                      <a:pt x="54954" y="12850"/>
                      <a:pt x="58788" y="12850"/>
                    </a:cubicBezTo>
                    <a:lnTo>
                      <a:pt x="143774" y="12850"/>
                    </a:lnTo>
                    <a:lnTo>
                      <a:pt x="151442" y="102864"/>
                    </a:lnTo>
                    <a:lnTo>
                      <a:pt x="12780" y="102864"/>
                    </a:lnTo>
                    <a:lnTo>
                      <a:pt x="20448" y="12850"/>
                    </a:lnTo>
                    <a:lnTo>
                      <a:pt x="41535" y="12850"/>
                    </a:lnTo>
                    <a:cubicBezTo>
                      <a:pt x="45369" y="12850"/>
                      <a:pt x="47925" y="10297"/>
                      <a:pt x="47925" y="6466"/>
                    </a:cubicBezTo>
                    <a:cubicBezTo>
                      <a:pt x="47925" y="2636"/>
                      <a:pt x="45369" y="82"/>
                      <a:pt x="41535" y="82"/>
                    </a:cubicBezTo>
                    <a:lnTo>
                      <a:pt x="14697" y="82"/>
                    </a:lnTo>
                    <a:cubicBezTo>
                      <a:pt x="11502" y="82"/>
                      <a:pt x="8307" y="2636"/>
                      <a:pt x="8307" y="5828"/>
                    </a:cubicBezTo>
                    <a:lnTo>
                      <a:pt x="0" y="108610"/>
                    </a:lnTo>
                    <a:cubicBezTo>
                      <a:pt x="0" y="110525"/>
                      <a:pt x="640" y="112440"/>
                      <a:pt x="1917" y="113717"/>
                    </a:cubicBezTo>
                    <a:cubicBezTo>
                      <a:pt x="3195" y="114994"/>
                      <a:pt x="5112" y="115632"/>
                      <a:pt x="6390" y="115632"/>
                    </a:cubicBezTo>
                    <a:lnTo>
                      <a:pt x="67094" y="115632"/>
                    </a:lnTo>
                    <a:cubicBezTo>
                      <a:pt x="63899" y="116271"/>
                      <a:pt x="61983" y="118824"/>
                      <a:pt x="61983" y="122016"/>
                    </a:cubicBezTo>
                    <a:lnTo>
                      <a:pt x="61983" y="139253"/>
                    </a:lnTo>
                    <a:lnTo>
                      <a:pt x="46008" y="139253"/>
                    </a:lnTo>
                    <a:cubicBezTo>
                      <a:pt x="42174" y="139253"/>
                      <a:pt x="39618" y="141807"/>
                      <a:pt x="39618" y="145637"/>
                    </a:cubicBezTo>
                    <a:cubicBezTo>
                      <a:pt x="39618" y="149467"/>
                      <a:pt x="42174" y="152021"/>
                      <a:pt x="46008" y="152021"/>
                    </a:cubicBezTo>
                    <a:lnTo>
                      <a:pt x="119492" y="152021"/>
                    </a:lnTo>
                    <a:cubicBezTo>
                      <a:pt x="123326" y="152021"/>
                      <a:pt x="125882" y="149467"/>
                      <a:pt x="125882" y="145637"/>
                    </a:cubicBezTo>
                    <a:cubicBezTo>
                      <a:pt x="125882" y="141807"/>
                      <a:pt x="123326" y="139253"/>
                      <a:pt x="119492" y="139253"/>
                    </a:cubicBezTo>
                    <a:lnTo>
                      <a:pt x="104156" y="139253"/>
                    </a:lnTo>
                    <a:lnTo>
                      <a:pt x="104156" y="115632"/>
                    </a:lnTo>
                    <a:lnTo>
                      <a:pt x="159110" y="115632"/>
                    </a:lnTo>
                    <a:cubicBezTo>
                      <a:pt x="162943" y="115632"/>
                      <a:pt x="165500" y="113079"/>
                      <a:pt x="165500" y="109248"/>
                    </a:cubicBezTo>
                    <a:cubicBezTo>
                      <a:pt x="165500" y="109248"/>
                      <a:pt x="165500" y="108610"/>
                      <a:pt x="165500" y="108610"/>
                    </a:cubicBezTo>
                    <a:lnTo>
                      <a:pt x="157193" y="5828"/>
                    </a:lnTo>
                    <a:cubicBezTo>
                      <a:pt x="155915" y="2636"/>
                      <a:pt x="152720" y="-556"/>
                      <a:pt x="149525" y="82"/>
                    </a:cubicBezTo>
                    <a:cubicBezTo>
                      <a:pt x="149525" y="82"/>
                      <a:pt x="149525" y="82"/>
                      <a:pt x="149525" y="82"/>
                    </a:cubicBezTo>
                    <a:close/>
                    <a:moveTo>
                      <a:pt x="90099" y="138615"/>
                    </a:moveTo>
                    <a:lnTo>
                      <a:pt x="73484" y="138615"/>
                    </a:lnTo>
                    <a:lnTo>
                      <a:pt x="73484" y="121378"/>
                    </a:lnTo>
                    <a:cubicBezTo>
                      <a:pt x="73484" y="118186"/>
                      <a:pt x="71568" y="115632"/>
                      <a:pt x="68373" y="114994"/>
                    </a:cubicBezTo>
                    <a:lnTo>
                      <a:pt x="90099" y="114994"/>
                    </a:lnTo>
                    <a:lnTo>
                      <a:pt x="90099" y="1386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20" name="Graphic 4">
                <a:extLst>
                  <a:ext uri="{FF2B5EF4-FFF2-40B4-BE49-F238E27FC236}">
                    <a16:creationId xmlns:a16="http://schemas.microsoft.com/office/drawing/2014/main" id="{A5FCF10C-CEDE-4CA0-B104-D74C2A86EF38}"/>
                  </a:ext>
                </a:extLst>
              </p:cNvPr>
              <p:cNvSpPr/>
              <p:nvPr/>
            </p:nvSpPr>
            <p:spPr>
              <a:xfrm>
                <a:off x="6852568" y="3981852"/>
                <a:ext cx="116296" cy="70862"/>
              </a:xfrm>
              <a:custGeom>
                <a:avLst/>
                <a:gdLst>
                  <a:gd name="connsiteX0" fmla="*/ 4473 w 116296"/>
                  <a:gd name="connsiteY0" fmla="*/ 5746 h 70862"/>
                  <a:gd name="connsiteX1" fmla="*/ 0 w 116296"/>
                  <a:gd name="connsiteY1" fmla="*/ 63840 h 70862"/>
                  <a:gd name="connsiteX2" fmla="*/ 1917 w 116296"/>
                  <a:gd name="connsiteY2" fmla="*/ 68947 h 70862"/>
                  <a:gd name="connsiteX3" fmla="*/ 6390 w 116296"/>
                  <a:gd name="connsiteY3" fmla="*/ 70862 h 70862"/>
                  <a:gd name="connsiteX4" fmla="*/ 109907 w 116296"/>
                  <a:gd name="connsiteY4" fmla="*/ 70862 h 70862"/>
                  <a:gd name="connsiteX5" fmla="*/ 114380 w 116296"/>
                  <a:gd name="connsiteY5" fmla="*/ 68947 h 70862"/>
                  <a:gd name="connsiteX6" fmla="*/ 116297 w 116296"/>
                  <a:gd name="connsiteY6" fmla="*/ 63840 h 70862"/>
                  <a:gd name="connsiteX7" fmla="*/ 111824 w 116296"/>
                  <a:gd name="connsiteY7" fmla="*/ 5746 h 70862"/>
                  <a:gd name="connsiteX8" fmla="*/ 105434 w 116296"/>
                  <a:gd name="connsiteY8" fmla="*/ 0 h 70862"/>
                  <a:gd name="connsiteX9" fmla="*/ 11501 w 116296"/>
                  <a:gd name="connsiteY9" fmla="*/ 0 h 70862"/>
                  <a:gd name="connsiteX10" fmla="*/ 4473 w 116296"/>
                  <a:gd name="connsiteY10" fmla="*/ 5746 h 70862"/>
                  <a:gd name="connsiteX11" fmla="*/ 14696 w 116296"/>
                  <a:gd name="connsiteY11" fmla="*/ 41496 h 70862"/>
                  <a:gd name="connsiteX12" fmla="*/ 45368 w 116296"/>
                  <a:gd name="connsiteY12" fmla="*/ 41496 h 70862"/>
                  <a:gd name="connsiteX13" fmla="*/ 51119 w 116296"/>
                  <a:gd name="connsiteY13" fmla="*/ 37027 h 70862"/>
                  <a:gd name="connsiteX14" fmla="*/ 51119 w 116296"/>
                  <a:gd name="connsiteY14" fmla="*/ 58094 h 70862"/>
                  <a:gd name="connsiteX15" fmla="*/ 12780 w 116296"/>
                  <a:gd name="connsiteY15" fmla="*/ 58094 h 70862"/>
                  <a:gd name="connsiteX16" fmla="*/ 14696 w 116296"/>
                  <a:gd name="connsiteY16" fmla="*/ 41496 h 70862"/>
                  <a:gd name="connsiteX17" fmla="*/ 64538 w 116296"/>
                  <a:gd name="connsiteY17" fmla="*/ 58094 h 70862"/>
                  <a:gd name="connsiteX18" fmla="*/ 64538 w 116296"/>
                  <a:gd name="connsiteY18" fmla="*/ 41496 h 70862"/>
                  <a:gd name="connsiteX19" fmla="*/ 101600 w 116296"/>
                  <a:gd name="connsiteY19" fmla="*/ 41496 h 70862"/>
                  <a:gd name="connsiteX20" fmla="*/ 102878 w 116296"/>
                  <a:gd name="connsiteY20" fmla="*/ 58094 h 70862"/>
                  <a:gd name="connsiteX21" fmla="*/ 64538 w 116296"/>
                  <a:gd name="connsiteY21" fmla="*/ 58094 h 70862"/>
                  <a:gd name="connsiteX22" fmla="*/ 100322 w 116296"/>
                  <a:gd name="connsiteY22" fmla="*/ 28728 h 70862"/>
                  <a:gd name="connsiteX23" fmla="*/ 64538 w 116296"/>
                  <a:gd name="connsiteY23" fmla="*/ 28728 h 70862"/>
                  <a:gd name="connsiteX24" fmla="*/ 64538 w 116296"/>
                  <a:gd name="connsiteY24" fmla="*/ 12130 h 70862"/>
                  <a:gd name="connsiteX25" fmla="*/ 99044 w 116296"/>
                  <a:gd name="connsiteY25" fmla="*/ 12130 h 70862"/>
                  <a:gd name="connsiteX26" fmla="*/ 100322 w 116296"/>
                  <a:gd name="connsiteY26" fmla="*/ 28728 h 70862"/>
                  <a:gd name="connsiteX27" fmla="*/ 51758 w 116296"/>
                  <a:gd name="connsiteY27" fmla="*/ 12768 h 70862"/>
                  <a:gd name="connsiteX28" fmla="*/ 51758 w 116296"/>
                  <a:gd name="connsiteY28" fmla="*/ 33197 h 70862"/>
                  <a:gd name="connsiteX29" fmla="*/ 46007 w 116296"/>
                  <a:gd name="connsiteY29" fmla="*/ 28728 h 70862"/>
                  <a:gd name="connsiteX30" fmla="*/ 15975 w 116296"/>
                  <a:gd name="connsiteY30" fmla="*/ 28728 h 70862"/>
                  <a:gd name="connsiteX31" fmla="*/ 17253 w 116296"/>
                  <a:gd name="connsiteY31" fmla="*/ 12768 h 70862"/>
                  <a:gd name="connsiteX32" fmla="*/ 51758 w 116296"/>
                  <a:gd name="connsiteY32" fmla="*/ 12768 h 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6296" h="70862">
                    <a:moveTo>
                      <a:pt x="4473" y="5746"/>
                    </a:moveTo>
                    <a:lnTo>
                      <a:pt x="0" y="63840"/>
                    </a:lnTo>
                    <a:cubicBezTo>
                      <a:pt x="0" y="65755"/>
                      <a:pt x="639" y="67032"/>
                      <a:pt x="1917" y="68947"/>
                    </a:cubicBezTo>
                    <a:cubicBezTo>
                      <a:pt x="3195" y="70224"/>
                      <a:pt x="5111" y="70862"/>
                      <a:pt x="6390" y="70862"/>
                    </a:cubicBezTo>
                    <a:lnTo>
                      <a:pt x="109907" y="70862"/>
                    </a:lnTo>
                    <a:cubicBezTo>
                      <a:pt x="111824" y="70862"/>
                      <a:pt x="113102" y="70224"/>
                      <a:pt x="114380" y="68947"/>
                    </a:cubicBezTo>
                    <a:cubicBezTo>
                      <a:pt x="115658" y="67670"/>
                      <a:pt x="116297" y="65755"/>
                      <a:pt x="116297" y="63840"/>
                    </a:cubicBezTo>
                    <a:lnTo>
                      <a:pt x="111824" y="5746"/>
                    </a:lnTo>
                    <a:cubicBezTo>
                      <a:pt x="111824" y="2554"/>
                      <a:pt x="108629" y="0"/>
                      <a:pt x="105434" y="0"/>
                    </a:cubicBezTo>
                    <a:lnTo>
                      <a:pt x="11501" y="0"/>
                    </a:lnTo>
                    <a:cubicBezTo>
                      <a:pt x="7668" y="0"/>
                      <a:pt x="5111" y="2554"/>
                      <a:pt x="4473" y="5746"/>
                    </a:cubicBezTo>
                    <a:close/>
                    <a:moveTo>
                      <a:pt x="14696" y="41496"/>
                    </a:moveTo>
                    <a:lnTo>
                      <a:pt x="45368" y="41496"/>
                    </a:lnTo>
                    <a:cubicBezTo>
                      <a:pt x="47925" y="41496"/>
                      <a:pt x="50481" y="39581"/>
                      <a:pt x="51119" y="37027"/>
                    </a:cubicBezTo>
                    <a:lnTo>
                      <a:pt x="51119" y="58094"/>
                    </a:lnTo>
                    <a:lnTo>
                      <a:pt x="12780" y="58094"/>
                    </a:lnTo>
                    <a:lnTo>
                      <a:pt x="14696" y="41496"/>
                    </a:lnTo>
                    <a:close/>
                    <a:moveTo>
                      <a:pt x="64538" y="58094"/>
                    </a:moveTo>
                    <a:lnTo>
                      <a:pt x="64538" y="41496"/>
                    </a:lnTo>
                    <a:lnTo>
                      <a:pt x="101600" y="41496"/>
                    </a:lnTo>
                    <a:lnTo>
                      <a:pt x="102878" y="58094"/>
                    </a:lnTo>
                    <a:lnTo>
                      <a:pt x="64538" y="58094"/>
                    </a:lnTo>
                    <a:close/>
                    <a:moveTo>
                      <a:pt x="100322" y="28728"/>
                    </a:moveTo>
                    <a:lnTo>
                      <a:pt x="64538" y="28728"/>
                    </a:lnTo>
                    <a:lnTo>
                      <a:pt x="64538" y="12130"/>
                    </a:lnTo>
                    <a:lnTo>
                      <a:pt x="99044" y="12130"/>
                    </a:lnTo>
                    <a:lnTo>
                      <a:pt x="100322" y="28728"/>
                    </a:lnTo>
                    <a:close/>
                    <a:moveTo>
                      <a:pt x="51758" y="12768"/>
                    </a:moveTo>
                    <a:lnTo>
                      <a:pt x="51758" y="33197"/>
                    </a:lnTo>
                    <a:cubicBezTo>
                      <a:pt x="51119" y="30643"/>
                      <a:pt x="48563" y="28728"/>
                      <a:pt x="46007" y="28728"/>
                    </a:cubicBezTo>
                    <a:lnTo>
                      <a:pt x="15975" y="28728"/>
                    </a:lnTo>
                    <a:lnTo>
                      <a:pt x="17253" y="12768"/>
                    </a:lnTo>
                    <a:lnTo>
                      <a:pt x="51758"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21" name="Graphic 4">
                <a:extLst>
                  <a:ext uri="{FF2B5EF4-FFF2-40B4-BE49-F238E27FC236}">
                    <a16:creationId xmlns:a16="http://schemas.microsoft.com/office/drawing/2014/main" id="{5E59DB3F-920D-4914-8417-CCD18B780D3A}"/>
                  </a:ext>
                </a:extLst>
              </p:cNvPr>
              <p:cNvSpPr/>
              <p:nvPr/>
            </p:nvSpPr>
            <p:spPr>
              <a:xfrm>
                <a:off x="7014873" y="3946004"/>
                <a:ext cx="26935" cy="14780"/>
              </a:xfrm>
              <a:custGeom>
                <a:avLst/>
                <a:gdLst>
                  <a:gd name="connsiteX0" fmla="*/ 21086 w 26935"/>
                  <a:gd name="connsiteY0" fmla="*/ 2013 h 14780"/>
                  <a:gd name="connsiteX1" fmla="*/ 7029 w 26935"/>
                  <a:gd name="connsiteY1" fmla="*/ 98 h 14780"/>
                  <a:gd name="connsiteX2" fmla="*/ 0 w 26935"/>
                  <a:gd name="connsiteY2" fmla="*/ 5843 h 14780"/>
                  <a:gd name="connsiteX3" fmla="*/ 5750 w 26935"/>
                  <a:gd name="connsiteY3" fmla="*/ 12866 h 14780"/>
                  <a:gd name="connsiteX4" fmla="*/ 19809 w 26935"/>
                  <a:gd name="connsiteY4" fmla="*/ 14781 h 14780"/>
                  <a:gd name="connsiteX5" fmla="*/ 20447 w 26935"/>
                  <a:gd name="connsiteY5" fmla="*/ 14781 h 14780"/>
                  <a:gd name="connsiteX6" fmla="*/ 26837 w 26935"/>
                  <a:gd name="connsiteY6" fmla="*/ 9035 h 14780"/>
                  <a:gd name="connsiteX7" fmla="*/ 21086 w 26935"/>
                  <a:gd name="connsiteY7" fmla="*/ 2013 h 14780"/>
                  <a:gd name="connsiteX8" fmla="*/ 21086 w 26935"/>
                  <a:gd name="connsiteY8" fmla="*/ 2013 h 1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5" h="14780">
                    <a:moveTo>
                      <a:pt x="21086" y="2013"/>
                    </a:moveTo>
                    <a:lnTo>
                      <a:pt x="7029" y="98"/>
                    </a:lnTo>
                    <a:cubicBezTo>
                      <a:pt x="3195" y="-541"/>
                      <a:pt x="0" y="2013"/>
                      <a:pt x="0" y="5843"/>
                    </a:cubicBezTo>
                    <a:cubicBezTo>
                      <a:pt x="0" y="9674"/>
                      <a:pt x="1917" y="12866"/>
                      <a:pt x="5750" y="12866"/>
                    </a:cubicBezTo>
                    <a:lnTo>
                      <a:pt x="19809" y="14781"/>
                    </a:lnTo>
                    <a:lnTo>
                      <a:pt x="20447" y="14781"/>
                    </a:lnTo>
                    <a:cubicBezTo>
                      <a:pt x="23642" y="14781"/>
                      <a:pt x="26199" y="12227"/>
                      <a:pt x="26837" y="9035"/>
                    </a:cubicBezTo>
                    <a:cubicBezTo>
                      <a:pt x="27476" y="5843"/>
                      <a:pt x="24920" y="2651"/>
                      <a:pt x="21086" y="2013"/>
                    </a:cubicBezTo>
                    <a:cubicBezTo>
                      <a:pt x="21086" y="2013"/>
                      <a:pt x="21086" y="2013"/>
                      <a:pt x="21086" y="2013"/>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22" name="Graphic 4">
                <a:extLst>
                  <a:ext uri="{FF2B5EF4-FFF2-40B4-BE49-F238E27FC236}">
                    <a16:creationId xmlns:a16="http://schemas.microsoft.com/office/drawing/2014/main" id="{6A62FED7-8463-452D-9DAD-F1821A6DC490}"/>
                  </a:ext>
                </a:extLst>
              </p:cNvPr>
              <p:cNvSpPr/>
              <p:nvPr/>
            </p:nvSpPr>
            <p:spPr>
              <a:xfrm>
                <a:off x="6917413" y="3931958"/>
                <a:ext cx="27170" cy="14781"/>
              </a:xfrm>
              <a:custGeom>
                <a:avLst/>
                <a:gdLst>
                  <a:gd name="connsiteX0" fmla="*/ 5445 w 27170"/>
                  <a:gd name="connsiteY0" fmla="*/ 12866 h 14781"/>
                  <a:gd name="connsiteX1" fmla="*/ 19502 w 27170"/>
                  <a:gd name="connsiteY1" fmla="*/ 14782 h 14781"/>
                  <a:gd name="connsiteX2" fmla="*/ 20141 w 27170"/>
                  <a:gd name="connsiteY2" fmla="*/ 14782 h 14781"/>
                  <a:gd name="connsiteX3" fmla="*/ 27170 w 27170"/>
                  <a:gd name="connsiteY3" fmla="*/ 9036 h 14781"/>
                  <a:gd name="connsiteX4" fmla="*/ 21419 w 27170"/>
                  <a:gd name="connsiteY4" fmla="*/ 2014 h 14781"/>
                  <a:gd name="connsiteX5" fmla="*/ 21419 w 27170"/>
                  <a:gd name="connsiteY5" fmla="*/ 2014 h 14781"/>
                  <a:gd name="connsiteX6" fmla="*/ 7361 w 27170"/>
                  <a:gd name="connsiteY6" fmla="*/ 98 h 14781"/>
                  <a:gd name="connsiteX7" fmla="*/ 332 w 27170"/>
                  <a:gd name="connsiteY7" fmla="*/ 5206 h 14781"/>
                  <a:gd name="connsiteX8" fmla="*/ 5445 w 27170"/>
                  <a:gd name="connsiteY8" fmla="*/ 12866 h 14781"/>
                  <a:gd name="connsiteX9" fmla="*/ 5445 w 27170"/>
                  <a:gd name="connsiteY9" fmla="*/ 12866 h 1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70" h="14781">
                    <a:moveTo>
                      <a:pt x="5445" y="12866"/>
                    </a:moveTo>
                    <a:lnTo>
                      <a:pt x="19502" y="14782"/>
                    </a:lnTo>
                    <a:lnTo>
                      <a:pt x="20141" y="14782"/>
                    </a:lnTo>
                    <a:cubicBezTo>
                      <a:pt x="23976" y="14782"/>
                      <a:pt x="26531" y="12228"/>
                      <a:pt x="27170" y="9036"/>
                    </a:cubicBezTo>
                    <a:cubicBezTo>
                      <a:pt x="27170" y="5206"/>
                      <a:pt x="24614" y="2652"/>
                      <a:pt x="21419" y="2014"/>
                    </a:cubicBezTo>
                    <a:lnTo>
                      <a:pt x="21419" y="2014"/>
                    </a:lnTo>
                    <a:lnTo>
                      <a:pt x="7361" y="98"/>
                    </a:lnTo>
                    <a:cubicBezTo>
                      <a:pt x="4166" y="-540"/>
                      <a:pt x="332" y="2014"/>
                      <a:pt x="332" y="5206"/>
                    </a:cubicBezTo>
                    <a:cubicBezTo>
                      <a:pt x="-945" y="9036"/>
                      <a:pt x="1611" y="12228"/>
                      <a:pt x="5445" y="12866"/>
                    </a:cubicBezTo>
                    <a:cubicBezTo>
                      <a:pt x="4806" y="12866"/>
                      <a:pt x="4806" y="12866"/>
                      <a:pt x="5445" y="128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23" name="Graphic 4">
                <a:extLst>
                  <a:ext uri="{FF2B5EF4-FFF2-40B4-BE49-F238E27FC236}">
                    <a16:creationId xmlns:a16="http://schemas.microsoft.com/office/drawing/2014/main" id="{691E330F-80C9-4120-A877-7EB8A754281E}"/>
                  </a:ext>
                </a:extLst>
              </p:cNvPr>
              <p:cNvSpPr/>
              <p:nvPr/>
            </p:nvSpPr>
            <p:spPr>
              <a:xfrm>
                <a:off x="6998422" y="3973716"/>
                <a:ext cx="20760" cy="24095"/>
              </a:xfrm>
              <a:custGeom>
                <a:avLst/>
                <a:gdLst>
                  <a:gd name="connsiteX0" fmla="*/ 11339 w 20760"/>
                  <a:gd name="connsiteY0" fmla="*/ 2390 h 24095"/>
                  <a:gd name="connsiteX1" fmla="*/ 2393 w 20760"/>
                  <a:gd name="connsiteY1" fmla="*/ 1114 h 24095"/>
                  <a:gd name="connsiteX2" fmla="*/ 1115 w 20760"/>
                  <a:gd name="connsiteY2" fmla="*/ 10051 h 24095"/>
                  <a:gd name="connsiteX3" fmla="*/ 1115 w 20760"/>
                  <a:gd name="connsiteY3" fmla="*/ 10051 h 24095"/>
                  <a:gd name="connsiteX4" fmla="*/ 9421 w 20760"/>
                  <a:gd name="connsiteY4" fmla="*/ 21542 h 24095"/>
                  <a:gd name="connsiteX5" fmla="*/ 14534 w 20760"/>
                  <a:gd name="connsiteY5" fmla="*/ 24096 h 24095"/>
                  <a:gd name="connsiteX6" fmla="*/ 18367 w 20760"/>
                  <a:gd name="connsiteY6" fmla="*/ 22819 h 24095"/>
                  <a:gd name="connsiteX7" fmla="*/ 19646 w 20760"/>
                  <a:gd name="connsiteY7" fmla="*/ 13882 h 24095"/>
                  <a:gd name="connsiteX8" fmla="*/ 11339 w 20760"/>
                  <a:gd name="connsiteY8" fmla="*/ 2390 h 2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60" h="24095">
                    <a:moveTo>
                      <a:pt x="11339" y="2390"/>
                    </a:moveTo>
                    <a:cubicBezTo>
                      <a:pt x="9421" y="-163"/>
                      <a:pt x="4949" y="-802"/>
                      <a:pt x="2393" y="1114"/>
                    </a:cubicBezTo>
                    <a:cubicBezTo>
                      <a:pt x="-164" y="3029"/>
                      <a:pt x="-802" y="7498"/>
                      <a:pt x="1115" y="10051"/>
                    </a:cubicBezTo>
                    <a:cubicBezTo>
                      <a:pt x="1115" y="10051"/>
                      <a:pt x="1115" y="10051"/>
                      <a:pt x="1115" y="10051"/>
                    </a:cubicBezTo>
                    <a:lnTo>
                      <a:pt x="9421" y="21542"/>
                    </a:lnTo>
                    <a:cubicBezTo>
                      <a:pt x="10700" y="23458"/>
                      <a:pt x="12616" y="24096"/>
                      <a:pt x="14534" y="24096"/>
                    </a:cubicBezTo>
                    <a:cubicBezTo>
                      <a:pt x="15811" y="24096"/>
                      <a:pt x="17090" y="23458"/>
                      <a:pt x="18367" y="22819"/>
                    </a:cubicBezTo>
                    <a:cubicBezTo>
                      <a:pt x="20924" y="20904"/>
                      <a:pt x="21562" y="16435"/>
                      <a:pt x="19646" y="13882"/>
                    </a:cubicBezTo>
                    <a:lnTo>
                      <a:pt x="11339"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24" name="Graphic 4">
                <a:extLst>
                  <a:ext uri="{FF2B5EF4-FFF2-40B4-BE49-F238E27FC236}">
                    <a16:creationId xmlns:a16="http://schemas.microsoft.com/office/drawing/2014/main" id="{4CE2B0C1-E6CD-469A-8F2A-4138826ECBE8}"/>
                  </a:ext>
                </a:extLst>
              </p:cNvPr>
              <p:cNvSpPr/>
              <p:nvPr/>
            </p:nvSpPr>
            <p:spPr>
              <a:xfrm>
                <a:off x="6938996" y="3894681"/>
                <a:ext cx="20759" cy="23969"/>
              </a:xfrm>
              <a:custGeom>
                <a:avLst/>
                <a:gdLst>
                  <a:gd name="connsiteX0" fmla="*/ 9422 w 20759"/>
                  <a:gd name="connsiteY0" fmla="*/ 21416 h 23969"/>
                  <a:gd name="connsiteX1" fmla="*/ 14533 w 20759"/>
                  <a:gd name="connsiteY1" fmla="*/ 23970 h 23969"/>
                  <a:gd name="connsiteX2" fmla="*/ 18368 w 20759"/>
                  <a:gd name="connsiteY2" fmla="*/ 22693 h 23969"/>
                  <a:gd name="connsiteX3" fmla="*/ 19645 w 20759"/>
                  <a:gd name="connsiteY3" fmla="*/ 13755 h 23969"/>
                  <a:gd name="connsiteX4" fmla="*/ 19645 w 20759"/>
                  <a:gd name="connsiteY4" fmla="*/ 13755 h 23969"/>
                  <a:gd name="connsiteX5" fmla="*/ 11338 w 20759"/>
                  <a:gd name="connsiteY5" fmla="*/ 2264 h 23969"/>
                  <a:gd name="connsiteX6" fmla="*/ 2393 w 20759"/>
                  <a:gd name="connsiteY6" fmla="*/ 1626 h 23969"/>
                  <a:gd name="connsiteX7" fmla="*/ 1114 w 20759"/>
                  <a:gd name="connsiteY7" fmla="*/ 9925 h 23969"/>
                  <a:gd name="connsiteX8" fmla="*/ 9422 w 20759"/>
                  <a:gd name="connsiteY8" fmla="*/ 21416 h 2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59" h="23969">
                    <a:moveTo>
                      <a:pt x="9422" y="21416"/>
                    </a:moveTo>
                    <a:cubicBezTo>
                      <a:pt x="10699" y="23331"/>
                      <a:pt x="12616" y="23970"/>
                      <a:pt x="14533" y="23970"/>
                    </a:cubicBezTo>
                    <a:cubicBezTo>
                      <a:pt x="15811" y="23970"/>
                      <a:pt x="17089" y="23331"/>
                      <a:pt x="18368" y="22693"/>
                    </a:cubicBezTo>
                    <a:cubicBezTo>
                      <a:pt x="20923" y="20778"/>
                      <a:pt x="21563" y="16309"/>
                      <a:pt x="19645" y="13755"/>
                    </a:cubicBezTo>
                    <a:lnTo>
                      <a:pt x="19645" y="13755"/>
                    </a:lnTo>
                    <a:lnTo>
                      <a:pt x="11338" y="2264"/>
                    </a:lnTo>
                    <a:cubicBezTo>
                      <a:pt x="8783" y="-289"/>
                      <a:pt x="4948" y="-928"/>
                      <a:pt x="2393" y="1626"/>
                    </a:cubicBezTo>
                    <a:cubicBezTo>
                      <a:pt x="-163" y="3541"/>
                      <a:pt x="-802" y="7371"/>
                      <a:pt x="1114" y="9925"/>
                    </a:cubicBezTo>
                    <a:lnTo>
                      <a:pt x="9422" y="2141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25" name="Graphic 4">
                <a:extLst>
                  <a:ext uri="{FF2B5EF4-FFF2-40B4-BE49-F238E27FC236}">
                    <a16:creationId xmlns:a16="http://schemas.microsoft.com/office/drawing/2014/main" id="{4CA57AA1-1AF5-45AB-A9DA-C5F8C7FA6B72}"/>
                  </a:ext>
                </a:extLst>
              </p:cNvPr>
              <p:cNvSpPr/>
              <p:nvPr/>
            </p:nvSpPr>
            <p:spPr>
              <a:xfrm>
                <a:off x="6978990" y="3884078"/>
                <a:ext cx="14255" cy="26911"/>
              </a:xfrm>
              <a:custGeom>
                <a:avLst/>
                <a:gdLst>
                  <a:gd name="connsiteX0" fmla="*/ 5211 w 14255"/>
                  <a:gd name="connsiteY0" fmla="*/ 26911 h 26911"/>
                  <a:gd name="connsiteX1" fmla="*/ 5850 w 14255"/>
                  <a:gd name="connsiteY1" fmla="*/ 26911 h 26911"/>
                  <a:gd name="connsiteX2" fmla="*/ 12240 w 14255"/>
                  <a:gd name="connsiteY2" fmla="*/ 21166 h 26911"/>
                  <a:gd name="connsiteX3" fmla="*/ 14157 w 14255"/>
                  <a:gd name="connsiteY3" fmla="*/ 7121 h 26911"/>
                  <a:gd name="connsiteX4" fmla="*/ 9045 w 14255"/>
                  <a:gd name="connsiteY4" fmla="*/ 98 h 26911"/>
                  <a:gd name="connsiteX5" fmla="*/ 2016 w 14255"/>
                  <a:gd name="connsiteY5" fmla="*/ 5206 h 26911"/>
                  <a:gd name="connsiteX6" fmla="*/ 99 w 14255"/>
                  <a:gd name="connsiteY6" fmla="*/ 19250 h 26911"/>
                  <a:gd name="connsiteX7" fmla="*/ 5211 w 14255"/>
                  <a:gd name="connsiteY7" fmla="*/ 26911 h 2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 h="26911">
                    <a:moveTo>
                      <a:pt x="5211" y="26911"/>
                    </a:moveTo>
                    <a:lnTo>
                      <a:pt x="5850" y="26911"/>
                    </a:lnTo>
                    <a:cubicBezTo>
                      <a:pt x="9045" y="26911"/>
                      <a:pt x="11601" y="24357"/>
                      <a:pt x="12240" y="21166"/>
                    </a:cubicBezTo>
                    <a:lnTo>
                      <a:pt x="14157" y="7121"/>
                    </a:lnTo>
                    <a:cubicBezTo>
                      <a:pt x="14796" y="3929"/>
                      <a:pt x="12240" y="98"/>
                      <a:pt x="9045" y="98"/>
                    </a:cubicBezTo>
                    <a:cubicBezTo>
                      <a:pt x="5850" y="-540"/>
                      <a:pt x="2016" y="2014"/>
                      <a:pt x="2016" y="5206"/>
                    </a:cubicBezTo>
                    <a:lnTo>
                      <a:pt x="99" y="19250"/>
                    </a:lnTo>
                    <a:cubicBezTo>
                      <a:pt x="-540" y="23081"/>
                      <a:pt x="2016" y="26273"/>
                      <a:pt x="5211" y="26911"/>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26" name="Graphic 4">
                <a:extLst>
                  <a:ext uri="{FF2B5EF4-FFF2-40B4-BE49-F238E27FC236}">
                    <a16:creationId xmlns:a16="http://schemas.microsoft.com/office/drawing/2014/main" id="{279E8D56-7930-4327-A99A-D1D941754396}"/>
                  </a:ext>
                </a:extLst>
              </p:cNvPr>
              <p:cNvSpPr/>
              <p:nvPr/>
            </p:nvSpPr>
            <p:spPr>
              <a:xfrm>
                <a:off x="7006090" y="3906046"/>
                <a:ext cx="23954" cy="20903"/>
              </a:xfrm>
              <a:custGeom>
                <a:avLst/>
                <a:gdLst>
                  <a:gd name="connsiteX0" fmla="*/ 6865 w 23954"/>
                  <a:gd name="connsiteY0" fmla="*/ 20904 h 20903"/>
                  <a:gd name="connsiteX1" fmla="*/ 10699 w 23954"/>
                  <a:gd name="connsiteY1" fmla="*/ 19627 h 20903"/>
                  <a:gd name="connsiteX2" fmla="*/ 21563 w 23954"/>
                  <a:gd name="connsiteY2" fmla="*/ 11328 h 20903"/>
                  <a:gd name="connsiteX3" fmla="*/ 22840 w 23954"/>
                  <a:gd name="connsiteY3" fmla="*/ 2390 h 20903"/>
                  <a:gd name="connsiteX4" fmla="*/ 13894 w 23954"/>
                  <a:gd name="connsiteY4" fmla="*/ 1114 h 20903"/>
                  <a:gd name="connsiteX5" fmla="*/ 2393 w 23954"/>
                  <a:gd name="connsiteY5" fmla="*/ 9413 h 20903"/>
                  <a:gd name="connsiteX6" fmla="*/ 1114 w 23954"/>
                  <a:gd name="connsiteY6" fmla="*/ 18350 h 20903"/>
                  <a:gd name="connsiteX7" fmla="*/ 6865 w 23954"/>
                  <a:gd name="connsiteY7" fmla="*/ 20904 h 2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54" h="20903">
                    <a:moveTo>
                      <a:pt x="6865" y="20904"/>
                    </a:moveTo>
                    <a:cubicBezTo>
                      <a:pt x="8143" y="20904"/>
                      <a:pt x="9422" y="20266"/>
                      <a:pt x="10699" y="19627"/>
                    </a:cubicBezTo>
                    <a:lnTo>
                      <a:pt x="21563" y="11328"/>
                    </a:lnTo>
                    <a:cubicBezTo>
                      <a:pt x="24118" y="9413"/>
                      <a:pt x="24758" y="4944"/>
                      <a:pt x="22840" y="2390"/>
                    </a:cubicBezTo>
                    <a:cubicBezTo>
                      <a:pt x="20923" y="-163"/>
                      <a:pt x="16450" y="-802"/>
                      <a:pt x="13894" y="1114"/>
                    </a:cubicBezTo>
                    <a:lnTo>
                      <a:pt x="2393" y="9413"/>
                    </a:lnTo>
                    <a:cubicBezTo>
                      <a:pt x="-163" y="11328"/>
                      <a:pt x="-802" y="15797"/>
                      <a:pt x="1114" y="18350"/>
                    </a:cubicBezTo>
                    <a:cubicBezTo>
                      <a:pt x="3032" y="20266"/>
                      <a:pt x="4948" y="20904"/>
                      <a:pt x="6865" y="2090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27" name="Graphic 4">
                <a:extLst>
                  <a:ext uri="{FF2B5EF4-FFF2-40B4-BE49-F238E27FC236}">
                    <a16:creationId xmlns:a16="http://schemas.microsoft.com/office/drawing/2014/main" id="{59D0CF7D-AA3D-4A9F-8660-9F597999137D}"/>
                  </a:ext>
                </a:extLst>
              </p:cNvPr>
              <p:cNvSpPr/>
              <p:nvPr/>
            </p:nvSpPr>
            <p:spPr>
              <a:xfrm>
                <a:off x="6947139" y="3912245"/>
                <a:ext cx="64560" cy="61946"/>
              </a:xfrm>
              <a:custGeom>
                <a:avLst/>
                <a:gdLst>
                  <a:gd name="connsiteX0" fmla="*/ 64539 w 64560"/>
                  <a:gd name="connsiteY0" fmla="*/ 33857 h 61946"/>
                  <a:gd name="connsiteX1" fmla="*/ 33867 w 64560"/>
                  <a:gd name="connsiteY1" fmla="*/ 22 h 61946"/>
                  <a:gd name="connsiteX2" fmla="*/ 0 w 64560"/>
                  <a:gd name="connsiteY2" fmla="*/ 30665 h 61946"/>
                  <a:gd name="connsiteX3" fmla="*/ 0 w 64560"/>
                  <a:gd name="connsiteY3" fmla="*/ 33857 h 61946"/>
                  <a:gd name="connsiteX4" fmla="*/ 640 w 64560"/>
                  <a:gd name="connsiteY4" fmla="*/ 38964 h 61946"/>
                  <a:gd name="connsiteX5" fmla="*/ 8307 w 64560"/>
                  <a:gd name="connsiteY5" fmla="*/ 44071 h 61946"/>
                  <a:gd name="connsiteX6" fmla="*/ 13419 w 64560"/>
                  <a:gd name="connsiteY6" fmla="*/ 36411 h 61946"/>
                  <a:gd name="connsiteX7" fmla="*/ 13419 w 64560"/>
                  <a:gd name="connsiteY7" fmla="*/ 33219 h 61946"/>
                  <a:gd name="connsiteX8" fmla="*/ 33228 w 64560"/>
                  <a:gd name="connsiteY8" fmla="*/ 13428 h 61946"/>
                  <a:gd name="connsiteX9" fmla="*/ 53037 w 64560"/>
                  <a:gd name="connsiteY9" fmla="*/ 33219 h 61946"/>
                  <a:gd name="connsiteX10" fmla="*/ 43452 w 64560"/>
                  <a:gd name="connsiteY10" fmla="*/ 49817 h 61946"/>
                  <a:gd name="connsiteX11" fmla="*/ 41535 w 64560"/>
                  <a:gd name="connsiteY11" fmla="*/ 58755 h 61946"/>
                  <a:gd name="connsiteX12" fmla="*/ 46647 w 64560"/>
                  <a:gd name="connsiteY12" fmla="*/ 61947 h 61946"/>
                  <a:gd name="connsiteX13" fmla="*/ 49842 w 64560"/>
                  <a:gd name="connsiteY13" fmla="*/ 60670 h 61946"/>
                  <a:gd name="connsiteX14" fmla="*/ 64539 w 64560"/>
                  <a:gd name="connsiteY14" fmla="*/ 33857 h 61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60" h="61946">
                    <a:moveTo>
                      <a:pt x="64539" y="33857"/>
                    </a:moveTo>
                    <a:cubicBezTo>
                      <a:pt x="65178" y="15982"/>
                      <a:pt x="51759" y="660"/>
                      <a:pt x="33867" y="22"/>
                    </a:cubicBezTo>
                    <a:cubicBezTo>
                      <a:pt x="15975" y="-617"/>
                      <a:pt x="640" y="12790"/>
                      <a:pt x="0" y="30665"/>
                    </a:cubicBezTo>
                    <a:cubicBezTo>
                      <a:pt x="0" y="31303"/>
                      <a:pt x="0" y="32580"/>
                      <a:pt x="0" y="33857"/>
                    </a:cubicBezTo>
                    <a:cubicBezTo>
                      <a:pt x="0" y="35772"/>
                      <a:pt x="0" y="37687"/>
                      <a:pt x="640" y="38964"/>
                    </a:cubicBezTo>
                    <a:cubicBezTo>
                      <a:pt x="1278" y="42156"/>
                      <a:pt x="4473" y="44710"/>
                      <a:pt x="8307" y="44071"/>
                    </a:cubicBezTo>
                    <a:cubicBezTo>
                      <a:pt x="11502" y="43433"/>
                      <a:pt x="14058" y="40241"/>
                      <a:pt x="13419" y="36411"/>
                    </a:cubicBezTo>
                    <a:cubicBezTo>
                      <a:pt x="13419" y="35134"/>
                      <a:pt x="13419" y="34495"/>
                      <a:pt x="13419" y="33219"/>
                    </a:cubicBezTo>
                    <a:cubicBezTo>
                      <a:pt x="13419" y="22366"/>
                      <a:pt x="22365" y="13428"/>
                      <a:pt x="33228" y="13428"/>
                    </a:cubicBezTo>
                    <a:cubicBezTo>
                      <a:pt x="44091" y="13428"/>
                      <a:pt x="53037" y="22366"/>
                      <a:pt x="53037" y="33219"/>
                    </a:cubicBezTo>
                    <a:cubicBezTo>
                      <a:pt x="53037" y="40241"/>
                      <a:pt x="49203" y="46625"/>
                      <a:pt x="43452" y="49817"/>
                    </a:cubicBezTo>
                    <a:cubicBezTo>
                      <a:pt x="40257" y="51732"/>
                      <a:pt x="39618" y="55563"/>
                      <a:pt x="41535" y="58755"/>
                    </a:cubicBezTo>
                    <a:cubicBezTo>
                      <a:pt x="42813" y="60670"/>
                      <a:pt x="44730" y="61947"/>
                      <a:pt x="46647" y="61947"/>
                    </a:cubicBezTo>
                    <a:cubicBezTo>
                      <a:pt x="47925" y="61947"/>
                      <a:pt x="49203" y="61308"/>
                      <a:pt x="49842" y="60670"/>
                    </a:cubicBezTo>
                    <a:cubicBezTo>
                      <a:pt x="58788" y="55563"/>
                      <a:pt x="64539" y="45348"/>
                      <a:pt x="64539" y="33857"/>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315" name="Graphic 4">
              <a:extLst>
                <a:ext uri="{FF2B5EF4-FFF2-40B4-BE49-F238E27FC236}">
                  <a16:creationId xmlns:a16="http://schemas.microsoft.com/office/drawing/2014/main" id="{30DD24B7-A76C-46BD-A727-084BCC2AC5CF}"/>
                </a:ext>
              </a:extLst>
            </p:cNvPr>
            <p:cNvGrpSpPr>
              <a:grpSpLocks noChangeAspect="1"/>
            </p:cNvGrpSpPr>
            <p:nvPr/>
          </p:nvGrpSpPr>
          <p:grpSpPr>
            <a:xfrm>
              <a:off x="12353257" y="767203"/>
              <a:ext cx="39320" cy="34021"/>
              <a:chOff x="10991969" y="1476777"/>
              <a:chExt cx="246258" cy="213863"/>
            </a:xfrm>
            <a:solidFill>
              <a:schemeClr val="bg1"/>
            </a:solidFill>
            <a:effectLst/>
          </p:grpSpPr>
          <p:sp>
            <p:nvSpPr>
              <p:cNvPr id="317" name="Graphic 4">
                <a:extLst>
                  <a:ext uri="{FF2B5EF4-FFF2-40B4-BE49-F238E27FC236}">
                    <a16:creationId xmlns:a16="http://schemas.microsoft.com/office/drawing/2014/main" id="{11885F23-8319-44E7-9CC6-54DB91626019}"/>
                  </a:ext>
                </a:extLst>
              </p:cNvPr>
              <p:cNvSpPr/>
              <p:nvPr/>
            </p:nvSpPr>
            <p:spPr>
              <a:xfrm>
                <a:off x="11045006" y="1530403"/>
                <a:ext cx="145051" cy="130233"/>
              </a:xfrm>
              <a:custGeom>
                <a:avLst/>
                <a:gdLst>
                  <a:gd name="connsiteX0" fmla="*/ 32589 w 145051"/>
                  <a:gd name="connsiteY0" fmla="*/ 5107 h 130233"/>
                  <a:gd name="connsiteX1" fmla="*/ 32589 w 145051"/>
                  <a:gd name="connsiteY1" fmla="*/ 46603 h 130233"/>
                  <a:gd name="connsiteX2" fmla="*/ 37701 w 145051"/>
                  <a:gd name="connsiteY2" fmla="*/ 51710 h 130233"/>
                  <a:gd name="connsiteX3" fmla="*/ 48563 w 145051"/>
                  <a:gd name="connsiteY3" fmla="*/ 51710 h 130233"/>
                  <a:gd name="connsiteX4" fmla="*/ 48563 w 145051"/>
                  <a:gd name="connsiteY4" fmla="*/ 54264 h 130233"/>
                  <a:gd name="connsiteX5" fmla="*/ 5112 w 145051"/>
                  <a:gd name="connsiteY5" fmla="*/ 54264 h 130233"/>
                  <a:gd name="connsiteX6" fmla="*/ 0 w 145051"/>
                  <a:gd name="connsiteY6" fmla="*/ 59371 h 130233"/>
                  <a:gd name="connsiteX7" fmla="*/ 5112 w 145051"/>
                  <a:gd name="connsiteY7" fmla="*/ 64478 h 130233"/>
                  <a:gd name="connsiteX8" fmla="*/ 5112 w 145051"/>
                  <a:gd name="connsiteY8" fmla="*/ 64478 h 130233"/>
                  <a:gd name="connsiteX9" fmla="*/ 12141 w 145051"/>
                  <a:gd name="connsiteY9" fmla="*/ 64478 h 130233"/>
                  <a:gd name="connsiteX10" fmla="*/ 12141 w 145051"/>
                  <a:gd name="connsiteY10" fmla="*/ 123849 h 130233"/>
                  <a:gd name="connsiteX11" fmla="*/ 17253 w 145051"/>
                  <a:gd name="connsiteY11" fmla="*/ 128956 h 130233"/>
                  <a:gd name="connsiteX12" fmla="*/ 22365 w 145051"/>
                  <a:gd name="connsiteY12" fmla="*/ 123849 h 130233"/>
                  <a:gd name="connsiteX13" fmla="*/ 22365 w 145051"/>
                  <a:gd name="connsiteY13" fmla="*/ 64478 h 130233"/>
                  <a:gd name="connsiteX14" fmla="*/ 49842 w 145051"/>
                  <a:gd name="connsiteY14" fmla="*/ 64478 h 130233"/>
                  <a:gd name="connsiteX15" fmla="*/ 60066 w 145051"/>
                  <a:gd name="connsiteY15" fmla="*/ 71501 h 130233"/>
                  <a:gd name="connsiteX16" fmla="*/ 61982 w 145051"/>
                  <a:gd name="connsiteY16" fmla="*/ 71501 h 130233"/>
                  <a:gd name="connsiteX17" fmla="*/ 61982 w 145051"/>
                  <a:gd name="connsiteY17" fmla="*/ 72139 h 130233"/>
                  <a:gd name="connsiteX18" fmla="*/ 48563 w 145051"/>
                  <a:gd name="connsiteY18" fmla="*/ 88099 h 130233"/>
                  <a:gd name="connsiteX19" fmla="*/ 48563 w 145051"/>
                  <a:gd name="connsiteY19" fmla="*/ 89376 h 130233"/>
                  <a:gd name="connsiteX20" fmla="*/ 53676 w 145051"/>
                  <a:gd name="connsiteY20" fmla="*/ 94483 h 130233"/>
                  <a:gd name="connsiteX21" fmla="*/ 65817 w 145051"/>
                  <a:gd name="connsiteY21" fmla="*/ 94483 h 130233"/>
                  <a:gd name="connsiteX22" fmla="*/ 65817 w 145051"/>
                  <a:gd name="connsiteY22" fmla="*/ 111081 h 130233"/>
                  <a:gd name="connsiteX23" fmla="*/ 51119 w 145051"/>
                  <a:gd name="connsiteY23" fmla="*/ 117465 h 130233"/>
                  <a:gd name="connsiteX24" fmla="*/ 48563 w 145051"/>
                  <a:gd name="connsiteY24" fmla="*/ 121934 h 130233"/>
                  <a:gd name="connsiteX25" fmla="*/ 48563 w 145051"/>
                  <a:gd name="connsiteY25" fmla="*/ 125126 h 130233"/>
                  <a:gd name="connsiteX26" fmla="*/ 53037 w 145051"/>
                  <a:gd name="connsiteY26" fmla="*/ 130233 h 130233"/>
                  <a:gd name="connsiteX27" fmla="*/ 53037 w 145051"/>
                  <a:gd name="connsiteY27" fmla="*/ 130233 h 130233"/>
                  <a:gd name="connsiteX28" fmla="*/ 53037 w 145051"/>
                  <a:gd name="connsiteY28" fmla="*/ 130233 h 130233"/>
                  <a:gd name="connsiteX29" fmla="*/ 58148 w 145051"/>
                  <a:gd name="connsiteY29" fmla="*/ 125764 h 130233"/>
                  <a:gd name="connsiteX30" fmla="*/ 58148 w 145051"/>
                  <a:gd name="connsiteY30" fmla="*/ 125126 h 130233"/>
                  <a:gd name="connsiteX31" fmla="*/ 65817 w 145051"/>
                  <a:gd name="connsiteY31" fmla="*/ 121296 h 130233"/>
                  <a:gd name="connsiteX32" fmla="*/ 65817 w 145051"/>
                  <a:gd name="connsiteY32" fmla="*/ 124488 h 130233"/>
                  <a:gd name="connsiteX33" fmla="*/ 70928 w 145051"/>
                  <a:gd name="connsiteY33" fmla="*/ 129595 h 130233"/>
                  <a:gd name="connsiteX34" fmla="*/ 76040 w 145051"/>
                  <a:gd name="connsiteY34" fmla="*/ 124488 h 130233"/>
                  <a:gd name="connsiteX35" fmla="*/ 76040 w 145051"/>
                  <a:gd name="connsiteY35" fmla="*/ 120657 h 130233"/>
                  <a:gd name="connsiteX36" fmla="*/ 83069 w 145051"/>
                  <a:gd name="connsiteY36" fmla="*/ 123849 h 130233"/>
                  <a:gd name="connsiteX37" fmla="*/ 83069 w 145051"/>
                  <a:gd name="connsiteY37" fmla="*/ 124488 h 130233"/>
                  <a:gd name="connsiteX38" fmla="*/ 88181 w 145051"/>
                  <a:gd name="connsiteY38" fmla="*/ 128956 h 130233"/>
                  <a:gd name="connsiteX39" fmla="*/ 88181 w 145051"/>
                  <a:gd name="connsiteY39" fmla="*/ 128956 h 130233"/>
                  <a:gd name="connsiteX40" fmla="*/ 92654 w 145051"/>
                  <a:gd name="connsiteY40" fmla="*/ 124488 h 130233"/>
                  <a:gd name="connsiteX41" fmla="*/ 92654 w 145051"/>
                  <a:gd name="connsiteY41" fmla="*/ 124488 h 130233"/>
                  <a:gd name="connsiteX42" fmla="*/ 92654 w 145051"/>
                  <a:gd name="connsiteY42" fmla="*/ 120657 h 130233"/>
                  <a:gd name="connsiteX43" fmla="*/ 90098 w 145051"/>
                  <a:gd name="connsiteY43" fmla="*/ 116188 h 130233"/>
                  <a:gd name="connsiteX44" fmla="*/ 76679 w 145051"/>
                  <a:gd name="connsiteY44" fmla="*/ 109804 h 130233"/>
                  <a:gd name="connsiteX45" fmla="*/ 76679 w 145051"/>
                  <a:gd name="connsiteY45" fmla="*/ 93206 h 130233"/>
                  <a:gd name="connsiteX46" fmla="*/ 88181 w 145051"/>
                  <a:gd name="connsiteY46" fmla="*/ 93206 h 130233"/>
                  <a:gd name="connsiteX47" fmla="*/ 93293 w 145051"/>
                  <a:gd name="connsiteY47" fmla="*/ 88737 h 130233"/>
                  <a:gd name="connsiteX48" fmla="*/ 93293 w 145051"/>
                  <a:gd name="connsiteY48" fmla="*/ 88737 h 130233"/>
                  <a:gd name="connsiteX49" fmla="*/ 93293 w 145051"/>
                  <a:gd name="connsiteY49" fmla="*/ 88099 h 130233"/>
                  <a:gd name="connsiteX50" fmla="*/ 80513 w 145051"/>
                  <a:gd name="connsiteY50" fmla="*/ 72777 h 130233"/>
                  <a:gd name="connsiteX51" fmla="*/ 80513 w 145051"/>
                  <a:gd name="connsiteY51" fmla="*/ 71501 h 130233"/>
                  <a:gd name="connsiteX52" fmla="*/ 82430 w 145051"/>
                  <a:gd name="connsiteY52" fmla="*/ 71501 h 130233"/>
                  <a:gd name="connsiteX53" fmla="*/ 92654 w 145051"/>
                  <a:gd name="connsiteY53" fmla="*/ 64478 h 130233"/>
                  <a:gd name="connsiteX54" fmla="*/ 120131 w 145051"/>
                  <a:gd name="connsiteY54" fmla="*/ 64478 h 130233"/>
                  <a:gd name="connsiteX55" fmla="*/ 120131 w 145051"/>
                  <a:gd name="connsiteY55" fmla="*/ 123849 h 130233"/>
                  <a:gd name="connsiteX56" fmla="*/ 125243 w 145051"/>
                  <a:gd name="connsiteY56" fmla="*/ 128956 h 130233"/>
                  <a:gd name="connsiteX57" fmla="*/ 130355 w 145051"/>
                  <a:gd name="connsiteY57" fmla="*/ 123849 h 130233"/>
                  <a:gd name="connsiteX58" fmla="*/ 130355 w 145051"/>
                  <a:gd name="connsiteY58" fmla="*/ 64478 h 130233"/>
                  <a:gd name="connsiteX59" fmla="*/ 139940 w 145051"/>
                  <a:gd name="connsiteY59" fmla="*/ 64478 h 130233"/>
                  <a:gd name="connsiteX60" fmla="*/ 145051 w 145051"/>
                  <a:gd name="connsiteY60" fmla="*/ 59371 h 130233"/>
                  <a:gd name="connsiteX61" fmla="*/ 139940 w 145051"/>
                  <a:gd name="connsiteY61" fmla="*/ 54264 h 130233"/>
                  <a:gd name="connsiteX62" fmla="*/ 93932 w 145051"/>
                  <a:gd name="connsiteY62" fmla="*/ 54264 h 130233"/>
                  <a:gd name="connsiteX63" fmla="*/ 93932 w 145051"/>
                  <a:gd name="connsiteY63" fmla="*/ 51710 h 130233"/>
                  <a:gd name="connsiteX64" fmla="*/ 102878 w 145051"/>
                  <a:gd name="connsiteY64" fmla="*/ 51710 h 130233"/>
                  <a:gd name="connsiteX65" fmla="*/ 107990 w 145051"/>
                  <a:gd name="connsiteY65" fmla="*/ 46603 h 130233"/>
                  <a:gd name="connsiteX66" fmla="*/ 107990 w 145051"/>
                  <a:gd name="connsiteY66" fmla="*/ 5107 h 130233"/>
                  <a:gd name="connsiteX67" fmla="*/ 103517 w 145051"/>
                  <a:gd name="connsiteY67" fmla="*/ 0 h 130233"/>
                  <a:gd name="connsiteX68" fmla="*/ 103517 w 145051"/>
                  <a:gd name="connsiteY68" fmla="*/ 0 h 130233"/>
                  <a:gd name="connsiteX69" fmla="*/ 41535 w 145051"/>
                  <a:gd name="connsiteY69" fmla="*/ 0 h 130233"/>
                  <a:gd name="connsiteX70" fmla="*/ 32589 w 145051"/>
                  <a:gd name="connsiteY70" fmla="*/ 5107 h 130233"/>
                  <a:gd name="connsiteX71" fmla="*/ 32589 w 145051"/>
                  <a:gd name="connsiteY71" fmla="*/ 5107 h 130233"/>
                  <a:gd name="connsiteX72" fmla="*/ 58148 w 145051"/>
                  <a:gd name="connsiteY72" fmla="*/ 83630 h 130233"/>
                  <a:gd name="connsiteX73" fmla="*/ 63261 w 145051"/>
                  <a:gd name="connsiteY73" fmla="*/ 81077 h 130233"/>
                  <a:gd name="connsiteX74" fmla="*/ 74123 w 145051"/>
                  <a:gd name="connsiteY74" fmla="*/ 81077 h 130233"/>
                  <a:gd name="connsiteX75" fmla="*/ 79235 w 145051"/>
                  <a:gd name="connsiteY75" fmla="*/ 83630 h 130233"/>
                  <a:gd name="connsiteX76" fmla="*/ 58148 w 145051"/>
                  <a:gd name="connsiteY76" fmla="*/ 83630 h 130233"/>
                  <a:gd name="connsiteX77" fmla="*/ 57509 w 145051"/>
                  <a:gd name="connsiteY77" fmla="*/ 51710 h 130233"/>
                  <a:gd name="connsiteX78" fmla="*/ 60704 w 145051"/>
                  <a:gd name="connsiteY78" fmla="*/ 51710 h 130233"/>
                  <a:gd name="connsiteX79" fmla="*/ 60704 w 145051"/>
                  <a:gd name="connsiteY79" fmla="*/ 54264 h 130233"/>
                  <a:gd name="connsiteX80" fmla="*/ 57509 w 145051"/>
                  <a:gd name="connsiteY80" fmla="*/ 54264 h 130233"/>
                  <a:gd name="connsiteX81" fmla="*/ 57509 w 145051"/>
                  <a:gd name="connsiteY81" fmla="*/ 51710 h 130233"/>
                  <a:gd name="connsiteX82" fmla="*/ 80513 w 145051"/>
                  <a:gd name="connsiteY82" fmla="*/ 42134 h 130233"/>
                  <a:gd name="connsiteX83" fmla="*/ 57509 w 145051"/>
                  <a:gd name="connsiteY83" fmla="*/ 42134 h 130233"/>
                  <a:gd name="connsiteX84" fmla="*/ 57509 w 145051"/>
                  <a:gd name="connsiteY84" fmla="*/ 37665 h 130233"/>
                  <a:gd name="connsiteX85" fmla="*/ 69650 w 145051"/>
                  <a:gd name="connsiteY85" fmla="*/ 26813 h 130233"/>
                  <a:gd name="connsiteX86" fmla="*/ 80513 w 145051"/>
                  <a:gd name="connsiteY86" fmla="*/ 37665 h 130233"/>
                  <a:gd name="connsiteX87" fmla="*/ 80513 w 145051"/>
                  <a:gd name="connsiteY87" fmla="*/ 42134 h 130233"/>
                  <a:gd name="connsiteX88" fmla="*/ 80513 w 145051"/>
                  <a:gd name="connsiteY88" fmla="*/ 54264 h 130233"/>
                  <a:gd name="connsiteX89" fmla="*/ 77318 w 145051"/>
                  <a:gd name="connsiteY89" fmla="*/ 54264 h 130233"/>
                  <a:gd name="connsiteX90" fmla="*/ 77318 w 145051"/>
                  <a:gd name="connsiteY90" fmla="*/ 51710 h 130233"/>
                  <a:gd name="connsiteX91" fmla="*/ 80513 w 145051"/>
                  <a:gd name="connsiteY91" fmla="*/ 51710 h 130233"/>
                  <a:gd name="connsiteX92" fmla="*/ 80513 w 145051"/>
                  <a:gd name="connsiteY92" fmla="*/ 54264 h 130233"/>
                  <a:gd name="connsiteX93" fmla="*/ 41535 w 145051"/>
                  <a:gd name="connsiteY93" fmla="*/ 10214 h 130233"/>
                  <a:gd name="connsiteX94" fmla="*/ 93932 w 145051"/>
                  <a:gd name="connsiteY94" fmla="*/ 10214 h 130233"/>
                  <a:gd name="connsiteX95" fmla="*/ 93932 w 145051"/>
                  <a:gd name="connsiteY95" fmla="*/ 42134 h 130233"/>
                  <a:gd name="connsiteX96" fmla="*/ 90098 w 145051"/>
                  <a:gd name="connsiteY96" fmla="*/ 42134 h 130233"/>
                  <a:gd name="connsiteX97" fmla="*/ 90098 w 145051"/>
                  <a:gd name="connsiteY97" fmla="*/ 37665 h 130233"/>
                  <a:gd name="connsiteX98" fmla="*/ 67733 w 145051"/>
                  <a:gd name="connsiteY98" fmla="*/ 17875 h 130233"/>
                  <a:gd name="connsiteX99" fmla="*/ 47925 w 145051"/>
                  <a:gd name="connsiteY99" fmla="*/ 37665 h 130233"/>
                  <a:gd name="connsiteX100" fmla="*/ 47925 w 145051"/>
                  <a:gd name="connsiteY100" fmla="*/ 42134 h 130233"/>
                  <a:gd name="connsiteX101" fmla="*/ 41535 w 145051"/>
                  <a:gd name="connsiteY101" fmla="*/ 42134 h 130233"/>
                  <a:gd name="connsiteX102" fmla="*/ 41535 w 145051"/>
                  <a:gd name="connsiteY102" fmla="*/ 10214 h 13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45051" h="130233">
                    <a:moveTo>
                      <a:pt x="32589" y="5107"/>
                    </a:moveTo>
                    <a:lnTo>
                      <a:pt x="32589" y="46603"/>
                    </a:lnTo>
                    <a:cubicBezTo>
                      <a:pt x="32589" y="49157"/>
                      <a:pt x="34506" y="51072"/>
                      <a:pt x="37701" y="51710"/>
                    </a:cubicBezTo>
                    <a:lnTo>
                      <a:pt x="48563" y="51710"/>
                    </a:lnTo>
                    <a:lnTo>
                      <a:pt x="48563" y="54264"/>
                    </a:lnTo>
                    <a:lnTo>
                      <a:pt x="5112" y="54264"/>
                    </a:lnTo>
                    <a:cubicBezTo>
                      <a:pt x="2556" y="54264"/>
                      <a:pt x="0" y="56179"/>
                      <a:pt x="0" y="59371"/>
                    </a:cubicBezTo>
                    <a:cubicBezTo>
                      <a:pt x="0" y="62563"/>
                      <a:pt x="1917" y="64478"/>
                      <a:pt x="5112" y="64478"/>
                    </a:cubicBezTo>
                    <a:lnTo>
                      <a:pt x="5112" y="64478"/>
                    </a:lnTo>
                    <a:lnTo>
                      <a:pt x="12141" y="64478"/>
                    </a:lnTo>
                    <a:lnTo>
                      <a:pt x="12141" y="123849"/>
                    </a:lnTo>
                    <a:cubicBezTo>
                      <a:pt x="12141" y="126403"/>
                      <a:pt x="14058" y="128956"/>
                      <a:pt x="17253" y="128956"/>
                    </a:cubicBezTo>
                    <a:cubicBezTo>
                      <a:pt x="20447" y="128956"/>
                      <a:pt x="22365" y="127041"/>
                      <a:pt x="22365" y="123849"/>
                    </a:cubicBezTo>
                    <a:lnTo>
                      <a:pt x="22365" y="64478"/>
                    </a:lnTo>
                    <a:lnTo>
                      <a:pt x="49842" y="64478"/>
                    </a:lnTo>
                    <a:cubicBezTo>
                      <a:pt x="51119" y="68947"/>
                      <a:pt x="55592" y="71501"/>
                      <a:pt x="60066" y="71501"/>
                    </a:cubicBezTo>
                    <a:lnTo>
                      <a:pt x="61982" y="71501"/>
                    </a:lnTo>
                    <a:lnTo>
                      <a:pt x="61982" y="72139"/>
                    </a:lnTo>
                    <a:cubicBezTo>
                      <a:pt x="54314" y="73416"/>
                      <a:pt x="48563" y="79800"/>
                      <a:pt x="48563" y="88099"/>
                    </a:cubicBezTo>
                    <a:lnTo>
                      <a:pt x="48563" y="89376"/>
                    </a:lnTo>
                    <a:cubicBezTo>
                      <a:pt x="48563" y="91929"/>
                      <a:pt x="50481" y="94483"/>
                      <a:pt x="53676" y="94483"/>
                    </a:cubicBezTo>
                    <a:lnTo>
                      <a:pt x="65817" y="94483"/>
                    </a:lnTo>
                    <a:lnTo>
                      <a:pt x="65817" y="111081"/>
                    </a:lnTo>
                    <a:lnTo>
                      <a:pt x="51119" y="117465"/>
                    </a:lnTo>
                    <a:cubicBezTo>
                      <a:pt x="49202" y="118104"/>
                      <a:pt x="48563" y="120019"/>
                      <a:pt x="48563" y="121934"/>
                    </a:cubicBezTo>
                    <a:lnTo>
                      <a:pt x="48563" y="125126"/>
                    </a:lnTo>
                    <a:cubicBezTo>
                      <a:pt x="48563" y="127680"/>
                      <a:pt x="50481" y="130233"/>
                      <a:pt x="53037" y="130233"/>
                    </a:cubicBezTo>
                    <a:cubicBezTo>
                      <a:pt x="53037" y="130233"/>
                      <a:pt x="53037" y="130233"/>
                      <a:pt x="53037" y="130233"/>
                    </a:cubicBezTo>
                    <a:lnTo>
                      <a:pt x="53037" y="130233"/>
                    </a:lnTo>
                    <a:cubicBezTo>
                      <a:pt x="55592" y="130233"/>
                      <a:pt x="57509" y="128318"/>
                      <a:pt x="58148" y="125764"/>
                    </a:cubicBezTo>
                    <a:lnTo>
                      <a:pt x="58148" y="125126"/>
                    </a:lnTo>
                    <a:lnTo>
                      <a:pt x="65817" y="121296"/>
                    </a:lnTo>
                    <a:lnTo>
                      <a:pt x="65817" y="124488"/>
                    </a:lnTo>
                    <a:cubicBezTo>
                      <a:pt x="65817" y="127041"/>
                      <a:pt x="67733" y="129595"/>
                      <a:pt x="70928" y="129595"/>
                    </a:cubicBezTo>
                    <a:cubicBezTo>
                      <a:pt x="74123" y="129595"/>
                      <a:pt x="76040" y="127680"/>
                      <a:pt x="76040" y="124488"/>
                    </a:cubicBezTo>
                    <a:lnTo>
                      <a:pt x="76040" y="120657"/>
                    </a:lnTo>
                    <a:lnTo>
                      <a:pt x="83069" y="123849"/>
                    </a:lnTo>
                    <a:lnTo>
                      <a:pt x="83069" y="124488"/>
                    </a:lnTo>
                    <a:cubicBezTo>
                      <a:pt x="83069" y="127041"/>
                      <a:pt x="84986" y="128956"/>
                      <a:pt x="88181" y="128956"/>
                    </a:cubicBezTo>
                    <a:lnTo>
                      <a:pt x="88181" y="128956"/>
                    </a:lnTo>
                    <a:cubicBezTo>
                      <a:pt x="90737" y="128956"/>
                      <a:pt x="92654" y="127041"/>
                      <a:pt x="92654" y="124488"/>
                    </a:cubicBezTo>
                    <a:cubicBezTo>
                      <a:pt x="92654" y="124488"/>
                      <a:pt x="92654" y="124488"/>
                      <a:pt x="92654" y="124488"/>
                    </a:cubicBezTo>
                    <a:lnTo>
                      <a:pt x="92654" y="120657"/>
                    </a:lnTo>
                    <a:cubicBezTo>
                      <a:pt x="92654" y="118742"/>
                      <a:pt x="91376" y="117465"/>
                      <a:pt x="90098" y="116188"/>
                    </a:cubicBezTo>
                    <a:lnTo>
                      <a:pt x="76679" y="109804"/>
                    </a:lnTo>
                    <a:lnTo>
                      <a:pt x="76679" y="93206"/>
                    </a:lnTo>
                    <a:lnTo>
                      <a:pt x="88181" y="93206"/>
                    </a:lnTo>
                    <a:cubicBezTo>
                      <a:pt x="90737" y="93206"/>
                      <a:pt x="92654" y="91291"/>
                      <a:pt x="93293" y="88737"/>
                    </a:cubicBezTo>
                    <a:cubicBezTo>
                      <a:pt x="93293" y="88737"/>
                      <a:pt x="93293" y="88737"/>
                      <a:pt x="93293" y="88737"/>
                    </a:cubicBezTo>
                    <a:lnTo>
                      <a:pt x="93293" y="88099"/>
                    </a:lnTo>
                    <a:cubicBezTo>
                      <a:pt x="93293" y="80438"/>
                      <a:pt x="88181" y="74054"/>
                      <a:pt x="80513" y="72777"/>
                    </a:cubicBezTo>
                    <a:lnTo>
                      <a:pt x="80513" y="71501"/>
                    </a:lnTo>
                    <a:lnTo>
                      <a:pt x="82430" y="71501"/>
                    </a:lnTo>
                    <a:cubicBezTo>
                      <a:pt x="86903" y="71501"/>
                      <a:pt x="90737" y="68309"/>
                      <a:pt x="92654" y="64478"/>
                    </a:cubicBezTo>
                    <a:lnTo>
                      <a:pt x="120131" y="64478"/>
                    </a:lnTo>
                    <a:lnTo>
                      <a:pt x="120131" y="123849"/>
                    </a:lnTo>
                    <a:cubicBezTo>
                      <a:pt x="120131" y="126403"/>
                      <a:pt x="122048" y="128956"/>
                      <a:pt x="125243" y="128956"/>
                    </a:cubicBezTo>
                    <a:cubicBezTo>
                      <a:pt x="128438" y="128956"/>
                      <a:pt x="130355" y="127041"/>
                      <a:pt x="130355" y="123849"/>
                    </a:cubicBezTo>
                    <a:lnTo>
                      <a:pt x="130355" y="64478"/>
                    </a:lnTo>
                    <a:lnTo>
                      <a:pt x="139940" y="64478"/>
                    </a:lnTo>
                    <a:cubicBezTo>
                      <a:pt x="142496" y="64478"/>
                      <a:pt x="145051" y="62563"/>
                      <a:pt x="145051" y="59371"/>
                    </a:cubicBezTo>
                    <a:cubicBezTo>
                      <a:pt x="145051" y="56179"/>
                      <a:pt x="143135" y="54264"/>
                      <a:pt x="139940" y="54264"/>
                    </a:cubicBezTo>
                    <a:lnTo>
                      <a:pt x="93932" y="54264"/>
                    </a:lnTo>
                    <a:lnTo>
                      <a:pt x="93932" y="51710"/>
                    </a:lnTo>
                    <a:lnTo>
                      <a:pt x="102878" y="51710"/>
                    </a:lnTo>
                    <a:cubicBezTo>
                      <a:pt x="105434" y="51710"/>
                      <a:pt x="107990" y="49795"/>
                      <a:pt x="107990" y="46603"/>
                    </a:cubicBezTo>
                    <a:lnTo>
                      <a:pt x="107990" y="5107"/>
                    </a:lnTo>
                    <a:cubicBezTo>
                      <a:pt x="107990" y="2554"/>
                      <a:pt x="106073" y="638"/>
                      <a:pt x="103517" y="0"/>
                    </a:cubicBezTo>
                    <a:cubicBezTo>
                      <a:pt x="103517" y="0"/>
                      <a:pt x="103517" y="0"/>
                      <a:pt x="103517" y="0"/>
                    </a:cubicBezTo>
                    <a:lnTo>
                      <a:pt x="41535" y="0"/>
                    </a:lnTo>
                    <a:cubicBezTo>
                      <a:pt x="34506" y="638"/>
                      <a:pt x="32589" y="2554"/>
                      <a:pt x="32589" y="5107"/>
                    </a:cubicBezTo>
                    <a:cubicBezTo>
                      <a:pt x="32589" y="5107"/>
                      <a:pt x="32589" y="5107"/>
                      <a:pt x="32589" y="5107"/>
                    </a:cubicBezTo>
                    <a:close/>
                    <a:moveTo>
                      <a:pt x="58148" y="83630"/>
                    </a:moveTo>
                    <a:cubicBezTo>
                      <a:pt x="59427" y="82353"/>
                      <a:pt x="61343" y="81077"/>
                      <a:pt x="63261" y="81077"/>
                    </a:cubicBezTo>
                    <a:lnTo>
                      <a:pt x="74123" y="81077"/>
                    </a:lnTo>
                    <a:cubicBezTo>
                      <a:pt x="76040" y="81077"/>
                      <a:pt x="77957" y="81715"/>
                      <a:pt x="79235" y="83630"/>
                    </a:cubicBezTo>
                    <a:lnTo>
                      <a:pt x="58148" y="83630"/>
                    </a:lnTo>
                    <a:close/>
                    <a:moveTo>
                      <a:pt x="57509" y="51710"/>
                    </a:moveTo>
                    <a:lnTo>
                      <a:pt x="60704" y="51710"/>
                    </a:lnTo>
                    <a:lnTo>
                      <a:pt x="60704" y="54264"/>
                    </a:lnTo>
                    <a:lnTo>
                      <a:pt x="57509" y="54264"/>
                    </a:lnTo>
                    <a:lnTo>
                      <a:pt x="57509" y="51710"/>
                    </a:lnTo>
                    <a:close/>
                    <a:moveTo>
                      <a:pt x="80513" y="42134"/>
                    </a:moveTo>
                    <a:lnTo>
                      <a:pt x="57509" y="42134"/>
                    </a:lnTo>
                    <a:lnTo>
                      <a:pt x="57509" y="37665"/>
                    </a:lnTo>
                    <a:cubicBezTo>
                      <a:pt x="58148" y="31281"/>
                      <a:pt x="63261" y="26813"/>
                      <a:pt x="69650" y="26813"/>
                    </a:cubicBezTo>
                    <a:cubicBezTo>
                      <a:pt x="75402" y="27451"/>
                      <a:pt x="79874" y="31920"/>
                      <a:pt x="80513" y="37665"/>
                    </a:cubicBezTo>
                    <a:lnTo>
                      <a:pt x="80513" y="42134"/>
                    </a:lnTo>
                    <a:close/>
                    <a:moveTo>
                      <a:pt x="80513" y="54264"/>
                    </a:moveTo>
                    <a:lnTo>
                      <a:pt x="77318" y="54264"/>
                    </a:lnTo>
                    <a:lnTo>
                      <a:pt x="77318" y="51710"/>
                    </a:lnTo>
                    <a:lnTo>
                      <a:pt x="80513" y="51710"/>
                    </a:lnTo>
                    <a:lnTo>
                      <a:pt x="80513" y="54264"/>
                    </a:lnTo>
                    <a:close/>
                    <a:moveTo>
                      <a:pt x="41535" y="10214"/>
                    </a:moveTo>
                    <a:lnTo>
                      <a:pt x="93932" y="10214"/>
                    </a:lnTo>
                    <a:lnTo>
                      <a:pt x="93932" y="42134"/>
                    </a:lnTo>
                    <a:lnTo>
                      <a:pt x="90098" y="42134"/>
                    </a:lnTo>
                    <a:lnTo>
                      <a:pt x="90098" y="37665"/>
                    </a:lnTo>
                    <a:cubicBezTo>
                      <a:pt x="89459" y="26174"/>
                      <a:pt x="79235" y="17237"/>
                      <a:pt x="67733" y="17875"/>
                    </a:cubicBezTo>
                    <a:cubicBezTo>
                      <a:pt x="56871" y="18514"/>
                      <a:pt x="48563" y="26813"/>
                      <a:pt x="47925" y="37665"/>
                    </a:cubicBezTo>
                    <a:lnTo>
                      <a:pt x="47925" y="42134"/>
                    </a:lnTo>
                    <a:lnTo>
                      <a:pt x="41535" y="42134"/>
                    </a:lnTo>
                    <a:lnTo>
                      <a:pt x="41535" y="1021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318" name="Graphic 4">
                <a:extLst>
                  <a:ext uri="{FF2B5EF4-FFF2-40B4-BE49-F238E27FC236}">
                    <a16:creationId xmlns:a16="http://schemas.microsoft.com/office/drawing/2014/main" id="{4CACC39C-50DF-4E47-AD30-D7BCFC1E5F57}"/>
                  </a:ext>
                </a:extLst>
              </p:cNvPr>
              <p:cNvSpPr/>
              <p:nvPr/>
            </p:nvSpPr>
            <p:spPr>
              <a:xfrm>
                <a:off x="10991969" y="1476777"/>
                <a:ext cx="246258" cy="213863"/>
              </a:xfrm>
              <a:custGeom>
                <a:avLst/>
                <a:gdLst>
                  <a:gd name="connsiteX0" fmla="*/ 241540 w 246258"/>
                  <a:gd name="connsiteY0" fmla="*/ 65117 h 213863"/>
                  <a:gd name="connsiteX1" fmla="*/ 130355 w 246258"/>
                  <a:gd name="connsiteY1" fmla="*/ 1915 h 213863"/>
                  <a:gd name="connsiteX2" fmla="*/ 116297 w 246258"/>
                  <a:gd name="connsiteY2" fmla="*/ 1915 h 213863"/>
                  <a:gd name="connsiteX3" fmla="*/ 5112 w 246258"/>
                  <a:gd name="connsiteY3" fmla="*/ 65117 h 213863"/>
                  <a:gd name="connsiteX4" fmla="*/ 1278 w 246258"/>
                  <a:gd name="connsiteY4" fmla="*/ 79161 h 213863"/>
                  <a:gd name="connsiteX5" fmla="*/ 8307 w 246258"/>
                  <a:gd name="connsiteY5" fmla="*/ 84269 h 213863"/>
                  <a:gd name="connsiteX6" fmla="*/ 23643 w 246258"/>
                  <a:gd name="connsiteY6" fmla="*/ 87460 h 213863"/>
                  <a:gd name="connsiteX7" fmla="*/ 23643 w 246258"/>
                  <a:gd name="connsiteY7" fmla="*/ 207479 h 213863"/>
                  <a:gd name="connsiteX8" fmla="*/ 30033 w 246258"/>
                  <a:gd name="connsiteY8" fmla="*/ 213863 h 213863"/>
                  <a:gd name="connsiteX9" fmla="*/ 215980 w 246258"/>
                  <a:gd name="connsiteY9" fmla="*/ 213863 h 213863"/>
                  <a:gd name="connsiteX10" fmla="*/ 222370 w 246258"/>
                  <a:gd name="connsiteY10" fmla="*/ 207479 h 213863"/>
                  <a:gd name="connsiteX11" fmla="*/ 222370 w 246258"/>
                  <a:gd name="connsiteY11" fmla="*/ 87460 h 213863"/>
                  <a:gd name="connsiteX12" fmla="*/ 237706 w 246258"/>
                  <a:gd name="connsiteY12" fmla="*/ 84269 h 213863"/>
                  <a:gd name="connsiteX13" fmla="*/ 246012 w 246258"/>
                  <a:gd name="connsiteY13" fmla="*/ 72139 h 213863"/>
                  <a:gd name="connsiteX14" fmla="*/ 241540 w 246258"/>
                  <a:gd name="connsiteY14" fmla="*/ 65117 h 213863"/>
                  <a:gd name="connsiteX15" fmla="*/ 241540 w 246258"/>
                  <a:gd name="connsiteY15" fmla="*/ 65117 h 213863"/>
                  <a:gd name="connsiteX16" fmla="*/ 214702 w 246258"/>
                  <a:gd name="connsiteY16" fmla="*/ 75331 h 213863"/>
                  <a:gd name="connsiteX17" fmla="*/ 209590 w 246258"/>
                  <a:gd name="connsiteY17" fmla="*/ 81715 h 213863"/>
                  <a:gd name="connsiteX18" fmla="*/ 209590 w 246258"/>
                  <a:gd name="connsiteY18" fmla="*/ 200457 h 213863"/>
                  <a:gd name="connsiteX19" fmla="*/ 37062 w 246258"/>
                  <a:gd name="connsiteY19" fmla="*/ 200457 h 213863"/>
                  <a:gd name="connsiteX20" fmla="*/ 37062 w 246258"/>
                  <a:gd name="connsiteY20" fmla="*/ 81715 h 213863"/>
                  <a:gd name="connsiteX21" fmla="*/ 31949 w 246258"/>
                  <a:gd name="connsiteY21" fmla="*/ 75331 h 213863"/>
                  <a:gd name="connsiteX22" fmla="*/ 17253 w 246258"/>
                  <a:gd name="connsiteY22" fmla="*/ 72139 h 213863"/>
                  <a:gd name="connsiteX23" fmla="*/ 122687 w 246258"/>
                  <a:gd name="connsiteY23" fmla="*/ 12130 h 213863"/>
                  <a:gd name="connsiteX24" fmla="*/ 123965 w 246258"/>
                  <a:gd name="connsiteY24" fmla="*/ 12130 h 213863"/>
                  <a:gd name="connsiteX25" fmla="*/ 229399 w 246258"/>
                  <a:gd name="connsiteY25" fmla="*/ 72139 h 213863"/>
                  <a:gd name="connsiteX26" fmla="*/ 214702 w 246258"/>
                  <a:gd name="connsiteY26" fmla="*/ 75331 h 21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6258" h="213863">
                    <a:moveTo>
                      <a:pt x="241540" y="65117"/>
                    </a:moveTo>
                    <a:lnTo>
                      <a:pt x="130355" y="1915"/>
                    </a:lnTo>
                    <a:cubicBezTo>
                      <a:pt x="125882" y="-638"/>
                      <a:pt x="120770" y="-638"/>
                      <a:pt x="116297" y="1915"/>
                    </a:cubicBezTo>
                    <a:lnTo>
                      <a:pt x="5112" y="65117"/>
                    </a:lnTo>
                    <a:cubicBezTo>
                      <a:pt x="0" y="67670"/>
                      <a:pt x="-1278" y="74054"/>
                      <a:pt x="1278" y="79161"/>
                    </a:cubicBezTo>
                    <a:cubicBezTo>
                      <a:pt x="2556" y="81715"/>
                      <a:pt x="5112" y="83630"/>
                      <a:pt x="8307" y="84269"/>
                    </a:cubicBezTo>
                    <a:lnTo>
                      <a:pt x="23643" y="87460"/>
                    </a:lnTo>
                    <a:lnTo>
                      <a:pt x="23643" y="207479"/>
                    </a:lnTo>
                    <a:cubicBezTo>
                      <a:pt x="23643" y="211310"/>
                      <a:pt x="26199" y="213863"/>
                      <a:pt x="30033" y="213863"/>
                    </a:cubicBezTo>
                    <a:lnTo>
                      <a:pt x="215980" y="213863"/>
                    </a:lnTo>
                    <a:cubicBezTo>
                      <a:pt x="219814" y="213863"/>
                      <a:pt x="222370" y="211310"/>
                      <a:pt x="222370" y="207479"/>
                    </a:cubicBezTo>
                    <a:lnTo>
                      <a:pt x="222370" y="87460"/>
                    </a:lnTo>
                    <a:lnTo>
                      <a:pt x="237706" y="84269"/>
                    </a:lnTo>
                    <a:cubicBezTo>
                      <a:pt x="243457" y="83630"/>
                      <a:pt x="247291" y="77885"/>
                      <a:pt x="246012" y="72139"/>
                    </a:cubicBezTo>
                    <a:cubicBezTo>
                      <a:pt x="246012" y="68947"/>
                      <a:pt x="244096" y="66393"/>
                      <a:pt x="241540" y="65117"/>
                    </a:cubicBezTo>
                    <a:lnTo>
                      <a:pt x="241540" y="65117"/>
                    </a:lnTo>
                    <a:close/>
                    <a:moveTo>
                      <a:pt x="214702" y="75331"/>
                    </a:moveTo>
                    <a:cubicBezTo>
                      <a:pt x="211507" y="75969"/>
                      <a:pt x="209590" y="78523"/>
                      <a:pt x="209590" y="81715"/>
                    </a:cubicBezTo>
                    <a:lnTo>
                      <a:pt x="209590" y="200457"/>
                    </a:lnTo>
                    <a:lnTo>
                      <a:pt x="37062" y="200457"/>
                    </a:lnTo>
                    <a:lnTo>
                      <a:pt x="37062" y="81715"/>
                    </a:lnTo>
                    <a:cubicBezTo>
                      <a:pt x="37062" y="78523"/>
                      <a:pt x="35144" y="75969"/>
                      <a:pt x="31949" y="75331"/>
                    </a:cubicBezTo>
                    <a:lnTo>
                      <a:pt x="17253" y="72139"/>
                    </a:lnTo>
                    <a:lnTo>
                      <a:pt x="122687" y="12130"/>
                    </a:lnTo>
                    <a:cubicBezTo>
                      <a:pt x="123326" y="12130"/>
                      <a:pt x="123965" y="12130"/>
                      <a:pt x="123965" y="12130"/>
                    </a:cubicBezTo>
                    <a:lnTo>
                      <a:pt x="229399" y="72139"/>
                    </a:lnTo>
                    <a:lnTo>
                      <a:pt x="214702" y="75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316" name="Graphic 4">
              <a:extLst>
                <a:ext uri="{FF2B5EF4-FFF2-40B4-BE49-F238E27FC236}">
                  <a16:creationId xmlns:a16="http://schemas.microsoft.com/office/drawing/2014/main" id="{73041D5B-362D-47B0-BA7E-6B60EAA809E2}"/>
                </a:ext>
              </a:extLst>
            </p:cNvPr>
            <p:cNvSpPr/>
            <p:nvPr/>
          </p:nvSpPr>
          <p:spPr>
            <a:xfrm>
              <a:off x="12546418" y="771387"/>
              <a:ext cx="29703" cy="29618"/>
            </a:xfrm>
            <a:custGeom>
              <a:avLst/>
              <a:gdLst>
                <a:gd name="connsiteX0" fmla="*/ 137384 w 211506"/>
                <a:gd name="connsiteY0" fmla="*/ 127680 h 211309"/>
                <a:gd name="connsiteX1" fmla="*/ 155915 w 211506"/>
                <a:gd name="connsiteY1" fmla="*/ 77885 h 211309"/>
                <a:gd name="connsiteX2" fmla="*/ 77957 w 211506"/>
                <a:gd name="connsiteY2" fmla="*/ 0 h 211309"/>
                <a:gd name="connsiteX3" fmla="*/ 0 w 211506"/>
                <a:gd name="connsiteY3" fmla="*/ 77885 h 211309"/>
                <a:gd name="connsiteX4" fmla="*/ 77957 w 211506"/>
                <a:gd name="connsiteY4" fmla="*/ 155769 h 211309"/>
                <a:gd name="connsiteX5" fmla="*/ 128438 w 211506"/>
                <a:gd name="connsiteY5" fmla="*/ 137256 h 211309"/>
                <a:gd name="connsiteX6" fmla="*/ 200644 w 211506"/>
                <a:gd name="connsiteY6" fmla="*/ 209395 h 211309"/>
                <a:gd name="connsiteX7" fmla="*/ 205117 w 211506"/>
                <a:gd name="connsiteY7" fmla="*/ 211310 h 211309"/>
                <a:gd name="connsiteX8" fmla="*/ 209590 w 211506"/>
                <a:gd name="connsiteY8" fmla="*/ 209395 h 211309"/>
                <a:gd name="connsiteX9" fmla="*/ 209590 w 211506"/>
                <a:gd name="connsiteY9" fmla="*/ 200457 h 211309"/>
                <a:gd name="connsiteX10" fmla="*/ 137384 w 211506"/>
                <a:gd name="connsiteY10" fmla="*/ 127680 h 211309"/>
                <a:gd name="connsiteX11" fmla="*/ 13419 w 211506"/>
                <a:gd name="connsiteY11" fmla="*/ 77885 h 211309"/>
                <a:gd name="connsiteX12" fmla="*/ 78597 w 211506"/>
                <a:gd name="connsiteY12" fmla="*/ 12768 h 211309"/>
                <a:gd name="connsiteX13" fmla="*/ 143774 w 211506"/>
                <a:gd name="connsiteY13" fmla="*/ 77885 h 211309"/>
                <a:gd name="connsiteX14" fmla="*/ 78597 w 211506"/>
                <a:gd name="connsiteY14" fmla="*/ 143001 h 211309"/>
                <a:gd name="connsiteX15" fmla="*/ 13419 w 211506"/>
                <a:gd name="connsiteY15" fmla="*/ 77885 h 21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506" h="211309">
                  <a:moveTo>
                    <a:pt x="137384" y="127680"/>
                  </a:moveTo>
                  <a:cubicBezTo>
                    <a:pt x="148886" y="114273"/>
                    <a:pt x="155915" y="96398"/>
                    <a:pt x="155915" y="77885"/>
                  </a:cubicBezTo>
                  <a:cubicBezTo>
                    <a:pt x="155915" y="35112"/>
                    <a:pt x="120770" y="0"/>
                    <a:pt x="77957" y="0"/>
                  </a:cubicBezTo>
                  <a:cubicBezTo>
                    <a:pt x="35145" y="0"/>
                    <a:pt x="0" y="35112"/>
                    <a:pt x="0" y="77885"/>
                  </a:cubicBezTo>
                  <a:cubicBezTo>
                    <a:pt x="0" y="120657"/>
                    <a:pt x="35145" y="155769"/>
                    <a:pt x="77957" y="155769"/>
                  </a:cubicBezTo>
                  <a:cubicBezTo>
                    <a:pt x="97127" y="155769"/>
                    <a:pt x="114380" y="148747"/>
                    <a:pt x="128438" y="137256"/>
                  </a:cubicBezTo>
                  <a:lnTo>
                    <a:pt x="200644" y="209395"/>
                  </a:lnTo>
                  <a:cubicBezTo>
                    <a:pt x="201922" y="210671"/>
                    <a:pt x="203839" y="211310"/>
                    <a:pt x="205117" y="211310"/>
                  </a:cubicBezTo>
                  <a:cubicBezTo>
                    <a:pt x="206395" y="211310"/>
                    <a:pt x="208312" y="210671"/>
                    <a:pt x="209590" y="209395"/>
                  </a:cubicBezTo>
                  <a:cubicBezTo>
                    <a:pt x="212146" y="206841"/>
                    <a:pt x="212146" y="203011"/>
                    <a:pt x="209590" y="200457"/>
                  </a:cubicBezTo>
                  <a:lnTo>
                    <a:pt x="137384" y="127680"/>
                  </a:lnTo>
                  <a:close/>
                  <a:moveTo>
                    <a:pt x="13419" y="77885"/>
                  </a:moveTo>
                  <a:cubicBezTo>
                    <a:pt x="13419" y="42134"/>
                    <a:pt x="42812" y="12768"/>
                    <a:pt x="78597" y="12768"/>
                  </a:cubicBezTo>
                  <a:cubicBezTo>
                    <a:pt x="114380" y="12768"/>
                    <a:pt x="143774" y="42134"/>
                    <a:pt x="143774" y="77885"/>
                  </a:cubicBezTo>
                  <a:cubicBezTo>
                    <a:pt x="143774" y="113635"/>
                    <a:pt x="114380" y="143001"/>
                    <a:pt x="78597" y="143001"/>
                  </a:cubicBezTo>
                  <a:cubicBezTo>
                    <a:pt x="42812" y="143001"/>
                    <a:pt x="13419" y="113635"/>
                    <a:pt x="13419" y="77885"/>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7" name="Group 6">
            <a:extLst>
              <a:ext uri="{FF2B5EF4-FFF2-40B4-BE49-F238E27FC236}">
                <a16:creationId xmlns:a16="http://schemas.microsoft.com/office/drawing/2014/main" id="{1662A37E-DC61-42B3-A0B3-B00B191C0AB8}"/>
              </a:ext>
            </a:extLst>
          </p:cNvPr>
          <p:cNvGrpSpPr/>
          <p:nvPr/>
        </p:nvGrpSpPr>
        <p:grpSpPr>
          <a:xfrm>
            <a:off x="644562" y="4707753"/>
            <a:ext cx="4684210" cy="1538883"/>
            <a:chOff x="644562" y="4834753"/>
            <a:chExt cx="4684210" cy="1538883"/>
          </a:xfrm>
        </p:grpSpPr>
        <p:grpSp>
          <p:nvGrpSpPr>
            <p:cNvPr id="10" name="Group 9">
              <a:extLst>
                <a:ext uri="{FF2B5EF4-FFF2-40B4-BE49-F238E27FC236}">
                  <a16:creationId xmlns:a16="http://schemas.microsoft.com/office/drawing/2014/main" id="{978DE652-3DE3-4EBC-B544-BAB7E8E84AA5}"/>
                </a:ext>
              </a:extLst>
            </p:cNvPr>
            <p:cNvGrpSpPr>
              <a:grpSpLocks noChangeAspect="1"/>
            </p:cNvGrpSpPr>
            <p:nvPr/>
          </p:nvGrpSpPr>
          <p:grpSpPr>
            <a:xfrm>
              <a:off x="644562" y="5203522"/>
              <a:ext cx="1201460" cy="741006"/>
              <a:chOff x="924931" y="2584422"/>
              <a:chExt cx="3234991" cy="1735852"/>
            </a:xfrm>
          </p:grpSpPr>
          <p:sp>
            <p:nvSpPr>
              <p:cNvPr id="1808" name="object 117">
                <a:extLst>
                  <a:ext uri="{FF2B5EF4-FFF2-40B4-BE49-F238E27FC236}">
                    <a16:creationId xmlns:a16="http://schemas.microsoft.com/office/drawing/2014/main" id="{48E35C19-916E-47C4-A1D9-1CED3F0E5D63}"/>
                  </a:ext>
                </a:extLst>
              </p:cNvPr>
              <p:cNvSpPr/>
              <p:nvPr/>
            </p:nvSpPr>
            <p:spPr>
              <a:xfrm>
                <a:off x="991535" y="3988434"/>
                <a:ext cx="3168387" cy="331840"/>
              </a:xfrm>
              <a:custGeom>
                <a:avLst/>
                <a:gdLst/>
                <a:ahLst/>
                <a:cxnLst/>
                <a:rect l="l" t="t" r="r" b="b"/>
                <a:pathLst>
                  <a:path w="2910205" h="304800">
                    <a:moveTo>
                      <a:pt x="1541310" y="0"/>
                    </a:moveTo>
                    <a:lnTo>
                      <a:pt x="368947" y="2616"/>
                    </a:lnTo>
                    <a:lnTo>
                      <a:pt x="0" y="304673"/>
                    </a:lnTo>
                    <a:lnTo>
                      <a:pt x="1172362" y="302056"/>
                    </a:lnTo>
                    <a:lnTo>
                      <a:pt x="1541310" y="0"/>
                    </a:lnTo>
                    <a:close/>
                  </a:path>
                  <a:path w="2910205" h="304800">
                    <a:moveTo>
                      <a:pt x="2909582" y="0"/>
                    </a:moveTo>
                    <a:lnTo>
                      <a:pt x="1737220" y="2616"/>
                    </a:lnTo>
                    <a:lnTo>
                      <a:pt x="1368259" y="304673"/>
                    </a:lnTo>
                    <a:lnTo>
                      <a:pt x="2540622" y="302056"/>
                    </a:lnTo>
                    <a:lnTo>
                      <a:pt x="2909582" y="0"/>
                    </a:lnTo>
                    <a:close/>
                  </a:path>
                </a:pathLst>
              </a:custGeom>
              <a:solidFill>
                <a:srgbClr val="00A28A"/>
              </a:solidFill>
            </p:spPr>
            <p:txBody>
              <a:bodyPr wrap="square" lIns="0" tIns="0" rIns="0" bIns="0" rtlCol="0"/>
              <a:lstStyle/>
              <a:p>
                <a:endParaRPr lang="en-GB"/>
              </a:p>
            </p:txBody>
          </p:sp>
          <p:grpSp>
            <p:nvGrpSpPr>
              <p:cNvPr id="1809" name="object 118">
                <a:extLst>
                  <a:ext uri="{FF2B5EF4-FFF2-40B4-BE49-F238E27FC236}">
                    <a16:creationId xmlns:a16="http://schemas.microsoft.com/office/drawing/2014/main" id="{1D6554BB-3F14-40B8-ACEE-2E1385C653D5}"/>
                  </a:ext>
                </a:extLst>
              </p:cNvPr>
              <p:cNvGrpSpPr/>
              <p:nvPr/>
            </p:nvGrpSpPr>
            <p:grpSpPr>
              <a:xfrm>
                <a:off x="2082330" y="2584422"/>
                <a:ext cx="1714382" cy="1261051"/>
                <a:chOff x="12554043" y="8611787"/>
                <a:chExt cx="1574682" cy="1158290"/>
              </a:xfrm>
            </p:grpSpPr>
            <p:sp>
              <p:nvSpPr>
                <p:cNvPr id="1810" name="object 119">
                  <a:extLst>
                    <a:ext uri="{FF2B5EF4-FFF2-40B4-BE49-F238E27FC236}">
                      <a16:creationId xmlns:a16="http://schemas.microsoft.com/office/drawing/2014/main" id="{0B71A4A4-E270-48BC-AB9F-27D654439023}"/>
                    </a:ext>
                  </a:extLst>
                </p:cNvPr>
                <p:cNvSpPr/>
                <p:nvPr/>
              </p:nvSpPr>
              <p:spPr>
                <a:xfrm>
                  <a:off x="12554043" y="9465277"/>
                  <a:ext cx="1541780" cy="304800"/>
                </a:xfrm>
                <a:custGeom>
                  <a:avLst/>
                  <a:gdLst/>
                  <a:ahLst/>
                  <a:cxnLst/>
                  <a:rect l="l" t="t" r="r" b="b"/>
                  <a:pathLst>
                    <a:path w="1541780" h="304800">
                      <a:moveTo>
                        <a:pt x="1541314" y="0"/>
                      </a:moveTo>
                      <a:lnTo>
                        <a:pt x="368952" y="2617"/>
                      </a:lnTo>
                      <a:lnTo>
                        <a:pt x="0" y="304671"/>
                      </a:lnTo>
                      <a:lnTo>
                        <a:pt x="1172351" y="302053"/>
                      </a:lnTo>
                      <a:lnTo>
                        <a:pt x="1541314" y="0"/>
                      </a:lnTo>
                      <a:close/>
                    </a:path>
                  </a:pathLst>
                </a:custGeom>
                <a:solidFill>
                  <a:srgbClr val="00A28A"/>
                </a:solidFill>
              </p:spPr>
              <p:txBody>
                <a:bodyPr wrap="square" lIns="0" tIns="0" rIns="0" bIns="0" rtlCol="0"/>
                <a:lstStyle/>
                <a:p>
                  <a:endParaRPr lang="en-GB"/>
                </a:p>
              </p:txBody>
            </p:sp>
            <p:sp>
              <p:nvSpPr>
                <p:cNvPr id="1811" name="object 120">
                  <a:extLst>
                    <a:ext uri="{FF2B5EF4-FFF2-40B4-BE49-F238E27FC236}">
                      <a16:creationId xmlns:a16="http://schemas.microsoft.com/office/drawing/2014/main" id="{1E67683F-BE9A-4A06-9BEC-9DAF02FDC25D}"/>
                    </a:ext>
                  </a:extLst>
                </p:cNvPr>
                <p:cNvSpPr/>
                <p:nvPr/>
              </p:nvSpPr>
              <p:spPr>
                <a:xfrm>
                  <a:off x="13303992" y="8953361"/>
                  <a:ext cx="69215" cy="683260"/>
                </a:xfrm>
                <a:custGeom>
                  <a:avLst/>
                  <a:gdLst/>
                  <a:ahLst/>
                  <a:cxnLst/>
                  <a:rect l="l" t="t" r="r" b="b"/>
                  <a:pathLst>
                    <a:path w="69215" h="683259">
                      <a:moveTo>
                        <a:pt x="69149" y="0"/>
                      </a:moveTo>
                      <a:lnTo>
                        <a:pt x="0" y="0"/>
                      </a:lnTo>
                      <a:lnTo>
                        <a:pt x="0" y="683099"/>
                      </a:lnTo>
                      <a:lnTo>
                        <a:pt x="69149" y="683099"/>
                      </a:lnTo>
                      <a:lnTo>
                        <a:pt x="69149" y="0"/>
                      </a:lnTo>
                      <a:close/>
                    </a:path>
                  </a:pathLst>
                </a:custGeom>
                <a:solidFill>
                  <a:srgbClr val="002D5F"/>
                </a:solidFill>
              </p:spPr>
              <p:txBody>
                <a:bodyPr wrap="square" lIns="0" tIns="0" rIns="0" bIns="0" rtlCol="0"/>
                <a:lstStyle/>
                <a:p>
                  <a:endParaRPr lang="en-GB"/>
                </a:p>
              </p:txBody>
            </p:sp>
            <p:sp>
              <p:nvSpPr>
                <p:cNvPr id="1812" name="object 121">
                  <a:extLst>
                    <a:ext uri="{FF2B5EF4-FFF2-40B4-BE49-F238E27FC236}">
                      <a16:creationId xmlns:a16="http://schemas.microsoft.com/office/drawing/2014/main" id="{EEEB08D6-BC34-4F25-B253-822AF6E6EDCF}"/>
                    </a:ext>
                  </a:extLst>
                </p:cNvPr>
                <p:cNvSpPr/>
                <p:nvPr/>
              </p:nvSpPr>
              <p:spPr>
                <a:xfrm>
                  <a:off x="13373142" y="8928481"/>
                  <a:ext cx="34925" cy="708025"/>
                </a:xfrm>
                <a:custGeom>
                  <a:avLst/>
                  <a:gdLst/>
                  <a:ahLst/>
                  <a:cxnLst/>
                  <a:rect l="l" t="t" r="r" b="b"/>
                  <a:pathLst>
                    <a:path w="34925" h="708025">
                      <a:moveTo>
                        <a:pt x="34574" y="0"/>
                      </a:moveTo>
                      <a:lnTo>
                        <a:pt x="0" y="24878"/>
                      </a:lnTo>
                      <a:lnTo>
                        <a:pt x="0" y="707978"/>
                      </a:lnTo>
                      <a:lnTo>
                        <a:pt x="34574" y="683099"/>
                      </a:lnTo>
                      <a:lnTo>
                        <a:pt x="34574" y="0"/>
                      </a:lnTo>
                      <a:close/>
                    </a:path>
                  </a:pathLst>
                </a:custGeom>
                <a:solidFill>
                  <a:srgbClr val="FFFFFF"/>
                </a:solidFill>
              </p:spPr>
              <p:txBody>
                <a:bodyPr wrap="square" lIns="0" tIns="0" rIns="0" bIns="0" rtlCol="0"/>
                <a:lstStyle/>
                <a:p>
                  <a:endParaRPr lang="en-GB"/>
                </a:p>
              </p:txBody>
            </p:sp>
            <p:sp>
              <p:nvSpPr>
                <p:cNvPr id="1813" name="object 122">
                  <a:extLst>
                    <a:ext uri="{FF2B5EF4-FFF2-40B4-BE49-F238E27FC236}">
                      <a16:creationId xmlns:a16="http://schemas.microsoft.com/office/drawing/2014/main" id="{61A5E9A4-1315-461B-9067-0B8E955AA7E9}"/>
                    </a:ext>
                  </a:extLst>
                </p:cNvPr>
                <p:cNvSpPr/>
                <p:nvPr/>
              </p:nvSpPr>
              <p:spPr>
                <a:xfrm>
                  <a:off x="12659820" y="8659979"/>
                  <a:ext cx="1461770" cy="675005"/>
                </a:xfrm>
                <a:custGeom>
                  <a:avLst/>
                  <a:gdLst/>
                  <a:ahLst/>
                  <a:cxnLst/>
                  <a:rect l="l" t="t" r="r" b="b"/>
                  <a:pathLst>
                    <a:path w="1461769" h="675004">
                      <a:moveTo>
                        <a:pt x="1461327" y="0"/>
                      </a:moveTo>
                      <a:lnTo>
                        <a:pt x="299687" y="0"/>
                      </a:lnTo>
                      <a:lnTo>
                        <a:pt x="0" y="674471"/>
                      </a:lnTo>
                      <a:lnTo>
                        <a:pt x="1161640" y="674471"/>
                      </a:lnTo>
                      <a:lnTo>
                        <a:pt x="1461327" y="0"/>
                      </a:lnTo>
                      <a:close/>
                    </a:path>
                  </a:pathLst>
                </a:custGeom>
                <a:solidFill>
                  <a:srgbClr val="00438D"/>
                </a:solidFill>
              </p:spPr>
              <p:txBody>
                <a:bodyPr wrap="square" lIns="0" tIns="0" rIns="0" bIns="0" rtlCol="0"/>
                <a:lstStyle/>
                <a:p>
                  <a:endParaRPr lang="en-GB"/>
                </a:p>
              </p:txBody>
            </p:sp>
            <p:sp>
              <p:nvSpPr>
                <p:cNvPr id="1814" name="object 123">
                  <a:extLst>
                    <a:ext uri="{FF2B5EF4-FFF2-40B4-BE49-F238E27FC236}">
                      <a16:creationId xmlns:a16="http://schemas.microsoft.com/office/drawing/2014/main" id="{94317D0A-8875-4134-9677-A797A6DC073D}"/>
                    </a:ext>
                  </a:extLst>
                </p:cNvPr>
                <p:cNvSpPr/>
                <p:nvPr/>
              </p:nvSpPr>
              <p:spPr>
                <a:xfrm>
                  <a:off x="12707836" y="8659984"/>
                  <a:ext cx="1366520" cy="675005"/>
                </a:xfrm>
                <a:custGeom>
                  <a:avLst/>
                  <a:gdLst/>
                  <a:ahLst/>
                  <a:cxnLst/>
                  <a:rect l="l" t="t" r="r" b="b"/>
                  <a:pathLst>
                    <a:path w="1366519" h="675004">
                      <a:moveTo>
                        <a:pt x="1366012" y="106438"/>
                      </a:moveTo>
                      <a:lnTo>
                        <a:pt x="1224953" y="106438"/>
                      </a:lnTo>
                      <a:lnTo>
                        <a:pt x="1272260" y="0"/>
                      </a:lnTo>
                      <a:lnTo>
                        <a:pt x="1261186" y="0"/>
                      </a:lnTo>
                      <a:lnTo>
                        <a:pt x="1213891" y="106438"/>
                      </a:lnTo>
                      <a:lnTo>
                        <a:pt x="1210030" y="106438"/>
                      </a:lnTo>
                      <a:lnTo>
                        <a:pt x="1210030" y="115125"/>
                      </a:lnTo>
                      <a:lnTo>
                        <a:pt x="1113269" y="332892"/>
                      </a:lnTo>
                      <a:lnTo>
                        <a:pt x="1109408" y="332892"/>
                      </a:lnTo>
                      <a:lnTo>
                        <a:pt x="1109408" y="341579"/>
                      </a:lnTo>
                      <a:lnTo>
                        <a:pt x="1013371" y="557707"/>
                      </a:lnTo>
                      <a:lnTo>
                        <a:pt x="735406" y="557707"/>
                      </a:lnTo>
                      <a:lnTo>
                        <a:pt x="831443" y="341579"/>
                      </a:lnTo>
                      <a:lnTo>
                        <a:pt x="1109408" y="341579"/>
                      </a:lnTo>
                      <a:lnTo>
                        <a:pt x="1109408" y="332892"/>
                      </a:lnTo>
                      <a:lnTo>
                        <a:pt x="835304" y="332892"/>
                      </a:lnTo>
                      <a:lnTo>
                        <a:pt x="932065" y="115125"/>
                      </a:lnTo>
                      <a:lnTo>
                        <a:pt x="1210030" y="115125"/>
                      </a:lnTo>
                      <a:lnTo>
                        <a:pt x="1210030" y="106438"/>
                      </a:lnTo>
                      <a:lnTo>
                        <a:pt x="935926" y="106438"/>
                      </a:lnTo>
                      <a:lnTo>
                        <a:pt x="983221" y="0"/>
                      </a:lnTo>
                      <a:lnTo>
                        <a:pt x="972159" y="0"/>
                      </a:lnTo>
                      <a:lnTo>
                        <a:pt x="924852" y="106438"/>
                      </a:lnTo>
                      <a:lnTo>
                        <a:pt x="921004" y="106438"/>
                      </a:lnTo>
                      <a:lnTo>
                        <a:pt x="921004" y="115125"/>
                      </a:lnTo>
                      <a:lnTo>
                        <a:pt x="824230" y="332892"/>
                      </a:lnTo>
                      <a:lnTo>
                        <a:pt x="820381" y="332892"/>
                      </a:lnTo>
                      <a:lnTo>
                        <a:pt x="820381" y="341579"/>
                      </a:lnTo>
                      <a:lnTo>
                        <a:pt x="724344" y="557707"/>
                      </a:lnTo>
                      <a:lnTo>
                        <a:pt x="444995" y="557707"/>
                      </a:lnTo>
                      <a:lnTo>
                        <a:pt x="541032" y="341579"/>
                      </a:lnTo>
                      <a:lnTo>
                        <a:pt x="820381" y="341579"/>
                      </a:lnTo>
                      <a:lnTo>
                        <a:pt x="820381" y="332892"/>
                      </a:lnTo>
                      <a:lnTo>
                        <a:pt x="544893" y="332892"/>
                      </a:lnTo>
                      <a:lnTo>
                        <a:pt x="641654" y="115125"/>
                      </a:lnTo>
                      <a:lnTo>
                        <a:pt x="921004" y="115125"/>
                      </a:lnTo>
                      <a:lnTo>
                        <a:pt x="921004" y="106438"/>
                      </a:lnTo>
                      <a:lnTo>
                        <a:pt x="645515" y="106438"/>
                      </a:lnTo>
                      <a:lnTo>
                        <a:pt x="692810" y="0"/>
                      </a:lnTo>
                      <a:lnTo>
                        <a:pt x="681748" y="0"/>
                      </a:lnTo>
                      <a:lnTo>
                        <a:pt x="634453" y="106438"/>
                      </a:lnTo>
                      <a:lnTo>
                        <a:pt x="630593" y="106438"/>
                      </a:lnTo>
                      <a:lnTo>
                        <a:pt x="630593" y="115125"/>
                      </a:lnTo>
                      <a:lnTo>
                        <a:pt x="533831" y="332892"/>
                      </a:lnTo>
                      <a:lnTo>
                        <a:pt x="529971" y="332892"/>
                      </a:lnTo>
                      <a:lnTo>
                        <a:pt x="529971" y="341579"/>
                      </a:lnTo>
                      <a:lnTo>
                        <a:pt x="433933" y="557707"/>
                      </a:lnTo>
                      <a:lnTo>
                        <a:pt x="153200" y="557707"/>
                      </a:lnTo>
                      <a:lnTo>
                        <a:pt x="249237" y="341579"/>
                      </a:lnTo>
                      <a:lnTo>
                        <a:pt x="529971" y="341579"/>
                      </a:lnTo>
                      <a:lnTo>
                        <a:pt x="529971" y="332892"/>
                      </a:lnTo>
                      <a:lnTo>
                        <a:pt x="253098" y="332892"/>
                      </a:lnTo>
                      <a:lnTo>
                        <a:pt x="349859" y="115125"/>
                      </a:lnTo>
                      <a:lnTo>
                        <a:pt x="630593" y="115125"/>
                      </a:lnTo>
                      <a:lnTo>
                        <a:pt x="630593" y="106438"/>
                      </a:lnTo>
                      <a:lnTo>
                        <a:pt x="353720" y="106438"/>
                      </a:lnTo>
                      <a:lnTo>
                        <a:pt x="401015" y="0"/>
                      </a:lnTo>
                      <a:lnTo>
                        <a:pt x="389953" y="0"/>
                      </a:lnTo>
                      <a:lnTo>
                        <a:pt x="342658" y="106438"/>
                      </a:lnTo>
                      <a:lnTo>
                        <a:pt x="204368" y="106438"/>
                      </a:lnTo>
                      <a:lnTo>
                        <a:pt x="200507" y="115125"/>
                      </a:lnTo>
                      <a:lnTo>
                        <a:pt x="338797" y="115125"/>
                      </a:lnTo>
                      <a:lnTo>
                        <a:pt x="242036" y="332892"/>
                      </a:lnTo>
                      <a:lnTo>
                        <a:pt x="103759" y="332892"/>
                      </a:lnTo>
                      <a:lnTo>
                        <a:pt x="99885" y="341579"/>
                      </a:lnTo>
                      <a:lnTo>
                        <a:pt x="238175" y="341579"/>
                      </a:lnTo>
                      <a:lnTo>
                        <a:pt x="142138" y="557707"/>
                      </a:lnTo>
                      <a:lnTo>
                        <a:pt x="3860" y="557707"/>
                      </a:lnTo>
                      <a:lnTo>
                        <a:pt x="0" y="566394"/>
                      </a:lnTo>
                      <a:lnTo>
                        <a:pt x="138277" y="566394"/>
                      </a:lnTo>
                      <a:lnTo>
                        <a:pt x="90271" y="674471"/>
                      </a:lnTo>
                      <a:lnTo>
                        <a:pt x="101333" y="674471"/>
                      </a:lnTo>
                      <a:lnTo>
                        <a:pt x="149339" y="566394"/>
                      </a:lnTo>
                      <a:lnTo>
                        <a:pt x="430072" y="566394"/>
                      </a:lnTo>
                      <a:lnTo>
                        <a:pt x="382066" y="674471"/>
                      </a:lnTo>
                      <a:lnTo>
                        <a:pt x="393128" y="674471"/>
                      </a:lnTo>
                      <a:lnTo>
                        <a:pt x="441134" y="566394"/>
                      </a:lnTo>
                      <a:lnTo>
                        <a:pt x="720483" y="566394"/>
                      </a:lnTo>
                      <a:lnTo>
                        <a:pt x="672465" y="674471"/>
                      </a:lnTo>
                      <a:lnTo>
                        <a:pt x="683539" y="674471"/>
                      </a:lnTo>
                      <a:lnTo>
                        <a:pt x="731545" y="566394"/>
                      </a:lnTo>
                      <a:lnTo>
                        <a:pt x="1009510" y="566394"/>
                      </a:lnTo>
                      <a:lnTo>
                        <a:pt x="961504" y="674471"/>
                      </a:lnTo>
                      <a:lnTo>
                        <a:pt x="972566" y="674471"/>
                      </a:lnTo>
                      <a:lnTo>
                        <a:pt x="1020584" y="566394"/>
                      </a:lnTo>
                      <a:lnTo>
                        <a:pt x="1161630" y="566394"/>
                      </a:lnTo>
                      <a:lnTo>
                        <a:pt x="1165504" y="557707"/>
                      </a:lnTo>
                      <a:lnTo>
                        <a:pt x="1024445" y="557707"/>
                      </a:lnTo>
                      <a:lnTo>
                        <a:pt x="1120482" y="341579"/>
                      </a:lnTo>
                      <a:lnTo>
                        <a:pt x="1261529" y="341579"/>
                      </a:lnTo>
                      <a:lnTo>
                        <a:pt x="1265389" y="332892"/>
                      </a:lnTo>
                      <a:lnTo>
                        <a:pt x="1124331" y="332892"/>
                      </a:lnTo>
                      <a:lnTo>
                        <a:pt x="1221105" y="115125"/>
                      </a:lnTo>
                      <a:lnTo>
                        <a:pt x="1362151" y="115125"/>
                      </a:lnTo>
                      <a:lnTo>
                        <a:pt x="1366012" y="106438"/>
                      </a:lnTo>
                      <a:close/>
                    </a:path>
                  </a:pathLst>
                </a:custGeom>
                <a:solidFill>
                  <a:srgbClr val="002D5F"/>
                </a:solidFill>
              </p:spPr>
              <p:txBody>
                <a:bodyPr wrap="square" lIns="0" tIns="0" rIns="0" bIns="0" rtlCol="0"/>
                <a:lstStyle/>
                <a:p>
                  <a:endParaRPr lang="en-GB"/>
                </a:p>
              </p:txBody>
            </p:sp>
            <p:sp>
              <p:nvSpPr>
                <p:cNvPr id="1815" name="object 124">
                  <a:extLst>
                    <a:ext uri="{FF2B5EF4-FFF2-40B4-BE49-F238E27FC236}">
                      <a16:creationId xmlns:a16="http://schemas.microsoft.com/office/drawing/2014/main" id="{98E553B8-49E8-4C89-BCF7-98BF3ADC6E0D}"/>
                    </a:ext>
                  </a:extLst>
                </p:cNvPr>
                <p:cNvSpPr/>
                <p:nvPr/>
              </p:nvSpPr>
              <p:spPr>
                <a:xfrm>
                  <a:off x="12950228" y="8659979"/>
                  <a:ext cx="299720" cy="675005"/>
                </a:xfrm>
                <a:custGeom>
                  <a:avLst/>
                  <a:gdLst/>
                  <a:ahLst/>
                  <a:cxnLst/>
                  <a:rect l="l" t="t" r="r" b="b"/>
                  <a:pathLst>
                    <a:path w="299719" h="675004">
                      <a:moveTo>
                        <a:pt x="299687" y="0"/>
                      </a:moveTo>
                      <a:lnTo>
                        <a:pt x="0" y="674471"/>
                      </a:lnTo>
                    </a:path>
                  </a:pathLst>
                </a:custGeom>
                <a:solidFill>
                  <a:srgbClr val="005C94"/>
                </a:solidFill>
              </p:spPr>
              <p:txBody>
                <a:bodyPr wrap="square" lIns="0" tIns="0" rIns="0" bIns="0" rtlCol="0"/>
                <a:lstStyle/>
                <a:p>
                  <a:endParaRPr lang="en-GB"/>
                </a:p>
              </p:txBody>
            </p:sp>
            <p:sp>
              <p:nvSpPr>
                <p:cNvPr id="1816" name="object 125">
                  <a:extLst>
                    <a:ext uri="{FF2B5EF4-FFF2-40B4-BE49-F238E27FC236}">
                      <a16:creationId xmlns:a16="http://schemas.microsoft.com/office/drawing/2014/main" id="{89E73941-ACCF-4AFE-A2B2-861C1C770B77}"/>
                    </a:ext>
                  </a:extLst>
                </p:cNvPr>
                <p:cNvSpPr/>
                <p:nvPr/>
              </p:nvSpPr>
              <p:spPr>
                <a:xfrm>
                  <a:off x="12944697" y="8659979"/>
                  <a:ext cx="311150" cy="675005"/>
                </a:xfrm>
                <a:custGeom>
                  <a:avLst/>
                  <a:gdLst/>
                  <a:ahLst/>
                  <a:cxnLst/>
                  <a:rect l="l" t="t" r="r" b="b"/>
                  <a:pathLst>
                    <a:path w="311150" h="675004">
                      <a:moveTo>
                        <a:pt x="310754" y="0"/>
                      </a:moveTo>
                      <a:lnTo>
                        <a:pt x="299687" y="0"/>
                      </a:lnTo>
                      <a:lnTo>
                        <a:pt x="0" y="674471"/>
                      </a:lnTo>
                      <a:lnTo>
                        <a:pt x="11067" y="674471"/>
                      </a:lnTo>
                      <a:lnTo>
                        <a:pt x="310754" y="0"/>
                      </a:lnTo>
                      <a:close/>
                    </a:path>
                  </a:pathLst>
                </a:custGeom>
                <a:solidFill>
                  <a:srgbClr val="FFFFFF"/>
                </a:solidFill>
              </p:spPr>
              <p:txBody>
                <a:bodyPr wrap="square" lIns="0" tIns="0" rIns="0" bIns="0" rtlCol="0"/>
                <a:lstStyle/>
                <a:p>
                  <a:endParaRPr lang="en-GB"/>
                </a:p>
              </p:txBody>
            </p:sp>
            <p:sp>
              <p:nvSpPr>
                <p:cNvPr id="1817" name="object 126">
                  <a:extLst>
                    <a:ext uri="{FF2B5EF4-FFF2-40B4-BE49-F238E27FC236}">
                      <a16:creationId xmlns:a16="http://schemas.microsoft.com/office/drawing/2014/main" id="{90A83A2B-CF31-412E-B808-FA4689E26F55}"/>
                    </a:ext>
                  </a:extLst>
                </p:cNvPr>
                <p:cNvSpPr/>
                <p:nvPr/>
              </p:nvSpPr>
              <p:spPr>
                <a:xfrm>
                  <a:off x="13240639" y="8659979"/>
                  <a:ext cx="299720" cy="675005"/>
                </a:xfrm>
                <a:custGeom>
                  <a:avLst/>
                  <a:gdLst/>
                  <a:ahLst/>
                  <a:cxnLst/>
                  <a:rect l="l" t="t" r="r" b="b"/>
                  <a:pathLst>
                    <a:path w="299719" h="675004">
                      <a:moveTo>
                        <a:pt x="299687" y="0"/>
                      </a:moveTo>
                      <a:lnTo>
                        <a:pt x="0" y="674471"/>
                      </a:lnTo>
                    </a:path>
                  </a:pathLst>
                </a:custGeom>
                <a:solidFill>
                  <a:srgbClr val="005C94"/>
                </a:solidFill>
              </p:spPr>
              <p:txBody>
                <a:bodyPr wrap="square" lIns="0" tIns="0" rIns="0" bIns="0" rtlCol="0"/>
                <a:lstStyle/>
                <a:p>
                  <a:endParaRPr lang="en-GB"/>
                </a:p>
              </p:txBody>
            </p:sp>
            <p:sp>
              <p:nvSpPr>
                <p:cNvPr id="1818" name="object 127">
                  <a:extLst>
                    <a:ext uri="{FF2B5EF4-FFF2-40B4-BE49-F238E27FC236}">
                      <a16:creationId xmlns:a16="http://schemas.microsoft.com/office/drawing/2014/main" id="{0ADE94A7-C471-4307-B868-EB6F834115FE}"/>
                    </a:ext>
                  </a:extLst>
                </p:cNvPr>
                <p:cNvSpPr/>
                <p:nvPr/>
              </p:nvSpPr>
              <p:spPr>
                <a:xfrm>
                  <a:off x="13235108" y="8659979"/>
                  <a:ext cx="311150" cy="675005"/>
                </a:xfrm>
                <a:custGeom>
                  <a:avLst/>
                  <a:gdLst/>
                  <a:ahLst/>
                  <a:cxnLst/>
                  <a:rect l="l" t="t" r="r" b="b"/>
                  <a:pathLst>
                    <a:path w="311150" h="675004">
                      <a:moveTo>
                        <a:pt x="310754" y="0"/>
                      </a:moveTo>
                      <a:lnTo>
                        <a:pt x="299687" y="0"/>
                      </a:lnTo>
                      <a:lnTo>
                        <a:pt x="0" y="674471"/>
                      </a:lnTo>
                      <a:lnTo>
                        <a:pt x="11067" y="674471"/>
                      </a:lnTo>
                      <a:lnTo>
                        <a:pt x="310754" y="0"/>
                      </a:lnTo>
                      <a:close/>
                    </a:path>
                  </a:pathLst>
                </a:custGeom>
                <a:solidFill>
                  <a:srgbClr val="FFFFFF"/>
                </a:solidFill>
              </p:spPr>
              <p:txBody>
                <a:bodyPr wrap="square" lIns="0" tIns="0" rIns="0" bIns="0" rtlCol="0"/>
                <a:lstStyle/>
                <a:p>
                  <a:endParaRPr lang="en-GB"/>
                </a:p>
              </p:txBody>
            </p:sp>
            <p:sp>
              <p:nvSpPr>
                <p:cNvPr id="1819" name="object 128">
                  <a:extLst>
                    <a:ext uri="{FF2B5EF4-FFF2-40B4-BE49-F238E27FC236}">
                      <a16:creationId xmlns:a16="http://schemas.microsoft.com/office/drawing/2014/main" id="{658B98D0-5F2C-455C-B52F-09E746228877}"/>
                    </a:ext>
                  </a:extLst>
                </p:cNvPr>
                <p:cNvSpPr/>
                <p:nvPr/>
              </p:nvSpPr>
              <p:spPr>
                <a:xfrm>
                  <a:off x="13531050" y="8659979"/>
                  <a:ext cx="299720" cy="675005"/>
                </a:xfrm>
                <a:custGeom>
                  <a:avLst/>
                  <a:gdLst/>
                  <a:ahLst/>
                  <a:cxnLst/>
                  <a:rect l="l" t="t" r="r" b="b"/>
                  <a:pathLst>
                    <a:path w="299719" h="675004">
                      <a:moveTo>
                        <a:pt x="299687" y="0"/>
                      </a:moveTo>
                      <a:lnTo>
                        <a:pt x="0" y="674471"/>
                      </a:lnTo>
                    </a:path>
                  </a:pathLst>
                </a:custGeom>
                <a:solidFill>
                  <a:srgbClr val="005C94"/>
                </a:solidFill>
              </p:spPr>
              <p:txBody>
                <a:bodyPr wrap="square" lIns="0" tIns="0" rIns="0" bIns="0" rtlCol="0"/>
                <a:lstStyle/>
                <a:p>
                  <a:endParaRPr lang="en-GB"/>
                </a:p>
              </p:txBody>
            </p:sp>
            <p:sp>
              <p:nvSpPr>
                <p:cNvPr id="1820" name="object 129">
                  <a:extLst>
                    <a:ext uri="{FF2B5EF4-FFF2-40B4-BE49-F238E27FC236}">
                      <a16:creationId xmlns:a16="http://schemas.microsoft.com/office/drawing/2014/main" id="{2BC440F4-B4B4-4542-8E66-FC7BF3EC7E8B}"/>
                    </a:ext>
                  </a:extLst>
                </p:cNvPr>
                <p:cNvSpPr/>
                <p:nvPr/>
              </p:nvSpPr>
              <p:spPr>
                <a:xfrm>
                  <a:off x="13525518" y="8659979"/>
                  <a:ext cx="311150" cy="675005"/>
                </a:xfrm>
                <a:custGeom>
                  <a:avLst/>
                  <a:gdLst/>
                  <a:ahLst/>
                  <a:cxnLst/>
                  <a:rect l="l" t="t" r="r" b="b"/>
                  <a:pathLst>
                    <a:path w="311150" h="675004">
                      <a:moveTo>
                        <a:pt x="310754" y="0"/>
                      </a:moveTo>
                      <a:lnTo>
                        <a:pt x="299687" y="0"/>
                      </a:lnTo>
                      <a:lnTo>
                        <a:pt x="0" y="674471"/>
                      </a:lnTo>
                      <a:lnTo>
                        <a:pt x="11067" y="674471"/>
                      </a:lnTo>
                      <a:lnTo>
                        <a:pt x="310754" y="0"/>
                      </a:lnTo>
                      <a:close/>
                    </a:path>
                  </a:pathLst>
                </a:custGeom>
                <a:solidFill>
                  <a:srgbClr val="FFFFFF"/>
                </a:solidFill>
              </p:spPr>
              <p:txBody>
                <a:bodyPr wrap="square" lIns="0" tIns="0" rIns="0" bIns="0" rtlCol="0"/>
                <a:lstStyle/>
                <a:p>
                  <a:endParaRPr lang="en-GB"/>
                </a:p>
              </p:txBody>
            </p:sp>
            <p:sp>
              <p:nvSpPr>
                <p:cNvPr id="1821" name="object 130">
                  <a:extLst>
                    <a:ext uri="{FF2B5EF4-FFF2-40B4-BE49-F238E27FC236}">
                      <a16:creationId xmlns:a16="http://schemas.microsoft.com/office/drawing/2014/main" id="{9C8C7C82-81CB-48F3-ACBA-14AE8FA42BFF}"/>
                    </a:ext>
                  </a:extLst>
                </p:cNvPr>
                <p:cNvSpPr/>
                <p:nvPr/>
              </p:nvSpPr>
              <p:spPr>
                <a:xfrm>
                  <a:off x="12859615" y="8884795"/>
                  <a:ext cx="1162050" cy="0"/>
                </a:xfrm>
                <a:custGeom>
                  <a:avLst/>
                  <a:gdLst/>
                  <a:ahLst/>
                  <a:cxnLst/>
                  <a:rect l="l" t="t" r="r" b="b"/>
                  <a:pathLst>
                    <a:path w="1162050">
                      <a:moveTo>
                        <a:pt x="1161640" y="0"/>
                      </a:moveTo>
                      <a:lnTo>
                        <a:pt x="0" y="0"/>
                      </a:lnTo>
                    </a:path>
                  </a:pathLst>
                </a:custGeom>
                <a:solidFill>
                  <a:srgbClr val="005C94"/>
                </a:solidFill>
              </p:spPr>
              <p:txBody>
                <a:bodyPr wrap="square" lIns="0" tIns="0" rIns="0" bIns="0" rtlCol="0"/>
                <a:lstStyle/>
                <a:p>
                  <a:endParaRPr lang="en-GB"/>
                </a:p>
              </p:txBody>
            </p:sp>
            <p:sp>
              <p:nvSpPr>
                <p:cNvPr id="1822" name="object 131">
                  <a:extLst>
                    <a:ext uri="{FF2B5EF4-FFF2-40B4-BE49-F238E27FC236}">
                      <a16:creationId xmlns:a16="http://schemas.microsoft.com/office/drawing/2014/main" id="{8DBE9E8A-1860-4D67-B283-140ED2433241}"/>
                    </a:ext>
                  </a:extLst>
                </p:cNvPr>
                <p:cNvSpPr/>
                <p:nvPr/>
              </p:nvSpPr>
              <p:spPr>
                <a:xfrm>
                  <a:off x="12857681" y="8880451"/>
                  <a:ext cx="1165860" cy="8890"/>
                </a:xfrm>
                <a:custGeom>
                  <a:avLst/>
                  <a:gdLst/>
                  <a:ahLst/>
                  <a:cxnLst/>
                  <a:rect l="l" t="t" r="r" b="b"/>
                  <a:pathLst>
                    <a:path w="1165859" h="8890">
                      <a:moveTo>
                        <a:pt x="1165503" y="0"/>
                      </a:moveTo>
                      <a:lnTo>
                        <a:pt x="3863" y="0"/>
                      </a:lnTo>
                      <a:lnTo>
                        <a:pt x="0" y="8690"/>
                      </a:lnTo>
                      <a:lnTo>
                        <a:pt x="1161640" y="8690"/>
                      </a:lnTo>
                      <a:lnTo>
                        <a:pt x="1165503" y="0"/>
                      </a:lnTo>
                      <a:close/>
                    </a:path>
                  </a:pathLst>
                </a:custGeom>
                <a:solidFill>
                  <a:srgbClr val="FFFFFF"/>
                </a:solidFill>
              </p:spPr>
              <p:txBody>
                <a:bodyPr wrap="square" lIns="0" tIns="0" rIns="0" bIns="0" rtlCol="0"/>
                <a:lstStyle/>
                <a:p>
                  <a:endParaRPr lang="en-GB"/>
                </a:p>
              </p:txBody>
            </p:sp>
            <p:sp>
              <p:nvSpPr>
                <p:cNvPr id="1823" name="object 132">
                  <a:extLst>
                    <a:ext uri="{FF2B5EF4-FFF2-40B4-BE49-F238E27FC236}">
                      <a16:creationId xmlns:a16="http://schemas.microsoft.com/office/drawing/2014/main" id="{08C9BEDC-D37D-4049-8180-310BB7CD31B9}"/>
                    </a:ext>
                  </a:extLst>
                </p:cNvPr>
                <p:cNvSpPr/>
                <p:nvPr/>
              </p:nvSpPr>
              <p:spPr>
                <a:xfrm>
                  <a:off x="12759719" y="9109617"/>
                  <a:ext cx="1162050" cy="0"/>
                </a:xfrm>
                <a:custGeom>
                  <a:avLst/>
                  <a:gdLst/>
                  <a:ahLst/>
                  <a:cxnLst/>
                  <a:rect l="l" t="t" r="r" b="b"/>
                  <a:pathLst>
                    <a:path w="1162050">
                      <a:moveTo>
                        <a:pt x="1161640" y="0"/>
                      </a:moveTo>
                      <a:lnTo>
                        <a:pt x="0" y="0"/>
                      </a:lnTo>
                    </a:path>
                  </a:pathLst>
                </a:custGeom>
                <a:solidFill>
                  <a:srgbClr val="005C94"/>
                </a:solidFill>
              </p:spPr>
              <p:txBody>
                <a:bodyPr wrap="square" lIns="0" tIns="0" rIns="0" bIns="0" rtlCol="0"/>
                <a:lstStyle/>
                <a:p>
                  <a:endParaRPr lang="en-GB"/>
                </a:p>
              </p:txBody>
            </p:sp>
            <p:sp>
              <p:nvSpPr>
                <p:cNvPr id="1824" name="object 133">
                  <a:extLst>
                    <a:ext uri="{FF2B5EF4-FFF2-40B4-BE49-F238E27FC236}">
                      <a16:creationId xmlns:a16="http://schemas.microsoft.com/office/drawing/2014/main" id="{EDC1F29B-D95F-42B2-AC3F-16AEFFA917CF}"/>
                    </a:ext>
                  </a:extLst>
                </p:cNvPr>
                <p:cNvSpPr/>
                <p:nvPr/>
              </p:nvSpPr>
              <p:spPr>
                <a:xfrm>
                  <a:off x="12652350" y="8655640"/>
                  <a:ext cx="1476375" cy="683260"/>
                </a:xfrm>
                <a:custGeom>
                  <a:avLst/>
                  <a:gdLst/>
                  <a:ahLst/>
                  <a:cxnLst/>
                  <a:rect l="l" t="t" r="r" b="b"/>
                  <a:pathLst>
                    <a:path w="1476375" h="683259">
                      <a:moveTo>
                        <a:pt x="1476248" y="0"/>
                      </a:moveTo>
                      <a:lnTo>
                        <a:pt x="1470723" y="0"/>
                      </a:lnTo>
                      <a:lnTo>
                        <a:pt x="1461338" y="0"/>
                      </a:lnTo>
                      <a:lnTo>
                        <a:pt x="1461338" y="8686"/>
                      </a:lnTo>
                      <a:lnTo>
                        <a:pt x="1265402" y="449643"/>
                      </a:lnTo>
                      <a:lnTo>
                        <a:pt x="1261541" y="449643"/>
                      </a:lnTo>
                      <a:lnTo>
                        <a:pt x="1261541" y="458330"/>
                      </a:lnTo>
                      <a:lnTo>
                        <a:pt x="1165504" y="674471"/>
                      </a:lnTo>
                      <a:lnTo>
                        <a:pt x="14922" y="674471"/>
                      </a:lnTo>
                      <a:lnTo>
                        <a:pt x="110947" y="458330"/>
                      </a:lnTo>
                      <a:lnTo>
                        <a:pt x="1261541" y="458330"/>
                      </a:lnTo>
                      <a:lnTo>
                        <a:pt x="1261541" y="449643"/>
                      </a:lnTo>
                      <a:lnTo>
                        <a:pt x="114808" y="449643"/>
                      </a:lnTo>
                      <a:lnTo>
                        <a:pt x="310743" y="8686"/>
                      </a:lnTo>
                      <a:lnTo>
                        <a:pt x="1461338" y="8686"/>
                      </a:lnTo>
                      <a:lnTo>
                        <a:pt x="1461338" y="0"/>
                      </a:lnTo>
                      <a:lnTo>
                        <a:pt x="303555" y="0"/>
                      </a:lnTo>
                      <a:lnTo>
                        <a:pt x="0" y="683145"/>
                      </a:lnTo>
                      <a:lnTo>
                        <a:pt x="1172705" y="683145"/>
                      </a:lnTo>
                      <a:lnTo>
                        <a:pt x="1176566" y="674471"/>
                      </a:lnTo>
                      <a:lnTo>
                        <a:pt x="1472387" y="8686"/>
                      </a:lnTo>
                      <a:lnTo>
                        <a:pt x="1476248" y="0"/>
                      </a:lnTo>
                      <a:close/>
                    </a:path>
                  </a:pathLst>
                </a:custGeom>
                <a:solidFill>
                  <a:srgbClr val="FFFFFF"/>
                </a:solidFill>
              </p:spPr>
              <p:txBody>
                <a:bodyPr wrap="square" lIns="0" tIns="0" rIns="0" bIns="0" rtlCol="0"/>
                <a:lstStyle/>
                <a:p>
                  <a:endParaRPr lang="en-GB"/>
                </a:p>
              </p:txBody>
            </p:sp>
            <p:sp>
              <p:nvSpPr>
                <p:cNvPr id="1825" name="object 134">
                  <a:extLst>
                    <a:ext uri="{FF2B5EF4-FFF2-40B4-BE49-F238E27FC236}">
                      <a16:creationId xmlns:a16="http://schemas.microsoft.com/office/drawing/2014/main" id="{6306E6DD-6C23-4EFD-9276-CB8398E8ECEB}"/>
                    </a:ext>
                  </a:extLst>
                </p:cNvPr>
                <p:cNvSpPr/>
                <p:nvPr/>
              </p:nvSpPr>
              <p:spPr>
                <a:xfrm>
                  <a:off x="12615966" y="8616121"/>
                  <a:ext cx="1461770" cy="675005"/>
                </a:xfrm>
                <a:custGeom>
                  <a:avLst/>
                  <a:gdLst/>
                  <a:ahLst/>
                  <a:cxnLst/>
                  <a:rect l="l" t="t" r="r" b="b"/>
                  <a:pathLst>
                    <a:path w="1461769" h="675004">
                      <a:moveTo>
                        <a:pt x="1461327" y="0"/>
                      </a:moveTo>
                      <a:lnTo>
                        <a:pt x="299687" y="0"/>
                      </a:lnTo>
                      <a:lnTo>
                        <a:pt x="0" y="674471"/>
                      </a:lnTo>
                      <a:lnTo>
                        <a:pt x="1161640" y="674471"/>
                      </a:lnTo>
                      <a:lnTo>
                        <a:pt x="1461327" y="0"/>
                      </a:lnTo>
                      <a:close/>
                    </a:path>
                  </a:pathLst>
                </a:custGeom>
                <a:solidFill>
                  <a:srgbClr val="00438D"/>
                </a:solidFill>
              </p:spPr>
              <p:txBody>
                <a:bodyPr wrap="square" lIns="0" tIns="0" rIns="0" bIns="0" rtlCol="0"/>
                <a:lstStyle/>
                <a:p>
                  <a:endParaRPr lang="en-GB"/>
                </a:p>
              </p:txBody>
            </p:sp>
            <p:sp>
              <p:nvSpPr>
                <p:cNvPr id="1826" name="object 135">
                  <a:extLst>
                    <a:ext uri="{FF2B5EF4-FFF2-40B4-BE49-F238E27FC236}">
                      <a16:creationId xmlns:a16="http://schemas.microsoft.com/office/drawing/2014/main" id="{0B068A64-736C-474D-B2F6-84315477895E}"/>
                    </a:ext>
                  </a:extLst>
                </p:cNvPr>
                <p:cNvSpPr/>
                <p:nvPr/>
              </p:nvSpPr>
              <p:spPr>
                <a:xfrm>
                  <a:off x="12663970" y="8616131"/>
                  <a:ext cx="1366520" cy="675005"/>
                </a:xfrm>
                <a:custGeom>
                  <a:avLst/>
                  <a:gdLst/>
                  <a:ahLst/>
                  <a:cxnLst/>
                  <a:rect l="l" t="t" r="r" b="b"/>
                  <a:pathLst>
                    <a:path w="1366519" h="675004">
                      <a:moveTo>
                        <a:pt x="1366024" y="106438"/>
                      </a:moveTo>
                      <a:lnTo>
                        <a:pt x="1224953" y="106438"/>
                      </a:lnTo>
                      <a:lnTo>
                        <a:pt x="1272260" y="0"/>
                      </a:lnTo>
                      <a:lnTo>
                        <a:pt x="1261198" y="0"/>
                      </a:lnTo>
                      <a:lnTo>
                        <a:pt x="1213904" y="106438"/>
                      </a:lnTo>
                      <a:lnTo>
                        <a:pt x="1210043" y="106438"/>
                      </a:lnTo>
                      <a:lnTo>
                        <a:pt x="1210043" y="115125"/>
                      </a:lnTo>
                      <a:lnTo>
                        <a:pt x="1113282" y="332879"/>
                      </a:lnTo>
                      <a:lnTo>
                        <a:pt x="1109421" y="332879"/>
                      </a:lnTo>
                      <a:lnTo>
                        <a:pt x="1109421" y="341579"/>
                      </a:lnTo>
                      <a:lnTo>
                        <a:pt x="1013383" y="557707"/>
                      </a:lnTo>
                      <a:lnTo>
                        <a:pt x="735418" y="557707"/>
                      </a:lnTo>
                      <a:lnTo>
                        <a:pt x="831456" y="341579"/>
                      </a:lnTo>
                      <a:lnTo>
                        <a:pt x="1109421" y="341579"/>
                      </a:lnTo>
                      <a:lnTo>
                        <a:pt x="1109421" y="332879"/>
                      </a:lnTo>
                      <a:lnTo>
                        <a:pt x="835317" y="332879"/>
                      </a:lnTo>
                      <a:lnTo>
                        <a:pt x="932078" y="115125"/>
                      </a:lnTo>
                      <a:lnTo>
                        <a:pt x="1210043" y="115125"/>
                      </a:lnTo>
                      <a:lnTo>
                        <a:pt x="1210043" y="106438"/>
                      </a:lnTo>
                      <a:lnTo>
                        <a:pt x="935939" y="106438"/>
                      </a:lnTo>
                      <a:lnTo>
                        <a:pt x="983234" y="0"/>
                      </a:lnTo>
                      <a:lnTo>
                        <a:pt x="972172" y="0"/>
                      </a:lnTo>
                      <a:lnTo>
                        <a:pt x="924864" y="106438"/>
                      </a:lnTo>
                      <a:lnTo>
                        <a:pt x="921016" y="106438"/>
                      </a:lnTo>
                      <a:lnTo>
                        <a:pt x="921016" y="115125"/>
                      </a:lnTo>
                      <a:lnTo>
                        <a:pt x="824255" y="332879"/>
                      </a:lnTo>
                      <a:lnTo>
                        <a:pt x="820394" y="332879"/>
                      </a:lnTo>
                      <a:lnTo>
                        <a:pt x="820394" y="341579"/>
                      </a:lnTo>
                      <a:lnTo>
                        <a:pt x="724357" y="557707"/>
                      </a:lnTo>
                      <a:lnTo>
                        <a:pt x="445008" y="557707"/>
                      </a:lnTo>
                      <a:lnTo>
                        <a:pt x="541045" y="341579"/>
                      </a:lnTo>
                      <a:lnTo>
                        <a:pt x="820394" y="341579"/>
                      </a:lnTo>
                      <a:lnTo>
                        <a:pt x="820394" y="332879"/>
                      </a:lnTo>
                      <a:lnTo>
                        <a:pt x="544906" y="332879"/>
                      </a:lnTo>
                      <a:lnTo>
                        <a:pt x="641667" y="115125"/>
                      </a:lnTo>
                      <a:lnTo>
                        <a:pt x="921016" y="115125"/>
                      </a:lnTo>
                      <a:lnTo>
                        <a:pt x="921016" y="106438"/>
                      </a:lnTo>
                      <a:lnTo>
                        <a:pt x="645528" y="106438"/>
                      </a:lnTo>
                      <a:lnTo>
                        <a:pt x="692823" y="0"/>
                      </a:lnTo>
                      <a:lnTo>
                        <a:pt x="681761" y="0"/>
                      </a:lnTo>
                      <a:lnTo>
                        <a:pt x="634453" y="106438"/>
                      </a:lnTo>
                      <a:lnTo>
                        <a:pt x="630605" y="106438"/>
                      </a:lnTo>
                      <a:lnTo>
                        <a:pt x="630605" y="115125"/>
                      </a:lnTo>
                      <a:lnTo>
                        <a:pt x="533844" y="332879"/>
                      </a:lnTo>
                      <a:lnTo>
                        <a:pt x="529983" y="332879"/>
                      </a:lnTo>
                      <a:lnTo>
                        <a:pt x="529983" y="341579"/>
                      </a:lnTo>
                      <a:lnTo>
                        <a:pt x="433946" y="557707"/>
                      </a:lnTo>
                      <a:lnTo>
                        <a:pt x="153212" y="557707"/>
                      </a:lnTo>
                      <a:lnTo>
                        <a:pt x="249250" y="341579"/>
                      </a:lnTo>
                      <a:lnTo>
                        <a:pt x="529983" y="341579"/>
                      </a:lnTo>
                      <a:lnTo>
                        <a:pt x="529983" y="332879"/>
                      </a:lnTo>
                      <a:lnTo>
                        <a:pt x="253111" y="332879"/>
                      </a:lnTo>
                      <a:lnTo>
                        <a:pt x="349872" y="115125"/>
                      </a:lnTo>
                      <a:lnTo>
                        <a:pt x="630605" y="115125"/>
                      </a:lnTo>
                      <a:lnTo>
                        <a:pt x="630605" y="106438"/>
                      </a:lnTo>
                      <a:lnTo>
                        <a:pt x="353733" y="106438"/>
                      </a:lnTo>
                      <a:lnTo>
                        <a:pt x="401027" y="0"/>
                      </a:lnTo>
                      <a:lnTo>
                        <a:pt x="389966" y="0"/>
                      </a:lnTo>
                      <a:lnTo>
                        <a:pt x="342658" y="106438"/>
                      </a:lnTo>
                      <a:lnTo>
                        <a:pt x="204381" y="106438"/>
                      </a:lnTo>
                      <a:lnTo>
                        <a:pt x="200520" y="115125"/>
                      </a:lnTo>
                      <a:lnTo>
                        <a:pt x="338810" y="115125"/>
                      </a:lnTo>
                      <a:lnTo>
                        <a:pt x="242049" y="332879"/>
                      </a:lnTo>
                      <a:lnTo>
                        <a:pt x="103759" y="332879"/>
                      </a:lnTo>
                      <a:lnTo>
                        <a:pt x="99898" y="341579"/>
                      </a:lnTo>
                      <a:lnTo>
                        <a:pt x="238188" y="341579"/>
                      </a:lnTo>
                      <a:lnTo>
                        <a:pt x="142151" y="557707"/>
                      </a:lnTo>
                      <a:lnTo>
                        <a:pt x="3873" y="557707"/>
                      </a:lnTo>
                      <a:lnTo>
                        <a:pt x="0" y="566394"/>
                      </a:lnTo>
                      <a:lnTo>
                        <a:pt x="138290" y="566394"/>
                      </a:lnTo>
                      <a:lnTo>
                        <a:pt x="90271" y="674471"/>
                      </a:lnTo>
                      <a:lnTo>
                        <a:pt x="101346" y="674471"/>
                      </a:lnTo>
                      <a:lnTo>
                        <a:pt x="149352" y="566394"/>
                      </a:lnTo>
                      <a:lnTo>
                        <a:pt x="430085" y="566394"/>
                      </a:lnTo>
                      <a:lnTo>
                        <a:pt x="382066" y="674471"/>
                      </a:lnTo>
                      <a:lnTo>
                        <a:pt x="393141" y="674471"/>
                      </a:lnTo>
                      <a:lnTo>
                        <a:pt x="441147" y="566394"/>
                      </a:lnTo>
                      <a:lnTo>
                        <a:pt x="720496" y="566394"/>
                      </a:lnTo>
                      <a:lnTo>
                        <a:pt x="672477" y="674471"/>
                      </a:lnTo>
                      <a:lnTo>
                        <a:pt x="683552" y="674471"/>
                      </a:lnTo>
                      <a:lnTo>
                        <a:pt x="731558" y="566394"/>
                      </a:lnTo>
                      <a:lnTo>
                        <a:pt x="1009523" y="566394"/>
                      </a:lnTo>
                      <a:lnTo>
                        <a:pt x="961517" y="674471"/>
                      </a:lnTo>
                      <a:lnTo>
                        <a:pt x="972566" y="674471"/>
                      </a:lnTo>
                      <a:lnTo>
                        <a:pt x="1020584" y="566394"/>
                      </a:lnTo>
                      <a:lnTo>
                        <a:pt x="1161643" y="566394"/>
                      </a:lnTo>
                      <a:lnTo>
                        <a:pt x="1165504" y="557707"/>
                      </a:lnTo>
                      <a:lnTo>
                        <a:pt x="1024445" y="557707"/>
                      </a:lnTo>
                      <a:lnTo>
                        <a:pt x="1120482" y="341579"/>
                      </a:lnTo>
                      <a:lnTo>
                        <a:pt x="1261541" y="341579"/>
                      </a:lnTo>
                      <a:lnTo>
                        <a:pt x="1265402" y="332879"/>
                      </a:lnTo>
                      <a:lnTo>
                        <a:pt x="1124343" y="332879"/>
                      </a:lnTo>
                      <a:lnTo>
                        <a:pt x="1221105" y="115125"/>
                      </a:lnTo>
                      <a:lnTo>
                        <a:pt x="1362163" y="115125"/>
                      </a:lnTo>
                      <a:lnTo>
                        <a:pt x="1366024" y="106438"/>
                      </a:lnTo>
                      <a:close/>
                    </a:path>
                  </a:pathLst>
                </a:custGeom>
                <a:solidFill>
                  <a:srgbClr val="002D5F"/>
                </a:solidFill>
              </p:spPr>
              <p:txBody>
                <a:bodyPr wrap="square" lIns="0" tIns="0" rIns="0" bIns="0" rtlCol="0"/>
                <a:lstStyle/>
                <a:p>
                  <a:endParaRPr lang="en-GB"/>
                </a:p>
              </p:txBody>
            </p:sp>
            <p:sp>
              <p:nvSpPr>
                <p:cNvPr id="1827" name="object 136">
                  <a:extLst>
                    <a:ext uri="{FF2B5EF4-FFF2-40B4-BE49-F238E27FC236}">
                      <a16:creationId xmlns:a16="http://schemas.microsoft.com/office/drawing/2014/main" id="{D98D2CC8-620E-4F80-9C74-2A71988219F9}"/>
                    </a:ext>
                  </a:extLst>
                </p:cNvPr>
                <p:cNvSpPr/>
                <p:nvPr/>
              </p:nvSpPr>
              <p:spPr>
                <a:xfrm>
                  <a:off x="12906374" y="8616121"/>
                  <a:ext cx="299720" cy="675005"/>
                </a:xfrm>
                <a:custGeom>
                  <a:avLst/>
                  <a:gdLst/>
                  <a:ahLst/>
                  <a:cxnLst/>
                  <a:rect l="l" t="t" r="r" b="b"/>
                  <a:pathLst>
                    <a:path w="299719" h="675004">
                      <a:moveTo>
                        <a:pt x="299687" y="0"/>
                      </a:moveTo>
                      <a:lnTo>
                        <a:pt x="0" y="674471"/>
                      </a:lnTo>
                    </a:path>
                  </a:pathLst>
                </a:custGeom>
                <a:solidFill>
                  <a:srgbClr val="005C94"/>
                </a:solidFill>
              </p:spPr>
              <p:txBody>
                <a:bodyPr wrap="square" lIns="0" tIns="0" rIns="0" bIns="0" rtlCol="0"/>
                <a:lstStyle/>
                <a:p>
                  <a:endParaRPr lang="en-GB"/>
                </a:p>
              </p:txBody>
            </p:sp>
            <p:sp>
              <p:nvSpPr>
                <p:cNvPr id="1828" name="object 137">
                  <a:extLst>
                    <a:ext uri="{FF2B5EF4-FFF2-40B4-BE49-F238E27FC236}">
                      <a16:creationId xmlns:a16="http://schemas.microsoft.com/office/drawing/2014/main" id="{3149B650-9103-43CA-98E1-67B907ACC924}"/>
                    </a:ext>
                  </a:extLst>
                </p:cNvPr>
                <p:cNvSpPr/>
                <p:nvPr/>
              </p:nvSpPr>
              <p:spPr>
                <a:xfrm>
                  <a:off x="12900842" y="8616121"/>
                  <a:ext cx="311150" cy="675005"/>
                </a:xfrm>
                <a:custGeom>
                  <a:avLst/>
                  <a:gdLst/>
                  <a:ahLst/>
                  <a:cxnLst/>
                  <a:rect l="l" t="t" r="r" b="b"/>
                  <a:pathLst>
                    <a:path w="311150" h="675004">
                      <a:moveTo>
                        <a:pt x="310744" y="0"/>
                      </a:moveTo>
                      <a:lnTo>
                        <a:pt x="299687" y="0"/>
                      </a:lnTo>
                      <a:lnTo>
                        <a:pt x="0" y="674471"/>
                      </a:lnTo>
                      <a:lnTo>
                        <a:pt x="11067" y="674471"/>
                      </a:lnTo>
                      <a:lnTo>
                        <a:pt x="310744" y="0"/>
                      </a:lnTo>
                      <a:close/>
                    </a:path>
                  </a:pathLst>
                </a:custGeom>
                <a:solidFill>
                  <a:srgbClr val="FFFFFF"/>
                </a:solidFill>
              </p:spPr>
              <p:txBody>
                <a:bodyPr wrap="square" lIns="0" tIns="0" rIns="0" bIns="0" rtlCol="0"/>
                <a:lstStyle/>
                <a:p>
                  <a:endParaRPr lang="en-GB"/>
                </a:p>
              </p:txBody>
            </p:sp>
            <p:sp>
              <p:nvSpPr>
                <p:cNvPr id="1829" name="object 138">
                  <a:extLst>
                    <a:ext uri="{FF2B5EF4-FFF2-40B4-BE49-F238E27FC236}">
                      <a16:creationId xmlns:a16="http://schemas.microsoft.com/office/drawing/2014/main" id="{7CC23020-638A-449A-A9E7-07CD42D7D62D}"/>
                    </a:ext>
                  </a:extLst>
                </p:cNvPr>
                <p:cNvSpPr/>
                <p:nvPr/>
              </p:nvSpPr>
              <p:spPr>
                <a:xfrm>
                  <a:off x="13196785" y="8616121"/>
                  <a:ext cx="299720" cy="675005"/>
                </a:xfrm>
                <a:custGeom>
                  <a:avLst/>
                  <a:gdLst/>
                  <a:ahLst/>
                  <a:cxnLst/>
                  <a:rect l="l" t="t" r="r" b="b"/>
                  <a:pathLst>
                    <a:path w="299719" h="675004">
                      <a:moveTo>
                        <a:pt x="299687" y="0"/>
                      </a:moveTo>
                      <a:lnTo>
                        <a:pt x="0" y="674471"/>
                      </a:lnTo>
                    </a:path>
                  </a:pathLst>
                </a:custGeom>
                <a:solidFill>
                  <a:srgbClr val="005C94"/>
                </a:solidFill>
              </p:spPr>
              <p:txBody>
                <a:bodyPr wrap="square" lIns="0" tIns="0" rIns="0" bIns="0" rtlCol="0"/>
                <a:lstStyle/>
                <a:p>
                  <a:endParaRPr lang="en-GB"/>
                </a:p>
              </p:txBody>
            </p:sp>
            <p:sp>
              <p:nvSpPr>
                <p:cNvPr id="1830" name="object 139">
                  <a:extLst>
                    <a:ext uri="{FF2B5EF4-FFF2-40B4-BE49-F238E27FC236}">
                      <a16:creationId xmlns:a16="http://schemas.microsoft.com/office/drawing/2014/main" id="{E3D6AF05-0CCA-4B1E-A758-D93AF9BCF015}"/>
                    </a:ext>
                  </a:extLst>
                </p:cNvPr>
                <p:cNvSpPr/>
                <p:nvPr/>
              </p:nvSpPr>
              <p:spPr>
                <a:xfrm>
                  <a:off x="13191252" y="8616121"/>
                  <a:ext cx="311150" cy="675005"/>
                </a:xfrm>
                <a:custGeom>
                  <a:avLst/>
                  <a:gdLst/>
                  <a:ahLst/>
                  <a:cxnLst/>
                  <a:rect l="l" t="t" r="r" b="b"/>
                  <a:pathLst>
                    <a:path w="311150" h="675004">
                      <a:moveTo>
                        <a:pt x="310754" y="0"/>
                      </a:moveTo>
                      <a:lnTo>
                        <a:pt x="299687" y="0"/>
                      </a:lnTo>
                      <a:lnTo>
                        <a:pt x="0" y="674471"/>
                      </a:lnTo>
                      <a:lnTo>
                        <a:pt x="11067" y="674471"/>
                      </a:lnTo>
                      <a:lnTo>
                        <a:pt x="310754" y="0"/>
                      </a:lnTo>
                      <a:close/>
                    </a:path>
                  </a:pathLst>
                </a:custGeom>
                <a:solidFill>
                  <a:srgbClr val="FFFFFF"/>
                </a:solidFill>
              </p:spPr>
              <p:txBody>
                <a:bodyPr wrap="square" lIns="0" tIns="0" rIns="0" bIns="0" rtlCol="0"/>
                <a:lstStyle/>
                <a:p>
                  <a:endParaRPr lang="en-GB"/>
                </a:p>
              </p:txBody>
            </p:sp>
            <p:sp>
              <p:nvSpPr>
                <p:cNvPr id="1831" name="object 140">
                  <a:extLst>
                    <a:ext uri="{FF2B5EF4-FFF2-40B4-BE49-F238E27FC236}">
                      <a16:creationId xmlns:a16="http://schemas.microsoft.com/office/drawing/2014/main" id="{C9BF3B17-E860-4F73-A602-E369825D57E5}"/>
                    </a:ext>
                  </a:extLst>
                </p:cNvPr>
                <p:cNvSpPr/>
                <p:nvPr/>
              </p:nvSpPr>
              <p:spPr>
                <a:xfrm>
                  <a:off x="13487195" y="8616121"/>
                  <a:ext cx="299720" cy="675005"/>
                </a:xfrm>
                <a:custGeom>
                  <a:avLst/>
                  <a:gdLst/>
                  <a:ahLst/>
                  <a:cxnLst/>
                  <a:rect l="l" t="t" r="r" b="b"/>
                  <a:pathLst>
                    <a:path w="299719" h="675004">
                      <a:moveTo>
                        <a:pt x="299687" y="0"/>
                      </a:moveTo>
                      <a:lnTo>
                        <a:pt x="0" y="674471"/>
                      </a:lnTo>
                    </a:path>
                  </a:pathLst>
                </a:custGeom>
                <a:solidFill>
                  <a:srgbClr val="005C94"/>
                </a:solidFill>
              </p:spPr>
              <p:txBody>
                <a:bodyPr wrap="square" lIns="0" tIns="0" rIns="0" bIns="0" rtlCol="0"/>
                <a:lstStyle/>
                <a:p>
                  <a:endParaRPr lang="en-GB"/>
                </a:p>
              </p:txBody>
            </p:sp>
            <p:sp>
              <p:nvSpPr>
                <p:cNvPr id="1832" name="object 141">
                  <a:extLst>
                    <a:ext uri="{FF2B5EF4-FFF2-40B4-BE49-F238E27FC236}">
                      <a16:creationId xmlns:a16="http://schemas.microsoft.com/office/drawing/2014/main" id="{6C78B42D-74CC-453F-B58E-6F2713B2AE2A}"/>
                    </a:ext>
                  </a:extLst>
                </p:cNvPr>
                <p:cNvSpPr/>
                <p:nvPr/>
              </p:nvSpPr>
              <p:spPr>
                <a:xfrm>
                  <a:off x="13481664" y="8616121"/>
                  <a:ext cx="311150" cy="675005"/>
                </a:xfrm>
                <a:custGeom>
                  <a:avLst/>
                  <a:gdLst/>
                  <a:ahLst/>
                  <a:cxnLst/>
                  <a:rect l="l" t="t" r="r" b="b"/>
                  <a:pathLst>
                    <a:path w="311150" h="675004">
                      <a:moveTo>
                        <a:pt x="310744" y="0"/>
                      </a:moveTo>
                      <a:lnTo>
                        <a:pt x="299687" y="0"/>
                      </a:lnTo>
                      <a:lnTo>
                        <a:pt x="0" y="674471"/>
                      </a:lnTo>
                      <a:lnTo>
                        <a:pt x="11067" y="674471"/>
                      </a:lnTo>
                      <a:lnTo>
                        <a:pt x="310744" y="0"/>
                      </a:lnTo>
                      <a:close/>
                    </a:path>
                  </a:pathLst>
                </a:custGeom>
                <a:solidFill>
                  <a:srgbClr val="FFFFFF"/>
                </a:solidFill>
              </p:spPr>
              <p:txBody>
                <a:bodyPr wrap="square" lIns="0" tIns="0" rIns="0" bIns="0" rtlCol="0"/>
                <a:lstStyle/>
                <a:p>
                  <a:endParaRPr lang="en-GB"/>
                </a:p>
              </p:txBody>
            </p:sp>
            <p:sp>
              <p:nvSpPr>
                <p:cNvPr id="1833" name="object 142">
                  <a:extLst>
                    <a:ext uri="{FF2B5EF4-FFF2-40B4-BE49-F238E27FC236}">
                      <a16:creationId xmlns:a16="http://schemas.microsoft.com/office/drawing/2014/main" id="{822E2AF3-470D-459A-8482-434B9312D93A}"/>
                    </a:ext>
                  </a:extLst>
                </p:cNvPr>
                <p:cNvSpPr/>
                <p:nvPr/>
              </p:nvSpPr>
              <p:spPr>
                <a:xfrm>
                  <a:off x="12815759" y="8840940"/>
                  <a:ext cx="1162050" cy="0"/>
                </a:xfrm>
                <a:custGeom>
                  <a:avLst/>
                  <a:gdLst/>
                  <a:ahLst/>
                  <a:cxnLst/>
                  <a:rect l="l" t="t" r="r" b="b"/>
                  <a:pathLst>
                    <a:path w="1162050">
                      <a:moveTo>
                        <a:pt x="1161640" y="0"/>
                      </a:moveTo>
                      <a:lnTo>
                        <a:pt x="0" y="0"/>
                      </a:lnTo>
                    </a:path>
                  </a:pathLst>
                </a:custGeom>
                <a:solidFill>
                  <a:srgbClr val="005C94"/>
                </a:solidFill>
              </p:spPr>
              <p:txBody>
                <a:bodyPr wrap="square" lIns="0" tIns="0" rIns="0" bIns="0" rtlCol="0"/>
                <a:lstStyle/>
                <a:p>
                  <a:endParaRPr lang="en-GB"/>
                </a:p>
              </p:txBody>
            </p:sp>
            <p:sp>
              <p:nvSpPr>
                <p:cNvPr id="1834" name="object 143">
                  <a:extLst>
                    <a:ext uri="{FF2B5EF4-FFF2-40B4-BE49-F238E27FC236}">
                      <a16:creationId xmlns:a16="http://schemas.microsoft.com/office/drawing/2014/main" id="{6277570A-69B7-4324-819C-AE6B6542870D}"/>
                    </a:ext>
                  </a:extLst>
                </p:cNvPr>
                <p:cNvSpPr/>
                <p:nvPr/>
              </p:nvSpPr>
              <p:spPr>
                <a:xfrm>
                  <a:off x="12813826" y="8836596"/>
                  <a:ext cx="1165860" cy="8890"/>
                </a:xfrm>
                <a:custGeom>
                  <a:avLst/>
                  <a:gdLst/>
                  <a:ahLst/>
                  <a:cxnLst/>
                  <a:rect l="l" t="t" r="r" b="b"/>
                  <a:pathLst>
                    <a:path w="1165859" h="8890">
                      <a:moveTo>
                        <a:pt x="1165503" y="0"/>
                      </a:moveTo>
                      <a:lnTo>
                        <a:pt x="3853" y="0"/>
                      </a:lnTo>
                      <a:lnTo>
                        <a:pt x="0" y="8690"/>
                      </a:lnTo>
                      <a:lnTo>
                        <a:pt x="1161640" y="8690"/>
                      </a:lnTo>
                      <a:lnTo>
                        <a:pt x="1165503" y="0"/>
                      </a:lnTo>
                      <a:close/>
                    </a:path>
                  </a:pathLst>
                </a:custGeom>
                <a:solidFill>
                  <a:srgbClr val="FFFFFF"/>
                </a:solidFill>
              </p:spPr>
              <p:txBody>
                <a:bodyPr wrap="square" lIns="0" tIns="0" rIns="0" bIns="0" rtlCol="0"/>
                <a:lstStyle/>
                <a:p>
                  <a:endParaRPr lang="en-GB"/>
                </a:p>
              </p:txBody>
            </p:sp>
            <p:sp>
              <p:nvSpPr>
                <p:cNvPr id="1835" name="object 144">
                  <a:extLst>
                    <a:ext uri="{FF2B5EF4-FFF2-40B4-BE49-F238E27FC236}">
                      <a16:creationId xmlns:a16="http://schemas.microsoft.com/office/drawing/2014/main" id="{0623E029-FB4F-405C-9FA3-1E8E9FDDA882}"/>
                    </a:ext>
                  </a:extLst>
                </p:cNvPr>
                <p:cNvSpPr/>
                <p:nvPr/>
              </p:nvSpPr>
              <p:spPr>
                <a:xfrm>
                  <a:off x="12715863" y="9065763"/>
                  <a:ext cx="1162050" cy="0"/>
                </a:xfrm>
                <a:custGeom>
                  <a:avLst/>
                  <a:gdLst/>
                  <a:ahLst/>
                  <a:cxnLst/>
                  <a:rect l="l" t="t" r="r" b="b"/>
                  <a:pathLst>
                    <a:path w="1162050">
                      <a:moveTo>
                        <a:pt x="1161640" y="0"/>
                      </a:moveTo>
                      <a:lnTo>
                        <a:pt x="0" y="0"/>
                      </a:lnTo>
                    </a:path>
                  </a:pathLst>
                </a:custGeom>
                <a:solidFill>
                  <a:srgbClr val="005C94"/>
                </a:solidFill>
              </p:spPr>
              <p:txBody>
                <a:bodyPr wrap="square" lIns="0" tIns="0" rIns="0" bIns="0" rtlCol="0"/>
                <a:lstStyle/>
                <a:p>
                  <a:endParaRPr lang="en-GB"/>
                </a:p>
              </p:txBody>
            </p:sp>
            <p:sp>
              <p:nvSpPr>
                <p:cNvPr id="1836" name="object 145">
                  <a:extLst>
                    <a:ext uri="{FF2B5EF4-FFF2-40B4-BE49-F238E27FC236}">
                      <a16:creationId xmlns:a16="http://schemas.microsoft.com/office/drawing/2014/main" id="{DC4A21E6-D237-41D5-8121-E814E0036348}"/>
                    </a:ext>
                  </a:extLst>
                </p:cNvPr>
                <p:cNvSpPr/>
                <p:nvPr/>
              </p:nvSpPr>
              <p:spPr>
                <a:xfrm>
                  <a:off x="12608497" y="8611787"/>
                  <a:ext cx="1476375" cy="683260"/>
                </a:xfrm>
                <a:custGeom>
                  <a:avLst/>
                  <a:gdLst/>
                  <a:ahLst/>
                  <a:cxnLst/>
                  <a:rect l="l" t="t" r="r" b="b"/>
                  <a:pathLst>
                    <a:path w="1476375" h="683259">
                      <a:moveTo>
                        <a:pt x="1476248" y="0"/>
                      </a:moveTo>
                      <a:lnTo>
                        <a:pt x="1470723" y="0"/>
                      </a:lnTo>
                      <a:lnTo>
                        <a:pt x="1463268" y="0"/>
                      </a:lnTo>
                      <a:lnTo>
                        <a:pt x="1463268" y="4343"/>
                      </a:lnTo>
                      <a:lnTo>
                        <a:pt x="1265402" y="449643"/>
                      </a:lnTo>
                      <a:lnTo>
                        <a:pt x="1261541" y="449643"/>
                      </a:lnTo>
                      <a:lnTo>
                        <a:pt x="1261541" y="458330"/>
                      </a:lnTo>
                      <a:lnTo>
                        <a:pt x="1165504" y="674471"/>
                      </a:lnTo>
                      <a:lnTo>
                        <a:pt x="14922" y="674471"/>
                      </a:lnTo>
                      <a:lnTo>
                        <a:pt x="110947" y="458330"/>
                      </a:lnTo>
                      <a:lnTo>
                        <a:pt x="1261541" y="458330"/>
                      </a:lnTo>
                      <a:lnTo>
                        <a:pt x="1261541" y="449643"/>
                      </a:lnTo>
                      <a:lnTo>
                        <a:pt x="114808" y="449643"/>
                      </a:lnTo>
                      <a:lnTo>
                        <a:pt x="310743" y="8686"/>
                      </a:lnTo>
                      <a:lnTo>
                        <a:pt x="1461325" y="8686"/>
                      </a:lnTo>
                      <a:lnTo>
                        <a:pt x="1463268" y="4343"/>
                      </a:lnTo>
                      <a:lnTo>
                        <a:pt x="1463268" y="0"/>
                      </a:lnTo>
                      <a:lnTo>
                        <a:pt x="303555" y="0"/>
                      </a:lnTo>
                      <a:lnTo>
                        <a:pt x="0" y="683158"/>
                      </a:lnTo>
                      <a:lnTo>
                        <a:pt x="1172705" y="683158"/>
                      </a:lnTo>
                      <a:lnTo>
                        <a:pt x="1176566" y="674471"/>
                      </a:lnTo>
                      <a:lnTo>
                        <a:pt x="1472387" y="8686"/>
                      </a:lnTo>
                      <a:lnTo>
                        <a:pt x="1476248" y="0"/>
                      </a:lnTo>
                      <a:close/>
                    </a:path>
                  </a:pathLst>
                </a:custGeom>
                <a:solidFill>
                  <a:srgbClr val="FFFFFF"/>
                </a:solidFill>
              </p:spPr>
              <p:txBody>
                <a:bodyPr wrap="square" lIns="0" tIns="0" rIns="0" bIns="0" rtlCol="0"/>
                <a:lstStyle/>
                <a:p>
                  <a:endParaRPr lang="en-GB"/>
                </a:p>
              </p:txBody>
            </p:sp>
            <p:sp>
              <p:nvSpPr>
                <p:cNvPr id="1837" name="object 146">
                  <a:extLst>
                    <a:ext uri="{FF2B5EF4-FFF2-40B4-BE49-F238E27FC236}">
                      <a16:creationId xmlns:a16="http://schemas.microsoft.com/office/drawing/2014/main" id="{96BC39FC-56B2-4609-9B93-322EB83A253C}"/>
                    </a:ext>
                  </a:extLst>
                </p:cNvPr>
                <p:cNvSpPr/>
                <p:nvPr/>
              </p:nvSpPr>
              <p:spPr>
                <a:xfrm>
                  <a:off x="12608497" y="8611787"/>
                  <a:ext cx="1520190" cy="727075"/>
                </a:xfrm>
                <a:custGeom>
                  <a:avLst/>
                  <a:gdLst/>
                  <a:ahLst/>
                  <a:cxnLst/>
                  <a:rect l="l" t="t" r="r" b="b"/>
                  <a:pathLst>
                    <a:path w="1520190" h="727075">
                      <a:moveTo>
                        <a:pt x="1520101" y="43853"/>
                      </a:moveTo>
                      <a:lnTo>
                        <a:pt x="1476248" y="0"/>
                      </a:lnTo>
                      <a:lnTo>
                        <a:pt x="1172705" y="683158"/>
                      </a:lnTo>
                      <a:lnTo>
                        <a:pt x="0" y="683158"/>
                      </a:lnTo>
                      <a:lnTo>
                        <a:pt x="43853" y="727011"/>
                      </a:lnTo>
                      <a:lnTo>
                        <a:pt x="1216545" y="727011"/>
                      </a:lnTo>
                      <a:lnTo>
                        <a:pt x="1520101" y="43853"/>
                      </a:lnTo>
                      <a:close/>
                    </a:path>
                  </a:pathLst>
                </a:custGeom>
                <a:solidFill>
                  <a:srgbClr val="002D5F"/>
                </a:solidFill>
              </p:spPr>
              <p:txBody>
                <a:bodyPr wrap="square" lIns="0" tIns="0" rIns="0" bIns="0" rtlCol="0"/>
                <a:lstStyle/>
                <a:p>
                  <a:endParaRPr lang="en-GB"/>
                </a:p>
              </p:txBody>
            </p:sp>
          </p:grpSp>
          <p:grpSp>
            <p:nvGrpSpPr>
              <p:cNvPr id="1838" name="object 147">
                <a:extLst>
                  <a:ext uri="{FF2B5EF4-FFF2-40B4-BE49-F238E27FC236}">
                    <a16:creationId xmlns:a16="http://schemas.microsoft.com/office/drawing/2014/main" id="{0ACA9B6E-B6C3-43CB-96E2-821F3B5ECF94}"/>
                  </a:ext>
                </a:extLst>
              </p:cNvPr>
              <p:cNvGrpSpPr/>
              <p:nvPr/>
            </p:nvGrpSpPr>
            <p:grpSpPr>
              <a:xfrm>
                <a:off x="924931" y="3142131"/>
                <a:ext cx="1655112" cy="1115746"/>
                <a:chOff x="11490858" y="9124118"/>
                <a:chExt cx="1520228" cy="1024833"/>
              </a:xfrm>
            </p:grpSpPr>
            <p:sp>
              <p:nvSpPr>
                <p:cNvPr id="1839" name="object 148">
                  <a:extLst>
                    <a:ext uri="{FF2B5EF4-FFF2-40B4-BE49-F238E27FC236}">
                      <a16:creationId xmlns:a16="http://schemas.microsoft.com/office/drawing/2014/main" id="{EF562F7D-2F21-405C-8A18-6D96A7083016}"/>
                    </a:ext>
                  </a:extLst>
                </p:cNvPr>
                <p:cNvSpPr/>
                <p:nvPr/>
              </p:nvSpPr>
              <p:spPr>
                <a:xfrm>
                  <a:off x="12186361" y="9465691"/>
                  <a:ext cx="69215" cy="683260"/>
                </a:xfrm>
                <a:custGeom>
                  <a:avLst/>
                  <a:gdLst/>
                  <a:ahLst/>
                  <a:cxnLst/>
                  <a:rect l="l" t="t" r="r" b="b"/>
                  <a:pathLst>
                    <a:path w="69215" h="683259">
                      <a:moveTo>
                        <a:pt x="69149" y="0"/>
                      </a:moveTo>
                      <a:lnTo>
                        <a:pt x="0" y="0"/>
                      </a:lnTo>
                      <a:lnTo>
                        <a:pt x="0" y="683099"/>
                      </a:lnTo>
                      <a:lnTo>
                        <a:pt x="69149" y="683099"/>
                      </a:lnTo>
                      <a:lnTo>
                        <a:pt x="69149" y="0"/>
                      </a:lnTo>
                      <a:close/>
                    </a:path>
                  </a:pathLst>
                </a:custGeom>
                <a:solidFill>
                  <a:srgbClr val="A1D3F8"/>
                </a:solidFill>
              </p:spPr>
              <p:txBody>
                <a:bodyPr wrap="square" lIns="0" tIns="0" rIns="0" bIns="0" rtlCol="0"/>
                <a:lstStyle/>
                <a:p>
                  <a:endParaRPr lang="en-GB"/>
                </a:p>
              </p:txBody>
            </p:sp>
            <p:sp>
              <p:nvSpPr>
                <p:cNvPr id="1840" name="object 149">
                  <a:extLst>
                    <a:ext uri="{FF2B5EF4-FFF2-40B4-BE49-F238E27FC236}">
                      <a16:creationId xmlns:a16="http://schemas.microsoft.com/office/drawing/2014/main" id="{7C1923B2-517A-4CB4-BD25-04CC25BAEA80}"/>
                    </a:ext>
                  </a:extLst>
                </p:cNvPr>
                <p:cNvSpPr/>
                <p:nvPr/>
              </p:nvSpPr>
              <p:spPr>
                <a:xfrm>
                  <a:off x="12255509" y="9440820"/>
                  <a:ext cx="34925" cy="708025"/>
                </a:xfrm>
                <a:custGeom>
                  <a:avLst/>
                  <a:gdLst/>
                  <a:ahLst/>
                  <a:cxnLst/>
                  <a:rect l="l" t="t" r="r" b="b"/>
                  <a:pathLst>
                    <a:path w="34925" h="708025">
                      <a:moveTo>
                        <a:pt x="34574" y="0"/>
                      </a:moveTo>
                      <a:lnTo>
                        <a:pt x="0" y="24878"/>
                      </a:lnTo>
                      <a:lnTo>
                        <a:pt x="0" y="707967"/>
                      </a:lnTo>
                      <a:lnTo>
                        <a:pt x="34574" y="683099"/>
                      </a:lnTo>
                      <a:lnTo>
                        <a:pt x="34574" y="0"/>
                      </a:lnTo>
                      <a:close/>
                    </a:path>
                  </a:pathLst>
                </a:custGeom>
                <a:solidFill>
                  <a:srgbClr val="FFFFFF"/>
                </a:solidFill>
              </p:spPr>
              <p:txBody>
                <a:bodyPr wrap="square" lIns="0" tIns="0" rIns="0" bIns="0" rtlCol="0"/>
                <a:lstStyle/>
                <a:p>
                  <a:endParaRPr lang="en-GB"/>
                </a:p>
              </p:txBody>
            </p:sp>
            <p:sp>
              <p:nvSpPr>
                <p:cNvPr id="1841" name="object 150">
                  <a:extLst>
                    <a:ext uri="{FF2B5EF4-FFF2-40B4-BE49-F238E27FC236}">
                      <a16:creationId xmlns:a16="http://schemas.microsoft.com/office/drawing/2014/main" id="{B1A50331-296D-42F8-BA8B-DDFDAF22EB3D}"/>
                    </a:ext>
                  </a:extLst>
                </p:cNvPr>
                <p:cNvSpPr/>
                <p:nvPr/>
              </p:nvSpPr>
              <p:spPr>
                <a:xfrm>
                  <a:off x="11542187" y="9172315"/>
                  <a:ext cx="1461770" cy="675005"/>
                </a:xfrm>
                <a:custGeom>
                  <a:avLst/>
                  <a:gdLst/>
                  <a:ahLst/>
                  <a:cxnLst/>
                  <a:rect l="l" t="t" r="r" b="b"/>
                  <a:pathLst>
                    <a:path w="1461770" h="675004">
                      <a:moveTo>
                        <a:pt x="1461327" y="0"/>
                      </a:moveTo>
                      <a:lnTo>
                        <a:pt x="299687" y="0"/>
                      </a:lnTo>
                      <a:lnTo>
                        <a:pt x="0" y="674471"/>
                      </a:lnTo>
                      <a:lnTo>
                        <a:pt x="1161640" y="674471"/>
                      </a:lnTo>
                      <a:lnTo>
                        <a:pt x="1461327" y="0"/>
                      </a:lnTo>
                      <a:close/>
                    </a:path>
                  </a:pathLst>
                </a:custGeom>
                <a:solidFill>
                  <a:srgbClr val="00438D"/>
                </a:solidFill>
              </p:spPr>
              <p:txBody>
                <a:bodyPr wrap="square" lIns="0" tIns="0" rIns="0" bIns="0" rtlCol="0"/>
                <a:lstStyle/>
                <a:p>
                  <a:endParaRPr lang="en-GB"/>
                </a:p>
              </p:txBody>
            </p:sp>
            <p:sp>
              <p:nvSpPr>
                <p:cNvPr id="1842" name="object 151">
                  <a:extLst>
                    <a:ext uri="{FF2B5EF4-FFF2-40B4-BE49-F238E27FC236}">
                      <a16:creationId xmlns:a16="http://schemas.microsoft.com/office/drawing/2014/main" id="{26BB9584-A3AD-4068-8A23-DA403A65A8AF}"/>
                    </a:ext>
                  </a:extLst>
                </p:cNvPr>
                <p:cNvSpPr/>
                <p:nvPr/>
              </p:nvSpPr>
              <p:spPr>
                <a:xfrm>
                  <a:off x="11590197" y="9172327"/>
                  <a:ext cx="1366520" cy="675005"/>
                </a:xfrm>
                <a:custGeom>
                  <a:avLst/>
                  <a:gdLst/>
                  <a:ahLst/>
                  <a:cxnLst/>
                  <a:rect l="l" t="t" r="r" b="b"/>
                  <a:pathLst>
                    <a:path w="1366520" h="675004">
                      <a:moveTo>
                        <a:pt x="1366024" y="106426"/>
                      </a:moveTo>
                      <a:lnTo>
                        <a:pt x="1224953" y="106426"/>
                      </a:lnTo>
                      <a:lnTo>
                        <a:pt x="1272247" y="0"/>
                      </a:lnTo>
                      <a:lnTo>
                        <a:pt x="1261198" y="0"/>
                      </a:lnTo>
                      <a:lnTo>
                        <a:pt x="1213904" y="106426"/>
                      </a:lnTo>
                      <a:lnTo>
                        <a:pt x="1210043" y="106426"/>
                      </a:lnTo>
                      <a:lnTo>
                        <a:pt x="1210043" y="115125"/>
                      </a:lnTo>
                      <a:lnTo>
                        <a:pt x="1113282" y="332879"/>
                      </a:lnTo>
                      <a:lnTo>
                        <a:pt x="1109421" y="332879"/>
                      </a:lnTo>
                      <a:lnTo>
                        <a:pt x="1109421" y="341579"/>
                      </a:lnTo>
                      <a:lnTo>
                        <a:pt x="1013383" y="557707"/>
                      </a:lnTo>
                      <a:lnTo>
                        <a:pt x="735418" y="557707"/>
                      </a:lnTo>
                      <a:lnTo>
                        <a:pt x="831456" y="341579"/>
                      </a:lnTo>
                      <a:lnTo>
                        <a:pt x="1109421" y="341579"/>
                      </a:lnTo>
                      <a:lnTo>
                        <a:pt x="1109421" y="332879"/>
                      </a:lnTo>
                      <a:lnTo>
                        <a:pt x="835317" y="332879"/>
                      </a:lnTo>
                      <a:lnTo>
                        <a:pt x="932078" y="115125"/>
                      </a:lnTo>
                      <a:lnTo>
                        <a:pt x="1210043" y="115125"/>
                      </a:lnTo>
                      <a:lnTo>
                        <a:pt x="1210043" y="106426"/>
                      </a:lnTo>
                      <a:lnTo>
                        <a:pt x="935939" y="106426"/>
                      </a:lnTo>
                      <a:lnTo>
                        <a:pt x="983234" y="0"/>
                      </a:lnTo>
                      <a:lnTo>
                        <a:pt x="972159" y="0"/>
                      </a:lnTo>
                      <a:lnTo>
                        <a:pt x="924864" y="106426"/>
                      </a:lnTo>
                      <a:lnTo>
                        <a:pt x="921004" y="106426"/>
                      </a:lnTo>
                      <a:lnTo>
                        <a:pt x="921004" y="115125"/>
                      </a:lnTo>
                      <a:lnTo>
                        <a:pt x="824242" y="332879"/>
                      </a:lnTo>
                      <a:lnTo>
                        <a:pt x="820381" y="332879"/>
                      </a:lnTo>
                      <a:lnTo>
                        <a:pt x="820381" y="341579"/>
                      </a:lnTo>
                      <a:lnTo>
                        <a:pt x="724344" y="557707"/>
                      </a:lnTo>
                      <a:lnTo>
                        <a:pt x="445008" y="557707"/>
                      </a:lnTo>
                      <a:lnTo>
                        <a:pt x="541045" y="341579"/>
                      </a:lnTo>
                      <a:lnTo>
                        <a:pt x="820381" y="341579"/>
                      </a:lnTo>
                      <a:lnTo>
                        <a:pt x="820381" y="332879"/>
                      </a:lnTo>
                      <a:lnTo>
                        <a:pt x="544906" y="332879"/>
                      </a:lnTo>
                      <a:lnTo>
                        <a:pt x="641667" y="115125"/>
                      </a:lnTo>
                      <a:lnTo>
                        <a:pt x="921004" y="115125"/>
                      </a:lnTo>
                      <a:lnTo>
                        <a:pt x="921004" y="106426"/>
                      </a:lnTo>
                      <a:lnTo>
                        <a:pt x="645528" y="106426"/>
                      </a:lnTo>
                      <a:lnTo>
                        <a:pt x="692823" y="0"/>
                      </a:lnTo>
                      <a:lnTo>
                        <a:pt x="681748" y="0"/>
                      </a:lnTo>
                      <a:lnTo>
                        <a:pt x="634453" y="106426"/>
                      </a:lnTo>
                      <a:lnTo>
                        <a:pt x="630593" y="106426"/>
                      </a:lnTo>
                      <a:lnTo>
                        <a:pt x="630593" y="115125"/>
                      </a:lnTo>
                      <a:lnTo>
                        <a:pt x="533831" y="332879"/>
                      </a:lnTo>
                      <a:lnTo>
                        <a:pt x="529971" y="332879"/>
                      </a:lnTo>
                      <a:lnTo>
                        <a:pt x="529971" y="341579"/>
                      </a:lnTo>
                      <a:lnTo>
                        <a:pt x="433933" y="557707"/>
                      </a:lnTo>
                      <a:lnTo>
                        <a:pt x="153212" y="557707"/>
                      </a:lnTo>
                      <a:lnTo>
                        <a:pt x="249250" y="341579"/>
                      </a:lnTo>
                      <a:lnTo>
                        <a:pt x="529971" y="341579"/>
                      </a:lnTo>
                      <a:lnTo>
                        <a:pt x="529971" y="332879"/>
                      </a:lnTo>
                      <a:lnTo>
                        <a:pt x="253111" y="332879"/>
                      </a:lnTo>
                      <a:lnTo>
                        <a:pt x="349872" y="115125"/>
                      </a:lnTo>
                      <a:lnTo>
                        <a:pt x="630593" y="115125"/>
                      </a:lnTo>
                      <a:lnTo>
                        <a:pt x="630593" y="106426"/>
                      </a:lnTo>
                      <a:lnTo>
                        <a:pt x="353733" y="106426"/>
                      </a:lnTo>
                      <a:lnTo>
                        <a:pt x="401027" y="0"/>
                      </a:lnTo>
                      <a:lnTo>
                        <a:pt x="389953" y="0"/>
                      </a:lnTo>
                      <a:lnTo>
                        <a:pt x="342658" y="106426"/>
                      </a:lnTo>
                      <a:lnTo>
                        <a:pt x="204381" y="106426"/>
                      </a:lnTo>
                      <a:lnTo>
                        <a:pt x="200520" y="115125"/>
                      </a:lnTo>
                      <a:lnTo>
                        <a:pt x="338797" y="115125"/>
                      </a:lnTo>
                      <a:lnTo>
                        <a:pt x="242036" y="332879"/>
                      </a:lnTo>
                      <a:lnTo>
                        <a:pt x="103759" y="332879"/>
                      </a:lnTo>
                      <a:lnTo>
                        <a:pt x="99898" y="341579"/>
                      </a:lnTo>
                      <a:lnTo>
                        <a:pt x="238175" y="341579"/>
                      </a:lnTo>
                      <a:lnTo>
                        <a:pt x="142138" y="557707"/>
                      </a:lnTo>
                      <a:lnTo>
                        <a:pt x="3860" y="557707"/>
                      </a:lnTo>
                      <a:lnTo>
                        <a:pt x="0" y="566394"/>
                      </a:lnTo>
                      <a:lnTo>
                        <a:pt x="138277" y="566394"/>
                      </a:lnTo>
                      <a:lnTo>
                        <a:pt x="90271" y="674471"/>
                      </a:lnTo>
                      <a:lnTo>
                        <a:pt x="101333" y="674471"/>
                      </a:lnTo>
                      <a:lnTo>
                        <a:pt x="149352" y="566394"/>
                      </a:lnTo>
                      <a:lnTo>
                        <a:pt x="430072" y="566394"/>
                      </a:lnTo>
                      <a:lnTo>
                        <a:pt x="382066" y="674471"/>
                      </a:lnTo>
                      <a:lnTo>
                        <a:pt x="393128" y="674471"/>
                      </a:lnTo>
                      <a:lnTo>
                        <a:pt x="441147" y="566394"/>
                      </a:lnTo>
                      <a:lnTo>
                        <a:pt x="720483" y="566394"/>
                      </a:lnTo>
                      <a:lnTo>
                        <a:pt x="672477" y="674471"/>
                      </a:lnTo>
                      <a:lnTo>
                        <a:pt x="683539" y="674471"/>
                      </a:lnTo>
                      <a:lnTo>
                        <a:pt x="731558" y="566394"/>
                      </a:lnTo>
                      <a:lnTo>
                        <a:pt x="1009523" y="566394"/>
                      </a:lnTo>
                      <a:lnTo>
                        <a:pt x="961504" y="674471"/>
                      </a:lnTo>
                      <a:lnTo>
                        <a:pt x="972566" y="674471"/>
                      </a:lnTo>
                      <a:lnTo>
                        <a:pt x="1020572" y="566394"/>
                      </a:lnTo>
                      <a:lnTo>
                        <a:pt x="1161643" y="566394"/>
                      </a:lnTo>
                      <a:lnTo>
                        <a:pt x="1165504" y="557707"/>
                      </a:lnTo>
                      <a:lnTo>
                        <a:pt x="1024432" y="557707"/>
                      </a:lnTo>
                      <a:lnTo>
                        <a:pt x="1120470" y="341579"/>
                      </a:lnTo>
                      <a:lnTo>
                        <a:pt x="1261541" y="341579"/>
                      </a:lnTo>
                      <a:lnTo>
                        <a:pt x="1265402" y="332879"/>
                      </a:lnTo>
                      <a:lnTo>
                        <a:pt x="1124331" y="332879"/>
                      </a:lnTo>
                      <a:lnTo>
                        <a:pt x="1221092" y="115125"/>
                      </a:lnTo>
                      <a:lnTo>
                        <a:pt x="1362151" y="115125"/>
                      </a:lnTo>
                      <a:lnTo>
                        <a:pt x="1366024" y="106426"/>
                      </a:lnTo>
                      <a:close/>
                    </a:path>
                  </a:pathLst>
                </a:custGeom>
                <a:solidFill>
                  <a:srgbClr val="002D5F"/>
                </a:solidFill>
              </p:spPr>
              <p:txBody>
                <a:bodyPr wrap="square" lIns="0" tIns="0" rIns="0" bIns="0" rtlCol="0"/>
                <a:lstStyle/>
                <a:p>
                  <a:endParaRPr lang="en-GB"/>
                </a:p>
              </p:txBody>
            </p:sp>
            <p:sp>
              <p:nvSpPr>
                <p:cNvPr id="1843" name="object 152">
                  <a:extLst>
                    <a:ext uri="{FF2B5EF4-FFF2-40B4-BE49-F238E27FC236}">
                      <a16:creationId xmlns:a16="http://schemas.microsoft.com/office/drawing/2014/main" id="{E66CC9D8-D840-4FB8-ABF6-86BC984F4140}"/>
                    </a:ext>
                  </a:extLst>
                </p:cNvPr>
                <p:cNvSpPr/>
                <p:nvPr/>
              </p:nvSpPr>
              <p:spPr>
                <a:xfrm>
                  <a:off x="11832597" y="9172315"/>
                  <a:ext cx="299720" cy="675005"/>
                </a:xfrm>
                <a:custGeom>
                  <a:avLst/>
                  <a:gdLst/>
                  <a:ahLst/>
                  <a:cxnLst/>
                  <a:rect l="l" t="t" r="r" b="b"/>
                  <a:pathLst>
                    <a:path w="299720" h="675004">
                      <a:moveTo>
                        <a:pt x="299687" y="0"/>
                      </a:moveTo>
                      <a:lnTo>
                        <a:pt x="0" y="674471"/>
                      </a:lnTo>
                    </a:path>
                  </a:pathLst>
                </a:custGeom>
                <a:solidFill>
                  <a:srgbClr val="005C94"/>
                </a:solidFill>
              </p:spPr>
              <p:txBody>
                <a:bodyPr wrap="square" lIns="0" tIns="0" rIns="0" bIns="0" rtlCol="0"/>
                <a:lstStyle/>
                <a:p>
                  <a:endParaRPr lang="en-GB"/>
                </a:p>
              </p:txBody>
            </p:sp>
            <p:sp>
              <p:nvSpPr>
                <p:cNvPr id="1844" name="object 153">
                  <a:extLst>
                    <a:ext uri="{FF2B5EF4-FFF2-40B4-BE49-F238E27FC236}">
                      <a16:creationId xmlns:a16="http://schemas.microsoft.com/office/drawing/2014/main" id="{45AE4819-98D2-40D6-BA11-239E55B2F279}"/>
                    </a:ext>
                  </a:extLst>
                </p:cNvPr>
                <p:cNvSpPr/>
                <p:nvPr/>
              </p:nvSpPr>
              <p:spPr>
                <a:xfrm>
                  <a:off x="11827063" y="9172315"/>
                  <a:ext cx="311150" cy="675005"/>
                </a:xfrm>
                <a:custGeom>
                  <a:avLst/>
                  <a:gdLst/>
                  <a:ahLst/>
                  <a:cxnLst/>
                  <a:rect l="l" t="t" r="r" b="b"/>
                  <a:pathLst>
                    <a:path w="311150" h="675004">
                      <a:moveTo>
                        <a:pt x="310754" y="0"/>
                      </a:moveTo>
                      <a:lnTo>
                        <a:pt x="299687" y="0"/>
                      </a:lnTo>
                      <a:lnTo>
                        <a:pt x="0" y="674471"/>
                      </a:lnTo>
                      <a:lnTo>
                        <a:pt x="11067" y="674471"/>
                      </a:lnTo>
                      <a:lnTo>
                        <a:pt x="310754" y="0"/>
                      </a:lnTo>
                      <a:close/>
                    </a:path>
                  </a:pathLst>
                </a:custGeom>
                <a:solidFill>
                  <a:srgbClr val="FFFFFF"/>
                </a:solidFill>
              </p:spPr>
              <p:txBody>
                <a:bodyPr wrap="square" lIns="0" tIns="0" rIns="0" bIns="0" rtlCol="0"/>
                <a:lstStyle/>
                <a:p>
                  <a:endParaRPr lang="en-GB"/>
                </a:p>
              </p:txBody>
            </p:sp>
            <p:sp>
              <p:nvSpPr>
                <p:cNvPr id="1845" name="object 154">
                  <a:extLst>
                    <a:ext uri="{FF2B5EF4-FFF2-40B4-BE49-F238E27FC236}">
                      <a16:creationId xmlns:a16="http://schemas.microsoft.com/office/drawing/2014/main" id="{2591A14E-25A0-4F36-81AB-834DB2FAAC38}"/>
                    </a:ext>
                  </a:extLst>
                </p:cNvPr>
                <p:cNvSpPr/>
                <p:nvPr/>
              </p:nvSpPr>
              <p:spPr>
                <a:xfrm>
                  <a:off x="12123006" y="9172315"/>
                  <a:ext cx="299720" cy="675005"/>
                </a:xfrm>
                <a:custGeom>
                  <a:avLst/>
                  <a:gdLst/>
                  <a:ahLst/>
                  <a:cxnLst/>
                  <a:rect l="l" t="t" r="r" b="b"/>
                  <a:pathLst>
                    <a:path w="299720" h="675004">
                      <a:moveTo>
                        <a:pt x="299687" y="0"/>
                      </a:moveTo>
                      <a:lnTo>
                        <a:pt x="0" y="674471"/>
                      </a:lnTo>
                    </a:path>
                  </a:pathLst>
                </a:custGeom>
                <a:solidFill>
                  <a:srgbClr val="005C94"/>
                </a:solidFill>
              </p:spPr>
              <p:txBody>
                <a:bodyPr wrap="square" lIns="0" tIns="0" rIns="0" bIns="0" rtlCol="0"/>
                <a:lstStyle/>
                <a:p>
                  <a:endParaRPr lang="en-GB"/>
                </a:p>
              </p:txBody>
            </p:sp>
            <p:sp>
              <p:nvSpPr>
                <p:cNvPr id="1846" name="object 155">
                  <a:extLst>
                    <a:ext uri="{FF2B5EF4-FFF2-40B4-BE49-F238E27FC236}">
                      <a16:creationId xmlns:a16="http://schemas.microsoft.com/office/drawing/2014/main" id="{A4674079-245B-4215-915C-C945EB2D23E8}"/>
                    </a:ext>
                  </a:extLst>
                </p:cNvPr>
                <p:cNvSpPr/>
                <p:nvPr/>
              </p:nvSpPr>
              <p:spPr>
                <a:xfrm>
                  <a:off x="12117474" y="9172315"/>
                  <a:ext cx="311150" cy="675005"/>
                </a:xfrm>
                <a:custGeom>
                  <a:avLst/>
                  <a:gdLst/>
                  <a:ahLst/>
                  <a:cxnLst/>
                  <a:rect l="l" t="t" r="r" b="b"/>
                  <a:pathLst>
                    <a:path w="311150" h="675004">
                      <a:moveTo>
                        <a:pt x="310754" y="0"/>
                      </a:moveTo>
                      <a:lnTo>
                        <a:pt x="299687" y="0"/>
                      </a:lnTo>
                      <a:lnTo>
                        <a:pt x="0" y="674471"/>
                      </a:lnTo>
                      <a:lnTo>
                        <a:pt x="11067" y="674471"/>
                      </a:lnTo>
                      <a:lnTo>
                        <a:pt x="310754" y="0"/>
                      </a:lnTo>
                      <a:close/>
                    </a:path>
                  </a:pathLst>
                </a:custGeom>
                <a:solidFill>
                  <a:srgbClr val="FFFFFF"/>
                </a:solidFill>
              </p:spPr>
              <p:txBody>
                <a:bodyPr wrap="square" lIns="0" tIns="0" rIns="0" bIns="0" rtlCol="0"/>
                <a:lstStyle/>
                <a:p>
                  <a:endParaRPr lang="en-GB"/>
                </a:p>
              </p:txBody>
            </p:sp>
            <p:sp>
              <p:nvSpPr>
                <p:cNvPr id="1847" name="object 156">
                  <a:extLst>
                    <a:ext uri="{FF2B5EF4-FFF2-40B4-BE49-F238E27FC236}">
                      <a16:creationId xmlns:a16="http://schemas.microsoft.com/office/drawing/2014/main" id="{0272A422-5E4C-43FF-9930-8E7010A47B90}"/>
                    </a:ext>
                  </a:extLst>
                </p:cNvPr>
                <p:cNvSpPr/>
                <p:nvPr/>
              </p:nvSpPr>
              <p:spPr>
                <a:xfrm>
                  <a:off x="12413417" y="9172315"/>
                  <a:ext cx="299720" cy="675005"/>
                </a:xfrm>
                <a:custGeom>
                  <a:avLst/>
                  <a:gdLst/>
                  <a:ahLst/>
                  <a:cxnLst/>
                  <a:rect l="l" t="t" r="r" b="b"/>
                  <a:pathLst>
                    <a:path w="299720" h="675004">
                      <a:moveTo>
                        <a:pt x="299687" y="0"/>
                      </a:moveTo>
                      <a:lnTo>
                        <a:pt x="0" y="674471"/>
                      </a:lnTo>
                    </a:path>
                  </a:pathLst>
                </a:custGeom>
                <a:solidFill>
                  <a:srgbClr val="005C94"/>
                </a:solidFill>
              </p:spPr>
              <p:txBody>
                <a:bodyPr wrap="square" lIns="0" tIns="0" rIns="0" bIns="0" rtlCol="0"/>
                <a:lstStyle/>
                <a:p>
                  <a:endParaRPr lang="en-GB"/>
                </a:p>
              </p:txBody>
            </p:sp>
            <p:sp>
              <p:nvSpPr>
                <p:cNvPr id="1848" name="object 157">
                  <a:extLst>
                    <a:ext uri="{FF2B5EF4-FFF2-40B4-BE49-F238E27FC236}">
                      <a16:creationId xmlns:a16="http://schemas.microsoft.com/office/drawing/2014/main" id="{E323D0E4-5373-4D59-B7DB-672387CD1592}"/>
                    </a:ext>
                  </a:extLst>
                </p:cNvPr>
                <p:cNvSpPr/>
                <p:nvPr/>
              </p:nvSpPr>
              <p:spPr>
                <a:xfrm>
                  <a:off x="12407884" y="9172315"/>
                  <a:ext cx="311150" cy="675005"/>
                </a:xfrm>
                <a:custGeom>
                  <a:avLst/>
                  <a:gdLst/>
                  <a:ahLst/>
                  <a:cxnLst/>
                  <a:rect l="l" t="t" r="r" b="b"/>
                  <a:pathLst>
                    <a:path w="311150" h="675004">
                      <a:moveTo>
                        <a:pt x="310754" y="0"/>
                      </a:moveTo>
                      <a:lnTo>
                        <a:pt x="299687" y="0"/>
                      </a:lnTo>
                      <a:lnTo>
                        <a:pt x="0" y="674471"/>
                      </a:lnTo>
                      <a:lnTo>
                        <a:pt x="11067" y="674471"/>
                      </a:lnTo>
                      <a:lnTo>
                        <a:pt x="310754" y="0"/>
                      </a:lnTo>
                      <a:close/>
                    </a:path>
                  </a:pathLst>
                </a:custGeom>
                <a:solidFill>
                  <a:srgbClr val="FFFFFF"/>
                </a:solidFill>
              </p:spPr>
              <p:txBody>
                <a:bodyPr wrap="square" lIns="0" tIns="0" rIns="0" bIns="0" rtlCol="0"/>
                <a:lstStyle/>
                <a:p>
                  <a:endParaRPr lang="en-GB"/>
                </a:p>
              </p:txBody>
            </p:sp>
            <p:sp>
              <p:nvSpPr>
                <p:cNvPr id="1849" name="object 158">
                  <a:extLst>
                    <a:ext uri="{FF2B5EF4-FFF2-40B4-BE49-F238E27FC236}">
                      <a16:creationId xmlns:a16="http://schemas.microsoft.com/office/drawing/2014/main" id="{888338F2-D9FD-4645-A27F-C9D182DFDF62}"/>
                    </a:ext>
                  </a:extLst>
                </p:cNvPr>
                <p:cNvSpPr/>
                <p:nvPr/>
              </p:nvSpPr>
              <p:spPr>
                <a:xfrm>
                  <a:off x="11741971" y="9397135"/>
                  <a:ext cx="1162050" cy="0"/>
                </a:xfrm>
                <a:custGeom>
                  <a:avLst/>
                  <a:gdLst/>
                  <a:ahLst/>
                  <a:cxnLst/>
                  <a:rect l="l" t="t" r="r" b="b"/>
                  <a:pathLst>
                    <a:path w="1162050">
                      <a:moveTo>
                        <a:pt x="1161650" y="0"/>
                      </a:moveTo>
                      <a:lnTo>
                        <a:pt x="0" y="0"/>
                      </a:lnTo>
                    </a:path>
                  </a:pathLst>
                </a:custGeom>
                <a:solidFill>
                  <a:srgbClr val="005C94"/>
                </a:solidFill>
              </p:spPr>
              <p:txBody>
                <a:bodyPr wrap="square" lIns="0" tIns="0" rIns="0" bIns="0" rtlCol="0"/>
                <a:lstStyle/>
                <a:p>
                  <a:endParaRPr lang="en-GB"/>
                </a:p>
              </p:txBody>
            </p:sp>
            <p:sp>
              <p:nvSpPr>
                <p:cNvPr id="1850" name="object 159">
                  <a:extLst>
                    <a:ext uri="{FF2B5EF4-FFF2-40B4-BE49-F238E27FC236}">
                      <a16:creationId xmlns:a16="http://schemas.microsoft.com/office/drawing/2014/main" id="{AB06EA33-E1B5-46B2-A534-AC2D577028DF}"/>
                    </a:ext>
                  </a:extLst>
                </p:cNvPr>
                <p:cNvSpPr/>
                <p:nvPr/>
              </p:nvSpPr>
              <p:spPr>
                <a:xfrm>
                  <a:off x="11740048" y="9392790"/>
                  <a:ext cx="1165860" cy="8890"/>
                </a:xfrm>
                <a:custGeom>
                  <a:avLst/>
                  <a:gdLst/>
                  <a:ahLst/>
                  <a:cxnLst/>
                  <a:rect l="l" t="t" r="r" b="b"/>
                  <a:pathLst>
                    <a:path w="1165859" h="8890">
                      <a:moveTo>
                        <a:pt x="1165503" y="0"/>
                      </a:moveTo>
                      <a:lnTo>
                        <a:pt x="3863" y="0"/>
                      </a:lnTo>
                      <a:lnTo>
                        <a:pt x="0" y="8690"/>
                      </a:lnTo>
                      <a:lnTo>
                        <a:pt x="1161640" y="8690"/>
                      </a:lnTo>
                      <a:lnTo>
                        <a:pt x="1165503" y="0"/>
                      </a:lnTo>
                      <a:close/>
                    </a:path>
                  </a:pathLst>
                </a:custGeom>
                <a:solidFill>
                  <a:srgbClr val="FFFFFF"/>
                </a:solidFill>
              </p:spPr>
              <p:txBody>
                <a:bodyPr wrap="square" lIns="0" tIns="0" rIns="0" bIns="0" rtlCol="0"/>
                <a:lstStyle/>
                <a:p>
                  <a:endParaRPr lang="en-GB"/>
                </a:p>
              </p:txBody>
            </p:sp>
            <p:sp>
              <p:nvSpPr>
                <p:cNvPr id="1851" name="object 160">
                  <a:extLst>
                    <a:ext uri="{FF2B5EF4-FFF2-40B4-BE49-F238E27FC236}">
                      <a16:creationId xmlns:a16="http://schemas.microsoft.com/office/drawing/2014/main" id="{73285374-7EFB-40B9-B6F0-9742A7616185}"/>
                    </a:ext>
                  </a:extLst>
                </p:cNvPr>
                <p:cNvSpPr/>
                <p:nvPr/>
              </p:nvSpPr>
              <p:spPr>
                <a:xfrm>
                  <a:off x="11642086" y="9621957"/>
                  <a:ext cx="1162050" cy="0"/>
                </a:xfrm>
                <a:custGeom>
                  <a:avLst/>
                  <a:gdLst/>
                  <a:ahLst/>
                  <a:cxnLst/>
                  <a:rect l="l" t="t" r="r" b="b"/>
                  <a:pathLst>
                    <a:path w="1162050">
                      <a:moveTo>
                        <a:pt x="1161640" y="0"/>
                      </a:moveTo>
                      <a:lnTo>
                        <a:pt x="0" y="0"/>
                      </a:lnTo>
                    </a:path>
                  </a:pathLst>
                </a:custGeom>
                <a:solidFill>
                  <a:srgbClr val="005C94"/>
                </a:solidFill>
              </p:spPr>
              <p:txBody>
                <a:bodyPr wrap="square" lIns="0" tIns="0" rIns="0" bIns="0" rtlCol="0"/>
                <a:lstStyle/>
                <a:p>
                  <a:endParaRPr lang="en-GB"/>
                </a:p>
              </p:txBody>
            </p:sp>
            <p:sp>
              <p:nvSpPr>
                <p:cNvPr id="1852" name="object 161">
                  <a:extLst>
                    <a:ext uri="{FF2B5EF4-FFF2-40B4-BE49-F238E27FC236}">
                      <a16:creationId xmlns:a16="http://schemas.microsoft.com/office/drawing/2014/main" id="{5F0FED48-9748-4F9D-BF9B-5295771AD539}"/>
                    </a:ext>
                  </a:extLst>
                </p:cNvPr>
                <p:cNvSpPr/>
                <p:nvPr/>
              </p:nvSpPr>
              <p:spPr>
                <a:xfrm>
                  <a:off x="11534711" y="9167971"/>
                  <a:ext cx="1476375" cy="683260"/>
                </a:xfrm>
                <a:custGeom>
                  <a:avLst/>
                  <a:gdLst/>
                  <a:ahLst/>
                  <a:cxnLst/>
                  <a:rect l="l" t="t" r="r" b="b"/>
                  <a:pathLst>
                    <a:path w="1476375" h="683259">
                      <a:moveTo>
                        <a:pt x="1476248" y="0"/>
                      </a:moveTo>
                      <a:lnTo>
                        <a:pt x="1470723" y="0"/>
                      </a:lnTo>
                      <a:lnTo>
                        <a:pt x="1461338" y="0"/>
                      </a:lnTo>
                      <a:lnTo>
                        <a:pt x="1461338" y="8699"/>
                      </a:lnTo>
                      <a:lnTo>
                        <a:pt x="1265402" y="449643"/>
                      </a:lnTo>
                      <a:lnTo>
                        <a:pt x="1261529" y="449643"/>
                      </a:lnTo>
                      <a:lnTo>
                        <a:pt x="1261529" y="458343"/>
                      </a:lnTo>
                      <a:lnTo>
                        <a:pt x="1165504" y="674471"/>
                      </a:lnTo>
                      <a:lnTo>
                        <a:pt x="14922" y="674471"/>
                      </a:lnTo>
                      <a:lnTo>
                        <a:pt x="110947" y="458343"/>
                      </a:lnTo>
                      <a:lnTo>
                        <a:pt x="1261529" y="458343"/>
                      </a:lnTo>
                      <a:lnTo>
                        <a:pt x="1261529" y="449643"/>
                      </a:lnTo>
                      <a:lnTo>
                        <a:pt x="114808" y="449643"/>
                      </a:lnTo>
                      <a:lnTo>
                        <a:pt x="310743" y="8699"/>
                      </a:lnTo>
                      <a:lnTo>
                        <a:pt x="1461338" y="8699"/>
                      </a:lnTo>
                      <a:lnTo>
                        <a:pt x="1461338" y="0"/>
                      </a:lnTo>
                      <a:lnTo>
                        <a:pt x="303555" y="0"/>
                      </a:lnTo>
                      <a:lnTo>
                        <a:pt x="0" y="683171"/>
                      </a:lnTo>
                      <a:lnTo>
                        <a:pt x="1172718" y="683171"/>
                      </a:lnTo>
                      <a:lnTo>
                        <a:pt x="1176578" y="674471"/>
                      </a:lnTo>
                      <a:lnTo>
                        <a:pt x="1472387" y="8699"/>
                      </a:lnTo>
                      <a:lnTo>
                        <a:pt x="1476248" y="0"/>
                      </a:lnTo>
                      <a:close/>
                    </a:path>
                  </a:pathLst>
                </a:custGeom>
                <a:solidFill>
                  <a:srgbClr val="FFFFFF"/>
                </a:solidFill>
              </p:spPr>
              <p:txBody>
                <a:bodyPr wrap="square" lIns="0" tIns="0" rIns="0" bIns="0" rtlCol="0"/>
                <a:lstStyle/>
                <a:p>
                  <a:endParaRPr lang="en-GB"/>
                </a:p>
              </p:txBody>
            </p:sp>
            <p:sp>
              <p:nvSpPr>
                <p:cNvPr id="1853" name="object 162">
                  <a:extLst>
                    <a:ext uri="{FF2B5EF4-FFF2-40B4-BE49-F238E27FC236}">
                      <a16:creationId xmlns:a16="http://schemas.microsoft.com/office/drawing/2014/main" id="{3BFBFC74-E290-4852-9A57-BA1728CC7B9A}"/>
                    </a:ext>
                  </a:extLst>
                </p:cNvPr>
                <p:cNvSpPr/>
                <p:nvPr/>
              </p:nvSpPr>
              <p:spPr>
                <a:xfrm>
                  <a:off x="11498333" y="9128460"/>
                  <a:ext cx="1461770" cy="675005"/>
                </a:xfrm>
                <a:custGeom>
                  <a:avLst/>
                  <a:gdLst/>
                  <a:ahLst/>
                  <a:cxnLst/>
                  <a:rect l="l" t="t" r="r" b="b"/>
                  <a:pathLst>
                    <a:path w="1461770" h="675004">
                      <a:moveTo>
                        <a:pt x="1461327" y="0"/>
                      </a:moveTo>
                      <a:lnTo>
                        <a:pt x="299687" y="0"/>
                      </a:lnTo>
                      <a:lnTo>
                        <a:pt x="0" y="674471"/>
                      </a:lnTo>
                      <a:lnTo>
                        <a:pt x="1161640" y="674471"/>
                      </a:lnTo>
                      <a:lnTo>
                        <a:pt x="1461327" y="0"/>
                      </a:lnTo>
                      <a:close/>
                    </a:path>
                  </a:pathLst>
                </a:custGeom>
                <a:solidFill>
                  <a:srgbClr val="00438D"/>
                </a:solidFill>
              </p:spPr>
              <p:txBody>
                <a:bodyPr wrap="square" lIns="0" tIns="0" rIns="0" bIns="0" rtlCol="0"/>
                <a:lstStyle/>
                <a:p>
                  <a:endParaRPr lang="en-GB"/>
                </a:p>
              </p:txBody>
            </p:sp>
            <p:sp>
              <p:nvSpPr>
                <p:cNvPr id="1854" name="object 163">
                  <a:extLst>
                    <a:ext uri="{FF2B5EF4-FFF2-40B4-BE49-F238E27FC236}">
                      <a16:creationId xmlns:a16="http://schemas.microsoft.com/office/drawing/2014/main" id="{3FF8C984-F73F-46C6-93B2-7467DDE5BB41}"/>
                    </a:ext>
                  </a:extLst>
                </p:cNvPr>
                <p:cNvSpPr/>
                <p:nvPr/>
              </p:nvSpPr>
              <p:spPr>
                <a:xfrm>
                  <a:off x="11546344" y="9128461"/>
                  <a:ext cx="1366520" cy="675005"/>
                </a:xfrm>
                <a:custGeom>
                  <a:avLst/>
                  <a:gdLst/>
                  <a:ahLst/>
                  <a:cxnLst/>
                  <a:rect l="l" t="t" r="r" b="b"/>
                  <a:pathLst>
                    <a:path w="1366520" h="675004">
                      <a:moveTo>
                        <a:pt x="1366012" y="106438"/>
                      </a:moveTo>
                      <a:lnTo>
                        <a:pt x="1224953" y="106438"/>
                      </a:lnTo>
                      <a:lnTo>
                        <a:pt x="1272260" y="0"/>
                      </a:lnTo>
                      <a:lnTo>
                        <a:pt x="1261186" y="0"/>
                      </a:lnTo>
                      <a:lnTo>
                        <a:pt x="1213891" y="106438"/>
                      </a:lnTo>
                      <a:lnTo>
                        <a:pt x="1210017" y="106438"/>
                      </a:lnTo>
                      <a:lnTo>
                        <a:pt x="1210017" y="115138"/>
                      </a:lnTo>
                      <a:lnTo>
                        <a:pt x="1113256" y="332892"/>
                      </a:lnTo>
                      <a:lnTo>
                        <a:pt x="1109408" y="332892"/>
                      </a:lnTo>
                      <a:lnTo>
                        <a:pt x="1109408" y="341579"/>
                      </a:lnTo>
                      <a:lnTo>
                        <a:pt x="1013371" y="557707"/>
                      </a:lnTo>
                      <a:lnTo>
                        <a:pt x="735406" y="557707"/>
                      </a:lnTo>
                      <a:lnTo>
                        <a:pt x="831443" y="341579"/>
                      </a:lnTo>
                      <a:lnTo>
                        <a:pt x="1109408" y="341579"/>
                      </a:lnTo>
                      <a:lnTo>
                        <a:pt x="1109408" y="332892"/>
                      </a:lnTo>
                      <a:lnTo>
                        <a:pt x="835304" y="332892"/>
                      </a:lnTo>
                      <a:lnTo>
                        <a:pt x="932065" y="115138"/>
                      </a:lnTo>
                      <a:lnTo>
                        <a:pt x="1210017" y="115138"/>
                      </a:lnTo>
                      <a:lnTo>
                        <a:pt x="1210017" y="106438"/>
                      </a:lnTo>
                      <a:lnTo>
                        <a:pt x="935926" y="106438"/>
                      </a:lnTo>
                      <a:lnTo>
                        <a:pt x="983234" y="0"/>
                      </a:lnTo>
                      <a:lnTo>
                        <a:pt x="972159" y="0"/>
                      </a:lnTo>
                      <a:lnTo>
                        <a:pt x="924864" y="106438"/>
                      </a:lnTo>
                      <a:lnTo>
                        <a:pt x="920991" y="106438"/>
                      </a:lnTo>
                      <a:lnTo>
                        <a:pt x="920991" y="115138"/>
                      </a:lnTo>
                      <a:lnTo>
                        <a:pt x="824230" y="332892"/>
                      </a:lnTo>
                      <a:lnTo>
                        <a:pt x="820381" y="332892"/>
                      </a:lnTo>
                      <a:lnTo>
                        <a:pt x="820381" y="341579"/>
                      </a:lnTo>
                      <a:lnTo>
                        <a:pt x="724344" y="557707"/>
                      </a:lnTo>
                      <a:lnTo>
                        <a:pt x="444995" y="557707"/>
                      </a:lnTo>
                      <a:lnTo>
                        <a:pt x="541032" y="341579"/>
                      </a:lnTo>
                      <a:lnTo>
                        <a:pt x="820381" y="341579"/>
                      </a:lnTo>
                      <a:lnTo>
                        <a:pt x="820381" y="332892"/>
                      </a:lnTo>
                      <a:lnTo>
                        <a:pt x="544880" y="332892"/>
                      </a:lnTo>
                      <a:lnTo>
                        <a:pt x="641642" y="115138"/>
                      </a:lnTo>
                      <a:lnTo>
                        <a:pt x="920991" y="115138"/>
                      </a:lnTo>
                      <a:lnTo>
                        <a:pt x="920991" y="106438"/>
                      </a:lnTo>
                      <a:lnTo>
                        <a:pt x="645515" y="106438"/>
                      </a:lnTo>
                      <a:lnTo>
                        <a:pt x="692810" y="0"/>
                      </a:lnTo>
                      <a:lnTo>
                        <a:pt x="681748" y="0"/>
                      </a:lnTo>
                      <a:lnTo>
                        <a:pt x="634453" y="106438"/>
                      </a:lnTo>
                      <a:lnTo>
                        <a:pt x="630580" y="106438"/>
                      </a:lnTo>
                      <a:lnTo>
                        <a:pt x="630580" y="115138"/>
                      </a:lnTo>
                      <a:lnTo>
                        <a:pt x="533819" y="332892"/>
                      </a:lnTo>
                      <a:lnTo>
                        <a:pt x="529971" y="332892"/>
                      </a:lnTo>
                      <a:lnTo>
                        <a:pt x="529971" y="341579"/>
                      </a:lnTo>
                      <a:lnTo>
                        <a:pt x="433933" y="557707"/>
                      </a:lnTo>
                      <a:lnTo>
                        <a:pt x="153200" y="557707"/>
                      </a:lnTo>
                      <a:lnTo>
                        <a:pt x="249237" y="341579"/>
                      </a:lnTo>
                      <a:lnTo>
                        <a:pt x="529971" y="341579"/>
                      </a:lnTo>
                      <a:lnTo>
                        <a:pt x="529971" y="332892"/>
                      </a:lnTo>
                      <a:lnTo>
                        <a:pt x="253098" y="332892"/>
                      </a:lnTo>
                      <a:lnTo>
                        <a:pt x="349859" y="115138"/>
                      </a:lnTo>
                      <a:lnTo>
                        <a:pt x="630580" y="115138"/>
                      </a:lnTo>
                      <a:lnTo>
                        <a:pt x="630580" y="106438"/>
                      </a:lnTo>
                      <a:lnTo>
                        <a:pt x="353720" y="106438"/>
                      </a:lnTo>
                      <a:lnTo>
                        <a:pt x="401027" y="0"/>
                      </a:lnTo>
                      <a:lnTo>
                        <a:pt x="389953" y="0"/>
                      </a:lnTo>
                      <a:lnTo>
                        <a:pt x="342658" y="106438"/>
                      </a:lnTo>
                      <a:lnTo>
                        <a:pt x="204381" y="106438"/>
                      </a:lnTo>
                      <a:lnTo>
                        <a:pt x="200507" y="115138"/>
                      </a:lnTo>
                      <a:lnTo>
                        <a:pt x="338785" y="115138"/>
                      </a:lnTo>
                      <a:lnTo>
                        <a:pt x="242023" y="332892"/>
                      </a:lnTo>
                      <a:lnTo>
                        <a:pt x="103759" y="332892"/>
                      </a:lnTo>
                      <a:lnTo>
                        <a:pt x="99898" y="341579"/>
                      </a:lnTo>
                      <a:lnTo>
                        <a:pt x="238175" y="341579"/>
                      </a:lnTo>
                      <a:lnTo>
                        <a:pt x="142138" y="557707"/>
                      </a:lnTo>
                      <a:lnTo>
                        <a:pt x="3860" y="557707"/>
                      </a:lnTo>
                      <a:lnTo>
                        <a:pt x="0" y="566394"/>
                      </a:lnTo>
                      <a:lnTo>
                        <a:pt x="138277" y="566394"/>
                      </a:lnTo>
                      <a:lnTo>
                        <a:pt x="90271" y="674471"/>
                      </a:lnTo>
                      <a:lnTo>
                        <a:pt x="101333" y="674471"/>
                      </a:lnTo>
                      <a:lnTo>
                        <a:pt x="149339" y="566394"/>
                      </a:lnTo>
                      <a:lnTo>
                        <a:pt x="430072" y="566394"/>
                      </a:lnTo>
                      <a:lnTo>
                        <a:pt x="382066" y="674471"/>
                      </a:lnTo>
                      <a:lnTo>
                        <a:pt x="393128" y="674471"/>
                      </a:lnTo>
                      <a:lnTo>
                        <a:pt x="441134" y="566394"/>
                      </a:lnTo>
                      <a:lnTo>
                        <a:pt x="720483" y="566394"/>
                      </a:lnTo>
                      <a:lnTo>
                        <a:pt x="672477" y="674471"/>
                      </a:lnTo>
                      <a:lnTo>
                        <a:pt x="683539" y="674471"/>
                      </a:lnTo>
                      <a:lnTo>
                        <a:pt x="731545" y="566394"/>
                      </a:lnTo>
                      <a:lnTo>
                        <a:pt x="1009510" y="566394"/>
                      </a:lnTo>
                      <a:lnTo>
                        <a:pt x="961504" y="674471"/>
                      </a:lnTo>
                      <a:lnTo>
                        <a:pt x="972566" y="674471"/>
                      </a:lnTo>
                      <a:lnTo>
                        <a:pt x="1020572" y="566394"/>
                      </a:lnTo>
                      <a:lnTo>
                        <a:pt x="1161630" y="566394"/>
                      </a:lnTo>
                      <a:lnTo>
                        <a:pt x="1165504" y="557707"/>
                      </a:lnTo>
                      <a:lnTo>
                        <a:pt x="1024432" y="557707"/>
                      </a:lnTo>
                      <a:lnTo>
                        <a:pt x="1120470" y="341579"/>
                      </a:lnTo>
                      <a:lnTo>
                        <a:pt x="1261529" y="341579"/>
                      </a:lnTo>
                      <a:lnTo>
                        <a:pt x="1265402" y="332892"/>
                      </a:lnTo>
                      <a:lnTo>
                        <a:pt x="1124331" y="332892"/>
                      </a:lnTo>
                      <a:lnTo>
                        <a:pt x="1221092" y="115138"/>
                      </a:lnTo>
                      <a:lnTo>
                        <a:pt x="1362151" y="115138"/>
                      </a:lnTo>
                      <a:lnTo>
                        <a:pt x="1366012" y="106438"/>
                      </a:lnTo>
                      <a:close/>
                    </a:path>
                  </a:pathLst>
                </a:custGeom>
                <a:solidFill>
                  <a:srgbClr val="002D5F"/>
                </a:solidFill>
              </p:spPr>
              <p:txBody>
                <a:bodyPr wrap="square" lIns="0" tIns="0" rIns="0" bIns="0" rtlCol="0"/>
                <a:lstStyle/>
                <a:p>
                  <a:endParaRPr lang="en-GB"/>
                </a:p>
              </p:txBody>
            </p:sp>
            <p:sp>
              <p:nvSpPr>
                <p:cNvPr id="1855" name="object 164">
                  <a:extLst>
                    <a:ext uri="{FF2B5EF4-FFF2-40B4-BE49-F238E27FC236}">
                      <a16:creationId xmlns:a16="http://schemas.microsoft.com/office/drawing/2014/main" id="{1BAF3E8F-5609-4758-86F9-17C70D066F71}"/>
                    </a:ext>
                  </a:extLst>
                </p:cNvPr>
                <p:cNvSpPr/>
                <p:nvPr/>
              </p:nvSpPr>
              <p:spPr>
                <a:xfrm>
                  <a:off x="11788741" y="9128460"/>
                  <a:ext cx="299720" cy="675005"/>
                </a:xfrm>
                <a:custGeom>
                  <a:avLst/>
                  <a:gdLst/>
                  <a:ahLst/>
                  <a:cxnLst/>
                  <a:rect l="l" t="t" r="r" b="b"/>
                  <a:pathLst>
                    <a:path w="299720" h="675004">
                      <a:moveTo>
                        <a:pt x="299687" y="0"/>
                      </a:moveTo>
                      <a:lnTo>
                        <a:pt x="0" y="674471"/>
                      </a:lnTo>
                    </a:path>
                  </a:pathLst>
                </a:custGeom>
                <a:solidFill>
                  <a:srgbClr val="005C94"/>
                </a:solidFill>
              </p:spPr>
              <p:txBody>
                <a:bodyPr wrap="square" lIns="0" tIns="0" rIns="0" bIns="0" rtlCol="0"/>
                <a:lstStyle/>
                <a:p>
                  <a:endParaRPr lang="en-GB"/>
                </a:p>
              </p:txBody>
            </p:sp>
            <p:sp>
              <p:nvSpPr>
                <p:cNvPr id="1856" name="object 165">
                  <a:extLst>
                    <a:ext uri="{FF2B5EF4-FFF2-40B4-BE49-F238E27FC236}">
                      <a16:creationId xmlns:a16="http://schemas.microsoft.com/office/drawing/2014/main" id="{D3A1B849-E0A5-4564-B4C2-BB6810232316}"/>
                    </a:ext>
                  </a:extLst>
                </p:cNvPr>
                <p:cNvSpPr/>
                <p:nvPr/>
              </p:nvSpPr>
              <p:spPr>
                <a:xfrm>
                  <a:off x="11783209" y="9128460"/>
                  <a:ext cx="311150" cy="675005"/>
                </a:xfrm>
                <a:custGeom>
                  <a:avLst/>
                  <a:gdLst/>
                  <a:ahLst/>
                  <a:cxnLst/>
                  <a:rect l="l" t="t" r="r" b="b"/>
                  <a:pathLst>
                    <a:path w="311150" h="675004">
                      <a:moveTo>
                        <a:pt x="310754" y="0"/>
                      </a:moveTo>
                      <a:lnTo>
                        <a:pt x="299687" y="0"/>
                      </a:lnTo>
                      <a:lnTo>
                        <a:pt x="0" y="674471"/>
                      </a:lnTo>
                      <a:lnTo>
                        <a:pt x="11067" y="674471"/>
                      </a:lnTo>
                      <a:lnTo>
                        <a:pt x="310754" y="0"/>
                      </a:lnTo>
                      <a:close/>
                    </a:path>
                  </a:pathLst>
                </a:custGeom>
                <a:solidFill>
                  <a:srgbClr val="FFFFFF"/>
                </a:solidFill>
              </p:spPr>
              <p:txBody>
                <a:bodyPr wrap="square" lIns="0" tIns="0" rIns="0" bIns="0" rtlCol="0"/>
                <a:lstStyle/>
                <a:p>
                  <a:endParaRPr lang="en-GB"/>
                </a:p>
              </p:txBody>
            </p:sp>
            <p:sp>
              <p:nvSpPr>
                <p:cNvPr id="1857" name="object 166">
                  <a:extLst>
                    <a:ext uri="{FF2B5EF4-FFF2-40B4-BE49-F238E27FC236}">
                      <a16:creationId xmlns:a16="http://schemas.microsoft.com/office/drawing/2014/main" id="{E26B361E-4B76-4F6B-A2D0-18B7E4E70404}"/>
                    </a:ext>
                  </a:extLst>
                </p:cNvPr>
                <p:cNvSpPr/>
                <p:nvPr/>
              </p:nvSpPr>
              <p:spPr>
                <a:xfrm>
                  <a:off x="12079152" y="9128460"/>
                  <a:ext cx="299720" cy="675005"/>
                </a:xfrm>
                <a:custGeom>
                  <a:avLst/>
                  <a:gdLst/>
                  <a:ahLst/>
                  <a:cxnLst/>
                  <a:rect l="l" t="t" r="r" b="b"/>
                  <a:pathLst>
                    <a:path w="299720" h="675004">
                      <a:moveTo>
                        <a:pt x="299687" y="0"/>
                      </a:moveTo>
                      <a:lnTo>
                        <a:pt x="0" y="674471"/>
                      </a:lnTo>
                    </a:path>
                  </a:pathLst>
                </a:custGeom>
                <a:solidFill>
                  <a:srgbClr val="005C94"/>
                </a:solidFill>
              </p:spPr>
              <p:txBody>
                <a:bodyPr wrap="square" lIns="0" tIns="0" rIns="0" bIns="0" rtlCol="0"/>
                <a:lstStyle/>
                <a:p>
                  <a:endParaRPr lang="en-GB"/>
                </a:p>
              </p:txBody>
            </p:sp>
            <p:sp>
              <p:nvSpPr>
                <p:cNvPr id="1858" name="object 167">
                  <a:extLst>
                    <a:ext uri="{FF2B5EF4-FFF2-40B4-BE49-F238E27FC236}">
                      <a16:creationId xmlns:a16="http://schemas.microsoft.com/office/drawing/2014/main" id="{C0294D75-B942-45DB-8526-E5253DEDFB20}"/>
                    </a:ext>
                  </a:extLst>
                </p:cNvPr>
                <p:cNvSpPr/>
                <p:nvPr/>
              </p:nvSpPr>
              <p:spPr>
                <a:xfrm>
                  <a:off x="12073619" y="9128460"/>
                  <a:ext cx="311150" cy="675005"/>
                </a:xfrm>
                <a:custGeom>
                  <a:avLst/>
                  <a:gdLst/>
                  <a:ahLst/>
                  <a:cxnLst/>
                  <a:rect l="l" t="t" r="r" b="b"/>
                  <a:pathLst>
                    <a:path w="311150" h="675004">
                      <a:moveTo>
                        <a:pt x="310754" y="0"/>
                      </a:moveTo>
                      <a:lnTo>
                        <a:pt x="299687" y="0"/>
                      </a:lnTo>
                      <a:lnTo>
                        <a:pt x="0" y="674471"/>
                      </a:lnTo>
                      <a:lnTo>
                        <a:pt x="11067" y="674471"/>
                      </a:lnTo>
                      <a:lnTo>
                        <a:pt x="310754" y="0"/>
                      </a:lnTo>
                      <a:close/>
                    </a:path>
                  </a:pathLst>
                </a:custGeom>
                <a:solidFill>
                  <a:srgbClr val="FFFFFF"/>
                </a:solidFill>
              </p:spPr>
              <p:txBody>
                <a:bodyPr wrap="square" lIns="0" tIns="0" rIns="0" bIns="0" rtlCol="0"/>
                <a:lstStyle/>
                <a:p>
                  <a:endParaRPr lang="en-GB"/>
                </a:p>
              </p:txBody>
            </p:sp>
            <p:sp>
              <p:nvSpPr>
                <p:cNvPr id="1859" name="object 168">
                  <a:extLst>
                    <a:ext uri="{FF2B5EF4-FFF2-40B4-BE49-F238E27FC236}">
                      <a16:creationId xmlns:a16="http://schemas.microsoft.com/office/drawing/2014/main" id="{301F4B45-F916-41EB-B563-CA503AB9F1FA}"/>
                    </a:ext>
                  </a:extLst>
                </p:cNvPr>
                <p:cNvSpPr/>
                <p:nvPr/>
              </p:nvSpPr>
              <p:spPr>
                <a:xfrm>
                  <a:off x="12369562" y="9128460"/>
                  <a:ext cx="299720" cy="675005"/>
                </a:xfrm>
                <a:custGeom>
                  <a:avLst/>
                  <a:gdLst/>
                  <a:ahLst/>
                  <a:cxnLst/>
                  <a:rect l="l" t="t" r="r" b="b"/>
                  <a:pathLst>
                    <a:path w="299720" h="675004">
                      <a:moveTo>
                        <a:pt x="299687" y="0"/>
                      </a:moveTo>
                      <a:lnTo>
                        <a:pt x="0" y="674471"/>
                      </a:lnTo>
                    </a:path>
                  </a:pathLst>
                </a:custGeom>
                <a:solidFill>
                  <a:srgbClr val="005C94"/>
                </a:solidFill>
              </p:spPr>
              <p:txBody>
                <a:bodyPr wrap="square" lIns="0" tIns="0" rIns="0" bIns="0" rtlCol="0"/>
                <a:lstStyle/>
                <a:p>
                  <a:endParaRPr lang="en-GB"/>
                </a:p>
              </p:txBody>
            </p:sp>
            <p:sp>
              <p:nvSpPr>
                <p:cNvPr id="1860" name="object 169">
                  <a:extLst>
                    <a:ext uri="{FF2B5EF4-FFF2-40B4-BE49-F238E27FC236}">
                      <a16:creationId xmlns:a16="http://schemas.microsoft.com/office/drawing/2014/main" id="{0A743975-8F26-4306-AEA4-976BA003642F}"/>
                    </a:ext>
                  </a:extLst>
                </p:cNvPr>
                <p:cNvSpPr/>
                <p:nvPr/>
              </p:nvSpPr>
              <p:spPr>
                <a:xfrm>
                  <a:off x="12364030" y="9128460"/>
                  <a:ext cx="311150" cy="675005"/>
                </a:xfrm>
                <a:custGeom>
                  <a:avLst/>
                  <a:gdLst/>
                  <a:ahLst/>
                  <a:cxnLst/>
                  <a:rect l="l" t="t" r="r" b="b"/>
                  <a:pathLst>
                    <a:path w="311150" h="675004">
                      <a:moveTo>
                        <a:pt x="310754" y="0"/>
                      </a:moveTo>
                      <a:lnTo>
                        <a:pt x="299687" y="0"/>
                      </a:lnTo>
                      <a:lnTo>
                        <a:pt x="0" y="674471"/>
                      </a:lnTo>
                      <a:lnTo>
                        <a:pt x="11067" y="674471"/>
                      </a:lnTo>
                      <a:lnTo>
                        <a:pt x="310754" y="0"/>
                      </a:lnTo>
                      <a:close/>
                    </a:path>
                  </a:pathLst>
                </a:custGeom>
                <a:solidFill>
                  <a:srgbClr val="FFFFFF"/>
                </a:solidFill>
              </p:spPr>
              <p:txBody>
                <a:bodyPr wrap="square" lIns="0" tIns="0" rIns="0" bIns="0" rtlCol="0"/>
                <a:lstStyle/>
                <a:p>
                  <a:endParaRPr lang="en-GB"/>
                </a:p>
              </p:txBody>
            </p:sp>
            <p:sp>
              <p:nvSpPr>
                <p:cNvPr id="1861" name="object 170">
                  <a:extLst>
                    <a:ext uri="{FF2B5EF4-FFF2-40B4-BE49-F238E27FC236}">
                      <a16:creationId xmlns:a16="http://schemas.microsoft.com/office/drawing/2014/main" id="{BFBFB369-7C6E-48F1-A7B1-27398D4480A9}"/>
                    </a:ext>
                  </a:extLst>
                </p:cNvPr>
                <p:cNvSpPr/>
                <p:nvPr/>
              </p:nvSpPr>
              <p:spPr>
                <a:xfrm>
                  <a:off x="11698126" y="9353279"/>
                  <a:ext cx="1162050" cy="0"/>
                </a:xfrm>
                <a:custGeom>
                  <a:avLst/>
                  <a:gdLst/>
                  <a:ahLst/>
                  <a:cxnLst/>
                  <a:rect l="l" t="t" r="r" b="b"/>
                  <a:pathLst>
                    <a:path w="1162050">
                      <a:moveTo>
                        <a:pt x="1161640" y="0"/>
                      </a:moveTo>
                      <a:lnTo>
                        <a:pt x="0" y="0"/>
                      </a:lnTo>
                    </a:path>
                  </a:pathLst>
                </a:custGeom>
                <a:solidFill>
                  <a:srgbClr val="005C94"/>
                </a:solidFill>
              </p:spPr>
              <p:txBody>
                <a:bodyPr wrap="square" lIns="0" tIns="0" rIns="0" bIns="0" rtlCol="0"/>
                <a:lstStyle/>
                <a:p>
                  <a:endParaRPr lang="en-GB"/>
                </a:p>
              </p:txBody>
            </p:sp>
            <p:sp>
              <p:nvSpPr>
                <p:cNvPr id="1862" name="object 171">
                  <a:extLst>
                    <a:ext uri="{FF2B5EF4-FFF2-40B4-BE49-F238E27FC236}">
                      <a16:creationId xmlns:a16="http://schemas.microsoft.com/office/drawing/2014/main" id="{D5138355-FE82-4543-BA13-161AFFA07A32}"/>
                    </a:ext>
                  </a:extLst>
                </p:cNvPr>
                <p:cNvSpPr/>
                <p:nvPr/>
              </p:nvSpPr>
              <p:spPr>
                <a:xfrm>
                  <a:off x="11696193" y="9348935"/>
                  <a:ext cx="1165860" cy="8890"/>
                </a:xfrm>
                <a:custGeom>
                  <a:avLst/>
                  <a:gdLst/>
                  <a:ahLst/>
                  <a:cxnLst/>
                  <a:rect l="l" t="t" r="r" b="b"/>
                  <a:pathLst>
                    <a:path w="1165859" h="8890">
                      <a:moveTo>
                        <a:pt x="1165503" y="0"/>
                      </a:moveTo>
                      <a:lnTo>
                        <a:pt x="3863" y="0"/>
                      </a:lnTo>
                      <a:lnTo>
                        <a:pt x="0" y="8690"/>
                      </a:lnTo>
                      <a:lnTo>
                        <a:pt x="1161640" y="8690"/>
                      </a:lnTo>
                      <a:lnTo>
                        <a:pt x="1165503" y="0"/>
                      </a:lnTo>
                      <a:close/>
                    </a:path>
                  </a:pathLst>
                </a:custGeom>
                <a:solidFill>
                  <a:srgbClr val="FFFFFF"/>
                </a:solidFill>
              </p:spPr>
              <p:txBody>
                <a:bodyPr wrap="square" lIns="0" tIns="0" rIns="0" bIns="0" rtlCol="0"/>
                <a:lstStyle/>
                <a:p>
                  <a:endParaRPr lang="en-GB"/>
                </a:p>
              </p:txBody>
            </p:sp>
            <p:sp>
              <p:nvSpPr>
                <p:cNvPr id="1863" name="object 172">
                  <a:extLst>
                    <a:ext uri="{FF2B5EF4-FFF2-40B4-BE49-F238E27FC236}">
                      <a16:creationId xmlns:a16="http://schemas.microsoft.com/office/drawing/2014/main" id="{51545B10-6D08-40F2-93B1-B2045E4524B9}"/>
                    </a:ext>
                  </a:extLst>
                </p:cNvPr>
                <p:cNvSpPr/>
                <p:nvPr/>
              </p:nvSpPr>
              <p:spPr>
                <a:xfrm>
                  <a:off x="11598221" y="9578102"/>
                  <a:ext cx="1162050" cy="0"/>
                </a:xfrm>
                <a:custGeom>
                  <a:avLst/>
                  <a:gdLst/>
                  <a:ahLst/>
                  <a:cxnLst/>
                  <a:rect l="l" t="t" r="r" b="b"/>
                  <a:pathLst>
                    <a:path w="1162050">
                      <a:moveTo>
                        <a:pt x="1161650" y="0"/>
                      </a:moveTo>
                      <a:lnTo>
                        <a:pt x="0" y="0"/>
                      </a:lnTo>
                    </a:path>
                  </a:pathLst>
                </a:custGeom>
                <a:solidFill>
                  <a:srgbClr val="005C94"/>
                </a:solidFill>
              </p:spPr>
              <p:txBody>
                <a:bodyPr wrap="square" lIns="0" tIns="0" rIns="0" bIns="0" rtlCol="0"/>
                <a:lstStyle/>
                <a:p>
                  <a:endParaRPr lang="en-GB"/>
                </a:p>
              </p:txBody>
            </p:sp>
            <p:sp>
              <p:nvSpPr>
                <p:cNvPr id="1864" name="object 173">
                  <a:extLst>
                    <a:ext uri="{FF2B5EF4-FFF2-40B4-BE49-F238E27FC236}">
                      <a16:creationId xmlns:a16="http://schemas.microsoft.com/office/drawing/2014/main" id="{AB135B26-12DE-4930-A0E4-BE40AE9A3797}"/>
                    </a:ext>
                  </a:extLst>
                </p:cNvPr>
                <p:cNvSpPr/>
                <p:nvPr/>
              </p:nvSpPr>
              <p:spPr>
                <a:xfrm>
                  <a:off x="11490858" y="9124118"/>
                  <a:ext cx="1476375" cy="683260"/>
                </a:xfrm>
                <a:custGeom>
                  <a:avLst/>
                  <a:gdLst/>
                  <a:ahLst/>
                  <a:cxnLst/>
                  <a:rect l="l" t="t" r="r" b="b"/>
                  <a:pathLst>
                    <a:path w="1476375" h="683259">
                      <a:moveTo>
                        <a:pt x="1476248" y="0"/>
                      </a:moveTo>
                      <a:lnTo>
                        <a:pt x="1470723" y="0"/>
                      </a:lnTo>
                      <a:lnTo>
                        <a:pt x="1461325" y="0"/>
                      </a:lnTo>
                      <a:lnTo>
                        <a:pt x="1461325" y="8699"/>
                      </a:lnTo>
                      <a:lnTo>
                        <a:pt x="1265402" y="449643"/>
                      </a:lnTo>
                      <a:lnTo>
                        <a:pt x="1261529" y="449643"/>
                      </a:lnTo>
                      <a:lnTo>
                        <a:pt x="1261529" y="458343"/>
                      </a:lnTo>
                      <a:lnTo>
                        <a:pt x="1165504" y="674471"/>
                      </a:lnTo>
                      <a:lnTo>
                        <a:pt x="14922" y="674471"/>
                      </a:lnTo>
                      <a:lnTo>
                        <a:pt x="110947" y="458343"/>
                      </a:lnTo>
                      <a:lnTo>
                        <a:pt x="1261529" y="458343"/>
                      </a:lnTo>
                      <a:lnTo>
                        <a:pt x="1261529" y="449643"/>
                      </a:lnTo>
                      <a:lnTo>
                        <a:pt x="114808" y="449643"/>
                      </a:lnTo>
                      <a:lnTo>
                        <a:pt x="310743" y="8699"/>
                      </a:lnTo>
                      <a:lnTo>
                        <a:pt x="1461325" y="8699"/>
                      </a:lnTo>
                      <a:lnTo>
                        <a:pt x="1461325" y="0"/>
                      </a:lnTo>
                      <a:lnTo>
                        <a:pt x="303555" y="0"/>
                      </a:lnTo>
                      <a:lnTo>
                        <a:pt x="0" y="683158"/>
                      </a:lnTo>
                      <a:lnTo>
                        <a:pt x="1172705" y="683158"/>
                      </a:lnTo>
                      <a:lnTo>
                        <a:pt x="1176566" y="674471"/>
                      </a:lnTo>
                      <a:lnTo>
                        <a:pt x="1472387" y="8699"/>
                      </a:lnTo>
                      <a:lnTo>
                        <a:pt x="1476248" y="0"/>
                      </a:lnTo>
                      <a:close/>
                    </a:path>
                  </a:pathLst>
                </a:custGeom>
                <a:solidFill>
                  <a:srgbClr val="FFFFFF"/>
                </a:solidFill>
              </p:spPr>
              <p:txBody>
                <a:bodyPr wrap="square" lIns="0" tIns="0" rIns="0" bIns="0" rtlCol="0"/>
                <a:lstStyle/>
                <a:p>
                  <a:endParaRPr lang="en-GB"/>
                </a:p>
              </p:txBody>
            </p:sp>
            <p:sp>
              <p:nvSpPr>
                <p:cNvPr id="1865" name="object 174">
                  <a:extLst>
                    <a:ext uri="{FF2B5EF4-FFF2-40B4-BE49-F238E27FC236}">
                      <a16:creationId xmlns:a16="http://schemas.microsoft.com/office/drawing/2014/main" id="{1E832C82-0D8F-43B0-B904-3A8641979C25}"/>
                    </a:ext>
                  </a:extLst>
                </p:cNvPr>
                <p:cNvSpPr/>
                <p:nvPr/>
              </p:nvSpPr>
              <p:spPr>
                <a:xfrm>
                  <a:off x="11490858" y="9124118"/>
                  <a:ext cx="1520190" cy="727075"/>
                </a:xfrm>
                <a:custGeom>
                  <a:avLst/>
                  <a:gdLst/>
                  <a:ahLst/>
                  <a:cxnLst/>
                  <a:rect l="l" t="t" r="r" b="b"/>
                  <a:pathLst>
                    <a:path w="1520190" h="727075">
                      <a:moveTo>
                        <a:pt x="1520113" y="43853"/>
                      </a:moveTo>
                      <a:lnTo>
                        <a:pt x="1476260" y="0"/>
                      </a:lnTo>
                      <a:lnTo>
                        <a:pt x="1172705" y="683158"/>
                      </a:lnTo>
                      <a:lnTo>
                        <a:pt x="0" y="683158"/>
                      </a:lnTo>
                      <a:lnTo>
                        <a:pt x="43853" y="727024"/>
                      </a:lnTo>
                      <a:lnTo>
                        <a:pt x="1216558" y="727024"/>
                      </a:lnTo>
                      <a:lnTo>
                        <a:pt x="1520113" y="43853"/>
                      </a:lnTo>
                      <a:close/>
                    </a:path>
                  </a:pathLst>
                </a:custGeom>
                <a:solidFill>
                  <a:srgbClr val="002D5F"/>
                </a:solidFill>
              </p:spPr>
              <p:txBody>
                <a:bodyPr wrap="square" lIns="0" tIns="0" rIns="0" bIns="0" rtlCol="0"/>
                <a:lstStyle/>
                <a:p>
                  <a:endParaRPr lang="en-GB"/>
                </a:p>
              </p:txBody>
            </p:sp>
          </p:grpSp>
          <p:grpSp>
            <p:nvGrpSpPr>
              <p:cNvPr id="1866" name="object 175">
                <a:extLst>
                  <a:ext uri="{FF2B5EF4-FFF2-40B4-BE49-F238E27FC236}">
                    <a16:creationId xmlns:a16="http://schemas.microsoft.com/office/drawing/2014/main" id="{F402823D-2F73-4E20-B3D3-0C70A81AFFDE}"/>
                  </a:ext>
                </a:extLst>
              </p:cNvPr>
              <p:cNvGrpSpPr/>
              <p:nvPr/>
            </p:nvGrpSpPr>
            <p:grpSpPr>
              <a:xfrm>
                <a:off x="2445053" y="3142132"/>
                <a:ext cx="1655106" cy="1115746"/>
                <a:chOff x="12887148" y="9124118"/>
                <a:chExt cx="1520228" cy="1024833"/>
              </a:xfrm>
            </p:grpSpPr>
            <p:sp>
              <p:nvSpPr>
                <p:cNvPr id="1867" name="object 176">
                  <a:extLst>
                    <a:ext uri="{FF2B5EF4-FFF2-40B4-BE49-F238E27FC236}">
                      <a16:creationId xmlns:a16="http://schemas.microsoft.com/office/drawing/2014/main" id="{EAD2B8A7-B7D0-4E03-8347-5651E830847E}"/>
                    </a:ext>
                  </a:extLst>
                </p:cNvPr>
                <p:cNvSpPr/>
                <p:nvPr/>
              </p:nvSpPr>
              <p:spPr>
                <a:xfrm>
                  <a:off x="13582654" y="9465691"/>
                  <a:ext cx="69215" cy="683260"/>
                </a:xfrm>
                <a:custGeom>
                  <a:avLst/>
                  <a:gdLst/>
                  <a:ahLst/>
                  <a:cxnLst/>
                  <a:rect l="l" t="t" r="r" b="b"/>
                  <a:pathLst>
                    <a:path w="69215" h="683259">
                      <a:moveTo>
                        <a:pt x="69139" y="0"/>
                      </a:moveTo>
                      <a:lnTo>
                        <a:pt x="0" y="0"/>
                      </a:lnTo>
                      <a:lnTo>
                        <a:pt x="0" y="683099"/>
                      </a:lnTo>
                      <a:lnTo>
                        <a:pt x="69139" y="683099"/>
                      </a:lnTo>
                      <a:lnTo>
                        <a:pt x="69139" y="0"/>
                      </a:lnTo>
                      <a:close/>
                    </a:path>
                  </a:pathLst>
                </a:custGeom>
                <a:solidFill>
                  <a:srgbClr val="A1D3F8"/>
                </a:solidFill>
              </p:spPr>
              <p:txBody>
                <a:bodyPr wrap="square" lIns="0" tIns="0" rIns="0" bIns="0" rtlCol="0"/>
                <a:lstStyle/>
                <a:p>
                  <a:endParaRPr lang="en-GB"/>
                </a:p>
              </p:txBody>
            </p:sp>
            <p:sp>
              <p:nvSpPr>
                <p:cNvPr id="1868" name="object 177">
                  <a:extLst>
                    <a:ext uri="{FF2B5EF4-FFF2-40B4-BE49-F238E27FC236}">
                      <a16:creationId xmlns:a16="http://schemas.microsoft.com/office/drawing/2014/main" id="{82A6F6F6-D4F8-4100-9670-3190233E6A04}"/>
                    </a:ext>
                  </a:extLst>
                </p:cNvPr>
                <p:cNvSpPr/>
                <p:nvPr/>
              </p:nvSpPr>
              <p:spPr>
                <a:xfrm>
                  <a:off x="13651795" y="9440820"/>
                  <a:ext cx="34925" cy="708025"/>
                </a:xfrm>
                <a:custGeom>
                  <a:avLst/>
                  <a:gdLst/>
                  <a:ahLst/>
                  <a:cxnLst/>
                  <a:rect l="l" t="t" r="r" b="b"/>
                  <a:pathLst>
                    <a:path w="34925" h="708025">
                      <a:moveTo>
                        <a:pt x="34574" y="0"/>
                      </a:moveTo>
                      <a:lnTo>
                        <a:pt x="0" y="24878"/>
                      </a:lnTo>
                      <a:lnTo>
                        <a:pt x="0" y="707967"/>
                      </a:lnTo>
                      <a:lnTo>
                        <a:pt x="34574" y="683099"/>
                      </a:lnTo>
                      <a:lnTo>
                        <a:pt x="34574" y="0"/>
                      </a:lnTo>
                      <a:close/>
                    </a:path>
                  </a:pathLst>
                </a:custGeom>
                <a:solidFill>
                  <a:srgbClr val="FFFFFF"/>
                </a:solidFill>
              </p:spPr>
              <p:txBody>
                <a:bodyPr wrap="square" lIns="0" tIns="0" rIns="0" bIns="0" rtlCol="0"/>
                <a:lstStyle/>
                <a:p>
                  <a:endParaRPr lang="en-GB"/>
                </a:p>
              </p:txBody>
            </p:sp>
            <p:sp>
              <p:nvSpPr>
                <p:cNvPr id="1869" name="object 178">
                  <a:extLst>
                    <a:ext uri="{FF2B5EF4-FFF2-40B4-BE49-F238E27FC236}">
                      <a16:creationId xmlns:a16="http://schemas.microsoft.com/office/drawing/2014/main" id="{12510313-5F18-4EC1-922B-5C73834F8B10}"/>
                    </a:ext>
                  </a:extLst>
                </p:cNvPr>
                <p:cNvSpPr/>
                <p:nvPr/>
              </p:nvSpPr>
              <p:spPr>
                <a:xfrm>
                  <a:off x="12938474" y="9172315"/>
                  <a:ext cx="1461770" cy="675005"/>
                </a:xfrm>
                <a:custGeom>
                  <a:avLst/>
                  <a:gdLst/>
                  <a:ahLst/>
                  <a:cxnLst/>
                  <a:rect l="l" t="t" r="r" b="b"/>
                  <a:pathLst>
                    <a:path w="1461769" h="675004">
                      <a:moveTo>
                        <a:pt x="1461327" y="0"/>
                      </a:moveTo>
                      <a:lnTo>
                        <a:pt x="299687" y="0"/>
                      </a:lnTo>
                      <a:lnTo>
                        <a:pt x="0" y="674471"/>
                      </a:lnTo>
                      <a:lnTo>
                        <a:pt x="1161640" y="674471"/>
                      </a:lnTo>
                      <a:lnTo>
                        <a:pt x="1461327" y="0"/>
                      </a:lnTo>
                      <a:close/>
                    </a:path>
                  </a:pathLst>
                </a:custGeom>
                <a:solidFill>
                  <a:srgbClr val="00438D"/>
                </a:solidFill>
              </p:spPr>
              <p:txBody>
                <a:bodyPr wrap="square" lIns="0" tIns="0" rIns="0" bIns="0" rtlCol="0"/>
                <a:lstStyle/>
                <a:p>
                  <a:endParaRPr lang="en-GB"/>
                </a:p>
              </p:txBody>
            </p:sp>
            <p:sp>
              <p:nvSpPr>
                <p:cNvPr id="1870" name="object 179">
                  <a:extLst>
                    <a:ext uri="{FF2B5EF4-FFF2-40B4-BE49-F238E27FC236}">
                      <a16:creationId xmlns:a16="http://schemas.microsoft.com/office/drawing/2014/main" id="{86827D34-4A76-4668-9334-92D54C4C680D}"/>
                    </a:ext>
                  </a:extLst>
                </p:cNvPr>
                <p:cNvSpPr/>
                <p:nvPr/>
              </p:nvSpPr>
              <p:spPr>
                <a:xfrm>
                  <a:off x="12986487" y="9172327"/>
                  <a:ext cx="1366520" cy="675005"/>
                </a:xfrm>
                <a:custGeom>
                  <a:avLst/>
                  <a:gdLst/>
                  <a:ahLst/>
                  <a:cxnLst/>
                  <a:rect l="l" t="t" r="r" b="b"/>
                  <a:pathLst>
                    <a:path w="1366519" h="675004">
                      <a:moveTo>
                        <a:pt x="1366012" y="106426"/>
                      </a:moveTo>
                      <a:lnTo>
                        <a:pt x="1224953" y="106426"/>
                      </a:lnTo>
                      <a:lnTo>
                        <a:pt x="1272247" y="0"/>
                      </a:lnTo>
                      <a:lnTo>
                        <a:pt x="1261186" y="0"/>
                      </a:lnTo>
                      <a:lnTo>
                        <a:pt x="1213891" y="106426"/>
                      </a:lnTo>
                      <a:lnTo>
                        <a:pt x="1210030" y="106426"/>
                      </a:lnTo>
                      <a:lnTo>
                        <a:pt x="1210030" y="115125"/>
                      </a:lnTo>
                      <a:lnTo>
                        <a:pt x="1113269" y="332879"/>
                      </a:lnTo>
                      <a:lnTo>
                        <a:pt x="1109408" y="332879"/>
                      </a:lnTo>
                      <a:lnTo>
                        <a:pt x="1109408" y="341579"/>
                      </a:lnTo>
                      <a:lnTo>
                        <a:pt x="1013371" y="557707"/>
                      </a:lnTo>
                      <a:lnTo>
                        <a:pt x="735406" y="557707"/>
                      </a:lnTo>
                      <a:lnTo>
                        <a:pt x="831443" y="341579"/>
                      </a:lnTo>
                      <a:lnTo>
                        <a:pt x="1109408" y="341579"/>
                      </a:lnTo>
                      <a:lnTo>
                        <a:pt x="1109408" y="332879"/>
                      </a:lnTo>
                      <a:lnTo>
                        <a:pt x="835304" y="332879"/>
                      </a:lnTo>
                      <a:lnTo>
                        <a:pt x="932065" y="115125"/>
                      </a:lnTo>
                      <a:lnTo>
                        <a:pt x="1210030" y="115125"/>
                      </a:lnTo>
                      <a:lnTo>
                        <a:pt x="1210030" y="106426"/>
                      </a:lnTo>
                      <a:lnTo>
                        <a:pt x="935926" y="106426"/>
                      </a:lnTo>
                      <a:lnTo>
                        <a:pt x="983221" y="0"/>
                      </a:lnTo>
                      <a:lnTo>
                        <a:pt x="972159" y="0"/>
                      </a:lnTo>
                      <a:lnTo>
                        <a:pt x="924864" y="106426"/>
                      </a:lnTo>
                      <a:lnTo>
                        <a:pt x="921004" y="106426"/>
                      </a:lnTo>
                      <a:lnTo>
                        <a:pt x="921004" y="115125"/>
                      </a:lnTo>
                      <a:lnTo>
                        <a:pt x="824242" y="332879"/>
                      </a:lnTo>
                      <a:lnTo>
                        <a:pt x="820381" y="332879"/>
                      </a:lnTo>
                      <a:lnTo>
                        <a:pt x="820381" y="341579"/>
                      </a:lnTo>
                      <a:lnTo>
                        <a:pt x="724344" y="557707"/>
                      </a:lnTo>
                      <a:lnTo>
                        <a:pt x="444995" y="557707"/>
                      </a:lnTo>
                      <a:lnTo>
                        <a:pt x="541032" y="341579"/>
                      </a:lnTo>
                      <a:lnTo>
                        <a:pt x="820381" y="341579"/>
                      </a:lnTo>
                      <a:lnTo>
                        <a:pt x="820381" y="332879"/>
                      </a:lnTo>
                      <a:lnTo>
                        <a:pt x="544893" y="332879"/>
                      </a:lnTo>
                      <a:lnTo>
                        <a:pt x="641654" y="115125"/>
                      </a:lnTo>
                      <a:lnTo>
                        <a:pt x="921004" y="115125"/>
                      </a:lnTo>
                      <a:lnTo>
                        <a:pt x="921004" y="106426"/>
                      </a:lnTo>
                      <a:lnTo>
                        <a:pt x="645528" y="106426"/>
                      </a:lnTo>
                      <a:lnTo>
                        <a:pt x="692823" y="0"/>
                      </a:lnTo>
                      <a:lnTo>
                        <a:pt x="681748" y="0"/>
                      </a:lnTo>
                      <a:lnTo>
                        <a:pt x="634453" y="106426"/>
                      </a:lnTo>
                      <a:lnTo>
                        <a:pt x="630593" y="106426"/>
                      </a:lnTo>
                      <a:lnTo>
                        <a:pt x="630593" y="115125"/>
                      </a:lnTo>
                      <a:lnTo>
                        <a:pt x="533831" y="332879"/>
                      </a:lnTo>
                      <a:lnTo>
                        <a:pt x="529971" y="332879"/>
                      </a:lnTo>
                      <a:lnTo>
                        <a:pt x="529971" y="341579"/>
                      </a:lnTo>
                      <a:lnTo>
                        <a:pt x="433933" y="557707"/>
                      </a:lnTo>
                      <a:lnTo>
                        <a:pt x="153200" y="557707"/>
                      </a:lnTo>
                      <a:lnTo>
                        <a:pt x="249237" y="341579"/>
                      </a:lnTo>
                      <a:lnTo>
                        <a:pt x="529971" y="341579"/>
                      </a:lnTo>
                      <a:lnTo>
                        <a:pt x="529971" y="332879"/>
                      </a:lnTo>
                      <a:lnTo>
                        <a:pt x="253098" y="332879"/>
                      </a:lnTo>
                      <a:lnTo>
                        <a:pt x="349859" y="115125"/>
                      </a:lnTo>
                      <a:lnTo>
                        <a:pt x="630593" y="115125"/>
                      </a:lnTo>
                      <a:lnTo>
                        <a:pt x="630593" y="106426"/>
                      </a:lnTo>
                      <a:lnTo>
                        <a:pt x="353720" y="106426"/>
                      </a:lnTo>
                      <a:lnTo>
                        <a:pt x="401015" y="0"/>
                      </a:lnTo>
                      <a:lnTo>
                        <a:pt x="389953" y="0"/>
                      </a:lnTo>
                      <a:lnTo>
                        <a:pt x="342658" y="106426"/>
                      </a:lnTo>
                      <a:lnTo>
                        <a:pt x="204368" y="106426"/>
                      </a:lnTo>
                      <a:lnTo>
                        <a:pt x="200507" y="115125"/>
                      </a:lnTo>
                      <a:lnTo>
                        <a:pt x="338797" y="115125"/>
                      </a:lnTo>
                      <a:lnTo>
                        <a:pt x="242036" y="332879"/>
                      </a:lnTo>
                      <a:lnTo>
                        <a:pt x="103759" y="332879"/>
                      </a:lnTo>
                      <a:lnTo>
                        <a:pt x="99885" y="341579"/>
                      </a:lnTo>
                      <a:lnTo>
                        <a:pt x="238175" y="341579"/>
                      </a:lnTo>
                      <a:lnTo>
                        <a:pt x="142138" y="557707"/>
                      </a:lnTo>
                      <a:lnTo>
                        <a:pt x="3860" y="557707"/>
                      </a:lnTo>
                      <a:lnTo>
                        <a:pt x="0" y="566394"/>
                      </a:lnTo>
                      <a:lnTo>
                        <a:pt x="138277" y="566394"/>
                      </a:lnTo>
                      <a:lnTo>
                        <a:pt x="90271" y="674471"/>
                      </a:lnTo>
                      <a:lnTo>
                        <a:pt x="101333" y="674471"/>
                      </a:lnTo>
                      <a:lnTo>
                        <a:pt x="149339" y="566394"/>
                      </a:lnTo>
                      <a:lnTo>
                        <a:pt x="430072" y="566394"/>
                      </a:lnTo>
                      <a:lnTo>
                        <a:pt x="382066" y="674471"/>
                      </a:lnTo>
                      <a:lnTo>
                        <a:pt x="393115" y="674471"/>
                      </a:lnTo>
                      <a:lnTo>
                        <a:pt x="441134" y="566394"/>
                      </a:lnTo>
                      <a:lnTo>
                        <a:pt x="720483" y="566394"/>
                      </a:lnTo>
                      <a:lnTo>
                        <a:pt x="672477" y="674471"/>
                      </a:lnTo>
                      <a:lnTo>
                        <a:pt x="683539" y="674471"/>
                      </a:lnTo>
                      <a:lnTo>
                        <a:pt x="731545" y="566394"/>
                      </a:lnTo>
                      <a:lnTo>
                        <a:pt x="1009510" y="566394"/>
                      </a:lnTo>
                      <a:lnTo>
                        <a:pt x="961504" y="674471"/>
                      </a:lnTo>
                      <a:lnTo>
                        <a:pt x="972566" y="674471"/>
                      </a:lnTo>
                      <a:lnTo>
                        <a:pt x="1020572" y="566394"/>
                      </a:lnTo>
                      <a:lnTo>
                        <a:pt x="1161630" y="566394"/>
                      </a:lnTo>
                      <a:lnTo>
                        <a:pt x="1165504" y="557707"/>
                      </a:lnTo>
                      <a:lnTo>
                        <a:pt x="1024432" y="557707"/>
                      </a:lnTo>
                      <a:lnTo>
                        <a:pt x="1120470" y="341579"/>
                      </a:lnTo>
                      <a:lnTo>
                        <a:pt x="1261529" y="341579"/>
                      </a:lnTo>
                      <a:lnTo>
                        <a:pt x="1265389" y="332879"/>
                      </a:lnTo>
                      <a:lnTo>
                        <a:pt x="1124331" y="332879"/>
                      </a:lnTo>
                      <a:lnTo>
                        <a:pt x="1221092" y="115125"/>
                      </a:lnTo>
                      <a:lnTo>
                        <a:pt x="1362151" y="115125"/>
                      </a:lnTo>
                      <a:lnTo>
                        <a:pt x="1366012" y="106426"/>
                      </a:lnTo>
                      <a:close/>
                    </a:path>
                  </a:pathLst>
                </a:custGeom>
                <a:solidFill>
                  <a:srgbClr val="002D5F"/>
                </a:solidFill>
              </p:spPr>
              <p:txBody>
                <a:bodyPr wrap="square" lIns="0" tIns="0" rIns="0" bIns="0" rtlCol="0"/>
                <a:lstStyle/>
                <a:p>
                  <a:endParaRPr lang="en-GB"/>
                </a:p>
              </p:txBody>
            </p:sp>
            <p:sp>
              <p:nvSpPr>
                <p:cNvPr id="1871" name="object 180">
                  <a:extLst>
                    <a:ext uri="{FF2B5EF4-FFF2-40B4-BE49-F238E27FC236}">
                      <a16:creationId xmlns:a16="http://schemas.microsoft.com/office/drawing/2014/main" id="{B70AFEF1-A055-465B-BE21-B522D3097B5C}"/>
                    </a:ext>
                  </a:extLst>
                </p:cNvPr>
                <p:cNvSpPr/>
                <p:nvPr/>
              </p:nvSpPr>
              <p:spPr>
                <a:xfrm>
                  <a:off x="13228880" y="9172315"/>
                  <a:ext cx="299720" cy="675005"/>
                </a:xfrm>
                <a:custGeom>
                  <a:avLst/>
                  <a:gdLst/>
                  <a:ahLst/>
                  <a:cxnLst/>
                  <a:rect l="l" t="t" r="r" b="b"/>
                  <a:pathLst>
                    <a:path w="299719" h="675004">
                      <a:moveTo>
                        <a:pt x="299687" y="0"/>
                      </a:moveTo>
                      <a:lnTo>
                        <a:pt x="0" y="674471"/>
                      </a:lnTo>
                    </a:path>
                  </a:pathLst>
                </a:custGeom>
                <a:solidFill>
                  <a:srgbClr val="005C94"/>
                </a:solidFill>
              </p:spPr>
              <p:txBody>
                <a:bodyPr wrap="square" lIns="0" tIns="0" rIns="0" bIns="0" rtlCol="0"/>
                <a:lstStyle/>
                <a:p>
                  <a:endParaRPr lang="en-GB"/>
                </a:p>
              </p:txBody>
            </p:sp>
            <p:sp>
              <p:nvSpPr>
                <p:cNvPr id="1872" name="object 181">
                  <a:extLst>
                    <a:ext uri="{FF2B5EF4-FFF2-40B4-BE49-F238E27FC236}">
                      <a16:creationId xmlns:a16="http://schemas.microsoft.com/office/drawing/2014/main" id="{35517D11-0272-40A7-AB6D-1011A1586DF9}"/>
                    </a:ext>
                  </a:extLst>
                </p:cNvPr>
                <p:cNvSpPr/>
                <p:nvPr/>
              </p:nvSpPr>
              <p:spPr>
                <a:xfrm>
                  <a:off x="13223350" y="9172315"/>
                  <a:ext cx="311150" cy="675005"/>
                </a:xfrm>
                <a:custGeom>
                  <a:avLst/>
                  <a:gdLst/>
                  <a:ahLst/>
                  <a:cxnLst/>
                  <a:rect l="l" t="t" r="r" b="b"/>
                  <a:pathLst>
                    <a:path w="311150" h="675004">
                      <a:moveTo>
                        <a:pt x="310754" y="0"/>
                      </a:moveTo>
                      <a:lnTo>
                        <a:pt x="299687" y="0"/>
                      </a:lnTo>
                      <a:lnTo>
                        <a:pt x="0" y="674471"/>
                      </a:lnTo>
                      <a:lnTo>
                        <a:pt x="11057" y="674471"/>
                      </a:lnTo>
                      <a:lnTo>
                        <a:pt x="310754" y="0"/>
                      </a:lnTo>
                      <a:close/>
                    </a:path>
                  </a:pathLst>
                </a:custGeom>
                <a:solidFill>
                  <a:srgbClr val="FFFFFF"/>
                </a:solidFill>
              </p:spPr>
              <p:txBody>
                <a:bodyPr wrap="square" lIns="0" tIns="0" rIns="0" bIns="0" rtlCol="0"/>
                <a:lstStyle/>
                <a:p>
                  <a:endParaRPr lang="en-GB"/>
                </a:p>
              </p:txBody>
            </p:sp>
            <p:sp>
              <p:nvSpPr>
                <p:cNvPr id="1873" name="object 182">
                  <a:extLst>
                    <a:ext uri="{FF2B5EF4-FFF2-40B4-BE49-F238E27FC236}">
                      <a16:creationId xmlns:a16="http://schemas.microsoft.com/office/drawing/2014/main" id="{69C92F77-13D3-4922-83D7-ADEE6D82E6CC}"/>
                    </a:ext>
                  </a:extLst>
                </p:cNvPr>
                <p:cNvSpPr/>
                <p:nvPr/>
              </p:nvSpPr>
              <p:spPr>
                <a:xfrm>
                  <a:off x="13519291" y="9172315"/>
                  <a:ext cx="299720" cy="675005"/>
                </a:xfrm>
                <a:custGeom>
                  <a:avLst/>
                  <a:gdLst/>
                  <a:ahLst/>
                  <a:cxnLst/>
                  <a:rect l="l" t="t" r="r" b="b"/>
                  <a:pathLst>
                    <a:path w="299719" h="675004">
                      <a:moveTo>
                        <a:pt x="299687" y="0"/>
                      </a:moveTo>
                      <a:lnTo>
                        <a:pt x="0" y="674471"/>
                      </a:lnTo>
                    </a:path>
                  </a:pathLst>
                </a:custGeom>
                <a:solidFill>
                  <a:srgbClr val="005C94"/>
                </a:solidFill>
              </p:spPr>
              <p:txBody>
                <a:bodyPr wrap="square" lIns="0" tIns="0" rIns="0" bIns="0" rtlCol="0"/>
                <a:lstStyle/>
                <a:p>
                  <a:endParaRPr lang="en-GB"/>
                </a:p>
              </p:txBody>
            </p:sp>
            <p:sp>
              <p:nvSpPr>
                <p:cNvPr id="1874" name="object 183">
                  <a:extLst>
                    <a:ext uri="{FF2B5EF4-FFF2-40B4-BE49-F238E27FC236}">
                      <a16:creationId xmlns:a16="http://schemas.microsoft.com/office/drawing/2014/main" id="{C32E8BB1-68DF-4D50-B8F1-88314B1925F2}"/>
                    </a:ext>
                  </a:extLst>
                </p:cNvPr>
                <p:cNvSpPr/>
                <p:nvPr/>
              </p:nvSpPr>
              <p:spPr>
                <a:xfrm>
                  <a:off x="13513761" y="9172315"/>
                  <a:ext cx="311150" cy="675005"/>
                </a:xfrm>
                <a:custGeom>
                  <a:avLst/>
                  <a:gdLst/>
                  <a:ahLst/>
                  <a:cxnLst/>
                  <a:rect l="l" t="t" r="r" b="b"/>
                  <a:pathLst>
                    <a:path w="311150" h="675004">
                      <a:moveTo>
                        <a:pt x="310744" y="0"/>
                      </a:moveTo>
                      <a:lnTo>
                        <a:pt x="299687" y="0"/>
                      </a:lnTo>
                      <a:lnTo>
                        <a:pt x="0" y="674471"/>
                      </a:lnTo>
                      <a:lnTo>
                        <a:pt x="11057" y="674471"/>
                      </a:lnTo>
                      <a:lnTo>
                        <a:pt x="310744" y="0"/>
                      </a:lnTo>
                      <a:close/>
                    </a:path>
                  </a:pathLst>
                </a:custGeom>
                <a:solidFill>
                  <a:srgbClr val="FFFFFF"/>
                </a:solidFill>
              </p:spPr>
              <p:txBody>
                <a:bodyPr wrap="square" lIns="0" tIns="0" rIns="0" bIns="0" rtlCol="0"/>
                <a:lstStyle/>
                <a:p>
                  <a:endParaRPr lang="en-GB"/>
                </a:p>
              </p:txBody>
            </p:sp>
            <p:sp>
              <p:nvSpPr>
                <p:cNvPr id="1875" name="object 184">
                  <a:extLst>
                    <a:ext uri="{FF2B5EF4-FFF2-40B4-BE49-F238E27FC236}">
                      <a16:creationId xmlns:a16="http://schemas.microsoft.com/office/drawing/2014/main" id="{08C25FB9-521D-4600-B987-1AFCDC9DCF56}"/>
                    </a:ext>
                  </a:extLst>
                </p:cNvPr>
                <p:cNvSpPr/>
                <p:nvPr/>
              </p:nvSpPr>
              <p:spPr>
                <a:xfrm>
                  <a:off x="13809702" y="9172315"/>
                  <a:ext cx="299720" cy="675005"/>
                </a:xfrm>
                <a:custGeom>
                  <a:avLst/>
                  <a:gdLst/>
                  <a:ahLst/>
                  <a:cxnLst/>
                  <a:rect l="l" t="t" r="r" b="b"/>
                  <a:pathLst>
                    <a:path w="299719" h="675004">
                      <a:moveTo>
                        <a:pt x="299687" y="0"/>
                      </a:moveTo>
                      <a:lnTo>
                        <a:pt x="0" y="674471"/>
                      </a:lnTo>
                    </a:path>
                  </a:pathLst>
                </a:custGeom>
                <a:solidFill>
                  <a:srgbClr val="005C94"/>
                </a:solidFill>
              </p:spPr>
              <p:txBody>
                <a:bodyPr wrap="square" lIns="0" tIns="0" rIns="0" bIns="0" rtlCol="0"/>
                <a:lstStyle/>
                <a:p>
                  <a:endParaRPr lang="en-GB"/>
                </a:p>
              </p:txBody>
            </p:sp>
            <p:sp>
              <p:nvSpPr>
                <p:cNvPr id="1876" name="object 185">
                  <a:extLst>
                    <a:ext uri="{FF2B5EF4-FFF2-40B4-BE49-F238E27FC236}">
                      <a16:creationId xmlns:a16="http://schemas.microsoft.com/office/drawing/2014/main" id="{1043606B-7FFC-4562-80F4-C3CE1D17AD64}"/>
                    </a:ext>
                  </a:extLst>
                </p:cNvPr>
                <p:cNvSpPr/>
                <p:nvPr/>
              </p:nvSpPr>
              <p:spPr>
                <a:xfrm>
                  <a:off x="13804171" y="9172315"/>
                  <a:ext cx="311150" cy="675005"/>
                </a:xfrm>
                <a:custGeom>
                  <a:avLst/>
                  <a:gdLst/>
                  <a:ahLst/>
                  <a:cxnLst/>
                  <a:rect l="l" t="t" r="r" b="b"/>
                  <a:pathLst>
                    <a:path w="311150" h="675004">
                      <a:moveTo>
                        <a:pt x="310754" y="0"/>
                      </a:moveTo>
                      <a:lnTo>
                        <a:pt x="299687" y="0"/>
                      </a:lnTo>
                      <a:lnTo>
                        <a:pt x="0" y="674471"/>
                      </a:lnTo>
                      <a:lnTo>
                        <a:pt x="11067" y="674471"/>
                      </a:lnTo>
                      <a:lnTo>
                        <a:pt x="310754" y="0"/>
                      </a:lnTo>
                      <a:close/>
                    </a:path>
                  </a:pathLst>
                </a:custGeom>
                <a:solidFill>
                  <a:srgbClr val="FFFFFF"/>
                </a:solidFill>
              </p:spPr>
              <p:txBody>
                <a:bodyPr wrap="square" lIns="0" tIns="0" rIns="0" bIns="0" rtlCol="0"/>
                <a:lstStyle/>
                <a:p>
                  <a:endParaRPr lang="en-GB"/>
                </a:p>
              </p:txBody>
            </p:sp>
            <p:sp>
              <p:nvSpPr>
                <p:cNvPr id="1877" name="object 186">
                  <a:extLst>
                    <a:ext uri="{FF2B5EF4-FFF2-40B4-BE49-F238E27FC236}">
                      <a16:creationId xmlns:a16="http://schemas.microsoft.com/office/drawing/2014/main" id="{16FEAAA8-CCC3-4CD6-8A53-EE2CE9054CD4}"/>
                    </a:ext>
                  </a:extLst>
                </p:cNvPr>
                <p:cNvSpPr/>
                <p:nvPr/>
              </p:nvSpPr>
              <p:spPr>
                <a:xfrm>
                  <a:off x="13138265" y="9397135"/>
                  <a:ext cx="1162050" cy="0"/>
                </a:xfrm>
                <a:custGeom>
                  <a:avLst/>
                  <a:gdLst/>
                  <a:ahLst/>
                  <a:cxnLst/>
                  <a:rect l="l" t="t" r="r" b="b"/>
                  <a:pathLst>
                    <a:path w="1162050">
                      <a:moveTo>
                        <a:pt x="1161640" y="0"/>
                      </a:moveTo>
                      <a:lnTo>
                        <a:pt x="0" y="0"/>
                      </a:lnTo>
                    </a:path>
                  </a:pathLst>
                </a:custGeom>
                <a:solidFill>
                  <a:srgbClr val="005C94"/>
                </a:solidFill>
              </p:spPr>
              <p:txBody>
                <a:bodyPr wrap="square" lIns="0" tIns="0" rIns="0" bIns="0" rtlCol="0"/>
                <a:lstStyle/>
                <a:p>
                  <a:endParaRPr lang="en-GB"/>
                </a:p>
              </p:txBody>
            </p:sp>
            <p:sp>
              <p:nvSpPr>
                <p:cNvPr id="1878" name="object 187">
                  <a:extLst>
                    <a:ext uri="{FF2B5EF4-FFF2-40B4-BE49-F238E27FC236}">
                      <a16:creationId xmlns:a16="http://schemas.microsoft.com/office/drawing/2014/main" id="{6FE4B4EC-F10A-40BF-98C0-629BDF7B3B1E}"/>
                    </a:ext>
                  </a:extLst>
                </p:cNvPr>
                <p:cNvSpPr/>
                <p:nvPr/>
              </p:nvSpPr>
              <p:spPr>
                <a:xfrm>
                  <a:off x="13136335" y="9392790"/>
                  <a:ext cx="1165860" cy="8890"/>
                </a:xfrm>
                <a:custGeom>
                  <a:avLst/>
                  <a:gdLst/>
                  <a:ahLst/>
                  <a:cxnLst/>
                  <a:rect l="l" t="t" r="r" b="b"/>
                  <a:pathLst>
                    <a:path w="1165859" h="8890">
                      <a:moveTo>
                        <a:pt x="1165503" y="0"/>
                      </a:moveTo>
                      <a:lnTo>
                        <a:pt x="3853" y="0"/>
                      </a:lnTo>
                      <a:lnTo>
                        <a:pt x="0" y="8690"/>
                      </a:lnTo>
                      <a:lnTo>
                        <a:pt x="1161640" y="8690"/>
                      </a:lnTo>
                      <a:lnTo>
                        <a:pt x="1165503" y="0"/>
                      </a:lnTo>
                      <a:close/>
                    </a:path>
                  </a:pathLst>
                </a:custGeom>
                <a:solidFill>
                  <a:srgbClr val="FFFFFF"/>
                </a:solidFill>
              </p:spPr>
              <p:txBody>
                <a:bodyPr wrap="square" lIns="0" tIns="0" rIns="0" bIns="0" rtlCol="0"/>
                <a:lstStyle/>
                <a:p>
                  <a:endParaRPr lang="en-GB"/>
                </a:p>
              </p:txBody>
            </p:sp>
            <p:sp>
              <p:nvSpPr>
                <p:cNvPr id="1879" name="object 188">
                  <a:extLst>
                    <a:ext uri="{FF2B5EF4-FFF2-40B4-BE49-F238E27FC236}">
                      <a16:creationId xmlns:a16="http://schemas.microsoft.com/office/drawing/2014/main" id="{4CAB5C7A-E5C8-4ABE-B1F4-A17697D759E5}"/>
                    </a:ext>
                  </a:extLst>
                </p:cNvPr>
                <p:cNvSpPr/>
                <p:nvPr/>
              </p:nvSpPr>
              <p:spPr>
                <a:xfrm>
                  <a:off x="13038362" y="9621957"/>
                  <a:ext cx="1162050" cy="0"/>
                </a:xfrm>
                <a:custGeom>
                  <a:avLst/>
                  <a:gdLst/>
                  <a:ahLst/>
                  <a:cxnLst/>
                  <a:rect l="l" t="t" r="r" b="b"/>
                  <a:pathLst>
                    <a:path w="1162050">
                      <a:moveTo>
                        <a:pt x="1161650" y="0"/>
                      </a:moveTo>
                      <a:lnTo>
                        <a:pt x="0" y="0"/>
                      </a:lnTo>
                    </a:path>
                  </a:pathLst>
                </a:custGeom>
                <a:solidFill>
                  <a:srgbClr val="005C94"/>
                </a:solidFill>
              </p:spPr>
              <p:txBody>
                <a:bodyPr wrap="square" lIns="0" tIns="0" rIns="0" bIns="0" rtlCol="0"/>
                <a:lstStyle/>
                <a:p>
                  <a:endParaRPr lang="en-GB"/>
                </a:p>
              </p:txBody>
            </p:sp>
            <p:sp>
              <p:nvSpPr>
                <p:cNvPr id="1880" name="object 189">
                  <a:extLst>
                    <a:ext uri="{FF2B5EF4-FFF2-40B4-BE49-F238E27FC236}">
                      <a16:creationId xmlns:a16="http://schemas.microsoft.com/office/drawing/2014/main" id="{C302B7A9-2AB7-4D1D-B9F0-5556BE241853}"/>
                    </a:ext>
                  </a:extLst>
                </p:cNvPr>
                <p:cNvSpPr/>
                <p:nvPr/>
              </p:nvSpPr>
              <p:spPr>
                <a:xfrm>
                  <a:off x="12931001" y="9167971"/>
                  <a:ext cx="1476375" cy="683260"/>
                </a:xfrm>
                <a:custGeom>
                  <a:avLst/>
                  <a:gdLst/>
                  <a:ahLst/>
                  <a:cxnLst/>
                  <a:rect l="l" t="t" r="r" b="b"/>
                  <a:pathLst>
                    <a:path w="1476375" h="683259">
                      <a:moveTo>
                        <a:pt x="1476248" y="0"/>
                      </a:moveTo>
                      <a:lnTo>
                        <a:pt x="1470723" y="0"/>
                      </a:lnTo>
                      <a:lnTo>
                        <a:pt x="1461338" y="0"/>
                      </a:lnTo>
                      <a:lnTo>
                        <a:pt x="1461338" y="8699"/>
                      </a:lnTo>
                      <a:lnTo>
                        <a:pt x="1265402" y="449643"/>
                      </a:lnTo>
                      <a:lnTo>
                        <a:pt x="1261529" y="449643"/>
                      </a:lnTo>
                      <a:lnTo>
                        <a:pt x="1261529" y="458343"/>
                      </a:lnTo>
                      <a:lnTo>
                        <a:pt x="1165504" y="674471"/>
                      </a:lnTo>
                      <a:lnTo>
                        <a:pt x="14922" y="674471"/>
                      </a:lnTo>
                      <a:lnTo>
                        <a:pt x="110947" y="458343"/>
                      </a:lnTo>
                      <a:lnTo>
                        <a:pt x="1261529" y="458343"/>
                      </a:lnTo>
                      <a:lnTo>
                        <a:pt x="1261529" y="449643"/>
                      </a:lnTo>
                      <a:lnTo>
                        <a:pt x="114808" y="449643"/>
                      </a:lnTo>
                      <a:lnTo>
                        <a:pt x="310743" y="8699"/>
                      </a:lnTo>
                      <a:lnTo>
                        <a:pt x="1461338" y="8699"/>
                      </a:lnTo>
                      <a:lnTo>
                        <a:pt x="1461338" y="0"/>
                      </a:lnTo>
                      <a:lnTo>
                        <a:pt x="303555" y="0"/>
                      </a:lnTo>
                      <a:lnTo>
                        <a:pt x="0" y="683171"/>
                      </a:lnTo>
                      <a:lnTo>
                        <a:pt x="1172705" y="683171"/>
                      </a:lnTo>
                      <a:lnTo>
                        <a:pt x="1176566" y="674471"/>
                      </a:lnTo>
                      <a:lnTo>
                        <a:pt x="1472387" y="8699"/>
                      </a:lnTo>
                      <a:lnTo>
                        <a:pt x="1476248" y="0"/>
                      </a:lnTo>
                      <a:close/>
                    </a:path>
                  </a:pathLst>
                </a:custGeom>
                <a:solidFill>
                  <a:srgbClr val="FFFFFF"/>
                </a:solidFill>
              </p:spPr>
              <p:txBody>
                <a:bodyPr wrap="square" lIns="0" tIns="0" rIns="0" bIns="0" rtlCol="0"/>
                <a:lstStyle/>
                <a:p>
                  <a:endParaRPr lang="en-GB"/>
                </a:p>
              </p:txBody>
            </p:sp>
            <p:sp>
              <p:nvSpPr>
                <p:cNvPr id="1881" name="object 190">
                  <a:extLst>
                    <a:ext uri="{FF2B5EF4-FFF2-40B4-BE49-F238E27FC236}">
                      <a16:creationId xmlns:a16="http://schemas.microsoft.com/office/drawing/2014/main" id="{9A029730-F416-4181-9796-CDD9AC40EE5E}"/>
                    </a:ext>
                  </a:extLst>
                </p:cNvPr>
                <p:cNvSpPr/>
                <p:nvPr/>
              </p:nvSpPr>
              <p:spPr>
                <a:xfrm>
                  <a:off x="12894615" y="9128459"/>
                  <a:ext cx="1461770" cy="675005"/>
                </a:xfrm>
                <a:custGeom>
                  <a:avLst/>
                  <a:gdLst/>
                  <a:ahLst/>
                  <a:cxnLst/>
                  <a:rect l="l" t="t" r="r" b="b"/>
                  <a:pathLst>
                    <a:path w="1461769" h="675004">
                      <a:moveTo>
                        <a:pt x="1461327" y="0"/>
                      </a:moveTo>
                      <a:lnTo>
                        <a:pt x="299687" y="0"/>
                      </a:lnTo>
                      <a:lnTo>
                        <a:pt x="0" y="674471"/>
                      </a:lnTo>
                      <a:lnTo>
                        <a:pt x="1161640" y="674471"/>
                      </a:lnTo>
                      <a:lnTo>
                        <a:pt x="1461327" y="0"/>
                      </a:lnTo>
                      <a:close/>
                    </a:path>
                  </a:pathLst>
                </a:custGeom>
                <a:solidFill>
                  <a:srgbClr val="00438D"/>
                </a:solidFill>
              </p:spPr>
              <p:txBody>
                <a:bodyPr wrap="square" lIns="0" tIns="0" rIns="0" bIns="0" rtlCol="0"/>
                <a:lstStyle/>
                <a:p>
                  <a:endParaRPr lang="en-GB"/>
                </a:p>
              </p:txBody>
            </p:sp>
            <p:sp>
              <p:nvSpPr>
                <p:cNvPr id="1882" name="object 191">
                  <a:extLst>
                    <a:ext uri="{FF2B5EF4-FFF2-40B4-BE49-F238E27FC236}">
                      <a16:creationId xmlns:a16="http://schemas.microsoft.com/office/drawing/2014/main" id="{DF27BD11-7FD8-446A-843D-A26E3B7947C1}"/>
                    </a:ext>
                  </a:extLst>
                </p:cNvPr>
                <p:cNvSpPr/>
                <p:nvPr/>
              </p:nvSpPr>
              <p:spPr>
                <a:xfrm>
                  <a:off x="12942634" y="9128461"/>
                  <a:ext cx="1366520" cy="675005"/>
                </a:xfrm>
                <a:custGeom>
                  <a:avLst/>
                  <a:gdLst/>
                  <a:ahLst/>
                  <a:cxnLst/>
                  <a:rect l="l" t="t" r="r" b="b"/>
                  <a:pathLst>
                    <a:path w="1366519" h="675004">
                      <a:moveTo>
                        <a:pt x="1366012" y="106438"/>
                      </a:moveTo>
                      <a:lnTo>
                        <a:pt x="1224953" y="106438"/>
                      </a:lnTo>
                      <a:lnTo>
                        <a:pt x="1272247" y="0"/>
                      </a:lnTo>
                      <a:lnTo>
                        <a:pt x="1261186" y="0"/>
                      </a:lnTo>
                      <a:lnTo>
                        <a:pt x="1213891" y="106438"/>
                      </a:lnTo>
                      <a:lnTo>
                        <a:pt x="1210017" y="106438"/>
                      </a:lnTo>
                      <a:lnTo>
                        <a:pt x="1210017" y="115138"/>
                      </a:lnTo>
                      <a:lnTo>
                        <a:pt x="1113256" y="332892"/>
                      </a:lnTo>
                      <a:lnTo>
                        <a:pt x="1109408" y="332892"/>
                      </a:lnTo>
                      <a:lnTo>
                        <a:pt x="1109408" y="341579"/>
                      </a:lnTo>
                      <a:lnTo>
                        <a:pt x="1013371" y="557707"/>
                      </a:lnTo>
                      <a:lnTo>
                        <a:pt x="735393" y="557707"/>
                      </a:lnTo>
                      <a:lnTo>
                        <a:pt x="831430" y="341579"/>
                      </a:lnTo>
                      <a:lnTo>
                        <a:pt x="1109408" y="341579"/>
                      </a:lnTo>
                      <a:lnTo>
                        <a:pt x="1109408" y="332892"/>
                      </a:lnTo>
                      <a:lnTo>
                        <a:pt x="835291" y="332892"/>
                      </a:lnTo>
                      <a:lnTo>
                        <a:pt x="932053" y="115138"/>
                      </a:lnTo>
                      <a:lnTo>
                        <a:pt x="1210017" y="115138"/>
                      </a:lnTo>
                      <a:lnTo>
                        <a:pt x="1210017" y="106438"/>
                      </a:lnTo>
                      <a:lnTo>
                        <a:pt x="935913" y="106438"/>
                      </a:lnTo>
                      <a:lnTo>
                        <a:pt x="983221" y="0"/>
                      </a:lnTo>
                      <a:lnTo>
                        <a:pt x="972159" y="0"/>
                      </a:lnTo>
                      <a:lnTo>
                        <a:pt x="924852" y="106438"/>
                      </a:lnTo>
                      <a:lnTo>
                        <a:pt x="920991" y="106438"/>
                      </a:lnTo>
                      <a:lnTo>
                        <a:pt x="920991" y="115138"/>
                      </a:lnTo>
                      <a:lnTo>
                        <a:pt x="824230" y="332892"/>
                      </a:lnTo>
                      <a:lnTo>
                        <a:pt x="820369" y="332892"/>
                      </a:lnTo>
                      <a:lnTo>
                        <a:pt x="820369" y="341579"/>
                      </a:lnTo>
                      <a:lnTo>
                        <a:pt x="724331" y="557707"/>
                      </a:lnTo>
                      <a:lnTo>
                        <a:pt x="444995" y="557707"/>
                      </a:lnTo>
                      <a:lnTo>
                        <a:pt x="541032" y="341579"/>
                      </a:lnTo>
                      <a:lnTo>
                        <a:pt x="820369" y="341579"/>
                      </a:lnTo>
                      <a:lnTo>
                        <a:pt x="820369" y="332892"/>
                      </a:lnTo>
                      <a:lnTo>
                        <a:pt x="544880" y="332892"/>
                      </a:lnTo>
                      <a:lnTo>
                        <a:pt x="641642" y="115138"/>
                      </a:lnTo>
                      <a:lnTo>
                        <a:pt x="920991" y="115138"/>
                      </a:lnTo>
                      <a:lnTo>
                        <a:pt x="920991" y="106438"/>
                      </a:lnTo>
                      <a:lnTo>
                        <a:pt x="645515" y="106438"/>
                      </a:lnTo>
                      <a:lnTo>
                        <a:pt x="692810" y="0"/>
                      </a:lnTo>
                      <a:lnTo>
                        <a:pt x="681748" y="0"/>
                      </a:lnTo>
                      <a:lnTo>
                        <a:pt x="634441" y="106438"/>
                      </a:lnTo>
                      <a:lnTo>
                        <a:pt x="630580" y="106438"/>
                      </a:lnTo>
                      <a:lnTo>
                        <a:pt x="630580" y="115138"/>
                      </a:lnTo>
                      <a:lnTo>
                        <a:pt x="533819" y="332892"/>
                      </a:lnTo>
                      <a:lnTo>
                        <a:pt x="529958" y="332892"/>
                      </a:lnTo>
                      <a:lnTo>
                        <a:pt x="529958" y="341579"/>
                      </a:lnTo>
                      <a:lnTo>
                        <a:pt x="433920" y="557707"/>
                      </a:lnTo>
                      <a:lnTo>
                        <a:pt x="153187" y="557707"/>
                      </a:lnTo>
                      <a:lnTo>
                        <a:pt x="249224" y="341579"/>
                      </a:lnTo>
                      <a:lnTo>
                        <a:pt x="529958" y="341579"/>
                      </a:lnTo>
                      <a:lnTo>
                        <a:pt x="529958" y="332892"/>
                      </a:lnTo>
                      <a:lnTo>
                        <a:pt x="253085" y="332892"/>
                      </a:lnTo>
                      <a:lnTo>
                        <a:pt x="349846" y="115138"/>
                      </a:lnTo>
                      <a:lnTo>
                        <a:pt x="630580" y="115138"/>
                      </a:lnTo>
                      <a:lnTo>
                        <a:pt x="630580" y="106438"/>
                      </a:lnTo>
                      <a:lnTo>
                        <a:pt x="353707" y="106438"/>
                      </a:lnTo>
                      <a:lnTo>
                        <a:pt x="401015" y="0"/>
                      </a:lnTo>
                      <a:lnTo>
                        <a:pt x="389953" y="0"/>
                      </a:lnTo>
                      <a:lnTo>
                        <a:pt x="342658" y="106438"/>
                      </a:lnTo>
                      <a:lnTo>
                        <a:pt x="204368" y="106438"/>
                      </a:lnTo>
                      <a:lnTo>
                        <a:pt x="200507" y="115138"/>
                      </a:lnTo>
                      <a:lnTo>
                        <a:pt x="338785" y="115138"/>
                      </a:lnTo>
                      <a:lnTo>
                        <a:pt x="242023" y="332892"/>
                      </a:lnTo>
                      <a:lnTo>
                        <a:pt x="103746" y="332892"/>
                      </a:lnTo>
                      <a:lnTo>
                        <a:pt x="99885" y="341579"/>
                      </a:lnTo>
                      <a:lnTo>
                        <a:pt x="238175" y="341579"/>
                      </a:lnTo>
                      <a:lnTo>
                        <a:pt x="142138" y="557707"/>
                      </a:lnTo>
                      <a:lnTo>
                        <a:pt x="3860" y="557707"/>
                      </a:lnTo>
                      <a:lnTo>
                        <a:pt x="0" y="566394"/>
                      </a:lnTo>
                      <a:lnTo>
                        <a:pt x="138277" y="566394"/>
                      </a:lnTo>
                      <a:lnTo>
                        <a:pt x="90271" y="674471"/>
                      </a:lnTo>
                      <a:lnTo>
                        <a:pt x="101320" y="674471"/>
                      </a:lnTo>
                      <a:lnTo>
                        <a:pt x="149326" y="566394"/>
                      </a:lnTo>
                      <a:lnTo>
                        <a:pt x="430060" y="566394"/>
                      </a:lnTo>
                      <a:lnTo>
                        <a:pt x="382054" y="674471"/>
                      </a:lnTo>
                      <a:lnTo>
                        <a:pt x="393128" y="674471"/>
                      </a:lnTo>
                      <a:lnTo>
                        <a:pt x="441134" y="566394"/>
                      </a:lnTo>
                      <a:lnTo>
                        <a:pt x="720471" y="566394"/>
                      </a:lnTo>
                      <a:lnTo>
                        <a:pt x="672465" y="674471"/>
                      </a:lnTo>
                      <a:lnTo>
                        <a:pt x="683526" y="674471"/>
                      </a:lnTo>
                      <a:lnTo>
                        <a:pt x="731532" y="566394"/>
                      </a:lnTo>
                      <a:lnTo>
                        <a:pt x="1009510" y="566394"/>
                      </a:lnTo>
                      <a:lnTo>
                        <a:pt x="961504" y="674471"/>
                      </a:lnTo>
                      <a:lnTo>
                        <a:pt x="972566" y="674471"/>
                      </a:lnTo>
                      <a:lnTo>
                        <a:pt x="1020572" y="566394"/>
                      </a:lnTo>
                      <a:lnTo>
                        <a:pt x="1161630" y="566394"/>
                      </a:lnTo>
                      <a:lnTo>
                        <a:pt x="1165504" y="557707"/>
                      </a:lnTo>
                      <a:lnTo>
                        <a:pt x="1024432" y="557707"/>
                      </a:lnTo>
                      <a:lnTo>
                        <a:pt x="1120470" y="341579"/>
                      </a:lnTo>
                      <a:lnTo>
                        <a:pt x="1261529" y="341579"/>
                      </a:lnTo>
                      <a:lnTo>
                        <a:pt x="1265389" y="332892"/>
                      </a:lnTo>
                      <a:lnTo>
                        <a:pt x="1124318" y="332892"/>
                      </a:lnTo>
                      <a:lnTo>
                        <a:pt x="1221079" y="115138"/>
                      </a:lnTo>
                      <a:lnTo>
                        <a:pt x="1362151" y="115138"/>
                      </a:lnTo>
                      <a:lnTo>
                        <a:pt x="1366012" y="106438"/>
                      </a:lnTo>
                      <a:close/>
                    </a:path>
                  </a:pathLst>
                </a:custGeom>
                <a:solidFill>
                  <a:srgbClr val="002D5F"/>
                </a:solidFill>
              </p:spPr>
              <p:txBody>
                <a:bodyPr wrap="square" lIns="0" tIns="0" rIns="0" bIns="0" rtlCol="0"/>
                <a:lstStyle/>
                <a:p>
                  <a:endParaRPr lang="en-GB"/>
                </a:p>
              </p:txBody>
            </p:sp>
            <p:sp>
              <p:nvSpPr>
                <p:cNvPr id="1883" name="object 192">
                  <a:extLst>
                    <a:ext uri="{FF2B5EF4-FFF2-40B4-BE49-F238E27FC236}">
                      <a16:creationId xmlns:a16="http://schemas.microsoft.com/office/drawing/2014/main" id="{E3F6AED3-4F45-458A-87E0-8B0E5745A2D1}"/>
                    </a:ext>
                  </a:extLst>
                </p:cNvPr>
                <p:cNvSpPr/>
                <p:nvPr/>
              </p:nvSpPr>
              <p:spPr>
                <a:xfrm>
                  <a:off x="13185025" y="9128460"/>
                  <a:ext cx="299720" cy="675005"/>
                </a:xfrm>
                <a:custGeom>
                  <a:avLst/>
                  <a:gdLst/>
                  <a:ahLst/>
                  <a:cxnLst/>
                  <a:rect l="l" t="t" r="r" b="b"/>
                  <a:pathLst>
                    <a:path w="299719" h="675004">
                      <a:moveTo>
                        <a:pt x="299687" y="0"/>
                      </a:moveTo>
                      <a:lnTo>
                        <a:pt x="0" y="674471"/>
                      </a:lnTo>
                    </a:path>
                  </a:pathLst>
                </a:custGeom>
                <a:solidFill>
                  <a:srgbClr val="005C94"/>
                </a:solidFill>
              </p:spPr>
              <p:txBody>
                <a:bodyPr wrap="square" lIns="0" tIns="0" rIns="0" bIns="0" rtlCol="0"/>
                <a:lstStyle/>
                <a:p>
                  <a:endParaRPr lang="en-GB"/>
                </a:p>
              </p:txBody>
            </p:sp>
            <p:sp>
              <p:nvSpPr>
                <p:cNvPr id="1884" name="object 193">
                  <a:extLst>
                    <a:ext uri="{FF2B5EF4-FFF2-40B4-BE49-F238E27FC236}">
                      <a16:creationId xmlns:a16="http://schemas.microsoft.com/office/drawing/2014/main" id="{CB07A254-652A-4F0C-88C8-FF6AE12B3C31}"/>
                    </a:ext>
                  </a:extLst>
                </p:cNvPr>
                <p:cNvSpPr/>
                <p:nvPr/>
              </p:nvSpPr>
              <p:spPr>
                <a:xfrm>
                  <a:off x="13179493" y="9128460"/>
                  <a:ext cx="311150" cy="675005"/>
                </a:xfrm>
                <a:custGeom>
                  <a:avLst/>
                  <a:gdLst/>
                  <a:ahLst/>
                  <a:cxnLst/>
                  <a:rect l="l" t="t" r="r" b="b"/>
                  <a:pathLst>
                    <a:path w="311150" h="675004">
                      <a:moveTo>
                        <a:pt x="310754" y="0"/>
                      </a:moveTo>
                      <a:lnTo>
                        <a:pt x="299687" y="0"/>
                      </a:lnTo>
                      <a:lnTo>
                        <a:pt x="0" y="674471"/>
                      </a:lnTo>
                      <a:lnTo>
                        <a:pt x="11067" y="674471"/>
                      </a:lnTo>
                      <a:lnTo>
                        <a:pt x="310754" y="0"/>
                      </a:lnTo>
                      <a:close/>
                    </a:path>
                  </a:pathLst>
                </a:custGeom>
                <a:solidFill>
                  <a:srgbClr val="FFFFFF"/>
                </a:solidFill>
              </p:spPr>
              <p:txBody>
                <a:bodyPr wrap="square" lIns="0" tIns="0" rIns="0" bIns="0" rtlCol="0"/>
                <a:lstStyle/>
                <a:p>
                  <a:endParaRPr lang="en-GB"/>
                </a:p>
              </p:txBody>
            </p:sp>
            <p:sp>
              <p:nvSpPr>
                <p:cNvPr id="1885" name="object 194">
                  <a:extLst>
                    <a:ext uri="{FF2B5EF4-FFF2-40B4-BE49-F238E27FC236}">
                      <a16:creationId xmlns:a16="http://schemas.microsoft.com/office/drawing/2014/main" id="{0B019D23-3963-4F3D-865A-A15FB3160F1A}"/>
                    </a:ext>
                  </a:extLst>
                </p:cNvPr>
                <p:cNvSpPr/>
                <p:nvPr/>
              </p:nvSpPr>
              <p:spPr>
                <a:xfrm>
                  <a:off x="13475436" y="9128460"/>
                  <a:ext cx="299720" cy="675005"/>
                </a:xfrm>
                <a:custGeom>
                  <a:avLst/>
                  <a:gdLst/>
                  <a:ahLst/>
                  <a:cxnLst/>
                  <a:rect l="l" t="t" r="r" b="b"/>
                  <a:pathLst>
                    <a:path w="299719" h="675004">
                      <a:moveTo>
                        <a:pt x="299687" y="0"/>
                      </a:moveTo>
                      <a:lnTo>
                        <a:pt x="0" y="674471"/>
                      </a:lnTo>
                    </a:path>
                  </a:pathLst>
                </a:custGeom>
                <a:solidFill>
                  <a:srgbClr val="005C94"/>
                </a:solidFill>
              </p:spPr>
              <p:txBody>
                <a:bodyPr wrap="square" lIns="0" tIns="0" rIns="0" bIns="0" rtlCol="0"/>
                <a:lstStyle/>
                <a:p>
                  <a:endParaRPr lang="en-GB"/>
                </a:p>
              </p:txBody>
            </p:sp>
            <p:sp>
              <p:nvSpPr>
                <p:cNvPr id="1886" name="object 195">
                  <a:extLst>
                    <a:ext uri="{FF2B5EF4-FFF2-40B4-BE49-F238E27FC236}">
                      <a16:creationId xmlns:a16="http://schemas.microsoft.com/office/drawing/2014/main" id="{B5E4D885-AE19-41E1-9889-34904183FB5F}"/>
                    </a:ext>
                  </a:extLst>
                </p:cNvPr>
                <p:cNvSpPr/>
                <p:nvPr/>
              </p:nvSpPr>
              <p:spPr>
                <a:xfrm>
                  <a:off x="13469903" y="9128460"/>
                  <a:ext cx="311150" cy="675005"/>
                </a:xfrm>
                <a:custGeom>
                  <a:avLst/>
                  <a:gdLst/>
                  <a:ahLst/>
                  <a:cxnLst/>
                  <a:rect l="l" t="t" r="r" b="b"/>
                  <a:pathLst>
                    <a:path w="311150" h="675004">
                      <a:moveTo>
                        <a:pt x="310754" y="0"/>
                      </a:moveTo>
                      <a:lnTo>
                        <a:pt x="299687" y="0"/>
                      </a:lnTo>
                      <a:lnTo>
                        <a:pt x="0" y="674471"/>
                      </a:lnTo>
                      <a:lnTo>
                        <a:pt x="11067" y="674471"/>
                      </a:lnTo>
                      <a:lnTo>
                        <a:pt x="310754" y="0"/>
                      </a:lnTo>
                      <a:close/>
                    </a:path>
                  </a:pathLst>
                </a:custGeom>
                <a:solidFill>
                  <a:srgbClr val="FFFFFF"/>
                </a:solidFill>
              </p:spPr>
              <p:txBody>
                <a:bodyPr wrap="square" lIns="0" tIns="0" rIns="0" bIns="0" rtlCol="0"/>
                <a:lstStyle/>
                <a:p>
                  <a:endParaRPr lang="en-GB"/>
                </a:p>
              </p:txBody>
            </p:sp>
            <p:sp>
              <p:nvSpPr>
                <p:cNvPr id="1887" name="object 196">
                  <a:extLst>
                    <a:ext uri="{FF2B5EF4-FFF2-40B4-BE49-F238E27FC236}">
                      <a16:creationId xmlns:a16="http://schemas.microsoft.com/office/drawing/2014/main" id="{B49C7EED-CE27-41A1-A355-244E51C2BE47}"/>
                    </a:ext>
                  </a:extLst>
                </p:cNvPr>
                <p:cNvSpPr/>
                <p:nvPr/>
              </p:nvSpPr>
              <p:spPr>
                <a:xfrm>
                  <a:off x="13765846" y="9128460"/>
                  <a:ext cx="299720" cy="675005"/>
                </a:xfrm>
                <a:custGeom>
                  <a:avLst/>
                  <a:gdLst/>
                  <a:ahLst/>
                  <a:cxnLst/>
                  <a:rect l="l" t="t" r="r" b="b"/>
                  <a:pathLst>
                    <a:path w="299719" h="675004">
                      <a:moveTo>
                        <a:pt x="299687" y="0"/>
                      </a:moveTo>
                      <a:lnTo>
                        <a:pt x="0" y="674471"/>
                      </a:lnTo>
                    </a:path>
                  </a:pathLst>
                </a:custGeom>
                <a:solidFill>
                  <a:srgbClr val="005C94"/>
                </a:solidFill>
              </p:spPr>
              <p:txBody>
                <a:bodyPr wrap="square" lIns="0" tIns="0" rIns="0" bIns="0" rtlCol="0"/>
                <a:lstStyle/>
                <a:p>
                  <a:endParaRPr lang="en-GB"/>
                </a:p>
              </p:txBody>
            </p:sp>
            <p:sp>
              <p:nvSpPr>
                <p:cNvPr id="1888" name="object 197">
                  <a:extLst>
                    <a:ext uri="{FF2B5EF4-FFF2-40B4-BE49-F238E27FC236}">
                      <a16:creationId xmlns:a16="http://schemas.microsoft.com/office/drawing/2014/main" id="{0CAEFFDA-43A7-4B15-9903-8CAA75842F0D}"/>
                    </a:ext>
                  </a:extLst>
                </p:cNvPr>
                <p:cNvSpPr/>
                <p:nvPr/>
              </p:nvSpPr>
              <p:spPr>
                <a:xfrm>
                  <a:off x="13760316" y="9128460"/>
                  <a:ext cx="311150" cy="675005"/>
                </a:xfrm>
                <a:custGeom>
                  <a:avLst/>
                  <a:gdLst/>
                  <a:ahLst/>
                  <a:cxnLst/>
                  <a:rect l="l" t="t" r="r" b="b"/>
                  <a:pathLst>
                    <a:path w="311150" h="675004">
                      <a:moveTo>
                        <a:pt x="310754" y="0"/>
                      </a:moveTo>
                      <a:lnTo>
                        <a:pt x="299687" y="0"/>
                      </a:lnTo>
                      <a:lnTo>
                        <a:pt x="0" y="674471"/>
                      </a:lnTo>
                      <a:lnTo>
                        <a:pt x="11057" y="674471"/>
                      </a:lnTo>
                      <a:lnTo>
                        <a:pt x="310754" y="0"/>
                      </a:lnTo>
                      <a:close/>
                    </a:path>
                  </a:pathLst>
                </a:custGeom>
                <a:solidFill>
                  <a:srgbClr val="FFFFFF"/>
                </a:solidFill>
              </p:spPr>
              <p:txBody>
                <a:bodyPr wrap="square" lIns="0" tIns="0" rIns="0" bIns="0" rtlCol="0"/>
                <a:lstStyle/>
                <a:p>
                  <a:endParaRPr lang="en-GB"/>
                </a:p>
              </p:txBody>
            </p:sp>
            <p:sp>
              <p:nvSpPr>
                <p:cNvPr id="1889" name="object 198">
                  <a:extLst>
                    <a:ext uri="{FF2B5EF4-FFF2-40B4-BE49-F238E27FC236}">
                      <a16:creationId xmlns:a16="http://schemas.microsoft.com/office/drawing/2014/main" id="{0EDDF0B6-A006-4ACB-B69A-3587FA84CE61}"/>
                    </a:ext>
                  </a:extLst>
                </p:cNvPr>
                <p:cNvSpPr/>
                <p:nvPr/>
              </p:nvSpPr>
              <p:spPr>
                <a:xfrm>
                  <a:off x="13094411" y="9353279"/>
                  <a:ext cx="1162050" cy="0"/>
                </a:xfrm>
                <a:custGeom>
                  <a:avLst/>
                  <a:gdLst/>
                  <a:ahLst/>
                  <a:cxnLst/>
                  <a:rect l="l" t="t" r="r" b="b"/>
                  <a:pathLst>
                    <a:path w="1162050">
                      <a:moveTo>
                        <a:pt x="1161640" y="0"/>
                      </a:moveTo>
                      <a:lnTo>
                        <a:pt x="0" y="0"/>
                      </a:lnTo>
                    </a:path>
                  </a:pathLst>
                </a:custGeom>
                <a:solidFill>
                  <a:srgbClr val="005C94"/>
                </a:solidFill>
              </p:spPr>
              <p:txBody>
                <a:bodyPr wrap="square" lIns="0" tIns="0" rIns="0" bIns="0" rtlCol="0"/>
                <a:lstStyle/>
                <a:p>
                  <a:endParaRPr lang="en-GB"/>
                </a:p>
              </p:txBody>
            </p:sp>
            <p:sp>
              <p:nvSpPr>
                <p:cNvPr id="1890" name="object 199">
                  <a:extLst>
                    <a:ext uri="{FF2B5EF4-FFF2-40B4-BE49-F238E27FC236}">
                      <a16:creationId xmlns:a16="http://schemas.microsoft.com/office/drawing/2014/main" id="{5A220403-6A87-4A58-866A-FF53586CDC91}"/>
                    </a:ext>
                  </a:extLst>
                </p:cNvPr>
                <p:cNvSpPr/>
                <p:nvPr/>
              </p:nvSpPr>
              <p:spPr>
                <a:xfrm>
                  <a:off x="13092477" y="9348935"/>
                  <a:ext cx="1165860" cy="8890"/>
                </a:xfrm>
                <a:custGeom>
                  <a:avLst/>
                  <a:gdLst/>
                  <a:ahLst/>
                  <a:cxnLst/>
                  <a:rect l="l" t="t" r="r" b="b"/>
                  <a:pathLst>
                    <a:path w="1165859" h="8890">
                      <a:moveTo>
                        <a:pt x="1165503" y="0"/>
                      </a:moveTo>
                      <a:lnTo>
                        <a:pt x="3863" y="0"/>
                      </a:lnTo>
                      <a:lnTo>
                        <a:pt x="0" y="8690"/>
                      </a:lnTo>
                      <a:lnTo>
                        <a:pt x="1161640" y="8690"/>
                      </a:lnTo>
                      <a:lnTo>
                        <a:pt x="1165503" y="0"/>
                      </a:lnTo>
                      <a:close/>
                    </a:path>
                  </a:pathLst>
                </a:custGeom>
                <a:solidFill>
                  <a:srgbClr val="FFFFFF"/>
                </a:solidFill>
              </p:spPr>
              <p:txBody>
                <a:bodyPr wrap="square" lIns="0" tIns="0" rIns="0" bIns="0" rtlCol="0"/>
                <a:lstStyle/>
                <a:p>
                  <a:endParaRPr lang="en-GB"/>
                </a:p>
              </p:txBody>
            </p:sp>
            <p:sp>
              <p:nvSpPr>
                <p:cNvPr id="1891" name="object 200">
                  <a:extLst>
                    <a:ext uri="{FF2B5EF4-FFF2-40B4-BE49-F238E27FC236}">
                      <a16:creationId xmlns:a16="http://schemas.microsoft.com/office/drawing/2014/main" id="{EDDEED92-83A2-47C3-BCE5-67B2B25FB4C3}"/>
                    </a:ext>
                  </a:extLst>
                </p:cNvPr>
                <p:cNvSpPr/>
                <p:nvPr/>
              </p:nvSpPr>
              <p:spPr>
                <a:xfrm>
                  <a:off x="12994514" y="9578102"/>
                  <a:ext cx="1162050" cy="0"/>
                </a:xfrm>
                <a:custGeom>
                  <a:avLst/>
                  <a:gdLst/>
                  <a:ahLst/>
                  <a:cxnLst/>
                  <a:rect l="l" t="t" r="r" b="b"/>
                  <a:pathLst>
                    <a:path w="1162050">
                      <a:moveTo>
                        <a:pt x="1161640" y="0"/>
                      </a:moveTo>
                      <a:lnTo>
                        <a:pt x="0" y="0"/>
                      </a:lnTo>
                    </a:path>
                  </a:pathLst>
                </a:custGeom>
                <a:solidFill>
                  <a:srgbClr val="005C94"/>
                </a:solidFill>
              </p:spPr>
              <p:txBody>
                <a:bodyPr wrap="square" lIns="0" tIns="0" rIns="0" bIns="0" rtlCol="0"/>
                <a:lstStyle/>
                <a:p>
                  <a:endParaRPr lang="en-GB"/>
                </a:p>
              </p:txBody>
            </p:sp>
            <p:sp>
              <p:nvSpPr>
                <p:cNvPr id="1892" name="object 201">
                  <a:extLst>
                    <a:ext uri="{FF2B5EF4-FFF2-40B4-BE49-F238E27FC236}">
                      <a16:creationId xmlns:a16="http://schemas.microsoft.com/office/drawing/2014/main" id="{305E6B25-2DBB-45B2-B785-F642B01829A7}"/>
                    </a:ext>
                  </a:extLst>
                </p:cNvPr>
                <p:cNvSpPr/>
                <p:nvPr/>
              </p:nvSpPr>
              <p:spPr>
                <a:xfrm>
                  <a:off x="12887148" y="9124118"/>
                  <a:ext cx="1476375" cy="683260"/>
                </a:xfrm>
                <a:custGeom>
                  <a:avLst/>
                  <a:gdLst/>
                  <a:ahLst/>
                  <a:cxnLst/>
                  <a:rect l="l" t="t" r="r" b="b"/>
                  <a:pathLst>
                    <a:path w="1476375" h="683259">
                      <a:moveTo>
                        <a:pt x="1476248" y="0"/>
                      </a:moveTo>
                      <a:lnTo>
                        <a:pt x="1470723" y="0"/>
                      </a:lnTo>
                      <a:lnTo>
                        <a:pt x="1461312" y="0"/>
                      </a:lnTo>
                      <a:lnTo>
                        <a:pt x="1461312" y="8699"/>
                      </a:lnTo>
                      <a:lnTo>
                        <a:pt x="1265389" y="449643"/>
                      </a:lnTo>
                      <a:lnTo>
                        <a:pt x="1261529" y="449643"/>
                      </a:lnTo>
                      <a:lnTo>
                        <a:pt x="1261529" y="458343"/>
                      </a:lnTo>
                      <a:lnTo>
                        <a:pt x="1165504" y="674471"/>
                      </a:lnTo>
                      <a:lnTo>
                        <a:pt x="14922" y="674471"/>
                      </a:lnTo>
                      <a:lnTo>
                        <a:pt x="110947" y="458343"/>
                      </a:lnTo>
                      <a:lnTo>
                        <a:pt x="1261529" y="458343"/>
                      </a:lnTo>
                      <a:lnTo>
                        <a:pt x="1261529" y="449643"/>
                      </a:lnTo>
                      <a:lnTo>
                        <a:pt x="114820" y="449643"/>
                      </a:lnTo>
                      <a:lnTo>
                        <a:pt x="310756" y="8699"/>
                      </a:lnTo>
                      <a:lnTo>
                        <a:pt x="1461312" y="8699"/>
                      </a:lnTo>
                      <a:lnTo>
                        <a:pt x="1461312" y="0"/>
                      </a:lnTo>
                      <a:lnTo>
                        <a:pt x="303542" y="0"/>
                      </a:lnTo>
                      <a:lnTo>
                        <a:pt x="0" y="683158"/>
                      </a:lnTo>
                      <a:lnTo>
                        <a:pt x="1172705" y="683158"/>
                      </a:lnTo>
                      <a:lnTo>
                        <a:pt x="1176566" y="674471"/>
                      </a:lnTo>
                      <a:lnTo>
                        <a:pt x="1472387" y="8699"/>
                      </a:lnTo>
                      <a:lnTo>
                        <a:pt x="1476248" y="0"/>
                      </a:lnTo>
                      <a:close/>
                    </a:path>
                  </a:pathLst>
                </a:custGeom>
                <a:solidFill>
                  <a:srgbClr val="FFFFFF"/>
                </a:solidFill>
              </p:spPr>
              <p:txBody>
                <a:bodyPr wrap="square" lIns="0" tIns="0" rIns="0" bIns="0" rtlCol="0"/>
                <a:lstStyle/>
                <a:p>
                  <a:endParaRPr lang="en-GB"/>
                </a:p>
              </p:txBody>
            </p:sp>
            <p:sp>
              <p:nvSpPr>
                <p:cNvPr id="1893" name="object 202">
                  <a:extLst>
                    <a:ext uri="{FF2B5EF4-FFF2-40B4-BE49-F238E27FC236}">
                      <a16:creationId xmlns:a16="http://schemas.microsoft.com/office/drawing/2014/main" id="{F6023EE9-0FAF-419D-83A0-162381A14649}"/>
                    </a:ext>
                  </a:extLst>
                </p:cNvPr>
                <p:cNvSpPr/>
                <p:nvPr/>
              </p:nvSpPr>
              <p:spPr>
                <a:xfrm>
                  <a:off x="12887148" y="9124118"/>
                  <a:ext cx="1520190" cy="727075"/>
                </a:xfrm>
                <a:custGeom>
                  <a:avLst/>
                  <a:gdLst/>
                  <a:ahLst/>
                  <a:cxnLst/>
                  <a:rect l="l" t="t" r="r" b="b"/>
                  <a:pathLst>
                    <a:path w="1520190" h="727075">
                      <a:moveTo>
                        <a:pt x="1216558" y="727024"/>
                      </a:moveTo>
                      <a:lnTo>
                        <a:pt x="1172692" y="683158"/>
                      </a:lnTo>
                      <a:lnTo>
                        <a:pt x="0" y="683158"/>
                      </a:lnTo>
                      <a:lnTo>
                        <a:pt x="43853" y="727024"/>
                      </a:lnTo>
                      <a:lnTo>
                        <a:pt x="1216558" y="727024"/>
                      </a:lnTo>
                      <a:close/>
                    </a:path>
                    <a:path w="1520190" h="727075">
                      <a:moveTo>
                        <a:pt x="1520101" y="43853"/>
                      </a:moveTo>
                      <a:lnTo>
                        <a:pt x="1476248" y="0"/>
                      </a:lnTo>
                      <a:lnTo>
                        <a:pt x="1172705" y="683158"/>
                      </a:lnTo>
                      <a:lnTo>
                        <a:pt x="1216558" y="727024"/>
                      </a:lnTo>
                      <a:lnTo>
                        <a:pt x="1520101" y="43853"/>
                      </a:lnTo>
                      <a:close/>
                    </a:path>
                  </a:pathLst>
                </a:custGeom>
                <a:solidFill>
                  <a:srgbClr val="002D5F"/>
                </a:solidFill>
              </p:spPr>
              <p:txBody>
                <a:bodyPr wrap="square" lIns="0" tIns="0" rIns="0" bIns="0" rtlCol="0"/>
                <a:lstStyle/>
                <a:p>
                  <a:endParaRPr lang="en-GB"/>
                </a:p>
              </p:txBody>
            </p:sp>
          </p:grpSp>
        </p:grpSp>
        <p:sp>
          <p:nvSpPr>
            <p:cNvPr id="147" name="Title 1">
              <a:extLst>
                <a:ext uri="{FF2B5EF4-FFF2-40B4-BE49-F238E27FC236}">
                  <a16:creationId xmlns:a16="http://schemas.microsoft.com/office/drawing/2014/main" id="{AA9A3A05-556B-442C-9F8A-91A148804A57}"/>
                </a:ext>
              </a:extLst>
            </p:cNvPr>
            <p:cNvSpPr txBox="1">
              <a:spLocks/>
            </p:cNvSpPr>
            <p:nvPr/>
          </p:nvSpPr>
          <p:spPr bwMode="gray">
            <a:xfrm>
              <a:off x="2011585" y="4834753"/>
              <a:ext cx="3317187" cy="1538883"/>
            </a:xfrm>
            <a:prstGeom prst="rect">
              <a:avLst/>
            </a:prstGeom>
            <a:noFill/>
          </p:spPr>
          <p:txBody>
            <a:bodyPr vert="horz"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2800" b="1" dirty="0">
                  <a:solidFill>
                    <a:srgbClr val="00A28A"/>
                  </a:solidFill>
                  <a:latin typeface="Open Sans Extrabold" panose="020B0906030804020204" pitchFamily="34" charset="0"/>
                  <a:ea typeface="Open Sans Extrabold" panose="020B0906030804020204" pitchFamily="34" charset="0"/>
                  <a:cs typeface="Open Sans Extrabold" panose="020B0906030804020204" pitchFamily="34" charset="0"/>
                </a:rPr>
                <a:t>+27</a:t>
              </a:r>
              <a:r>
                <a:rPr lang="en-GB" sz="2800" b="1" dirty="0">
                  <a:solidFill>
                    <a:srgbClr val="00A28A"/>
                  </a:solidFill>
                  <a:latin typeface="Open Sans" panose="020B0606030504020204" pitchFamily="34" charset="0"/>
                  <a:ea typeface="Open Sans" panose="020B0606030504020204" pitchFamily="34" charset="0"/>
                  <a:cs typeface="Open Sans" panose="020B0606030504020204" pitchFamily="34" charset="0"/>
                </a:rPr>
                <a:t>%</a:t>
              </a:r>
              <a:r>
                <a:rPr lang="en-GB" sz="800" dirty="0">
                  <a:latin typeface="Open Sans Light" panose="020B0306030504020204" pitchFamily="34" charset="0"/>
                  <a:ea typeface="Open Sans Light" panose="020B0306030504020204" pitchFamily="34" charset="0"/>
                  <a:cs typeface="Open Sans Light" panose="020B0306030504020204" pitchFamily="34" charset="0"/>
                </a:rPr>
                <a:t> </a:t>
              </a:r>
              <a:r>
                <a:rPr lang="en-GB" sz="1600" dirty="0">
                  <a:latin typeface="Open Sans Light" panose="020B0306030504020204" pitchFamily="34" charset="0"/>
                  <a:ea typeface="Open Sans Light" panose="020B0306030504020204" pitchFamily="34" charset="0"/>
                  <a:cs typeface="Open Sans Light" panose="020B0306030504020204" pitchFamily="34" charset="0"/>
                </a:rPr>
                <a:t> growth of </a:t>
              </a:r>
              <a:r>
                <a:rPr lang="en-GB" sz="1800" b="1" dirty="0">
                  <a:solidFill>
                    <a:srgbClr val="00A28A"/>
                  </a:solidFill>
                  <a:latin typeface="Open Sans" panose="020B0606030504020204" pitchFamily="34" charset="0"/>
                  <a:ea typeface="Open Sans" panose="020B0606030504020204" pitchFamily="34" charset="0"/>
                  <a:cs typeface="Open Sans" panose="020B0606030504020204" pitchFamily="34" charset="0"/>
                </a:rPr>
                <a:t>energy produced </a:t>
              </a:r>
              <a:r>
                <a:rPr lang="en-GB" sz="1600" dirty="0">
                  <a:latin typeface="Open Sans Light" panose="020B0306030504020204" pitchFamily="34" charset="0"/>
                  <a:ea typeface="Open Sans Light" panose="020B0306030504020204" pitchFamily="34" charset="0"/>
                  <a:cs typeface="Open Sans Light" panose="020B0306030504020204" pitchFamily="34" charset="0"/>
                </a:rPr>
                <a:t>in municipal buildings  with </a:t>
              </a:r>
              <a:r>
                <a:rPr lang="en-GB" sz="1800" b="1" dirty="0">
                  <a:solidFill>
                    <a:srgbClr val="00A28A"/>
                  </a:solidFill>
                  <a:latin typeface="Open Sans" panose="020B0606030504020204" pitchFamily="34" charset="0"/>
                  <a:ea typeface="Open Sans" panose="020B0606030504020204" pitchFamily="34" charset="0"/>
                  <a:cs typeface="Open Sans" panose="020B0606030504020204" pitchFamily="34" charset="0"/>
                </a:rPr>
                <a:t>solar power installations </a:t>
              </a:r>
              <a:r>
                <a:rPr lang="en-GB" sz="1600" dirty="0">
                  <a:latin typeface="Open Sans Light" panose="020B0306030504020204" pitchFamily="34" charset="0"/>
                  <a:ea typeface="Open Sans Light" panose="020B0306030504020204" pitchFamily="34" charset="0"/>
                  <a:cs typeface="Open Sans Light" panose="020B0306030504020204" pitchFamily="34" charset="0"/>
                </a:rPr>
                <a:t>from 2019, with a </a:t>
              </a:r>
              <a:r>
                <a:rPr lang="en-GB" sz="1800" b="1" dirty="0">
                  <a:solidFill>
                    <a:srgbClr val="00A28A"/>
                  </a:solidFill>
                  <a:latin typeface="Open Sans" panose="020B0606030504020204" pitchFamily="34" charset="0"/>
                  <a:ea typeface="Open Sans" panose="020B0606030504020204" pitchFamily="34" charset="0"/>
                  <a:cs typeface="Open Sans" panose="020B0606030504020204" pitchFamily="34" charset="0"/>
                </a:rPr>
                <a:t>19% </a:t>
              </a:r>
              <a:r>
                <a:rPr lang="en-GB" sz="1600" dirty="0">
                  <a:latin typeface="Open Sans Light" panose="020B0306030504020204" pitchFamily="34" charset="0"/>
                  <a:ea typeface="Open Sans Light" panose="020B0306030504020204" pitchFamily="34" charset="0"/>
                  <a:cs typeface="Open Sans Light" panose="020B0306030504020204" pitchFamily="34" charset="0"/>
                </a:rPr>
                <a:t>output increase</a:t>
              </a:r>
            </a:p>
          </p:txBody>
        </p:sp>
      </p:grpSp>
      <p:sp>
        <p:nvSpPr>
          <p:cNvPr id="150" name="Title 1">
            <a:extLst>
              <a:ext uri="{FF2B5EF4-FFF2-40B4-BE49-F238E27FC236}">
                <a16:creationId xmlns:a16="http://schemas.microsoft.com/office/drawing/2014/main" id="{9505AD0D-D45F-47DC-BA04-BB60B7C7CE2F}"/>
              </a:ext>
            </a:extLst>
          </p:cNvPr>
          <p:cNvSpPr txBox="1">
            <a:spLocks/>
          </p:cNvSpPr>
          <p:nvPr/>
        </p:nvSpPr>
        <p:spPr bwMode="gray">
          <a:xfrm>
            <a:off x="2459495" y="2533123"/>
            <a:ext cx="3317187" cy="1169551"/>
          </a:xfrm>
          <a:prstGeom prst="rect">
            <a:avLst/>
          </a:prstGeom>
          <a:noFill/>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4000" b="1" dirty="0">
                <a:solidFill>
                  <a:srgbClr val="004F59"/>
                </a:solidFill>
                <a:latin typeface="Open Sans Extrabold" panose="020B0906030804020204" pitchFamily="34" charset="0"/>
                <a:ea typeface="Open Sans Extrabold" panose="020B0906030804020204" pitchFamily="34" charset="0"/>
                <a:cs typeface="Open Sans Extrabold" panose="020B0906030804020204" pitchFamily="34" charset="0"/>
              </a:rPr>
              <a:t>x</a:t>
            </a:r>
            <a:r>
              <a:rPr lang="en-GB" sz="6000" b="1" dirty="0">
                <a:solidFill>
                  <a:srgbClr val="004F59"/>
                </a:solidFill>
                <a:latin typeface="Open Sans Extrabold" panose="020B0906030804020204" pitchFamily="34" charset="0"/>
                <a:ea typeface="Open Sans Extrabold" panose="020B0906030804020204" pitchFamily="34" charset="0"/>
                <a:cs typeface="Open Sans Extrabold" panose="020B0906030804020204" pitchFamily="34" charset="0"/>
              </a:rPr>
              <a:t>3</a:t>
            </a:r>
            <a:r>
              <a:rPr lang="en-GB" sz="1600" b="1" dirty="0">
                <a:solidFill>
                  <a:srgbClr val="004F59"/>
                </a:solidFill>
                <a:latin typeface="Open Sans Light" panose="020B0306030504020204" pitchFamily="34" charset="0"/>
                <a:ea typeface="Open Sans Light" panose="020B0306030504020204" pitchFamily="34" charset="0"/>
                <a:cs typeface="Open Sans Light" panose="020B0306030504020204" pitchFamily="34" charset="0"/>
              </a:rPr>
              <a:t> </a:t>
            </a:r>
            <a:r>
              <a:rPr lang="en-GB" sz="1800" b="1" dirty="0">
                <a:solidFill>
                  <a:srgbClr val="004F59"/>
                </a:solidFill>
                <a:latin typeface="Open Sans" panose="020B0606030504020204" pitchFamily="34" charset="0"/>
                <a:ea typeface="Open Sans" panose="020B0606030504020204" pitchFamily="34" charset="0"/>
                <a:cs typeface="Open Sans" panose="020B0606030504020204" pitchFamily="34" charset="0"/>
              </a:rPr>
              <a:t>fast charging points </a:t>
            </a:r>
          </a:p>
          <a:p>
            <a:r>
              <a:rPr lang="en-GB" sz="1600" dirty="0">
                <a:latin typeface="Open Sans Light" panose="020B0306030504020204" pitchFamily="34" charset="0"/>
                <a:ea typeface="Open Sans Light" panose="020B0306030504020204" pitchFamily="34" charset="0"/>
                <a:cs typeface="Open Sans Light" panose="020B0306030504020204" pitchFamily="34" charset="0"/>
              </a:rPr>
              <a:t>in public access spaces since 2019</a:t>
            </a:r>
          </a:p>
        </p:txBody>
      </p:sp>
      <p:pic>
        <p:nvPicPr>
          <p:cNvPr id="237" name="object 121">
            <a:extLst>
              <a:ext uri="{FF2B5EF4-FFF2-40B4-BE49-F238E27FC236}">
                <a16:creationId xmlns:a16="http://schemas.microsoft.com/office/drawing/2014/main" id="{49161E7D-1537-494A-8769-F5865FE5C028}"/>
              </a:ext>
            </a:extLst>
          </p:cNvPr>
          <p:cNvPicPr>
            <a:picLocks noChangeAspect="1"/>
          </p:cNvPicPr>
          <p:nvPr/>
        </p:nvPicPr>
        <p:blipFill>
          <a:blip r:embed="rId2" cstate="print"/>
          <a:stretch>
            <a:fillRect/>
          </a:stretch>
        </p:blipFill>
        <p:spPr>
          <a:xfrm>
            <a:off x="745321" y="2931748"/>
            <a:ext cx="1326070" cy="741005"/>
          </a:xfrm>
          <a:prstGeom prst="rect">
            <a:avLst/>
          </a:prstGeom>
        </p:spPr>
      </p:pic>
      <p:grpSp>
        <p:nvGrpSpPr>
          <p:cNvPr id="8" name="Group 7">
            <a:extLst>
              <a:ext uri="{FF2B5EF4-FFF2-40B4-BE49-F238E27FC236}">
                <a16:creationId xmlns:a16="http://schemas.microsoft.com/office/drawing/2014/main" id="{FECB2871-76CB-44AF-B6BE-46AF6E96D009}"/>
              </a:ext>
            </a:extLst>
          </p:cNvPr>
          <p:cNvGrpSpPr/>
          <p:nvPr/>
        </p:nvGrpSpPr>
        <p:grpSpPr>
          <a:xfrm>
            <a:off x="5618698" y="4707753"/>
            <a:ext cx="7201143" cy="1940210"/>
            <a:chOff x="5618698" y="4834753"/>
            <a:chExt cx="7201143" cy="1940210"/>
          </a:xfrm>
        </p:grpSpPr>
        <p:sp>
          <p:nvSpPr>
            <p:cNvPr id="236" name="Title 1">
              <a:extLst>
                <a:ext uri="{FF2B5EF4-FFF2-40B4-BE49-F238E27FC236}">
                  <a16:creationId xmlns:a16="http://schemas.microsoft.com/office/drawing/2014/main" id="{7B8E779C-B77B-4E1A-9824-A5B35CE8D20D}"/>
                </a:ext>
              </a:extLst>
            </p:cNvPr>
            <p:cNvSpPr txBox="1">
              <a:spLocks/>
            </p:cNvSpPr>
            <p:nvPr/>
          </p:nvSpPr>
          <p:spPr bwMode="gray">
            <a:xfrm>
              <a:off x="5776682" y="4834753"/>
              <a:ext cx="6996095" cy="523220"/>
            </a:xfrm>
            <a:prstGeom prst="rect">
              <a:avLst/>
            </a:prstGeom>
            <a:noFill/>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800" b="1" dirty="0">
                  <a:solidFill>
                    <a:srgbClr val="38778F"/>
                  </a:solidFill>
                  <a:latin typeface="Open Sans" panose="020B0606030504020204" pitchFamily="34" charset="0"/>
                  <a:ea typeface="Open Sans" panose="020B0606030504020204" pitchFamily="34" charset="0"/>
                  <a:cs typeface="Open Sans" panose="020B0606030504020204" pitchFamily="34" charset="0"/>
                </a:rPr>
                <a:t>Madrid 360 Solar</a:t>
              </a:r>
              <a:r>
                <a:rPr lang="en-GB" sz="1600" dirty="0">
                  <a:latin typeface="Open Sans Light" panose="020B0306030504020204" pitchFamily="34" charset="0"/>
                  <a:ea typeface="Open Sans Light" panose="020B0306030504020204" pitchFamily="34" charset="0"/>
                  <a:cs typeface="Open Sans Light" panose="020B0306030504020204" pitchFamily="34" charset="0"/>
                </a:rPr>
                <a:t>, initiative to promote energy self-consumption and solar power installations. </a:t>
              </a:r>
            </a:p>
          </p:txBody>
        </p:sp>
        <p:sp>
          <p:nvSpPr>
            <p:cNvPr id="239" name="Title 1">
              <a:extLst>
                <a:ext uri="{FF2B5EF4-FFF2-40B4-BE49-F238E27FC236}">
                  <a16:creationId xmlns:a16="http://schemas.microsoft.com/office/drawing/2014/main" id="{AD6FAB7D-49CD-4DA7-80CB-EA47372CAED3}"/>
                </a:ext>
              </a:extLst>
            </p:cNvPr>
            <p:cNvSpPr txBox="1">
              <a:spLocks/>
            </p:cNvSpPr>
            <p:nvPr/>
          </p:nvSpPr>
          <p:spPr bwMode="gray">
            <a:xfrm>
              <a:off x="5899709" y="5389968"/>
              <a:ext cx="3213515" cy="1384995"/>
            </a:xfrm>
            <a:prstGeom prst="rect">
              <a:avLst/>
            </a:prstGeom>
            <a:noFill/>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4400" b="1" dirty="0">
                  <a:solidFill>
                    <a:srgbClr val="38778F"/>
                  </a:solidFill>
                  <a:latin typeface="Open Sans Extrabold" panose="020B0906030804020204" pitchFamily="34" charset="0"/>
                  <a:ea typeface="Open Sans Extrabold" panose="020B0906030804020204" pitchFamily="34" charset="0"/>
                  <a:cs typeface="Open Sans Extrabold" panose="020B0906030804020204" pitchFamily="34" charset="0"/>
                </a:rPr>
                <a:t>50</a:t>
              </a:r>
              <a:r>
                <a:rPr lang="en-GB" sz="4400" b="1" dirty="0">
                  <a:solidFill>
                    <a:srgbClr val="38778F"/>
                  </a:solidFill>
                  <a:latin typeface="Open Sans" panose="020B0606030504020204" pitchFamily="34" charset="0"/>
                  <a:ea typeface="Open Sans" panose="020B0606030504020204" pitchFamily="34" charset="0"/>
                  <a:cs typeface="Open Sans" panose="020B0606030504020204" pitchFamily="34" charset="0"/>
                </a:rPr>
                <a:t>%</a:t>
              </a:r>
              <a:r>
                <a:rPr lang="en-GB" sz="1100" dirty="0">
                  <a:solidFill>
                    <a:srgbClr val="38778F"/>
                  </a:solidFill>
                  <a:latin typeface="Open Sans Light" panose="020B0306030504020204" pitchFamily="34" charset="0"/>
                  <a:ea typeface="Open Sans Light" panose="020B0306030504020204" pitchFamily="34" charset="0"/>
                  <a:cs typeface="Open Sans Light" panose="020B0306030504020204" pitchFamily="34" charset="0"/>
                </a:rPr>
                <a:t> </a:t>
              </a:r>
              <a:r>
                <a:rPr lang="en-GB" sz="1800" b="1" dirty="0">
                  <a:solidFill>
                    <a:srgbClr val="38778F"/>
                  </a:solidFill>
                  <a:latin typeface="Open Sans" panose="020B0606030504020204" pitchFamily="34" charset="0"/>
                  <a:ea typeface="Open Sans" panose="020B0606030504020204" pitchFamily="34" charset="0"/>
                  <a:cs typeface="Open Sans" panose="020B0606030504020204" pitchFamily="34" charset="0"/>
                </a:rPr>
                <a:t>council tax bonification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for 3 years for buildings which install solar power systems.</a:t>
              </a:r>
              <a:endParaRPr lang="en-GB" sz="16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1" name="Title 1">
              <a:extLst>
                <a:ext uri="{FF2B5EF4-FFF2-40B4-BE49-F238E27FC236}">
                  <a16:creationId xmlns:a16="http://schemas.microsoft.com/office/drawing/2014/main" id="{6FC23DCC-FE7C-425C-BBCE-84B63E0E7A34}"/>
                </a:ext>
              </a:extLst>
            </p:cNvPr>
            <p:cNvSpPr txBox="1">
              <a:spLocks/>
            </p:cNvSpPr>
            <p:nvPr/>
          </p:nvSpPr>
          <p:spPr bwMode="gray">
            <a:xfrm>
              <a:off x="9482584" y="5430245"/>
              <a:ext cx="3337257" cy="892552"/>
            </a:xfrm>
            <a:prstGeom prst="rect">
              <a:avLst/>
            </a:prstGeom>
            <a:noFill/>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4400" b="1" dirty="0">
                  <a:solidFill>
                    <a:srgbClr val="38778F"/>
                  </a:solidFill>
                  <a:latin typeface="Open Sans Extrabold" panose="020B0906030804020204" pitchFamily="34" charset="0"/>
                  <a:ea typeface="Open Sans Extrabold" panose="020B0906030804020204" pitchFamily="34" charset="0"/>
                  <a:cs typeface="Open Sans Extrabold" panose="020B0906030804020204" pitchFamily="34" charset="0"/>
                </a:rPr>
                <a:t>95</a:t>
              </a:r>
              <a:r>
                <a:rPr lang="en-GB" sz="4400" b="1" dirty="0">
                  <a:solidFill>
                    <a:srgbClr val="38778F"/>
                  </a:solidFill>
                  <a:latin typeface="Open Sans" panose="020B0606030504020204" pitchFamily="34" charset="0"/>
                  <a:ea typeface="Open Sans" panose="020B0606030504020204" pitchFamily="34" charset="0"/>
                  <a:cs typeface="Open Sans" panose="020B0606030504020204" pitchFamily="34" charset="0"/>
                </a:rPr>
                <a:t>%</a:t>
              </a:r>
              <a:r>
                <a:rPr lang="en-GB" sz="1100" dirty="0">
                  <a:solidFill>
                    <a:srgbClr val="38778F"/>
                  </a:solidFill>
                  <a:latin typeface="Open Sans Light" panose="020B0306030504020204" pitchFamily="34" charset="0"/>
                  <a:ea typeface="Open Sans Light" panose="020B0306030504020204" pitchFamily="34" charset="0"/>
                  <a:cs typeface="Open Sans Light" panose="020B0306030504020204" pitchFamily="34" charset="0"/>
                </a:rPr>
                <a:t> </a:t>
              </a:r>
              <a:r>
                <a:rPr lang="en-GB" sz="1800" b="1" dirty="0">
                  <a:solidFill>
                    <a:srgbClr val="38778F"/>
                  </a:solidFill>
                  <a:latin typeface="Open Sans" panose="020B0606030504020204" pitchFamily="34" charset="0"/>
                  <a:ea typeface="Open Sans" panose="020B0606030504020204" pitchFamily="34" charset="0"/>
                  <a:cs typeface="Open Sans" panose="020B0606030504020204" pitchFamily="34" charset="0"/>
                </a:rPr>
                <a:t>ICIO deduction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if a self-consumption system  is installed.</a:t>
              </a:r>
            </a:p>
          </p:txBody>
        </p:sp>
        <p:sp>
          <p:nvSpPr>
            <p:cNvPr id="242" name="Rectangle 241">
              <a:extLst>
                <a:ext uri="{FF2B5EF4-FFF2-40B4-BE49-F238E27FC236}">
                  <a16:creationId xmlns:a16="http://schemas.microsoft.com/office/drawing/2014/main" id="{EBA56740-2F0E-446C-BADA-F11653437D76}"/>
                </a:ext>
              </a:extLst>
            </p:cNvPr>
            <p:cNvSpPr/>
            <p:nvPr/>
          </p:nvSpPr>
          <p:spPr>
            <a:xfrm rot="16200000">
              <a:off x="5346178" y="5794557"/>
              <a:ext cx="791262" cy="246221"/>
            </a:xfrm>
            <a:prstGeom prst="rect">
              <a:avLst/>
            </a:prstGeom>
            <a:solidFill>
              <a:srgbClr val="38778F"/>
            </a:solidFill>
          </p:spPr>
          <p:txBody>
            <a:bodyPr wrap="square" rtlCol="0" anchor="ctr">
              <a:spAutoFit/>
            </a:bodyPr>
            <a:lstStyle/>
            <a:p>
              <a:pPr algn="ctr"/>
              <a:endParaRPr lang="en-GB" sz="100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246" name="Rectangle 245">
              <a:extLst>
                <a:ext uri="{FF2B5EF4-FFF2-40B4-BE49-F238E27FC236}">
                  <a16:creationId xmlns:a16="http://schemas.microsoft.com/office/drawing/2014/main" id="{0A9CE4CB-EA7A-4B06-905F-73192363AC97}"/>
                </a:ext>
              </a:extLst>
            </p:cNvPr>
            <p:cNvSpPr/>
            <p:nvPr/>
          </p:nvSpPr>
          <p:spPr>
            <a:xfrm rot="16200000">
              <a:off x="8940710" y="5794558"/>
              <a:ext cx="791262" cy="246221"/>
            </a:xfrm>
            <a:prstGeom prst="rect">
              <a:avLst/>
            </a:prstGeom>
            <a:solidFill>
              <a:srgbClr val="38778F"/>
            </a:solidFill>
          </p:spPr>
          <p:txBody>
            <a:bodyPr wrap="square" rtlCol="0" anchor="ctr">
              <a:spAutoFit/>
            </a:bodyPr>
            <a:lstStyle/>
            <a:p>
              <a:pPr algn="ctr"/>
              <a:endParaRPr lang="en-GB" sz="100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grpSp>
      <p:sp>
        <p:nvSpPr>
          <p:cNvPr id="180" name="Title 1">
            <a:extLst>
              <a:ext uri="{FF2B5EF4-FFF2-40B4-BE49-F238E27FC236}">
                <a16:creationId xmlns:a16="http://schemas.microsoft.com/office/drawing/2014/main" id="{B566E1F1-F5C6-4E2F-B609-171D19CC1137}"/>
              </a:ext>
            </a:extLst>
          </p:cNvPr>
          <p:cNvSpPr txBox="1">
            <a:spLocks/>
          </p:cNvSpPr>
          <p:nvPr/>
        </p:nvSpPr>
        <p:spPr bwMode="gray">
          <a:xfrm>
            <a:off x="5854043" y="2563586"/>
            <a:ext cx="3207629" cy="1446550"/>
          </a:xfrm>
          <a:prstGeom prst="rect">
            <a:avLst/>
          </a:prstGeom>
          <a:noFill/>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6000" b="1" dirty="0">
                <a:solidFill>
                  <a:srgbClr val="004F59"/>
                </a:solidFill>
                <a:latin typeface="Open Sans Extrabold" panose="020B0906030804020204" pitchFamily="34" charset="0"/>
                <a:ea typeface="Open Sans Extrabold" panose="020B0906030804020204" pitchFamily="34" charset="0"/>
                <a:cs typeface="Open Sans Extrabold" panose="020B0906030804020204" pitchFamily="34" charset="0"/>
              </a:rPr>
              <a:t>284</a:t>
            </a:r>
            <a:r>
              <a:rPr lang="en-GB" sz="1600" b="1" dirty="0">
                <a:solidFill>
                  <a:srgbClr val="004F59"/>
                </a:solidFill>
                <a:latin typeface="Open Sans Light" panose="020B0306030504020204" pitchFamily="34" charset="0"/>
                <a:ea typeface="Open Sans Light" panose="020B0306030504020204" pitchFamily="34" charset="0"/>
                <a:cs typeface="Open Sans Light" panose="020B0306030504020204" pitchFamily="34" charset="0"/>
              </a:rPr>
              <a:t> </a:t>
            </a:r>
            <a:r>
              <a:rPr lang="en-GB" sz="1800" b="1" dirty="0">
                <a:solidFill>
                  <a:srgbClr val="004F59"/>
                </a:solidFill>
                <a:latin typeface="Open Sans" panose="020B0606030504020204" pitchFamily="34" charset="0"/>
                <a:ea typeface="Open Sans" panose="020B0606030504020204" pitchFamily="34" charset="0"/>
                <a:cs typeface="Open Sans" panose="020B0606030504020204" pitchFamily="34" charset="0"/>
              </a:rPr>
              <a:t>public access points:</a:t>
            </a:r>
            <a:r>
              <a:rPr lang="en-GB" sz="1600" dirty="0">
                <a:latin typeface="Open Sans Light" panose="020B0306030504020204" pitchFamily="34" charset="0"/>
                <a:ea typeface="Open Sans Light" panose="020B0306030504020204" pitchFamily="34" charset="0"/>
                <a:cs typeface="Open Sans Light" panose="020B0306030504020204" pitchFamily="34" charset="0"/>
              </a:rPr>
              <a:t> 100 fast charging and  184 slow charging </a:t>
            </a:r>
          </a:p>
        </p:txBody>
      </p:sp>
      <p:sp>
        <p:nvSpPr>
          <p:cNvPr id="175" name="Title 1">
            <a:extLst>
              <a:ext uri="{FF2B5EF4-FFF2-40B4-BE49-F238E27FC236}">
                <a16:creationId xmlns:a16="http://schemas.microsoft.com/office/drawing/2014/main" id="{07859E57-4BCB-4C7B-9741-ADC69FBFB78A}"/>
              </a:ext>
            </a:extLst>
          </p:cNvPr>
          <p:cNvSpPr txBox="1">
            <a:spLocks/>
          </p:cNvSpPr>
          <p:nvPr/>
        </p:nvSpPr>
        <p:spPr bwMode="gray">
          <a:xfrm>
            <a:off x="9338744" y="2998037"/>
            <a:ext cx="3636475" cy="1015663"/>
          </a:xfrm>
          <a:prstGeom prst="rect">
            <a:avLst/>
          </a:prstGeom>
          <a:noFill/>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800" b="1" dirty="0">
                <a:solidFill>
                  <a:srgbClr val="004F59"/>
                </a:solidFill>
                <a:latin typeface="Open Sans" panose="020B0606030504020204" pitchFamily="34" charset="0"/>
                <a:ea typeface="Open Sans" panose="020B0606030504020204" pitchFamily="34" charset="0"/>
                <a:cs typeface="Open Sans" panose="020B0606030504020204" pitchFamily="34" charset="0"/>
              </a:rPr>
              <a:t>Regulatory drive*:</a:t>
            </a:r>
            <a:r>
              <a:rPr lang="en-GB" sz="1600" dirty="0">
                <a:latin typeface="Open Sans Light" panose="020B0306030504020204" pitchFamily="34" charset="0"/>
                <a:ea typeface="Open Sans Light" panose="020B0306030504020204" pitchFamily="34" charset="0"/>
                <a:cs typeface="Open Sans Light" panose="020B0306030504020204" pitchFamily="34" charset="0"/>
              </a:rPr>
              <a:t> Charging stations in non residential buildings, Solar power systems in new construction.  </a:t>
            </a:r>
          </a:p>
        </p:txBody>
      </p:sp>
      <p:sp>
        <p:nvSpPr>
          <p:cNvPr id="177" name="TextBox 176">
            <a:extLst>
              <a:ext uri="{FF2B5EF4-FFF2-40B4-BE49-F238E27FC236}">
                <a16:creationId xmlns:a16="http://schemas.microsoft.com/office/drawing/2014/main" id="{769CEC39-04E1-459C-9C4A-110C593E0D32}"/>
              </a:ext>
            </a:extLst>
          </p:cNvPr>
          <p:cNvSpPr txBox="1"/>
          <p:nvPr/>
        </p:nvSpPr>
        <p:spPr>
          <a:xfrm>
            <a:off x="536237" y="6814416"/>
            <a:ext cx="12283604" cy="276999"/>
          </a:xfrm>
          <a:prstGeom prst="rect">
            <a:avLst/>
          </a:prstGeom>
          <a:noFill/>
        </p:spPr>
        <p:txBody>
          <a:bodyPr wrap="square" lIns="0" tIns="0" rIns="0" bIns="0" rtlCol="0">
            <a:spAutoFit/>
          </a:bodyPr>
          <a:lstStyle/>
          <a:p>
            <a:r>
              <a:rPr lang="en-US" sz="9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Note: </a:t>
            </a:r>
            <a:r>
              <a:rPr lang="en-US" sz="9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buildings for non-residential use with parking with more than 20 spaces, must install at least one charging station for every 40 parking spaces; new buildings must allocate at least an area equivalent to 50% of the occupation of the plot for the installation of solar energy systems preferably located on the roof.</a:t>
            </a:r>
            <a:endParaRPr lang="en-GB" sz="900" dirty="0">
              <a:solidFill>
                <a:schemeClr val="tx1">
                  <a:lumMod val="85000"/>
                  <a:lumOff val="1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3974351193"/>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0F6C2-6EE5-4489-A720-450640F27109}"/>
              </a:ext>
            </a:extLst>
          </p:cNvPr>
          <p:cNvSpPr>
            <a:spLocks noGrp="1"/>
          </p:cNvSpPr>
          <p:nvPr>
            <p:ph type="title"/>
          </p:nvPr>
        </p:nvSpPr>
        <p:spPr/>
        <p:txBody>
          <a:bodyPr/>
          <a:lstStyle/>
          <a:p>
            <a:r>
              <a:rPr lang="en-GB">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rPr>
              <a:t>Main implemented actions:</a:t>
            </a:r>
            <a:r>
              <a:rPr lang="en-GB"/>
              <a:t> Waste management and cleaning</a:t>
            </a:r>
            <a:endParaRPr lang="en-GB" dirty="0"/>
          </a:p>
        </p:txBody>
      </p:sp>
      <p:sp>
        <p:nvSpPr>
          <p:cNvPr id="3" name="Text Placeholder 2">
            <a:extLst>
              <a:ext uri="{FF2B5EF4-FFF2-40B4-BE49-F238E27FC236}">
                <a16:creationId xmlns:a16="http://schemas.microsoft.com/office/drawing/2014/main" id="{CA2B26DF-4666-4980-9C4B-EBD12A092AE2}"/>
              </a:ext>
            </a:extLst>
          </p:cNvPr>
          <p:cNvSpPr>
            <a:spLocks noGrp="1"/>
          </p:cNvSpPr>
          <p:nvPr>
            <p:ph type="body" sz="quarter" idx="14"/>
          </p:nvPr>
        </p:nvSpPr>
        <p:spPr/>
        <p:txBody>
          <a:bodyPr/>
          <a:lstStyle/>
          <a:p>
            <a:r>
              <a:rPr lang="en-GB"/>
              <a:t>02. </a:t>
            </a:r>
            <a:r>
              <a:rPr lang="en-GB" sz="2200">
                <a:latin typeface="Open Sans Extrabold" panose="020B0906030804020204" pitchFamily="34" charset="0"/>
                <a:ea typeface="Open Sans Extrabold" panose="020B0906030804020204" pitchFamily="34" charset="0"/>
                <a:cs typeface="Open Sans Extrabold" panose="020B0906030804020204" pitchFamily="34" charset="0"/>
              </a:rPr>
              <a:t>Madrid </a:t>
            </a:r>
            <a:r>
              <a:rPr lang="en-GB" sz="2200" dirty="0">
                <a:latin typeface="Open Sans Extrabold" panose="020B0906030804020204" pitchFamily="34" charset="0"/>
                <a:ea typeface="Open Sans Extrabold" panose="020B0906030804020204" pitchFamily="34" charset="0"/>
                <a:cs typeface="Open Sans Extrabold" panose="020B0906030804020204" pitchFamily="34" charset="0"/>
              </a:rPr>
              <a:t>360 Strategy Summary</a:t>
            </a:r>
          </a:p>
        </p:txBody>
      </p:sp>
      <p:grpSp>
        <p:nvGrpSpPr>
          <p:cNvPr id="38" name="object 128">
            <a:extLst>
              <a:ext uri="{FF2B5EF4-FFF2-40B4-BE49-F238E27FC236}">
                <a16:creationId xmlns:a16="http://schemas.microsoft.com/office/drawing/2014/main" id="{CDA4DA48-AB88-4BD7-A257-8FAB5432C098}"/>
              </a:ext>
            </a:extLst>
          </p:cNvPr>
          <p:cNvGrpSpPr>
            <a:grpSpLocks noChangeAspect="1"/>
          </p:cNvGrpSpPr>
          <p:nvPr/>
        </p:nvGrpSpPr>
        <p:grpSpPr>
          <a:xfrm>
            <a:off x="643675" y="2510554"/>
            <a:ext cx="847143" cy="942219"/>
            <a:chOff x="5522470" y="7683108"/>
            <a:chExt cx="2331085" cy="2592705"/>
          </a:xfrm>
        </p:grpSpPr>
        <p:sp>
          <p:nvSpPr>
            <p:cNvPr id="39" name="object 129">
              <a:extLst>
                <a:ext uri="{FF2B5EF4-FFF2-40B4-BE49-F238E27FC236}">
                  <a16:creationId xmlns:a16="http://schemas.microsoft.com/office/drawing/2014/main" id="{4EFB397C-8AD6-4B83-BF46-D96BAD0AB515}"/>
                </a:ext>
              </a:extLst>
            </p:cNvPr>
            <p:cNvSpPr/>
            <p:nvPr/>
          </p:nvSpPr>
          <p:spPr>
            <a:xfrm>
              <a:off x="6471665" y="7683108"/>
              <a:ext cx="868044" cy="428625"/>
            </a:xfrm>
            <a:custGeom>
              <a:avLst/>
              <a:gdLst/>
              <a:ahLst/>
              <a:cxnLst/>
              <a:rect l="l" t="t" r="r" b="b"/>
              <a:pathLst>
                <a:path w="868045" h="428625">
                  <a:moveTo>
                    <a:pt x="363115" y="0"/>
                  </a:moveTo>
                  <a:lnTo>
                    <a:pt x="332534" y="238"/>
                  </a:lnTo>
                  <a:lnTo>
                    <a:pt x="321307" y="10870"/>
                  </a:lnTo>
                  <a:lnTo>
                    <a:pt x="328713" y="30819"/>
                  </a:lnTo>
                  <a:lnTo>
                    <a:pt x="347587" y="59367"/>
                  </a:lnTo>
                  <a:lnTo>
                    <a:pt x="370763" y="95796"/>
                  </a:lnTo>
                  <a:lnTo>
                    <a:pt x="334332" y="103262"/>
                  </a:lnTo>
                  <a:lnTo>
                    <a:pt x="242717" y="129721"/>
                  </a:lnTo>
                  <a:lnTo>
                    <a:pt x="122434" y="181264"/>
                  </a:lnTo>
                  <a:lnTo>
                    <a:pt x="0" y="263979"/>
                  </a:lnTo>
                  <a:lnTo>
                    <a:pt x="45862" y="428341"/>
                  </a:lnTo>
                  <a:lnTo>
                    <a:pt x="867659" y="359536"/>
                  </a:lnTo>
                  <a:lnTo>
                    <a:pt x="854460" y="338932"/>
                  </a:lnTo>
                  <a:lnTo>
                    <a:pt x="807934" y="283569"/>
                  </a:lnTo>
                  <a:lnTo>
                    <a:pt x="717692" y="203120"/>
                  </a:lnTo>
                  <a:lnTo>
                    <a:pt x="573343" y="107261"/>
                  </a:lnTo>
                  <a:lnTo>
                    <a:pt x="583137" y="102365"/>
                  </a:lnTo>
                  <a:lnTo>
                    <a:pt x="605831" y="88152"/>
                  </a:lnTo>
                  <a:lnTo>
                    <a:pt x="631392" y="65340"/>
                  </a:lnTo>
                  <a:lnTo>
                    <a:pt x="649791" y="34646"/>
                  </a:lnTo>
                  <a:lnTo>
                    <a:pt x="641549" y="12903"/>
                  </a:lnTo>
                  <a:lnTo>
                    <a:pt x="603922" y="9794"/>
                  </a:lnTo>
                  <a:lnTo>
                    <a:pt x="551962" y="15287"/>
                  </a:lnTo>
                  <a:lnTo>
                    <a:pt x="500717" y="19348"/>
                  </a:lnTo>
                  <a:lnTo>
                    <a:pt x="452938" y="15287"/>
                  </a:lnTo>
                  <a:lnTo>
                    <a:pt x="405160" y="6927"/>
                  </a:lnTo>
                  <a:lnTo>
                    <a:pt x="363115" y="0"/>
                  </a:lnTo>
                  <a:close/>
                </a:path>
              </a:pathLst>
            </a:custGeom>
            <a:solidFill>
              <a:srgbClr val="66C4B3"/>
            </a:solidFill>
          </p:spPr>
          <p:txBody>
            <a:bodyPr wrap="square" lIns="0" tIns="0" rIns="0" bIns="0" rtlCol="0"/>
            <a:lstStyle/>
            <a:p>
              <a:endParaRPr lang="en-GB" dirty="0"/>
            </a:p>
          </p:txBody>
        </p:sp>
        <p:sp>
          <p:nvSpPr>
            <p:cNvPr id="40" name="object 130">
              <a:extLst>
                <a:ext uri="{FF2B5EF4-FFF2-40B4-BE49-F238E27FC236}">
                  <a16:creationId xmlns:a16="http://schemas.microsoft.com/office/drawing/2014/main" id="{FEE617A2-21E1-4291-A225-9C56D2231682}"/>
                </a:ext>
              </a:extLst>
            </p:cNvPr>
            <p:cNvSpPr/>
            <p:nvPr/>
          </p:nvSpPr>
          <p:spPr>
            <a:xfrm>
              <a:off x="5733964" y="7798596"/>
              <a:ext cx="1376045" cy="286385"/>
            </a:xfrm>
            <a:custGeom>
              <a:avLst/>
              <a:gdLst/>
              <a:ahLst/>
              <a:cxnLst/>
              <a:rect l="l" t="t" r="r" b="b"/>
              <a:pathLst>
                <a:path w="1376045" h="286384">
                  <a:moveTo>
                    <a:pt x="440940" y="0"/>
                  </a:moveTo>
                  <a:lnTo>
                    <a:pt x="396409" y="2251"/>
                  </a:lnTo>
                  <a:lnTo>
                    <a:pt x="353067" y="9470"/>
                  </a:lnTo>
                  <a:lnTo>
                    <a:pt x="310982" y="21344"/>
                  </a:lnTo>
                  <a:lnTo>
                    <a:pt x="270222" y="37560"/>
                  </a:lnTo>
                  <a:lnTo>
                    <a:pt x="230854" y="57806"/>
                  </a:lnTo>
                  <a:lnTo>
                    <a:pt x="192948" y="81768"/>
                  </a:lnTo>
                  <a:lnTo>
                    <a:pt x="156571" y="109135"/>
                  </a:lnTo>
                  <a:lnTo>
                    <a:pt x="121791" y="139593"/>
                  </a:lnTo>
                  <a:lnTo>
                    <a:pt x="88676" y="172831"/>
                  </a:lnTo>
                  <a:lnTo>
                    <a:pt x="57293" y="208535"/>
                  </a:lnTo>
                  <a:lnTo>
                    <a:pt x="27712" y="246394"/>
                  </a:lnTo>
                  <a:lnTo>
                    <a:pt x="0" y="286093"/>
                  </a:lnTo>
                  <a:lnTo>
                    <a:pt x="1376020" y="259340"/>
                  </a:lnTo>
                  <a:lnTo>
                    <a:pt x="1280466" y="181937"/>
                  </a:lnTo>
                  <a:lnTo>
                    <a:pt x="1172846" y="127110"/>
                  </a:lnTo>
                  <a:lnTo>
                    <a:pt x="1035842" y="98801"/>
                  </a:lnTo>
                  <a:lnTo>
                    <a:pt x="981310" y="97283"/>
                  </a:lnTo>
                  <a:lnTo>
                    <a:pt x="895452" y="96358"/>
                  </a:lnTo>
                  <a:lnTo>
                    <a:pt x="859220" y="95253"/>
                  </a:lnTo>
                  <a:lnTo>
                    <a:pt x="787879" y="87516"/>
                  </a:lnTo>
                  <a:lnTo>
                    <a:pt x="747863" y="79187"/>
                  </a:lnTo>
                  <a:lnTo>
                    <a:pt x="701678" y="66753"/>
                  </a:lnTo>
                  <a:lnTo>
                    <a:pt x="646871" y="49365"/>
                  </a:lnTo>
                  <a:lnTo>
                    <a:pt x="580987" y="26174"/>
                  </a:lnTo>
                  <a:lnTo>
                    <a:pt x="533297" y="11649"/>
                  </a:lnTo>
                  <a:lnTo>
                    <a:pt x="486592" y="3028"/>
                  </a:lnTo>
                  <a:lnTo>
                    <a:pt x="440940" y="0"/>
                  </a:lnTo>
                  <a:close/>
                </a:path>
              </a:pathLst>
            </a:custGeom>
            <a:solidFill>
              <a:srgbClr val="139946"/>
            </a:solidFill>
          </p:spPr>
          <p:txBody>
            <a:bodyPr wrap="square" lIns="0" tIns="0" rIns="0" bIns="0" rtlCol="0"/>
            <a:lstStyle/>
            <a:p>
              <a:endParaRPr lang="en-GB" dirty="0"/>
            </a:p>
          </p:txBody>
        </p:sp>
        <p:sp>
          <p:nvSpPr>
            <p:cNvPr id="41" name="object 131">
              <a:extLst>
                <a:ext uri="{FF2B5EF4-FFF2-40B4-BE49-F238E27FC236}">
                  <a16:creationId xmlns:a16="http://schemas.microsoft.com/office/drawing/2014/main" id="{E979D740-BD56-440E-B89E-B90EF88DB39D}"/>
                </a:ext>
              </a:extLst>
            </p:cNvPr>
            <p:cNvSpPr/>
            <p:nvPr/>
          </p:nvSpPr>
          <p:spPr>
            <a:xfrm>
              <a:off x="5522470" y="8006971"/>
              <a:ext cx="2064385" cy="168275"/>
            </a:xfrm>
            <a:custGeom>
              <a:avLst/>
              <a:gdLst/>
              <a:ahLst/>
              <a:cxnLst/>
              <a:rect l="l" t="t" r="r" b="b"/>
              <a:pathLst>
                <a:path w="2064384" h="168275">
                  <a:moveTo>
                    <a:pt x="2064031" y="0"/>
                  </a:moveTo>
                  <a:lnTo>
                    <a:pt x="0" y="0"/>
                  </a:lnTo>
                  <a:lnTo>
                    <a:pt x="0" y="168183"/>
                  </a:lnTo>
                  <a:lnTo>
                    <a:pt x="2064031" y="168183"/>
                  </a:lnTo>
                  <a:lnTo>
                    <a:pt x="2064031" y="0"/>
                  </a:lnTo>
                  <a:close/>
                </a:path>
              </a:pathLst>
            </a:custGeom>
            <a:solidFill>
              <a:srgbClr val="A2CC59"/>
            </a:solidFill>
          </p:spPr>
          <p:txBody>
            <a:bodyPr wrap="square" lIns="0" tIns="0" rIns="0" bIns="0" rtlCol="0"/>
            <a:lstStyle/>
            <a:p>
              <a:endParaRPr lang="en-GB" dirty="0"/>
            </a:p>
          </p:txBody>
        </p:sp>
        <p:sp>
          <p:nvSpPr>
            <p:cNvPr id="42" name="object 132">
              <a:extLst>
                <a:ext uri="{FF2B5EF4-FFF2-40B4-BE49-F238E27FC236}">
                  <a16:creationId xmlns:a16="http://schemas.microsoft.com/office/drawing/2014/main" id="{5ED79FA6-63F9-46DA-9C0E-198802CEE2E8}"/>
                </a:ext>
              </a:extLst>
            </p:cNvPr>
            <p:cNvSpPr/>
            <p:nvPr/>
          </p:nvSpPr>
          <p:spPr>
            <a:xfrm>
              <a:off x="5609100" y="8175150"/>
              <a:ext cx="1891030" cy="2099945"/>
            </a:xfrm>
            <a:custGeom>
              <a:avLst/>
              <a:gdLst/>
              <a:ahLst/>
              <a:cxnLst/>
              <a:rect l="l" t="t" r="r" b="b"/>
              <a:pathLst>
                <a:path w="1891029" h="2099945">
                  <a:moveTo>
                    <a:pt x="1890759" y="0"/>
                  </a:moveTo>
                  <a:lnTo>
                    <a:pt x="0" y="0"/>
                  </a:lnTo>
                  <a:lnTo>
                    <a:pt x="195365" y="2099705"/>
                  </a:lnTo>
                  <a:lnTo>
                    <a:pt x="1695393" y="2099705"/>
                  </a:lnTo>
                  <a:lnTo>
                    <a:pt x="1890759" y="0"/>
                  </a:lnTo>
                  <a:close/>
                </a:path>
              </a:pathLst>
            </a:custGeom>
            <a:solidFill>
              <a:srgbClr val="85BB24"/>
            </a:solidFill>
          </p:spPr>
          <p:txBody>
            <a:bodyPr wrap="square" lIns="0" tIns="0" rIns="0" bIns="0" rtlCol="0"/>
            <a:lstStyle/>
            <a:p>
              <a:endParaRPr lang="en-GB" dirty="0"/>
            </a:p>
          </p:txBody>
        </p:sp>
        <p:sp>
          <p:nvSpPr>
            <p:cNvPr id="43" name="object 133">
              <a:extLst>
                <a:ext uri="{FF2B5EF4-FFF2-40B4-BE49-F238E27FC236}">
                  <a16:creationId xmlns:a16="http://schemas.microsoft.com/office/drawing/2014/main" id="{CBF03F81-F553-435A-A4EA-430BD6D51269}"/>
                </a:ext>
              </a:extLst>
            </p:cNvPr>
            <p:cNvSpPr/>
            <p:nvPr/>
          </p:nvSpPr>
          <p:spPr>
            <a:xfrm>
              <a:off x="6173724" y="8591784"/>
              <a:ext cx="798830" cy="797560"/>
            </a:xfrm>
            <a:custGeom>
              <a:avLst/>
              <a:gdLst/>
              <a:ahLst/>
              <a:cxnLst/>
              <a:rect l="l" t="t" r="r" b="b"/>
              <a:pathLst>
                <a:path w="798829" h="797559">
                  <a:moveTo>
                    <a:pt x="769531" y="313982"/>
                  </a:moveTo>
                  <a:lnTo>
                    <a:pt x="752741" y="100482"/>
                  </a:lnTo>
                  <a:lnTo>
                    <a:pt x="719150" y="151955"/>
                  </a:lnTo>
                  <a:lnTo>
                    <a:pt x="683437" y="113461"/>
                  </a:lnTo>
                  <a:lnTo>
                    <a:pt x="643445" y="80060"/>
                  </a:lnTo>
                  <a:lnTo>
                    <a:pt x="599757" y="52057"/>
                  </a:lnTo>
                  <a:lnTo>
                    <a:pt x="552970" y="29730"/>
                  </a:lnTo>
                  <a:lnTo>
                    <a:pt x="503656" y="13423"/>
                  </a:lnTo>
                  <a:lnTo>
                    <a:pt x="452424" y="3403"/>
                  </a:lnTo>
                  <a:lnTo>
                    <a:pt x="399872" y="0"/>
                  </a:lnTo>
                  <a:lnTo>
                    <a:pt x="353098" y="2628"/>
                  </a:lnTo>
                  <a:lnTo>
                    <a:pt x="307695" y="10350"/>
                  </a:lnTo>
                  <a:lnTo>
                    <a:pt x="263994" y="22898"/>
                  </a:lnTo>
                  <a:lnTo>
                    <a:pt x="222313" y="40030"/>
                  </a:lnTo>
                  <a:lnTo>
                    <a:pt x="182981" y="61493"/>
                  </a:lnTo>
                  <a:lnTo>
                    <a:pt x="146316" y="87033"/>
                  </a:lnTo>
                  <a:lnTo>
                    <a:pt x="112649" y="116395"/>
                  </a:lnTo>
                  <a:lnTo>
                    <a:pt x="82296" y="149326"/>
                  </a:lnTo>
                  <a:lnTo>
                    <a:pt x="55575" y="185585"/>
                  </a:lnTo>
                  <a:lnTo>
                    <a:pt x="32829" y="224904"/>
                  </a:lnTo>
                  <a:lnTo>
                    <a:pt x="14363" y="267030"/>
                  </a:lnTo>
                  <a:lnTo>
                    <a:pt x="520" y="311721"/>
                  </a:lnTo>
                  <a:lnTo>
                    <a:pt x="0" y="323342"/>
                  </a:lnTo>
                  <a:lnTo>
                    <a:pt x="3848" y="333908"/>
                  </a:lnTo>
                  <a:lnTo>
                    <a:pt x="11366" y="342252"/>
                  </a:lnTo>
                  <a:lnTo>
                    <a:pt x="21869" y="347243"/>
                  </a:lnTo>
                  <a:lnTo>
                    <a:pt x="24257" y="347840"/>
                  </a:lnTo>
                  <a:lnTo>
                    <a:pt x="26631" y="348119"/>
                  </a:lnTo>
                  <a:lnTo>
                    <a:pt x="28981" y="348119"/>
                  </a:lnTo>
                  <a:lnTo>
                    <a:pt x="72123" y="280162"/>
                  </a:lnTo>
                  <a:lnTo>
                    <a:pt x="92481" y="237655"/>
                  </a:lnTo>
                  <a:lnTo>
                    <a:pt x="117957" y="198755"/>
                  </a:lnTo>
                  <a:lnTo>
                    <a:pt x="148107" y="163817"/>
                  </a:lnTo>
                  <a:lnTo>
                    <a:pt x="182422" y="133235"/>
                  </a:lnTo>
                  <a:lnTo>
                    <a:pt x="220433" y="107365"/>
                  </a:lnTo>
                  <a:lnTo>
                    <a:pt x="261670" y="86601"/>
                  </a:lnTo>
                  <a:lnTo>
                    <a:pt x="305638" y="71297"/>
                  </a:lnTo>
                  <a:lnTo>
                    <a:pt x="351866" y="61849"/>
                  </a:lnTo>
                  <a:lnTo>
                    <a:pt x="399872" y="58610"/>
                  </a:lnTo>
                  <a:lnTo>
                    <a:pt x="449681" y="62179"/>
                  </a:lnTo>
                  <a:lnTo>
                    <a:pt x="498017" y="72669"/>
                  </a:lnTo>
                  <a:lnTo>
                    <a:pt x="544220" y="89712"/>
                  </a:lnTo>
                  <a:lnTo>
                    <a:pt x="587565" y="112953"/>
                  </a:lnTo>
                  <a:lnTo>
                    <a:pt x="627405" y="142036"/>
                  </a:lnTo>
                  <a:lnTo>
                    <a:pt x="663028" y="176606"/>
                  </a:lnTo>
                  <a:lnTo>
                    <a:pt x="608037" y="173304"/>
                  </a:lnTo>
                  <a:lnTo>
                    <a:pt x="769531" y="313982"/>
                  </a:lnTo>
                  <a:close/>
                </a:path>
                <a:path w="798829" h="797559">
                  <a:moveTo>
                    <a:pt x="798487" y="474103"/>
                  </a:moveTo>
                  <a:lnTo>
                    <a:pt x="771842" y="449326"/>
                  </a:lnTo>
                  <a:lnTo>
                    <a:pt x="769505" y="449326"/>
                  </a:lnTo>
                  <a:lnTo>
                    <a:pt x="726351" y="517283"/>
                  </a:lnTo>
                  <a:lnTo>
                    <a:pt x="706005" y="559790"/>
                  </a:lnTo>
                  <a:lnTo>
                    <a:pt x="680516" y="598690"/>
                  </a:lnTo>
                  <a:lnTo>
                    <a:pt x="650379" y="633628"/>
                  </a:lnTo>
                  <a:lnTo>
                    <a:pt x="616051" y="664210"/>
                  </a:lnTo>
                  <a:lnTo>
                    <a:pt x="578040" y="690079"/>
                  </a:lnTo>
                  <a:lnTo>
                    <a:pt x="536816" y="710844"/>
                  </a:lnTo>
                  <a:lnTo>
                    <a:pt x="492836" y="726147"/>
                  </a:lnTo>
                  <a:lnTo>
                    <a:pt x="446620" y="735596"/>
                  </a:lnTo>
                  <a:lnTo>
                    <a:pt x="398614" y="738835"/>
                  </a:lnTo>
                  <a:lnTo>
                    <a:pt x="348805" y="735266"/>
                  </a:lnTo>
                  <a:lnTo>
                    <a:pt x="300456" y="724776"/>
                  </a:lnTo>
                  <a:lnTo>
                    <a:pt x="254266" y="707732"/>
                  </a:lnTo>
                  <a:lnTo>
                    <a:pt x="210908" y="684491"/>
                  </a:lnTo>
                  <a:lnTo>
                    <a:pt x="171081" y="655408"/>
                  </a:lnTo>
                  <a:lnTo>
                    <a:pt x="135445" y="620839"/>
                  </a:lnTo>
                  <a:lnTo>
                    <a:pt x="190436" y="624141"/>
                  </a:lnTo>
                  <a:lnTo>
                    <a:pt x="28956" y="483463"/>
                  </a:lnTo>
                  <a:lnTo>
                    <a:pt x="45732" y="696963"/>
                  </a:lnTo>
                  <a:lnTo>
                    <a:pt x="79336" y="645490"/>
                  </a:lnTo>
                  <a:lnTo>
                    <a:pt x="115036" y="683983"/>
                  </a:lnTo>
                  <a:lnTo>
                    <a:pt x="155028" y="717384"/>
                  </a:lnTo>
                  <a:lnTo>
                    <a:pt x="198716" y="745388"/>
                  </a:lnTo>
                  <a:lnTo>
                    <a:pt x="245516" y="767715"/>
                  </a:lnTo>
                  <a:lnTo>
                    <a:pt x="294817" y="784021"/>
                  </a:lnTo>
                  <a:lnTo>
                    <a:pt x="346049" y="794042"/>
                  </a:lnTo>
                  <a:lnTo>
                    <a:pt x="398614" y="797445"/>
                  </a:lnTo>
                  <a:lnTo>
                    <a:pt x="445389" y="794816"/>
                  </a:lnTo>
                  <a:lnTo>
                    <a:pt x="490778" y="787095"/>
                  </a:lnTo>
                  <a:lnTo>
                    <a:pt x="534479" y="774547"/>
                  </a:lnTo>
                  <a:lnTo>
                    <a:pt x="576160" y="757415"/>
                  </a:lnTo>
                  <a:lnTo>
                    <a:pt x="615492" y="735952"/>
                  </a:lnTo>
                  <a:lnTo>
                    <a:pt x="652157" y="710412"/>
                  </a:lnTo>
                  <a:lnTo>
                    <a:pt x="685838" y="681050"/>
                  </a:lnTo>
                  <a:lnTo>
                    <a:pt x="716191" y="648119"/>
                  </a:lnTo>
                  <a:lnTo>
                    <a:pt x="742899" y="611860"/>
                  </a:lnTo>
                  <a:lnTo>
                    <a:pt x="765657" y="572541"/>
                  </a:lnTo>
                  <a:lnTo>
                    <a:pt x="784110" y="530415"/>
                  </a:lnTo>
                  <a:lnTo>
                    <a:pt x="797966" y="485724"/>
                  </a:lnTo>
                  <a:lnTo>
                    <a:pt x="798487" y="474103"/>
                  </a:lnTo>
                  <a:close/>
                </a:path>
              </a:pathLst>
            </a:custGeom>
            <a:solidFill>
              <a:srgbClr val="FFD231"/>
            </a:solidFill>
          </p:spPr>
          <p:txBody>
            <a:bodyPr wrap="square" lIns="0" tIns="0" rIns="0" bIns="0" rtlCol="0"/>
            <a:lstStyle/>
            <a:p>
              <a:endParaRPr lang="en-GB" dirty="0"/>
            </a:p>
          </p:txBody>
        </p:sp>
        <p:sp>
          <p:nvSpPr>
            <p:cNvPr id="44" name="object 134">
              <a:extLst>
                <a:ext uri="{FF2B5EF4-FFF2-40B4-BE49-F238E27FC236}">
                  <a16:creationId xmlns:a16="http://schemas.microsoft.com/office/drawing/2014/main" id="{735619BA-1FB8-432A-AB0B-F01FEA9BECF9}"/>
                </a:ext>
              </a:extLst>
            </p:cNvPr>
            <p:cNvSpPr/>
            <p:nvPr/>
          </p:nvSpPr>
          <p:spPr>
            <a:xfrm>
              <a:off x="7118134" y="8952753"/>
              <a:ext cx="735330" cy="1322705"/>
            </a:xfrm>
            <a:custGeom>
              <a:avLst/>
              <a:gdLst/>
              <a:ahLst/>
              <a:cxnLst/>
              <a:rect l="l" t="t" r="r" b="b"/>
              <a:pathLst>
                <a:path w="735329" h="1322704">
                  <a:moveTo>
                    <a:pt x="367559" y="0"/>
                  </a:moveTo>
                  <a:lnTo>
                    <a:pt x="321453" y="2863"/>
                  </a:lnTo>
                  <a:lnTo>
                    <a:pt x="277056" y="11226"/>
                  </a:lnTo>
                  <a:lnTo>
                    <a:pt x="234712" y="24742"/>
                  </a:lnTo>
                  <a:lnTo>
                    <a:pt x="194767" y="43067"/>
                  </a:lnTo>
                  <a:lnTo>
                    <a:pt x="157564" y="65857"/>
                  </a:lnTo>
                  <a:lnTo>
                    <a:pt x="123447" y="92767"/>
                  </a:lnTo>
                  <a:lnTo>
                    <a:pt x="92763" y="123453"/>
                  </a:lnTo>
                  <a:lnTo>
                    <a:pt x="65853" y="157571"/>
                  </a:lnTo>
                  <a:lnTo>
                    <a:pt x="43065" y="194775"/>
                  </a:lnTo>
                  <a:lnTo>
                    <a:pt x="24740" y="234721"/>
                  </a:lnTo>
                  <a:lnTo>
                    <a:pt x="11225" y="277066"/>
                  </a:lnTo>
                  <a:lnTo>
                    <a:pt x="2863" y="321463"/>
                  </a:lnTo>
                  <a:lnTo>
                    <a:pt x="0" y="367569"/>
                  </a:lnTo>
                  <a:lnTo>
                    <a:pt x="0" y="1322483"/>
                  </a:lnTo>
                  <a:lnTo>
                    <a:pt x="723758" y="1322483"/>
                  </a:lnTo>
                  <a:lnTo>
                    <a:pt x="735129" y="367569"/>
                  </a:lnTo>
                  <a:lnTo>
                    <a:pt x="732265" y="321463"/>
                  </a:lnTo>
                  <a:lnTo>
                    <a:pt x="723903" y="277066"/>
                  </a:lnTo>
                  <a:lnTo>
                    <a:pt x="710388" y="234721"/>
                  </a:lnTo>
                  <a:lnTo>
                    <a:pt x="692064" y="194775"/>
                  </a:lnTo>
                  <a:lnTo>
                    <a:pt x="669274" y="157571"/>
                  </a:lnTo>
                  <a:lnTo>
                    <a:pt x="642365" y="123453"/>
                  </a:lnTo>
                  <a:lnTo>
                    <a:pt x="611679" y="92767"/>
                  </a:lnTo>
                  <a:lnTo>
                    <a:pt x="577562" y="65857"/>
                  </a:lnTo>
                  <a:lnTo>
                    <a:pt x="540358" y="43067"/>
                  </a:lnTo>
                  <a:lnTo>
                    <a:pt x="500411" y="24742"/>
                  </a:lnTo>
                  <a:lnTo>
                    <a:pt x="458066" y="11226"/>
                  </a:lnTo>
                  <a:lnTo>
                    <a:pt x="413667" y="2863"/>
                  </a:lnTo>
                  <a:lnTo>
                    <a:pt x="367559" y="0"/>
                  </a:lnTo>
                  <a:close/>
                </a:path>
              </a:pathLst>
            </a:custGeom>
            <a:solidFill>
              <a:srgbClr val="1DA2DC"/>
            </a:solidFill>
          </p:spPr>
          <p:txBody>
            <a:bodyPr wrap="square" lIns="0" tIns="0" rIns="0" bIns="0" rtlCol="0"/>
            <a:lstStyle/>
            <a:p>
              <a:endParaRPr lang="en-GB" dirty="0"/>
            </a:p>
          </p:txBody>
        </p:sp>
        <p:sp>
          <p:nvSpPr>
            <p:cNvPr id="45" name="object 135">
              <a:extLst>
                <a:ext uri="{FF2B5EF4-FFF2-40B4-BE49-F238E27FC236}">
                  <a16:creationId xmlns:a16="http://schemas.microsoft.com/office/drawing/2014/main" id="{2318F892-02C2-4371-80B0-FFACCD9B6D24}"/>
                </a:ext>
              </a:extLst>
            </p:cNvPr>
            <p:cNvSpPr/>
            <p:nvPr/>
          </p:nvSpPr>
          <p:spPr>
            <a:xfrm>
              <a:off x="7205287" y="9039910"/>
              <a:ext cx="561340" cy="280670"/>
            </a:xfrm>
            <a:custGeom>
              <a:avLst/>
              <a:gdLst/>
              <a:ahLst/>
              <a:cxnLst/>
              <a:rect l="l" t="t" r="r" b="b"/>
              <a:pathLst>
                <a:path w="561340" h="280670">
                  <a:moveTo>
                    <a:pt x="280410" y="0"/>
                  </a:moveTo>
                  <a:lnTo>
                    <a:pt x="234985" y="3676"/>
                  </a:lnTo>
                  <a:lnTo>
                    <a:pt x="191872" y="14319"/>
                  </a:lnTo>
                  <a:lnTo>
                    <a:pt x="151652" y="31347"/>
                  </a:lnTo>
                  <a:lnTo>
                    <a:pt x="114908" y="54176"/>
                  </a:lnTo>
                  <a:lnTo>
                    <a:pt x="82221" y="82226"/>
                  </a:lnTo>
                  <a:lnTo>
                    <a:pt x="54172" y="114915"/>
                  </a:lnTo>
                  <a:lnTo>
                    <a:pt x="31344" y="151660"/>
                  </a:lnTo>
                  <a:lnTo>
                    <a:pt x="14318" y="191881"/>
                  </a:lnTo>
                  <a:lnTo>
                    <a:pt x="3676" y="234995"/>
                  </a:lnTo>
                  <a:lnTo>
                    <a:pt x="0" y="280420"/>
                  </a:lnTo>
                  <a:lnTo>
                    <a:pt x="560820" y="279928"/>
                  </a:lnTo>
                  <a:lnTo>
                    <a:pt x="557075" y="234570"/>
                  </a:lnTo>
                  <a:lnTo>
                    <a:pt x="546385" y="191525"/>
                  </a:lnTo>
                  <a:lnTo>
                    <a:pt x="529328" y="151372"/>
                  </a:lnTo>
                  <a:lnTo>
                    <a:pt x="506486" y="114691"/>
                  </a:lnTo>
                  <a:lnTo>
                    <a:pt x="478438" y="82062"/>
                  </a:lnTo>
                  <a:lnTo>
                    <a:pt x="445764" y="54066"/>
                  </a:lnTo>
                  <a:lnTo>
                    <a:pt x="409044" y="31282"/>
                  </a:lnTo>
                  <a:lnTo>
                    <a:pt x="368858" y="14289"/>
                  </a:lnTo>
                  <a:lnTo>
                    <a:pt x="325787" y="3669"/>
                  </a:lnTo>
                  <a:lnTo>
                    <a:pt x="280410" y="0"/>
                  </a:lnTo>
                  <a:close/>
                </a:path>
              </a:pathLst>
            </a:custGeom>
            <a:solidFill>
              <a:srgbClr val="057CB6"/>
            </a:solidFill>
          </p:spPr>
          <p:txBody>
            <a:bodyPr wrap="square" lIns="0" tIns="0" rIns="0" bIns="0" rtlCol="0"/>
            <a:lstStyle/>
            <a:p>
              <a:endParaRPr lang="en-GB" dirty="0"/>
            </a:p>
          </p:txBody>
        </p:sp>
        <p:sp>
          <p:nvSpPr>
            <p:cNvPr id="46" name="object 136">
              <a:extLst>
                <a:ext uri="{FF2B5EF4-FFF2-40B4-BE49-F238E27FC236}">
                  <a16:creationId xmlns:a16="http://schemas.microsoft.com/office/drawing/2014/main" id="{E5DC9FDB-9F6E-482D-AABE-74708C82E326}"/>
                </a:ext>
              </a:extLst>
            </p:cNvPr>
            <p:cNvSpPr/>
            <p:nvPr/>
          </p:nvSpPr>
          <p:spPr>
            <a:xfrm>
              <a:off x="7375719" y="9517716"/>
              <a:ext cx="276225" cy="154305"/>
            </a:xfrm>
            <a:custGeom>
              <a:avLst/>
              <a:gdLst/>
              <a:ahLst/>
              <a:cxnLst/>
              <a:rect l="l" t="t" r="r" b="b"/>
              <a:pathLst>
                <a:path w="276225" h="154304">
                  <a:moveTo>
                    <a:pt x="113677" y="0"/>
                  </a:moveTo>
                  <a:lnTo>
                    <a:pt x="42438" y="10511"/>
                  </a:lnTo>
                  <a:lnTo>
                    <a:pt x="2303" y="30105"/>
                  </a:lnTo>
                  <a:lnTo>
                    <a:pt x="0" y="39005"/>
                  </a:lnTo>
                  <a:lnTo>
                    <a:pt x="8146" y="52826"/>
                  </a:lnTo>
                  <a:lnTo>
                    <a:pt x="17067" y="55120"/>
                  </a:lnTo>
                  <a:lnTo>
                    <a:pt x="23967" y="51046"/>
                  </a:lnTo>
                  <a:lnTo>
                    <a:pt x="52079" y="37925"/>
                  </a:lnTo>
                  <a:lnTo>
                    <a:pt x="81788" y="30548"/>
                  </a:lnTo>
                  <a:lnTo>
                    <a:pt x="112360" y="29029"/>
                  </a:lnTo>
                  <a:lnTo>
                    <a:pt x="143063" y="33476"/>
                  </a:lnTo>
                  <a:lnTo>
                    <a:pt x="167569" y="41605"/>
                  </a:lnTo>
                  <a:lnTo>
                    <a:pt x="190118" y="53404"/>
                  </a:lnTo>
                  <a:lnTo>
                    <a:pt x="210404" y="68605"/>
                  </a:lnTo>
                  <a:lnTo>
                    <a:pt x="228118" y="86941"/>
                  </a:lnTo>
                  <a:lnTo>
                    <a:pt x="206402" y="86972"/>
                  </a:lnTo>
                  <a:lnTo>
                    <a:pt x="276054" y="154300"/>
                  </a:lnTo>
                  <a:lnTo>
                    <a:pt x="275666" y="57423"/>
                  </a:lnTo>
                  <a:lnTo>
                    <a:pt x="257091" y="76742"/>
                  </a:lnTo>
                  <a:lnTo>
                    <a:pt x="235420" y="52017"/>
                  </a:lnTo>
                  <a:lnTo>
                    <a:pt x="210014" y="31607"/>
                  </a:lnTo>
                  <a:lnTo>
                    <a:pt x="181365" y="15894"/>
                  </a:lnTo>
                  <a:lnTo>
                    <a:pt x="149964" y="5257"/>
                  </a:lnTo>
                  <a:lnTo>
                    <a:pt x="113677" y="0"/>
                  </a:lnTo>
                  <a:close/>
                </a:path>
              </a:pathLst>
            </a:custGeom>
            <a:solidFill>
              <a:srgbClr val="FFD231"/>
            </a:solidFill>
          </p:spPr>
          <p:txBody>
            <a:bodyPr wrap="square" lIns="0" tIns="0" rIns="0" bIns="0" rtlCol="0"/>
            <a:lstStyle/>
            <a:p>
              <a:endParaRPr lang="en-GB" dirty="0"/>
            </a:p>
          </p:txBody>
        </p:sp>
        <p:pic>
          <p:nvPicPr>
            <p:cNvPr id="47" name="object 137">
              <a:extLst>
                <a:ext uri="{FF2B5EF4-FFF2-40B4-BE49-F238E27FC236}">
                  <a16:creationId xmlns:a16="http://schemas.microsoft.com/office/drawing/2014/main" id="{558F64C2-16D6-454D-A935-45E2A46448F6}"/>
                </a:ext>
              </a:extLst>
            </p:cNvPr>
            <p:cNvPicPr/>
            <p:nvPr/>
          </p:nvPicPr>
          <p:blipFill>
            <a:blip r:embed="rId2" cstate="print"/>
            <a:stretch>
              <a:fillRect/>
            </a:stretch>
          </p:blipFill>
          <p:spPr>
            <a:xfrm>
              <a:off x="7420440" y="9692292"/>
              <a:ext cx="248233" cy="226286"/>
            </a:xfrm>
            <a:prstGeom prst="rect">
              <a:avLst/>
            </a:prstGeom>
          </p:spPr>
        </p:pic>
        <p:sp>
          <p:nvSpPr>
            <p:cNvPr id="48" name="object 138">
              <a:extLst>
                <a:ext uri="{FF2B5EF4-FFF2-40B4-BE49-F238E27FC236}">
                  <a16:creationId xmlns:a16="http://schemas.microsoft.com/office/drawing/2014/main" id="{743BAD73-0A46-419A-9E6A-F766A47F4569}"/>
                </a:ext>
              </a:extLst>
            </p:cNvPr>
            <p:cNvSpPr/>
            <p:nvPr/>
          </p:nvSpPr>
          <p:spPr>
            <a:xfrm>
              <a:off x="7282570" y="9574858"/>
              <a:ext cx="130810" cy="299085"/>
            </a:xfrm>
            <a:custGeom>
              <a:avLst/>
              <a:gdLst/>
              <a:ahLst/>
              <a:cxnLst/>
              <a:rect l="l" t="t" r="r" b="b"/>
              <a:pathLst>
                <a:path w="130809" h="299084">
                  <a:moveTo>
                    <a:pt x="83505" y="0"/>
                  </a:moveTo>
                  <a:lnTo>
                    <a:pt x="0" y="49118"/>
                  </a:lnTo>
                  <a:lnTo>
                    <a:pt x="26041" y="55443"/>
                  </a:lnTo>
                  <a:lnTo>
                    <a:pt x="15592" y="86614"/>
                  </a:lnTo>
                  <a:lnTo>
                    <a:pt x="10750" y="118838"/>
                  </a:lnTo>
                  <a:lnTo>
                    <a:pt x="11599" y="151499"/>
                  </a:lnTo>
                  <a:lnTo>
                    <a:pt x="18219" y="183983"/>
                  </a:lnTo>
                  <a:lnTo>
                    <a:pt x="51703" y="248298"/>
                  </a:lnTo>
                  <a:lnTo>
                    <a:pt x="107043" y="295132"/>
                  </a:lnTo>
                  <a:lnTo>
                    <a:pt x="114048" y="299058"/>
                  </a:lnTo>
                  <a:lnTo>
                    <a:pt x="122896" y="296556"/>
                  </a:lnTo>
                  <a:lnTo>
                    <a:pt x="130739" y="282556"/>
                  </a:lnTo>
                  <a:lnTo>
                    <a:pt x="128236" y="273698"/>
                  </a:lnTo>
                  <a:lnTo>
                    <a:pt x="121242" y="269782"/>
                  </a:lnTo>
                  <a:lnTo>
                    <a:pt x="95745" y="252106"/>
                  </a:lnTo>
                  <a:lnTo>
                    <a:pt x="57702" y="204504"/>
                  </a:lnTo>
                  <a:lnTo>
                    <a:pt x="40764" y="150469"/>
                  </a:lnTo>
                  <a:lnTo>
                    <a:pt x="39603" y="125048"/>
                  </a:lnTo>
                  <a:lnTo>
                    <a:pt x="42521" y="99871"/>
                  </a:lnTo>
                  <a:lnTo>
                    <a:pt x="49443" y="75338"/>
                  </a:lnTo>
                  <a:lnTo>
                    <a:pt x="60406" y="94080"/>
                  </a:lnTo>
                  <a:lnTo>
                    <a:pt x="83505" y="0"/>
                  </a:lnTo>
                  <a:close/>
                </a:path>
              </a:pathLst>
            </a:custGeom>
            <a:solidFill>
              <a:srgbClr val="FFD231"/>
            </a:solidFill>
          </p:spPr>
          <p:txBody>
            <a:bodyPr wrap="square" lIns="0" tIns="0" rIns="0" bIns="0" rtlCol="0"/>
            <a:lstStyle/>
            <a:p>
              <a:endParaRPr lang="en-GB" dirty="0"/>
            </a:p>
          </p:txBody>
        </p:sp>
      </p:grpSp>
      <p:grpSp>
        <p:nvGrpSpPr>
          <p:cNvPr id="4" name="Group 3">
            <a:extLst>
              <a:ext uri="{FF2B5EF4-FFF2-40B4-BE49-F238E27FC236}">
                <a16:creationId xmlns:a16="http://schemas.microsoft.com/office/drawing/2014/main" id="{B3046919-B1AE-415F-9F07-951D606F9E0F}"/>
              </a:ext>
            </a:extLst>
          </p:cNvPr>
          <p:cNvGrpSpPr>
            <a:grpSpLocks noChangeAspect="1"/>
          </p:cNvGrpSpPr>
          <p:nvPr/>
        </p:nvGrpSpPr>
        <p:grpSpPr>
          <a:xfrm>
            <a:off x="11704320" y="2385423"/>
            <a:ext cx="959646" cy="1067350"/>
            <a:chOff x="12009426" y="2874315"/>
            <a:chExt cx="2485113" cy="2826063"/>
          </a:xfrm>
        </p:grpSpPr>
        <p:sp>
          <p:nvSpPr>
            <p:cNvPr id="9" name="object 68">
              <a:extLst>
                <a:ext uri="{FF2B5EF4-FFF2-40B4-BE49-F238E27FC236}">
                  <a16:creationId xmlns:a16="http://schemas.microsoft.com/office/drawing/2014/main" id="{26A36D14-4AC7-4905-8BFD-37DDDC384B1A}"/>
                </a:ext>
              </a:extLst>
            </p:cNvPr>
            <p:cNvSpPr/>
            <p:nvPr/>
          </p:nvSpPr>
          <p:spPr>
            <a:xfrm>
              <a:off x="12969786" y="3319189"/>
              <a:ext cx="269906" cy="2381159"/>
            </a:xfrm>
            <a:custGeom>
              <a:avLst/>
              <a:gdLst/>
              <a:ahLst/>
              <a:cxnLst/>
              <a:rect l="l" t="t" r="r" b="b"/>
              <a:pathLst>
                <a:path w="236220" h="2848609">
                  <a:moveTo>
                    <a:pt x="154780" y="0"/>
                  </a:moveTo>
                  <a:lnTo>
                    <a:pt x="81055" y="0"/>
                  </a:lnTo>
                  <a:lnTo>
                    <a:pt x="0" y="2848059"/>
                  </a:lnTo>
                  <a:lnTo>
                    <a:pt x="235835" y="2848059"/>
                  </a:lnTo>
                  <a:lnTo>
                    <a:pt x="154780" y="0"/>
                  </a:lnTo>
                  <a:close/>
                </a:path>
              </a:pathLst>
            </a:custGeom>
            <a:solidFill>
              <a:srgbClr val="5F3121"/>
            </a:solidFill>
          </p:spPr>
          <p:txBody>
            <a:bodyPr wrap="square" lIns="0" tIns="0" rIns="0" bIns="0" rtlCol="0"/>
            <a:lstStyle/>
            <a:p>
              <a:endParaRPr lang="en-GB" dirty="0"/>
            </a:p>
          </p:txBody>
        </p:sp>
        <p:sp>
          <p:nvSpPr>
            <p:cNvPr id="10" name="object 69">
              <a:extLst>
                <a:ext uri="{FF2B5EF4-FFF2-40B4-BE49-F238E27FC236}">
                  <a16:creationId xmlns:a16="http://schemas.microsoft.com/office/drawing/2014/main" id="{EF0AF3AE-4F27-410A-889F-5777FB8ED4CC}"/>
                </a:ext>
              </a:extLst>
            </p:cNvPr>
            <p:cNvSpPr/>
            <p:nvPr/>
          </p:nvSpPr>
          <p:spPr>
            <a:xfrm>
              <a:off x="12319261" y="2874315"/>
              <a:ext cx="741505" cy="768372"/>
            </a:xfrm>
            <a:custGeom>
              <a:avLst/>
              <a:gdLst/>
              <a:ahLst/>
              <a:cxnLst/>
              <a:rect l="l" t="t" r="r" b="b"/>
              <a:pathLst>
                <a:path w="899795" h="899795">
                  <a:moveTo>
                    <a:pt x="449881" y="0"/>
                  </a:moveTo>
                  <a:lnTo>
                    <a:pt x="400860" y="2639"/>
                  </a:lnTo>
                  <a:lnTo>
                    <a:pt x="353368" y="10376"/>
                  </a:lnTo>
                  <a:lnTo>
                    <a:pt x="307679" y="22936"/>
                  </a:lnTo>
                  <a:lnTo>
                    <a:pt x="264069" y="40043"/>
                  </a:lnTo>
                  <a:lnTo>
                    <a:pt x="222812" y="61423"/>
                  </a:lnTo>
                  <a:lnTo>
                    <a:pt x="184182" y="86803"/>
                  </a:lnTo>
                  <a:lnTo>
                    <a:pt x="148453" y="115906"/>
                  </a:lnTo>
                  <a:lnTo>
                    <a:pt x="115900" y="148460"/>
                  </a:lnTo>
                  <a:lnTo>
                    <a:pt x="86797" y="184189"/>
                  </a:lnTo>
                  <a:lnTo>
                    <a:pt x="61419" y="222818"/>
                  </a:lnTo>
                  <a:lnTo>
                    <a:pt x="40040" y="264074"/>
                  </a:lnTo>
                  <a:lnTo>
                    <a:pt x="22934" y="307682"/>
                  </a:lnTo>
                  <a:lnTo>
                    <a:pt x="10375" y="353367"/>
                  </a:lnTo>
                  <a:lnTo>
                    <a:pt x="2639" y="400855"/>
                  </a:lnTo>
                  <a:lnTo>
                    <a:pt x="0" y="449871"/>
                  </a:lnTo>
                  <a:lnTo>
                    <a:pt x="2639" y="498894"/>
                  </a:lnTo>
                  <a:lnTo>
                    <a:pt x="10375" y="546388"/>
                  </a:lnTo>
                  <a:lnTo>
                    <a:pt x="22934" y="592077"/>
                  </a:lnTo>
                  <a:lnTo>
                    <a:pt x="40040" y="635689"/>
                  </a:lnTo>
                  <a:lnTo>
                    <a:pt x="61419" y="676947"/>
                  </a:lnTo>
                  <a:lnTo>
                    <a:pt x="86797" y="715578"/>
                  </a:lnTo>
                  <a:lnTo>
                    <a:pt x="115900" y="751307"/>
                  </a:lnTo>
                  <a:lnTo>
                    <a:pt x="148453" y="783861"/>
                  </a:lnTo>
                  <a:lnTo>
                    <a:pt x="184182" y="812964"/>
                  </a:lnTo>
                  <a:lnTo>
                    <a:pt x="222812" y="838343"/>
                  </a:lnTo>
                  <a:lnTo>
                    <a:pt x="264069" y="859722"/>
                  </a:lnTo>
                  <a:lnTo>
                    <a:pt x="307679" y="876828"/>
                  </a:lnTo>
                  <a:lnTo>
                    <a:pt x="353368" y="889387"/>
                  </a:lnTo>
                  <a:lnTo>
                    <a:pt x="400860" y="897123"/>
                  </a:lnTo>
                  <a:lnTo>
                    <a:pt x="449881" y="899763"/>
                  </a:lnTo>
                  <a:lnTo>
                    <a:pt x="498903" y="897123"/>
                  </a:lnTo>
                  <a:lnTo>
                    <a:pt x="546395" y="889387"/>
                  </a:lnTo>
                  <a:lnTo>
                    <a:pt x="592083" y="876828"/>
                  </a:lnTo>
                  <a:lnTo>
                    <a:pt x="635693" y="859722"/>
                  </a:lnTo>
                  <a:lnTo>
                    <a:pt x="676950" y="838343"/>
                  </a:lnTo>
                  <a:lnTo>
                    <a:pt x="715580" y="812964"/>
                  </a:lnTo>
                  <a:lnTo>
                    <a:pt x="751309" y="783861"/>
                  </a:lnTo>
                  <a:lnTo>
                    <a:pt x="783862" y="751307"/>
                  </a:lnTo>
                  <a:lnTo>
                    <a:pt x="812965" y="715578"/>
                  </a:lnTo>
                  <a:lnTo>
                    <a:pt x="838343" y="676947"/>
                  </a:lnTo>
                  <a:lnTo>
                    <a:pt x="859723" y="635689"/>
                  </a:lnTo>
                  <a:lnTo>
                    <a:pt x="876829" y="592077"/>
                  </a:lnTo>
                  <a:lnTo>
                    <a:pt x="889387" y="546388"/>
                  </a:lnTo>
                  <a:lnTo>
                    <a:pt x="897123" y="498894"/>
                  </a:lnTo>
                  <a:lnTo>
                    <a:pt x="899763" y="449871"/>
                  </a:lnTo>
                  <a:lnTo>
                    <a:pt x="897123" y="400855"/>
                  </a:lnTo>
                  <a:lnTo>
                    <a:pt x="889387" y="353367"/>
                  </a:lnTo>
                  <a:lnTo>
                    <a:pt x="876829" y="307682"/>
                  </a:lnTo>
                  <a:lnTo>
                    <a:pt x="859723" y="264074"/>
                  </a:lnTo>
                  <a:lnTo>
                    <a:pt x="838343" y="222818"/>
                  </a:lnTo>
                  <a:lnTo>
                    <a:pt x="812965" y="184189"/>
                  </a:lnTo>
                  <a:lnTo>
                    <a:pt x="783862" y="148460"/>
                  </a:lnTo>
                  <a:lnTo>
                    <a:pt x="751309" y="115906"/>
                  </a:lnTo>
                  <a:lnTo>
                    <a:pt x="715580" y="86803"/>
                  </a:lnTo>
                  <a:lnTo>
                    <a:pt x="676950" y="61423"/>
                  </a:lnTo>
                  <a:lnTo>
                    <a:pt x="635693" y="40043"/>
                  </a:lnTo>
                  <a:lnTo>
                    <a:pt x="592083" y="22936"/>
                  </a:lnTo>
                  <a:lnTo>
                    <a:pt x="546395" y="10376"/>
                  </a:lnTo>
                  <a:lnTo>
                    <a:pt x="498903" y="2639"/>
                  </a:lnTo>
                  <a:lnTo>
                    <a:pt x="449881" y="0"/>
                  </a:lnTo>
                  <a:close/>
                </a:path>
              </a:pathLst>
            </a:custGeom>
            <a:solidFill>
              <a:srgbClr val="046A38"/>
            </a:solidFill>
          </p:spPr>
          <p:txBody>
            <a:bodyPr wrap="square" lIns="0" tIns="0" rIns="0" bIns="0" rtlCol="0"/>
            <a:lstStyle/>
            <a:p>
              <a:endParaRPr lang="en-GB" dirty="0"/>
            </a:p>
          </p:txBody>
        </p:sp>
        <p:grpSp>
          <p:nvGrpSpPr>
            <p:cNvPr id="11" name="object 70">
              <a:extLst>
                <a:ext uri="{FF2B5EF4-FFF2-40B4-BE49-F238E27FC236}">
                  <a16:creationId xmlns:a16="http://schemas.microsoft.com/office/drawing/2014/main" id="{B0BD9553-0447-4EE1-82E7-1117CE21CDFF}"/>
                </a:ext>
              </a:extLst>
            </p:cNvPr>
            <p:cNvGrpSpPr>
              <a:grpSpLocks noChangeAspect="1"/>
            </p:cNvGrpSpPr>
            <p:nvPr/>
          </p:nvGrpSpPr>
          <p:grpSpPr>
            <a:xfrm>
              <a:off x="12113055" y="2959981"/>
              <a:ext cx="1894570" cy="1729842"/>
              <a:chOff x="2835007" y="6467168"/>
              <a:chExt cx="2297061" cy="2097344"/>
            </a:xfrm>
          </p:grpSpPr>
          <p:sp>
            <p:nvSpPr>
              <p:cNvPr id="12" name="object 71">
                <a:extLst>
                  <a:ext uri="{FF2B5EF4-FFF2-40B4-BE49-F238E27FC236}">
                    <a16:creationId xmlns:a16="http://schemas.microsoft.com/office/drawing/2014/main" id="{BACD5EFF-5EB1-49D0-A08A-158BE2EB58FD}"/>
                  </a:ext>
                </a:extLst>
              </p:cNvPr>
              <p:cNvSpPr/>
              <p:nvPr/>
            </p:nvSpPr>
            <p:spPr>
              <a:xfrm>
                <a:off x="3105149" y="6734441"/>
                <a:ext cx="2026919" cy="1830071"/>
              </a:xfrm>
              <a:custGeom>
                <a:avLst/>
                <a:gdLst/>
                <a:ahLst/>
                <a:cxnLst/>
                <a:rect l="l" t="t" r="r" b="b"/>
                <a:pathLst>
                  <a:path w="2026920" h="1830070">
                    <a:moveTo>
                      <a:pt x="2026704" y="698449"/>
                    </a:moveTo>
                    <a:lnTo>
                      <a:pt x="2023338" y="652602"/>
                    </a:lnTo>
                    <a:lnTo>
                      <a:pt x="2013559" y="608850"/>
                    </a:lnTo>
                    <a:lnTo>
                      <a:pt x="1997862" y="567651"/>
                    </a:lnTo>
                    <a:lnTo>
                      <a:pt x="1976716" y="529513"/>
                    </a:lnTo>
                    <a:lnTo>
                      <a:pt x="1950593" y="494906"/>
                    </a:lnTo>
                    <a:lnTo>
                      <a:pt x="1919986" y="464299"/>
                    </a:lnTo>
                    <a:lnTo>
                      <a:pt x="1885378" y="438188"/>
                    </a:lnTo>
                    <a:lnTo>
                      <a:pt x="1847240" y="417042"/>
                    </a:lnTo>
                    <a:lnTo>
                      <a:pt x="1806041" y="401345"/>
                    </a:lnTo>
                    <a:lnTo>
                      <a:pt x="1762290" y="391579"/>
                    </a:lnTo>
                    <a:lnTo>
                      <a:pt x="1716443" y="388213"/>
                    </a:lnTo>
                    <a:lnTo>
                      <a:pt x="1670596" y="391579"/>
                    </a:lnTo>
                    <a:lnTo>
                      <a:pt x="1666036" y="392607"/>
                    </a:lnTo>
                    <a:lnTo>
                      <a:pt x="1663877" y="389343"/>
                    </a:lnTo>
                    <a:lnTo>
                      <a:pt x="1636852" y="352844"/>
                    </a:lnTo>
                    <a:lnTo>
                      <a:pt x="1608086" y="317779"/>
                    </a:lnTo>
                    <a:lnTo>
                      <a:pt x="1577657" y="284187"/>
                    </a:lnTo>
                    <a:lnTo>
                      <a:pt x="1545615" y="252145"/>
                    </a:lnTo>
                    <a:lnTo>
                      <a:pt x="1512023" y="221716"/>
                    </a:lnTo>
                    <a:lnTo>
                      <a:pt x="1476959" y="192951"/>
                    </a:lnTo>
                    <a:lnTo>
                      <a:pt x="1440459" y="165925"/>
                    </a:lnTo>
                    <a:lnTo>
                      <a:pt x="1402626" y="140703"/>
                    </a:lnTo>
                    <a:lnTo>
                      <a:pt x="1363484" y="117335"/>
                    </a:lnTo>
                    <a:lnTo>
                      <a:pt x="1323111" y="95897"/>
                    </a:lnTo>
                    <a:lnTo>
                      <a:pt x="1281582" y="76441"/>
                    </a:lnTo>
                    <a:lnTo>
                      <a:pt x="1238935" y="59042"/>
                    </a:lnTo>
                    <a:lnTo>
                      <a:pt x="1195260" y="43764"/>
                    </a:lnTo>
                    <a:lnTo>
                      <a:pt x="1150607" y="30657"/>
                    </a:lnTo>
                    <a:lnTo>
                      <a:pt x="1105039" y="19786"/>
                    </a:lnTo>
                    <a:lnTo>
                      <a:pt x="1058621" y="11226"/>
                    </a:lnTo>
                    <a:lnTo>
                      <a:pt x="1011415" y="5029"/>
                    </a:lnTo>
                    <a:lnTo>
                      <a:pt x="963485" y="1270"/>
                    </a:lnTo>
                    <a:lnTo>
                      <a:pt x="914895" y="0"/>
                    </a:lnTo>
                    <a:lnTo>
                      <a:pt x="866305" y="1270"/>
                    </a:lnTo>
                    <a:lnTo>
                      <a:pt x="818388" y="5029"/>
                    </a:lnTo>
                    <a:lnTo>
                      <a:pt x="771182" y="11226"/>
                    </a:lnTo>
                    <a:lnTo>
                      <a:pt x="724763" y="19786"/>
                    </a:lnTo>
                    <a:lnTo>
                      <a:pt x="679196" y="30657"/>
                    </a:lnTo>
                    <a:lnTo>
                      <a:pt x="634542" y="43764"/>
                    </a:lnTo>
                    <a:lnTo>
                      <a:pt x="590867" y="59042"/>
                    </a:lnTo>
                    <a:lnTo>
                      <a:pt x="548220" y="76441"/>
                    </a:lnTo>
                    <a:lnTo>
                      <a:pt x="506691" y="95897"/>
                    </a:lnTo>
                    <a:lnTo>
                      <a:pt x="466318" y="117335"/>
                    </a:lnTo>
                    <a:lnTo>
                      <a:pt x="427189" y="140703"/>
                    </a:lnTo>
                    <a:lnTo>
                      <a:pt x="389343" y="165925"/>
                    </a:lnTo>
                    <a:lnTo>
                      <a:pt x="352844" y="192951"/>
                    </a:lnTo>
                    <a:lnTo>
                      <a:pt x="317779" y="221716"/>
                    </a:lnTo>
                    <a:lnTo>
                      <a:pt x="284187" y="252145"/>
                    </a:lnTo>
                    <a:lnTo>
                      <a:pt x="252145" y="284187"/>
                    </a:lnTo>
                    <a:lnTo>
                      <a:pt x="221716" y="317779"/>
                    </a:lnTo>
                    <a:lnTo>
                      <a:pt x="192951" y="352844"/>
                    </a:lnTo>
                    <a:lnTo>
                      <a:pt x="165925" y="389343"/>
                    </a:lnTo>
                    <a:lnTo>
                      <a:pt x="140703" y="427189"/>
                    </a:lnTo>
                    <a:lnTo>
                      <a:pt x="117335" y="466318"/>
                    </a:lnTo>
                    <a:lnTo>
                      <a:pt x="95897" y="506691"/>
                    </a:lnTo>
                    <a:lnTo>
                      <a:pt x="76441" y="548220"/>
                    </a:lnTo>
                    <a:lnTo>
                      <a:pt x="59042" y="590867"/>
                    </a:lnTo>
                    <a:lnTo>
                      <a:pt x="43764" y="634542"/>
                    </a:lnTo>
                    <a:lnTo>
                      <a:pt x="30657" y="679196"/>
                    </a:lnTo>
                    <a:lnTo>
                      <a:pt x="19786" y="724763"/>
                    </a:lnTo>
                    <a:lnTo>
                      <a:pt x="11226" y="771182"/>
                    </a:lnTo>
                    <a:lnTo>
                      <a:pt x="5029" y="818388"/>
                    </a:lnTo>
                    <a:lnTo>
                      <a:pt x="1270" y="866317"/>
                    </a:lnTo>
                    <a:lnTo>
                      <a:pt x="0" y="914908"/>
                    </a:lnTo>
                    <a:lnTo>
                      <a:pt x="1270" y="963498"/>
                    </a:lnTo>
                    <a:lnTo>
                      <a:pt x="5029" y="1011428"/>
                    </a:lnTo>
                    <a:lnTo>
                      <a:pt x="11226" y="1058621"/>
                    </a:lnTo>
                    <a:lnTo>
                      <a:pt x="19786" y="1105039"/>
                    </a:lnTo>
                    <a:lnTo>
                      <a:pt x="30657" y="1150607"/>
                    </a:lnTo>
                    <a:lnTo>
                      <a:pt x="43764" y="1195260"/>
                    </a:lnTo>
                    <a:lnTo>
                      <a:pt x="59042" y="1238935"/>
                    </a:lnTo>
                    <a:lnTo>
                      <a:pt x="76441" y="1281569"/>
                    </a:lnTo>
                    <a:lnTo>
                      <a:pt x="95897" y="1323111"/>
                    </a:lnTo>
                    <a:lnTo>
                      <a:pt x="117335" y="1363472"/>
                    </a:lnTo>
                    <a:lnTo>
                      <a:pt x="140703" y="1402613"/>
                    </a:lnTo>
                    <a:lnTo>
                      <a:pt x="165925" y="1440459"/>
                    </a:lnTo>
                    <a:lnTo>
                      <a:pt x="192951" y="1476946"/>
                    </a:lnTo>
                    <a:lnTo>
                      <a:pt x="221716" y="1512023"/>
                    </a:lnTo>
                    <a:lnTo>
                      <a:pt x="252145" y="1545602"/>
                    </a:lnTo>
                    <a:lnTo>
                      <a:pt x="284187" y="1577644"/>
                    </a:lnTo>
                    <a:lnTo>
                      <a:pt x="317779" y="1608074"/>
                    </a:lnTo>
                    <a:lnTo>
                      <a:pt x="352844" y="1636839"/>
                    </a:lnTo>
                    <a:lnTo>
                      <a:pt x="389343" y="1663865"/>
                    </a:lnTo>
                    <a:lnTo>
                      <a:pt x="427189" y="1689087"/>
                    </a:lnTo>
                    <a:lnTo>
                      <a:pt x="466318" y="1712455"/>
                    </a:lnTo>
                    <a:lnTo>
                      <a:pt x="506691" y="1733892"/>
                    </a:lnTo>
                    <a:lnTo>
                      <a:pt x="548220" y="1753349"/>
                    </a:lnTo>
                    <a:lnTo>
                      <a:pt x="590867" y="1770748"/>
                    </a:lnTo>
                    <a:lnTo>
                      <a:pt x="634542" y="1786039"/>
                    </a:lnTo>
                    <a:lnTo>
                      <a:pt x="679196" y="1799145"/>
                    </a:lnTo>
                    <a:lnTo>
                      <a:pt x="724763" y="1810004"/>
                    </a:lnTo>
                    <a:lnTo>
                      <a:pt x="771182" y="1818563"/>
                    </a:lnTo>
                    <a:lnTo>
                      <a:pt x="818388" y="1824761"/>
                    </a:lnTo>
                    <a:lnTo>
                      <a:pt x="866305" y="1828520"/>
                    </a:lnTo>
                    <a:lnTo>
                      <a:pt x="914895" y="1829790"/>
                    </a:lnTo>
                    <a:lnTo>
                      <a:pt x="963485" y="1828520"/>
                    </a:lnTo>
                    <a:lnTo>
                      <a:pt x="1011415" y="1824761"/>
                    </a:lnTo>
                    <a:lnTo>
                      <a:pt x="1058621" y="1818563"/>
                    </a:lnTo>
                    <a:lnTo>
                      <a:pt x="1105039" y="1810004"/>
                    </a:lnTo>
                    <a:lnTo>
                      <a:pt x="1150607" y="1799145"/>
                    </a:lnTo>
                    <a:lnTo>
                      <a:pt x="1195260" y="1786039"/>
                    </a:lnTo>
                    <a:lnTo>
                      <a:pt x="1238935" y="1770748"/>
                    </a:lnTo>
                    <a:lnTo>
                      <a:pt x="1281582" y="1753349"/>
                    </a:lnTo>
                    <a:lnTo>
                      <a:pt x="1323111" y="1733892"/>
                    </a:lnTo>
                    <a:lnTo>
                      <a:pt x="1363484" y="1712455"/>
                    </a:lnTo>
                    <a:lnTo>
                      <a:pt x="1402626" y="1689087"/>
                    </a:lnTo>
                    <a:lnTo>
                      <a:pt x="1440459" y="1663865"/>
                    </a:lnTo>
                    <a:lnTo>
                      <a:pt x="1476959" y="1636839"/>
                    </a:lnTo>
                    <a:lnTo>
                      <a:pt x="1512023" y="1608074"/>
                    </a:lnTo>
                    <a:lnTo>
                      <a:pt x="1545615" y="1577644"/>
                    </a:lnTo>
                    <a:lnTo>
                      <a:pt x="1577657" y="1545602"/>
                    </a:lnTo>
                    <a:lnTo>
                      <a:pt x="1608086" y="1512023"/>
                    </a:lnTo>
                    <a:lnTo>
                      <a:pt x="1636852" y="1476946"/>
                    </a:lnTo>
                    <a:lnTo>
                      <a:pt x="1663877" y="1440459"/>
                    </a:lnTo>
                    <a:lnTo>
                      <a:pt x="1689100" y="1402613"/>
                    </a:lnTo>
                    <a:lnTo>
                      <a:pt x="1712468" y="1363472"/>
                    </a:lnTo>
                    <a:lnTo>
                      <a:pt x="1733905" y="1323111"/>
                    </a:lnTo>
                    <a:lnTo>
                      <a:pt x="1753349" y="1281569"/>
                    </a:lnTo>
                    <a:lnTo>
                      <a:pt x="1770748" y="1238935"/>
                    </a:lnTo>
                    <a:lnTo>
                      <a:pt x="1786039" y="1195260"/>
                    </a:lnTo>
                    <a:lnTo>
                      <a:pt x="1799145" y="1150607"/>
                    </a:lnTo>
                    <a:lnTo>
                      <a:pt x="1810004" y="1105039"/>
                    </a:lnTo>
                    <a:lnTo>
                      <a:pt x="1818563" y="1058621"/>
                    </a:lnTo>
                    <a:lnTo>
                      <a:pt x="1824761" y="1011428"/>
                    </a:lnTo>
                    <a:lnTo>
                      <a:pt x="1826615" y="987691"/>
                    </a:lnTo>
                    <a:lnTo>
                      <a:pt x="1847240" y="979830"/>
                    </a:lnTo>
                    <a:lnTo>
                      <a:pt x="1885378" y="958684"/>
                    </a:lnTo>
                    <a:lnTo>
                      <a:pt x="1919986" y="932573"/>
                    </a:lnTo>
                    <a:lnTo>
                      <a:pt x="1950593" y="901979"/>
                    </a:lnTo>
                    <a:lnTo>
                      <a:pt x="1976716" y="867359"/>
                    </a:lnTo>
                    <a:lnTo>
                      <a:pt x="1997862" y="829233"/>
                    </a:lnTo>
                    <a:lnTo>
                      <a:pt x="2013559" y="788047"/>
                    </a:lnTo>
                    <a:lnTo>
                      <a:pt x="2023338" y="744296"/>
                    </a:lnTo>
                    <a:lnTo>
                      <a:pt x="2026704" y="698449"/>
                    </a:lnTo>
                    <a:close/>
                  </a:path>
                </a:pathLst>
              </a:custGeom>
              <a:solidFill>
                <a:srgbClr val="C4D32C"/>
              </a:solidFill>
            </p:spPr>
            <p:txBody>
              <a:bodyPr wrap="square" lIns="0" tIns="0" rIns="0" bIns="0" rtlCol="0"/>
              <a:lstStyle/>
              <a:p>
                <a:endParaRPr lang="en-GB" dirty="0"/>
              </a:p>
            </p:txBody>
          </p:sp>
          <p:sp>
            <p:nvSpPr>
              <p:cNvPr id="13" name="object 72">
                <a:extLst>
                  <a:ext uri="{FF2B5EF4-FFF2-40B4-BE49-F238E27FC236}">
                    <a16:creationId xmlns:a16="http://schemas.microsoft.com/office/drawing/2014/main" id="{798E299C-BF41-4BFD-8AEA-A0C909DFA36A}"/>
                  </a:ext>
                </a:extLst>
              </p:cNvPr>
              <p:cNvSpPr/>
              <p:nvPr/>
            </p:nvSpPr>
            <p:spPr>
              <a:xfrm>
                <a:off x="2835007" y="6467168"/>
                <a:ext cx="2038984" cy="2074547"/>
              </a:xfrm>
              <a:custGeom>
                <a:avLst/>
                <a:gdLst/>
                <a:ahLst/>
                <a:cxnLst/>
                <a:rect l="l" t="t" r="r" b="b"/>
                <a:pathLst>
                  <a:path w="2038985" h="2074545">
                    <a:moveTo>
                      <a:pt x="968565" y="1334985"/>
                    </a:moveTo>
                    <a:lnTo>
                      <a:pt x="966343" y="1288338"/>
                    </a:lnTo>
                    <a:lnTo>
                      <a:pt x="959827" y="1242949"/>
                    </a:lnTo>
                    <a:lnTo>
                      <a:pt x="949223" y="1199019"/>
                    </a:lnTo>
                    <a:lnTo>
                      <a:pt x="934720" y="1156754"/>
                    </a:lnTo>
                    <a:lnTo>
                      <a:pt x="916520" y="1116342"/>
                    </a:lnTo>
                    <a:lnTo>
                      <a:pt x="894842" y="1078001"/>
                    </a:lnTo>
                    <a:lnTo>
                      <a:pt x="869886" y="1041933"/>
                    </a:lnTo>
                    <a:lnTo>
                      <a:pt x="841832" y="1008329"/>
                    </a:lnTo>
                    <a:lnTo>
                      <a:pt x="810920" y="977404"/>
                    </a:lnTo>
                    <a:lnTo>
                      <a:pt x="777316" y="949363"/>
                    </a:lnTo>
                    <a:lnTo>
                      <a:pt x="741248" y="924394"/>
                    </a:lnTo>
                    <a:lnTo>
                      <a:pt x="702906" y="902716"/>
                    </a:lnTo>
                    <a:lnTo>
                      <a:pt x="662508" y="884516"/>
                    </a:lnTo>
                    <a:lnTo>
                      <a:pt x="620242" y="870013"/>
                    </a:lnTo>
                    <a:lnTo>
                      <a:pt x="576313" y="859409"/>
                    </a:lnTo>
                    <a:lnTo>
                      <a:pt x="530923" y="852893"/>
                    </a:lnTo>
                    <a:lnTo>
                      <a:pt x="484289" y="850671"/>
                    </a:lnTo>
                    <a:lnTo>
                      <a:pt x="437642" y="852893"/>
                    </a:lnTo>
                    <a:lnTo>
                      <a:pt x="392264" y="859409"/>
                    </a:lnTo>
                    <a:lnTo>
                      <a:pt x="348335" y="870013"/>
                    </a:lnTo>
                    <a:lnTo>
                      <a:pt x="306070" y="884516"/>
                    </a:lnTo>
                    <a:lnTo>
                      <a:pt x="265658" y="902716"/>
                    </a:lnTo>
                    <a:lnTo>
                      <a:pt x="227317" y="924394"/>
                    </a:lnTo>
                    <a:lnTo>
                      <a:pt x="191249" y="949363"/>
                    </a:lnTo>
                    <a:lnTo>
                      <a:pt x="157657" y="977404"/>
                    </a:lnTo>
                    <a:lnTo>
                      <a:pt x="126733" y="1008329"/>
                    </a:lnTo>
                    <a:lnTo>
                      <a:pt x="98679" y="1041933"/>
                    </a:lnTo>
                    <a:lnTo>
                      <a:pt x="73723" y="1078001"/>
                    </a:lnTo>
                    <a:lnTo>
                      <a:pt x="52031" y="1116342"/>
                    </a:lnTo>
                    <a:lnTo>
                      <a:pt x="33845" y="1156754"/>
                    </a:lnTo>
                    <a:lnTo>
                      <a:pt x="19342" y="1199019"/>
                    </a:lnTo>
                    <a:lnTo>
                      <a:pt x="8724" y="1242949"/>
                    </a:lnTo>
                    <a:lnTo>
                      <a:pt x="2209" y="1288338"/>
                    </a:lnTo>
                    <a:lnTo>
                      <a:pt x="0" y="1334985"/>
                    </a:lnTo>
                    <a:lnTo>
                      <a:pt x="2209" y="1381620"/>
                    </a:lnTo>
                    <a:lnTo>
                      <a:pt x="8724" y="1427010"/>
                    </a:lnTo>
                    <a:lnTo>
                      <a:pt x="19342" y="1470939"/>
                    </a:lnTo>
                    <a:lnTo>
                      <a:pt x="33845" y="1513205"/>
                    </a:lnTo>
                    <a:lnTo>
                      <a:pt x="52031" y="1553603"/>
                    </a:lnTo>
                    <a:lnTo>
                      <a:pt x="73723" y="1591945"/>
                    </a:lnTo>
                    <a:lnTo>
                      <a:pt x="98679" y="1628013"/>
                    </a:lnTo>
                    <a:lnTo>
                      <a:pt x="126733" y="1661617"/>
                    </a:lnTo>
                    <a:lnTo>
                      <a:pt x="157657" y="1692529"/>
                    </a:lnTo>
                    <a:lnTo>
                      <a:pt x="191249" y="1720583"/>
                    </a:lnTo>
                    <a:lnTo>
                      <a:pt x="227317" y="1745538"/>
                    </a:lnTo>
                    <a:lnTo>
                      <a:pt x="265658" y="1767217"/>
                    </a:lnTo>
                    <a:lnTo>
                      <a:pt x="306070" y="1785416"/>
                    </a:lnTo>
                    <a:lnTo>
                      <a:pt x="348335" y="1799920"/>
                    </a:lnTo>
                    <a:lnTo>
                      <a:pt x="392264" y="1810524"/>
                    </a:lnTo>
                    <a:lnTo>
                      <a:pt x="437642" y="1817039"/>
                    </a:lnTo>
                    <a:lnTo>
                      <a:pt x="484289" y="1819262"/>
                    </a:lnTo>
                    <a:lnTo>
                      <a:pt x="530923" y="1817039"/>
                    </a:lnTo>
                    <a:lnTo>
                      <a:pt x="576313" y="1810524"/>
                    </a:lnTo>
                    <a:lnTo>
                      <a:pt x="620242" y="1799920"/>
                    </a:lnTo>
                    <a:lnTo>
                      <a:pt x="662508" y="1785416"/>
                    </a:lnTo>
                    <a:lnTo>
                      <a:pt x="702906" y="1767217"/>
                    </a:lnTo>
                    <a:lnTo>
                      <a:pt x="741248" y="1745538"/>
                    </a:lnTo>
                    <a:lnTo>
                      <a:pt x="777316" y="1720583"/>
                    </a:lnTo>
                    <a:lnTo>
                      <a:pt x="810920" y="1692529"/>
                    </a:lnTo>
                    <a:lnTo>
                      <a:pt x="841832" y="1661617"/>
                    </a:lnTo>
                    <a:lnTo>
                      <a:pt x="869886" y="1628013"/>
                    </a:lnTo>
                    <a:lnTo>
                      <a:pt x="894842" y="1591945"/>
                    </a:lnTo>
                    <a:lnTo>
                      <a:pt x="916520" y="1553603"/>
                    </a:lnTo>
                    <a:lnTo>
                      <a:pt x="934720" y="1513205"/>
                    </a:lnTo>
                    <a:lnTo>
                      <a:pt x="949223" y="1470939"/>
                    </a:lnTo>
                    <a:lnTo>
                      <a:pt x="959827" y="1427010"/>
                    </a:lnTo>
                    <a:lnTo>
                      <a:pt x="966343" y="1381620"/>
                    </a:lnTo>
                    <a:lnTo>
                      <a:pt x="968565" y="1334985"/>
                    </a:lnTo>
                    <a:close/>
                  </a:path>
                  <a:path w="2038985" h="2074545">
                    <a:moveTo>
                      <a:pt x="1986597" y="609168"/>
                    </a:moveTo>
                    <a:lnTo>
                      <a:pt x="1984756" y="561555"/>
                    </a:lnTo>
                    <a:lnTo>
                      <a:pt x="1979345" y="514946"/>
                    </a:lnTo>
                    <a:lnTo>
                      <a:pt x="1970506" y="469480"/>
                    </a:lnTo>
                    <a:lnTo>
                      <a:pt x="1958352" y="425297"/>
                    </a:lnTo>
                    <a:lnTo>
                      <a:pt x="1943023" y="382511"/>
                    </a:lnTo>
                    <a:lnTo>
                      <a:pt x="1924672" y="341261"/>
                    </a:lnTo>
                    <a:lnTo>
                      <a:pt x="1903412" y="301701"/>
                    </a:lnTo>
                    <a:lnTo>
                      <a:pt x="1879396" y="263956"/>
                    </a:lnTo>
                    <a:lnTo>
                      <a:pt x="1852752" y="228155"/>
                    </a:lnTo>
                    <a:lnTo>
                      <a:pt x="1823618" y="194449"/>
                    </a:lnTo>
                    <a:lnTo>
                      <a:pt x="1792122" y="162953"/>
                    </a:lnTo>
                    <a:lnTo>
                      <a:pt x="1758416" y="133819"/>
                    </a:lnTo>
                    <a:lnTo>
                      <a:pt x="1722615" y="107175"/>
                    </a:lnTo>
                    <a:lnTo>
                      <a:pt x="1684858" y="83172"/>
                    </a:lnTo>
                    <a:lnTo>
                      <a:pt x="1645297" y="61912"/>
                    </a:lnTo>
                    <a:lnTo>
                      <a:pt x="1604060" y="43561"/>
                    </a:lnTo>
                    <a:lnTo>
                      <a:pt x="1561274" y="28244"/>
                    </a:lnTo>
                    <a:lnTo>
                      <a:pt x="1517078" y="16090"/>
                    </a:lnTo>
                    <a:lnTo>
                      <a:pt x="1471612" y="7239"/>
                    </a:lnTo>
                    <a:lnTo>
                      <a:pt x="1425003" y="1828"/>
                    </a:lnTo>
                    <a:lnTo>
                      <a:pt x="1377391" y="0"/>
                    </a:lnTo>
                    <a:lnTo>
                      <a:pt x="1329791" y="1828"/>
                    </a:lnTo>
                    <a:lnTo>
                      <a:pt x="1283182" y="7239"/>
                    </a:lnTo>
                    <a:lnTo>
                      <a:pt x="1237716" y="16090"/>
                    </a:lnTo>
                    <a:lnTo>
                      <a:pt x="1193520" y="28244"/>
                    </a:lnTo>
                    <a:lnTo>
                      <a:pt x="1150734" y="43561"/>
                    </a:lnTo>
                    <a:lnTo>
                      <a:pt x="1109497" y="61912"/>
                    </a:lnTo>
                    <a:lnTo>
                      <a:pt x="1069936" y="83172"/>
                    </a:lnTo>
                    <a:lnTo>
                      <a:pt x="1032192" y="107175"/>
                    </a:lnTo>
                    <a:lnTo>
                      <a:pt x="996391" y="133819"/>
                    </a:lnTo>
                    <a:lnTo>
                      <a:pt x="962685" y="162953"/>
                    </a:lnTo>
                    <a:lnTo>
                      <a:pt x="931189" y="194449"/>
                    </a:lnTo>
                    <a:lnTo>
                      <a:pt x="902055" y="228155"/>
                    </a:lnTo>
                    <a:lnTo>
                      <a:pt x="875423" y="263956"/>
                    </a:lnTo>
                    <a:lnTo>
                      <a:pt x="851408" y="301701"/>
                    </a:lnTo>
                    <a:lnTo>
                      <a:pt x="830148" y="341261"/>
                    </a:lnTo>
                    <a:lnTo>
                      <a:pt x="811796" y="382511"/>
                    </a:lnTo>
                    <a:lnTo>
                      <a:pt x="796480" y="425297"/>
                    </a:lnTo>
                    <a:lnTo>
                      <a:pt x="784326" y="469480"/>
                    </a:lnTo>
                    <a:lnTo>
                      <a:pt x="775487" y="514946"/>
                    </a:lnTo>
                    <a:lnTo>
                      <a:pt x="770077" y="561555"/>
                    </a:lnTo>
                    <a:lnTo>
                      <a:pt x="768235" y="609168"/>
                    </a:lnTo>
                    <a:lnTo>
                      <a:pt x="770077" y="656767"/>
                    </a:lnTo>
                    <a:lnTo>
                      <a:pt x="775487" y="703376"/>
                    </a:lnTo>
                    <a:lnTo>
                      <a:pt x="784326" y="748842"/>
                    </a:lnTo>
                    <a:lnTo>
                      <a:pt x="796480" y="793038"/>
                    </a:lnTo>
                    <a:lnTo>
                      <a:pt x="811796" y="835825"/>
                    </a:lnTo>
                    <a:lnTo>
                      <a:pt x="830148" y="877074"/>
                    </a:lnTo>
                    <a:lnTo>
                      <a:pt x="851408" y="916635"/>
                    </a:lnTo>
                    <a:lnTo>
                      <a:pt x="875423" y="954379"/>
                    </a:lnTo>
                    <a:lnTo>
                      <a:pt x="902055" y="990180"/>
                    </a:lnTo>
                    <a:lnTo>
                      <a:pt x="931189" y="1023886"/>
                    </a:lnTo>
                    <a:lnTo>
                      <a:pt x="962685" y="1055382"/>
                    </a:lnTo>
                    <a:lnTo>
                      <a:pt x="996391" y="1084516"/>
                    </a:lnTo>
                    <a:lnTo>
                      <a:pt x="1032192" y="1111161"/>
                    </a:lnTo>
                    <a:lnTo>
                      <a:pt x="1069936" y="1135176"/>
                    </a:lnTo>
                    <a:lnTo>
                      <a:pt x="1109497" y="1156423"/>
                    </a:lnTo>
                    <a:lnTo>
                      <a:pt x="1150734" y="1174775"/>
                    </a:lnTo>
                    <a:lnTo>
                      <a:pt x="1193520" y="1190104"/>
                    </a:lnTo>
                    <a:lnTo>
                      <a:pt x="1237716" y="1202245"/>
                    </a:lnTo>
                    <a:lnTo>
                      <a:pt x="1283182" y="1211097"/>
                    </a:lnTo>
                    <a:lnTo>
                      <a:pt x="1329791" y="1216507"/>
                    </a:lnTo>
                    <a:lnTo>
                      <a:pt x="1377391" y="1218336"/>
                    </a:lnTo>
                    <a:lnTo>
                      <a:pt x="1425003" y="1216507"/>
                    </a:lnTo>
                    <a:lnTo>
                      <a:pt x="1471612" y="1211097"/>
                    </a:lnTo>
                    <a:lnTo>
                      <a:pt x="1517078" y="1202245"/>
                    </a:lnTo>
                    <a:lnTo>
                      <a:pt x="1561274" y="1190104"/>
                    </a:lnTo>
                    <a:lnTo>
                      <a:pt x="1604060" y="1174775"/>
                    </a:lnTo>
                    <a:lnTo>
                      <a:pt x="1645297" y="1156423"/>
                    </a:lnTo>
                    <a:lnTo>
                      <a:pt x="1684858" y="1135176"/>
                    </a:lnTo>
                    <a:lnTo>
                      <a:pt x="1722615" y="1111161"/>
                    </a:lnTo>
                    <a:lnTo>
                      <a:pt x="1758416" y="1084516"/>
                    </a:lnTo>
                    <a:lnTo>
                      <a:pt x="1792122" y="1055382"/>
                    </a:lnTo>
                    <a:lnTo>
                      <a:pt x="1823618" y="1023886"/>
                    </a:lnTo>
                    <a:lnTo>
                      <a:pt x="1852752" y="990180"/>
                    </a:lnTo>
                    <a:lnTo>
                      <a:pt x="1879396" y="954379"/>
                    </a:lnTo>
                    <a:lnTo>
                      <a:pt x="1903412" y="916635"/>
                    </a:lnTo>
                    <a:lnTo>
                      <a:pt x="1924672" y="877074"/>
                    </a:lnTo>
                    <a:lnTo>
                      <a:pt x="1943023" y="835825"/>
                    </a:lnTo>
                    <a:lnTo>
                      <a:pt x="1958352" y="793038"/>
                    </a:lnTo>
                    <a:lnTo>
                      <a:pt x="1970506" y="748842"/>
                    </a:lnTo>
                    <a:lnTo>
                      <a:pt x="1979345" y="703376"/>
                    </a:lnTo>
                    <a:lnTo>
                      <a:pt x="1984756" y="656767"/>
                    </a:lnTo>
                    <a:lnTo>
                      <a:pt x="1986597" y="609168"/>
                    </a:lnTo>
                    <a:close/>
                  </a:path>
                  <a:path w="2038985" h="2074545">
                    <a:moveTo>
                      <a:pt x="2038756" y="1704238"/>
                    </a:moveTo>
                    <a:lnTo>
                      <a:pt x="2035873" y="1657858"/>
                    </a:lnTo>
                    <a:lnTo>
                      <a:pt x="2027453" y="1613179"/>
                    </a:lnTo>
                    <a:lnTo>
                      <a:pt x="2013864" y="1570570"/>
                    </a:lnTo>
                    <a:lnTo>
                      <a:pt x="1995424" y="1530388"/>
                    </a:lnTo>
                    <a:lnTo>
                      <a:pt x="1972500" y="1492948"/>
                    </a:lnTo>
                    <a:lnTo>
                      <a:pt x="1945424" y="1458620"/>
                    </a:lnTo>
                    <a:lnTo>
                      <a:pt x="1914550" y="1427746"/>
                    </a:lnTo>
                    <a:lnTo>
                      <a:pt x="1880222" y="1400670"/>
                    </a:lnTo>
                    <a:lnTo>
                      <a:pt x="1842795" y="1377746"/>
                    </a:lnTo>
                    <a:lnTo>
                      <a:pt x="1802599" y="1359306"/>
                    </a:lnTo>
                    <a:lnTo>
                      <a:pt x="1759991" y="1345704"/>
                    </a:lnTo>
                    <a:lnTo>
                      <a:pt x="1715325" y="1337297"/>
                    </a:lnTo>
                    <a:lnTo>
                      <a:pt x="1668932" y="1334414"/>
                    </a:lnTo>
                    <a:lnTo>
                      <a:pt x="1622539" y="1337297"/>
                    </a:lnTo>
                    <a:lnTo>
                      <a:pt x="1577860" y="1345704"/>
                    </a:lnTo>
                    <a:lnTo>
                      <a:pt x="1535252" y="1359306"/>
                    </a:lnTo>
                    <a:lnTo>
                      <a:pt x="1495056" y="1377746"/>
                    </a:lnTo>
                    <a:lnTo>
                      <a:pt x="1457629" y="1400670"/>
                    </a:lnTo>
                    <a:lnTo>
                      <a:pt x="1423301" y="1427746"/>
                    </a:lnTo>
                    <a:lnTo>
                      <a:pt x="1392428" y="1458620"/>
                    </a:lnTo>
                    <a:lnTo>
                      <a:pt x="1365351" y="1492948"/>
                    </a:lnTo>
                    <a:lnTo>
                      <a:pt x="1342415" y="1530388"/>
                    </a:lnTo>
                    <a:lnTo>
                      <a:pt x="1323987" y="1570570"/>
                    </a:lnTo>
                    <a:lnTo>
                      <a:pt x="1310386" y="1613179"/>
                    </a:lnTo>
                    <a:lnTo>
                      <a:pt x="1301965" y="1657858"/>
                    </a:lnTo>
                    <a:lnTo>
                      <a:pt x="1299095" y="1704238"/>
                    </a:lnTo>
                    <a:lnTo>
                      <a:pt x="1301965" y="1750631"/>
                    </a:lnTo>
                    <a:lnTo>
                      <a:pt x="1310386" y="1795310"/>
                    </a:lnTo>
                    <a:lnTo>
                      <a:pt x="1323987" y="1837918"/>
                    </a:lnTo>
                    <a:lnTo>
                      <a:pt x="1342415" y="1878101"/>
                    </a:lnTo>
                    <a:lnTo>
                      <a:pt x="1365351" y="1915541"/>
                    </a:lnTo>
                    <a:lnTo>
                      <a:pt x="1392428" y="1949869"/>
                    </a:lnTo>
                    <a:lnTo>
                      <a:pt x="1423301" y="1980742"/>
                    </a:lnTo>
                    <a:lnTo>
                      <a:pt x="1457629" y="2007819"/>
                    </a:lnTo>
                    <a:lnTo>
                      <a:pt x="1495056" y="2030742"/>
                    </a:lnTo>
                    <a:lnTo>
                      <a:pt x="1535252" y="2049183"/>
                    </a:lnTo>
                    <a:lnTo>
                      <a:pt x="1577860" y="2062784"/>
                    </a:lnTo>
                    <a:lnTo>
                      <a:pt x="1622539" y="2071192"/>
                    </a:lnTo>
                    <a:lnTo>
                      <a:pt x="1668932" y="2074075"/>
                    </a:lnTo>
                    <a:lnTo>
                      <a:pt x="1715325" y="2071192"/>
                    </a:lnTo>
                    <a:lnTo>
                      <a:pt x="1759991" y="2062784"/>
                    </a:lnTo>
                    <a:lnTo>
                      <a:pt x="1802599" y="2049183"/>
                    </a:lnTo>
                    <a:lnTo>
                      <a:pt x="1842795" y="2030742"/>
                    </a:lnTo>
                    <a:lnTo>
                      <a:pt x="1880222" y="2007819"/>
                    </a:lnTo>
                    <a:lnTo>
                      <a:pt x="1914550" y="1980742"/>
                    </a:lnTo>
                    <a:lnTo>
                      <a:pt x="1945424" y="1949869"/>
                    </a:lnTo>
                    <a:lnTo>
                      <a:pt x="1972500" y="1915541"/>
                    </a:lnTo>
                    <a:lnTo>
                      <a:pt x="1995424" y="1878101"/>
                    </a:lnTo>
                    <a:lnTo>
                      <a:pt x="2013864" y="1837918"/>
                    </a:lnTo>
                    <a:lnTo>
                      <a:pt x="2027453" y="1795310"/>
                    </a:lnTo>
                    <a:lnTo>
                      <a:pt x="2035873" y="1750631"/>
                    </a:lnTo>
                    <a:lnTo>
                      <a:pt x="2038756" y="1704238"/>
                    </a:lnTo>
                    <a:close/>
                  </a:path>
                </a:pathLst>
              </a:custGeom>
              <a:solidFill>
                <a:srgbClr val="046A38"/>
              </a:solidFill>
            </p:spPr>
            <p:txBody>
              <a:bodyPr wrap="square" lIns="0" tIns="0" rIns="0" bIns="0" rtlCol="0"/>
              <a:lstStyle/>
              <a:p>
                <a:endParaRPr lang="en-GB" dirty="0"/>
              </a:p>
            </p:txBody>
          </p:sp>
          <p:sp>
            <p:nvSpPr>
              <p:cNvPr id="14" name="object 73">
                <a:extLst>
                  <a:ext uri="{FF2B5EF4-FFF2-40B4-BE49-F238E27FC236}">
                    <a16:creationId xmlns:a16="http://schemas.microsoft.com/office/drawing/2014/main" id="{C99DEB1B-55A7-4DBC-B00D-4957A9D4288B}"/>
                  </a:ext>
                </a:extLst>
              </p:cNvPr>
              <p:cNvSpPr/>
              <p:nvPr/>
            </p:nvSpPr>
            <p:spPr>
              <a:xfrm>
                <a:off x="3587126" y="7367250"/>
                <a:ext cx="1196974" cy="868680"/>
              </a:xfrm>
              <a:custGeom>
                <a:avLst/>
                <a:gdLst/>
                <a:ahLst/>
                <a:cxnLst/>
                <a:rect l="l" t="t" r="r" b="b"/>
                <a:pathLst>
                  <a:path w="1196975" h="868679">
                    <a:moveTo>
                      <a:pt x="1196619" y="434327"/>
                    </a:moveTo>
                    <a:lnTo>
                      <a:pt x="1194079" y="386994"/>
                    </a:lnTo>
                    <a:lnTo>
                      <a:pt x="1186611" y="341147"/>
                    </a:lnTo>
                    <a:lnTo>
                      <a:pt x="1174483" y="297040"/>
                    </a:lnTo>
                    <a:lnTo>
                      <a:pt x="1157973" y="254927"/>
                    </a:lnTo>
                    <a:lnTo>
                      <a:pt x="1137335" y="215099"/>
                    </a:lnTo>
                    <a:lnTo>
                      <a:pt x="1112824" y="177812"/>
                    </a:lnTo>
                    <a:lnTo>
                      <a:pt x="1084732" y="143319"/>
                    </a:lnTo>
                    <a:lnTo>
                      <a:pt x="1053312" y="111887"/>
                    </a:lnTo>
                    <a:lnTo>
                      <a:pt x="1018819" y="83794"/>
                    </a:lnTo>
                    <a:lnTo>
                      <a:pt x="981519" y="59296"/>
                    </a:lnTo>
                    <a:lnTo>
                      <a:pt x="941692" y="38658"/>
                    </a:lnTo>
                    <a:lnTo>
                      <a:pt x="899591" y="22136"/>
                    </a:lnTo>
                    <a:lnTo>
                      <a:pt x="855484" y="10020"/>
                    </a:lnTo>
                    <a:lnTo>
                      <a:pt x="809637" y="2552"/>
                    </a:lnTo>
                    <a:lnTo>
                      <a:pt x="762317" y="0"/>
                    </a:lnTo>
                    <a:lnTo>
                      <a:pt x="714984" y="2552"/>
                    </a:lnTo>
                    <a:lnTo>
                      <a:pt x="669137" y="10020"/>
                    </a:lnTo>
                    <a:lnTo>
                      <a:pt x="625030" y="22136"/>
                    </a:lnTo>
                    <a:lnTo>
                      <a:pt x="582930" y="38658"/>
                    </a:lnTo>
                    <a:lnTo>
                      <a:pt x="543102" y="59296"/>
                    </a:lnTo>
                    <a:lnTo>
                      <a:pt x="505815" y="83794"/>
                    </a:lnTo>
                    <a:lnTo>
                      <a:pt x="471322" y="111887"/>
                    </a:lnTo>
                    <a:lnTo>
                      <a:pt x="439889" y="143319"/>
                    </a:lnTo>
                    <a:lnTo>
                      <a:pt x="411797" y="177812"/>
                    </a:lnTo>
                    <a:lnTo>
                      <a:pt x="408406" y="182968"/>
                    </a:lnTo>
                    <a:lnTo>
                      <a:pt x="385368" y="146710"/>
                    </a:lnTo>
                    <a:lnTo>
                      <a:pt x="351840" y="113195"/>
                    </a:lnTo>
                    <a:lnTo>
                      <a:pt x="311645" y="87642"/>
                    </a:lnTo>
                    <a:lnTo>
                      <a:pt x="266090" y="71361"/>
                    </a:lnTo>
                    <a:lnTo>
                      <a:pt x="216446" y="65633"/>
                    </a:lnTo>
                    <a:lnTo>
                      <a:pt x="166827" y="71361"/>
                    </a:lnTo>
                    <a:lnTo>
                      <a:pt x="121259" y="87642"/>
                    </a:lnTo>
                    <a:lnTo>
                      <a:pt x="81076" y="113195"/>
                    </a:lnTo>
                    <a:lnTo>
                      <a:pt x="47561" y="146710"/>
                    </a:lnTo>
                    <a:lnTo>
                      <a:pt x="22009" y="186905"/>
                    </a:lnTo>
                    <a:lnTo>
                      <a:pt x="5715" y="232460"/>
                    </a:lnTo>
                    <a:lnTo>
                      <a:pt x="0" y="282092"/>
                    </a:lnTo>
                    <a:lnTo>
                      <a:pt x="5715" y="331724"/>
                    </a:lnTo>
                    <a:lnTo>
                      <a:pt x="22009" y="377278"/>
                    </a:lnTo>
                    <a:lnTo>
                      <a:pt x="47561" y="417474"/>
                    </a:lnTo>
                    <a:lnTo>
                      <a:pt x="81076" y="450989"/>
                    </a:lnTo>
                    <a:lnTo>
                      <a:pt x="121259" y="476542"/>
                    </a:lnTo>
                    <a:lnTo>
                      <a:pt x="166827" y="492836"/>
                    </a:lnTo>
                    <a:lnTo>
                      <a:pt x="216446" y="498551"/>
                    </a:lnTo>
                    <a:lnTo>
                      <a:pt x="266090" y="492836"/>
                    </a:lnTo>
                    <a:lnTo>
                      <a:pt x="311645" y="476542"/>
                    </a:lnTo>
                    <a:lnTo>
                      <a:pt x="329641" y="465099"/>
                    </a:lnTo>
                    <a:lnTo>
                      <a:pt x="330542" y="481647"/>
                    </a:lnTo>
                    <a:lnTo>
                      <a:pt x="338010" y="527494"/>
                    </a:lnTo>
                    <a:lnTo>
                      <a:pt x="350139" y="571601"/>
                    </a:lnTo>
                    <a:lnTo>
                      <a:pt x="366649" y="613702"/>
                    </a:lnTo>
                    <a:lnTo>
                      <a:pt x="387286" y="653529"/>
                    </a:lnTo>
                    <a:lnTo>
                      <a:pt x="411797" y="690816"/>
                    </a:lnTo>
                    <a:lnTo>
                      <a:pt x="439889" y="725309"/>
                    </a:lnTo>
                    <a:lnTo>
                      <a:pt x="471322" y="756742"/>
                    </a:lnTo>
                    <a:lnTo>
                      <a:pt x="505815" y="784834"/>
                    </a:lnTo>
                    <a:lnTo>
                      <a:pt x="543102" y="809332"/>
                    </a:lnTo>
                    <a:lnTo>
                      <a:pt x="582930" y="829983"/>
                    </a:lnTo>
                    <a:lnTo>
                      <a:pt x="625030" y="846493"/>
                    </a:lnTo>
                    <a:lnTo>
                      <a:pt x="669137" y="858621"/>
                    </a:lnTo>
                    <a:lnTo>
                      <a:pt x="714984" y="866089"/>
                    </a:lnTo>
                    <a:lnTo>
                      <a:pt x="762317" y="868629"/>
                    </a:lnTo>
                    <a:lnTo>
                      <a:pt x="809637" y="866089"/>
                    </a:lnTo>
                    <a:lnTo>
                      <a:pt x="855484" y="858621"/>
                    </a:lnTo>
                    <a:lnTo>
                      <a:pt x="899591" y="846493"/>
                    </a:lnTo>
                    <a:lnTo>
                      <a:pt x="941692" y="829983"/>
                    </a:lnTo>
                    <a:lnTo>
                      <a:pt x="981519" y="809332"/>
                    </a:lnTo>
                    <a:lnTo>
                      <a:pt x="1018819" y="784834"/>
                    </a:lnTo>
                    <a:lnTo>
                      <a:pt x="1053312" y="756742"/>
                    </a:lnTo>
                    <a:lnTo>
                      <a:pt x="1084732" y="725309"/>
                    </a:lnTo>
                    <a:lnTo>
                      <a:pt x="1112824" y="690816"/>
                    </a:lnTo>
                    <a:lnTo>
                      <a:pt x="1137335" y="653529"/>
                    </a:lnTo>
                    <a:lnTo>
                      <a:pt x="1157973" y="613702"/>
                    </a:lnTo>
                    <a:lnTo>
                      <a:pt x="1174483" y="571601"/>
                    </a:lnTo>
                    <a:lnTo>
                      <a:pt x="1186611" y="527494"/>
                    </a:lnTo>
                    <a:lnTo>
                      <a:pt x="1194079" y="481647"/>
                    </a:lnTo>
                    <a:lnTo>
                      <a:pt x="1196619" y="434327"/>
                    </a:lnTo>
                    <a:close/>
                  </a:path>
                </a:pathLst>
              </a:custGeom>
              <a:solidFill>
                <a:srgbClr val="85BB24"/>
              </a:solidFill>
            </p:spPr>
            <p:txBody>
              <a:bodyPr wrap="square" lIns="0" tIns="0" rIns="0" bIns="0" rtlCol="0"/>
              <a:lstStyle/>
              <a:p>
                <a:endParaRPr lang="en-GB" dirty="0"/>
              </a:p>
            </p:txBody>
          </p:sp>
          <p:sp>
            <p:nvSpPr>
              <p:cNvPr id="15" name="object 74">
                <a:extLst>
                  <a:ext uri="{FF2B5EF4-FFF2-40B4-BE49-F238E27FC236}">
                    <a16:creationId xmlns:a16="http://schemas.microsoft.com/office/drawing/2014/main" id="{F55C1CAD-93CF-4676-B7B1-F82500312C7B}"/>
                  </a:ext>
                </a:extLst>
              </p:cNvPr>
              <p:cNvSpPr/>
              <p:nvPr/>
            </p:nvSpPr>
            <p:spPr>
              <a:xfrm>
                <a:off x="4580884" y="7526640"/>
                <a:ext cx="509904" cy="509905"/>
              </a:xfrm>
              <a:custGeom>
                <a:avLst/>
                <a:gdLst/>
                <a:ahLst/>
                <a:cxnLst/>
                <a:rect l="l" t="t" r="r" b="b"/>
                <a:pathLst>
                  <a:path w="509904" h="509904">
                    <a:moveTo>
                      <a:pt x="254662" y="0"/>
                    </a:moveTo>
                    <a:lnTo>
                      <a:pt x="208892" y="4102"/>
                    </a:lnTo>
                    <a:lnTo>
                      <a:pt x="165811" y="15931"/>
                    </a:lnTo>
                    <a:lnTo>
                      <a:pt x="126139" y="34766"/>
                    </a:lnTo>
                    <a:lnTo>
                      <a:pt x="90595" y="59890"/>
                    </a:lnTo>
                    <a:lnTo>
                      <a:pt x="59900" y="90582"/>
                    </a:lnTo>
                    <a:lnTo>
                      <a:pt x="34773" y="126125"/>
                    </a:lnTo>
                    <a:lnTo>
                      <a:pt x="15934" y="165798"/>
                    </a:lnTo>
                    <a:lnTo>
                      <a:pt x="4103" y="208884"/>
                    </a:lnTo>
                    <a:lnTo>
                      <a:pt x="0" y="254662"/>
                    </a:lnTo>
                    <a:lnTo>
                      <a:pt x="4103" y="300437"/>
                    </a:lnTo>
                    <a:lnTo>
                      <a:pt x="15934" y="343521"/>
                    </a:lnTo>
                    <a:lnTo>
                      <a:pt x="34773" y="383194"/>
                    </a:lnTo>
                    <a:lnTo>
                      <a:pt x="59900" y="418737"/>
                    </a:lnTo>
                    <a:lnTo>
                      <a:pt x="90595" y="449430"/>
                    </a:lnTo>
                    <a:lnTo>
                      <a:pt x="126139" y="474555"/>
                    </a:lnTo>
                    <a:lnTo>
                      <a:pt x="165811" y="493392"/>
                    </a:lnTo>
                    <a:lnTo>
                      <a:pt x="208892" y="505221"/>
                    </a:lnTo>
                    <a:lnTo>
                      <a:pt x="254662" y="509324"/>
                    </a:lnTo>
                    <a:lnTo>
                      <a:pt x="300443" y="505221"/>
                    </a:lnTo>
                    <a:lnTo>
                      <a:pt x="343531" y="493392"/>
                    </a:lnTo>
                    <a:lnTo>
                      <a:pt x="383206" y="474555"/>
                    </a:lnTo>
                    <a:lnTo>
                      <a:pt x="418750" y="449430"/>
                    </a:lnTo>
                    <a:lnTo>
                      <a:pt x="449443" y="418737"/>
                    </a:lnTo>
                    <a:lnTo>
                      <a:pt x="474568" y="383194"/>
                    </a:lnTo>
                    <a:lnTo>
                      <a:pt x="493403" y="343521"/>
                    </a:lnTo>
                    <a:lnTo>
                      <a:pt x="505232" y="300437"/>
                    </a:lnTo>
                    <a:lnTo>
                      <a:pt x="509335" y="254662"/>
                    </a:lnTo>
                    <a:lnTo>
                      <a:pt x="505232" y="208884"/>
                    </a:lnTo>
                    <a:lnTo>
                      <a:pt x="493403" y="165798"/>
                    </a:lnTo>
                    <a:lnTo>
                      <a:pt x="474568" y="126125"/>
                    </a:lnTo>
                    <a:lnTo>
                      <a:pt x="449443" y="90582"/>
                    </a:lnTo>
                    <a:lnTo>
                      <a:pt x="418750" y="59890"/>
                    </a:lnTo>
                    <a:lnTo>
                      <a:pt x="383206" y="34766"/>
                    </a:lnTo>
                    <a:lnTo>
                      <a:pt x="343531" y="15931"/>
                    </a:lnTo>
                    <a:lnTo>
                      <a:pt x="300443" y="4102"/>
                    </a:lnTo>
                    <a:lnTo>
                      <a:pt x="254662" y="0"/>
                    </a:lnTo>
                    <a:close/>
                  </a:path>
                </a:pathLst>
              </a:custGeom>
              <a:solidFill>
                <a:srgbClr val="046A38"/>
              </a:solidFill>
            </p:spPr>
            <p:txBody>
              <a:bodyPr wrap="square" lIns="0" tIns="0" rIns="0" bIns="0" rtlCol="0"/>
              <a:lstStyle/>
              <a:p>
                <a:endParaRPr lang="en-GB" dirty="0"/>
              </a:p>
            </p:txBody>
          </p:sp>
          <p:sp>
            <p:nvSpPr>
              <p:cNvPr id="16" name="object 75">
                <a:extLst>
                  <a:ext uri="{FF2B5EF4-FFF2-40B4-BE49-F238E27FC236}">
                    <a16:creationId xmlns:a16="http://schemas.microsoft.com/office/drawing/2014/main" id="{3CE8DE8C-EE4D-4BBB-80BC-A65F76470AFF}"/>
                  </a:ext>
                </a:extLst>
              </p:cNvPr>
              <p:cNvSpPr/>
              <p:nvPr/>
            </p:nvSpPr>
            <p:spPr>
              <a:xfrm>
                <a:off x="3376995" y="7709442"/>
                <a:ext cx="607060" cy="607060"/>
              </a:xfrm>
              <a:custGeom>
                <a:avLst/>
                <a:gdLst/>
                <a:ahLst/>
                <a:cxnLst/>
                <a:rect l="l" t="t" r="r" b="b"/>
                <a:pathLst>
                  <a:path w="607060" h="607059">
                    <a:moveTo>
                      <a:pt x="303215" y="0"/>
                    </a:moveTo>
                    <a:lnTo>
                      <a:pt x="254035" y="3968"/>
                    </a:lnTo>
                    <a:lnTo>
                      <a:pt x="207380" y="15458"/>
                    </a:lnTo>
                    <a:lnTo>
                      <a:pt x="163875" y="33844"/>
                    </a:lnTo>
                    <a:lnTo>
                      <a:pt x="124145" y="58502"/>
                    </a:lnTo>
                    <a:lnTo>
                      <a:pt x="88814" y="88808"/>
                    </a:lnTo>
                    <a:lnTo>
                      <a:pt x="58506" y="124138"/>
                    </a:lnTo>
                    <a:lnTo>
                      <a:pt x="33846" y="163867"/>
                    </a:lnTo>
                    <a:lnTo>
                      <a:pt x="15459" y="207371"/>
                    </a:lnTo>
                    <a:lnTo>
                      <a:pt x="3968" y="254025"/>
                    </a:lnTo>
                    <a:lnTo>
                      <a:pt x="0" y="303205"/>
                    </a:lnTo>
                    <a:lnTo>
                      <a:pt x="3968" y="352391"/>
                    </a:lnTo>
                    <a:lnTo>
                      <a:pt x="15459" y="399049"/>
                    </a:lnTo>
                    <a:lnTo>
                      <a:pt x="33846" y="442557"/>
                    </a:lnTo>
                    <a:lnTo>
                      <a:pt x="58506" y="482288"/>
                    </a:lnTo>
                    <a:lnTo>
                      <a:pt x="88814" y="517620"/>
                    </a:lnTo>
                    <a:lnTo>
                      <a:pt x="124145" y="547927"/>
                    </a:lnTo>
                    <a:lnTo>
                      <a:pt x="163875" y="572586"/>
                    </a:lnTo>
                    <a:lnTo>
                      <a:pt x="207380" y="590973"/>
                    </a:lnTo>
                    <a:lnTo>
                      <a:pt x="254035" y="602463"/>
                    </a:lnTo>
                    <a:lnTo>
                      <a:pt x="303215" y="606431"/>
                    </a:lnTo>
                    <a:lnTo>
                      <a:pt x="352401" y="602463"/>
                    </a:lnTo>
                    <a:lnTo>
                      <a:pt x="399059" y="590973"/>
                    </a:lnTo>
                    <a:lnTo>
                      <a:pt x="442565" y="572586"/>
                    </a:lnTo>
                    <a:lnTo>
                      <a:pt x="482295" y="547927"/>
                    </a:lnTo>
                    <a:lnTo>
                      <a:pt x="517625" y="517620"/>
                    </a:lnTo>
                    <a:lnTo>
                      <a:pt x="547931" y="482288"/>
                    </a:lnTo>
                    <a:lnTo>
                      <a:pt x="572589" y="442557"/>
                    </a:lnTo>
                    <a:lnTo>
                      <a:pt x="590974" y="399049"/>
                    </a:lnTo>
                    <a:lnTo>
                      <a:pt x="602463" y="352391"/>
                    </a:lnTo>
                    <a:lnTo>
                      <a:pt x="606431" y="303205"/>
                    </a:lnTo>
                    <a:lnTo>
                      <a:pt x="602463" y="254025"/>
                    </a:lnTo>
                    <a:lnTo>
                      <a:pt x="590974" y="207371"/>
                    </a:lnTo>
                    <a:lnTo>
                      <a:pt x="572589" y="163867"/>
                    </a:lnTo>
                    <a:lnTo>
                      <a:pt x="547931" y="124138"/>
                    </a:lnTo>
                    <a:lnTo>
                      <a:pt x="517625" y="88808"/>
                    </a:lnTo>
                    <a:lnTo>
                      <a:pt x="482295" y="58502"/>
                    </a:lnTo>
                    <a:lnTo>
                      <a:pt x="442565" y="33844"/>
                    </a:lnTo>
                    <a:lnTo>
                      <a:pt x="399059" y="15458"/>
                    </a:lnTo>
                    <a:lnTo>
                      <a:pt x="352401" y="3968"/>
                    </a:lnTo>
                    <a:lnTo>
                      <a:pt x="303215" y="0"/>
                    </a:lnTo>
                    <a:close/>
                  </a:path>
                </a:pathLst>
              </a:custGeom>
              <a:solidFill>
                <a:srgbClr val="25880D"/>
              </a:solidFill>
            </p:spPr>
            <p:txBody>
              <a:bodyPr wrap="square" lIns="0" tIns="0" rIns="0" bIns="0" rtlCol="0"/>
              <a:lstStyle/>
              <a:p>
                <a:endParaRPr lang="en-GB" dirty="0"/>
              </a:p>
            </p:txBody>
          </p:sp>
        </p:grpSp>
        <p:pic>
          <p:nvPicPr>
            <p:cNvPr id="30" name="object 94">
              <a:extLst>
                <a:ext uri="{FF2B5EF4-FFF2-40B4-BE49-F238E27FC236}">
                  <a16:creationId xmlns:a16="http://schemas.microsoft.com/office/drawing/2014/main" id="{362ADABF-9121-461B-A520-2324C51AF5BE}"/>
                </a:ext>
              </a:extLst>
            </p:cNvPr>
            <p:cNvPicPr/>
            <p:nvPr/>
          </p:nvPicPr>
          <p:blipFill>
            <a:blip r:embed="rId3" cstate="print"/>
            <a:stretch>
              <a:fillRect/>
            </a:stretch>
          </p:blipFill>
          <p:spPr>
            <a:xfrm>
              <a:off x="12371621" y="5476531"/>
              <a:ext cx="252058" cy="223082"/>
            </a:xfrm>
            <a:prstGeom prst="rect">
              <a:avLst/>
            </a:prstGeom>
          </p:spPr>
        </p:pic>
        <p:sp>
          <p:nvSpPr>
            <p:cNvPr id="31" name="object 95">
              <a:extLst>
                <a:ext uri="{FF2B5EF4-FFF2-40B4-BE49-F238E27FC236}">
                  <a16:creationId xmlns:a16="http://schemas.microsoft.com/office/drawing/2014/main" id="{BDF57110-B67B-4A74-BD1A-48F21FE5BDAA}"/>
                </a:ext>
              </a:extLst>
            </p:cNvPr>
            <p:cNvSpPr/>
            <p:nvPr/>
          </p:nvSpPr>
          <p:spPr>
            <a:xfrm>
              <a:off x="12605523" y="5163686"/>
              <a:ext cx="434606" cy="473060"/>
            </a:xfrm>
            <a:custGeom>
              <a:avLst/>
              <a:gdLst/>
              <a:ahLst/>
              <a:cxnLst/>
              <a:rect l="l" t="t" r="r" b="b"/>
              <a:pathLst>
                <a:path w="380364" h="414020">
                  <a:moveTo>
                    <a:pt x="202297" y="0"/>
                  </a:moveTo>
                  <a:lnTo>
                    <a:pt x="131709" y="19053"/>
                  </a:lnTo>
                  <a:lnTo>
                    <a:pt x="100194" y="41580"/>
                  </a:lnTo>
                  <a:lnTo>
                    <a:pt x="71960" y="71627"/>
                  </a:lnTo>
                  <a:lnTo>
                    <a:pt x="47578" y="108335"/>
                  </a:lnTo>
                  <a:lnTo>
                    <a:pt x="27619" y="150842"/>
                  </a:lnTo>
                  <a:lnTo>
                    <a:pt x="12656" y="198290"/>
                  </a:lnTo>
                  <a:lnTo>
                    <a:pt x="3259" y="249818"/>
                  </a:lnTo>
                  <a:lnTo>
                    <a:pt x="0" y="304566"/>
                  </a:lnTo>
                  <a:lnTo>
                    <a:pt x="737" y="330163"/>
                  </a:lnTo>
                  <a:lnTo>
                    <a:pt x="6440" y="376954"/>
                  </a:lnTo>
                  <a:lnTo>
                    <a:pt x="15894" y="413945"/>
                  </a:lnTo>
                  <a:lnTo>
                    <a:pt x="59301" y="376826"/>
                  </a:lnTo>
                  <a:lnTo>
                    <a:pt x="105958" y="348193"/>
                  </a:lnTo>
                  <a:lnTo>
                    <a:pt x="155409" y="328748"/>
                  </a:lnTo>
                  <a:lnTo>
                    <a:pt x="207197" y="319194"/>
                  </a:lnTo>
                  <a:lnTo>
                    <a:pt x="234501" y="273002"/>
                  </a:lnTo>
                  <a:lnTo>
                    <a:pt x="265951" y="233214"/>
                  </a:lnTo>
                  <a:lnTo>
                    <a:pt x="301056" y="200568"/>
                  </a:lnTo>
                  <a:lnTo>
                    <a:pt x="339326" y="175800"/>
                  </a:lnTo>
                  <a:lnTo>
                    <a:pt x="380271" y="159649"/>
                  </a:lnTo>
                  <a:lnTo>
                    <a:pt x="355999" y="106532"/>
                  </a:lnTo>
                  <a:lnTo>
                    <a:pt x="324981" y="62375"/>
                  </a:lnTo>
                  <a:lnTo>
                    <a:pt x="288301" y="28811"/>
                  </a:lnTo>
                  <a:lnTo>
                    <a:pt x="247045" y="7475"/>
                  </a:lnTo>
                  <a:lnTo>
                    <a:pt x="202297" y="0"/>
                  </a:lnTo>
                  <a:close/>
                </a:path>
              </a:pathLst>
            </a:custGeom>
            <a:solidFill>
              <a:srgbClr val="25880D"/>
            </a:solidFill>
          </p:spPr>
          <p:txBody>
            <a:bodyPr wrap="square" lIns="0" tIns="0" rIns="0" bIns="0" rtlCol="0"/>
            <a:lstStyle/>
            <a:p>
              <a:endParaRPr lang="en-GB" dirty="0"/>
            </a:p>
          </p:txBody>
        </p:sp>
        <p:sp>
          <p:nvSpPr>
            <p:cNvPr id="32" name="object 96">
              <a:extLst>
                <a:ext uri="{FF2B5EF4-FFF2-40B4-BE49-F238E27FC236}">
                  <a16:creationId xmlns:a16="http://schemas.microsoft.com/office/drawing/2014/main" id="{C931384F-391F-454B-9FC2-4CFADE029B45}"/>
                </a:ext>
              </a:extLst>
            </p:cNvPr>
            <p:cNvSpPr/>
            <p:nvPr/>
          </p:nvSpPr>
          <p:spPr>
            <a:xfrm>
              <a:off x="12842268" y="5202126"/>
              <a:ext cx="579717" cy="497728"/>
            </a:xfrm>
            <a:custGeom>
              <a:avLst/>
              <a:gdLst/>
              <a:ahLst/>
              <a:cxnLst/>
              <a:rect l="l" t="t" r="r" b="b"/>
              <a:pathLst>
                <a:path w="507364" h="435609">
                  <a:moveTo>
                    <a:pt x="224192" y="0"/>
                  </a:moveTo>
                  <a:lnTo>
                    <a:pt x="185597" y="4046"/>
                  </a:lnTo>
                  <a:lnTo>
                    <a:pt x="132128" y="23229"/>
                  </a:lnTo>
                  <a:lnTo>
                    <a:pt x="93858" y="47997"/>
                  </a:lnTo>
                  <a:lnTo>
                    <a:pt x="58753" y="80643"/>
                  </a:lnTo>
                  <a:lnTo>
                    <a:pt x="27303" y="120431"/>
                  </a:lnTo>
                  <a:lnTo>
                    <a:pt x="0" y="166623"/>
                  </a:lnTo>
                  <a:lnTo>
                    <a:pt x="7193" y="166026"/>
                  </a:lnTo>
                  <a:lnTo>
                    <a:pt x="14418" y="165659"/>
                  </a:lnTo>
                  <a:lnTo>
                    <a:pt x="21716" y="165659"/>
                  </a:lnTo>
                  <a:lnTo>
                    <a:pt x="66893" y="169570"/>
                  </a:lnTo>
                  <a:lnTo>
                    <a:pt x="110543" y="181012"/>
                  </a:lnTo>
                  <a:lnTo>
                    <a:pt x="152378" y="199549"/>
                  </a:lnTo>
                  <a:lnTo>
                    <a:pt x="192112" y="224747"/>
                  </a:lnTo>
                  <a:lnTo>
                    <a:pt x="229458" y="256169"/>
                  </a:lnTo>
                  <a:lnTo>
                    <a:pt x="264128" y="293381"/>
                  </a:lnTo>
                  <a:lnTo>
                    <a:pt x="295835" y="335947"/>
                  </a:lnTo>
                  <a:lnTo>
                    <a:pt x="324293" y="383432"/>
                  </a:lnTo>
                  <a:lnTo>
                    <a:pt x="349214" y="435400"/>
                  </a:lnTo>
                  <a:lnTo>
                    <a:pt x="506570" y="435400"/>
                  </a:lnTo>
                  <a:lnTo>
                    <a:pt x="504190" y="367685"/>
                  </a:lnTo>
                  <a:lnTo>
                    <a:pt x="496675" y="312320"/>
                  </a:lnTo>
                  <a:lnTo>
                    <a:pt x="484562" y="259822"/>
                  </a:lnTo>
                  <a:lnTo>
                    <a:pt x="468188" y="210699"/>
                  </a:lnTo>
                  <a:lnTo>
                    <a:pt x="447889" y="165456"/>
                  </a:lnTo>
                  <a:lnTo>
                    <a:pt x="424002" y="124600"/>
                  </a:lnTo>
                  <a:lnTo>
                    <a:pt x="396864" y="88640"/>
                  </a:lnTo>
                  <a:lnTo>
                    <a:pt x="366812" y="58081"/>
                  </a:lnTo>
                  <a:lnTo>
                    <a:pt x="334181" y="33431"/>
                  </a:lnTo>
                  <a:lnTo>
                    <a:pt x="299310" y="15196"/>
                  </a:lnTo>
                  <a:lnTo>
                    <a:pt x="262535" y="3883"/>
                  </a:lnTo>
                  <a:lnTo>
                    <a:pt x="224192" y="0"/>
                  </a:lnTo>
                  <a:close/>
                </a:path>
              </a:pathLst>
            </a:custGeom>
            <a:solidFill>
              <a:srgbClr val="C4D32C"/>
            </a:solidFill>
          </p:spPr>
          <p:txBody>
            <a:bodyPr wrap="square" lIns="0" tIns="0" rIns="0" bIns="0" rtlCol="0"/>
            <a:lstStyle/>
            <a:p>
              <a:endParaRPr lang="en-GB" dirty="0"/>
            </a:p>
          </p:txBody>
        </p:sp>
        <p:sp>
          <p:nvSpPr>
            <p:cNvPr id="33" name="object 97">
              <a:extLst>
                <a:ext uri="{FF2B5EF4-FFF2-40B4-BE49-F238E27FC236}">
                  <a16:creationId xmlns:a16="http://schemas.microsoft.com/office/drawing/2014/main" id="{2DA7B0C9-F042-40C5-A83B-8456B32B66FD}"/>
                </a:ext>
              </a:extLst>
            </p:cNvPr>
            <p:cNvSpPr/>
            <p:nvPr/>
          </p:nvSpPr>
          <p:spPr>
            <a:xfrm>
              <a:off x="12492859" y="5391413"/>
              <a:ext cx="748770" cy="308360"/>
            </a:xfrm>
            <a:custGeom>
              <a:avLst/>
              <a:gdLst/>
              <a:ahLst/>
              <a:cxnLst/>
              <a:rect l="l" t="t" r="r" b="b"/>
              <a:pathLst>
                <a:path w="655320" h="269875">
                  <a:moveTo>
                    <a:pt x="327518" y="0"/>
                  </a:moveTo>
                  <a:lnTo>
                    <a:pt x="320210" y="0"/>
                  </a:lnTo>
                  <a:lnTo>
                    <a:pt x="312995" y="366"/>
                  </a:lnTo>
                  <a:lnTo>
                    <a:pt x="254014" y="10515"/>
                  </a:lnTo>
                  <a:lnTo>
                    <a:pt x="204563" y="29955"/>
                  </a:lnTo>
                  <a:lnTo>
                    <a:pt x="157906" y="58582"/>
                  </a:lnTo>
                  <a:lnTo>
                    <a:pt x="114499" y="95693"/>
                  </a:lnTo>
                  <a:lnTo>
                    <a:pt x="81443" y="132207"/>
                  </a:lnTo>
                  <a:lnTo>
                    <a:pt x="51175" y="173641"/>
                  </a:lnTo>
                  <a:lnTo>
                    <a:pt x="23943" y="219610"/>
                  </a:lnTo>
                  <a:lnTo>
                    <a:pt x="0" y="269730"/>
                  </a:lnTo>
                  <a:lnTo>
                    <a:pt x="655016" y="269730"/>
                  </a:lnTo>
                  <a:lnTo>
                    <a:pt x="630095" y="217762"/>
                  </a:lnTo>
                  <a:lnTo>
                    <a:pt x="601638" y="170278"/>
                  </a:lnTo>
                  <a:lnTo>
                    <a:pt x="569930" y="127713"/>
                  </a:lnTo>
                  <a:lnTo>
                    <a:pt x="535260" y="90503"/>
                  </a:lnTo>
                  <a:lnTo>
                    <a:pt x="497915" y="59082"/>
                  </a:lnTo>
                  <a:lnTo>
                    <a:pt x="458181" y="33886"/>
                  </a:lnTo>
                  <a:lnTo>
                    <a:pt x="416345" y="15350"/>
                  </a:lnTo>
                  <a:lnTo>
                    <a:pt x="372695" y="3910"/>
                  </a:lnTo>
                  <a:lnTo>
                    <a:pt x="327518" y="0"/>
                  </a:lnTo>
                  <a:close/>
                </a:path>
              </a:pathLst>
            </a:custGeom>
            <a:solidFill>
              <a:srgbClr val="046A38"/>
            </a:solidFill>
          </p:spPr>
          <p:txBody>
            <a:bodyPr wrap="square" lIns="0" tIns="0" rIns="0" bIns="0" rtlCol="0"/>
            <a:lstStyle/>
            <a:p>
              <a:endParaRPr lang="en-GB" dirty="0"/>
            </a:p>
          </p:txBody>
        </p:sp>
        <p:grpSp>
          <p:nvGrpSpPr>
            <p:cNvPr id="5" name="Group 4">
              <a:extLst>
                <a:ext uri="{FF2B5EF4-FFF2-40B4-BE49-F238E27FC236}">
                  <a16:creationId xmlns:a16="http://schemas.microsoft.com/office/drawing/2014/main" id="{3EFAC969-D347-417E-989F-9A82BCE29CBD}"/>
                </a:ext>
              </a:extLst>
            </p:cNvPr>
            <p:cNvGrpSpPr/>
            <p:nvPr/>
          </p:nvGrpSpPr>
          <p:grpSpPr>
            <a:xfrm>
              <a:off x="13527270" y="4182155"/>
              <a:ext cx="898234" cy="1517458"/>
              <a:chOff x="6466713" y="4281164"/>
              <a:chExt cx="786130" cy="1328073"/>
            </a:xfrm>
          </p:grpSpPr>
          <p:sp>
            <p:nvSpPr>
              <p:cNvPr id="27" name="object 91">
                <a:extLst>
                  <a:ext uri="{FF2B5EF4-FFF2-40B4-BE49-F238E27FC236}">
                    <a16:creationId xmlns:a16="http://schemas.microsoft.com/office/drawing/2014/main" id="{51289C70-96D3-4099-870A-6C1B073EEC8F}"/>
                  </a:ext>
                </a:extLst>
              </p:cNvPr>
              <p:cNvSpPr/>
              <p:nvPr/>
            </p:nvSpPr>
            <p:spPr>
              <a:xfrm>
                <a:off x="6808090" y="5108222"/>
                <a:ext cx="248285" cy="501015"/>
              </a:xfrm>
              <a:custGeom>
                <a:avLst/>
                <a:gdLst/>
                <a:ahLst/>
                <a:cxnLst/>
                <a:rect l="l" t="t" r="r" b="b"/>
                <a:pathLst>
                  <a:path w="248285" h="501015">
                    <a:moveTo>
                      <a:pt x="248272" y="130594"/>
                    </a:moveTo>
                    <a:lnTo>
                      <a:pt x="231394" y="18948"/>
                    </a:lnTo>
                    <a:lnTo>
                      <a:pt x="177152" y="10071"/>
                    </a:lnTo>
                    <a:lnTo>
                      <a:pt x="207187" y="123863"/>
                    </a:lnTo>
                    <a:lnTo>
                      <a:pt x="201460" y="184531"/>
                    </a:lnTo>
                    <a:lnTo>
                      <a:pt x="145834" y="212559"/>
                    </a:lnTo>
                    <a:lnTo>
                      <a:pt x="96164" y="219138"/>
                    </a:lnTo>
                    <a:lnTo>
                      <a:pt x="90652" y="0"/>
                    </a:lnTo>
                    <a:lnTo>
                      <a:pt x="18275" y="0"/>
                    </a:lnTo>
                    <a:lnTo>
                      <a:pt x="0" y="500646"/>
                    </a:lnTo>
                    <a:lnTo>
                      <a:pt x="103263" y="500646"/>
                    </a:lnTo>
                    <a:lnTo>
                      <a:pt x="97231" y="261569"/>
                    </a:lnTo>
                    <a:lnTo>
                      <a:pt x="164299" y="239052"/>
                    </a:lnTo>
                    <a:lnTo>
                      <a:pt x="232359" y="195618"/>
                    </a:lnTo>
                    <a:lnTo>
                      <a:pt x="248272" y="130594"/>
                    </a:lnTo>
                    <a:close/>
                  </a:path>
                </a:pathLst>
              </a:custGeom>
              <a:solidFill>
                <a:srgbClr val="5F3121"/>
              </a:solidFill>
            </p:spPr>
            <p:txBody>
              <a:bodyPr wrap="square" lIns="0" tIns="0" rIns="0" bIns="0" rtlCol="0"/>
              <a:lstStyle/>
              <a:p>
                <a:endParaRPr lang="en-GB" dirty="0"/>
              </a:p>
            </p:txBody>
          </p:sp>
          <p:pic>
            <p:nvPicPr>
              <p:cNvPr id="28" name="object 92">
                <a:extLst>
                  <a:ext uri="{FF2B5EF4-FFF2-40B4-BE49-F238E27FC236}">
                    <a16:creationId xmlns:a16="http://schemas.microsoft.com/office/drawing/2014/main" id="{B3F7A559-F887-4A4A-9D9A-B0B2F9E5CDC5}"/>
                  </a:ext>
                </a:extLst>
              </p:cNvPr>
              <p:cNvPicPr/>
              <p:nvPr/>
            </p:nvPicPr>
            <p:blipFill>
              <a:blip r:embed="rId4" cstate="print"/>
              <a:stretch>
                <a:fillRect/>
              </a:stretch>
            </p:blipFill>
            <p:spPr>
              <a:xfrm>
                <a:off x="6687030" y="5070261"/>
                <a:ext cx="172926" cy="224328"/>
              </a:xfrm>
              <a:prstGeom prst="rect">
                <a:avLst/>
              </a:prstGeom>
            </p:spPr>
          </p:pic>
          <p:sp>
            <p:nvSpPr>
              <p:cNvPr id="29" name="object 93">
                <a:extLst>
                  <a:ext uri="{FF2B5EF4-FFF2-40B4-BE49-F238E27FC236}">
                    <a16:creationId xmlns:a16="http://schemas.microsoft.com/office/drawing/2014/main" id="{0B487CB1-F0CE-45B6-ABD0-B85475323E1B}"/>
                  </a:ext>
                </a:extLst>
              </p:cNvPr>
              <p:cNvSpPr/>
              <p:nvPr/>
            </p:nvSpPr>
            <p:spPr>
              <a:xfrm>
                <a:off x="6466713" y="4281164"/>
                <a:ext cx="786130" cy="935355"/>
              </a:xfrm>
              <a:custGeom>
                <a:avLst/>
                <a:gdLst/>
                <a:ahLst/>
                <a:cxnLst/>
                <a:rect l="l" t="t" r="r" b="b"/>
                <a:pathLst>
                  <a:path w="786130" h="935354">
                    <a:moveTo>
                      <a:pt x="393014" y="0"/>
                    </a:moveTo>
                    <a:lnTo>
                      <a:pt x="352829" y="2670"/>
                    </a:lnTo>
                    <a:lnTo>
                      <a:pt x="313806" y="10506"/>
                    </a:lnTo>
                    <a:lnTo>
                      <a:pt x="276141" y="23250"/>
                    </a:lnTo>
                    <a:lnTo>
                      <a:pt x="240032" y="40641"/>
                    </a:lnTo>
                    <a:lnTo>
                      <a:pt x="205677" y="62419"/>
                    </a:lnTo>
                    <a:lnTo>
                      <a:pt x="173273" y="88323"/>
                    </a:lnTo>
                    <a:lnTo>
                      <a:pt x="143018" y="118095"/>
                    </a:lnTo>
                    <a:lnTo>
                      <a:pt x="115109" y="151474"/>
                    </a:lnTo>
                    <a:lnTo>
                      <a:pt x="89743" y="188200"/>
                    </a:lnTo>
                    <a:lnTo>
                      <a:pt x="67119" y="228013"/>
                    </a:lnTo>
                    <a:lnTo>
                      <a:pt x="47433" y="270654"/>
                    </a:lnTo>
                    <a:lnTo>
                      <a:pt x="30884" y="315862"/>
                    </a:lnTo>
                    <a:lnTo>
                      <a:pt x="17668" y="363377"/>
                    </a:lnTo>
                    <a:lnTo>
                      <a:pt x="7984" y="412939"/>
                    </a:lnTo>
                    <a:lnTo>
                      <a:pt x="2029" y="464289"/>
                    </a:lnTo>
                    <a:lnTo>
                      <a:pt x="0" y="517167"/>
                    </a:lnTo>
                    <a:lnTo>
                      <a:pt x="2644" y="576031"/>
                    </a:lnTo>
                    <a:lnTo>
                      <a:pt x="10379" y="630248"/>
                    </a:lnTo>
                    <a:lnTo>
                      <a:pt x="22911" y="679864"/>
                    </a:lnTo>
                    <a:lnTo>
                      <a:pt x="39945" y="724925"/>
                    </a:lnTo>
                    <a:lnTo>
                      <a:pt x="61186" y="765476"/>
                    </a:lnTo>
                    <a:lnTo>
                      <a:pt x="86339" y="801564"/>
                    </a:lnTo>
                    <a:lnTo>
                      <a:pt x="115109" y="833235"/>
                    </a:lnTo>
                    <a:lnTo>
                      <a:pt x="147201" y="860533"/>
                    </a:lnTo>
                    <a:lnTo>
                      <a:pt x="182321" y="883506"/>
                    </a:lnTo>
                    <a:lnTo>
                      <a:pt x="220174" y="902199"/>
                    </a:lnTo>
                    <a:lnTo>
                      <a:pt x="260464" y="916658"/>
                    </a:lnTo>
                    <a:lnTo>
                      <a:pt x="302897" y="926930"/>
                    </a:lnTo>
                    <a:lnTo>
                      <a:pt x="347179" y="933059"/>
                    </a:lnTo>
                    <a:lnTo>
                      <a:pt x="393014" y="935091"/>
                    </a:lnTo>
                    <a:lnTo>
                      <a:pt x="438849" y="933059"/>
                    </a:lnTo>
                    <a:lnTo>
                      <a:pt x="483131" y="926930"/>
                    </a:lnTo>
                    <a:lnTo>
                      <a:pt x="525565" y="916658"/>
                    </a:lnTo>
                    <a:lnTo>
                      <a:pt x="565856" y="902199"/>
                    </a:lnTo>
                    <a:lnTo>
                      <a:pt x="603710" y="883506"/>
                    </a:lnTo>
                    <a:lnTo>
                      <a:pt x="638831" y="860533"/>
                    </a:lnTo>
                    <a:lnTo>
                      <a:pt x="670924" y="833235"/>
                    </a:lnTo>
                    <a:lnTo>
                      <a:pt x="699695" y="801564"/>
                    </a:lnTo>
                    <a:lnTo>
                      <a:pt x="724849" y="765476"/>
                    </a:lnTo>
                    <a:lnTo>
                      <a:pt x="746091" y="724925"/>
                    </a:lnTo>
                    <a:lnTo>
                      <a:pt x="763126" y="679864"/>
                    </a:lnTo>
                    <a:lnTo>
                      <a:pt x="775658" y="630248"/>
                    </a:lnTo>
                    <a:lnTo>
                      <a:pt x="783394" y="576031"/>
                    </a:lnTo>
                    <a:lnTo>
                      <a:pt x="786038" y="517167"/>
                    </a:lnTo>
                    <a:lnTo>
                      <a:pt x="784009" y="464289"/>
                    </a:lnTo>
                    <a:lnTo>
                      <a:pt x="778054" y="412939"/>
                    </a:lnTo>
                    <a:lnTo>
                      <a:pt x="768369" y="363377"/>
                    </a:lnTo>
                    <a:lnTo>
                      <a:pt x="755153" y="315862"/>
                    </a:lnTo>
                    <a:lnTo>
                      <a:pt x="738602" y="270654"/>
                    </a:lnTo>
                    <a:lnTo>
                      <a:pt x="718916" y="228013"/>
                    </a:lnTo>
                    <a:lnTo>
                      <a:pt x="696291" y="188200"/>
                    </a:lnTo>
                    <a:lnTo>
                      <a:pt x="670924" y="151474"/>
                    </a:lnTo>
                    <a:lnTo>
                      <a:pt x="643014" y="118095"/>
                    </a:lnTo>
                    <a:lnTo>
                      <a:pt x="612758" y="88323"/>
                    </a:lnTo>
                    <a:lnTo>
                      <a:pt x="580353" y="62419"/>
                    </a:lnTo>
                    <a:lnTo>
                      <a:pt x="545997" y="40641"/>
                    </a:lnTo>
                    <a:lnTo>
                      <a:pt x="509887" y="23250"/>
                    </a:lnTo>
                    <a:lnTo>
                      <a:pt x="472222" y="10506"/>
                    </a:lnTo>
                    <a:lnTo>
                      <a:pt x="433198" y="2670"/>
                    </a:lnTo>
                    <a:lnTo>
                      <a:pt x="393014" y="0"/>
                    </a:lnTo>
                    <a:close/>
                  </a:path>
                </a:pathLst>
              </a:custGeom>
              <a:solidFill>
                <a:srgbClr val="C4D32C"/>
              </a:solidFill>
            </p:spPr>
            <p:txBody>
              <a:bodyPr wrap="square" lIns="0" tIns="0" rIns="0" bIns="0" rtlCol="0"/>
              <a:lstStyle/>
              <a:p>
                <a:endParaRPr lang="en-GB" dirty="0"/>
              </a:p>
            </p:txBody>
          </p:sp>
        </p:grpSp>
        <p:grpSp>
          <p:nvGrpSpPr>
            <p:cNvPr id="20" name="object 85">
              <a:extLst>
                <a:ext uri="{FF2B5EF4-FFF2-40B4-BE49-F238E27FC236}">
                  <a16:creationId xmlns:a16="http://schemas.microsoft.com/office/drawing/2014/main" id="{DF1C2E75-4C2D-4C7A-B627-BA1191F8A337}"/>
                </a:ext>
              </a:extLst>
            </p:cNvPr>
            <p:cNvGrpSpPr/>
            <p:nvPr/>
          </p:nvGrpSpPr>
          <p:grpSpPr>
            <a:xfrm>
              <a:off x="13457226" y="5458381"/>
              <a:ext cx="669685" cy="241608"/>
              <a:chOff x="4121393" y="9225473"/>
              <a:chExt cx="586105" cy="211454"/>
            </a:xfrm>
          </p:grpSpPr>
          <p:sp>
            <p:nvSpPr>
              <p:cNvPr id="21" name="object 86">
                <a:extLst>
                  <a:ext uri="{FF2B5EF4-FFF2-40B4-BE49-F238E27FC236}">
                    <a16:creationId xmlns:a16="http://schemas.microsoft.com/office/drawing/2014/main" id="{7494941D-2717-49B1-A77C-964441782B2D}"/>
                  </a:ext>
                </a:extLst>
              </p:cNvPr>
              <p:cNvSpPr/>
              <p:nvPr/>
            </p:nvSpPr>
            <p:spPr>
              <a:xfrm>
                <a:off x="4214607" y="9225473"/>
                <a:ext cx="422909" cy="211454"/>
              </a:xfrm>
              <a:custGeom>
                <a:avLst/>
                <a:gdLst/>
                <a:ahLst/>
                <a:cxnLst/>
                <a:rect l="l" t="t" r="r" b="b"/>
                <a:pathLst>
                  <a:path w="422910" h="211454">
                    <a:moveTo>
                      <a:pt x="211229" y="0"/>
                    </a:moveTo>
                    <a:lnTo>
                      <a:pt x="162800" y="5578"/>
                    </a:lnTo>
                    <a:lnTo>
                      <a:pt x="118341" y="21467"/>
                    </a:lnTo>
                    <a:lnTo>
                      <a:pt x="79121" y="46401"/>
                    </a:lnTo>
                    <a:lnTo>
                      <a:pt x="46408" y="79110"/>
                    </a:lnTo>
                    <a:lnTo>
                      <a:pt x="21471" y="118328"/>
                    </a:lnTo>
                    <a:lnTo>
                      <a:pt x="5579" y="162787"/>
                    </a:lnTo>
                    <a:lnTo>
                      <a:pt x="0" y="211218"/>
                    </a:lnTo>
                    <a:lnTo>
                      <a:pt x="422447" y="211218"/>
                    </a:lnTo>
                    <a:lnTo>
                      <a:pt x="416869" y="162787"/>
                    </a:lnTo>
                    <a:lnTo>
                      <a:pt x="400978" y="118328"/>
                    </a:lnTo>
                    <a:lnTo>
                      <a:pt x="376043" y="79110"/>
                    </a:lnTo>
                    <a:lnTo>
                      <a:pt x="343332" y="46401"/>
                    </a:lnTo>
                    <a:lnTo>
                      <a:pt x="304114" y="21467"/>
                    </a:lnTo>
                    <a:lnTo>
                      <a:pt x="259657" y="5578"/>
                    </a:lnTo>
                    <a:lnTo>
                      <a:pt x="211229" y="0"/>
                    </a:lnTo>
                    <a:close/>
                  </a:path>
                </a:pathLst>
              </a:custGeom>
              <a:solidFill>
                <a:srgbClr val="046A38"/>
              </a:solidFill>
            </p:spPr>
            <p:txBody>
              <a:bodyPr wrap="square" lIns="0" tIns="0" rIns="0" bIns="0" rtlCol="0"/>
              <a:lstStyle/>
              <a:p>
                <a:endParaRPr lang="en-GB" dirty="0"/>
              </a:p>
            </p:txBody>
          </p:sp>
          <p:sp>
            <p:nvSpPr>
              <p:cNvPr id="22" name="object 87">
                <a:extLst>
                  <a:ext uri="{FF2B5EF4-FFF2-40B4-BE49-F238E27FC236}">
                    <a16:creationId xmlns:a16="http://schemas.microsoft.com/office/drawing/2014/main" id="{F56B85B8-2D8A-4248-9CD5-27B1603083E1}"/>
                  </a:ext>
                </a:extLst>
              </p:cNvPr>
              <p:cNvSpPr/>
              <p:nvPr/>
            </p:nvSpPr>
            <p:spPr>
              <a:xfrm>
                <a:off x="4121393" y="9309365"/>
                <a:ext cx="255270" cy="127635"/>
              </a:xfrm>
              <a:custGeom>
                <a:avLst/>
                <a:gdLst/>
                <a:ahLst/>
                <a:cxnLst/>
                <a:rect l="l" t="t" r="r" b="b"/>
                <a:pathLst>
                  <a:path w="255270" h="127634">
                    <a:moveTo>
                      <a:pt x="127325" y="0"/>
                    </a:moveTo>
                    <a:lnTo>
                      <a:pt x="77768" y="10007"/>
                    </a:lnTo>
                    <a:lnTo>
                      <a:pt x="37295" y="37295"/>
                    </a:lnTo>
                    <a:lnTo>
                      <a:pt x="10007" y="77768"/>
                    </a:lnTo>
                    <a:lnTo>
                      <a:pt x="0" y="127325"/>
                    </a:lnTo>
                    <a:lnTo>
                      <a:pt x="254651" y="127325"/>
                    </a:lnTo>
                    <a:lnTo>
                      <a:pt x="244644" y="77768"/>
                    </a:lnTo>
                    <a:lnTo>
                      <a:pt x="217355" y="37295"/>
                    </a:lnTo>
                    <a:lnTo>
                      <a:pt x="176883" y="10007"/>
                    </a:lnTo>
                    <a:lnTo>
                      <a:pt x="127325" y="0"/>
                    </a:lnTo>
                    <a:close/>
                  </a:path>
                </a:pathLst>
              </a:custGeom>
              <a:solidFill>
                <a:srgbClr val="C4D32C"/>
              </a:solidFill>
            </p:spPr>
            <p:txBody>
              <a:bodyPr wrap="square" lIns="0" tIns="0" rIns="0" bIns="0" rtlCol="0"/>
              <a:lstStyle/>
              <a:p>
                <a:endParaRPr lang="en-GB" dirty="0"/>
              </a:p>
            </p:txBody>
          </p:sp>
          <p:pic>
            <p:nvPicPr>
              <p:cNvPr id="23" name="object 88">
                <a:extLst>
                  <a:ext uri="{FF2B5EF4-FFF2-40B4-BE49-F238E27FC236}">
                    <a16:creationId xmlns:a16="http://schemas.microsoft.com/office/drawing/2014/main" id="{FFDB0FD6-A074-4D8C-A0BE-99E33F4B0CFC}"/>
                  </a:ext>
                </a:extLst>
              </p:cNvPr>
              <p:cNvPicPr/>
              <p:nvPr/>
            </p:nvPicPr>
            <p:blipFill>
              <a:blip r:embed="rId5" cstate="print"/>
              <a:stretch>
                <a:fillRect/>
              </a:stretch>
            </p:blipFill>
            <p:spPr>
              <a:xfrm>
                <a:off x="4281971" y="9346873"/>
                <a:ext cx="179638" cy="89819"/>
              </a:xfrm>
              <a:prstGeom prst="rect">
                <a:avLst/>
              </a:prstGeom>
            </p:spPr>
          </p:pic>
          <p:pic>
            <p:nvPicPr>
              <p:cNvPr id="24" name="object 89">
                <a:extLst>
                  <a:ext uri="{FF2B5EF4-FFF2-40B4-BE49-F238E27FC236}">
                    <a16:creationId xmlns:a16="http://schemas.microsoft.com/office/drawing/2014/main" id="{F1DA406A-0FD7-46FF-BA61-7ABBA13AD2FB}"/>
                  </a:ext>
                </a:extLst>
              </p:cNvPr>
              <p:cNvPicPr/>
              <p:nvPr/>
            </p:nvPicPr>
            <p:blipFill>
              <a:blip r:embed="rId6" cstate="print"/>
              <a:stretch>
                <a:fillRect/>
              </a:stretch>
            </p:blipFill>
            <p:spPr>
              <a:xfrm>
                <a:off x="4540014" y="9353206"/>
                <a:ext cx="166979" cy="83484"/>
              </a:xfrm>
              <a:prstGeom prst="rect">
                <a:avLst/>
              </a:prstGeom>
            </p:spPr>
          </p:pic>
        </p:grpSp>
        <p:grpSp>
          <p:nvGrpSpPr>
            <p:cNvPr id="34" name="object 112">
              <a:extLst>
                <a:ext uri="{FF2B5EF4-FFF2-40B4-BE49-F238E27FC236}">
                  <a16:creationId xmlns:a16="http://schemas.microsoft.com/office/drawing/2014/main" id="{A3A42FF1-065D-4A1B-91AB-8DB2F340E202}"/>
                </a:ext>
              </a:extLst>
            </p:cNvPr>
            <p:cNvGrpSpPr/>
            <p:nvPr/>
          </p:nvGrpSpPr>
          <p:grpSpPr>
            <a:xfrm>
              <a:off x="12009426" y="5630001"/>
              <a:ext cx="2485113" cy="70377"/>
              <a:chOff x="1409978" y="9375670"/>
              <a:chExt cx="17472025" cy="61594"/>
            </a:xfrm>
          </p:grpSpPr>
          <p:sp>
            <p:nvSpPr>
              <p:cNvPr id="35" name="object 113">
                <a:extLst>
                  <a:ext uri="{FF2B5EF4-FFF2-40B4-BE49-F238E27FC236}">
                    <a16:creationId xmlns:a16="http://schemas.microsoft.com/office/drawing/2014/main" id="{09BFB498-A505-4F80-9BF3-91E6477B54AA}"/>
                  </a:ext>
                </a:extLst>
              </p:cNvPr>
              <p:cNvSpPr/>
              <p:nvPr/>
            </p:nvSpPr>
            <p:spPr>
              <a:xfrm>
                <a:off x="1409978" y="9375670"/>
                <a:ext cx="17472025" cy="61594"/>
              </a:xfrm>
              <a:custGeom>
                <a:avLst/>
                <a:gdLst/>
                <a:ahLst/>
                <a:cxnLst/>
                <a:rect l="l" t="t" r="r" b="b"/>
                <a:pathLst>
                  <a:path w="17472025" h="61595">
                    <a:moveTo>
                      <a:pt x="17441196" y="0"/>
                    </a:moveTo>
                    <a:lnTo>
                      <a:pt x="30512" y="0"/>
                    </a:lnTo>
                    <a:lnTo>
                      <a:pt x="18663" y="2407"/>
                    </a:lnTo>
                    <a:lnTo>
                      <a:pt x="8961" y="8961"/>
                    </a:lnTo>
                    <a:lnTo>
                      <a:pt x="2407" y="18663"/>
                    </a:lnTo>
                    <a:lnTo>
                      <a:pt x="0" y="30512"/>
                    </a:lnTo>
                    <a:lnTo>
                      <a:pt x="2407" y="42356"/>
                    </a:lnTo>
                    <a:lnTo>
                      <a:pt x="8961" y="52058"/>
                    </a:lnTo>
                    <a:lnTo>
                      <a:pt x="18663" y="58615"/>
                    </a:lnTo>
                    <a:lnTo>
                      <a:pt x="30512" y="61024"/>
                    </a:lnTo>
                    <a:lnTo>
                      <a:pt x="17441196" y="61024"/>
                    </a:lnTo>
                    <a:lnTo>
                      <a:pt x="17453045" y="58615"/>
                    </a:lnTo>
                    <a:lnTo>
                      <a:pt x="17462747" y="52058"/>
                    </a:lnTo>
                    <a:lnTo>
                      <a:pt x="17469301" y="42356"/>
                    </a:lnTo>
                    <a:lnTo>
                      <a:pt x="17471708" y="30512"/>
                    </a:lnTo>
                    <a:lnTo>
                      <a:pt x="17469301" y="18663"/>
                    </a:lnTo>
                    <a:lnTo>
                      <a:pt x="17462747" y="8961"/>
                    </a:lnTo>
                    <a:lnTo>
                      <a:pt x="17453045" y="2407"/>
                    </a:lnTo>
                    <a:lnTo>
                      <a:pt x="17441196" y="0"/>
                    </a:lnTo>
                    <a:close/>
                  </a:path>
                </a:pathLst>
              </a:custGeom>
              <a:solidFill>
                <a:srgbClr val="716656"/>
              </a:solidFill>
            </p:spPr>
            <p:txBody>
              <a:bodyPr wrap="square" lIns="0" tIns="0" rIns="0" bIns="0" rtlCol="0"/>
              <a:lstStyle/>
              <a:p>
                <a:endParaRPr lang="en-GB" dirty="0"/>
              </a:p>
            </p:txBody>
          </p:sp>
          <p:sp>
            <p:nvSpPr>
              <p:cNvPr id="36" name="object 114">
                <a:extLst>
                  <a:ext uri="{FF2B5EF4-FFF2-40B4-BE49-F238E27FC236}">
                    <a16:creationId xmlns:a16="http://schemas.microsoft.com/office/drawing/2014/main" id="{91EC5872-D285-48B8-9714-D2C4C426B11F}"/>
                  </a:ext>
                </a:extLst>
              </p:cNvPr>
              <p:cNvSpPr/>
              <p:nvPr/>
            </p:nvSpPr>
            <p:spPr>
              <a:xfrm>
                <a:off x="1412602" y="9400251"/>
                <a:ext cx="17466945" cy="36830"/>
              </a:xfrm>
              <a:custGeom>
                <a:avLst/>
                <a:gdLst/>
                <a:ahLst/>
                <a:cxnLst/>
                <a:rect l="l" t="t" r="r" b="b"/>
                <a:pathLst>
                  <a:path w="17466945" h="36829">
                    <a:moveTo>
                      <a:pt x="17438568" y="0"/>
                    </a:moveTo>
                    <a:lnTo>
                      <a:pt x="27883" y="0"/>
                    </a:lnTo>
                    <a:lnTo>
                      <a:pt x="18959" y="1341"/>
                    </a:lnTo>
                    <a:lnTo>
                      <a:pt x="11067" y="5096"/>
                    </a:lnTo>
                    <a:lnTo>
                      <a:pt x="4613" y="10857"/>
                    </a:lnTo>
                    <a:lnTo>
                      <a:pt x="0" y="18219"/>
                    </a:lnTo>
                    <a:lnTo>
                      <a:pt x="4613" y="25580"/>
                    </a:lnTo>
                    <a:lnTo>
                      <a:pt x="11067" y="31341"/>
                    </a:lnTo>
                    <a:lnTo>
                      <a:pt x="18959" y="35096"/>
                    </a:lnTo>
                    <a:lnTo>
                      <a:pt x="27883" y="36438"/>
                    </a:lnTo>
                    <a:lnTo>
                      <a:pt x="17438568" y="36438"/>
                    </a:lnTo>
                    <a:lnTo>
                      <a:pt x="17447497" y="35096"/>
                    </a:lnTo>
                    <a:lnTo>
                      <a:pt x="17455389" y="31341"/>
                    </a:lnTo>
                    <a:lnTo>
                      <a:pt x="17461845" y="25580"/>
                    </a:lnTo>
                    <a:lnTo>
                      <a:pt x="17466462" y="18219"/>
                    </a:lnTo>
                    <a:lnTo>
                      <a:pt x="17461845" y="10857"/>
                    </a:lnTo>
                    <a:lnTo>
                      <a:pt x="17455389" y="5096"/>
                    </a:lnTo>
                    <a:lnTo>
                      <a:pt x="17447497" y="1341"/>
                    </a:lnTo>
                    <a:lnTo>
                      <a:pt x="17438568" y="0"/>
                    </a:lnTo>
                    <a:close/>
                  </a:path>
                </a:pathLst>
              </a:custGeom>
              <a:solidFill>
                <a:srgbClr val="998278"/>
              </a:solidFill>
            </p:spPr>
            <p:txBody>
              <a:bodyPr wrap="square" lIns="0" tIns="0" rIns="0" bIns="0" rtlCol="0"/>
              <a:lstStyle/>
              <a:p>
                <a:endParaRPr lang="en-GB" dirty="0"/>
              </a:p>
            </p:txBody>
          </p:sp>
        </p:grpSp>
        <p:grpSp>
          <p:nvGrpSpPr>
            <p:cNvPr id="37" name="Group 36">
              <a:extLst>
                <a:ext uri="{FF2B5EF4-FFF2-40B4-BE49-F238E27FC236}">
                  <a16:creationId xmlns:a16="http://schemas.microsoft.com/office/drawing/2014/main" id="{8F4BAD96-BF5B-4A27-BF8B-3D1438FF39C8}"/>
                </a:ext>
              </a:extLst>
            </p:cNvPr>
            <p:cNvGrpSpPr/>
            <p:nvPr/>
          </p:nvGrpSpPr>
          <p:grpSpPr>
            <a:xfrm>
              <a:off x="12079719" y="4975905"/>
              <a:ext cx="1042532" cy="662781"/>
              <a:chOff x="6093179" y="6431667"/>
              <a:chExt cx="912419" cy="580063"/>
            </a:xfrm>
          </p:grpSpPr>
          <p:grpSp>
            <p:nvGrpSpPr>
              <p:cNvPr id="49" name="object 154">
                <a:extLst>
                  <a:ext uri="{FF2B5EF4-FFF2-40B4-BE49-F238E27FC236}">
                    <a16:creationId xmlns:a16="http://schemas.microsoft.com/office/drawing/2014/main" id="{4BFB61D0-7B15-46B1-A9F9-7C3417175EE1}"/>
                  </a:ext>
                </a:extLst>
              </p:cNvPr>
              <p:cNvGrpSpPr/>
              <p:nvPr/>
            </p:nvGrpSpPr>
            <p:grpSpPr>
              <a:xfrm>
                <a:off x="6138605" y="6431667"/>
                <a:ext cx="822325" cy="207010"/>
                <a:chOff x="5448577" y="7675629"/>
                <a:chExt cx="822325" cy="207010"/>
              </a:xfrm>
              <a:solidFill>
                <a:schemeClr val="tx2">
                  <a:lumMod val="20000"/>
                  <a:lumOff val="80000"/>
                </a:schemeClr>
              </a:solidFill>
            </p:grpSpPr>
            <p:sp>
              <p:nvSpPr>
                <p:cNvPr id="50" name="object 155">
                  <a:extLst>
                    <a:ext uri="{FF2B5EF4-FFF2-40B4-BE49-F238E27FC236}">
                      <a16:creationId xmlns:a16="http://schemas.microsoft.com/office/drawing/2014/main" id="{39F08EB8-AF3F-4EF8-AEEB-B92829AFC997}"/>
                    </a:ext>
                  </a:extLst>
                </p:cNvPr>
                <p:cNvSpPr/>
                <p:nvPr/>
              </p:nvSpPr>
              <p:spPr>
                <a:xfrm>
                  <a:off x="5448577" y="7675629"/>
                  <a:ext cx="822325" cy="207010"/>
                </a:xfrm>
                <a:custGeom>
                  <a:avLst/>
                  <a:gdLst/>
                  <a:ahLst/>
                  <a:cxnLst/>
                  <a:rect l="l" t="t" r="r" b="b"/>
                  <a:pathLst>
                    <a:path w="822325" h="207009">
                      <a:moveTo>
                        <a:pt x="821786" y="0"/>
                      </a:moveTo>
                      <a:lnTo>
                        <a:pt x="0" y="0"/>
                      </a:lnTo>
                      <a:lnTo>
                        <a:pt x="0" y="206674"/>
                      </a:lnTo>
                      <a:lnTo>
                        <a:pt x="821786" y="206674"/>
                      </a:lnTo>
                      <a:lnTo>
                        <a:pt x="821786" y="0"/>
                      </a:lnTo>
                      <a:close/>
                    </a:path>
                  </a:pathLst>
                </a:custGeom>
                <a:grpFill/>
              </p:spPr>
              <p:txBody>
                <a:bodyPr wrap="square" lIns="0" tIns="0" rIns="0" bIns="0" rtlCol="0"/>
                <a:lstStyle/>
                <a:p>
                  <a:endParaRPr lang="en-GB" dirty="0"/>
                </a:p>
              </p:txBody>
            </p:sp>
            <p:sp>
              <p:nvSpPr>
                <p:cNvPr id="51" name="object 156">
                  <a:extLst>
                    <a:ext uri="{FF2B5EF4-FFF2-40B4-BE49-F238E27FC236}">
                      <a16:creationId xmlns:a16="http://schemas.microsoft.com/office/drawing/2014/main" id="{A3FB9472-1026-412F-AB1C-23F3EE889ACB}"/>
                    </a:ext>
                  </a:extLst>
                </p:cNvPr>
                <p:cNvSpPr/>
                <p:nvPr/>
              </p:nvSpPr>
              <p:spPr>
                <a:xfrm>
                  <a:off x="5448577" y="7675629"/>
                  <a:ext cx="822325" cy="207010"/>
                </a:xfrm>
                <a:custGeom>
                  <a:avLst/>
                  <a:gdLst/>
                  <a:ahLst/>
                  <a:cxnLst/>
                  <a:rect l="l" t="t" r="r" b="b"/>
                  <a:pathLst>
                    <a:path w="822325" h="207009">
                      <a:moveTo>
                        <a:pt x="821786" y="0"/>
                      </a:moveTo>
                      <a:lnTo>
                        <a:pt x="0" y="0"/>
                      </a:lnTo>
                      <a:lnTo>
                        <a:pt x="0" y="206674"/>
                      </a:lnTo>
                      <a:lnTo>
                        <a:pt x="821786" y="206674"/>
                      </a:lnTo>
                      <a:lnTo>
                        <a:pt x="821786" y="0"/>
                      </a:lnTo>
                      <a:close/>
                    </a:path>
                  </a:pathLst>
                </a:custGeom>
                <a:grpFill/>
              </p:spPr>
              <p:txBody>
                <a:bodyPr wrap="square" lIns="0" tIns="0" rIns="0" bIns="0" rtlCol="0"/>
                <a:lstStyle/>
                <a:p>
                  <a:endParaRPr lang="en-GB" dirty="0"/>
                </a:p>
              </p:txBody>
            </p:sp>
          </p:grpSp>
          <p:sp>
            <p:nvSpPr>
              <p:cNvPr id="53" name="object 158">
                <a:extLst>
                  <a:ext uri="{FF2B5EF4-FFF2-40B4-BE49-F238E27FC236}">
                    <a16:creationId xmlns:a16="http://schemas.microsoft.com/office/drawing/2014/main" id="{564EED43-3705-4C69-A0BE-0FA8CB1C430D}"/>
                  </a:ext>
                </a:extLst>
              </p:cNvPr>
              <p:cNvSpPr/>
              <p:nvPr/>
            </p:nvSpPr>
            <p:spPr>
              <a:xfrm>
                <a:off x="6139694" y="6766935"/>
                <a:ext cx="819150" cy="66675"/>
              </a:xfrm>
              <a:custGeom>
                <a:avLst/>
                <a:gdLst/>
                <a:ahLst/>
                <a:cxnLst/>
                <a:rect l="l" t="t" r="r" b="b"/>
                <a:pathLst>
                  <a:path w="819150" h="66675">
                    <a:moveTo>
                      <a:pt x="818938" y="0"/>
                    </a:moveTo>
                    <a:lnTo>
                      <a:pt x="0" y="0"/>
                    </a:lnTo>
                    <a:lnTo>
                      <a:pt x="0" y="66532"/>
                    </a:lnTo>
                    <a:lnTo>
                      <a:pt x="818938" y="66532"/>
                    </a:lnTo>
                    <a:lnTo>
                      <a:pt x="818938" y="0"/>
                    </a:lnTo>
                    <a:close/>
                  </a:path>
                </a:pathLst>
              </a:custGeom>
              <a:solidFill>
                <a:srgbClr val="9DDCF8"/>
              </a:solidFill>
            </p:spPr>
            <p:txBody>
              <a:bodyPr wrap="square" lIns="0" tIns="0" rIns="0" bIns="0" rtlCol="0"/>
              <a:lstStyle/>
              <a:p>
                <a:endParaRPr lang="en-GB" dirty="0"/>
              </a:p>
            </p:txBody>
          </p:sp>
          <p:sp>
            <p:nvSpPr>
              <p:cNvPr id="54" name="object 159">
                <a:extLst>
                  <a:ext uri="{FF2B5EF4-FFF2-40B4-BE49-F238E27FC236}">
                    <a16:creationId xmlns:a16="http://schemas.microsoft.com/office/drawing/2014/main" id="{DF01F69C-2D8F-415F-AD80-0BE6EC3F321C}"/>
                  </a:ext>
                </a:extLst>
              </p:cNvPr>
              <p:cNvSpPr/>
              <p:nvPr/>
            </p:nvSpPr>
            <p:spPr>
              <a:xfrm>
                <a:off x="6139694" y="6766935"/>
                <a:ext cx="819150" cy="66675"/>
              </a:xfrm>
              <a:custGeom>
                <a:avLst/>
                <a:gdLst/>
                <a:ahLst/>
                <a:cxnLst/>
                <a:rect l="l" t="t" r="r" b="b"/>
                <a:pathLst>
                  <a:path w="819150" h="66675">
                    <a:moveTo>
                      <a:pt x="818938" y="0"/>
                    </a:moveTo>
                    <a:lnTo>
                      <a:pt x="0" y="0"/>
                    </a:lnTo>
                    <a:lnTo>
                      <a:pt x="0" y="66532"/>
                    </a:lnTo>
                    <a:lnTo>
                      <a:pt x="818938" y="66532"/>
                    </a:lnTo>
                    <a:lnTo>
                      <a:pt x="818938" y="0"/>
                    </a:lnTo>
                    <a:close/>
                  </a:path>
                </a:pathLst>
              </a:custGeom>
              <a:solidFill>
                <a:srgbClr val="849095"/>
              </a:solidFill>
            </p:spPr>
            <p:txBody>
              <a:bodyPr wrap="square" lIns="0" tIns="0" rIns="0" bIns="0" rtlCol="0"/>
              <a:lstStyle/>
              <a:p>
                <a:endParaRPr lang="en-GB" dirty="0"/>
              </a:p>
            </p:txBody>
          </p:sp>
          <p:sp>
            <p:nvSpPr>
              <p:cNvPr id="55" name="object 160">
                <a:extLst>
                  <a:ext uri="{FF2B5EF4-FFF2-40B4-BE49-F238E27FC236}">
                    <a16:creationId xmlns:a16="http://schemas.microsoft.com/office/drawing/2014/main" id="{C58B5290-B305-4F6F-878A-2EB396957C3B}"/>
                  </a:ext>
                </a:extLst>
              </p:cNvPr>
              <p:cNvSpPr/>
              <p:nvPr/>
            </p:nvSpPr>
            <p:spPr>
              <a:xfrm>
                <a:off x="6093179" y="6638350"/>
                <a:ext cx="59690" cy="373380"/>
              </a:xfrm>
              <a:custGeom>
                <a:avLst/>
                <a:gdLst/>
                <a:ahLst/>
                <a:cxnLst/>
                <a:rect l="l" t="t" r="r" b="b"/>
                <a:pathLst>
                  <a:path w="59689" h="373379">
                    <a:moveTo>
                      <a:pt x="59613" y="0"/>
                    </a:moveTo>
                    <a:lnTo>
                      <a:pt x="0" y="0"/>
                    </a:lnTo>
                    <a:lnTo>
                      <a:pt x="0" y="47472"/>
                    </a:lnTo>
                    <a:lnTo>
                      <a:pt x="12141" y="47472"/>
                    </a:lnTo>
                    <a:lnTo>
                      <a:pt x="12141" y="373113"/>
                    </a:lnTo>
                    <a:lnTo>
                      <a:pt x="46507" y="373113"/>
                    </a:lnTo>
                    <a:lnTo>
                      <a:pt x="46507" y="47472"/>
                    </a:lnTo>
                    <a:lnTo>
                      <a:pt x="59613" y="47472"/>
                    </a:lnTo>
                    <a:lnTo>
                      <a:pt x="59613" y="0"/>
                    </a:lnTo>
                    <a:close/>
                  </a:path>
                </a:pathLst>
              </a:custGeom>
              <a:solidFill>
                <a:srgbClr val="DCDDDF"/>
              </a:solidFill>
            </p:spPr>
            <p:txBody>
              <a:bodyPr wrap="square" lIns="0" tIns="0" rIns="0" bIns="0" rtlCol="0"/>
              <a:lstStyle/>
              <a:p>
                <a:endParaRPr lang="en-GB" dirty="0"/>
              </a:p>
            </p:txBody>
          </p:sp>
          <p:sp>
            <p:nvSpPr>
              <p:cNvPr id="56" name="object 161">
                <a:extLst>
                  <a:ext uri="{FF2B5EF4-FFF2-40B4-BE49-F238E27FC236}">
                    <a16:creationId xmlns:a16="http://schemas.microsoft.com/office/drawing/2014/main" id="{B4D1C395-3AD8-4448-BA6A-89408EDE2DE1}"/>
                  </a:ext>
                </a:extLst>
              </p:cNvPr>
              <p:cNvSpPr/>
              <p:nvPr/>
            </p:nvSpPr>
            <p:spPr>
              <a:xfrm>
                <a:off x="6093182" y="6638342"/>
                <a:ext cx="59690" cy="47625"/>
              </a:xfrm>
              <a:custGeom>
                <a:avLst/>
                <a:gdLst/>
                <a:ahLst/>
                <a:cxnLst/>
                <a:rect l="l" t="t" r="r" b="b"/>
                <a:pathLst>
                  <a:path w="59689" h="47625">
                    <a:moveTo>
                      <a:pt x="59610" y="0"/>
                    </a:moveTo>
                    <a:lnTo>
                      <a:pt x="0" y="0"/>
                    </a:lnTo>
                    <a:lnTo>
                      <a:pt x="0" y="47474"/>
                    </a:lnTo>
                    <a:lnTo>
                      <a:pt x="59610" y="47474"/>
                    </a:lnTo>
                    <a:lnTo>
                      <a:pt x="59610" y="0"/>
                    </a:lnTo>
                    <a:close/>
                  </a:path>
                </a:pathLst>
              </a:custGeom>
              <a:solidFill>
                <a:srgbClr val="DCDDDF"/>
              </a:solidFill>
            </p:spPr>
            <p:txBody>
              <a:bodyPr wrap="square" lIns="0" tIns="0" rIns="0" bIns="0" rtlCol="0"/>
              <a:lstStyle/>
              <a:p>
                <a:endParaRPr lang="en-GB" dirty="0"/>
              </a:p>
            </p:txBody>
          </p:sp>
          <p:sp>
            <p:nvSpPr>
              <p:cNvPr id="57" name="object 162">
                <a:extLst>
                  <a:ext uri="{FF2B5EF4-FFF2-40B4-BE49-F238E27FC236}">
                    <a16:creationId xmlns:a16="http://schemas.microsoft.com/office/drawing/2014/main" id="{E7BCAFA4-9E47-4541-8547-858A69379125}"/>
                  </a:ext>
                </a:extLst>
              </p:cNvPr>
              <p:cNvSpPr/>
              <p:nvPr/>
            </p:nvSpPr>
            <p:spPr>
              <a:xfrm>
                <a:off x="6152793" y="6638350"/>
                <a:ext cx="852805" cy="373380"/>
              </a:xfrm>
              <a:custGeom>
                <a:avLst/>
                <a:gdLst/>
                <a:ahLst/>
                <a:cxnLst/>
                <a:rect l="l" t="t" r="r" b="b"/>
                <a:pathLst>
                  <a:path w="852804" h="373379">
                    <a:moveTo>
                      <a:pt x="46748" y="0"/>
                    </a:moveTo>
                    <a:lnTo>
                      <a:pt x="0" y="0"/>
                    </a:lnTo>
                    <a:lnTo>
                      <a:pt x="0" y="47472"/>
                    </a:lnTo>
                    <a:lnTo>
                      <a:pt x="46748" y="47472"/>
                    </a:lnTo>
                    <a:lnTo>
                      <a:pt x="46748" y="0"/>
                    </a:lnTo>
                    <a:close/>
                  </a:path>
                  <a:path w="852804" h="373379">
                    <a:moveTo>
                      <a:pt x="852360" y="0"/>
                    </a:moveTo>
                    <a:lnTo>
                      <a:pt x="792746" y="0"/>
                    </a:lnTo>
                    <a:lnTo>
                      <a:pt x="792746" y="47472"/>
                    </a:lnTo>
                    <a:lnTo>
                      <a:pt x="805827" y="47472"/>
                    </a:lnTo>
                    <a:lnTo>
                      <a:pt x="805827" y="373113"/>
                    </a:lnTo>
                    <a:lnTo>
                      <a:pt x="840206" y="373113"/>
                    </a:lnTo>
                    <a:lnTo>
                      <a:pt x="840206" y="47472"/>
                    </a:lnTo>
                    <a:lnTo>
                      <a:pt x="852360" y="47472"/>
                    </a:lnTo>
                    <a:lnTo>
                      <a:pt x="852360" y="0"/>
                    </a:lnTo>
                    <a:close/>
                  </a:path>
                </a:pathLst>
              </a:custGeom>
              <a:solidFill>
                <a:srgbClr val="DCDDDF"/>
              </a:solidFill>
            </p:spPr>
            <p:txBody>
              <a:bodyPr wrap="square" lIns="0" tIns="0" rIns="0" bIns="0" rtlCol="0"/>
              <a:lstStyle/>
              <a:p>
                <a:endParaRPr lang="en-GB" dirty="0"/>
              </a:p>
            </p:txBody>
          </p:sp>
          <p:sp>
            <p:nvSpPr>
              <p:cNvPr id="58" name="object 163">
                <a:extLst>
                  <a:ext uri="{FF2B5EF4-FFF2-40B4-BE49-F238E27FC236}">
                    <a16:creationId xmlns:a16="http://schemas.microsoft.com/office/drawing/2014/main" id="{8F032491-1C99-48A5-A5B7-8A15F5C28316}"/>
                  </a:ext>
                </a:extLst>
              </p:cNvPr>
              <p:cNvSpPr/>
              <p:nvPr/>
            </p:nvSpPr>
            <p:spPr>
              <a:xfrm>
                <a:off x="6945544" y="6638342"/>
                <a:ext cx="59690" cy="47625"/>
              </a:xfrm>
              <a:custGeom>
                <a:avLst/>
                <a:gdLst/>
                <a:ahLst/>
                <a:cxnLst/>
                <a:rect l="l" t="t" r="r" b="b"/>
                <a:pathLst>
                  <a:path w="59689" h="47625">
                    <a:moveTo>
                      <a:pt x="59610" y="0"/>
                    </a:moveTo>
                    <a:lnTo>
                      <a:pt x="0" y="0"/>
                    </a:lnTo>
                    <a:lnTo>
                      <a:pt x="0" y="47474"/>
                    </a:lnTo>
                    <a:lnTo>
                      <a:pt x="59610" y="47474"/>
                    </a:lnTo>
                    <a:lnTo>
                      <a:pt x="59610" y="0"/>
                    </a:lnTo>
                    <a:close/>
                  </a:path>
                </a:pathLst>
              </a:custGeom>
              <a:solidFill>
                <a:srgbClr val="FFFFFF">
                  <a:alpha val="19999"/>
                </a:srgbClr>
              </a:solidFill>
              <a:ln>
                <a:solidFill>
                  <a:srgbClr val="DCDDDF"/>
                </a:solidFill>
              </a:ln>
            </p:spPr>
            <p:txBody>
              <a:bodyPr wrap="square" lIns="0" tIns="0" rIns="0" bIns="0" rtlCol="0"/>
              <a:lstStyle/>
              <a:p>
                <a:endParaRPr lang="en-GB" dirty="0"/>
              </a:p>
            </p:txBody>
          </p:sp>
          <p:sp>
            <p:nvSpPr>
              <p:cNvPr id="59" name="object 164">
                <a:extLst>
                  <a:ext uri="{FF2B5EF4-FFF2-40B4-BE49-F238E27FC236}">
                    <a16:creationId xmlns:a16="http://schemas.microsoft.com/office/drawing/2014/main" id="{2525054B-D55C-40C4-853C-9F362BD63F36}"/>
                  </a:ext>
                </a:extLst>
              </p:cNvPr>
              <p:cNvSpPr/>
              <p:nvPr/>
            </p:nvSpPr>
            <p:spPr>
              <a:xfrm>
                <a:off x="6898791" y="6638342"/>
                <a:ext cx="46990" cy="47625"/>
              </a:xfrm>
              <a:custGeom>
                <a:avLst/>
                <a:gdLst/>
                <a:ahLst/>
                <a:cxnLst/>
                <a:rect l="l" t="t" r="r" b="b"/>
                <a:pathLst>
                  <a:path w="46989" h="47625">
                    <a:moveTo>
                      <a:pt x="46752" y="0"/>
                    </a:moveTo>
                    <a:lnTo>
                      <a:pt x="0" y="0"/>
                    </a:lnTo>
                    <a:lnTo>
                      <a:pt x="0" y="47474"/>
                    </a:lnTo>
                    <a:lnTo>
                      <a:pt x="46752" y="47474"/>
                    </a:lnTo>
                    <a:lnTo>
                      <a:pt x="46752" y="0"/>
                    </a:lnTo>
                    <a:close/>
                  </a:path>
                </a:pathLst>
              </a:custGeom>
              <a:solidFill>
                <a:srgbClr val="9DDCF8"/>
              </a:solidFill>
            </p:spPr>
            <p:txBody>
              <a:bodyPr wrap="square" lIns="0" tIns="0" rIns="0" bIns="0" rtlCol="0"/>
              <a:lstStyle/>
              <a:p>
                <a:endParaRPr lang="en-GB" dirty="0"/>
              </a:p>
            </p:txBody>
          </p:sp>
          <p:sp>
            <p:nvSpPr>
              <p:cNvPr id="60" name="object 165">
                <a:extLst>
                  <a:ext uri="{FF2B5EF4-FFF2-40B4-BE49-F238E27FC236}">
                    <a16:creationId xmlns:a16="http://schemas.microsoft.com/office/drawing/2014/main" id="{6D5B0336-8CEB-4999-A088-351E341BAFC6}"/>
                  </a:ext>
                </a:extLst>
              </p:cNvPr>
              <p:cNvSpPr/>
              <p:nvPr/>
            </p:nvSpPr>
            <p:spPr>
              <a:xfrm>
                <a:off x="6152793" y="6638350"/>
                <a:ext cx="793115" cy="47625"/>
              </a:xfrm>
              <a:custGeom>
                <a:avLst/>
                <a:gdLst/>
                <a:ahLst/>
                <a:cxnLst/>
                <a:rect l="l" t="t" r="r" b="b"/>
                <a:pathLst>
                  <a:path w="793114" h="47625">
                    <a:moveTo>
                      <a:pt x="46748" y="0"/>
                    </a:moveTo>
                    <a:lnTo>
                      <a:pt x="0" y="0"/>
                    </a:lnTo>
                    <a:lnTo>
                      <a:pt x="0" y="47472"/>
                    </a:lnTo>
                    <a:lnTo>
                      <a:pt x="46748" y="47472"/>
                    </a:lnTo>
                    <a:lnTo>
                      <a:pt x="46748" y="0"/>
                    </a:lnTo>
                    <a:close/>
                  </a:path>
                  <a:path w="793114" h="47625">
                    <a:moveTo>
                      <a:pt x="792746" y="0"/>
                    </a:moveTo>
                    <a:lnTo>
                      <a:pt x="745998" y="0"/>
                    </a:lnTo>
                    <a:lnTo>
                      <a:pt x="745998" y="47472"/>
                    </a:lnTo>
                    <a:lnTo>
                      <a:pt x="792746" y="47472"/>
                    </a:lnTo>
                    <a:lnTo>
                      <a:pt x="792746" y="0"/>
                    </a:lnTo>
                    <a:close/>
                  </a:path>
                </a:pathLst>
              </a:custGeom>
              <a:solidFill>
                <a:schemeClr val="tx1">
                  <a:lumMod val="50000"/>
                  <a:lumOff val="50000"/>
                  <a:alpha val="82000"/>
                </a:schemeClr>
              </a:solidFill>
            </p:spPr>
            <p:txBody>
              <a:bodyPr wrap="square" lIns="0" tIns="0" rIns="0" bIns="0" rtlCol="0"/>
              <a:lstStyle/>
              <a:p>
                <a:endParaRPr lang="en-GB" dirty="0"/>
              </a:p>
            </p:txBody>
          </p:sp>
        </p:grpSp>
      </p:grpSp>
      <p:sp>
        <p:nvSpPr>
          <p:cNvPr id="61" name="Title 1">
            <a:extLst>
              <a:ext uri="{FF2B5EF4-FFF2-40B4-BE49-F238E27FC236}">
                <a16:creationId xmlns:a16="http://schemas.microsoft.com/office/drawing/2014/main" id="{93F7E601-D635-4A4B-8356-6A759529C7D9}"/>
              </a:ext>
            </a:extLst>
          </p:cNvPr>
          <p:cNvSpPr txBox="1">
            <a:spLocks/>
          </p:cNvSpPr>
          <p:nvPr/>
        </p:nvSpPr>
        <p:spPr bwMode="gray">
          <a:xfrm>
            <a:off x="1634816" y="2429990"/>
            <a:ext cx="5085071" cy="1231106"/>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8000" dirty="0">
                <a:solidFill>
                  <a:srgbClr val="00AECF"/>
                </a:solidFill>
                <a:latin typeface="Bahnschrift SemiBold Condensed" panose="020B0502040204020203" pitchFamily="34" charset="0"/>
                <a:ea typeface="Open Sans" panose="020B0606030504020204" pitchFamily="34" charset="0"/>
                <a:cs typeface="AngsanaUPC" panose="020B0502040204020203" pitchFamily="18" charset="-34"/>
              </a:rPr>
              <a:t>4.333</a:t>
            </a:r>
            <a:r>
              <a:rPr lang="en-GB" sz="1200" dirty="0">
                <a:latin typeface="Open Sans" panose="020B0606030504020204" pitchFamily="34" charset="0"/>
                <a:ea typeface="Open Sans" panose="020B0606030504020204" pitchFamily="34" charset="0"/>
                <a:cs typeface="Open Sans" panose="020B0606030504020204" pitchFamily="34" charset="0"/>
              </a:rPr>
              <a:t>M€ in </a:t>
            </a:r>
            <a:r>
              <a:rPr lang="en-GB" sz="1200" b="1" dirty="0">
                <a:solidFill>
                  <a:srgbClr val="00AECF"/>
                </a:solidFill>
                <a:latin typeface="Open Sans" panose="020B0606030504020204" pitchFamily="34" charset="0"/>
                <a:ea typeface="Open Sans" panose="020B0606030504020204" pitchFamily="34" charset="0"/>
                <a:cs typeface="Open Sans" panose="020B0606030504020204" pitchFamily="34" charset="0"/>
              </a:rPr>
              <a:t>7 new pluriannual contracts</a:t>
            </a:r>
            <a:endParaRPr lang="en-GB" sz="700" dirty="0">
              <a:latin typeface="Open Sans" panose="020B0606030504020204" pitchFamily="34" charset="0"/>
              <a:ea typeface="Open Sans" panose="020B0606030504020204" pitchFamily="34" charset="0"/>
              <a:cs typeface="Open Sans" panose="020B0606030504020204" pitchFamily="34" charset="0"/>
            </a:endParaRPr>
          </a:p>
        </p:txBody>
      </p:sp>
      <p:sp>
        <p:nvSpPr>
          <p:cNvPr id="62" name="Title 1">
            <a:extLst>
              <a:ext uri="{FF2B5EF4-FFF2-40B4-BE49-F238E27FC236}">
                <a16:creationId xmlns:a16="http://schemas.microsoft.com/office/drawing/2014/main" id="{040DA7E8-C3C1-404E-9630-1C67E2632F2B}"/>
              </a:ext>
            </a:extLst>
          </p:cNvPr>
          <p:cNvSpPr txBox="1">
            <a:spLocks/>
          </p:cNvSpPr>
          <p:nvPr/>
        </p:nvSpPr>
        <p:spPr bwMode="gray">
          <a:xfrm>
            <a:off x="7225513" y="2429990"/>
            <a:ext cx="4885297" cy="1231106"/>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8000" dirty="0">
                <a:solidFill>
                  <a:srgbClr val="00A28A"/>
                </a:solidFill>
                <a:latin typeface="Bahnschrift SemiBold Condensed" panose="020B0502040204020203" pitchFamily="34" charset="0"/>
                <a:ea typeface="Open Sans" panose="020B0606030504020204" pitchFamily="34" charset="0"/>
                <a:cs typeface="AngsanaUPC" panose="020B0502040204020203" pitchFamily="18" charset="-34"/>
              </a:rPr>
              <a:t>800</a:t>
            </a:r>
            <a:r>
              <a:rPr kumimoji="0" lang="en-GB" sz="12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M€ </a:t>
            </a:r>
            <a:r>
              <a:rPr kumimoji="0" lang="en-GB" sz="1200" b="0" i="0"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each year for </a:t>
            </a:r>
            <a:r>
              <a:rPr lang="en-GB" sz="1200" b="1" dirty="0">
                <a:solidFill>
                  <a:srgbClr val="00A28A"/>
                </a:solidFill>
                <a:latin typeface="Open Sans" panose="020B0606030504020204" pitchFamily="34" charset="0"/>
                <a:ea typeface="Open Sans" panose="020B0606030504020204" pitchFamily="34" charset="0"/>
                <a:cs typeface="Open Sans" panose="020B0606030504020204" pitchFamily="34" charset="0"/>
              </a:rPr>
              <a:t>city cleaning</a:t>
            </a:r>
          </a:p>
        </p:txBody>
      </p:sp>
      <p:sp>
        <p:nvSpPr>
          <p:cNvPr id="68" name="TextBox 67">
            <a:extLst>
              <a:ext uri="{FF2B5EF4-FFF2-40B4-BE49-F238E27FC236}">
                <a16:creationId xmlns:a16="http://schemas.microsoft.com/office/drawing/2014/main" id="{A45CA0CB-373D-4756-8D03-235C1F80134C}"/>
              </a:ext>
            </a:extLst>
          </p:cNvPr>
          <p:cNvSpPr txBox="1"/>
          <p:nvPr/>
        </p:nvSpPr>
        <p:spPr>
          <a:xfrm>
            <a:off x="644562" y="1650236"/>
            <a:ext cx="12131668" cy="565091"/>
          </a:xfrm>
          <a:prstGeom prst="rect">
            <a:avLst/>
          </a:prstGeom>
          <a:noFill/>
        </p:spPr>
        <p:txBody>
          <a:bodyPr wrap="square" lIns="0">
            <a:spAutoFit/>
          </a:bodyPr>
          <a:lstStyle/>
          <a:p>
            <a:pPr algn="justLow">
              <a:lnSpc>
                <a:spcPts val="1900"/>
              </a:lnSpc>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Madrid City Council has made an </a:t>
            </a:r>
            <a:r>
              <a:rPr lang="en-GB" sz="1400" b="1" dirty="0">
                <a:latin typeface="Open Sans" panose="020B0606030504020204" pitchFamily="34" charset="0"/>
                <a:ea typeface="Open Sans" panose="020B0606030504020204" pitchFamily="34" charset="0"/>
                <a:cs typeface="Open Sans" panose="020B0606030504020204" pitchFamily="34" charset="0"/>
              </a:rPr>
              <a:t>historical investment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to improve the cleanliness of the city. The budget of the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new cleaning and waste collection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contracts exceeds in over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200 million</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Euros previous contracts.    </a:t>
            </a:r>
          </a:p>
        </p:txBody>
      </p:sp>
      <p:grpSp>
        <p:nvGrpSpPr>
          <p:cNvPr id="143" name="Group 142">
            <a:extLst>
              <a:ext uri="{FF2B5EF4-FFF2-40B4-BE49-F238E27FC236}">
                <a16:creationId xmlns:a16="http://schemas.microsoft.com/office/drawing/2014/main" id="{82474A4D-72DE-4BDF-87BF-126E0213D7C1}"/>
              </a:ext>
            </a:extLst>
          </p:cNvPr>
          <p:cNvGrpSpPr>
            <a:grpSpLocks noChangeAspect="1"/>
          </p:cNvGrpSpPr>
          <p:nvPr/>
        </p:nvGrpSpPr>
        <p:grpSpPr>
          <a:xfrm>
            <a:off x="11080174" y="555708"/>
            <a:ext cx="1696056" cy="451937"/>
            <a:chOff x="11354823" y="557803"/>
            <a:chExt cx="1354985" cy="361054"/>
          </a:xfrm>
        </p:grpSpPr>
        <p:sp>
          <p:nvSpPr>
            <p:cNvPr id="144" name="TextBox 143">
              <a:extLst>
                <a:ext uri="{FF2B5EF4-FFF2-40B4-BE49-F238E27FC236}">
                  <a16:creationId xmlns:a16="http://schemas.microsoft.com/office/drawing/2014/main" id="{66FD0B70-B75D-4CA3-A7B7-41ABC9078734}"/>
                </a:ext>
              </a:extLst>
            </p:cNvPr>
            <p:cNvSpPr txBox="1"/>
            <p:nvPr/>
          </p:nvSpPr>
          <p:spPr>
            <a:xfrm>
              <a:off x="12524030"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5" name="TextBox 144">
              <a:extLst>
                <a:ext uri="{FF2B5EF4-FFF2-40B4-BE49-F238E27FC236}">
                  <a16:creationId xmlns:a16="http://schemas.microsoft.com/office/drawing/2014/main" id="{CCB8681A-B2A2-4CAA-B91F-C2FE14BB79E5}"/>
                </a:ext>
              </a:extLst>
            </p:cNvPr>
            <p:cNvSpPr txBox="1"/>
            <p:nvPr/>
          </p:nvSpPr>
          <p:spPr>
            <a:xfrm>
              <a:off x="12329162"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6" name="TextBox 145">
              <a:extLst>
                <a:ext uri="{FF2B5EF4-FFF2-40B4-BE49-F238E27FC236}">
                  <a16:creationId xmlns:a16="http://schemas.microsoft.com/office/drawing/2014/main" id="{15039B51-93BC-42DB-8274-22ACF88A2FB3}"/>
                </a:ext>
              </a:extLst>
            </p:cNvPr>
            <p:cNvSpPr txBox="1"/>
            <p:nvPr/>
          </p:nvSpPr>
          <p:spPr>
            <a:xfrm>
              <a:off x="12134294"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7" name="TextBox 146">
              <a:extLst>
                <a:ext uri="{FF2B5EF4-FFF2-40B4-BE49-F238E27FC236}">
                  <a16:creationId xmlns:a16="http://schemas.microsoft.com/office/drawing/2014/main" id="{126BE456-9A04-4399-85E0-5C3ECC5F7D0D}"/>
                </a:ext>
              </a:extLst>
            </p:cNvPr>
            <p:cNvSpPr txBox="1"/>
            <p:nvPr/>
          </p:nvSpPr>
          <p:spPr>
            <a:xfrm>
              <a:off x="11939427" y="742111"/>
              <a:ext cx="185778" cy="176746"/>
            </a:xfrm>
            <a:prstGeom prst="rect">
              <a:avLst/>
            </a:prstGeom>
            <a:solidFill>
              <a:srgbClr val="046A38"/>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8" name="TextBox 147">
              <a:extLst>
                <a:ext uri="{FF2B5EF4-FFF2-40B4-BE49-F238E27FC236}">
                  <a16:creationId xmlns:a16="http://schemas.microsoft.com/office/drawing/2014/main" id="{F5AC9FBB-F0F4-473C-AC15-1EB415227168}"/>
                </a:ext>
              </a:extLst>
            </p:cNvPr>
            <p:cNvSpPr txBox="1"/>
            <p:nvPr/>
          </p:nvSpPr>
          <p:spPr>
            <a:xfrm>
              <a:off x="11744559" y="742111"/>
              <a:ext cx="185778" cy="176746"/>
            </a:xfrm>
            <a:prstGeom prst="rect">
              <a:avLst/>
            </a:prstGeom>
            <a:solidFill>
              <a:srgbClr val="0079A6"/>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9" name="TextBox 148">
              <a:extLst>
                <a:ext uri="{FF2B5EF4-FFF2-40B4-BE49-F238E27FC236}">
                  <a16:creationId xmlns:a16="http://schemas.microsoft.com/office/drawing/2014/main" id="{F0AB1F32-0508-4550-ACDE-CC44B4AADCA1}"/>
                </a:ext>
              </a:extLst>
            </p:cNvPr>
            <p:cNvSpPr txBox="1"/>
            <p:nvPr/>
          </p:nvSpPr>
          <p:spPr>
            <a:xfrm>
              <a:off x="11549691"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0" name="TextBox 149">
              <a:extLst>
                <a:ext uri="{FF2B5EF4-FFF2-40B4-BE49-F238E27FC236}">
                  <a16:creationId xmlns:a16="http://schemas.microsoft.com/office/drawing/2014/main" id="{FF45F0A7-3B6B-4AC4-ABFC-EE216074D682}"/>
                </a:ext>
              </a:extLst>
            </p:cNvPr>
            <p:cNvSpPr txBox="1"/>
            <p:nvPr/>
          </p:nvSpPr>
          <p:spPr>
            <a:xfrm>
              <a:off x="11354823"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1" name="TextBox 150">
              <a:extLst>
                <a:ext uri="{FF2B5EF4-FFF2-40B4-BE49-F238E27FC236}">
                  <a16:creationId xmlns:a16="http://schemas.microsoft.com/office/drawing/2014/main" id="{407219D0-131E-49AC-8C2E-2ED973E906DB}"/>
                </a:ext>
              </a:extLst>
            </p:cNvPr>
            <p:cNvSpPr txBox="1"/>
            <p:nvPr/>
          </p:nvSpPr>
          <p:spPr>
            <a:xfrm>
              <a:off x="12524030"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2" name="TextBox 151">
              <a:extLst>
                <a:ext uri="{FF2B5EF4-FFF2-40B4-BE49-F238E27FC236}">
                  <a16:creationId xmlns:a16="http://schemas.microsoft.com/office/drawing/2014/main" id="{CC81D3AD-FDB7-41B9-9ABA-D674FEE160D9}"/>
                </a:ext>
              </a:extLst>
            </p:cNvPr>
            <p:cNvSpPr txBox="1"/>
            <p:nvPr/>
          </p:nvSpPr>
          <p:spPr>
            <a:xfrm>
              <a:off x="12329162"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3" name="TextBox 152">
              <a:extLst>
                <a:ext uri="{FF2B5EF4-FFF2-40B4-BE49-F238E27FC236}">
                  <a16:creationId xmlns:a16="http://schemas.microsoft.com/office/drawing/2014/main" id="{F77052FE-CB3C-4EC6-8876-FF522199B7D1}"/>
                </a:ext>
              </a:extLst>
            </p:cNvPr>
            <p:cNvSpPr txBox="1"/>
            <p:nvPr/>
          </p:nvSpPr>
          <p:spPr>
            <a:xfrm>
              <a:off x="12134294"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4" name="TextBox 153">
              <a:extLst>
                <a:ext uri="{FF2B5EF4-FFF2-40B4-BE49-F238E27FC236}">
                  <a16:creationId xmlns:a16="http://schemas.microsoft.com/office/drawing/2014/main" id="{41C87884-2C58-4F74-A4FF-67357ABF1B73}"/>
                </a:ext>
              </a:extLst>
            </p:cNvPr>
            <p:cNvSpPr txBox="1"/>
            <p:nvPr/>
          </p:nvSpPr>
          <p:spPr>
            <a:xfrm>
              <a:off x="11939427"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5" name="TextBox 154">
              <a:extLst>
                <a:ext uri="{FF2B5EF4-FFF2-40B4-BE49-F238E27FC236}">
                  <a16:creationId xmlns:a16="http://schemas.microsoft.com/office/drawing/2014/main" id="{A7607A81-AA0C-454D-AECF-46066C30BF28}"/>
                </a:ext>
              </a:extLst>
            </p:cNvPr>
            <p:cNvSpPr txBox="1"/>
            <p:nvPr/>
          </p:nvSpPr>
          <p:spPr>
            <a:xfrm>
              <a:off x="11744559"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6" name="TextBox 155">
              <a:extLst>
                <a:ext uri="{FF2B5EF4-FFF2-40B4-BE49-F238E27FC236}">
                  <a16:creationId xmlns:a16="http://schemas.microsoft.com/office/drawing/2014/main" id="{29860C8A-2C01-4BB3-837C-67D600BB5ABB}"/>
                </a:ext>
              </a:extLst>
            </p:cNvPr>
            <p:cNvSpPr txBox="1"/>
            <p:nvPr/>
          </p:nvSpPr>
          <p:spPr>
            <a:xfrm>
              <a:off x="11549691"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157" name="Graphic 4">
              <a:extLst>
                <a:ext uri="{FF2B5EF4-FFF2-40B4-BE49-F238E27FC236}">
                  <a16:creationId xmlns:a16="http://schemas.microsoft.com/office/drawing/2014/main" id="{7A7D110B-CF9D-4D24-A0CC-A685A47B08C7}"/>
                </a:ext>
              </a:extLst>
            </p:cNvPr>
            <p:cNvGrpSpPr>
              <a:grpSpLocks noChangeAspect="1"/>
            </p:cNvGrpSpPr>
            <p:nvPr/>
          </p:nvGrpSpPr>
          <p:grpSpPr>
            <a:xfrm>
              <a:off x="11772106" y="767204"/>
              <a:ext cx="37357" cy="35885"/>
              <a:chOff x="8908530" y="3895668"/>
              <a:chExt cx="226843" cy="218332"/>
            </a:xfrm>
            <a:solidFill>
              <a:schemeClr val="bg1"/>
            </a:solidFill>
            <a:effectLst/>
          </p:grpSpPr>
          <p:sp>
            <p:nvSpPr>
              <p:cNvPr id="208" name="Graphic 4">
                <a:extLst>
                  <a:ext uri="{FF2B5EF4-FFF2-40B4-BE49-F238E27FC236}">
                    <a16:creationId xmlns:a16="http://schemas.microsoft.com/office/drawing/2014/main" id="{9369A043-C73D-49DE-8F97-03545C912BDF}"/>
                  </a:ext>
                </a:extLst>
              </p:cNvPr>
              <p:cNvSpPr/>
              <p:nvPr/>
            </p:nvSpPr>
            <p:spPr>
              <a:xfrm>
                <a:off x="8969754" y="3895668"/>
                <a:ext cx="111083" cy="82353"/>
              </a:xfrm>
              <a:custGeom>
                <a:avLst/>
                <a:gdLst>
                  <a:gd name="connsiteX0" fmla="*/ 68812 w 111083"/>
                  <a:gd name="connsiteY0" fmla="*/ 63840 h 82353"/>
                  <a:gd name="connsiteX1" fmla="*/ 61144 w 111083"/>
                  <a:gd name="connsiteY1" fmla="*/ 68947 h 82353"/>
                  <a:gd name="connsiteX2" fmla="*/ 61144 w 111083"/>
                  <a:gd name="connsiteY2" fmla="*/ 68947 h 82353"/>
                  <a:gd name="connsiteX3" fmla="*/ 66256 w 111083"/>
                  <a:gd name="connsiteY3" fmla="*/ 76608 h 82353"/>
                  <a:gd name="connsiteX4" fmla="*/ 66256 w 111083"/>
                  <a:gd name="connsiteY4" fmla="*/ 76608 h 82353"/>
                  <a:gd name="connsiteX5" fmla="*/ 97566 w 111083"/>
                  <a:gd name="connsiteY5" fmla="*/ 82354 h 82353"/>
                  <a:gd name="connsiteX6" fmla="*/ 98844 w 111083"/>
                  <a:gd name="connsiteY6" fmla="*/ 82354 h 82353"/>
                  <a:gd name="connsiteX7" fmla="*/ 102679 w 111083"/>
                  <a:gd name="connsiteY7" fmla="*/ 81077 h 82353"/>
                  <a:gd name="connsiteX8" fmla="*/ 105234 w 111083"/>
                  <a:gd name="connsiteY8" fmla="*/ 77246 h 82353"/>
                  <a:gd name="connsiteX9" fmla="*/ 110985 w 111083"/>
                  <a:gd name="connsiteY9" fmla="*/ 45965 h 82353"/>
                  <a:gd name="connsiteX10" fmla="*/ 105874 w 111083"/>
                  <a:gd name="connsiteY10" fmla="*/ 38304 h 82353"/>
                  <a:gd name="connsiteX11" fmla="*/ 98205 w 111083"/>
                  <a:gd name="connsiteY11" fmla="*/ 43411 h 82353"/>
                  <a:gd name="connsiteX12" fmla="*/ 98205 w 111083"/>
                  <a:gd name="connsiteY12" fmla="*/ 43411 h 82353"/>
                  <a:gd name="connsiteX13" fmla="*/ 95649 w 111083"/>
                  <a:gd name="connsiteY13" fmla="*/ 58094 h 82353"/>
                  <a:gd name="connsiteX14" fmla="*/ 63700 w 111083"/>
                  <a:gd name="connsiteY14" fmla="*/ 3192 h 82353"/>
                  <a:gd name="connsiteX15" fmla="*/ 57949 w 111083"/>
                  <a:gd name="connsiteY15" fmla="*/ 0 h 82353"/>
                  <a:gd name="connsiteX16" fmla="*/ 45169 w 111083"/>
                  <a:gd name="connsiteY16" fmla="*/ 0 h 82353"/>
                  <a:gd name="connsiteX17" fmla="*/ 39418 w 111083"/>
                  <a:gd name="connsiteY17" fmla="*/ 3192 h 82353"/>
                  <a:gd name="connsiteX18" fmla="*/ 1079 w 111083"/>
                  <a:gd name="connsiteY18" fmla="*/ 68947 h 82353"/>
                  <a:gd name="connsiteX19" fmla="*/ 2995 w 111083"/>
                  <a:gd name="connsiteY19" fmla="*/ 77885 h 82353"/>
                  <a:gd name="connsiteX20" fmla="*/ 11941 w 111083"/>
                  <a:gd name="connsiteY20" fmla="*/ 75970 h 82353"/>
                  <a:gd name="connsiteX21" fmla="*/ 11941 w 111083"/>
                  <a:gd name="connsiteY21" fmla="*/ 75331 h 82353"/>
                  <a:gd name="connsiteX22" fmla="*/ 48364 w 111083"/>
                  <a:gd name="connsiteY22" fmla="*/ 12768 h 82353"/>
                  <a:gd name="connsiteX23" fmla="*/ 54115 w 111083"/>
                  <a:gd name="connsiteY23" fmla="*/ 12768 h 82353"/>
                  <a:gd name="connsiteX24" fmla="*/ 85425 w 111083"/>
                  <a:gd name="connsiteY24" fmla="*/ 67032 h 82353"/>
                  <a:gd name="connsiteX25" fmla="*/ 68812 w 111083"/>
                  <a:gd name="connsiteY25" fmla="*/ 63840 h 8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083" h="82353">
                    <a:moveTo>
                      <a:pt x="68812" y="63840"/>
                    </a:moveTo>
                    <a:cubicBezTo>
                      <a:pt x="65617" y="63202"/>
                      <a:pt x="61783" y="65755"/>
                      <a:pt x="61144" y="68947"/>
                    </a:cubicBezTo>
                    <a:cubicBezTo>
                      <a:pt x="61144" y="68947"/>
                      <a:pt x="61144" y="68947"/>
                      <a:pt x="61144" y="68947"/>
                    </a:cubicBezTo>
                    <a:cubicBezTo>
                      <a:pt x="60505" y="72139"/>
                      <a:pt x="63061" y="75970"/>
                      <a:pt x="66256" y="76608"/>
                    </a:cubicBezTo>
                    <a:cubicBezTo>
                      <a:pt x="66256" y="76608"/>
                      <a:pt x="66256" y="76608"/>
                      <a:pt x="66256" y="76608"/>
                    </a:cubicBezTo>
                    <a:lnTo>
                      <a:pt x="97566" y="82354"/>
                    </a:lnTo>
                    <a:lnTo>
                      <a:pt x="98844" y="82354"/>
                    </a:lnTo>
                    <a:cubicBezTo>
                      <a:pt x="100123" y="82354"/>
                      <a:pt x="101400" y="81715"/>
                      <a:pt x="102679" y="81077"/>
                    </a:cubicBezTo>
                    <a:cubicBezTo>
                      <a:pt x="103956" y="79800"/>
                      <a:pt x="105234" y="78523"/>
                      <a:pt x="105234" y="77246"/>
                    </a:cubicBezTo>
                    <a:lnTo>
                      <a:pt x="110985" y="45965"/>
                    </a:lnTo>
                    <a:cubicBezTo>
                      <a:pt x="111624" y="42135"/>
                      <a:pt x="109069" y="38943"/>
                      <a:pt x="105874" y="38304"/>
                    </a:cubicBezTo>
                    <a:cubicBezTo>
                      <a:pt x="102039" y="37666"/>
                      <a:pt x="98844" y="40219"/>
                      <a:pt x="98205" y="43411"/>
                    </a:cubicBezTo>
                    <a:lnTo>
                      <a:pt x="98205" y="43411"/>
                    </a:lnTo>
                    <a:lnTo>
                      <a:pt x="95649" y="58094"/>
                    </a:lnTo>
                    <a:lnTo>
                      <a:pt x="63700" y="3192"/>
                    </a:lnTo>
                    <a:cubicBezTo>
                      <a:pt x="62422" y="1277"/>
                      <a:pt x="60505" y="0"/>
                      <a:pt x="57949" y="0"/>
                    </a:cubicBezTo>
                    <a:lnTo>
                      <a:pt x="45169" y="0"/>
                    </a:lnTo>
                    <a:cubicBezTo>
                      <a:pt x="42613" y="0"/>
                      <a:pt x="40696" y="1277"/>
                      <a:pt x="39418" y="3192"/>
                    </a:cubicBezTo>
                    <a:lnTo>
                      <a:pt x="1079" y="68947"/>
                    </a:lnTo>
                    <a:cubicBezTo>
                      <a:pt x="-839" y="72139"/>
                      <a:pt x="-200" y="75970"/>
                      <a:pt x="2995" y="77885"/>
                    </a:cubicBezTo>
                    <a:cubicBezTo>
                      <a:pt x="6190" y="79800"/>
                      <a:pt x="10025" y="79162"/>
                      <a:pt x="11941" y="75970"/>
                    </a:cubicBezTo>
                    <a:cubicBezTo>
                      <a:pt x="11941" y="75970"/>
                      <a:pt x="11941" y="75970"/>
                      <a:pt x="11941" y="75331"/>
                    </a:cubicBezTo>
                    <a:lnTo>
                      <a:pt x="48364" y="12768"/>
                    </a:lnTo>
                    <a:lnTo>
                      <a:pt x="54115" y="12768"/>
                    </a:lnTo>
                    <a:lnTo>
                      <a:pt x="85425" y="67032"/>
                    </a:lnTo>
                    <a:lnTo>
                      <a:pt x="68812" y="6384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209" name="Graphic 4">
                <a:extLst>
                  <a:ext uri="{FF2B5EF4-FFF2-40B4-BE49-F238E27FC236}">
                    <a16:creationId xmlns:a16="http://schemas.microsoft.com/office/drawing/2014/main" id="{7FEB14DF-C897-49D5-B52B-AA9D3778D3C6}"/>
                  </a:ext>
                </a:extLst>
              </p:cNvPr>
              <p:cNvSpPr/>
              <p:nvPr/>
            </p:nvSpPr>
            <p:spPr>
              <a:xfrm>
                <a:off x="8908530" y="3997333"/>
                <a:ext cx="96807" cy="94961"/>
              </a:xfrm>
              <a:custGeom>
                <a:avLst/>
                <a:gdLst>
                  <a:gd name="connsiteX0" fmla="*/ 91696 w 96807"/>
                  <a:gd name="connsiteY0" fmla="*/ 80917 h 94961"/>
                  <a:gd name="connsiteX1" fmla="*/ 16934 w 96807"/>
                  <a:gd name="connsiteY1" fmla="*/ 80917 h 94961"/>
                  <a:gd name="connsiteX2" fmla="*/ 14378 w 96807"/>
                  <a:gd name="connsiteY2" fmla="*/ 76448 h 94961"/>
                  <a:gd name="connsiteX3" fmla="*/ 46327 w 96807"/>
                  <a:gd name="connsiteY3" fmla="*/ 22184 h 94961"/>
                  <a:gd name="connsiteX4" fmla="*/ 52078 w 96807"/>
                  <a:gd name="connsiteY4" fmla="*/ 38783 h 94961"/>
                  <a:gd name="connsiteX5" fmla="*/ 57829 w 96807"/>
                  <a:gd name="connsiteY5" fmla="*/ 43251 h 94961"/>
                  <a:gd name="connsiteX6" fmla="*/ 59746 w 96807"/>
                  <a:gd name="connsiteY6" fmla="*/ 42613 h 94961"/>
                  <a:gd name="connsiteX7" fmla="*/ 63580 w 96807"/>
                  <a:gd name="connsiteY7" fmla="*/ 34314 h 94961"/>
                  <a:gd name="connsiteX8" fmla="*/ 52717 w 96807"/>
                  <a:gd name="connsiteY8" fmla="*/ 4309 h 94961"/>
                  <a:gd name="connsiteX9" fmla="*/ 49522 w 96807"/>
                  <a:gd name="connsiteY9" fmla="*/ 479 h 94961"/>
                  <a:gd name="connsiteX10" fmla="*/ 44410 w 96807"/>
                  <a:gd name="connsiteY10" fmla="*/ 479 h 94961"/>
                  <a:gd name="connsiteX11" fmla="*/ 14378 w 96807"/>
                  <a:gd name="connsiteY11" fmla="*/ 11332 h 94961"/>
                  <a:gd name="connsiteX12" fmla="*/ 11183 w 96807"/>
                  <a:gd name="connsiteY12" fmla="*/ 19631 h 94961"/>
                  <a:gd name="connsiteX13" fmla="*/ 18850 w 96807"/>
                  <a:gd name="connsiteY13" fmla="*/ 23461 h 94961"/>
                  <a:gd name="connsiteX14" fmla="*/ 33547 w 96807"/>
                  <a:gd name="connsiteY14" fmla="*/ 18354 h 94961"/>
                  <a:gd name="connsiteX15" fmla="*/ 959 w 96807"/>
                  <a:gd name="connsiteY15" fmla="*/ 73894 h 94961"/>
                  <a:gd name="connsiteX16" fmla="*/ 959 w 96807"/>
                  <a:gd name="connsiteY16" fmla="*/ 80278 h 94961"/>
                  <a:gd name="connsiteX17" fmla="*/ 6709 w 96807"/>
                  <a:gd name="connsiteY17" fmla="*/ 91770 h 94961"/>
                  <a:gd name="connsiteX18" fmla="*/ 12460 w 96807"/>
                  <a:gd name="connsiteY18" fmla="*/ 94962 h 94961"/>
                  <a:gd name="connsiteX19" fmla="*/ 90418 w 96807"/>
                  <a:gd name="connsiteY19" fmla="*/ 94962 h 94961"/>
                  <a:gd name="connsiteX20" fmla="*/ 96808 w 96807"/>
                  <a:gd name="connsiteY20" fmla="*/ 88578 h 94961"/>
                  <a:gd name="connsiteX21" fmla="*/ 91696 w 96807"/>
                  <a:gd name="connsiteY21" fmla="*/ 80917 h 94961"/>
                  <a:gd name="connsiteX22" fmla="*/ 91696 w 96807"/>
                  <a:gd name="connsiteY22" fmla="*/ 80917 h 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6807" h="94961">
                    <a:moveTo>
                      <a:pt x="91696" y="80917"/>
                    </a:moveTo>
                    <a:lnTo>
                      <a:pt x="16934" y="80917"/>
                    </a:lnTo>
                    <a:lnTo>
                      <a:pt x="14378" y="76448"/>
                    </a:lnTo>
                    <a:lnTo>
                      <a:pt x="46327" y="22184"/>
                    </a:lnTo>
                    <a:lnTo>
                      <a:pt x="52078" y="38783"/>
                    </a:lnTo>
                    <a:cubicBezTo>
                      <a:pt x="52717" y="41336"/>
                      <a:pt x="55273" y="43251"/>
                      <a:pt x="57829" y="43251"/>
                    </a:cubicBezTo>
                    <a:cubicBezTo>
                      <a:pt x="58468" y="43251"/>
                      <a:pt x="59107" y="43251"/>
                      <a:pt x="59746" y="42613"/>
                    </a:cubicBezTo>
                    <a:cubicBezTo>
                      <a:pt x="62941" y="41336"/>
                      <a:pt x="64858" y="37506"/>
                      <a:pt x="63580" y="34314"/>
                    </a:cubicBezTo>
                    <a:lnTo>
                      <a:pt x="52717" y="4309"/>
                    </a:lnTo>
                    <a:cubicBezTo>
                      <a:pt x="52078" y="3032"/>
                      <a:pt x="50800" y="1117"/>
                      <a:pt x="49522" y="479"/>
                    </a:cubicBezTo>
                    <a:cubicBezTo>
                      <a:pt x="48244" y="-160"/>
                      <a:pt x="46327" y="-160"/>
                      <a:pt x="44410" y="479"/>
                    </a:cubicBezTo>
                    <a:lnTo>
                      <a:pt x="14378" y="11332"/>
                    </a:lnTo>
                    <a:cubicBezTo>
                      <a:pt x="11183" y="12608"/>
                      <a:pt x="9904" y="16439"/>
                      <a:pt x="11183" y="19631"/>
                    </a:cubicBezTo>
                    <a:cubicBezTo>
                      <a:pt x="12460" y="22823"/>
                      <a:pt x="15655" y="24099"/>
                      <a:pt x="18850" y="23461"/>
                    </a:cubicBezTo>
                    <a:lnTo>
                      <a:pt x="33547" y="18354"/>
                    </a:lnTo>
                    <a:lnTo>
                      <a:pt x="959" y="73894"/>
                    </a:lnTo>
                    <a:cubicBezTo>
                      <a:pt x="-320" y="75810"/>
                      <a:pt x="-320" y="78363"/>
                      <a:pt x="959" y="80278"/>
                    </a:cubicBezTo>
                    <a:lnTo>
                      <a:pt x="6709" y="91770"/>
                    </a:lnTo>
                    <a:cubicBezTo>
                      <a:pt x="7988" y="93685"/>
                      <a:pt x="9904" y="94962"/>
                      <a:pt x="12460" y="94962"/>
                    </a:cubicBezTo>
                    <a:lnTo>
                      <a:pt x="90418" y="94962"/>
                    </a:lnTo>
                    <a:cubicBezTo>
                      <a:pt x="94252" y="94962"/>
                      <a:pt x="96808" y="92408"/>
                      <a:pt x="96808" y="88578"/>
                    </a:cubicBezTo>
                    <a:cubicBezTo>
                      <a:pt x="96808" y="84747"/>
                      <a:pt x="95529" y="81555"/>
                      <a:pt x="91696" y="80917"/>
                    </a:cubicBezTo>
                    <a:lnTo>
                      <a:pt x="91696" y="80917"/>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210" name="Graphic 4">
                <a:extLst>
                  <a:ext uri="{FF2B5EF4-FFF2-40B4-BE49-F238E27FC236}">
                    <a16:creationId xmlns:a16="http://schemas.microsoft.com/office/drawing/2014/main" id="{261E8DE3-3543-4227-9872-0489D838DBB8}"/>
                  </a:ext>
                </a:extLst>
              </p:cNvPr>
              <p:cNvSpPr/>
              <p:nvPr/>
            </p:nvSpPr>
            <p:spPr>
              <a:xfrm>
                <a:off x="9030259" y="4001153"/>
                <a:ext cx="105114" cy="112847"/>
              </a:xfrm>
              <a:custGeom>
                <a:avLst/>
                <a:gdLst>
                  <a:gd name="connsiteX0" fmla="*/ 64539 w 105114"/>
                  <a:gd name="connsiteY0" fmla="*/ 3681 h 112847"/>
                  <a:gd name="connsiteX1" fmla="*/ 56232 w 105114"/>
                  <a:gd name="connsiteY1" fmla="*/ 489 h 112847"/>
                  <a:gd name="connsiteX2" fmla="*/ 53037 w 105114"/>
                  <a:gd name="connsiteY2" fmla="*/ 8788 h 112847"/>
                  <a:gd name="connsiteX3" fmla="*/ 53675 w 105114"/>
                  <a:gd name="connsiteY3" fmla="*/ 10065 h 112847"/>
                  <a:gd name="connsiteX4" fmla="*/ 90737 w 105114"/>
                  <a:gd name="connsiteY4" fmla="*/ 72628 h 112847"/>
                  <a:gd name="connsiteX5" fmla="*/ 88820 w 105114"/>
                  <a:gd name="connsiteY5" fmla="*/ 77097 h 112847"/>
                  <a:gd name="connsiteX6" fmla="*/ 22365 w 105114"/>
                  <a:gd name="connsiteY6" fmla="*/ 77097 h 112847"/>
                  <a:gd name="connsiteX7" fmla="*/ 33228 w 105114"/>
                  <a:gd name="connsiteY7" fmla="*/ 66244 h 112847"/>
                  <a:gd name="connsiteX8" fmla="*/ 32589 w 105114"/>
                  <a:gd name="connsiteY8" fmla="*/ 57307 h 112847"/>
                  <a:gd name="connsiteX9" fmla="*/ 24282 w 105114"/>
                  <a:gd name="connsiteY9" fmla="*/ 57307 h 112847"/>
                  <a:gd name="connsiteX10" fmla="*/ 1917 w 105114"/>
                  <a:gd name="connsiteY10" fmla="*/ 79650 h 112847"/>
                  <a:gd name="connsiteX11" fmla="*/ 1917 w 105114"/>
                  <a:gd name="connsiteY11" fmla="*/ 88588 h 112847"/>
                  <a:gd name="connsiteX12" fmla="*/ 24282 w 105114"/>
                  <a:gd name="connsiteY12" fmla="*/ 110932 h 112847"/>
                  <a:gd name="connsiteX13" fmla="*/ 33228 w 105114"/>
                  <a:gd name="connsiteY13" fmla="*/ 110932 h 112847"/>
                  <a:gd name="connsiteX14" fmla="*/ 33228 w 105114"/>
                  <a:gd name="connsiteY14" fmla="*/ 101994 h 112847"/>
                  <a:gd name="connsiteX15" fmla="*/ 33228 w 105114"/>
                  <a:gd name="connsiteY15" fmla="*/ 101994 h 112847"/>
                  <a:gd name="connsiteX16" fmla="*/ 20448 w 105114"/>
                  <a:gd name="connsiteY16" fmla="*/ 89226 h 112847"/>
                  <a:gd name="connsiteX17" fmla="*/ 92654 w 105114"/>
                  <a:gd name="connsiteY17" fmla="*/ 89226 h 112847"/>
                  <a:gd name="connsiteX18" fmla="*/ 98405 w 105114"/>
                  <a:gd name="connsiteY18" fmla="*/ 86034 h 112847"/>
                  <a:gd name="connsiteX19" fmla="*/ 104156 w 105114"/>
                  <a:gd name="connsiteY19" fmla="*/ 74543 h 112847"/>
                  <a:gd name="connsiteX20" fmla="*/ 104156 w 105114"/>
                  <a:gd name="connsiteY20" fmla="*/ 68159 h 112847"/>
                  <a:gd name="connsiteX21" fmla="*/ 64539 w 105114"/>
                  <a:gd name="connsiteY21" fmla="*/ 3681 h 1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114" h="112847">
                    <a:moveTo>
                      <a:pt x="64539" y="3681"/>
                    </a:moveTo>
                    <a:cubicBezTo>
                      <a:pt x="63260" y="489"/>
                      <a:pt x="59427" y="-788"/>
                      <a:pt x="56232" y="489"/>
                    </a:cubicBezTo>
                    <a:cubicBezTo>
                      <a:pt x="53037" y="1766"/>
                      <a:pt x="51759" y="5596"/>
                      <a:pt x="53037" y="8788"/>
                    </a:cubicBezTo>
                    <a:cubicBezTo>
                      <a:pt x="53037" y="9427"/>
                      <a:pt x="53675" y="9427"/>
                      <a:pt x="53675" y="10065"/>
                    </a:cubicBezTo>
                    <a:lnTo>
                      <a:pt x="90737" y="72628"/>
                    </a:lnTo>
                    <a:lnTo>
                      <a:pt x="88820" y="77097"/>
                    </a:lnTo>
                    <a:lnTo>
                      <a:pt x="22365" y="77097"/>
                    </a:lnTo>
                    <a:lnTo>
                      <a:pt x="33228" y="66244"/>
                    </a:lnTo>
                    <a:cubicBezTo>
                      <a:pt x="35784" y="63690"/>
                      <a:pt x="35144" y="59222"/>
                      <a:pt x="32589" y="57307"/>
                    </a:cubicBezTo>
                    <a:cubicBezTo>
                      <a:pt x="30033" y="55391"/>
                      <a:pt x="26838" y="55391"/>
                      <a:pt x="24282" y="57307"/>
                    </a:cubicBezTo>
                    <a:lnTo>
                      <a:pt x="1917" y="79650"/>
                    </a:lnTo>
                    <a:cubicBezTo>
                      <a:pt x="-639" y="82204"/>
                      <a:pt x="-639" y="86034"/>
                      <a:pt x="1917" y="88588"/>
                    </a:cubicBezTo>
                    <a:lnTo>
                      <a:pt x="24282" y="110932"/>
                    </a:lnTo>
                    <a:cubicBezTo>
                      <a:pt x="26838" y="113486"/>
                      <a:pt x="30672" y="113486"/>
                      <a:pt x="33228" y="110932"/>
                    </a:cubicBezTo>
                    <a:cubicBezTo>
                      <a:pt x="35784" y="108378"/>
                      <a:pt x="35784" y="104548"/>
                      <a:pt x="33228" y="101994"/>
                    </a:cubicBezTo>
                    <a:lnTo>
                      <a:pt x="33228" y="101994"/>
                    </a:lnTo>
                    <a:lnTo>
                      <a:pt x="20448" y="89226"/>
                    </a:lnTo>
                    <a:lnTo>
                      <a:pt x="92654" y="89226"/>
                    </a:lnTo>
                    <a:cubicBezTo>
                      <a:pt x="95210" y="89226"/>
                      <a:pt x="97127" y="87950"/>
                      <a:pt x="98405" y="86034"/>
                    </a:cubicBezTo>
                    <a:lnTo>
                      <a:pt x="104156" y="74543"/>
                    </a:lnTo>
                    <a:cubicBezTo>
                      <a:pt x="105434" y="72628"/>
                      <a:pt x="105434" y="70074"/>
                      <a:pt x="104156" y="68159"/>
                    </a:cubicBezTo>
                    <a:lnTo>
                      <a:pt x="64539" y="36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158" name="Graphic 4">
              <a:extLst>
                <a:ext uri="{FF2B5EF4-FFF2-40B4-BE49-F238E27FC236}">
                  <a16:creationId xmlns:a16="http://schemas.microsoft.com/office/drawing/2014/main" id="{53DDDA24-3940-4C9C-AE75-BFC316621190}"/>
                </a:ext>
              </a:extLst>
            </p:cNvPr>
            <p:cNvSpPr/>
            <p:nvPr/>
          </p:nvSpPr>
          <p:spPr>
            <a:xfrm>
              <a:off x="11381802" y="770300"/>
              <a:ext cx="41478" cy="27452"/>
            </a:xfrm>
            <a:custGeom>
              <a:avLst/>
              <a:gdLst>
                <a:gd name="connsiteX0" fmla="*/ 188503 w 232974"/>
                <a:gd name="connsiteY0" fmla="*/ 62563 h 154492"/>
                <a:gd name="connsiteX1" fmla="*/ 171889 w 232974"/>
                <a:gd name="connsiteY1" fmla="*/ 65755 h 154492"/>
                <a:gd name="connsiteX2" fmla="*/ 154636 w 232974"/>
                <a:gd name="connsiteY2" fmla="*/ 35112 h 154492"/>
                <a:gd name="connsiteX3" fmla="*/ 161026 w 232974"/>
                <a:gd name="connsiteY3" fmla="*/ 20429 h 154492"/>
                <a:gd name="connsiteX4" fmla="*/ 172528 w 232974"/>
                <a:gd name="connsiteY4" fmla="*/ 20429 h 154492"/>
                <a:gd name="connsiteX5" fmla="*/ 178918 w 232974"/>
                <a:gd name="connsiteY5" fmla="*/ 14045 h 154492"/>
                <a:gd name="connsiteX6" fmla="*/ 172528 w 232974"/>
                <a:gd name="connsiteY6" fmla="*/ 7661 h 154492"/>
                <a:gd name="connsiteX7" fmla="*/ 141217 w 232974"/>
                <a:gd name="connsiteY7" fmla="*/ 7661 h 154492"/>
                <a:gd name="connsiteX8" fmla="*/ 134828 w 232974"/>
                <a:gd name="connsiteY8" fmla="*/ 14045 h 154492"/>
                <a:gd name="connsiteX9" fmla="*/ 141217 w 232974"/>
                <a:gd name="connsiteY9" fmla="*/ 20429 h 154492"/>
                <a:gd name="connsiteX10" fmla="*/ 147607 w 232974"/>
                <a:gd name="connsiteY10" fmla="*/ 20429 h 154492"/>
                <a:gd name="connsiteX11" fmla="*/ 143134 w 232974"/>
                <a:gd name="connsiteY11" fmla="*/ 31282 h 154492"/>
                <a:gd name="connsiteX12" fmla="*/ 77318 w 232974"/>
                <a:gd name="connsiteY12" fmla="*/ 31282 h 154492"/>
                <a:gd name="connsiteX13" fmla="*/ 83069 w 232974"/>
                <a:gd name="connsiteY13" fmla="*/ 12768 h 154492"/>
                <a:gd name="connsiteX14" fmla="*/ 93932 w 232974"/>
                <a:gd name="connsiteY14" fmla="*/ 12768 h 154492"/>
                <a:gd name="connsiteX15" fmla="*/ 100322 w 232974"/>
                <a:gd name="connsiteY15" fmla="*/ 6384 h 154492"/>
                <a:gd name="connsiteX16" fmla="*/ 93932 w 232974"/>
                <a:gd name="connsiteY16" fmla="*/ 0 h 154492"/>
                <a:gd name="connsiteX17" fmla="*/ 77957 w 232974"/>
                <a:gd name="connsiteY17" fmla="*/ 0 h 154492"/>
                <a:gd name="connsiteX18" fmla="*/ 71567 w 232974"/>
                <a:gd name="connsiteY18" fmla="*/ 4469 h 154492"/>
                <a:gd name="connsiteX19" fmla="*/ 53675 w 232974"/>
                <a:gd name="connsiteY19" fmla="*/ 63201 h 154492"/>
                <a:gd name="connsiteX20" fmla="*/ 46646 w 232974"/>
                <a:gd name="connsiteY20" fmla="*/ 62563 h 154492"/>
                <a:gd name="connsiteX21" fmla="*/ 0 w 232974"/>
                <a:gd name="connsiteY21" fmla="*/ 107889 h 154492"/>
                <a:gd name="connsiteX22" fmla="*/ 45368 w 232974"/>
                <a:gd name="connsiteY22" fmla="*/ 154492 h 154492"/>
                <a:gd name="connsiteX23" fmla="*/ 92015 w 232974"/>
                <a:gd name="connsiteY23" fmla="*/ 109166 h 154492"/>
                <a:gd name="connsiteX24" fmla="*/ 65816 w 232974"/>
                <a:gd name="connsiteY24" fmla="*/ 67032 h 154492"/>
                <a:gd name="connsiteX25" fmla="*/ 70928 w 232974"/>
                <a:gd name="connsiteY25" fmla="*/ 50434 h 154492"/>
                <a:gd name="connsiteX26" fmla="*/ 111824 w 232974"/>
                <a:gd name="connsiteY26" fmla="*/ 111720 h 154492"/>
                <a:gd name="connsiteX27" fmla="*/ 112463 w 232974"/>
                <a:gd name="connsiteY27" fmla="*/ 112358 h 154492"/>
                <a:gd name="connsiteX28" fmla="*/ 112463 w 232974"/>
                <a:gd name="connsiteY28" fmla="*/ 112358 h 154492"/>
                <a:gd name="connsiteX29" fmla="*/ 112463 w 232974"/>
                <a:gd name="connsiteY29" fmla="*/ 112358 h 154492"/>
                <a:gd name="connsiteX30" fmla="*/ 114380 w 232974"/>
                <a:gd name="connsiteY30" fmla="*/ 113635 h 154492"/>
                <a:gd name="connsiteX31" fmla="*/ 114380 w 232974"/>
                <a:gd name="connsiteY31" fmla="*/ 113635 h 154492"/>
                <a:gd name="connsiteX32" fmla="*/ 114380 w 232974"/>
                <a:gd name="connsiteY32" fmla="*/ 113635 h 154492"/>
                <a:gd name="connsiteX33" fmla="*/ 116297 w 232974"/>
                <a:gd name="connsiteY33" fmla="*/ 114273 h 154492"/>
                <a:gd name="connsiteX34" fmla="*/ 141856 w 232974"/>
                <a:gd name="connsiteY34" fmla="*/ 114273 h 154492"/>
                <a:gd name="connsiteX35" fmla="*/ 193615 w 232974"/>
                <a:gd name="connsiteY35" fmla="*/ 153216 h 154492"/>
                <a:gd name="connsiteX36" fmla="*/ 232593 w 232974"/>
                <a:gd name="connsiteY36" fmla="*/ 101505 h 154492"/>
                <a:gd name="connsiteX37" fmla="*/ 187225 w 232974"/>
                <a:gd name="connsiteY37" fmla="*/ 62563 h 154492"/>
                <a:gd name="connsiteX38" fmla="*/ 188503 w 232974"/>
                <a:gd name="connsiteY38" fmla="*/ 62563 h 154492"/>
                <a:gd name="connsiteX39" fmla="*/ 79874 w 232974"/>
                <a:gd name="connsiteY39" fmla="*/ 107889 h 154492"/>
                <a:gd name="connsiteX40" fmla="*/ 46646 w 232974"/>
                <a:gd name="connsiteY40" fmla="*/ 141086 h 154492"/>
                <a:gd name="connsiteX41" fmla="*/ 13419 w 232974"/>
                <a:gd name="connsiteY41" fmla="*/ 107889 h 154492"/>
                <a:gd name="connsiteX42" fmla="*/ 46646 w 232974"/>
                <a:gd name="connsiteY42" fmla="*/ 74693 h 154492"/>
                <a:gd name="connsiteX43" fmla="*/ 46646 w 232974"/>
                <a:gd name="connsiteY43" fmla="*/ 74693 h 154492"/>
                <a:gd name="connsiteX44" fmla="*/ 49841 w 232974"/>
                <a:gd name="connsiteY44" fmla="*/ 75331 h 154492"/>
                <a:gd name="connsiteX45" fmla="*/ 40257 w 232974"/>
                <a:gd name="connsiteY45" fmla="*/ 105974 h 154492"/>
                <a:gd name="connsiteX46" fmla="*/ 44730 w 232974"/>
                <a:gd name="connsiteY46" fmla="*/ 113635 h 154492"/>
                <a:gd name="connsiteX47" fmla="*/ 46646 w 232974"/>
                <a:gd name="connsiteY47" fmla="*/ 113635 h 154492"/>
                <a:gd name="connsiteX48" fmla="*/ 53036 w 232974"/>
                <a:gd name="connsiteY48" fmla="*/ 109166 h 154492"/>
                <a:gd name="connsiteX49" fmla="*/ 62621 w 232974"/>
                <a:gd name="connsiteY49" fmla="*/ 78523 h 154492"/>
                <a:gd name="connsiteX50" fmla="*/ 79874 w 232974"/>
                <a:gd name="connsiteY50" fmla="*/ 107889 h 154492"/>
                <a:gd name="connsiteX51" fmla="*/ 79874 w 232974"/>
                <a:gd name="connsiteY51" fmla="*/ 107889 h 154492"/>
                <a:gd name="connsiteX52" fmla="*/ 161026 w 232974"/>
                <a:gd name="connsiteY52" fmla="*/ 71501 h 154492"/>
                <a:gd name="connsiteX53" fmla="*/ 143134 w 232974"/>
                <a:gd name="connsiteY53" fmla="*/ 101505 h 154492"/>
                <a:gd name="connsiteX54" fmla="*/ 127160 w 232974"/>
                <a:gd name="connsiteY54" fmla="*/ 101505 h 154492"/>
                <a:gd name="connsiteX55" fmla="*/ 148885 w 232974"/>
                <a:gd name="connsiteY55" fmla="*/ 49795 h 154492"/>
                <a:gd name="connsiteX56" fmla="*/ 161026 w 232974"/>
                <a:gd name="connsiteY56" fmla="*/ 71501 h 154492"/>
                <a:gd name="connsiteX57" fmla="*/ 177640 w 232974"/>
                <a:gd name="connsiteY57" fmla="*/ 101505 h 154492"/>
                <a:gd name="connsiteX58" fmla="*/ 155914 w 232974"/>
                <a:gd name="connsiteY58" fmla="*/ 101505 h 154492"/>
                <a:gd name="connsiteX59" fmla="*/ 166777 w 232974"/>
                <a:gd name="connsiteY59" fmla="*/ 82992 h 154492"/>
                <a:gd name="connsiteX60" fmla="*/ 177640 w 232974"/>
                <a:gd name="connsiteY60" fmla="*/ 101505 h 154492"/>
                <a:gd name="connsiteX61" fmla="*/ 116297 w 232974"/>
                <a:gd name="connsiteY61" fmla="*/ 94483 h 154492"/>
                <a:gd name="connsiteX62" fmla="*/ 82430 w 232974"/>
                <a:gd name="connsiteY62" fmla="*/ 43411 h 154492"/>
                <a:gd name="connsiteX63" fmla="*/ 137384 w 232974"/>
                <a:gd name="connsiteY63" fmla="*/ 43411 h 154492"/>
                <a:gd name="connsiteX64" fmla="*/ 116297 w 232974"/>
                <a:gd name="connsiteY64" fmla="*/ 94483 h 154492"/>
                <a:gd name="connsiteX65" fmla="*/ 188503 w 232974"/>
                <a:gd name="connsiteY65" fmla="*/ 141086 h 154492"/>
                <a:gd name="connsiteX66" fmla="*/ 155914 w 232974"/>
                <a:gd name="connsiteY66" fmla="*/ 114912 h 154492"/>
                <a:gd name="connsiteX67" fmla="*/ 188503 w 232974"/>
                <a:gd name="connsiteY67" fmla="*/ 114912 h 154492"/>
                <a:gd name="connsiteX68" fmla="*/ 194893 w 232974"/>
                <a:gd name="connsiteY68" fmla="*/ 108528 h 154492"/>
                <a:gd name="connsiteX69" fmla="*/ 194254 w 232974"/>
                <a:gd name="connsiteY69" fmla="*/ 105336 h 154492"/>
                <a:gd name="connsiteX70" fmla="*/ 178918 w 232974"/>
                <a:gd name="connsiteY70" fmla="*/ 77246 h 154492"/>
                <a:gd name="connsiteX71" fmla="*/ 189142 w 232974"/>
                <a:gd name="connsiteY71" fmla="*/ 75331 h 154492"/>
                <a:gd name="connsiteX72" fmla="*/ 220453 w 232974"/>
                <a:gd name="connsiteY72" fmla="*/ 109805 h 154492"/>
                <a:gd name="connsiteX73" fmla="*/ 188503 w 232974"/>
                <a:gd name="connsiteY73" fmla="*/ 141086 h 15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32974" h="154492">
                  <a:moveTo>
                    <a:pt x="188503" y="62563"/>
                  </a:moveTo>
                  <a:cubicBezTo>
                    <a:pt x="182752" y="62563"/>
                    <a:pt x="177640" y="63840"/>
                    <a:pt x="171889" y="65755"/>
                  </a:cubicBezTo>
                  <a:lnTo>
                    <a:pt x="154636" y="35112"/>
                  </a:lnTo>
                  <a:lnTo>
                    <a:pt x="161026" y="20429"/>
                  </a:lnTo>
                  <a:lnTo>
                    <a:pt x="172528" y="20429"/>
                  </a:lnTo>
                  <a:cubicBezTo>
                    <a:pt x="176362" y="20429"/>
                    <a:pt x="178918" y="17875"/>
                    <a:pt x="178918" y="14045"/>
                  </a:cubicBezTo>
                  <a:cubicBezTo>
                    <a:pt x="178918" y="10214"/>
                    <a:pt x="176362" y="7661"/>
                    <a:pt x="172528" y="7661"/>
                  </a:cubicBezTo>
                  <a:lnTo>
                    <a:pt x="141217" y="7661"/>
                  </a:lnTo>
                  <a:cubicBezTo>
                    <a:pt x="137384" y="7661"/>
                    <a:pt x="134828" y="10214"/>
                    <a:pt x="134828" y="14045"/>
                  </a:cubicBezTo>
                  <a:cubicBezTo>
                    <a:pt x="134828" y="17875"/>
                    <a:pt x="137384" y="20429"/>
                    <a:pt x="141217" y="20429"/>
                  </a:cubicBezTo>
                  <a:lnTo>
                    <a:pt x="147607" y="20429"/>
                  </a:lnTo>
                  <a:lnTo>
                    <a:pt x="143134" y="31282"/>
                  </a:lnTo>
                  <a:lnTo>
                    <a:pt x="77318" y="31282"/>
                  </a:lnTo>
                  <a:lnTo>
                    <a:pt x="83069" y="12768"/>
                  </a:lnTo>
                  <a:lnTo>
                    <a:pt x="93932" y="12768"/>
                  </a:lnTo>
                  <a:cubicBezTo>
                    <a:pt x="97766" y="12768"/>
                    <a:pt x="100322" y="10214"/>
                    <a:pt x="100322" y="6384"/>
                  </a:cubicBezTo>
                  <a:cubicBezTo>
                    <a:pt x="100322" y="2554"/>
                    <a:pt x="97766" y="0"/>
                    <a:pt x="93932" y="0"/>
                  </a:cubicBezTo>
                  <a:lnTo>
                    <a:pt x="77957" y="0"/>
                  </a:lnTo>
                  <a:cubicBezTo>
                    <a:pt x="74762" y="0"/>
                    <a:pt x="72206" y="1915"/>
                    <a:pt x="71567" y="4469"/>
                  </a:cubicBezTo>
                  <a:lnTo>
                    <a:pt x="53675" y="63201"/>
                  </a:lnTo>
                  <a:cubicBezTo>
                    <a:pt x="51119" y="62563"/>
                    <a:pt x="48563" y="62563"/>
                    <a:pt x="46646" y="62563"/>
                  </a:cubicBezTo>
                  <a:cubicBezTo>
                    <a:pt x="21087" y="62563"/>
                    <a:pt x="639" y="82353"/>
                    <a:pt x="0" y="107889"/>
                  </a:cubicBezTo>
                  <a:cubicBezTo>
                    <a:pt x="0" y="133425"/>
                    <a:pt x="19809" y="153854"/>
                    <a:pt x="45368" y="154492"/>
                  </a:cubicBezTo>
                  <a:cubicBezTo>
                    <a:pt x="70928" y="154492"/>
                    <a:pt x="91376" y="134702"/>
                    <a:pt x="92015" y="109166"/>
                  </a:cubicBezTo>
                  <a:cubicBezTo>
                    <a:pt x="92015" y="91291"/>
                    <a:pt x="81791" y="74693"/>
                    <a:pt x="65816" y="67032"/>
                  </a:cubicBezTo>
                  <a:lnTo>
                    <a:pt x="70928" y="50434"/>
                  </a:lnTo>
                  <a:lnTo>
                    <a:pt x="111824" y="111720"/>
                  </a:lnTo>
                  <a:lnTo>
                    <a:pt x="112463" y="112358"/>
                  </a:lnTo>
                  <a:lnTo>
                    <a:pt x="112463" y="112358"/>
                  </a:lnTo>
                  <a:lnTo>
                    <a:pt x="112463" y="112358"/>
                  </a:lnTo>
                  <a:cubicBezTo>
                    <a:pt x="113102" y="112997"/>
                    <a:pt x="113741" y="112997"/>
                    <a:pt x="114380" y="113635"/>
                  </a:cubicBezTo>
                  <a:lnTo>
                    <a:pt x="114380" y="113635"/>
                  </a:lnTo>
                  <a:lnTo>
                    <a:pt x="114380" y="113635"/>
                  </a:lnTo>
                  <a:cubicBezTo>
                    <a:pt x="115019" y="113635"/>
                    <a:pt x="115658" y="114273"/>
                    <a:pt x="116297" y="114273"/>
                  </a:cubicBezTo>
                  <a:lnTo>
                    <a:pt x="141856" y="114273"/>
                  </a:lnTo>
                  <a:cubicBezTo>
                    <a:pt x="145690" y="139171"/>
                    <a:pt x="168694" y="156408"/>
                    <a:pt x="193615" y="153216"/>
                  </a:cubicBezTo>
                  <a:cubicBezTo>
                    <a:pt x="218536" y="149385"/>
                    <a:pt x="235788" y="126403"/>
                    <a:pt x="232593" y="101505"/>
                  </a:cubicBezTo>
                  <a:cubicBezTo>
                    <a:pt x="229399" y="79161"/>
                    <a:pt x="210229" y="62563"/>
                    <a:pt x="187225" y="62563"/>
                  </a:cubicBezTo>
                  <a:lnTo>
                    <a:pt x="188503" y="62563"/>
                  </a:lnTo>
                  <a:close/>
                  <a:moveTo>
                    <a:pt x="79874" y="107889"/>
                  </a:moveTo>
                  <a:cubicBezTo>
                    <a:pt x="79874" y="125765"/>
                    <a:pt x="65177" y="141086"/>
                    <a:pt x="46646" y="141086"/>
                  </a:cubicBezTo>
                  <a:cubicBezTo>
                    <a:pt x="28755" y="141086"/>
                    <a:pt x="13419" y="126403"/>
                    <a:pt x="13419" y="107889"/>
                  </a:cubicBezTo>
                  <a:cubicBezTo>
                    <a:pt x="13419" y="90014"/>
                    <a:pt x="28115" y="74693"/>
                    <a:pt x="46646" y="74693"/>
                  </a:cubicBezTo>
                  <a:lnTo>
                    <a:pt x="46646" y="74693"/>
                  </a:lnTo>
                  <a:cubicBezTo>
                    <a:pt x="47925" y="74693"/>
                    <a:pt x="48563" y="74693"/>
                    <a:pt x="49841" y="75331"/>
                  </a:cubicBezTo>
                  <a:lnTo>
                    <a:pt x="40257" y="105974"/>
                  </a:lnTo>
                  <a:cubicBezTo>
                    <a:pt x="38978" y="109166"/>
                    <a:pt x="40895" y="112997"/>
                    <a:pt x="44730" y="113635"/>
                  </a:cubicBezTo>
                  <a:cubicBezTo>
                    <a:pt x="45368" y="113635"/>
                    <a:pt x="46007" y="113635"/>
                    <a:pt x="46646" y="113635"/>
                  </a:cubicBezTo>
                  <a:cubicBezTo>
                    <a:pt x="49841" y="113635"/>
                    <a:pt x="52397" y="111720"/>
                    <a:pt x="53036" y="109166"/>
                  </a:cubicBezTo>
                  <a:lnTo>
                    <a:pt x="62621" y="78523"/>
                  </a:lnTo>
                  <a:cubicBezTo>
                    <a:pt x="73484" y="84269"/>
                    <a:pt x="79874" y="95760"/>
                    <a:pt x="79874" y="107889"/>
                  </a:cubicBezTo>
                  <a:lnTo>
                    <a:pt x="79874" y="107889"/>
                  </a:lnTo>
                  <a:close/>
                  <a:moveTo>
                    <a:pt x="161026" y="71501"/>
                  </a:moveTo>
                  <a:cubicBezTo>
                    <a:pt x="151441" y="78523"/>
                    <a:pt x="145051" y="89376"/>
                    <a:pt x="143134" y="101505"/>
                  </a:cubicBezTo>
                  <a:lnTo>
                    <a:pt x="127160" y="101505"/>
                  </a:lnTo>
                  <a:lnTo>
                    <a:pt x="148885" y="49795"/>
                  </a:lnTo>
                  <a:lnTo>
                    <a:pt x="161026" y="71501"/>
                  </a:lnTo>
                  <a:close/>
                  <a:moveTo>
                    <a:pt x="177640" y="101505"/>
                  </a:moveTo>
                  <a:lnTo>
                    <a:pt x="155914" y="101505"/>
                  </a:lnTo>
                  <a:cubicBezTo>
                    <a:pt x="157192" y="94483"/>
                    <a:pt x="161026" y="87461"/>
                    <a:pt x="166777" y="82992"/>
                  </a:cubicBezTo>
                  <a:lnTo>
                    <a:pt x="177640" y="101505"/>
                  </a:lnTo>
                  <a:close/>
                  <a:moveTo>
                    <a:pt x="116297" y="94483"/>
                  </a:moveTo>
                  <a:lnTo>
                    <a:pt x="82430" y="43411"/>
                  </a:lnTo>
                  <a:lnTo>
                    <a:pt x="137384" y="43411"/>
                  </a:lnTo>
                  <a:lnTo>
                    <a:pt x="116297" y="94483"/>
                  </a:lnTo>
                  <a:close/>
                  <a:moveTo>
                    <a:pt x="188503" y="141086"/>
                  </a:moveTo>
                  <a:cubicBezTo>
                    <a:pt x="172528" y="141086"/>
                    <a:pt x="159109" y="130233"/>
                    <a:pt x="155914" y="114912"/>
                  </a:cubicBezTo>
                  <a:lnTo>
                    <a:pt x="188503" y="114912"/>
                  </a:lnTo>
                  <a:cubicBezTo>
                    <a:pt x="192337" y="114912"/>
                    <a:pt x="194893" y="112358"/>
                    <a:pt x="194893" y="108528"/>
                  </a:cubicBezTo>
                  <a:cubicBezTo>
                    <a:pt x="194893" y="107251"/>
                    <a:pt x="194893" y="106613"/>
                    <a:pt x="194254" y="105336"/>
                  </a:cubicBezTo>
                  <a:lnTo>
                    <a:pt x="178918" y="77246"/>
                  </a:lnTo>
                  <a:cubicBezTo>
                    <a:pt x="182113" y="75969"/>
                    <a:pt x="185308" y="75331"/>
                    <a:pt x="189142" y="75331"/>
                  </a:cubicBezTo>
                  <a:cubicBezTo>
                    <a:pt x="207034" y="75969"/>
                    <a:pt x="221731" y="91291"/>
                    <a:pt x="220453" y="109805"/>
                  </a:cubicBezTo>
                  <a:cubicBezTo>
                    <a:pt x="219175" y="126403"/>
                    <a:pt x="205756" y="140448"/>
                    <a:pt x="188503" y="141086"/>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59" name="Graphic 4">
              <a:extLst>
                <a:ext uri="{FF2B5EF4-FFF2-40B4-BE49-F238E27FC236}">
                  <a16:creationId xmlns:a16="http://schemas.microsoft.com/office/drawing/2014/main" id="{42F2B900-1C90-4E67-BB91-E566BCB55D4E}"/>
                </a:ext>
              </a:extLst>
            </p:cNvPr>
            <p:cNvSpPr/>
            <p:nvPr/>
          </p:nvSpPr>
          <p:spPr>
            <a:xfrm>
              <a:off x="12550083" y="582642"/>
              <a:ext cx="39935" cy="34248"/>
            </a:xfrm>
            <a:custGeom>
              <a:avLst/>
              <a:gdLst>
                <a:gd name="connsiteX0" fmla="*/ 181595 w 229577"/>
                <a:gd name="connsiteY0" fmla="*/ 1915 h 197265"/>
                <a:gd name="connsiteX1" fmla="*/ 181595 w 229577"/>
                <a:gd name="connsiteY1" fmla="*/ 1915 h 197265"/>
                <a:gd name="connsiteX2" fmla="*/ 181595 w 229577"/>
                <a:gd name="connsiteY2" fmla="*/ 1915 h 197265"/>
                <a:gd name="connsiteX3" fmla="*/ 179678 w 229577"/>
                <a:gd name="connsiteY3" fmla="*/ 638 h 197265"/>
                <a:gd name="connsiteX4" fmla="*/ 179039 w 229577"/>
                <a:gd name="connsiteY4" fmla="*/ 638 h 197265"/>
                <a:gd name="connsiteX5" fmla="*/ 177122 w 229577"/>
                <a:gd name="connsiteY5" fmla="*/ 0 h 197265"/>
                <a:gd name="connsiteX6" fmla="*/ 177122 w 229577"/>
                <a:gd name="connsiteY6" fmla="*/ 0 h 197265"/>
                <a:gd name="connsiteX7" fmla="*/ 175205 w 229577"/>
                <a:gd name="connsiteY7" fmla="*/ 638 h 197265"/>
                <a:gd name="connsiteX8" fmla="*/ 5233 w 229577"/>
                <a:gd name="connsiteY8" fmla="*/ 54902 h 197265"/>
                <a:gd name="connsiteX9" fmla="*/ 121 w 229577"/>
                <a:gd name="connsiteY9" fmla="*/ 62563 h 197265"/>
                <a:gd name="connsiteX10" fmla="*/ 7789 w 229577"/>
                <a:gd name="connsiteY10" fmla="*/ 67670 h 197265"/>
                <a:gd name="connsiteX11" fmla="*/ 32071 w 229577"/>
                <a:gd name="connsiteY11" fmla="*/ 67670 h 197265"/>
                <a:gd name="connsiteX12" fmla="*/ 32071 w 229577"/>
                <a:gd name="connsiteY12" fmla="*/ 99590 h 197265"/>
                <a:gd name="connsiteX13" fmla="*/ 32071 w 229577"/>
                <a:gd name="connsiteY13" fmla="*/ 100867 h 197265"/>
                <a:gd name="connsiteX14" fmla="*/ 7150 w 229577"/>
                <a:gd name="connsiteY14" fmla="*/ 100867 h 197265"/>
                <a:gd name="connsiteX15" fmla="*/ 760 w 229577"/>
                <a:gd name="connsiteY15" fmla="*/ 107251 h 197265"/>
                <a:gd name="connsiteX16" fmla="*/ 760 w 229577"/>
                <a:gd name="connsiteY16" fmla="*/ 145555 h 197265"/>
                <a:gd name="connsiteX17" fmla="*/ 7150 w 229577"/>
                <a:gd name="connsiteY17" fmla="*/ 151939 h 197265"/>
                <a:gd name="connsiteX18" fmla="*/ 69132 w 229577"/>
                <a:gd name="connsiteY18" fmla="*/ 151939 h 197265"/>
                <a:gd name="connsiteX19" fmla="*/ 75522 w 229577"/>
                <a:gd name="connsiteY19" fmla="*/ 145555 h 197265"/>
                <a:gd name="connsiteX20" fmla="*/ 75522 w 229577"/>
                <a:gd name="connsiteY20" fmla="*/ 107251 h 197265"/>
                <a:gd name="connsiteX21" fmla="*/ 69132 w 229577"/>
                <a:gd name="connsiteY21" fmla="*/ 100867 h 197265"/>
                <a:gd name="connsiteX22" fmla="*/ 44211 w 229577"/>
                <a:gd name="connsiteY22" fmla="*/ 100867 h 197265"/>
                <a:gd name="connsiteX23" fmla="*/ 44211 w 229577"/>
                <a:gd name="connsiteY23" fmla="*/ 99590 h 197265"/>
                <a:gd name="connsiteX24" fmla="*/ 44211 w 229577"/>
                <a:gd name="connsiteY24" fmla="*/ 67670 h 197265"/>
                <a:gd name="connsiteX25" fmla="*/ 155397 w 229577"/>
                <a:gd name="connsiteY25" fmla="*/ 67670 h 197265"/>
                <a:gd name="connsiteX26" fmla="*/ 155397 w 229577"/>
                <a:gd name="connsiteY26" fmla="*/ 184497 h 197265"/>
                <a:gd name="connsiteX27" fmla="*/ 22486 w 229577"/>
                <a:gd name="connsiteY27" fmla="*/ 184497 h 197265"/>
                <a:gd name="connsiteX28" fmla="*/ 16096 w 229577"/>
                <a:gd name="connsiteY28" fmla="*/ 190881 h 197265"/>
                <a:gd name="connsiteX29" fmla="*/ 22486 w 229577"/>
                <a:gd name="connsiteY29" fmla="*/ 197265 h 197265"/>
                <a:gd name="connsiteX30" fmla="*/ 207794 w 229577"/>
                <a:gd name="connsiteY30" fmla="*/ 197265 h 197265"/>
                <a:gd name="connsiteX31" fmla="*/ 214184 w 229577"/>
                <a:gd name="connsiteY31" fmla="*/ 190881 h 197265"/>
                <a:gd name="connsiteX32" fmla="*/ 207794 w 229577"/>
                <a:gd name="connsiteY32" fmla="*/ 184497 h 197265"/>
                <a:gd name="connsiteX33" fmla="*/ 206516 w 229577"/>
                <a:gd name="connsiteY33" fmla="*/ 184497 h 197265"/>
                <a:gd name="connsiteX34" fmla="*/ 206516 w 229577"/>
                <a:gd name="connsiteY34" fmla="*/ 66393 h 197265"/>
                <a:gd name="connsiteX35" fmla="*/ 223130 w 229577"/>
                <a:gd name="connsiteY35" fmla="*/ 66393 h 197265"/>
                <a:gd name="connsiteX36" fmla="*/ 228881 w 229577"/>
                <a:gd name="connsiteY36" fmla="*/ 62563 h 197265"/>
                <a:gd name="connsiteX37" fmla="*/ 228242 w 229577"/>
                <a:gd name="connsiteY37" fmla="*/ 55541 h 197265"/>
                <a:gd name="connsiteX38" fmla="*/ 181595 w 229577"/>
                <a:gd name="connsiteY38" fmla="*/ 1915 h 197265"/>
                <a:gd name="connsiteX39" fmla="*/ 62742 w 229577"/>
                <a:gd name="connsiteY39" fmla="*/ 138532 h 197265"/>
                <a:gd name="connsiteX40" fmla="*/ 13540 w 229577"/>
                <a:gd name="connsiteY40" fmla="*/ 138532 h 197265"/>
                <a:gd name="connsiteX41" fmla="*/ 13540 w 229577"/>
                <a:gd name="connsiteY41" fmla="*/ 112996 h 197265"/>
                <a:gd name="connsiteX42" fmla="*/ 62742 w 229577"/>
                <a:gd name="connsiteY42" fmla="*/ 112996 h 197265"/>
                <a:gd name="connsiteX43" fmla="*/ 62742 w 229577"/>
                <a:gd name="connsiteY43" fmla="*/ 138532 h 197265"/>
                <a:gd name="connsiteX44" fmla="*/ 170733 w 229577"/>
                <a:gd name="connsiteY44" fmla="*/ 14683 h 197265"/>
                <a:gd name="connsiteX45" fmla="*/ 170733 w 229577"/>
                <a:gd name="connsiteY45" fmla="*/ 52349 h 197265"/>
                <a:gd name="connsiteX46" fmla="*/ 170733 w 229577"/>
                <a:gd name="connsiteY46" fmla="*/ 53625 h 197265"/>
                <a:gd name="connsiteX47" fmla="*/ 48046 w 229577"/>
                <a:gd name="connsiteY47" fmla="*/ 53625 h 197265"/>
                <a:gd name="connsiteX48" fmla="*/ 170733 w 229577"/>
                <a:gd name="connsiteY48" fmla="*/ 14683 h 197265"/>
                <a:gd name="connsiteX49" fmla="*/ 193736 w 229577"/>
                <a:gd name="connsiteY49" fmla="*/ 127041 h 197265"/>
                <a:gd name="connsiteX50" fmla="*/ 168176 w 229577"/>
                <a:gd name="connsiteY50" fmla="*/ 158323 h 197265"/>
                <a:gd name="connsiteX51" fmla="*/ 168176 w 229577"/>
                <a:gd name="connsiteY51" fmla="*/ 124488 h 197265"/>
                <a:gd name="connsiteX52" fmla="*/ 193736 w 229577"/>
                <a:gd name="connsiteY52" fmla="*/ 93206 h 197265"/>
                <a:gd name="connsiteX53" fmla="*/ 193736 w 229577"/>
                <a:gd name="connsiteY53" fmla="*/ 127041 h 197265"/>
                <a:gd name="connsiteX54" fmla="*/ 168176 w 229577"/>
                <a:gd name="connsiteY54" fmla="*/ 184497 h 197265"/>
                <a:gd name="connsiteX55" fmla="*/ 168176 w 229577"/>
                <a:gd name="connsiteY55" fmla="*/ 178113 h 197265"/>
                <a:gd name="connsiteX56" fmla="*/ 193736 w 229577"/>
                <a:gd name="connsiteY56" fmla="*/ 146832 h 197265"/>
                <a:gd name="connsiteX57" fmla="*/ 193736 w 229577"/>
                <a:gd name="connsiteY57" fmla="*/ 184497 h 197265"/>
                <a:gd name="connsiteX58" fmla="*/ 168176 w 229577"/>
                <a:gd name="connsiteY58" fmla="*/ 184497 h 197265"/>
                <a:gd name="connsiteX59" fmla="*/ 193736 w 229577"/>
                <a:gd name="connsiteY59" fmla="*/ 72777 h 197265"/>
                <a:gd name="connsiteX60" fmla="*/ 168176 w 229577"/>
                <a:gd name="connsiteY60" fmla="*/ 104059 h 197265"/>
                <a:gd name="connsiteX61" fmla="*/ 168176 w 229577"/>
                <a:gd name="connsiteY61" fmla="*/ 66393 h 197265"/>
                <a:gd name="connsiteX62" fmla="*/ 193736 w 229577"/>
                <a:gd name="connsiteY62" fmla="*/ 66393 h 197265"/>
                <a:gd name="connsiteX63" fmla="*/ 193736 w 229577"/>
                <a:gd name="connsiteY63" fmla="*/ 72777 h 197265"/>
                <a:gd name="connsiteX64" fmla="*/ 200126 w 229577"/>
                <a:gd name="connsiteY64" fmla="*/ 52987 h 197265"/>
                <a:gd name="connsiteX65" fmla="*/ 182873 w 229577"/>
                <a:gd name="connsiteY65" fmla="*/ 52987 h 197265"/>
                <a:gd name="connsiteX66" fmla="*/ 182873 w 229577"/>
                <a:gd name="connsiteY66" fmla="*/ 51710 h 197265"/>
                <a:gd name="connsiteX67" fmla="*/ 182873 w 229577"/>
                <a:gd name="connsiteY67" fmla="*/ 22344 h 197265"/>
                <a:gd name="connsiteX68" fmla="*/ 209072 w 229577"/>
                <a:gd name="connsiteY68" fmla="*/ 52987 h 197265"/>
                <a:gd name="connsiteX69" fmla="*/ 200126 w 229577"/>
                <a:gd name="connsiteY69" fmla="*/ 52987 h 19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29577" h="197265">
                  <a:moveTo>
                    <a:pt x="181595" y="1915"/>
                  </a:moveTo>
                  <a:lnTo>
                    <a:pt x="181595" y="1915"/>
                  </a:lnTo>
                  <a:lnTo>
                    <a:pt x="181595" y="1915"/>
                  </a:lnTo>
                  <a:cubicBezTo>
                    <a:pt x="180956" y="1277"/>
                    <a:pt x="180317" y="638"/>
                    <a:pt x="179678" y="638"/>
                  </a:cubicBezTo>
                  <a:lnTo>
                    <a:pt x="179039" y="638"/>
                  </a:lnTo>
                  <a:cubicBezTo>
                    <a:pt x="178400" y="638"/>
                    <a:pt x="177761" y="0"/>
                    <a:pt x="177122" y="0"/>
                  </a:cubicBezTo>
                  <a:lnTo>
                    <a:pt x="177122" y="0"/>
                  </a:lnTo>
                  <a:cubicBezTo>
                    <a:pt x="176483" y="0"/>
                    <a:pt x="175844" y="0"/>
                    <a:pt x="175205" y="638"/>
                  </a:cubicBezTo>
                  <a:lnTo>
                    <a:pt x="5233" y="54902"/>
                  </a:lnTo>
                  <a:cubicBezTo>
                    <a:pt x="1399" y="55541"/>
                    <a:pt x="-518" y="58733"/>
                    <a:pt x="121" y="62563"/>
                  </a:cubicBezTo>
                  <a:cubicBezTo>
                    <a:pt x="760" y="66393"/>
                    <a:pt x="3955" y="68309"/>
                    <a:pt x="7789" y="67670"/>
                  </a:cubicBezTo>
                  <a:lnTo>
                    <a:pt x="32071" y="67670"/>
                  </a:lnTo>
                  <a:lnTo>
                    <a:pt x="32071" y="99590"/>
                  </a:lnTo>
                  <a:cubicBezTo>
                    <a:pt x="32071" y="100229"/>
                    <a:pt x="32071" y="100229"/>
                    <a:pt x="32071" y="100867"/>
                  </a:cubicBezTo>
                  <a:lnTo>
                    <a:pt x="7150" y="100867"/>
                  </a:lnTo>
                  <a:cubicBezTo>
                    <a:pt x="3316" y="100867"/>
                    <a:pt x="760" y="103420"/>
                    <a:pt x="760" y="107251"/>
                  </a:cubicBezTo>
                  <a:lnTo>
                    <a:pt x="760" y="145555"/>
                  </a:lnTo>
                  <a:cubicBezTo>
                    <a:pt x="760" y="149385"/>
                    <a:pt x="3316" y="151939"/>
                    <a:pt x="7150" y="151939"/>
                  </a:cubicBezTo>
                  <a:lnTo>
                    <a:pt x="69132" y="151939"/>
                  </a:lnTo>
                  <a:cubicBezTo>
                    <a:pt x="72966" y="151939"/>
                    <a:pt x="75522" y="149385"/>
                    <a:pt x="75522" y="145555"/>
                  </a:cubicBezTo>
                  <a:lnTo>
                    <a:pt x="75522" y="107251"/>
                  </a:lnTo>
                  <a:cubicBezTo>
                    <a:pt x="75522" y="103420"/>
                    <a:pt x="72966" y="100867"/>
                    <a:pt x="69132" y="100867"/>
                  </a:cubicBezTo>
                  <a:lnTo>
                    <a:pt x="44211" y="100867"/>
                  </a:lnTo>
                  <a:cubicBezTo>
                    <a:pt x="44211" y="100229"/>
                    <a:pt x="44211" y="100229"/>
                    <a:pt x="44211" y="99590"/>
                  </a:cubicBezTo>
                  <a:lnTo>
                    <a:pt x="44211" y="67670"/>
                  </a:lnTo>
                  <a:lnTo>
                    <a:pt x="155397" y="67670"/>
                  </a:lnTo>
                  <a:lnTo>
                    <a:pt x="155397" y="184497"/>
                  </a:lnTo>
                  <a:lnTo>
                    <a:pt x="22486" y="184497"/>
                  </a:lnTo>
                  <a:cubicBezTo>
                    <a:pt x="18652" y="184497"/>
                    <a:pt x="16096" y="187051"/>
                    <a:pt x="16096" y="190881"/>
                  </a:cubicBezTo>
                  <a:cubicBezTo>
                    <a:pt x="16096" y="194711"/>
                    <a:pt x="18652" y="197265"/>
                    <a:pt x="22486" y="197265"/>
                  </a:cubicBezTo>
                  <a:lnTo>
                    <a:pt x="207794" y="197265"/>
                  </a:lnTo>
                  <a:cubicBezTo>
                    <a:pt x="211628" y="197265"/>
                    <a:pt x="214184" y="194711"/>
                    <a:pt x="214184" y="190881"/>
                  </a:cubicBezTo>
                  <a:cubicBezTo>
                    <a:pt x="214184" y="187051"/>
                    <a:pt x="211628" y="184497"/>
                    <a:pt x="207794" y="184497"/>
                  </a:cubicBezTo>
                  <a:lnTo>
                    <a:pt x="206516" y="184497"/>
                  </a:lnTo>
                  <a:lnTo>
                    <a:pt x="206516" y="66393"/>
                  </a:lnTo>
                  <a:lnTo>
                    <a:pt x="223130" y="66393"/>
                  </a:lnTo>
                  <a:cubicBezTo>
                    <a:pt x="225686" y="66393"/>
                    <a:pt x="227603" y="65117"/>
                    <a:pt x="228881" y="62563"/>
                  </a:cubicBezTo>
                  <a:cubicBezTo>
                    <a:pt x="230159" y="60009"/>
                    <a:pt x="229520" y="57456"/>
                    <a:pt x="228242" y="55541"/>
                  </a:cubicBezTo>
                  <a:lnTo>
                    <a:pt x="181595" y="1915"/>
                  </a:lnTo>
                  <a:close/>
                  <a:moveTo>
                    <a:pt x="62742" y="138532"/>
                  </a:moveTo>
                  <a:lnTo>
                    <a:pt x="13540" y="138532"/>
                  </a:lnTo>
                  <a:lnTo>
                    <a:pt x="13540" y="112996"/>
                  </a:lnTo>
                  <a:lnTo>
                    <a:pt x="62742" y="112996"/>
                  </a:lnTo>
                  <a:lnTo>
                    <a:pt x="62742" y="138532"/>
                  </a:lnTo>
                  <a:close/>
                  <a:moveTo>
                    <a:pt x="170733" y="14683"/>
                  </a:moveTo>
                  <a:lnTo>
                    <a:pt x="170733" y="52349"/>
                  </a:lnTo>
                  <a:cubicBezTo>
                    <a:pt x="170733" y="52987"/>
                    <a:pt x="170733" y="52987"/>
                    <a:pt x="170733" y="53625"/>
                  </a:cubicBezTo>
                  <a:lnTo>
                    <a:pt x="48046" y="53625"/>
                  </a:lnTo>
                  <a:lnTo>
                    <a:pt x="170733" y="14683"/>
                  </a:lnTo>
                  <a:close/>
                  <a:moveTo>
                    <a:pt x="193736" y="127041"/>
                  </a:moveTo>
                  <a:lnTo>
                    <a:pt x="168176" y="158323"/>
                  </a:lnTo>
                  <a:lnTo>
                    <a:pt x="168176" y="124488"/>
                  </a:lnTo>
                  <a:lnTo>
                    <a:pt x="193736" y="93206"/>
                  </a:lnTo>
                  <a:lnTo>
                    <a:pt x="193736" y="127041"/>
                  </a:lnTo>
                  <a:close/>
                  <a:moveTo>
                    <a:pt x="168176" y="184497"/>
                  </a:moveTo>
                  <a:lnTo>
                    <a:pt x="168176" y="178113"/>
                  </a:lnTo>
                  <a:lnTo>
                    <a:pt x="193736" y="146832"/>
                  </a:lnTo>
                  <a:lnTo>
                    <a:pt x="193736" y="184497"/>
                  </a:lnTo>
                  <a:lnTo>
                    <a:pt x="168176" y="184497"/>
                  </a:lnTo>
                  <a:close/>
                  <a:moveTo>
                    <a:pt x="193736" y="72777"/>
                  </a:moveTo>
                  <a:lnTo>
                    <a:pt x="168176" y="104059"/>
                  </a:lnTo>
                  <a:lnTo>
                    <a:pt x="168176" y="66393"/>
                  </a:lnTo>
                  <a:lnTo>
                    <a:pt x="193736" y="66393"/>
                  </a:lnTo>
                  <a:lnTo>
                    <a:pt x="193736" y="72777"/>
                  </a:lnTo>
                  <a:close/>
                  <a:moveTo>
                    <a:pt x="200126" y="52987"/>
                  </a:moveTo>
                  <a:lnTo>
                    <a:pt x="182873" y="52987"/>
                  </a:lnTo>
                  <a:cubicBezTo>
                    <a:pt x="182873" y="52349"/>
                    <a:pt x="182873" y="52349"/>
                    <a:pt x="182873" y="51710"/>
                  </a:cubicBezTo>
                  <a:lnTo>
                    <a:pt x="182873" y="22344"/>
                  </a:lnTo>
                  <a:lnTo>
                    <a:pt x="209072" y="52987"/>
                  </a:lnTo>
                  <a:lnTo>
                    <a:pt x="200126" y="52987"/>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60" name="Graphic 4">
              <a:extLst>
                <a:ext uri="{FF2B5EF4-FFF2-40B4-BE49-F238E27FC236}">
                  <a16:creationId xmlns:a16="http://schemas.microsoft.com/office/drawing/2014/main" id="{E78F2F95-D5D0-4545-B06B-065F6245CEFB}"/>
                </a:ext>
              </a:extLst>
            </p:cNvPr>
            <p:cNvSpPr/>
            <p:nvPr/>
          </p:nvSpPr>
          <p:spPr>
            <a:xfrm>
              <a:off x="11766244" y="584970"/>
              <a:ext cx="46792" cy="31014"/>
            </a:xfrm>
            <a:custGeom>
              <a:avLst/>
              <a:gdLst>
                <a:gd name="connsiteX0" fmla="*/ 182113 w 203199"/>
                <a:gd name="connsiteY0" fmla="*/ 40857 h 134945"/>
                <a:gd name="connsiteX1" fmla="*/ 147607 w 203199"/>
                <a:gd name="connsiteY1" fmla="*/ 40857 h 134945"/>
                <a:gd name="connsiteX2" fmla="*/ 147607 w 203199"/>
                <a:gd name="connsiteY2" fmla="*/ 6384 h 134945"/>
                <a:gd name="connsiteX3" fmla="*/ 141217 w 203199"/>
                <a:gd name="connsiteY3" fmla="*/ 0 h 134945"/>
                <a:gd name="connsiteX4" fmla="*/ 6390 w 203199"/>
                <a:gd name="connsiteY4" fmla="*/ 0 h 134945"/>
                <a:gd name="connsiteX5" fmla="*/ 0 w 203199"/>
                <a:gd name="connsiteY5" fmla="*/ 6384 h 134945"/>
                <a:gd name="connsiteX6" fmla="*/ 0 w 203199"/>
                <a:gd name="connsiteY6" fmla="*/ 114912 h 134945"/>
                <a:gd name="connsiteX7" fmla="*/ 6390 w 203199"/>
                <a:gd name="connsiteY7" fmla="*/ 121296 h 134945"/>
                <a:gd name="connsiteX8" fmla="*/ 21726 w 203199"/>
                <a:gd name="connsiteY8" fmla="*/ 121296 h 134945"/>
                <a:gd name="connsiteX9" fmla="*/ 46646 w 203199"/>
                <a:gd name="connsiteY9" fmla="*/ 134064 h 134945"/>
                <a:gd name="connsiteX10" fmla="*/ 59426 w 203199"/>
                <a:gd name="connsiteY10" fmla="*/ 121296 h 134945"/>
                <a:gd name="connsiteX11" fmla="*/ 137384 w 203199"/>
                <a:gd name="connsiteY11" fmla="*/ 121296 h 134945"/>
                <a:gd name="connsiteX12" fmla="*/ 162305 w 203199"/>
                <a:gd name="connsiteY12" fmla="*/ 134064 h 134945"/>
                <a:gd name="connsiteX13" fmla="*/ 175084 w 203199"/>
                <a:gd name="connsiteY13" fmla="*/ 121296 h 134945"/>
                <a:gd name="connsiteX14" fmla="*/ 196810 w 203199"/>
                <a:gd name="connsiteY14" fmla="*/ 121296 h 134945"/>
                <a:gd name="connsiteX15" fmla="*/ 203200 w 203199"/>
                <a:gd name="connsiteY15" fmla="*/ 114912 h 134945"/>
                <a:gd name="connsiteX16" fmla="*/ 203200 w 203199"/>
                <a:gd name="connsiteY16" fmla="*/ 60648 h 134945"/>
                <a:gd name="connsiteX17" fmla="*/ 182113 w 203199"/>
                <a:gd name="connsiteY17" fmla="*/ 40857 h 134945"/>
                <a:gd name="connsiteX18" fmla="*/ 182113 w 203199"/>
                <a:gd name="connsiteY18" fmla="*/ 40857 h 134945"/>
                <a:gd name="connsiteX19" fmla="*/ 53676 w 203199"/>
                <a:gd name="connsiteY19" fmla="*/ 40219 h 134945"/>
                <a:gd name="connsiteX20" fmla="*/ 53676 w 203199"/>
                <a:gd name="connsiteY20" fmla="*/ 54264 h 134945"/>
                <a:gd name="connsiteX21" fmla="*/ 39618 w 203199"/>
                <a:gd name="connsiteY21" fmla="*/ 54264 h 134945"/>
                <a:gd name="connsiteX22" fmla="*/ 39618 w 203199"/>
                <a:gd name="connsiteY22" fmla="*/ 40219 h 134945"/>
                <a:gd name="connsiteX23" fmla="*/ 53676 w 203199"/>
                <a:gd name="connsiteY23" fmla="*/ 40219 h 134945"/>
                <a:gd name="connsiteX24" fmla="*/ 81152 w 203199"/>
                <a:gd name="connsiteY24" fmla="*/ 40219 h 134945"/>
                <a:gd name="connsiteX25" fmla="*/ 81152 w 203199"/>
                <a:gd name="connsiteY25" fmla="*/ 54264 h 134945"/>
                <a:gd name="connsiteX26" fmla="*/ 67094 w 203199"/>
                <a:gd name="connsiteY26" fmla="*/ 54264 h 134945"/>
                <a:gd name="connsiteX27" fmla="*/ 67094 w 203199"/>
                <a:gd name="connsiteY27" fmla="*/ 40219 h 134945"/>
                <a:gd name="connsiteX28" fmla="*/ 81152 w 203199"/>
                <a:gd name="connsiteY28" fmla="*/ 40219 h 134945"/>
                <a:gd name="connsiteX29" fmla="*/ 107990 w 203199"/>
                <a:gd name="connsiteY29" fmla="*/ 40219 h 134945"/>
                <a:gd name="connsiteX30" fmla="*/ 107990 w 203199"/>
                <a:gd name="connsiteY30" fmla="*/ 54264 h 134945"/>
                <a:gd name="connsiteX31" fmla="*/ 93932 w 203199"/>
                <a:gd name="connsiteY31" fmla="*/ 54264 h 134945"/>
                <a:gd name="connsiteX32" fmla="*/ 93932 w 203199"/>
                <a:gd name="connsiteY32" fmla="*/ 40219 h 134945"/>
                <a:gd name="connsiteX33" fmla="*/ 107990 w 203199"/>
                <a:gd name="connsiteY33" fmla="*/ 40219 h 134945"/>
                <a:gd name="connsiteX34" fmla="*/ 26838 w 203199"/>
                <a:gd name="connsiteY34" fmla="*/ 54264 h 134945"/>
                <a:gd name="connsiteX35" fmla="*/ 12780 w 203199"/>
                <a:gd name="connsiteY35" fmla="*/ 54264 h 134945"/>
                <a:gd name="connsiteX36" fmla="*/ 12780 w 203199"/>
                <a:gd name="connsiteY36" fmla="*/ 40219 h 134945"/>
                <a:gd name="connsiteX37" fmla="*/ 26838 w 203199"/>
                <a:gd name="connsiteY37" fmla="*/ 40219 h 134945"/>
                <a:gd name="connsiteX38" fmla="*/ 26838 w 203199"/>
                <a:gd name="connsiteY38" fmla="*/ 54264 h 134945"/>
                <a:gd name="connsiteX39" fmla="*/ 12780 w 203199"/>
                <a:gd name="connsiteY39" fmla="*/ 67032 h 134945"/>
                <a:gd name="connsiteX40" fmla="*/ 115019 w 203199"/>
                <a:gd name="connsiteY40" fmla="*/ 67032 h 134945"/>
                <a:gd name="connsiteX41" fmla="*/ 121409 w 203199"/>
                <a:gd name="connsiteY41" fmla="*/ 60648 h 134945"/>
                <a:gd name="connsiteX42" fmla="*/ 121409 w 203199"/>
                <a:gd name="connsiteY42" fmla="*/ 33835 h 134945"/>
                <a:gd name="connsiteX43" fmla="*/ 115019 w 203199"/>
                <a:gd name="connsiteY43" fmla="*/ 27451 h 134945"/>
                <a:gd name="connsiteX44" fmla="*/ 12780 w 203199"/>
                <a:gd name="connsiteY44" fmla="*/ 27451 h 134945"/>
                <a:gd name="connsiteX45" fmla="*/ 12780 w 203199"/>
                <a:gd name="connsiteY45" fmla="*/ 13406 h 134945"/>
                <a:gd name="connsiteX46" fmla="*/ 135467 w 203199"/>
                <a:gd name="connsiteY46" fmla="*/ 13406 h 134945"/>
                <a:gd name="connsiteX47" fmla="*/ 135467 w 203199"/>
                <a:gd name="connsiteY47" fmla="*/ 109166 h 134945"/>
                <a:gd name="connsiteX48" fmla="*/ 58788 w 203199"/>
                <a:gd name="connsiteY48" fmla="*/ 109166 h 134945"/>
                <a:gd name="connsiteX49" fmla="*/ 33867 w 203199"/>
                <a:gd name="connsiteY49" fmla="*/ 96398 h 134945"/>
                <a:gd name="connsiteX50" fmla="*/ 21087 w 203199"/>
                <a:gd name="connsiteY50" fmla="*/ 109166 h 134945"/>
                <a:gd name="connsiteX51" fmla="*/ 12780 w 203199"/>
                <a:gd name="connsiteY51" fmla="*/ 109166 h 134945"/>
                <a:gd name="connsiteX52" fmla="*/ 12780 w 203199"/>
                <a:gd name="connsiteY52" fmla="*/ 67032 h 134945"/>
                <a:gd name="connsiteX53" fmla="*/ 40257 w 203199"/>
                <a:gd name="connsiteY53" fmla="*/ 121934 h 134945"/>
                <a:gd name="connsiteX54" fmla="*/ 33228 w 203199"/>
                <a:gd name="connsiteY54" fmla="*/ 114912 h 134945"/>
                <a:gd name="connsiteX55" fmla="*/ 40257 w 203199"/>
                <a:gd name="connsiteY55" fmla="*/ 107889 h 134945"/>
                <a:gd name="connsiteX56" fmla="*/ 47286 w 203199"/>
                <a:gd name="connsiteY56" fmla="*/ 114912 h 134945"/>
                <a:gd name="connsiteX57" fmla="*/ 47286 w 203199"/>
                <a:gd name="connsiteY57" fmla="*/ 114912 h 134945"/>
                <a:gd name="connsiteX58" fmla="*/ 40257 w 203199"/>
                <a:gd name="connsiteY58" fmla="*/ 121934 h 134945"/>
                <a:gd name="connsiteX59" fmla="*/ 40257 w 203199"/>
                <a:gd name="connsiteY59" fmla="*/ 121934 h 134945"/>
                <a:gd name="connsiteX60" fmla="*/ 155275 w 203199"/>
                <a:gd name="connsiteY60" fmla="*/ 121934 h 134945"/>
                <a:gd name="connsiteX61" fmla="*/ 148247 w 203199"/>
                <a:gd name="connsiteY61" fmla="*/ 114912 h 134945"/>
                <a:gd name="connsiteX62" fmla="*/ 155275 w 203199"/>
                <a:gd name="connsiteY62" fmla="*/ 107889 h 134945"/>
                <a:gd name="connsiteX63" fmla="*/ 162305 w 203199"/>
                <a:gd name="connsiteY63" fmla="*/ 114912 h 134945"/>
                <a:gd name="connsiteX64" fmla="*/ 162305 w 203199"/>
                <a:gd name="connsiteY64" fmla="*/ 114912 h 134945"/>
                <a:gd name="connsiteX65" fmla="*/ 155275 w 203199"/>
                <a:gd name="connsiteY65" fmla="*/ 121934 h 134945"/>
                <a:gd name="connsiteX66" fmla="*/ 155275 w 203199"/>
                <a:gd name="connsiteY66" fmla="*/ 121934 h 134945"/>
                <a:gd name="connsiteX67" fmla="*/ 189142 w 203199"/>
                <a:gd name="connsiteY67" fmla="*/ 108528 h 134945"/>
                <a:gd name="connsiteX68" fmla="*/ 173806 w 203199"/>
                <a:gd name="connsiteY68" fmla="*/ 108528 h 134945"/>
                <a:gd name="connsiteX69" fmla="*/ 155275 w 203199"/>
                <a:gd name="connsiteY69" fmla="*/ 95121 h 134945"/>
                <a:gd name="connsiteX70" fmla="*/ 148247 w 203199"/>
                <a:gd name="connsiteY70" fmla="*/ 96398 h 134945"/>
                <a:gd name="connsiteX71" fmla="*/ 148247 w 203199"/>
                <a:gd name="connsiteY71" fmla="*/ 53625 h 134945"/>
                <a:gd name="connsiteX72" fmla="*/ 182752 w 203199"/>
                <a:gd name="connsiteY72" fmla="*/ 53625 h 134945"/>
                <a:gd name="connsiteX73" fmla="*/ 189781 w 203199"/>
                <a:gd name="connsiteY73" fmla="*/ 60648 h 134945"/>
                <a:gd name="connsiteX74" fmla="*/ 189781 w 203199"/>
                <a:gd name="connsiteY74" fmla="*/ 108528 h 13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03199" h="134945">
                  <a:moveTo>
                    <a:pt x="182113" y="40857"/>
                  </a:moveTo>
                  <a:lnTo>
                    <a:pt x="147607" y="40857"/>
                  </a:lnTo>
                  <a:lnTo>
                    <a:pt x="147607" y="6384"/>
                  </a:lnTo>
                  <a:cubicBezTo>
                    <a:pt x="147607" y="2553"/>
                    <a:pt x="145052" y="0"/>
                    <a:pt x="141217" y="0"/>
                  </a:cubicBezTo>
                  <a:lnTo>
                    <a:pt x="6390" y="0"/>
                  </a:lnTo>
                  <a:cubicBezTo>
                    <a:pt x="2556" y="0"/>
                    <a:pt x="0" y="2553"/>
                    <a:pt x="0" y="6384"/>
                  </a:cubicBezTo>
                  <a:lnTo>
                    <a:pt x="0" y="114912"/>
                  </a:lnTo>
                  <a:cubicBezTo>
                    <a:pt x="0" y="118742"/>
                    <a:pt x="2556" y="121296"/>
                    <a:pt x="6390" y="121296"/>
                  </a:cubicBezTo>
                  <a:lnTo>
                    <a:pt x="21726" y="121296"/>
                  </a:lnTo>
                  <a:cubicBezTo>
                    <a:pt x="24921" y="131510"/>
                    <a:pt x="36423" y="137256"/>
                    <a:pt x="46646" y="134064"/>
                  </a:cubicBezTo>
                  <a:cubicBezTo>
                    <a:pt x="52398" y="132149"/>
                    <a:pt x="56871" y="127680"/>
                    <a:pt x="59426" y="121296"/>
                  </a:cubicBezTo>
                  <a:lnTo>
                    <a:pt x="137384" y="121296"/>
                  </a:lnTo>
                  <a:cubicBezTo>
                    <a:pt x="140579" y="131510"/>
                    <a:pt x="152080" y="137256"/>
                    <a:pt x="162305" y="134064"/>
                  </a:cubicBezTo>
                  <a:cubicBezTo>
                    <a:pt x="168055" y="132149"/>
                    <a:pt x="172528" y="127680"/>
                    <a:pt x="175084" y="121296"/>
                  </a:cubicBezTo>
                  <a:lnTo>
                    <a:pt x="196810" y="121296"/>
                  </a:lnTo>
                  <a:cubicBezTo>
                    <a:pt x="200644" y="121296"/>
                    <a:pt x="203200" y="118742"/>
                    <a:pt x="203200" y="114912"/>
                  </a:cubicBezTo>
                  <a:lnTo>
                    <a:pt x="203200" y="60648"/>
                  </a:lnTo>
                  <a:cubicBezTo>
                    <a:pt x="202561" y="49795"/>
                    <a:pt x="193615" y="40857"/>
                    <a:pt x="182113" y="40857"/>
                  </a:cubicBezTo>
                  <a:cubicBezTo>
                    <a:pt x="182752" y="40857"/>
                    <a:pt x="182752" y="40857"/>
                    <a:pt x="182113" y="40857"/>
                  </a:cubicBezTo>
                  <a:close/>
                  <a:moveTo>
                    <a:pt x="53676" y="40219"/>
                  </a:moveTo>
                  <a:lnTo>
                    <a:pt x="53676" y="54264"/>
                  </a:lnTo>
                  <a:lnTo>
                    <a:pt x="39618" y="54264"/>
                  </a:lnTo>
                  <a:lnTo>
                    <a:pt x="39618" y="40219"/>
                  </a:lnTo>
                  <a:lnTo>
                    <a:pt x="53676" y="40219"/>
                  </a:lnTo>
                  <a:close/>
                  <a:moveTo>
                    <a:pt x="81152" y="40219"/>
                  </a:moveTo>
                  <a:lnTo>
                    <a:pt x="81152" y="54264"/>
                  </a:lnTo>
                  <a:lnTo>
                    <a:pt x="67094" y="54264"/>
                  </a:lnTo>
                  <a:lnTo>
                    <a:pt x="67094" y="40219"/>
                  </a:lnTo>
                  <a:lnTo>
                    <a:pt x="81152" y="40219"/>
                  </a:lnTo>
                  <a:close/>
                  <a:moveTo>
                    <a:pt x="107990" y="40219"/>
                  </a:moveTo>
                  <a:lnTo>
                    <a:pt x="107990" y="54264"/>
                  </a:lnTo>
                  <a:lnTo>
                    <a:pt x="93932" y="54264"/>
                  </a:lnTo>
                  <a:lnTo>
                    <a:pt x="93932" y="40219"/>
                  </a:lnTo>
                  <a:lnTo>
                    <a:pt x="107990" y="40219"/>
                  </a:lnTo>
                  <a:close/>
                  <a:moveTo>
                    <a:pt x="26838" y="54264"/>
                  </a:moveTo>
                  <a:lnTo>
                    <a:pt x="12780" y="54264"/>
                  </a:lnTo>
                  <a:lnTo>
                    <a:pt x="12780" y="40219"/>
                  </a:lnTo>
                  <a:lnTo>
                    <a:pt x="26838" y="40219"/>
                  </a:lnTo>
                  <a:lnTo>
                    <a:pt x="26838" y="54264"/>
                  </a:lnTo>
                  <a:close/>
                  <a:moveTo>
                    <a:pt x="12780" y="67032"/>
                  </a:moveTo>
                  <a:lnTo>
                    <a:pt x="115019" y="67032"/>
                  </a:lnTo>
                  <a:cubicBezTo>
                    <a:pt x="118853" y="67032"/>
                    <a:pt x="121409" y="64478"/>
                    <a:pt x="121409" y="60648"/>
                  </a:cubicBezTo>
                  <a:lnTo>
                    <a:pt x="121409" y="33835"/>
                  </a:lnTo>
                  <a:cubicBezTo>
                    <a:pt x="121409" y="30005"/>
                    <a:pt x="118853" y="27451"/>
                    <a:pt x="115019" y="27451"/>
                  </a:cubicBezTo>
                  <a:lnTo>
                    <a:pt x="12780" y="27451"/>
                  </a:lnTo>
                  <a:lnTo>
                    <a:pt x="12780" y="13406"/>
                  </a:lnTo>
                  <a:lnTo>
                    <a:pt x="135467" y="13406"/>
                  </a:lnTo>
                  <a:lnTo>
                    <a:pt x="135467" y="109166"/>
                  </a:lnTo>
                  <a:lnTo>
                    <a:pt x="58788" y="109166"/>
                  </a:lnTo>
                  <a:cubicBezTo>
                    <a:pt x="55593" y="98952"/>
                    <a:pt x="44091" y="93206"/>
                    <a:pt x="33867" y="96398"/>
                  </a:cubicBezTo>
                  <a:cubicBezTo>
                    <a:pt x="28116" y="98313"/>
                    <a:pt x="23004" y="102782"/>
                    <a:pt x="21087" y="109166"/>
                  </a:cubicBezTo>
                  <a:lnTo>
                    <a:pt x="12780" y="109166"/>
                  </a:lnTo>
                  <a:lnTo>
                    <a:pt x="12780" y="67032"/>
                  </a:lnTo>
                  <a:close/>
                  <a:moveTo>
                    <a:pt x="40257" y="121934"/>
                  </a:moveTo>
                  <a:cubicBezTo>
                    <a:pt x="36423" y="121934"/>
                    <a:pt x="33228" y="118742"/>
                    <a:pt x="33228" y="114912"/>
                  </a:cubicBezTo>
                  <a:cubicBezTo>
                    <a:pt x="33228" y="111081"/>
                    <a:pt x="36423" y="107889"/>
                    <a:pt x="40257" y="107889"/>
                  </a:cubicBezTo>
                  <a:cubicBezTo>
                    <a:pt x="44091" y="107889"/>
                    <a:pt x="47286" y="111081"/>
                    <a:pt x="47286" y="114912"/>
                  </a:cubicBezTo>
                  <a:cubicBezTo>
                    <a:pt x="47286" y="114912"/>
                    <a:pt x="47286" y="114912"/>
                    <a:pt x="47286" y="114912"/>
                  </a:cubicBezTo>
                  <a:cubicBezTo>
                    <a:pt x="47286" y="118742"/>
                    <a:pt x="44091" y="121934"/>
                    <a:pt x="40257" y="121934"/>
                  </a:cubicBezTo>
                  <a:lnTo>
                    <a:pt x="40257" y="121934"/>
                  </a:lnTo>
                  <a:close/>
                  <a:moveTo>
                    <a:pt x="155275" y="121934"/>
                  </a:moveTo>
                  <a:cubicBezTo>
                    <a:pt x="151442" y="121934"/>
                    <a:pt x="148247" y="118742"/>
                    <a:pt x="148247" y="114912"/>
                  </a:cubicBezTo>
                  <a:cubicBezTo>
                    <a:pt x="148247" y="111081"/>
                    <a:pt x="151442" y="107889"/>
                    <a:pt x="155275" y="107889"/>
                  </a:cubicBezTo>
                  <a:cubicBezTo>
                    <a:pt x="159110" y="107889"/>
                    <a:pt x="162305" y="111081"/>
                    <a:pt x="162305" y="114912"/>
                  </a:cubicBezTo>
                  <a:cubicBezTo>
                    <a:pt x="162305" y="114912"/>
                    <a:pt x="162305" y="114912"/>
                    <a:pt x="162305" y="114912"/>
                  </a:cubicBezTo>
                  <a:cubicBezTo>
                    <a:pt x="162305" y="118742"/>
                    <a:pt x="159110" y="121934"/>
                    <a:pt x="155275" y="121934"/>
                  </a:cubicBezTo>
                  <a:lnTo>
                    <a:pt x="155275" y="121934"/>
                  </a:lnTo>
                  <a:close/>
                  <a:moveTo>
                    <a:pt x="189142" y="108528"/>
                  </a:moveTo>
                  <a:lnTo>
                    <a:pt x="173806" y="108528"/>
                  </a:lnTo>
                  <a:cubicBezTo>
                    <a:pt x="171250" y="100229"/>
                    <a:pt x="163582" y="95121"/>
                    <a:pt x="155275" y="95121"/>
                  </a:cubicBezTo>
                  <a:cubicBezTo>
                    <a:pt x="152720" y="95121"/>
                    <a:pt x="150164" y="95760"/>
                    <a:pt x="148247" y="96398"/>
                  </a:cubicBezTo>
                  <a:lnTo>
                    <a:pt x="148247" y="53625"/>
                  </a:lnTo>
                  <a:lnTo>
                    <a:pt x="182752" y="53625"/>
                  </a:lnTo>
                  <a:cubicBezTo>
                    <a:pt x="186586" y="53625"/>
                    <a:pt x="189781" y="56817"/>
                    <a:pt x="189781" y="60648"/>
                  </a:cubicBezTo>
                  <a:lnTo>
                    <a:pt x="189781" y="108528"/>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61" name="TextBox 160">
              <a:extLst>
                <a:ext uri="{FF2B5EF4-FFF2-40B4-BE49-F238E27FC236}">
                  <a16:creationId xmlns:a16="http://schemas.microsoft.com/office/drawing/2014/main" id="{8C7EBCEC-D88D-45E9-B380-29159841DDCA}"/>
                </a:ext>
              </a:extLst>
            </p:cNvPr>
            <p:cNvSpPr txBox="1"/>
            <p:nvPr/>
          </p:nvSpPr>
          <p:spPr>
            <a:xfrm>
              <a:off x="11354823" y="557803"/>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162" name="Graphic 4">
              <a:extLst>
                <a:ext uri="{FF2B5EF4-FFF2-40B4-BE49-F238E27FC236}">
                  <a16:creationId xmlns:a16="http://schemas.microsoft.com/office/drawing/2014/main" id="{BDBBFA5D-88D0-4E7A-A3C6-AA54DD197DE8}"/>
                </a:ext>
              </a:extLst>
            </p:cNvPr>
            <p:cNvGrpSpPr>
              <a:grpSpLocks noChangeAspect="1"/>
            </p:cNvGrpSpPr>
            <p:nvPr/>
          </p:nvGrpSpPr>
          <p:grpSpPr>
            <a:xfrm>
              <a:off x="11380896" y="581206"/>
              <a:ext cx="40399" cy="35847"/>
              <a:chOff x="8914601" y="1481884"/>
              <a:chExt cx="214702" cy="190881"/>
            </a:xfrm>
            <a:solidFill>
              <a:schemeClr val="bg1"/>
            </a:solidFill>
            <a:effectLst/>
          </p:grpSpPr>
          <p:sp>
            <p:nvSpPr>
              <p:cNvPr id="206" name="Graphic 4">
                <a:extLst>
                  <a:ext uri="{FF2B5EF4-FFF2-40B4-BE49-F238E27FC236}">
                    <a16:creationId xmlns:a16="http://schemas.microsoft.com/office/drawing/2014/main" id="{A2FA0835-8BFE-428E-B830-F5F6863654D7}"/>
                  </a:ext>
                </a:extLst>
              </p:cNvPr>
              <p:cNvSpPr/>
              <p:nvPr/>
            </p:nvSpPr>
            <p:spPr>
              <a:xfrm>
                <a:off x="8914601" y="1659997"/>
                <a:ext cx="113741" cy="1276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207" name="Graphic 4">
                <a:extLst>
                  <a:ext uri="{FF2B5EF4-FFF2-40B4-BE49-F238E27FC236}">
                    <a16:creationId xmlns:a16="http://schemas.microsoft.com/office/drawing/2014/main" id="{F67EF1AC-BB02-45B3-A824-40D0C4D8CC97}"/>
                  </a:ext>
                </a:extLst>
              </p:cNvPr>
              <p:cNvSpPr/>
              <p:nvPr/>
            </p:nvSpPr>
            <p:spPr>
              <a:xfrm>
                <a:off x="8938883" y="1481884"/>
                <a:ext cx="190420" cy="190881"/>
              </a:xfrm>
              <a:custGeom>
                <a:avLst/>
                <a:gdLst>
                  <a:gd name="connsiteX0" fmla="*/ 111185 w 190420"/>
                  <a:gd name="connsiteY0" fmla="*/ 101505 h 190881"/>
                  <a:gd name="connsiteX1" fmla="*/ 143774 w 190420"/>
                  <a:gd name="connsiteY1" fmla="*/ 68947 h 190881"/>
                  <a:gd name="connsiteX2" fmla="*/ 145051 w 190420"/>
                  <a:gd name="connsiteY2" fmla="*/ 70224 h 190881"/>
                  <a:gd name="connsiteX3" fmla="*/ 149525 w 190420"/>
                  <a:gd name="connsiteY3" fmla="*/ 72139 h 190881"/>
                  <a:gd name="connsiteX4" fmla="*/ 153997 w 190420"/>
                  <a:gd name="connsiteY4" fmla="*/ 70224 h 190881"/>
                  <a:gd name="connsiteX5" fmla="*/ 153997 w 190420"/>
                  <a:gd name="connsiteY5" fmla="*/ 61286 h 190881"/>
                  <a:gd name="connsiteX6" fmla="*/ 148246 w 190420"/>
                  <a:gd name="connsiteY6" fmla="*/ 55541 h 190881"/>
                  <a:gd name="connsiteX7" fmla="*/ 148246 w 190420"/>
                  <a:gd name="connsiteY7" fmla="*/ 55541 h 190881"/>
                  <a:gd name="connsiteX8" fmla="*/ 100322 w 190420"/>
                  <a:gd name="connsiteY8" fmla="*/ 7661 h 190881"/>
                  <a:gd name="connsiteX9" fmla="*/ 100322 w 190420"/>
                  <a:gd name="connsiteY9" fmla="*/ 7661 h 190881"/>
                  <a:gd name="connsiteX10" fmla="*/ 94571 w 190420"/>
                  <a:gd name="connsiteY10" fmla="*/ 1915 h 190881"/>
                  <a:gd name="connsiteX11" fmla="*/ 85625 w 190420"/>
                  <a:gd name="connsiteY11" fmla="*/ 1915 h 190881"/>
                  <a:gd name="connsiteX12" fmla="*/ 85625 w 190420"/>
                  <a:gd name="connsiteY12" fmla="*/ 10853 h 190881"/>
                  <a:gd name="connsiteX13" fmla="*/ 85625 w 190420"/>
                  <a:gd name="connsiteY13" fmla="*/ 10853 h 190881"/>
                  <a:gd name="connsiteX14" fmla="*/ 86903 w 190420"/>
                  <a:gd name="connsiteY14" fmla="*/ 12130 h 190881"/>
                  <a:gd name="connsiteX15" fmla="*/ 12141 w 190420"/>
                  <a:gd name="connsiteY15" fmla="*/ 86184 h 190881"/>
                  <a:gd name="connsiteX16" fmla="*/ 10863 w 190420"/>
                  <a:gd name="connsiteY16" fmla="*/ 84907 h 190881"/>
                  <a:gd name="connsiteX17" fmla="*/ 1917 w 190420"/>
                  <a:gd name="connsiteY17" fmla="*/ 84907 h 190881"/>
                  <a:gd name="connsiteX18" fmla="*/ 1917 w 190420"/>
                  <a:gd name="connsiteY18" fmla="*/ 93845 h 190881"/>
                  <a:gd name="connsiteX19" fmla="*/ 61343 w 190420"/>
                  <a:gd name="connsiteY19" fmla="*/ 153216 h 190881"/>
                  <a:gd name="connsiteX20" fmla="*/ 70289 w 190420"/>
                  <a:gd name="connsiteY20" fmla="*/ 153216 h 190881"/>
                  <a:gd name="connsiteX21" fmla="*/ 70289 w 190420"/>
                  <a:gd name="connsiteY21" fmla="*/ 144278 h 190881"/>
                  <a:gd name="connsiteX22" fmla="*/ 69011 w 190420"/>
                  <a:gd name="connsiteY22" fmla="*/ 143001 h 190881"/>
                  <a:gd name="connsiteX23" fmla="*/ 101600 w 190420"/>
                  <a:gd name="connsiteY23" fmla="*/ 110443 h 190881"/>
                  <a:gd name="connsiteX24" fmla="*/ 179557 w 190420"/>
                  <a:gd name="connsiteY24" fmla="*/ 188966 h 190881"/>
                  <a:gd name="connsiteX25" fmla="*/ 188503 w 190420"/>
                  <a:gd name="connsiteY25" fmla="*/ 188966 h 190881"/>
                  <a:gd name="connsiteX26" fmla="*/ 188503 w 190420"/>
                  <a:gd name="connsiteY26" fmla="*/ 180028 h 190881"/>
                  <a:gd name="connsiteX27" fmla="*/ 111185 w 190420"/>
                  <a:gd name="connsiteY27" fmla="*/ 101505 h 190881"/>
                  <a:gd name="connsiteX28" fmla="*/ 60066 w 190420"/>
                  <a:gd name="connsiteY28" fmla="*/ 134064 h 190881"/>
                  <a:gd name="connsiteX29" fmla="*/ 21726 w 190420"/>
                  <a:gd name="connsiteY29" fmla="*/ 95121 h 190881"/>
                  <a:gd name="connsiteX30" fmla="*/ 96488 w 190420"/>
                  <a:gd name="connsiteY30" fmla="*/ 21067 h 190881"/>
                  <a:gd name="connsiteX31" fmla="*/ 134828 w 190420"/>
                  <a:gd name="connsiteY31" fmla="*/ 59371 h 190881"/>
                  <a:gd name="connsiteX32" fmla="*/ 60066 w 190420"/>
                  <a:gd name="connsiteY32" fmla="*/ 134064 h 19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0420" h="190881">
                    <a:moveTo>
                      <a:pt x="111185" y="101505"/>
                    </a:moveTo>
                    <a:lnTo>
                      <a:pt x="143774" y="68947"/>
                    </a:lnTo>
                    <a:lnTo>
                      <a:pt x="145051" y="70224"/>
                    </a:lnTo>
                    <a:cubicBezTo>
                      <a:pt x="146330" y="71501"/>
                      <a:pt x="147607" y="72139"/>
                      <a:pt x="149525" y="72139"/>
                    </a:cubicBezTo>
                    <a:cubicBezTo>
                      <a:pt x="151441" y="72139"/>
                      <a:pt x="152720" y="71501"/>
                      <a:pt x="153997" y="70224"/>
                    </a:cubicBezTo>
                    <a:cubicBezTo>
                      <a:pt x="156553" y="67670"/>
                      <a:pt x="156553" y="63840"/>
                      <a:pt x="153997" y="61286"/>
                    </a:cubicBezTo>
                    <a:lnTo>
                      <a:pt x="148246" y="55541"/>
                    </a:lnTo>
                    <a:lnTo>
                      <a:pt x="148246" y="55541"/>
                    </a:lnTo>
                    <a:lnTo>
                      <a:pt x="100322" y="7661"/>
                    </a:lnTo>
                    <a:lnTo>
                      <a:pt x="100322" y="7661"/>
                    </a:lnTo>
                    <a:lnTo>
                      <a:pt x="94571" y="1915"/>
                    </a:lnTo>
                    <a:cubicBezTo>
                      <a:pt x="92015" y="-638"/>
                      <a:pt x="88181" y="-638"/>
                      <a:pt x="85625" y="1915"/>
                    </a:cubicBezTo>
                    <a:cubicBezTo>
                      <a:pt x="83069" y="4469"/>
                      <a:pt x="83069" y="8299"/>
                      <a:pt x="85625" y="10853"/>
                    </a:cubicBezTo>
                    <a:cubicBezTo>
                      <a:pt x="85625" y="10853"/>
                      <a:pt x="85625" y="10853"/>
                      <a:pt x="85625" y="10853"/>
                    </a:cubicBezTo>
                    <a:lnTo>
                      <a:pt x="86903" y="12130"/>
                    </a:lnTo>
                    <a:lnTo>
                      <a:pt x="12141" y="86184"/>
                    </a:lnTo>
                    <a:lnTo>
                      <a:pt x="10863" y="84907"/>
                    </a:lnTo>
                    <a:cubicBezTo>
                      <a:pt x="8306" y="82353"/>
                      <a:pt x="4473" y="82353"/>
                      <a:pt x="1917" y="84907"/>
                    </a:cubicBezTo>
                    <a:cubicBezTo>
                      <a:pt x="-639" y="87461"/>
                      <a:pt x="-639" y="91291"/>
                      <a:pt x="1917" y="93845"/>
                    </a:cubicBezTo>
                    <a:lnTo>
                      <a:pt x="61343" y="153216"/>
                    </a:lnTo>
                    <a:cubicBezTo>
                      <a:pt x="63899" y="155769"/>
                      <a:pt x="67733" y="155769"/>
                      <a:pt x="70289" y="153216"/>
                    </a:cubicBezTo>
                    <a:cubicBezTo>
                      <a:pt x="72845" y="150662"/>
                      <a:pt x="72845" y="146832"/>
                      <a:pt x="70289" y="144278"/>
                    </a:cubicBezTo>
                    <a:lnTo>
                      <a:pt x="69011" y="143001"/>
                    </a:lnTo>
                    <a:lnTo>
                      <a:pt x="101600" y="110443"/>
                    </a:lnTo>
                    <a:lnTo>
                      <a:pt x="179557" y="188966"/>
                    </a:lnTo>
                    <a:cubicBezTo>
                      <a:pt x="182113" y="191520"/>
                      <a:pt x="185947" y="191520"/>
                      <a:pt x="188503" y="188966"/>
                    </a:cubicBezTo>
                    <a:cubicBezTo>
                      <a:pt x="191059" y="186412"/>
                      <a:pt x="191059" y="182582"/>
                      <a:pt x="188503" y="180028"/>
                    </a:cubicBezTo>
                    <a:lnTo>
                      <a:pt x="111185" y="101505"/>
                    </a:lnTo>
                    <a:close/>
                    <a:moveTo>
                      <a:pt x="60066" y="134064"/>
                    </a:moveTo>
                    <a:lnTo>
                      <a:pt x="21726" y="95121"/>
                    </a:lnTo>
                    <a:lnTo>
                      <a:pt x="96488" y="21067"/>
                    </a:lnTo>
                    <a:lnTo>
                      <a:pt x="134828" y="59371"/>
                    </a:lnTo>
                    <a:lnTo>
                      <a:pt x="60066" y="13406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163" name="Graphic 4">
              <a:extLst>
                <a:ext uri="{FF2B5EF4-FFF2-40B4-BE49-F238E27FC236}">
                  <a16:creationId xmlns:a16="http://schemas.microsoft.com/office/drawing/2014/main" id="{555A4036-8D60-47EB-834B-93FFE83D18F4}"/>
                </a:ext>
              </a:extLst>
            </p:cNvPr>
            <p:cNvSpPr/>
            <p:nvPr/>
          </p:nvSpPr>
          <p:spPr>
            <a:xfrm>
              <a:off x="12355236" y="798962"/>
              <a:ext cx="21402" cy="239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nvGrpSpPr>
            <p:cNvPr id="164" name="Graphic 4">
              <a:extLst>
                <a:ext uri="{FF2B5EF4-FFF2-40B4-BE49-F238E27FC236}">
                  <a16:creationId xmlns:a16="http://schemas.microsoft.com/office/drawing/2014/main" id="{15DC8A38-DCAE-442A-94BF-5E636AE650C5}"/>
                </a:ext>
              </a:extLst>
            </p:cNvPr>
            <p:cNvGrpSpPr>
              <a:grpSpLocks noChangeAspect="1"/>
            </p:cNvGrpSpPr>
            <p:nvPr/>
          </p:nvGrpSpPr>
          <p:grpSpPr>
            <a:xfrm>
              <a:off x="11571242" y="579517"/>
              <a:ext cx="44416" cy="44211"/>
              <a:chOff x="6821896" y="1470393"/>
              <a:chExt cx="226203" cy="225992"/>
            </a:xfrm>
            <a:solidFill>
              <a:schemeClr val="bg1"/>
            </a:solidFill>
            <a:effectLst/>
          </p:grpSpPr>
          <p:sp>
            <p:nvSpPr>
              <p:cNvPr id="196" name="Graphic 4">
                <a:extLst>
                  <a:ext uri="{FF2B5EF4-FFF2-40B4-BE49-F238E27FC236}">
                    <a16:creationId xmlns:a16="http://schemas.microsoft.com/office/drawing/2014/main" id="{EF77FE4C-A057-4450-95A8-5DD5BABCDB0A}"/>
                  </a:ext>
                </a:extLst>
              </p:cNvPr>
              <p:cNvSpPr/>
              <p:nvPr/>
            </p:nvSpPr>
            <p:spPr>
              <a:xfrm>
                <a:off x="6860236" y="1506144"/>
                <a:ext cx="150802" cy="150661"/>
              </a:xfrm>
              <a:custGeom>
                <a:avLst/>
                <a:gdLst>
                  <a:gd name="connsiteX0" fmla="*/ 75402 w 150802"/>
                  <a:gd name="connsiteY0" fmla="*/ 0 h 150661"/>
                  <a:gd name="connsiteX1" fmla="*/ 0 w 150802"/>
                  <a:gd name="connsiteY1" fmla="*/ 75331 h 150661"/>
                  <a:gd name="connsiteX2" fmla="*/ 75402 w 150802"/>
                  <a:gd name="connsiteY2" fmla="*/ 150662 h 150661"/>
                  <a:gd name="connsiteX3" fmla="*/ 150802 w 150802"/>
                  <a:gd name="connsiteY3" fmla="*/ 75331 h 150661"/>
                  <a:gd name="connsiteX4" fmla="*/ 150802 w 150802"/>
                  <a:gd name="connsiteY4" fmla="*/ 75331 h 150661"/>
                  <a:gd name="connsiteX5" fmla="*/ 75402 w 150802"/>
                  <a:gd name="connsiteY5" fmla="*/ 0 h 150661"/>
                  <a:gd name="connsiteX6" fmla="*/ 75402 w 150802"/>
                  <a:gd name="connsiteY6" fmla="*/ 138532 h 150661"/>
                  <a:gd name="connsiteX7" fmla="*/ 12780 w 150802"/>
                  <a:gd name="connsiteY7" fmla="*/ 75969 h 150661"/>
                  <a:gd name="connsiteX8" fmla="*/ 75402 w 150802"/>
                  <a:gd name="connsiteY8" fmla="*/ 13406 h 150661"/>
                  <a:gd name="connsiteX9" fmla="*/ 138022 w 150802"/>
                  <a:gd name="connsiteY9" fmla="*/ 75969 h 150661"/>
                  <a:gd name="connsiteX10" fmla="*/ 138022 w 150802"/>
                  <a:gd name="connsiteY10" fmla="*/ 75969 h 150661"/>
                  <a:gd name="connsiteX11" fmla="*/ 75402 w 150802"/>
                  <a:gd name="connsiteY11" fmla="*/ 138532 h 150661"/>
                  <a:gd name="connsiteX12" fmla="*/ 75402 w 150802"/>
                  <a:gd name="connsiteY12" fmla="*/ 138532 h 150661"/>
                  <a:gd name="connsiteX13" fmla="*/ 75402 w 150802"/>
                  <a:gd name="connsiteY13" fmla="*/ 138532 h 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802" h="150661">
                    <a:moveTo>
                      <a:pt x="75402" y="0"/>
                    </a:moveTo>
                    <a:cubicBezTo>
                      <a:pt x="33867" y="0"/>
                      <a:pt x="0" y="33835"/>
                      <a:pt x="0" y="75331"/>
                    </a:cubicBezTo>
                    <a:cubicBezTo>
                      <a:pt x="0" y="116827"/>
                      <a:pt x="33867" y="150662"/>
                      <a:pt x="75402" y="150662"/>
                    </a:cubicBezTo>
                    <a:cubicBezTo>
                      <a:pt x="116936" y="150662"/>
                      <a:pt x="150802" y="116827"/>
                      <a:pt x="150802" y="75331"/>
                    </a:cubicBezTo>
                    <a:cubicBezTo>
                      <a:pt x="150802" y="75331"/>
                      <a:pt x="150802" y="75331"/>
                      <a:pt x="150802" y="75331"/>
                    </a:cubicBezTo>
                    <a:cubicBezTo>
                      <a:pt x="150802" y="33835"/>
                      <a:pt x="116936" y="0"/>
                      <a:pt x="75402" y="0"/>
                    </a:cubicBezTo>
                    <a:close/>
                    <a:moveTo>
                      <a:pt x="75402" y="138532"/>
                    </a:moveTo>
                    <a:cubicBezTo>
                      <a:pt x="40896" y="138532"/>
                      <a:pt x="12780" y="110443"/>
                      <a:pt x="12780" y="75969"/>
                    </a:cubicBezTo>
                    <a:cubicBezTo>
                      <a:pt x="12780" y="41496"/>
                      <a:pt x="40896" y="13406"/>
                      <a:pt x="75402" y="13406"/>
                    </a:cubicBezTo>
                    <a:cubicBezTo>
                      <a:pt x="109907" y="13406"/>
                      <a:pt x="138022" y="41496"/>
                      <a:pt x="138022" y="75969"/>
                    </a:cubicBezTo>
                    <a:cubicBezTo>
                      <a:pt x="138022" y="75969"/>
                      <a:pt x="138022" y="75969"/>
                      <a:pt x="138022" y="75969"/>
                    </a:cubicBezTo>
                    <a:cubicBezTo>
                      <a:pt x="138022" y="110443"/>
                      <a:pt x="109907" y="138532"/>
                      <a:pt x="75402" y="138532"/>
                    </a:cubicBezTo>
                    <a:cubicBezTo>
                      <a:pt x="75402" y="138532"/>
                      <a:pt x="75402" y="138532"/>
                      <a:pt x="75402" y="138532"/>
                    </a:cubicBezTo>
                    <a:lnTo>
                      <a:pt x="75402" y="138532"/>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97" name="Graphic 4">
                <a:extLst>
                  <a:ext uri="{FF2B5EF4-FFF2-40B4-BE49-F238E27FC236}">
                    <a16:creationId xmlns:a16="http://schemas.microsoft.com/office/drawing/2014/main" id="{8FB0B8A7-87C3-4CE5-B7D0-2B8416E7E332}"/>
                  </a:ext>
                </a:extLst>
              </p:cNvPr>
              <p:cNvSpPr/>
              <p:nvPr/>
            </p:nvSpPr>
            <p:spPr>
              <a:xfrm>
                <a:off x="6990591" y="1637654"/>
                <a:ext cx="26837" cy="26812"/>
              </a:xfrm>
              <a:custGeom>
                <a:avLst/>
                <a:gdLst>
                  <a:gd name="connsiteX0" fmla="*/ 10862 w 26837"/>
                  <a:gd name="connsiteY0" fmla="*/ 1915 h 26812"/>
                  <a:gd name="connsiteX1" fmla="*/ 1917 w 26837"/>
                  <a:gd name="connsiteY1" fmla="*/ 1915 h 26812"/>
                  <a:gd name="connsiteX2" fmla="*/ 1917 w 26837"/>
                  <a:gd name="connsiteY2" fmla="*/ 10853 h 26812"/>
                  <a:gd name="connsiteX3" fmla="*/ 1917 w 26837"/>
                  <a:gd name="connsiteY3" fmla="*/ 10853 h 26812"/>
                  <a:gd name="connsiteX4" fmla="*/ 15975 w 26837"/>
                  <a:gd name="connsiteY4" fmla="*/ 24897 h 26812"/>
                  <a:gd name="connsiteX5" fmla="*/ 24921 w 26837"/>
                  <a:gd name="connsiteY5" fmla="*/ 24897 h 26812"/>
                  <a:gd name="connsiteX6" fmla="*/ 24921 w 26837"/>
                  <a:gd name="connsiteY6" fmla="*/ 15960 h 26812"/>
                  <a:gd name="connsiteX7" fmla="*/ 24921 w 26837"/>
                  <a:gd name="connsiteY7" fmla="*/ 15960 h 26812"/>
                  <a:gd name="connsiteX8" fmla="*/ 10862 w 26837"/>
                  <a:gd name="connsiteY8" fmla="*/ 1915 h 2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812">
                    <a:moveTo>
                      <a:pt x="10862" y="1915"/>
                    </a:moveTo>
                    <a:cubicBezTo>
                      <a:pt x="8307" y="-638"/>
                      <a:pt x="4472" y="-638"/>
                      <a:pt x="1917" y="1915"/>
                    </a:cubicBezTo>
                    <a:cubicBezTo>
                      <a:pt x="-639" y="4469"/>
                      <a:pt x="-639" y="8299"/>
                      <a:pt x="1917" y="10853"/>
                    </a:cubicBezTo>
                    <a:cubicBezTo>
                      <a:pt x="1917" y="10853"/>
                      <a:pt x="1917" y="10853"/>
                      <a:pt x="1917" y="10853"/>
                    </a:cubicBezTo>
                    <a:lnTo>
                      <a:pt x="15975" y="24897"/>
                    </a:lnTo>
                    <a:cubicBezTo>
                      <a:pt x="18531" y="27451"/>
                      <a:pt x="22365" y="27451"/>
                      <a:pt x="24921" y="24897"/>
                    </a:cubicBezTo>
                    <a:cubicBezTo>
                      <a:pt x="27477" y="22344"/>
                      <a:pt x="27477" y="18513"/>
                      <a:pt x="24921" y="15960"/>
                    </a:cubicBezTo>
                    <a:lnTo>
                      <a:pt x="24921" y="15960"/>
                    </a:lnTo>
                    <a:lnTo>
                      <a:pt x="10862"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98" name="Graphic 4">
                <a:extLst>
                  <a:ext uri="{FF2B5EF4-FFF2-40B4-BE49-F238E27FC236}">
                    <a16:creationId xmlns:a16="http://schemas.microsoft.com/office/drawing/2014/main" id="{7E5190E7-868A-42EE-959D-E0BCEE7E58DC}"/>
                  </a:ext>
                </a:extLst>
              </p:cNvPr>
              <p:cNvSpPr/>
              <p:nvPr/>
            </p:nvSpPr>
            <p:spPr>
              <a:xfrm>
                <a:off x="6852858" y="1500688"/>
                <a:ext cx="25269" cy="25246"/>
              </a:xfrm>
              <a:custGeom>
                <a:avLst/>
                <a:gdLst>
                  <a:gd name="connsiteX0" fmla="*/ 14407 w 25269"/>
                  <a:gd name="connsiteY0" fmla="*/ 23331 h 25246"/>
                  <a:gd name="connsiteX1" fmla="*/ 18880 w 25269"/>
                  <a:gd name="connsiteY1" fmla="*/ 25246 h 25246"/>
                  <a:gd name="connsiteX2" fmla="*/ 23353 w 25269"/>
                  <a:gd name="connsiteY2" fmla="*/ 23331 h 25246"/>
                  <a:gd name="connsiteX3" fmla="*/ 23353 w 25269"/>
                  <a:gd name="connsiteY3" fmla="*/ 14394 h 25246"/>
                  <a:gd name="connsiteX4" fmla="*/ 23353 w 25269"/>
                  <a:gd name="connsiteY4" fmla="*/ 14394 h 25246"/>
                  <a:gd name="connsiteX5" fmla="*/ 11212 w 25269"/>
                  <a:gd name="connsiteY5" fmla="*/ 2264 h 25246"/>
                  <a:gd name="connsiteX6" fmla="*/ 2266 w 25269"/>
                  <a:gd name="connsiteY6" fmla="*/ 1626 h 25246"/>
                  <a:gd name="connsiteX7" fmla="*/ 1627 w 25269"/>
                  <a:gd name="connsiteY7" fmla="*/ 10563 h 25246"/>
                  <a:gd name="connsiteX8" fmla="*/ 2266 w 25269"/>
                  <a:gd name="connsiteY8" fmla="*/ 11202 h 25246"/>
                  <a:gd name="connsiteX9" fmla="*/ 14407 w 25269"/>
                  <a:gd name="connsiteY9" fmla="*/ 23331 h 25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69" h="25246">
                    <a:moveTo>
                      <a:pt x="14407" y="23331"/>
                    </a:moveTo>
                    <a:cubicBezTo>
                      <a:pt x="15685" y="24608"/>
                      <a:pt x="16963" y="25246"/>
                      <a:pt x="18880" y="25246"/>
                    </a:cubicBezTo>
                    <a:cubicBezTo>
                      <a:pt x="20796" y="25246"/>
                      <a:pt x="22075" y="24608"/>
                      <a:pt x="23353" y="23331"/>
                    </a:cubicBezTo>
                    <a:cubicBezTo>
                      <a:pt x="25909" y="20778"/>
                      <a:pt x="25909" y="16947"/>
                      <a:pt x="23353" y="14394"/>
                    </a:cubicBezTo>
                    <a:cubicBezTo>
                      <a:pt x="23353" y="14394"/>
                      <a:pt x="23353" y="14394"/>
                      <a:pt x="23353" y="14394"/>
                    </a:cubicBezTo>
                    <a:lnTo>
                      <a:pt x="11212" y="2264"/>
                    </a:lnTo>
                    <a:cubicBezTo>
                      <a:pt x="8656" y="-290"/>
                      <a:pt x="4822" y="-928"/>
                      <a:pt x="2266" y="1626"/>
                    </a:cubicBezTo>
                    <a:cubicBezTo>
                      <a:pt x="-290" y="4179"/>
                      <a:pt x="-929" y="8010"/>
                      <a:pt x="1627" y="10563"/>
                    </a:cubicBezTo>
                    <a:cubicBezTo>
                      <a:pt x="1627" y="10563"/>
                      <a:pt x="2266" y="11202"/>
                      <a:pt x="2266" y="11202"/>
                    </a:cubicBezTo>
                    <a:lnTo>
                      <a:pt x="14407" y="23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99" name="Graphic 4">
                <a:extLst>
                  <a:ext uri="{FF2B5EF4-FFF2-40B4-BE49-F238E27FC236}">
                    <a16:creationId xmlns:a16="http://schemas.microsoft.com/office/drawing/2014/main" id="{6803567B-DB9B-4676-B63A-A36CC68799D8}"/>
                  </a:ext>
                </a:extLst>
              </p:cNvPr>
              <p:cNvSpPr/>
              <p:nvPr/>
            </p:nvSpPr>
            <p:spPr>
              <a:xfrm>
                <a:off x="6851290" y="1637727"/>
                <a:ext cx="26837" cy="26739"/>
              </a:xfrm>
              <a:custGeom>
                <a:avLst/>
                <a:gdLst>
                  <a:gd name="connsiteX0" fmla="*/ 15975 w 26837"/>
                  <a:gd name="connsiteY0" fmla="*/ 1842 h 26739"/>
                  <a:gd name="connsiteX1" fmla="*/ 1917 w 26837"/>
                  <a:gd name="connsiteY1" fmla="*/ 15887 h 26739"/>
                  <a:gd name="connsiteX2" fmla="*/ 1917 w 26837"/>
                  <a:gd name="connsiteY2" fmla="*/ 24824 h 26739"/>
                  <a:gd name="connsiteX3" fmla="*/ 10863 w 26837"/>
                  <a:gd name="connsiteY3" fmla="*/ 24824 h 26739"/>
                  <a:gd name="connsiteX4" fmla="*/ 10863 w 26837"/>
                  <a:gd name="connsiteY4" fmla="*/ 24824 h 26739"/>
                  <a:gd name="connsiteX5" fmla="*/ 24921 w 26837"/>
                  <a:gd name="connsiteY5" fmla="*/ 11418 h 26739"/>
                  <a:gd name="connsiteX6" fmla="*/ 24921 w 26837"/>
                  <a:gd name="connsiteY6" fmla="*/ 2480 h 26739"/>
                  <a:gd name="connsiteX7" fmla="*/ 24921 w 26837"/>
                  <a:gd name="connsiteY7" fmla="*/ 2480 h 26739"/>
                  <a:gd name="connsiteX8" fmla="*/ 15975 w 26837"/>
                  <a:gd name="connsiteY8" fmla="*/ 1842 h 2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739">
                    <a:moveTo>
                      <a:pt x="15975" y="1842"/>
                    </a:moveTo>
                    <a:lnTo>
                      <a:pt x="1917" y="15887"/>
                    </a:lnTo>
                    <a:cubicBezTo>
                      <a:pt x="-639" y="18440"/>
                      <a:pt x="-639" y="22271"/>
                      <a:pt x="1917" y="24824"/>
                    </a:cubicBezTo>
                    <a:cubicBezTo>
                      <a:pt x="4473" y="27378"/>
                      <a:pt x="8307" y="27378"/>
                      <a:pt x="10863" y="24824"/>
                    </a:cubicBezTo>
                    <a:cubicBezTo>
                      <a:pt x="10863" y="24824"/>
                      <a:pt x="10863" y="24824"/>
                      <a:pt x="10863" y="24824"/>
                    </a:cubicBezTo>
                    <a:lnTo>
                      <a:pt x="24921" y="11418"/>
                    </a:lnTo>
                    <a:cubicBezTo>
                      <a:pt x="27477" y="8864"/>
                      <a:pt x="27477" y="5034"/>
                      <a:pt x="24921" y="2480"/>
                    </a:cubicBezTo>
                    <a:cubicBezTo>
                      <a:pt x="24921" y="2480"/>
                      <a:pt x="24921" y="2480"/>
                      <a:pt x="24921" y="2480"/>
                    </a:cubicBezTo>
                    <a:cubicBezTo>
                      <a:pt x="22365" y="-712"/>
                      <a:pt x="18531" y="-712"/>
                      <a:pt x="15975" y="184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200" name="Graphic 4">
                <a:extLst>
                  <a:ext uri="{FF2B5EF4-FFF2-40B4-BE49-F238E27FC236}">
                    <a16:creationId xmlns:a16="http://schemas.microsoft.com/office/drawing/2014/main" id="{CB82032E-9289-4E95-A5A3-CCCA5CA5DABB}"/>
                  </a:ext>
                </a:extLst>
              </p:cNvPr>
              <p:cNvSpPr/>
              <p:nvPr/>
            </p:nvSpPr>
            <p:spPr>
              <a:xfrm>
                <a:off x="6990591" y="1500398"/>
                <a:ext cx="24920" cy="24897"/>
              </a:xfrm>
              <a:custGeom>
                <a:avLst/>
                <a:gdLst>
                  <a:gd name="connsiteX0" fmla="*/ 6390 w 24920"/>
                  <a:gd name="connsiteY0" fmla="*/ 24898 h 24897"/>
                  <a:gd name="connsiteX1" fmla="*/ 10862 w 24920"/>
                  <a:gd name="connsiteY1" fmla="*/ 22982 h 24897"/>
                  <a:gd name="connsiteX2" fmla="*/ 23003 w 24920"/>
                  <a:gd name="connsiteY2" fmla="*/ 10853 h 24897"/>
                  <a:gd name="connsiteX3" fmla="*/ 23003 w 24920"/>
                  <a:gd name="connsiteY3" fmla="*/ 1915 h 24897"/>
                  <a:gd name="connsiteX4" fmla="*/ 23003 w 24920"/>
                  <a:gd name="connsiteY4" fmla="*/ 1915 h 24897"/>
                  <a:gd name="connsiteX5" fmla="*/ 14057 w 24920"/>
                  <a:gd name="connsiteY5" fmla="*/ 1915 h 24897"/>
                  <a:gd name="connsiteX6" fmla="*/ 1917 w 24920"/>
                  <a:gd name="connsiteY6" fmla="*/ 14045 h 24897"/>
                  <a:gd name="connsiteX7" fmla="*/ 1917 w 24920"/>
                  <a:gd name="connsiteY7" fmla="*/ 22982 h 24897"/>
                  <a:gd name="connsiteX8" fmla="*/ 6390 w 24920"/>
                  <a:gd name="connsiteY8" fmla="*/ 24898 h 24897"/>
                  <a:gd name="connsiteX9" fmla="*/ 6390 w 24920"/>
                  <a:gd name="connsiteY9" fmla="*/ 24898 h 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20" h="24897">
                    <a:moveTo>
                      <a:pt x="6390" y="24898"/>
                    </a:moveTo>
                    <a:cubicBezTo>
                      <a:pt x="8307" y="24898"/>
                      <a:pt x="9585" y="24259"/>
                      <a:pt x="10862" y="22982"/>
                    </a:cubicBezTo>
                    <a:lnTo>
                      <a:pt x="23003" y="10853"/>
                    </a:lnTo>
                    <a:cubicBezTo>
                      <a:pt x="25560" y="8299"/>
                      <a:pt x="25560" y="4469"/>
                      <a:pt x="23003" y="1915"/>
                    </a:cubicBezTo>
                    <a:cubicBezTo>
                      <a:pt x="23003" y="1915"/>
                      <a:pt x="23003" y="1915"/>
                      <a:pt x="23003" y="1915"/>
                    </a:cubicBezTo>
                    <a:cubicBezTo>
                      <a:pt x="20447" y="-638"/>
                      <a:pt x="16613" y="-638"/>
                      <a:pt x="14057" y="1915"/>
                    </a:cubicBezTo>
                    <a:lnTo>
                      <a:pt x="1917" y="14045"/>
                    </a:lnTo>
                    <a:cubicBezTo>
                      <a:pt x="-639" y="16598"/>
                      <a:pt x="-639" y="20429"/>
                      <a:pt x="1917" y="22982"/>
                    </a:cubicBezTo>
                    <a:cubicBezTo>
                      <a:pt x="3195" y="24259"/>
                      <a:pt x="4472" y="24898"/>
                      <a:pt x="6390" y="24898"/>
                    </a:cubicBezTo>
                    <a:lnTo>
                      <a:pt x="6390" y="2489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201" name="Graphic 4">
                <a:extLst>
                  <a:ext uri="{FF2B5EF4-FFF2-40B4-BE49-F238E27FC236}">
                    <a16:creationId xmlns:a16="http://schemas.microsoft.com/office/drawing/2014/main" id="{B1EC91B6-24FF-45DA-9AAB-F29B076D74BD}"/>
                  </a:ext>
                </a:extLst>
              </p:cNvPr>
              <p:cNvSpPr/>
              <p:nvPr/>
            </p:nvSpPr>
            <p:spPr>
              <a:xfrm>
                <a:off x="7016150" y="1575729"/>
                <a:ext cx="31949" cy="12767"/>
              </a:xfrm>
              <a:custGeom>
                <a:avLst/>
                <a:gdLst>
                  <a:gd name="connsiteX0" fmla="*/ 25560 w 31949"/>
                  <a:gd name="connsiteY0" fmla="*/ 0 h 12767"/>
                  <a:gd name="connsiteX1" fmla="*/ 6390 w 31949"/>
                  <a:gd name="connsiteY1" fmla="*/ 0 h 12767"/>
                  <a:gd name="connsiteX2" fmla="*/ 0 w 31949"/>
                  <a:gd name="connsiteY2" fmla="*/ 6384 h 12767"/>
                  <a:gd name="connsiteX3" fmla="*/ 6390 w 31949"/>
                  <a:gd name="connsiteY3" fmla="*/ 12768 h 12767"/>
                  <a:gd name="connsiteX4" fmla="*/ 25560 w 31949"/>
                  <a:gd name="connsiteY4" fmla="*/ 12768 h 12767"/>
                  <a:gd name="connsiteX5" fmla="*/ 31950 w 31949"/>
                  <a:gd name="connsiteY5" fmla="*/ 6384 h 12767"/>
                  <a:gd name="connsiteX6" fmla="*/ 25560 w 31949"/>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49" h="12767">
                    <a:moveTo>
                      <a:pt x="25560" y="0"/>
                    </a:moveTo>
                    <a:lnTo>
                      <a:pt x="6390" y="0"/>
                    </a:lnTo>
                    <a:cubicBezTo>
                      <a:pt x="2556" y="0"/>
                      <a:pt x="0" y="2554"/>
                      <a:pt x="0" y="6384"/>
                    </a:cubicBezTo>
                    <a:cubicBezTo>
                      <a:pt x="0" y="10214"/>
                      <a:pt x="2556" y="12768"/>
                      <a:pt x="6390" y="12768"/>
                    </a:cubicBezTo>
                    <a:lnTo>
                      <a:pt x="25560" y="12768"/>
                    </a:lnTo>
                    <a:cubicBezTo>
                      <a:pt x="29394" y="12768"/>
                      <a:pt x="31950" y="10214"/>
                      <a:pt x="31950" y="6384"/>
                    </a:cubicBezTo>
                    <a:cubicBezTo>
                      <a:pt x="31950" y="2554"/>
                      <a:pt x="29394" y="0"/>
                      <a:pt x="2556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202" name="Graphic 4">
                <a:extLst>
                  <a:ext uri="{FF2B5EF4-FFF2-40B4-BE49-F238E27FC236}">
                    <a16:creationId xmlns:a16="http://schemas.microsoft.com/office/drawing/2014/main" id="{1EFDE8CE-DFF4-4B00-8210-C43CF90651AA}"/>
                  </a:ext>
                </a:extLst>
              </p:cNvPr>
              <p:cNvSpPr/>
              <p:nvPr/>
            </p:nvSpPr>
            <p:spPr>
              <a:xfrm>
                <a:off x="6821896" y="1575729"/>
                <a:ext cx="30672" cy="12767"/>
              </a:xfrm>
              <a:custGeom>
                <a:avLst/>
                <a:gdLst>
                  <a:gd name="connsiteX0" fmla="*/ 24282 w 30672"/>
                  <a:gd name="connsiteY0" fmla="*/ 0 h 12767"/>
                  <a:gd name="connsiteX1" fmla="*/ 6390 w 30672"/>
                  <a:gd name="connsiteY1" fmla="*/ 0 h 12767"/>
                  <a:gd name="connsiteX2" fmla="*/ 0 w 30672"/>
                  <a:gd name="connsiteY2" fmla="*/ 6384 h 12767"/>
                  <a:gd name="connsiteX3" fmla="*/ 6390 w 30672"/>
                  <a:gd name="connsiteY3" fmla="*/ 12768 h 12767"/>
                  <a:gd name="connsiteX4" fmla="*/ 24282 w 30672"/>
                  <a:gd name="connsiteY4" fmla="*/ 12768 h 12767"/>
                  <a:gd name="connsiteX5" fmla="*/ 30672 w 30672"/>
                  <a:gd name="connsiteY5" fmla="*/ 6384 h 12767"/>
                  <a:gd name="connsiteX6" fmla="*/ 24282 w 30672"/>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72" h="12767">
                    <a:moveTo>
                      <a:pt x="24282" y="0"/>
                    </a:moveTo>
                    <a:lnTo>
                      <a:pt x="6390" y="0"/>
                    </a:lnTo>
                    <a:cubicBezTo>
                      <a:pt x="2556" y="0"/>
                      <a:pt x="0" y="2554"/>
                      <a:pt x="0" y="6384"/>
                    </a:cubicBezTo>
                    <a:cubicBezTo>
                      <a:pt x="0" y="10214"/>
                      <a:pt x="2556" y="12768"/>
                      <a:pt x="6390" y="12768"/>
                    </a:cubicBezTo>
                    <a:lnTo>
                      <a:pt x="24282" y="12768"/>
                    </a:lnTo>
                    <a:cubicBezTo>
                      <a:pt x="28116" y="12768"/>
                      <a:pt x="30672" y="10214"/>
                      <a:pt x="30672" y="6384"/>
                    </a:cubicBezTo>
                    <a:cubicBezTo>
                      <a:pt x="30672" y="2554"/>
                      <a:pt x="27477" y="0"/>
                      <a:pt x="24282"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203" name="Graphic 4">
                <a:extLst>
                  <a:ext uri="{FF2B5EF4-FFF2-40B4-BE49-F238E27FC236}">
                    <a16:creationId xmlns:a16="http://schemas.microsoft.com/office/drawing/2014/main" id="{48C50FBE-BB9E-44AC-BA0C-2D44BE983E46}"/>
                  </a:ext>
                </a:extLst>
              </p:cNvPr>
              <p:cNvSpPr/>
              <p:nvPr/>
            </p:nvSpPr>
            <p:spPr>
              <a:xfrm>
                <a:off x="6926691" y="1663189"/>
                <a:ext cx="12779" cy="33196"/>
              </a:xfrm>
              <a:custGeom>
                <a:avLst/>
                <a:gdLst>
                  <a:gd name="connsiteX0" fmla="*/ 6390 w 12779"/>
                  <a:gd name="connsiteY0" fmla="*/ 0 h 33196"/>
                  <a:gd name="connsiteX1" fmla="*/ 0 w 12779"/>
                  <a:gd name="connsiteY1" fmla="*/ 6384 h 33196"/>
                  <a:gd name="connsiteX2" fmla="*/ 0 w 12779"/>
                  <a:gd name="connsiteY2" fmla="*/ 26813 h 33196"/>
                  <a:gd name="connsiteX3" fmla="*/ 6390 w 12779"/>
                  <a:gd name="connsiteY3" fmla="*/ 33197 h 33196"/>
                  <a:gd name="connsiteX4" fmla="*/ 12780 w 12779"/>
                  <a:gd name="connsiteY4" fmla="*/ 26813 h 33196"/>
                  <a:gd name="connsiteX5" fmla="*/ 12780 w 12779"/>
                  <a:gd name="connsiteY5" fmla="*/ 6384 h 33196"/>
                  <a:gd name="connsiteX6" fmla="*/ 6390 w 12779"/>
                  <a:gd name="connsiteY6" fmla="*/ 0 h 3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33196">
                    <a:moveTo>
                      <a:pt x="6390" y="0"/>
                    </a:moveTo>
                    <a:cubicBezTo>
                      <a:pt x="2556" y="0"/>
                      <a:pt x="0" y="2554"/>
                      <a:pt x="0" y="6384"/>
                    </a:cubicBezTo>
                    <a:lnTo>
                      <a:pt x="0" y="26813"/>
                    </a:lnTo>
                    <a:cubicBezTo>
                      <a:pt x="0" y="30643"/>
                      <a:pt x="2556" y="33197"/>
                      <a:pt x="6390" y="33197"/>
                    </a:cubicBezTo>
                    <a:cubicBezTo>
                      <a:pt x="10224" y="33197"/>
                      <a:pt x="12780" y="30643"/>
                      <a:pt x="12780" y="26813"/>
                    </a:cubicBezTo>
                    <a:lnTo>
                      <a:pt x="12780" y="6384"/>
                    </a:lnTo>
                    <a:cubicBezTo>
                      <a:pt x="12780" y="3192"/>
                      <a:pt x="10224" y="0"/>
                      <a:pt x="639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204" name="Graphic 4">
                <a:extLst>
                  <a:ext uri="{FF2B5EF4-FFF2-40B4-BE49-F238E27FC236}">
                    <a16:creationId xmlns:a16="http://schemas.microsoft.com/office/drawing/2014/main" id="{9E815CF9-AC2A-4BC5-AF3D-2652AFF9EEE8}"/>
                  </a:ext>
                </a:extLst>
              </p:cNvPr>
              <p:cNvSpPr/>
              <p:nvPr/>
            </p:nvSpPr>
            <p:spPr>
              <a:xfrm>
                <a:off x="6926691" y="1470393"/>
                <a:ext cx="12779" cy="29366"/>
              </a:xfrm>
              <a:custGeom>
                <a:avLst/>
                <a:gdLst>
                  <a:gd name="connsiteX0" fmla="*/ 6390 w 12779"/>
                  <a:gd name="connsiteY0" fmla="*/ 29366 h 29366"/>
                  <a:gd name="connsiteX1" fmla="*/ 12780 w 12779"/>
                  <a:gd name="connsiteY1" fmla="*/ 22982 h 29366"/>
                  <a:gd name="connsiteX2" fmla="*/ 12780 w 12779"/>
                  <a:gd name="connsiteY2" fmla="*/ 6384 h 29366"/>
                  <a:gd name="connsiteX3" fmla="*/ 6390 w 12779"/>
                  <a:gd name="connsiteY3" fmla="*/ 0 h 29366"/>
                  <a:gd name="connsiteX4" fmla="*/ 0 w 12779"/>
                  <a:gd name="connsiteY4" fmla="*/ 6384 h 29366"/>
                  <a:gd name="connsiteX5" fmla="*/ 0 w 12779"/>
                  <a:gd name="connsiteY5" fmla="*/ 22982 h 29366"/>
                  <a:gd name="connsiteX6" fmla="*/ 6390 w 12779"/>
                  <a:gd name="connsiteY6" fmla="*/ 29366 h 2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29366">
                    <a:moveTo>
                      <a:pt x="6390" y="29366"/>
                    </a:moveTo>
                    <a:cubicBezTo>
                      <a:pt x="10224" y="29366"/>
                      <a:pt x="12780" y="26813"/>
                      <a:pt x="12780" y="22982"/>
                    </a:cubicBezTo>
                    <a:lnTo>
                      <a:pt x="12780" y="6384"/>
                    </a:lnTo>
                    <a:cubicBezTo>
                      <a:pt x="12780" y="2554"/>
                      <a:pt x="10224" y="0"/>
                      <a:pt x="6390" y="0"/>
                    </a:cubicBezTo>
                    <a:cubicBezTo>
                      <a:pt x="2556" y="0"/>
                      <a:pt x="0" y="2554"/>
                      <a:pt x="0" y="6384"/>
                    </a:cubicBezTo>
                    <a:lnTo>
                      <a:pt x="0" y="22982"/>
                    </a:lnTo>
                    <a:cubicBezTo>
                      <a:pt x="0" y="26174"/>
                      <a:pt x="2556" y="29366"/>
                      <a:pt x="6390" y="293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205" name="Graphic 4">
                <a:extLst>
                  <a:ext uri="{FF2B5EF4-FFF2-40B4-BE49-F238E27FC236}">
                    <a16:creationId xmlns:a16="http://schemas.microsoft.com/office/drawing/2014/main" id="{9E8288B2-1E44-4808-B55F-03F6A04BA389}"/>
                  </a:ext>
                </a:extLst>
              </p:cNvPr>
              <p:cNvSpPr/>
              <p:nvPr/>
            </p:nvSpPr>
            <p:spPr>
              <a:xfrm>
                <a:off x="6911873" y="1532318"/>
                <a:ext cx="59228" cy="106612"/>
              </a:xfrm>
              <a:custGeom>
                <a:avLst/>
                <a:gdLst>
                  <a:gd name="connsiteX0" fmla="*/ 52519 w 59228"/>
                  <a:gd name="connsiteY0" fmla="*/ 33835 h 106612"/>
                  <a:gd name="connsiteX1" fmla="*/ 43573 w 59228"/>
                  <a:gd name="connsiteY1" fmla="*/ 33835 h 106612"/>
                  <a:gd name="connsiteX2" fmla="*/ 48685 w 59228"/>
                  <a:gd name="connsiteY2" fmla="*/ 7661 h 106612"/>
                  <a:gd name="connsiteX3" fmla="*/ 47407 w 59228"/>
                  <a:gd name="connsiteY3" fmla="*/ 2554 h 106612"/>
                  <a:gd name="connsiteX4" fmla="*/ 42295 w 59228"/>
                  <a:gd name="connsiteY4" fmla="*/ 0 h 106612"/>
                  <a:gd name="connsiteX5" fmla="*/ 16735 w 59228"/>
                  <a:gd name="connsiteY5" fmla="*/ 0 h 106612"/>
                  <a:gd name="connsiteX6" fmla="*/ 10346 w 59228"/>
                  <a:gd name="connsiteY6" fmla="*/ 5107 h 106612"/>
                  <a:gd name="connsiteX7" fmla="*/ 121 w 59228"/>
                  <a:gd name="connsiteY7" fmla="*/ 50434 h 106612"/>
                  <a:gd name="connsiteX8" fmla="*/ 5233 w 59228"/>
                  <a:gd name="connsiteY8" fmla="*/ 58094 h 106612"/>
                  <a:gd name="connsiteX9" fmla="*/ 6511 w 59228"/>
                  <a:gd name="connsiteY9" fmla="*/ 58094 h 106612"/>
                  <a:gd name="connsiteX10" fmla="*/ 16096 w 59228"/>
                  <a:gd name="connsiteY10" fmla="*/ 58094 h 106612"/>
                  <a:gd name="connsiteX11" fmla="*/ 10346 w 59228"/>
                  <a:gd name="connsiteY11" fmla="*/ 98952 h 106612"/>
                  <a:gd name="connsiteX12" fmla="*/ 14818 w 59228"/>
                  <a:gd name="connsiteY12" fmla="*/ 105974 h 106612"/>
                  <a:gd name="connsiteX13" fmla="*/ 16735 w 59228"/>
                  <a:gd name="connsiteY13" fmla="*/ 106613 h 106612"/>
                  <a:gd name="connsiteX14" fmla="*/ 22486 w 59228"/>
                  <a:gd name="connsiteY14" fmla="*/ 103421 h 106612"/>
                  <a:gd name="connsiteX15" fmla="*/ 58270 w 59228"/>
                  <a:gd name="connsiteY15" fmla="*/ 44050 h 106612"/>
                  <a:gd name="connsiteX16" fmla="*/ 58270 w 59228"/>
                  <a:gd name="connsiteY16" fmla="*/ 37666 h 106612"/>
                  <a:gd name="connsiteX17" fmla="*/ 52519 w 59228"/>
                  <a:gd name="connsiteY17" fmla="*/ 33835 h 106612"/>
                  <a:gd name="connsiteX18" fmla="*/ 27598 w 59228"/>
                  <a:gd name="connsiteY18" fmla="*/ 69585 h 106612"/>
                  <a:gd name="connsiteX19" fmla="*/ 30154 w 59228"/>
                  <a:gd name="connsiteY19" fmla="*/ 52349 h 106612"/>
                  <a:gd name="connsiteX20" fmla="*/ 28876 w 59228"/>
                  <a:gd name="connsiteY20" fmla="*/ 47242 h 106612"/>
                  <a:gd name="connsiteX21" fmla="*/ 23764 w 59228"/>
                  <a:gd name="connsiteY21" fmla="*/ 44688 h 106612"/>
                  <a:gd name="connsiteX22" fmla="*/ 14818 w 59228"/>
                  <a:gd name="connsiteY22" fmla="*/ 44688 h 106612"/>
                  <a:gd name="connsiteX23" fmla="*/ 22486 w 59228"/>
                  <a:gd name="connsiteY23" fmla="*/ 12130 h 106612"/>
                  <a:gd name="connsiteX24" fmla="*/ 35266 w 59228"/>
                  <a:gd name="connsiteY24" fmla="*/ 12130 h 106612"/>
                  <a:gd name="connsiteX25" fmla="*/ 30154 w 59228"/>
                  <a:gd name="connsiteY25" fmla="*/ 38304 h 106612"/>
                  <a:gd name="connsiteX26" fmla="*/ 35266 w 59228"/>
                  <a:gd name="connsiteY26" fmla="*/ 45965 h 106612"/>
                  <a:gd name="connsiteX27" fmla="*/ 36544 w 59228"/>
                  <a:gd name="connsiteY27" fmla="*/ 45965 h 106612"/>
                  <a:gd name="connsiteX28" fmla="*/ 41656 w 59228"/>
                  <a:gd name="connsiteY28" fmla="*/ 45965 h 106612"/>
                  <a:gd name="connsiteX29" fmla="*/ 27598 w 59228"/>
                  <a:gd name="connsiteY29" fmla="*/ 69585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9228" h="106612">
                    <a:moveTo>
                      <a:pt x="52519" y="33835"/>
                    </a:moveTo>
                    <a:lnTo>
                      <a:pt x="43573" y="33835"/>
                    </a:lnTo>
                    <a:lnTo>
                      <a:pt x="48685" y="7661"/>
                    </a:lnTo>
                    <a:cubicBezTo>
                      <a:pt x="49324" y="5746"/>
                      <a:pt x="48685" y="3830"/>
                      <a:pt x="47407" y="2554"/>
                    </a:cubicBezTo>
                    <a:cubicBezTo>
                      <a:pt x="46129" y="1277"/>
                      <a:pt x="44212" y="0"/>
                      <a:pt x="42295" y="0"/>
                    </a:cubicBezTo>
                    <a:lnTo>
                      <a:pt x="16735" y="0"/>
                    </a:lnTo>
                    <a:cubicBezTo>
                      <a:pt x="13541" y="0"/>
                      <a:pt x="10984" y="1915"/>
                      <a:pt x="10346" y="5107"/>
                    </a:cubicBezTo>
                    <a:lnTo>
                      <a:pt x="121" y="50434"/>
                    </a:lnTo>
                    <a:cubicBezTo>
                      <a:pt x="-518" y="53626"/>
                      <a:pt x="1399" y="57456"/>
                      <a:pt x="5233" y="58094"/>
                    </a:cubicBezTo>
                    <a:cubicBezTo>
                      <a:pt x="5872" y="58094"/>
                      <a:pt x="6511" y="58094"/>
                      <a:pt x="6511" y="58094"/>
                    </a:cubicBezTo>
                    <a:lnTo>
                      <a:pt x="16096" y="58094"/>
                    </a:lnTo>
                    <a:lnTo>
                      <a:pt x="10346" y="98952"/>
                    </a:lnTo>
                    <a:cubicBezTo>
                      <a:pt x="9706" y="102144"/>
                      <a:pt x="11623" y="105336"/>
                      <a:pt x="14818" y="105974"/>
                    </a:cubicBezTo>
                    <a:cubicBezTo>
                      <a:pt x="15457" y="105974"/>
                      <a:pt x="16096" y="106613"/>
                      <a:pt x="16735" y="106613"/>
                    </a:cubicBezTo>
                    <a:cubicBezTo>
                      <a:pt x="19291" y="106613"/>
                      <a:pt x="21208" y="105336"/>
                      <a:pt x="22486" y="103421"/>
                    </a:cubicBezTo>
                    <a:lnTo>
                      <a:pt x="58270" y="44050"/>
                    </a:lnTo>
                    <a:cubicBezTo>
                      <a:pt x="59548" y="42134"/>
                      <a:pt x="59548" y="39581"/>
                      <a:pt x="58270" y="37666"/>
                    </a:cubicBezTo>
                    <a:cubicBezTo>
                      <a:pt x="56992" y="35112"/>
                      <a:pt x="55075" y="33835"/>
                      <a:pt x="52519" y="33835"/>
                    </a:cubicBezTo>
                    <a:close/>
                    <a:moveTo>
                      <a:pt x="27598" y="69585"/>
                    </a:moveTo>
                    <a:lnTo>
                      <a:pt x="30154" y="52349"/>
                    </a:lnTo>
                    <a:cubicBezTo>
                      <a:pt x="30154" y="50434"/>
                      <a:pt x="30154" y="48518"/>
                      <a:pt x="28876" y="47242"/>
                    </a:cubicBezTo>
                    <a:cubicBezTo>
                      <a:pt x="27598" y="45965"/>
                      <a:pt x="25681" y="44688"/>
                      <a:pt x="23764" y="44688"/>
                    </a:cubicBezTo>
                    <a:lnTo>
                      <a:pt x="14818" y="44688"/>
                    </a:lnTo>
                    <a:lnTo>
                      <a:pt x="22486" y="12130"/>
                    </a:lnTo>
                    <a:lnTo>
                      <a:pt x="35266" y="12130"/>
                    </a:lnTo>
                    <a:lnTo>
                      <a:pt x="30154" y="38304"/>
                    </a:lnTo>
                    <a:cubicBezTo>
                      <a:pt x="29515" y="41496"/>
                      <a:pt x="32071" y="45326"/>
                      <a:pt x="35266" y="45965"/>
                    </a:cubicBezTo>
                    <a:cubicBezTo>
                      <a:pt x="35905" y="45965"/>
                      <a:pt x="35905" y="45965"/>
                      <a:pt x="36544" y="45965"/>
                    </a:cubicBezTo>
                    <a:lnTo>
                      <a:pt x="41656" y="45965"/>
                    </a:lnTo>
                    <a:lnTo>
                      <a:pt x="27598" y="6958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165" name="Graphic 4">
              <a:extLst>
                <a:ext uri="{FF2B5EF4-FFF2-40B4-BE49-F238E27FC236}">
                  <a16:creationId xmlns:a16="http://schemas.microsoft.com/office/drawing/2014/main" id="{CE7FC2E2-1A5E-4F5A-817C-FB02499BCA43}"/>
                </a:ext>
              </a:extLst>
            </p:cNvPr>
            <p:cNvGrpSpPr>
              <a:grpSpLocks noChangeAspect="1"/>
            </p:cNvGrpSpPr>
            <p:nvPr/>
          </p:nvGrpSpPr>
          <p:grpSpPr>
            <a:xfrm>
              <a:off x="11961907" y="582032"/>
              <a:ext cx="36256" cy="35846"/>
              <a:chOff x="548895" y="2936794"/>
              <a:chExt cx="200354" cy="199179"/>
            </a:xfrm>
            <a:solidFill>
              <a:schemeClr val="bg1"/>
            </a:solidFill>
            <a:effectLst/>
          </p:grpSpPr>
          <p:sp>
            <p:nvSpPr>
              <p:cNvPr id="192" name="Graphic 4">
                <a:extLst>
                  <a:ext uri="{FF2B5EF4-FFF2-40B4-BE49-F238E27FC236}">
                    <a16:creationId xmlns:a16="http://schemas.microsoft.com/office/drawing/2014/main" id="{7602932A-3EF2-4D2D-B134-20C7176DA995}"/>
                  </a:ext>
                </a:extLst>
              </p:cNvPr>
              <p:cNvSpPr/>
              <p:nvPr/>
            </p:nvSpPr>
            <p:spPr>
              <a:xfrm>
                <a:off x="668387" y="2937084"/>
                <a:ext cx="80862" cy="80148"/>
              </a:xfrm>
              <a:custGeom>
                <a:avLst/>
                <a:gdLst>
                  <a:gd name="connsiteX0" fmla="*/ 69011 w 80862"/>
                  <a:gd name="connsiteY0" fmla="*/ 1626 h 80148"/>
                  <a:gd name="connsiteX1" fmla="*/ 12780 w 80862"/>
                  <a:gd name="connsiteY1" fmla="*/ 57805 h 80148"/>
                  <a:gd name="connsiteX2" fmla="*/ 12780 w 80862"/>
                  <a:gd name="connsiteY2" fmla="*/ 25246 h 80148"/>
                  <a:gd name="connsiteX3" fmla="*/ 6390 w 80862"/>
                  <a:gd name="connsiteY3" fmla="*/ 18862 h 80148"/>
                  <a:gd name="connsiteX4" fmla="*/ 0 w 80862"/>
                  <a:gd name="connsiteY4" fmla="*/ 25246 h 80148"/>
                  <a:gd name="connsiteX5" fmla="*/ 0 w 80862"/>
                  <a:gd name="connsiteY5" fmla="*/ 73126 h 80148"/>
                  <a:gd name="connsiteX6" fmla="*/ 639 w 80862"/>
                  <a:gd name="connsiteY6" fmla="*/ 75680 h 80148"/>
                  <a:gd name="connsiteX7" fmla="*/ 639 w 80862"/>
                  <a:gd name="connsiteY7" fmla="*/ 76318 h 80148"/>
                  <a:gd name="connsiteX8" fmla="*/ 1278 w 80862"/>
                  <a:gd name="connsiteY8" fmla="*/ 77595 h 80148"/>
                  <a:gd name="connsiteX9" fmla="*/ 1917 w 80862"/>
                  <a:gd name="connsiteY9" fmla="*/ 78234 h 80148"/>
                  <a:gd name="connsiteX10" fmla="*/ 3834 w 80862"/>
                  <a:gd name="connsiteY10" fmla="*/ 79510 h 80148"/>
                  <a:gd name="connsiteX11" fmla="*/ 3834 w 80862"/>
                  <a:gd name="connsiteY11" fmla="*/ 79510 h 80148"/>
                  <a:gd name="connsiteX12" fmla="*/ 3834 w 80862"/>
                  <a:gd name="connsiteY12" fmla="*/ 79510 h 80148"/>
                  <a:gd name="connsiteX13" fmla="*/ 6390 w 80862"/>
                  <a:gd name="connsiteY13" fmla="*/ 80149 h 80148"/>
                  <a:gd name="connsiteX14" fmla="*/ 54314 w 80862"/>
                  <a:gd name="connsiteY14" fmla="*/ 80149 h 80148"/>
                  <a:gd name="connsiteX15" fmla="*/ 60704 w 80862"/>
                  <a:gd name="connsiteY15" fmla="*/ 73765 h 80148"/>
                  <a:gd name="connsiteX16" fmla="*/ 54314 w 80862"/>
                  <a:gd name="connsiteY16" fmla="*/ 67381 h 80148"/>
                  <a:gd name="connsiteX17" fmla="*/ 22365 w 80862"/>
                  <a:gd name="connsiteY17" fmla="*/ 67381 h 80148"/>
                  <a:gd name="connsiteX18" fmla="*/ 78596 w 80862"/>
                  <a:gd name="connsiteY18" fmla="*/ 11202 h 80148"/>
                  <a:gd name="connsiteX19" fmla="*/ 79235 w 80862"/>
                  <a:gd name="connsiteY19" fmla="*/ 2264 h 80148"/>
                  <a:gd name="connsiteX20" fmla="*/ 70289 w 80862"/>
                  <a:gd name="connsiteY20" fmla="*/ 1626 h 80148"/>
                  <a:gd name="connsiteX21" fmla="*/ 69011 w 80862"/>
                  <a:gd name="connsiteY21" fmla="*/ 1626 h 80148"/>
                  <a:gd name="connsiteX22" fmla="*/ 69011 w 80862"/>
                  <a:gd name="connsiteY22" fmla="*/ 1626 h 8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0862" h="80148">
                    <a:moveTo>
                      <a:pt x="69011" y="1626"/>
                    </a:moveTo>
                    <a:lnTo>
                      <a:pt x="12780" y="57805"/>
                    </a:lnTo>
                    <a:lnTo>
                      <a:pt x="12780" y="25246"/>
                    </a:lnTo>
                    <a:cubicBezTo>
                      <a:pt x="12780" y="21416"/>
                      <a:pt x="10224" y="18862"/>
                      <a:pt x="6390" y="18862"/>
                    </a:cubicBezTo>
                    <a:cubicBezTo>
                      <a:pt x="2556" y="18862"/>
                      <a:pt x="0" y="21416"/>
                      <a:pt x="0" y="25246"/>
                    </a:cubicBezTo>
                    <a:lnTo>
                      <a:pt x="0" y="73126"/>
                    </a:lnTo>
                    <a:cubicBezTo>
                      <a:pt x="0" y="73765"/>
                      <a:pt x="0" y="74403"/>
                      <a:pt x="639" y="75680"/>
                    </a:cubicBezTo>
                    <a:cubicBezTo>
                      <a:pt x="639" y="75680"/>
                      <a:pt x="639" y="76318"/>
                      <a:pt x="639" y="76318"/>
                    </a:cubicBezTo>
                    <a:lnTo>
                      <a:pt x="1278" y="77595"/>
                    </a:lnTo>
                    <a:lnTo>
                      <a:pt x="1917" y="78234"/>
                    </a:lnTo>
                    <a:cubicBezTo>
                      <a:pt x="2556" y="78872"/>
                      <a:pt x="3195" y="78872"/>
                      <a:pt x="3834" y="79510"/>
                    </a:cubicBezTo>
                    <a:lnTo>
                      <a:pt x="3834" y="79510"/>
                    </a:lnTo>
                    <a:lnTo>
                      <a:pt x="3834" y="79510"/>
                    </a:lnTo>
                    <a:cubicBezTo>
                      <a:pt x="4473" y="79510"/>
                      <a:pt x="5112" y="80149"/>
                      <a:pt x="6390" y="80149"/>
                    </a:cubicBezTo>
                    <a:lnTo>
                      <a:pt x="54314" y="80149"/>
                    </a:lnTo>
                    <a:cubicBezTo>
                      <a:pt x="58148" y="80149"/>
                      <a:pt x="60704" y="77595"/>
                      <a:pt x="60704" y="73765"/>
                    </a:cubicBezTo>
                    <a:cubicBezTo>
                      <a:pt x="60704" y="69934"/>
                      <a:pt x="58148" y="67381"/>
                      <a:pt x="54314" y="67381"/>
                    </a:cubicBezTo>
                    <a:lnTo>
                      <a:pt x="22365" y="67381"/>
                    </a:lnTo>
                    <a:lnTo>
                      <a:pt x="78596" y="11202"/>
                    </a:lnTo>
                    <a:cubicBezTo>
                      <a:pt x="81152" y="8648"/>
                      <a:pt x="81791" y="4818"/>
                      <a:pt x="79235" y="2264"/>
                    </a:cubicBezTo>
                    <a:cubicBezTo>
                      <a:pt x="76679" y="-290"/>
                      <a:pt x="72845" y="-928"/>
                      <a:pt x="70289" y="1626"/>
                    </a:cubicBezTo>
                    <a:cubicBezTo>
                      <a:pt x="69650" y="987"/>
                      <a:pt x="69650" y="987"/>
                      <a:pt x="69011" y="1626"/>
                    </a:cubicBezTo>
                    <a:lnTo>
                      <a:pt x="69011" y="162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93" name="Graphic 4">
                <a:extLst>
                  <a:ext uri="{FF2B5EF4-FFF2-40B4-BE49-F238E27FC236}">
                    <a16:creationId xmlns:a16="http://schemas.microsoft.com/office/drawing/2014/main" id="{13D1746A-917F-4C53-9C66-F15EBDF920EC}"/>
                  </a:ext>
                </a:extLst>
              </p:cNvPr>
              <p:cNvSpPr/>
              <p:nvPr/>
            </p:nvSpPr>
            <p:spPr>
              <a:xfrm>
                <a:off x="548895" y="3056174"/>
                <a:ext cx="79874" cy="79799"/>
              </a:xfrm>
              <a:custGeom>
                <a:avLst/>
                <a:gdLst>
                  <a:gd name="connsiteX0" fmla="*/ 79235 w 79874"/>
                  <a:gd name="connsiteY0" fmla="*/ 3830 h 79799"/>
                  <a:gd name="connsiteX1" fmla="*/ 79235 w 79874"/>
                  <a:gd name="connsiteY1" fmla="*/ 3830 h 79799"/>
                  <a:gd name="connsiteX2" fmla="*/ 79235 w 79874"/>
                  <a:gd name="connsiteY2" fmla="*/ 3830 h 79799"/>
                  <a:gd name="connsiteX3" fmla="*/ 77957 w 79874"/>
                  <a:gd name="connsiteY3" fmla="*/ 1915 h 79799"/>
                  <a:gd name="connsiteX4" fmla="*/ 77318 w 79874"/>
                  <a:gd name="connsiteY4" fmla="*/ 1277 h 79799"/>
                  <a:gd name="connsiteX5" fmla="*/ 76040 w 79874"/>
                  <a:gd name="connsiteY5" fmla="*/ 638 h 79799"/>
                  <a:gd name="connsiteX6" fmla="*/ 75401 w 79874"/>
                  <a:gd name="connsiteY6" fmla="*/ 638 h 79799"/>
                  <a:gd name="connsiteX7" fmla="*/ 73484 w 79874"/>
                  <a:gd name="connsiteY7" fmla="*/ 0 h 79799"/>
                  <a:gd name="connsiteX8" fmla="*/ 25560 w 79874"/>
                  <a:gd name="connsiteY8" fmla="*/ 0 h 79799"/>
                  <a:gd name="connsiteX9" fmla="*/ 19170 w 79874"/>
                  <a:gd name="connsiteY9" fmla="*/ 6384 h 79799"/>
                  <a:gd name="connsiteX10" fmla="*/ 25560 w 79874"/>
                  <a:gd name="connsiteY10" fmla="*/ 12768 h 79799"/>
                  <a:gd name="connsiteX11" fmla="*/ 58148 w 79874"/>
                  <a:gd name="connsiteY11" fmla="*/ 12768 h 79799"/>
                  <a:gd name="connsiteX12" fmla="*/ 1917 w 79874"/>
                  <a:gd name="connsiteY12" fmla="*/ 68947 h 79799"/>
                  <a:gd name="connsiteX13" fmla="*/ 1917 w 79874"/>
                  <a:gd name="connsiteY13" fmla="*/ 77884 h 79799"/>
                  <a:gd name="connsiteX14" fmla="*/ 1917 w 79874"/>
                  <a:gd name="connsiteY14" fmla="*/ 77884 h 79799"/>
                  <a:gd name="connsiteX15" fmla="*/ 6390 w 79874"/>
                  <a:gd name="connsiteY15" fmla="*/ 79800 h 79799"/>
                  <a:gd name="connsiteX16" fmla="*/ 10863 w 79874"/>
                  <a:gd name="connsiteY16" fmla="*/ 77884 h 79799"/>
                  <a:gd name="connsiteX17" fmla="*/ 67094 w 79874"/>
                  <a:gd name="connsiteY17" fmla="*/ 21706 h 79799"/>
                  <a:gd name="connsiteX18" fmla="*/ 67094 w 79874"/>
                  <a:gd name="connsiteY18" fmla="*/ 54264 h 79799"/>
                  <a:gd name="connsiteX19" fmla="*/ 73484 w 79874"/>
                  <a:gd name="connsiteY19" fmla="*/ 60648 h 79799"/>
                  <a:gd name="connsiteX20" fmla="*/ 79874 w 79874"/>
                  <a:gd name="connsiteY20" fmla="*/ 54264 h 79799"/>
                  <a:gd name="connsiteX21" fmla="*/ 79874 w 79874"/>
                  <a:gd name="connsiteY21" fmla="*/ 5746 h 79799"/>
                  <a:gd name="connsiteX22" fmla="*/ 79235 w 79874"/>
                  <a:gd name="connsiteY22" fmla="*/ 3830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874" h="79799">
                    <a:moveTo>
                      <a:pt x="79235" y="3830"/>
                    </a:moveTo>
                    <a:lnTo>
                      <a:pt x="79235" y="3830"/>
                    </a:lnTo>
                    <a:lnTo>
                      <a:pt x="79235" y="3830"/>
                    </a:lnTo>
                    <a:cubicBezTo>
                      <a:pt x="79235" y="3192"/>
                      <a:pt x="78596" y="2554"/>
                      <a:pt x="77957" y="1915"/>
                    </a:cubicBezTo>
                    <a:lnTo>
                      <a:pt x="77318" y="1277"/>
                    </a:lnTo>
                    <a:cubicBezTo>
                      <a:pt x="76679" y="638"/>
                      <a:pt x="76679" y="638"/>
                      <a:pt x="76040" y="638"/>
                    </a:cubicBezTo>
                    <a:lnTo>
                      <a:pt x="75401" y="638"/>
                    </a:lnTo>
                    <a:cubicBezTo>
                      <a:pt x="74762" y="638"/>
                      <a:pt x="74123" y="0"/>
                      <a:pt x="73484" y="0"/>
                    </a:cubicBezTo>
                    <a:lnTo>
                      <a:pt x="25560" y="0"/>
                    </a:lnTo>
                    <a:cubicBezTo>
                      <a:pt x="21726" y="0"/>
                      <a:pt x="19170" y="2554"/>
                      <a:pt x="19170" y="6384"/>
                    </a:cubicBezTo>
                    <a:cubicBezTo>
                      <a:pt x="19170" y="10214"/>
                      <a:pt x="21726" y="12768"/>
                      <a:pt x="25560" y="12768"/>
                    </a:cubicBezTo>
                    <a:lnTo>
                      <a:pt x="58148" y="12768"/>
                    </a:lnTo>
                    <a:lnTo>
                      <a:pt x="1917" y="68947"/>
                    </a:lnTo>
                    <a:cubicBezTo>
                      <a:pt x="-639" y="71500"/>
                      <a:pt x="-639" y="75331"/>
                      <a:pt x="1917" y="77884"/>
                    </a:cubicBezTo>
                    <a:cubicBezTo>
                      <a:pt x="1917" y="77884"/>
                      <a:pt x="1917" y="77884"/>
                      <a:pt x="1917" y="77884"/>
                    </a:cubicBezTo>
                    <a:cubicBezTo>
                      <a:pt x="3195" y="79161"/>
                      <a:pt x="4473" y="79800"/>
                      <a:pt x="6390" y="79800"/>
                    </a:cubicBezTo>
                    <a:cubicBezTo>
                      <a:pt x="8307" y="79800"/>
                      <a:pt x="9585" y="79161"/>
                      <a:pt x="10863" y="77884"/>
                    </a:cubicBezTo>
                    <a:lnTo>
                      <a:pt x="67094" y="21706"/>
                    </a:lnTo>
                    <a:lnTo>
                      <a:pt x="67094" y="54264"/>
                    </a:lnTo>
                    <a:cubicBezTo>
                      <a:pt x="67094" y="58094"/>
                      <a:pt x="69650" y="60648"/>
                      <a:pt x="73484" y="60648"/>
                    </a:cubicBezTo>
                    <a:cubicBezTo>
                      <a:pt x="77318" y="60648"/>
                      <a:pt x="79874" y="58094"/>
                      <a:pt x="79874" y="54264"/>
                    </a:cubicBezTo>
                    <a:lnTo>
                      <a:pt x="79874" y="5746"/>
                    </a:lnTo>
                    <a:cubicBezTo>
                      <a:pt x="79874" y="5746"/>
                      <a:pt x="79874" y="4469"/>
                      <a:pt x="79235" y="383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94" name="Graphic 4">
                <a:extLst>
                  <a:ext uri="{FF2B5EF4-FFF2-40B4-BE49-F238E27FC236}">
                    <a16:creationId xmlns:a16="http://schemas.microsoft.com/office/drawing/2014/main" id="{20AA1F59-B5F7-4B15-8E30-D842EA671BA5}"/>
                  </a:ext>
                </a:extLst>
              </p:cNvPr>
              <p:cNvSpPr/>
              <p:nvPr/>
            </p:nvSpPr>
            <p:spPr>
              <a:xfrm>
                <a:off x="668387" y="3056174"/>
                <a:ext cx="79874" cy="79799"/>
              </a:xfrm>
              <a:custGeom>
                <a:avLst/>
                <a:gdLst>
                  <a:gd name="connsiteX0" fmla="*/ 21726 w 79874"/>
                  <a:gd name="connsiteY0" fmla="*/ 12768 h 79799"/>
                  <a:gd name="connsiteX1" fmla="*/ 54314 w 79874"/>
                  <a:gd name="connsiteY1" fmla="*/ 12768 h 79799"/>
                  <a:gd name="connsiteX2" fmla="*/ 60704 w 79874"/>
                  <a:gd name="connsiteY2" fmla="*/ 6384 h 79799"/>
                  <a:gd name="connsiteX3" fmla="*/ 54314 w 79874"/>
                  <a:gd name="connsiteY3" fmla="*/ 0 h 79799"/>
                  <a:gd name="connsiteX4" fmla="*/ 6390 w 79874"/>
                  <a:gd name="connsiteY4" fmla="*/ 0 h 79799"/>
                  <a:gd name="connsiteX5" fmla="*/ 4473 w 79874"/>
                  <a:gd name="connsiteY5" fmla="*/ 638 h 79799"/>
                  <a:gd name="connsiteX6" fmla="*/ 3834 w 79874"/>
                  <a:gd name="connsiteY6" fmla="*/ 638 h 79799"/>
                  <a:gd name="connsiteX7" fmla="*/ 2556 w 79874"/>
                  <a:gd name="connsiteY7" fmla="*/ 1277 h 79799"/>
                  <a:gd name="connsiteX8" fmla="*/ 1917 w 79874"/>
                  <a:gd name="connsiteY8" fmla="*/ 1915 h 79799"/>
                  <a:gd name="connsiteX9" fmla="*/ 639 w 79874"/>
                  <a:gd name="connsiteY9" fmla="*/ 3830 h 79799"/>
                  <a:gd name="connsiteX10" fmla="*/ 639 w 79874"/>
                  <a:gd name="connsiteY10" fmla="*/ 3830 h 79799"/>
                  <a:gd name="connsiteX11" fmla="*/ 639 w 79874"/>
                  <a:gd name="connsiteY11" fmla="*/ 3830 h 79799"/>
                  <a:gd name="connsiteX12" fmla="*/ 0 w 79874"/>
                  <a:gd name="connsiteY12" fmla="*/ 6384 h 79799"/>
                  <a:gd name="connsiteX13" fmla="*/ 0 w 79874"/>
                  <a:gd name="connsiteY13" fmla="*/ 6384 h 79799"/>
                  <a:gd name="connsiteX14" fmla="*/ 0 w 79874"/>
                  <a:gd name="connsiteY14" fmla="*/ 54264 h 79799"/>
                  <a:gd name="connsiteX15" fmla="*/ 6390 w 79874"/>
                  <a:gd name="connsiteY15" fmla="*/ 60648 h 79799"/>
                  <a:gd name="connsiteX16" fmla="*/ 12780 w 79874"/>
                  <a:gd name="connsiteY16" fmla="*/ 54264 h 79799"/>
                  <a:gd name="connsiteX17" fmla="*/ 12780 w 79874"/>
                  <a:gd name="connsiteY17" fmla="*/ 21706 h 79799"/>
                  <a:gd name="connsiteX18" fmla="*/ 69011 w 79874"/>
                  <a:gd name="connsiteY18" fmla="*/ 77884 h 79799"/>
                  <a:gd name="connsiteX19" fmla="*/ 77957 w 79874"/>
                  <a:gd name="connsiteY19" fmla="*/ 77884 h 79799"/>
                  <a:gd name="connsiteX20" fmla="*/ 77957 w 79874"/>
                  <a:gd name="connsiteY20" fmla="*/ 68947 h 79799"/>
                  <a:gd name="connsiteX21" fmla="*/ 21726 w 79874"/>
                  <a:gd name="connsiteY21" fmla="*/ 12768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21726" y="12768"/>
                    </a:moveTo>
                    <a:lnTo>
                      <a:pt x="54314" y="12768"/>
                    </a:lnTo>
                    <a:cubicBezTo>
                      <a:pt x="58148" y="12768"/>
                      <a:pt x="60704" y="10214"/>
                      <a:pt x="60704" y="6384"/>
                    </a:cubicBezTo>
                    <a:cubicBezTo>
                      <a:pt x="60704" y="2554"/>
                      <a:pt x="58148" y="0"/>
                      <a:pt x="54314" y="0"/>
                    </a:cubicBezTo>
                    <a:lnTo>
                      <a:pt x="6390" y="0"/>
                    </a:lnTo>
                    <a:cubicBezTo>
                      <a:pt x="5751" y="0"/>
                      <a:pt x="5112" y="0"/>
                      <a:pt x="4473" y="638"/>
                    </a:cubicBezTo>
                    <a:lnTo>
                      <a:pt x="3834" y="638"/>
                    </a:lnTo>
                    <a:cubicBezTo>
                      <a:pt x="3195" y="638"/>
                      <a:pt x="3195" y="1277"/>
                      <a:pt x="2556" y="1277"/>
                    </a:cubicBezTo>
                    <a:cubicBezTo>
                      <a:pt x="2556" y="1277"/>
                      <a:pt x="1917" y="1277"/>
                      <a:pt x="1917" y="1915"/>
                    </a:cubicBezTo>
                    <a:cubicBezTo>
                      <a:pt x="1278" y="2554"/>
                      <a:pt x="1278" y="3192"/>
                      <a:pt x="639" y="3830"/>
                    </a:cubicBezTo>
                    <a:lnTo>
                      <a:pt x="639" y="3830"/>
                    </a:lnTo>
                    <a:lnTo>
                      <a:pt x="639" y="3830"/>
                    </a:lnTo>
                    <a:cubicBezTo>
                      <a:pt x="639" y="4469"/>
                      <a:pt x="0" y="5107"/>
                      <a:pt x="0" y="6384"/>
                    </a:cubicBezTo>
                    <a:lnTo>
                      <a:pt x="0" y="6384"/>
                    </a:lnTo>
                    <a:lnTo>
                      <a:pt x="0" y="54264"/>
                    </a:lnTo>
                    <a:cubicBezTo>
                      <a:pt x="0" y="58094"/>
                      <a:pt x="2556" y="60648"/>
                      <a:pt x="6390" y="60648"/>
                    </a:cubicBezTo>
                    <a:cubicBezTo>
                      <a:pt x="10224" y="60648"/>
                      <a:pt x="12780" y="58094"/>
                      <a:pt x="12780" y="54264"/>
                    </a:cubicBezTo>
                    <a:lnTo>
                      <a:pt x="12780" y="21706"/>
                    </a:lnTo>
                    <a:lnTo>
                      <a:pt x="69011" y="77884"/>
                    </a:lnTo>
                    <a:cubicBezTo>
                      <a:pt x="71567" y="80438"/>
                      <a:pt x="75401" y="80438"/>
                      <a:pt x="77957" y="77884"/>
                    </a:cubicBezTo>
                    <a:cubicBezTo>
                      <a:pt x="80513" y="75331"/>
                      <a:pt x="80513" y="71500"/>
                      <a:pt x="77957" y="68947"/>
                    </a:cubicBezTo>
                    <a:lnTo>
                      <a:pt x="21726"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95" name="Graphic 4">
                <a:extLst>
                  <a:ext uri="{FF2B5EF4-FFF2-40B4-BE49-F238E27FC236}">
                    <a16:creationId xmlns:a16="http://schemas.microsoft.com/office/drawing/2014/main" id="{BF249930-B6B3-4BD5-AE57-9436D8DA8AAE}"/>
                  </a:ext>
                </a:extLst>
              </p:cNvPr>
              <p:cNvSpPr/>
              <p:nvPr/>
            </p:nvSpPr>
            <p:spPr>
              <a:xfrm>
                <a:off x="548895" y="2936794"/>
                <a:ext cx="79874" cy="79799"/>
              </a:xfrm>
              <a:custGeom>
                <a:avLst/>
                <a:gdLst>
                  <a:gd name="connsiteX0" fmla="*/ 73484 w 79874"/>
                  <a:gd name="connsiteY0" fmla="*/ 19152 h 79799"/>
                  <a:gd name="connsiteX1" fmla="*/ 67094 w 79874"/>
                  <a:gd name="connsiteY1" fmla="*/ 25536 h 79799"/>
                  <a:gd name="connsiteX2" fmla="*/ 67094 w 79874"/>
                  <a:gd name="connsiteY2" fmla="*/ 58094 h 79799"/>
                  <a:gd name="connsiteX3" fmla="*/ 10863 w 79874"/>
                  <a:gd name="connsiteY3" fmla="*/ 1915 h 79799"/>
                  <a:gd name="connsiteX4" fmla="*/ 1917 w 79874"/>
                  <a:gd name="connsiteY4" fmla="*/ 1915 h 79799"/>
                  <a:gd name="connsiteX5" fmla="*/ 1917 w 79874"/>
                  <a:gd name="connsiteY5" fmla="*/ 1915 h 79799"/>
                  <a:gd name="connsiteX6" fmla="*/ 1917 w 79874"/>
                  <a:gd name="connsiteY6" fmla="*/ 10853 h 79799"/>
                  <a:gd name="connsiteX7" fmla="*/ 58148 w 79874"/>
                  <a:gd name="connsiteY7" fmla="*/ 67032 h 79799"/>
                  <a:gd name="connsiteX8" fmla="*/ 25560 w 79874"/>
                  <a:gd name="connsiteY8" fmla="*/ 67032 h 79799"/>
                  <a:gd name="connsiteX9" fmla="*/ 19170 w 79874"/>
                  <a:gd name="connsiteY9" fmla="*/ 73416 h 79799"/>
                  <a:gd name="connsiteX10" fmla="*/ 25560 w 79874"/>
                  <a:gd name="connsiteY10" fmla="*/ 79800 h 79799"/>
                  <a:gd name="connsiteX11" fmla="*/ 73484 w 79874"/>
                  <a:gd name="connsiteY11" fmla="*/ 79800 h 79799"/>
                  <a:gd name="connsiteX12" fmla="*/ 76040 w 79874"/>
                  <a:gd name="connsiteY12" fmla="*/ 79161 h 79799"/>
                  <a:gd name="connsiteX13" fmla="*/ 76040 w 79874"/>
                  <a:gd name="connsiteY13" fmla="*/ 79161 h 79799"/>
                  <a:gd name="connsiteX14" fmla="*/ 76040 w 79874"/>
                  <a:gd name="connsiteY14" fmla="*/ 79161 h 79799"/>
                  <a:gd name="connsiteX15" fmla="*/ 77957 w 79874"/>
                  <a:gd name="connsiteY15" fmla="*/ 77885 h 79799"/>
                  <a:gd name="connsiteX16" fmla="*/ 78596 w 79874"/>
                  <a:gd name="connsiteY16" fmla="*/ 77246 h 79799"/>
                  <a:gd name="connsiteX17" fmla="*/ 79235 w 79874"/>
                  <a:gd name="connsiteY17" fmla="*/ 75969 h 79799"/>
                  <a:gd name="connsiteX18" fmla="*/ 79235 w 79874"/>
                  <a:gd name="connsiteY18" fmla="*/ 75331 h 79799"/>
                  <a:gd name="connsiteX19" fmla="*/ 79874 w 79874"/>
                  <a:gd name="connsiteY19" fmla="*/ 72777 h 79799"/>
                  <a:gd name="connsiteX20" fmla="*/ 79874 w 79874"/>
                  <a:gd name="connsiteY20" fmla="*/ 24897 h 79799"/>
                  <a:gd name="connsiteX21" fmla="*/ 73484 w 79874"/>
                  <a:gd name="connsiteY21" fmla="*/ 19152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73484" y="19152"/>
                    </a:moveTo>
                    <a:cubicBezTo>
                      <a:pt x="69650" y="19152"/>
                      <a:pt x="67094" y="21706"/>
                      <a:pt x="67094" y="25536"/>
                    </a:cubicBezTo>
                    <a:lnTo>
                      <a:pt x="67094" y="58094"/>
                    </a:lnTo>
                    <a:lnTo>
                      <a:pt x="10863" y="1915"/>
                    </a:lnTo>
                    <a:cubicBezTo>
                      <a:pt x="8307" y="-638"/>
                      <a:pt x="4473" y="-638"/>
                      <a:pt x="1917" y="1915"/>
                    </a:cubicBezTo>
                    <a:cubicBezTo>
                      <a:pt x="1917" y="1915"/>
                      <a:pt x="1917" y="1915"/>
                      <a:pt x="1917" y="1915"/>
                    </a:cubicBezTo>
                    <a:cubicBezTo>
                      <a:pt x="-639" y="4469"/>
                      <a:pt x="-639" y="8299"/>
                      <a:pt x="1917" y="10853"/>
                    </a:cubicBezTo>
                    <a:lnTo>
                      <a:pt x="58148" y="67032"/>
                    </a:lnTo>
                    <a:lnTo>
                      <a:pt x="25560" y="67032"/>
                    </a:lnTo>
                    <a:cubicBezTo>
                      <a:pt x="21726" y="67032"/>
                      <a:pt x="19170" y="69585"/>
                      <a:pt x="19170" y="73416"/>
                    </a:cubicBezTo>
                    <a:cubicBezTo>
                      <a:pt x="19170" y="77246"/>
                      <a:pt x="21726" y="79800"/>
                      <a:pt x="25560" y="79800"/>
                    </a:cubicBezTo>
                    <a:lnTo>
                      <a:pt x="73484" y="79800"/>
                    </a:lnTo>
                    <a:cubicBezTo>
                      <a:pt x="74123" y="79800"/>
                      <a:pt x="75401" y="79800"/>
                      <a:pt x="76040" y="79161"/>
                    </a:cubicBezTo>
                    <a:lnTo>
                      <a:pt x="76040" y="79161"/>
                    </a:lnTo>
                    <a:lnTo>
                      <a:pt x="76040" y="79161"/>
                    </a:lnTo>
                    <a:cubicBezTo>
                      <a:pt x="76679" y="79161"/>
                      <a:pt x="77318" y="78523"/>
                      <a:pt x="77957" y="77885"/>
                    </a:cubicBezTo>
                    <a:lnTo>
                      <a:pt x="78596" y="77246"/>
                    </a:lnTo>
                    <a:cubicBezTo>
                      <a:pt x="79235" y="76608"/>
                      <a:pt x="79235" y="76608"/>
                      <a:pt x="79235" y="75969"/>
                    </a:cubicBezTo>
                    <a:cubicBezTo>
                      <a:pt x="79235" y="75969"/>
                      <a:pt x="79235" y="75331"/>
                      <a:pt x="79235" y="75331"/>
                    </a:cubicBezTo>
                    <a:cubicBezTo>
                      <a:pt x="79235" y="74693"/>
                      <a:pt x="79874" y="74054"/>
                      <a:pt x="79874" y="72777"/>
                    </a:cubicBezTo>
                    <a:lnTo>
                      <a:pt x="79874" y="24897"/>
                    </a:lnTo>
                    <a:cubicBezTo>
                      <a:pt x="79235" y="22344"/>
                      <a:pt x="76679" y="19152"/>
                      <a:pt x="73484" y="1915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166" name="Graphic 4">
              <a:extLst>
                <a:ext uri="{FF2B5EF4-FFF2-40B4-BE49-F238E27FC236}">
                  <a16:creationId xmlns:a16="http://schemas.microsoft.com/office/drawing/2014/main" id="{8A12B6A8-B940-4654-B752-2E1AF3C31A98}"/>
                </a:ext>
              </a:extLst>
            </p:cNvPr>
            <p:cNvSpPr/>
            <p:nvPr/>
          </p:nvSpPr>
          <p:spPr>
            <a:xfrm>
              <a:off x="12165545" y="582376"/>
              <a:ext cx="25314" cy="36227"/>
            </a:xfrm>
            <a:custGeom>
              <a:avLst/>
              <a:gdLst>
                <a:gd name="connsiteX0" fmla="*/ 21507 w 153778"/>
                <a:gd name="connsiteY0" fmla="*/ 220886 h 220885"/>
                <a:gd name="connsiteX1" fmla="*/ 18312 w 153778"/>
                <a:gd name="connsiteY1" fmla="*/ 220247 h 220885"/>
                <a:gd name="connsiteX2" fmla="*/ 15117 w 153778"/>
                <a:gd name="connsiteY2" fmla="*/ 212587 h 220885"/>
                <a:gd name="connsiteX3" fmla="*/ 42594 w 153778"/>
                <a:gd name="connsiteY3" fmla="*/ 116827 h 220885"/>
                <a:gd name="connsiteX4" fmla="*/ 6171 w 153778"/>
                <a:gd name="connsiteY4" fmla="*/ 116827 h 220885"/>
                <a:gd name="connsiteX5" fmla="*/ 1059 w 153778"/>
                <a:gd name="connsiteY5" fmla="*/ 113635 h 220885"/>
                <a:gd name="connsiteX6" fmla="*/ 420 w 153778"/>
                <a:gd name="connsiteY6" fmla="*/ 107251 h 220885"/>
                <a:gd name="connsiteX7" fmla="*/ 45150 w 153778"/>
                <a:gd name="connsiteY7" fmla="*/ 3830 h 220885"/>
                <a:gd name="connsiteX8" fmla="*/ 50900 w 153778"/>
                <a:gd name="connsiteY8" fmla="*/ 0 h 220885"/>
                <a:gd name="connsiteX9" fmla="*/ 125024 w 153778"/>
                <a:gd name="connsiteY9" fmla="*/ 0 h 220885"/>
                <a:gd name="connsiteX10" fmla="*/ 131414 w 153778"/>
                <a:gd name="connsiteY10" fmla="*/ 6384 h 220885"/>
                <a:gd name="connsiteX11" fmla="*/ 130774 w 153778"/>
                <a:gd name="connsiteY11" fmla="*/ 8938 h 220885"/>
                <a:gd name="connsiteX12" fmla="*/ 105215 w 153778"/>
                <a:gd name="connsiteY12" fmla="*/ 66394 h 220885"/>
                <a:gd name="connsiteX13" fmla="*/ 147389 w 153778"/>
                <a:gd name="connsiteY13" fmla="*/ 66394 h 220885"/>
                <a:gd name="connsiteX14" fmla="*/ 153779 w 153778"/>
                <a:gd name="connsiteY14" fmla="*/ 72778 h 220885"/>
                <a:gd name="connsiteX15" fmla="*/ 151861 w 153778"/>
                <a:gd name="connsiteY15" fmla="*/ 77246 h 220885"/>
                <a:gd name="connsiteX16" fmla="*/ 25980 w 153778"/>
                <a:gd name="connsiteY16" fmla="*/ 217694 h 220885"/>
                <a:gd name="connsiteX17" fmla="*/ 21507 w 153778"/>
                <a:gd name="connsiteY17" fmla="*/ 220886 h 220885"/>
                <a:gd name="connsiteX18" fmla="*/ 15755 w 153778"/>
                <a:gd name="connsiteY18" fmla="*/ 104059 h 220885"/>
                <a:gd name="connsiteX19" fmla="*/ 51540 w 153778"/>
                <a:gd name="connsiteY19" fmla="*/ 104059 h 220885"/>
                <a:gd name="connsiteX20" fmla="*/ 57930 w 153778"/>
                <a:gd name="connsiteY20" fmla="*/ 110443 h 220885"/>
                <a:gd name="connsiteX21" fmla="*/ 57930 w 153778"/>
                <a:gd name="connsiteY21" fmla="*/ 112358 h 220885"/>
                <a:gd name="connsiteX22" fmla="*/ 35565 w 153778"/>
                <a:gd name="connsiteY22" fmla="*/ 188966 h 220885"/>
                <a:gd name="connsiteX23" fmla="*/ 133330 w 153778"/>
                <a:gd name="connsiteY23" fmla="*/ 79800 h 220885"/>
                <a:gd name="connsiteX24" fmla="*/ 95630 w 153778"/>
                <a:gd name="connsiteY24" fmla="*/ 79800 h 220885"/>
                <a:gd name="connsiteX25" fmla="*/ 89240 w 153778"/>
                <a:gd name="connsiteY25" fmla="*/ 73416 h 220885"/>
                <a:gd name="connsiteX26" fmla="*/ 89879 w 153778"/>
                <a:gd name="connsiteY26" fmla="*/ 70862 h 220885"/>
                <a:gd name="connsiteX27" fmla="*/ 115439 w 153778"/>
                <a:gd name="connsiteY27" fmla="*/ 13406 h 220885"/>
                <a:gd name="connsiteX28" fmla="*/ 56012 w 153778"/>
                <a:gd name="connsiteY28" fmla="*/ 13406 h 220885"/>
                <a:gd name="connsiteX29" fmla="*/ 15755 w 153778"/>
                <a:gd name="connsiteY29" fmla="*/ 104059 h 22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778" h="220885">
                  <a:moveTo>
                    <a:pt x="21507" y="220886"/>
                  </a:moveTo>
                  <a:cubicBezTo>
                    <a:pt x="20229" y="220886"/>
                    <a:pt x="19590" y="220886"/>
                    <a:pt x="18312" y="220247"/>
                  </a:cubicBezTo>
                  <a:cubicBezTo>
                    <a:pt x="15755" y="218971"/>
                    <a:pt x="14478" y="215779"/>
                    <a:pt x="15117" y="212587"/>
                  </a:cubicBezTo>
                  <a:lnTo>
                    <a:pt x="42594" y="116827"/>
                  </a:lnTo>
                  <a:lnTo>
                    <a:pt x="6171" y="116827"/>
                  </a:lnTo>
                  <a:cubicBezTo>
                    <a:pt x="4254" y="116827"/>
                    <a:pt x="1698" y="115550"/>
                    <a:pt x="1059" y="113635"/>
                  </a:cubicBezTo>
                  <a:cubicBezTo>
                    <a:pt x="-219" y="111720"/>
                    <a:pt x="-219" y="109805"/>
                    <a:pt x="420" y="107251"/>
                  </a:cubicBezTo>
                  <a:lnTo>
                    <a:pt x="45150" y="3830"/>
                  </a:lnTo>
                  <a:cubicBezTo>
                    <a:pt x="46427" y="1277"/>
                    <a:pt x="48345" y="0"/>
                    <a:pt x="50900" y="0"/>
                  </a:cubicBezTo>
                  <a:lnTo>
                    <a:pt x="125024" y="0"/>
                  </a:lnTo>
                  <a:cubicBezTo>
                    <a:pt x="128858" y="0"/>
                    <a:pt x="131414" y="3192"/>
                    <a:pt x="131414" y="6384"/>
                  </a:cubicBezTo>
                  <a:cubicBezTo>
                    <a:pt x="131414" y="7022"/>
                    <a:pt x="131414" y="8299"/>
                    <a:pt x="130774" y="8938"/>
                  </a:cubicBezTo>
                  <a:lnTo>
                    <a:pt x="105215" y="66394"/>
                  </a:lnTo>
                  <a:lnTo>
                    <a:pt x="147389" y="66394"/>
                  </a:lnTo>
                  <a:cubicBezTo>
                    <a:pt x="151223" y="66394"/>
                    <a:pt x="153779" y="68947"/>
                    <a:pt x="153779" y="72778"/>
                  </a:cubicBezTo>
                  <a:cubicBezTo>
                    <a:pt x="153779" y="74693"/>
                    <a:pt x="153139" y="75970"/>
                    <a:pt x="151861" y="77246"/>
                  </a:cubicBezTo>
                  <a:lnTo>
                    <a:pt x="25980" y="217694"/>
                  </a:lnTo>
                  <a:cubicBezTo>
                    <a:pt x="24701" y="219609"/>
                    <a:pt x="23424" y="220247"/>
                    <a:pt x="21507" y="220886"/>
                  </a:cubicBezTo>
                  <a:close/>
                  <a:moveTo>
                    <a:pt x="15755" y="104059"/>
                  </a:moveTo>
                  <a:lnTo>
                    <a:pt x="51540" y="104059"/>
                  </a:lnTo>
                  <a:cubicBezTo>
                    <a:pt x="55373" y="104059"/>
                    <a:pt x="57930" y="106613"/>
                    <a:pt x="57930" y="110443"/>
                  </a:cubicBezTo>
                  <a:cubicBezTo>
                    <a:pt x="57930" y="111081"/>
                    <a:pt x="57930" y="111720"/>
                    <a:pt x="57930" y="112358"/>
                  </a:cubicBezTo>
                  <a:lnTo>
                    <a:pt x="35565" y="188966"/>
                  </a:lnTo>
                  <a:lnTo>
                    <a:pt x="133330" y="79800"/>
                  </a:lnTo>
                  <a:lnTo>
                    <a:pt x="95630" y="79800"/>
                  </a:lnTo>
                  <a:cubicBezTo>
                    <a:pt x="91796" y="79800"/>
                    <a:pt x="89240" y="77246"/>
                    <a:pt x="89240" y="73416"/>
                  </a:cubicBezTo>
                  <a:cubicBezTo>
                    <a:pt x="89240" y="72778"/>
                    <a:pt x="89240" y="71501"/>
                    <a:pt x="89879" y="70862"/>
                  </a:cubicBezTo>
                  <a:lnTo>
                    <a:pt x="115439" y="13406"/>
                  </a:lnTo>
                  <a:lnTo>
                    <a:pt x="56012" y="13406"/>
                  </a:lnTo>
                  <a:lnTo>
                    <a:pt x="15755" y="104059"/>
                  </a:lnTo>
                  <a:close/>
                </a:path>
              </a:pathLst>
            </a:custGeom>
            <a:solidFill>
              <a:schemeClr val="bg1"/>
            </a:solidFill>
            <a:ln w="6390" cap="flat">
              <a:noFill/>
              <a:prstDash val="solid"/>
              <a:miter/>
            </a:ln>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nvGrpSpPr>
            <p:cNvPr id="167" name="Group 166">
              <a:extLst>
                <a:ext uri="{FF2B5EF4-FFF2-40B4-BE49-F238E27FC236}">
                  <a16:creationId xmlns:a16="http://schemas.microsoft.com/office/drawing/2014/main" id="{C749FA8F-4AC3-402F-B2AA-C8302E69387D}"/>
                </a:ext>
              </a:extLst>
            </p:cNvPr>
            <p:cNvGrpSpPr/>
            <p:nvPr/>
          </p:nvGrpSpPr>
          <p:grpSpPr>
            <a:xfrm>
              <a:off x="12355399" y="579131"/>
              <a:ext cx="24953" cy="37920"/>
              <a:chOff x="9403655" y="3579409"/>
              <a:chExt cx="212845" cy="323456"/>
            </a:xfrm>
            <a:effectLst/>
          </p:grpSpPr>
          <p:sp>
            <p:nvSpPr>
              <p:cNvPr id="190" name="Graphic 4">
                <a:extLst>
                  <a:ext uri="{FF2B5EF4-FFF2-40B4-BE49-F238E27FC236}">
                    <a16:creationId xmlns:a16="http://schemas.microsoft.com/office/drawing/2014/main" id="{A85CADE8-00EC-4069-ADA1-169498B0F5D0}"/>
                  </a:ext>
                </a:extLst>
              </p:cNvPr>
              <p:cNvSpPr/>
              <p:nvPr/>
            </p:nvSpPr>
            <p:spPr>
              <a:xfrm>
                <a:off x="9415318" y="3882414"/>
                <a:ext cx="182550" cy="20451"/>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91" name="Graphic 4">
                <a:extLst>
                  <a:ext uri="{FF2B5EF4-FFF2-40B4-BE49-F238E27FC236}">
                    <a16:creationId xmlns:a16="http://schemas.microsoft.com/office/drawing/2014/main" id="{2CA68E88-1226-425E-B9D5-66227E68F074}"/>
                  </a:ext>
                </a:extLst>
              </p:cNvPr>
              <p:cNvSpPr/>
              <p:nvPr/>
            </p:nvSpPr>
            <p:spPr>
              <a:xfrm>
                <a:off x="9403655" y="3579409"/>
                <a:ext cx="212845" cy="316811"/>
              </a:xfrm>
              <a:custGeom>
                <a:avLst/>
                <a:gdLst>
                  <a:gd name="connsiteX0" fmla="*/ 119784 w 157744"/>
                  <a:gd name="connsiteY0" fmla="*/ 78842 h 235249"/>
                  <a:gd name="connsiteX1" fmla="*/ 111477 w 157744"/>
                  <a:gd name="connsiteY1" fmla="*/ 82034 h 235249"/>
                  <a:gd name="connsiteX2" fmla="*/ 110838 w 157744"/>
                  <a:gd name="connsiteY2" fmla="*/ 85226 h 235249"/>
                  <a:gd name="connsiteX3" fmla="*/ 109560 w 157744"/>
                  <a:gd name="connsiteY3" fmla="*/ 103740 h 235249"/>
                  <a:gd name="connsiteX4" fmla="*/ 109560 w 157744"/>
                  <a:gd name="connsiteY4" fmla="*/ 104378 h 235249"/>
                  <a:gd name="connsiteX5" fmla="*/ 105726 w 157744"/>
                  <a:gd name="connsiteY5" fmla="*/ 73735 h 235249"/>
                  <a:gd name="connsiteX6" fmla="*/ 68664 w 157744"/>
                  <a:gd name="connsiteY6" fmla="*/ 958 h 235249"/>
                  <a:gd name="connsiteX7" fmla="*/ 61635 w 157744"/>
                  <a:gd name="connsiteY7" fmla="*/ 958 h 235249"/>
                  <a:gd name="connsiteX8" fmla="*/ 58440 w 157744"/>
                  <a:gd name="connsiteY8" fmla="*/ 7342 h 235249"/>
                  <a:gd name="connsiteX9" fmla="*/ 46938 w 157744"/>
                  <a:gd name="connsiteY9" fmla="*/ 64797 h 235249"/>
                  <a:gd name="connsiteX10" fmla="*/ 26490 w 157744"/>
                  <a:gd name="connsiteY10" fmla="*/ 98633 h 235249"/>
                  <a:gd name="connsiteX11" fmla="*/ 292 w 157744"/>
                  <a:gd name="connsiteY11" fmla="*/ 170772 h 235249"/>
                  <a:gd name="connsiteX12" fmla="*/ 45660 w 157744"/>
                  <a:gd name="connsiteY12" fmla="*/ 233973 h 235249"/>
                  <a:gd name="connsiteX13" fmla="*/ 46938 w 157744"/>
                  <a:gd name="connsiteY13" fmla="*/ 233973 h 235249"/>
                  <a:gd name="connsiteX14" fmla="*/ 52050 w 157744"/>
                  <a:gd name="connsiteY14" fmla="*/ 231420 h 235249"/>
                  <a:gd name="connsiteX15" fmla="*/ 52050 w 157744"/>
                  <a:gd name="connsiteY15" fmla="*/ 224397 h 235249"/>
                  <a:gd name="connsiteX16" fmla="*/ 56523 w 157744"/>
                  <a:gd name="connsiteY16" fmla="*/ 157365 h 235249"/>
                  <a:gd name="connsiteX17" fmla="*/ 72498 w 157744"/>
                  <a:gd name="connsiteY17" fmla="*/ 126722 h 235249"/>
                  <a:gd name="connsiteX18" fmla="*/ 98058 w 157744"/>
                  <a:gd name="connsiteY18" fmla="*/ 166303 h 235249"/>
                  <a:gd name="connsiteX19" fmla="*/ 103170 w 157744"/>
                  <a:gd name="connsiteY19" fmla="*/ 225674 h 235249"/>
                  <a:gd name="connsiteX20" fmla="*/ 103809 w 157744"/>
                  <a:gd name="connsiteY20" fmla="*/ 232058 h 235249"/>
                  <a:gd name="connsiteX21" fmla="*/ 109560 w 157744"/>
                  <a:gd name="connsiteY21" fmla="*/ 235250 h 235249"/>
                  <a:gd name="connsiteX22" fmla="*/ 139592 w 157744"/>
                  <a:gd name="connsiteY22" fmla="*/ 215460 h 235249"/>
                  <a:gd name="connsiteX23" fmla="*/ 155567 w 157744"/>
                  <a:gd name="connsiteY23" fmla="*/ 143959 h 235249"/>
                  <a:gd name="connsiteX24" fmla="*/ 119784 w 157744"/>
                  <a:gd name="connsiteY24" fmla="*/ 78842 h 235249"/>
                  <a:gd name="connsiteX25" fmla="*/ 130007 w 157744"/>
                  <a:gd name="connsiteY25" fmla="*/ 207799 h 235249"/>
                  <a:gd name="connsiteX26" fmla="*/ 120422 w 157744"/>
                  <a:gd name="connsiteY26" fmla="*/ 217375 h 235249"/>
                  <a:gd name="connsiteX27" fmla="*/ 108921 w 157744"/>
                  <a:gd name="connsiteY27" fmla="*/ 159280 h 235249"/>
                  <a:gd name="connsiteX28" fmla="*/ 81444 w 157744"/>
                  <a:gd name="connsiteY28" fmla="*/ 110124 h 235249"/>
                  <a:gd name="connsiteX29" fmla="*/ 76332 w 157744"/>
                  <a:gd name="connsiteY29" fmla="*/ 103740 h 235249"/>
                  <a:gd name="connsiteX30" fmla="*/ 68664 w 157744"/>
                  <a:gd name="connsiteY30" fmla="*/ 106932 h 235249"/>
                  <a:gd name="connsiteX31" fmla="*/ 46299 w 157744"/>
                  <a:gd name="connsiteY31" fmla="*/ 152258 h 235249"/>
                  <a:gd name="connsiteX32" fmla="*/ 33520 w 157744"/>
                  <a:gd name="connsiteY32" fmla="*/ 214183 h 235249"/>
                  <a:gd name="connsiteX33" fmla="*/ 13072 w 157744"/>
                  <a:gd name="connsiteY33" fmla="*/ 170772 h 235249"/>
                  <a:gd name="connsiteX34" fmla="*/ 36714 w 157744"/>
                  <a:gd name="connsiteY34" fmla="*/ 106932 h 235249"/>
                  <a:gd name="connsiteX35" fmla="*/ 59079 w 157744"/>
                  <a:gd name="connsiteY35" fmla="*/ 69905 h 235249"/>
                  <a:gd name="connsiteX36" fmla="*/ 71220 w 157744"/>
                  <a:gd name="connsiteY36" fmla="*/ 20748 h 235249"/>
                  <a:gd name="connsiteX37" fmla="*/ 92946 w 157744"/>
                  <a:gd name="connsiteY37" fmla="*/ 73097 h 235249"/>
                  <a:gd name="connsiteX38" fmla="*/ 108282 w 157744"/>
                  <a:gd name="connsiteY38" fmla="*/ 117784 h 235249"/>
                  <a:gd name="connsiteX39" fmla="*/ 122339 w 157744"/>
                  <a:gd name="connsiteY39" fmla="*/ 106932 h 235249"/>
                  <a:gd name="connsiteX40" fmla="*/ 123617 w 157744"/>
                  <a:gd name="connsiteY40" fmla="*/ 98633 h 235249"/>
                  <a:gd name="connsiteX41" fmla="*/ 143427 w 157744"/>
                  <a:gd name="connsiteY41" fmla="*/ 146512 h 235249"/>
                  <a:gd name="connsiteX42" fmla="*/ 130007 w 157744"/>
                  <a:gd name="connsiteY42" fmla="*/ 207799 h 235249"/>
                  <a:gd name="connsiteX43" fmla="*/ 130007 w 157744"/>
                  <a:gd name="connsiteY43" fmla="*/ 207799 h 23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7744" h="235249">
                    <a:moveTo>
                      <a:pt x="119784" y="78842"/>
                    </a:moveTo>
                    <a:cubicBezTo>
                      <a:pt x="116589" y="77565"/>
                      <a:pt x="112754" y="78842"/>
                      <a:pt x="111477" y="82034"/>
                    </a:cubicBezTo>
                    <a:cubicBezTo>
                      <a:pt x="110838" y="83311"/>
                      <a:pt x="110838" y="83949"/>
                      <a:pt x="110838" y="85226"/>
                    </a:cubicBezTo>
                    <a:cubicBezTo>
                      <a:pt x="111477" y="91610"/>
                      <a:pt x="110838" y="97994"/>
                      <a:pt x="109560" y="103740"/>
                    </a:cubicBezTo>
                    <a:lnTo>
                      <a:pt x="109560" y="104378"/>
                    </a:lnTo>
                    <a:cubicBezTo>
                      <a:pt x="107643" y="101825"/>
                      <a:pt x="104448" y="92887"/>
                      <a:pt x="105726" y="73735"/>
                    </a:cubicBezTo>
                    <a:cubicBezTo>
                      <a:pt x="107643" y="27770"/>
                      <a:pt x="69942" y="2235"/>
                      <a:pt x="68664" y="958"/>
                    </a:cubicBezTo>
                    <a:cubicBezTo>
                      <a:pt x="66747" y="-319"/>
                      <a:pt x="63552" y="-319"/>
                      <a:pt x="61635" y="958"/>
                    </a:cubicBezTo>
                    <a:cubicBezTo>
                      <a:pt x="59718" y="2235"/>
                      <a:pt x="58440" y="4788"/>
                      <a:pt x="58440" y="7342"/>
                    </a:cubicBezTo>
                    <a:cubicBezTo>
                      <a:pt x="58440" y="7342"/>
                      <a:pt x="60996" y="29686"/>
                      <a:pt x="46938" y="64797"/>
                    </a:cubicBezTo>
                    <a:cubicBezTo>
                      <a:pt x="41826" y="76927"/>
                      <a:pt x="34798" y="88418"/>
                      <a:pt x="26490" y="98633"/>
                    </a:cubicBezTo>
                    <a:cubicBezTo>
                      <a:pt x="12433" y="117784"/>
                      <a:pt x="-2264" y="137575"/>
                      <a:pt x="292" y="170772"/>
                    </a:cubicBezTo>
                    <a:cubicBezTo>
                      <a:pt x="4126" y="223120"/>
                      <a:pt x="45660" y="233973"/>
                      <a:pt x="45660" y="233973"/>
                    </a:cubicBezTo>
                    <a:lnTo>
                      <a:pt x="46938" y="233973"/>
                    </a:lnTo>
                    <a:cubicBezTo>
                      <a:pt x="48855" y="233973"/>
                      <a:pt x="50772" y="232696"/>
                      <a:pt x="52050" y="231420"/>
                    </a:cubicBezTo>
                    <a:cubicBezTo>
                      <a:pt x="53328" y="229504"/>
                      <a:pt x="53328" y="226312"/>
                      <a:pt x="52050" y="224397"/>
                    </a:cubicBezTo>
                    <a:cubicBezTo>
                      <a:pt x="39909" y="206522"/>
                      <a:pt x="41188" y="184178"/>
                      <a:pt x="56523" y="157365"/>
                    </a:cubicBezTo>
                    <a:cubicBezTo>
                      <a:pt x="59718" y="152258"/>
                      <a:pt x="66747" y="137575"/>
                      <a:pt x="72498" y="126722"/>
                    </a:cubicBezTo>
                    <a:cubicBezTo>
                      <a:pt x="79527" y="140767"/>
                      <a:pt x="87834" y="154173"/>
                      <a:pt x="98058" y="166303"/>
                    </a:cubicBezTo>
                    <a:cubicBezTo>
                      <a:pt x="118506" y="191839"/>
                      <a:pt x="103809" y="225036"/>
                      <a:pt x="103170" y="225674"/>
                    </a:cubicBezTo>
                    <a:cubicBezTo>
                      <a:pt x="101892" y="227589"/>
                      <a:pt x="102531" y="230143"/>
                      <a:pt x="103809" y="232058"/>
                    </a:cubicBezTo>
                    <a:cubicBezTo>
                      <a:pt x="105087" y="233973"/>
                      <a:pt x="107004" y="235250"/>
                      <a:pt x="109560" y="235250"/>
                    </a:cubicBezTo>
                    <a:cubicBezTo>
                      <a:pt x="118506" y="235250"/>
                      <a:pt x="130007" y="227589"/>
                      <a:pt x="139592" y="215460"/>
                    </a:cubicBezTo>
                    <a:cubicBezTo>
                      <a:pt x="155567" y="195031"/>
                      <a:pt x="161318" y="168856"/>
                      <a:pt x="155567" y="143959"/>
                    </a:cubicBezTo>
                    <a:cubicBezTo>
                      <a:pt x="145343" y="91610"/>
                      <a:pt x="121062" y="79481"/>
                      <a:pt x="119784" y="78842"/>
                    </a:cubicBezTo>
                    <a:close/>
                    <a:moveTo>
                      <a:pt x="130007" y="207799"/>
                    </a:moveTo>
                    <a:cubicBezTo>
                      <a:pt x="127452" y="211629"/>
                      <a:pt x="123617" y="214821"/>
                      <a:pt x="120422" y="217375"/>
                    </a:cubicBezTo>
                    <a:cubicBezTo>
                      <a:pt x="125534" y="196946"/>
                      <a:pt x="121701" y="175879"/>
                      <a:pt x="108921" y="159280"/>
                    </a:cubicBezTo>
                    <a:cubicBezTo>
                      <a:pt x="85278" y="129276"/>
                      <a:pt x="81444" y="112677"/>
                      <a:pt x="81444" y="110124"/>
                    </a:cubicBezTo>
                    <a:cubicBezTo>
                      <a:pt x="81444" y="106932"/>
                      <a:pt x="79527" y="104378"/>
                      <a:pt x="76332" y="103740"/>
                    </a:cubicBezTo>
                    <a:cubicBezTo>
                      <a:pt x="73137" y="103101"/>
                      <a:pt x="70581" y="104378"/>
                      <a:pt x="68664" y="106932"/>
                    </a:cubicBezTo>
                    <a:cubicBezTo>
                      <a:pt x="68664" y="107570"/>
                      <a:pt x="51411" y="143320"/>
                      <a:pt x="46299" y="152258"/>
                    </a:cubicBezTo>
                    <a:cubicBezTo>
                      <a:pt x="32880" y="175240"/>
                      <a:pt x="29046" y="196308"/>
                      <a:pt x="33520" y="214183"/>
                    </a:cubicBezTo>
                    <a:cubicBezTo>
                      <a:pt x="20740" y="203330"/>
                      <a:pt x="13072" y="187370"/>
                      <a:pt x="13072" y="170772"/>
                    </a:cubicBezTo>
                    <a:cubicBezTo>
                      <a:pt x="11155" y="142044"/>
                      <a:pt x="22657" y="126084"/>
                      <a:pt x="36714" y="106932"/>
                    </a:cubicBezTo>
                    <a:cubicBezTo>
                      <a:pt x="45660" y="95441"/>
                      <a:pt x="53328" y="83311"/>
                      <a:pt x="59079" y="69905"/>
                    </a:cubicBezTo>
                    <a:cubicBezTo>
                      <a:pt x="65469" y="53945"/>
                      <a:pt x="69303" y="37985"/>
                      <a:pt x="71220" y="20748"/>
                    </a:cubicBezTo>
                    <a:cubicBezTo>
                      <a:pt x="85278" y="34793"/>
                      <a:pt x="92946" y="53945"/>
                      <a:pt x="92946" y="73097"/>
                    </a:cubicBezTo>
                    <a:cubicBezTo>
                      <a:pt x="91668" y="109485"/>
                      <a:pt x="101892" y="116508"/>
                      <a:pt x="108282" y="117784"/>
                    </a:cubicBezTo>
                    <a:cubicBezTo>
                      <a:pt x="115311" y="118423"/>
                      <a:pt x="121062" y="113954"/>
                      <a:pt x="122339" y="106932"/>
                    </a:cubicBezTo>
                    <a:cubicBezTo>
                      <a:pt x="122979" y="104378"/>
                      <a:pt x="123617" y="101186"/>
                      <a:pt x="123617" y="98633"/>
                    </a:cubicBezTo>
                    <a:cubicBezTo>
                      <a:pt x="133842" y="112677"/>
                      <a:pt x="140870" y="129276"/>
                      <a:pt x="143427" y="146512"/>
                    </a:cubicBezTo>
                    <a:cubicBezTo>
                      <a:pt x="147899" y="167580"/>
                      <a:pt x="143427" y="190562"/>
                      <a:pt x="130007" y="207799"/>
                    </a:cubicBezTo>
                    <a:lnTo>
                      <a:pt x="130007" y="207799"/>
                    </a:ln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168" name="Graphic 4">
              <a:extLst>
                <a:ext uri="{FF2B5EF4-FFF2-40B4-BE49-F238E27FC236}">
                  <a16:creationId xmlns:a16="http://schemas.microsoft.com/office/drawing/2014/main" id="{DE40E051-D287-4685-86B8-1D0DB2019A1D}"/>
                </a:ext>
              </a:extLst>
            </p:cNvPr>
            <p:cNvGrpSpPr>
              <a:grpSpLocks noChangeAspect="1"/>
            </p:cNvGrpSpPr>
            <p:nvPr/>
          </p:nvGrpSpPr>
          <p:grpSpPr>
            <a:xfrm>
              <a:off x="11578771" y="763519"/>
              <a:ext cx="16609" cy="38562"/>
              <a:chOff x="4795172" y="2926580"/>
              <a:chExt cx="94407" cy="219609"/>
            </a:xfrm>
            <a:solidFill>
              <a:schemeClr val="bg1"/>
            </a:solidFill>
            <a:effectLst/>
          </p:grpSpPr>
          <p:sp>
            <p:nvSpPr>
              <p:cNvPr id="186" name="Graphic 4">
                <a:extLst>
                  <a:ext uri="{FF2B5EF4-FFF2-40B4-BE49-F238E27FC236}">
                    <a16:creationId xmlns:a16="http://schemas.microsoft.com/office/drawing/2014/main" id="{66DA2DA3-E77D-49BF-932B-6658A0861FC0}"/>
                  </a:ext>
                </a:extLst>
              </p:cNvPr>
              <p:cNvSpPr/>
              <p:nvPr/>
            </p:nvSpPr>
            <p:spPr>
              <a:xfrm>
                <a:off x="4825041" y="2926580"/>
                <a:ext cx="42173" cy="42134"/>
              </a:xfrm>
              <a:custGeom>
                <a:avLst/>
                <a:gdLst>
                  <a:gd name="connsiteX0" fmla="*/ 21087 w 42173"/>
                  <a:gd name="connsiteY0" fmla="*/ 42134 h 42134"/>
                  <a:gd name="connsiteX1" fmla="*/ 42174 w 42173"/>
                  <a:gd name="connsiteY1" fmla="*/ 21067 h 42134"/>
                  <a:gd name="connsiteX2" fmla="*/ 21087 w 42173"/>
                  <a:gd name="connsiteY2" fmla="*/ 0 h 42134"/>
                  <a:gd name="connsiteX3" fmla="*/ 0 w 42173"/>
                  <a:gd name="connsiteY3" fmla="*/ 21067 h 42134"/>
                  <a:gd name="connsiteX4" fmla="*/ 0 w 42173"/>
                  <a:gd name="connsiteY4" fmla="*/ 21067 h 42134"/>
                  <a:gd name="connsiteX5" fmla="*/ 21087 w 42173"/>
                  <a:gd name="connsiteY5" fmla="*/ 42134 h 42134"/>
                  <a:gd name="connsiteX6" fmla="*/ 21087 w 42173"/>
                  <a:gd name="connsiteY6" fmla="*/ 12768 h 42134"/>
                  <a:gd name="connsiteX7" fmla="*/ 29394 w 42173"/>
                  <a:gd name="connsiteY7" fmla="*/ 21067 h 42134"/>
                  <a:gd name="connsiteX8" fmla="*/ 21087 w 42173"/>
                  <a:gd name="connsiteY8" fmla="*/ 29366 h 42134"/>
                  <a:gd name="connsiteX9" fmla="*/ 12780 w 42173"/>
                  <a:gd name="connsiteY9" fmla="*/ 21067 h 42134"/>
                  <a:gd name="connsiteX10" fmla="*/ 12780 w 42173"/>
                  <a:gd name="connsiteY10" fmla="*/ 21067 h 42134"/>
                  <a:gd name="connsiteX11" fmla="*/ 21087 w 42173"/>
                  <a:gd name="connsiteY11" fmla="*/ 12768 h 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73" h="42134">
                    <a:moveTo>
                      <a:pt x="21087" y="42134"/>
                    </a:moveTo>
                    <a:cubicBezTo>
                      <a:pt x="32589" y="42134"/>
                      <a:pt x="42174" y="32558"/>
                      <a:pt x="42174" y="21067"/>
                    </a:cubicBezTo>
                    <a:cubicBezTo>
                      <a:pt x="42174" y="9576"/>
                      <a:pt x="32589" y="0"/>
                      <a:pt x="21087" y="0"/>
                    </a:cubicBezTo>
                    <a:cubicBezTo>
                      <a:pt x="9585" y="0"/>
                      <a:pt x="0" y="9576"/>
                      <a:pt x="0" y="21067"/>
                    </a:cubicBezTo>
                    <a:cubicBezTo>
                      <a:pt x="0" y="21067"/>
                      <a:pt x="0" y="21067"/>
                      <a:pt x="0" y="21067"/>
                    </a:cubicBezTo>
                    <a:cubicBezTo>
                      <a:pt x="0" y="32558"/>
                      <a:pt x="9585" y="42134"/>
                      <a:pt x="21087" y="42134"/>
                    </a:cubicBezTo>
                    <a:close/>
                    <a:moveTo>
                      <a:pt x="21087" y="12768"/>
                    </a:moveTo>
                    <a:cubicBezTo>
                      <a:pt x="25560" y="12768"/>
                      <a:pt x="29394" y="16598"/>
                      <a:pt x="29394" y="21067"/>
                    </a:cubicBezTo>
                    <a:cubicBezTo>
                      <a:pt x="29394" y="25536"/>
                      <a:pt x="25560" y="29366"/>
                      <a:pt x="21087" y="29366"/>
                    </a:cubicBezTo>
                    <a:cubicBezTo>
                      <a:pt x="16614" y="29366"/>
                      <a:pt x="12780" y="25536"/>
                      <a:pt x="12780" y="21067"/>
                    </a:cubicBezTo>
                    <a:cubicBezTo>
                      <a:pt x="12780" y="21067"/>
                      <a:pt x="12780" y="21067"/>
                      <a:pt x="12780" y="21067"/>
                    </a:cubicBezTo>
                    <a:cubicBezTo>
                      <a:pt x="12780" y="16598"/>
                      <a:pt x="16614" y="12768"/>
                      <a:pt x="21087" y="1276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87" name="Graphic 4">
                <a:extLst>
                  <a:ext uri="{FF2B5EF4-FFF2-40B4-BE49-F238E27FC236}">
                    <a16:creationId xmlns:a16="http://schemas.microsoft.com/office/drawing/2014/main" id="{0F9A5694-6367-47DB-952C-268B41791869}"/>
                  </a:ext>
                </a:extLst>
              </p:cNvPr>
              <p:cNvSpPr/>
              <p:nvPr/>
            </p:nvSpPr>
            <p:spPr>
              <a:xfrm>
                <a:off x="4810344" y="2978290"/>
                <a:ext cx="78694" cy="167898"/>
              </a:xfrm>
              <a:custGeom>
                <a:avLst/>
                <a:gdLst>
                  <a:gd name="connsiteX0" fmla="*/ 70289 w 78694"/>
                  <a:gd name="connsiteY0" fmla="*/ 105974 h 167898"/>
                  <a:gd name="connsiteX1" fmla="*/ 42174 w 78694"/>
                  <a:gd name="connsiteY1" fmla="*/ 70862 h 167898"/>
                  <a:gd name="connsiteX2" fmla="*/ 42174 w 78694"/>
                  <a:gd name="connsiteY2" fmla="*/ 6384 h 167898"/>
                  <a:gd name="connsiteX3" fmla="*/ 35784 w 78694"/>
                  <a:gd name="connsiteY3" fmla="*/ 0 h 167898"/>
                  <a:gd name="connsiteX4" fmla="*/ 31950 w 78694"/>
                  <a:gd name="connsiteY4" fmla="*/ 1277 h 167898"/>
                  <a:gd name="connsiteX5" fmla="*/ 2556 w 78694"/>
                  <a:gd name="connsiteY5" fmla="*/ 23621 h 167898"/>
                  <a:gd name="connsiteX6" fmla="*/ 0 w 78694"/>
                  <a:gd name="connsiteY6" fmla="*/ 28728 h 167898"/>
                  <a:gd name="connsiteX7" fmla="*/ 0 w 78694"/>
                  <a:gd name="connsiteY7" fmla="*/ 80438 h 167898"/>
                  <a:gd name="connsiteX8" fmla="*/ 6390 w 78694"/>
                  <a:gd name="connsiteY8" fmla="*/ 86822 h 167898"/>
                  <a:gd name="connsiteX9" fmla="*/ 12780 w 78694"/>
                  <a:gd name="connsiteY9" fmla="*/ 80438 h 167898"/>
                  <a:gd name="connsiteX10" fmla="*/ 12780 w 78694"/>
                  <a:gd name="connsiteY10" fmla="*/ 31920 h 167898"/>
                  <a:gd name="connsiteX11" fmla="*/ 29394 w 78694"/>
                  <a:gd name="connsiteY11" fmla="*/ 19152 h 167898"/>
                  <a:gd name="connsiteX12" fmla="*/ 29394 w 78694"/>
                  <a:gd name="connsiteY12" fmla="*/ 72777 h 167898"/>
                  <a:gd name="connsiteX13" fmla="*/ 30672 w 78694"/>
                  <a:gd name="connsiteY13" fmla="*/ 76608 h 167898"/>
                  <a:gd name="connsiteX14" fmla="*/ 59426 w 78694"/>
                  <a:gd name="connsiteY14" fmla="*/ 112358 h 167898"/>
                  <a:gd name="connsiteX15" fmla="*/ 66456 w 78694"/>
                  <a:gd name="connsiteY15" fmla="*/ 162153 h 167898"/>
                  <a:gd name="connsiteX16" fmla="*/ 72845 w 78694"/>
                  <a:gd name="connsiteY16" fmla="*/ 167899 h 167898"/>
                  <a:gd name="connsiteX17" fmla="*/ 73484 w 78694"/>
                  <a:gd name="connsiteY17" fmla="*/ 167899 h 167898"/>
                  <a:gd name="connsiteX18" fmla="*/ 78596 w 78694"/>
                  <a:gd name="connsiteY18" fmla="*/ 160876 h 167898"/>
                  <a:gd name="connsiteX19" fmla="*/ 71567 w 78694"/>
                  <a:gd name="connsiteY19" fmla="*/ 109166 h 167898"/>
                  <a:gd name="connsiteX20" fmla="*/ 70289 w 78694"/>
                  <a:gd name="connsiteY20" fmla="*/ 105974 h 16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8694" h="167898">
                    <a:moveTo>
                      <a:pt x="70289" y="105974"/>
                    </a:moveTo>
                    <a:lnTo>
                      <a:pt x="42174" y="70862"/>
                    </a:lnTo>
                    <a:lnTo>
                      <a:pt x="42174" y="6384"/>
                    </a:lnTo>
                    <a:cubicBezTo>
                      <a:pt x="42174" y="2554"/>
                      <a:pt x="38979" y="0"/>
                      <a:pt x="35784" y="0"/>
                    </a:cubicBezTo>
                    <a:cubicBezTo>
                      <a:pt x="34506" y="0"/>
                      <a:pt x="33228" y="638"/>
                      <a:pt x="31950" y="1277"/>
                    </a:cubicBezTo>
                    <a:lnTo>
                      <a:pt x="2556" y="23621"/>
                    </a:lnTo>
                    <a:cubicBezTo>
                      <a:pt x="639" y="24897"/>
                      <a:pt x="0" y="26813"/>
                      <a:pt x="0" y="28728"/>
                    </a:cubicBezTo>
                    <a:lnTo>
                      <a:pt x="0" y="80438"/>
                    </a:lnTo>
                    <a:cubicBezTo>
                      <a:pt x="0" y="84269"/>
                      <a:pt x="2556" y="86822"/>
                      <a:pt x="6390" y="86822"/>
                    </a:cubicBezTo>
                    <a:cubicBezTo>
                      <a:pt x="10224" y="86822"/>
                      <a:pt x="12780" y="84269"/>
                      <a:pt x="12780" y="80438"/>
                    </a:cubicBezTo>
                    <a:lnTo>
                      <a:pt x="12780" y="31920"/>
                    </a:lnTo>
                    <a:lnTo>
                      <a:pt x="29394" y="19152"/>
                    </a:lnTo>
                    <a:lnTo>
                      <a:pt x="29394" y="72777"/>
                    </a:lnTo>
                    <a:cubicBezTo>
                      <a:pt x="29394" y="74054"/>
                      <a:pt x="30033" y="75331"/>
                      <a:pt x="30672" y="76608"/>
                    </a:cubicBezTo>
                    <a:lnTo>
                      <a:pt x="59426" y="112358"/>
                    </a:lnTo>
                    <a:lnTo>
                      <a:pt x="66456" y="162153"/>
                    </a:lnTo>
                    <a:cubicBezTo>
                      <a:pt x="67094" y="165345"/>
                      <a:pt x="69650" y="167899"/>
                      <a:pt x="72845" y="167899"/>
                    </a:cubicBezTo>
                    <a:lnTo>
                      <a:pt x="73484" y="167899"/>
                    </a:lnTo>
                    <a:cubicBezTo>
                      <a:pt x="76679" y="167260"/>
                      <a:pt x="79235" y="164068"/>
                      <a:pt x="78596" y="160876"/>
                    </a:cubicBezTo>
                    <a:lnTo>
                      <a:pt x="71567" y="109166"/>
                    </a:lnTo>
                    <a:cubicBezTo>
                      <a:pt x="71567" y="107889"/>
                      <a:pt x="70929" y="106613"/>
                      <a:pt x="70289" y="10597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88" name="Graphic 4">
                <a:extLst>
                  <a:ext uri="{FF2B5EF4-FFF2-40B4-BE49-F238E27FC236}">
                    <a16:creationId xmlns:a16="http://schemas.microsoft.com/office/drawing/2014/main" id="{35F6CD87-8A3A-4D50-AE7F-CA41BF76AE1C}"/>
                  </a:ext>
                </a:extLst>
              </p:cNvPr>
              <p:cNvSpPr/>
              <p:nvPr/>
            </p:nvSpPr>
            <p:spPr>
              <a:xfrm>
                <a:off x="4795172" y="3081874"/>
                <a:ext cx="49514" cy="64315"/>
              </a:xfrm>
              <a:custGeom>
                <a:avLst/>
                <a:gdLst>
                  <a:gd name="connsiteX0" fmla="*/ 38176 w 49514"/>
                  <a:gd name="connsiteY0" fmla="*/ 2390 h 64315"/>
                  <a:gd name="connsiteX1" fmla="*/ 1114 w 49514"/>
                  <a:gd name="connsiteY1" fmla="*/ 54101 h 64315"/>
                  <a:gd name="connsiteX2" fmla="*/ 2393 w 49514"/>
                  <a:gd name="connsiteY2" fmla="*/ 63038 h 64315"/>
                  <a:gd name="connsiteX3" fmla="*/ 6227 w 49514"/>
                  <a:gd name="connsiteY3" fmla="*/ 64315 h 64315"/>
                  <a:gd name="connsiteX4" fmla="*/ 11339 w 49514"/>
                  <a:gd name="connsiteY4" fmla="*/ 61761 h 64315"/>
                  <a:gd name="connsiteX5" fmla="*/ 48400 w 49514"/>
                  <a:gd name="connsiteY5" fmla="*/ 10051 h 64315"/>
                  <a:gd name="connsiteX6" fmla="*/ 47122 w 49514"/>
                  <a:gd name="connsiteY6" fmla="*/ 1114 h 64315"/>
                  <a:gd name="connsiteX7" fmla="*/ 38176 w 49514"/>
                  <a:gd name="connsiteY7" fmla="*/ 2390 h 64315"/>
                  <a:gd name="connsiteX8" fmla="*/ 38176 w 49514"/>
                  <a:gd name="connsiteY8" fmla="*/ 2390 h 6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14" h="64315">
                    <a:moveTo>
                      <a:pt x="38176" y="2390"/>
                    </a:moveTo>
                    <a:lnTo>
                      <a:pt x="1114" y="54101"/>
                    </a:lnTo>
                    <a:cubicBezTo>
                      <a:pt x="-802" y="56654"/>
                      <a:pt x="-163" y="61123"/>
                      <a:pt x="2393" y="63038"/>
                    </a:cubicBezTo>
                    <a:cubicBezTo>
                      <a:pt x="3671" y="63677"/>
                      <a:pt x="4949" y="64315"/>
                      <a:pt x="6227" y="64315"/>
                    </a:cubicBezTo>
                    <a:cubicBezTo>
                      <a:pt x="8144" y="64315"/>
                      <a:pt x="10061" y="63038"/>
                      <a:pt x="11339" y="61761"/>
                    </a:cubicBezTo>
                    <a:lnTo>
                      <a:pt x="48400" y="10051"/>
                    </a:lnTo>
                    <a:cubicBezTo>
                      <a:pt x="50317" y="6859"/>
                      <a:pt x="49678" y="3029"/>
                      <a:pt x="47122" y="1114"/>
                    </a:cubicBezTo>
                    <a:cubicBezTo>
                      <a:pt x="44566" y="-802"/>
                      <a:pt x="40093" y="-163"/>
                      <a:pt x="38176" y="2390"/>
                    </a:cubicBezTo>
                    <a:lnTo>
                      <a:pt x="38176"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89" name="Graphic 4">
                <a:extLst>
                  <a:ext uri="{FF2B5EF4-FFF2-40B4-BE49-F238E27FC236}">
                    <a16:creationId xmlns:a16="http://schemas.microsoft.com/office/drawing/2014/main" id="{67B5BC75-1183-4158-A64E-864FC7DD0A2A}"/>
                  </a:ext>
                </a:extLst>
              </p:cNvPr>
              <p:cNvSpPr/>
              <p:nvPr/>
            </p:nvSpPr>
            <p:spPr>
              <a:xfrm>
                <a:off x="4869132" y="3030000"/>
                <a:ext cx="20447" cy="20428"/>
              </a:xfrm>
              <a:custGeom>
                <a:avLst/>
                <a:gdLst>
                  <a:gd name="connsiteX0" fmla="*/ 10863 w 20447"/>
                  <a:gd name="connsiteY0" fmla="*/ 1915 h 20428"/>
                  <a:gd name="connsiteX1" fmla="*/ 1917 w 20447"/>
                  <a:gd name="connsiteY1" fmla="*/ 1915 h 20428"/>
                  <a:gd name="connsiteX2" fmla="*/ 1917 w 20447"/>
                  <a:gd name="connsiteY2" fmla="*/ 1915 h 20428"/>
                  <a:gd name="connsiteX3" fmla="*/ 1917 w 20447"/>
                  <a:gd name="connsiteY3" fmla="*/ 10853 h 20428"/>
                  <a:gd name="connsiteX4" fmla="*/ 9585 w 20447"/>
                  <a:gd name="connsiteY4" fmla="*/ 18514 h 20428"/>
                  <a:gd name="connsiteX5" fmla="*/ 14058 w 20447"/>
                  <a:gd name="connsiteY5" fmla="*/ 20429 h 20428"/>
                  <a:gd name="connsiteX6" fmla="*/ 18531 w 20447"/>
                  <a:gd name="connsiteY6" fmla="*/ 18514 h 20428"/>
                  <a:gd name="connsiteX7" fmla="*/ 18531 w 20447"/>
                  <a:gd name="connsiteY7" fmla="*/ 9576 h 20428"/>
                  <a:gd name="connsiteX8" fmla="*/ 10863 w 20447"/>
                  <a:gd name="connsiteY8" fmla="*/ 1915 h 20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7" h="20428">
                    <a:moveTo>
                      <a:pt x="10863" y="1915"/>
                    </a:moveTo>
                    <a:cubicBezTo>
                      <a:pt x="8307" y="-638"/>
                      <a:pt x="4473" y="-638"/>
                      <a:pt x="1917" y="1915"/>
                    </a:cubicBezTo>
                    <a:cubicBezTo>
                      <a:pt x="1917" y="1915"/>
                      <a:pt x="1917" y="1915"/>
                      <a:pt x="1917" y="1915"/>
                    </a:cubicBezTo>
                    <a:cubicBezTo>
                      <a:pt x="-639" y="4469"/>
                      <a:pt x="-639" y="8299"/>
                      <a:pt x="1917" y="10853"/>
                    </a:cubicBezTo>
                    <a:lnTo>
                      <a:pt x="9585" y="18514"/>
                    </a:lnTo>
                    <a:cubicBezTo>
                      <a:pt x="10863" y="19790"/>
                      <a:pt x="12141" y="20429"/>
                      <a:pt x="14058" y="20429"/>
                    </a:cubicBezTo>
                    <a:cubicBezTo>
                      <a:pt x="15975" y="20429"/>
                      <a:pt x="17253" y="19790"/>
                      <a:pt x="18531" y="18514"/>
                    </a:cubicBezTo>
                    <a:cubicBezTo>
                      <a:pt x="21087" y="15960"/>
                      <a:pt x="21087" y="12130"/>
                      <a:pt x="18531" y="9576"/>
                    </a:cubicBezTo>
                    <a:lnTo>
                      <a:pt x="10863"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169" name="Graphic 4">
              <a:extLst>
                <a:ext uri="{FF2B5EF4-FFF2-40B4-BE49-F238E27FC236}">
                  <a16:creationId xmlns:a16="http://schemas.microsoft.com/office/drawing/2014/main" id="{9BD2FD0E-6F79-4DCE-8C96-054D7EBE5675}"/>
                </a:ext>
              </a:extLst>
            </p:cNvPr>
            <p:cNvGrpSpPr>
              <a:grpSpLocks noChangeAspect="1"/>
            </p:cNvGrpSpPr>
            <p:nvPr/>
          </p:nvGrpSpPr>
          <p:grpSpPr>
            <a:xfrm>
              <a:off x="11962898" y="763519"/>
              <a:ext cx="39672" cy="37485"/>
              <a:chOff x="6828286" y="997340"/>
              <a:chExt cx="214062" cy="203010"/>
            </a:xfrm>
            <a:solidFill>
              <a:schemeClr val="bg1"/>
            </a:solidFill>
            <a:effectLst/>
          </p:grpSpPr>
          <p:sp>
            <p:nvSpPr>
              <p:cNvPr id="184" name="Graphic 4">
                <a:extLst>
                  <a:ext uri="{FF2B5EF4-FFF2-40B4-BE49-F238E27FC236}">
                    <a16:creationId xmlns:a16="http://schemas.microsoft.com/office/drawing/2014/main" id="{91B67751-82EF-4CD8-A2F4-9730DE35E2CF}"/>
                  </a:ext>
                </a:extLst>
              </p:cNvPr>
              <p:cNvSpPr/>
              <p:nvPr/>
            </p:nvSpPr>
            <p:spPr>
              <a:xfrm>
                <a:off x="6828286" y="997340"/>
                <a:ext cx="214062" cy="203010"/>
              </a:xfrm>
              <a:custGeom>
                <a:avLst/>
                <a:gdLst>
                  <a:gd name="connsiteX0" fmla="*/ 112463 w 214062"/>
                  <a:gd name="connsiteY0" fmla="*/ 1915 h 203010"/>
                  <a:gd name="connsiteX1" fmla="*/ 103517 w 214062"/>
                  <a:gd name="connsiteY1" fmla="*/ 1915 h 203010"/>
                  <a:gd name="connsiteX2" fmla="*/ 72206 w 214062"/>
                  <a:gd name="connsiteY2" fmla="*/ 31920 h 203010"/>
                  <a:gd name="connsiteX3" fmla="*/ 72206 w 214062"/>
                  <a:gd name="connsiteY3" fmla="*/ 21067 h 203010"/>
                  <a:gd name="connsiteX4" fmla="*/ 65816 w 214062"/>
                  <a:gd name="connsiteY4" fmla="*/ 14683 h 203010"/>
                  <a:gd name="connsiteX5" fmla="*/ 40896 w 214062"/>
                  <a:gd name="connsiteY5" fmla="*/ 14683 h 203010"/>
                  <a:gd name="connsiteX6" fmla="*/ 34506 w 214062"/>
                  <a:gd name="connsiteY6" fmla="*/ 21067 h 203010"/>
                  <a:gd name="connsiteX7" fmla="*/ 34506 w 214062"/>
                  <a:gd name="connsiteY7" fmla="*/ 65117 h 203010"/>
                  <a:gd name="connsiteX8" fmla="*/ 35144 w 214062"/>
                  <a:gd name="connsiteY8" fmla="*/ 67032 h 203010"/>
                  <a:gd name="connsiteX9" fmla="*/ 1917 w 214062"/>
                  <a:gd name="connsiteY9" fmla="*/ 98952 h 203010"/>
                  <a:gd name="connsiteX10" fmla="*/ 1917 w 214062"/>
                  <a:gd name="connsiteY10" fmla="*/ 107889 h 203010"/>
                  <a:gd name="connsiteX11" fmla="*/ 10863 w 214062"/>
                  <a:gd name="connsiteY11" fmla="*/ 107889 h 203010"/>
                  <a:gd name="connsiteX12" fmla="*/ 10863 w 214062"/>
                  <a:gd name="connsiteY12" fmla="*/ 107889 h 203010"/>
                  <a:gd name="connsiteX13" fmla="*/ 26198 w 214062"/>
                  <a:gd name="connsiteY13" fmla="*/ 93206 h 203010"/>
                  <a:gd name="connsiteX14" fmla="*/ 26198 w 214062"/>
                  <a:gd name="connsiteY14" fmla="*/ 196627 h 203010"/>
                  <a:gd name="connsiteX15" fmla="*/ 32588 w 214062"/>
                  <a:gd name="connsiteY15" fmla="*/ 203011 h 203010"/>
                  <a:gd name="connsiteX16" fmla="*/ 182113 w 214062"/>
                  <a:gd name="connsiteY16" fmla="*/ 203011 h 203010"/>
                  <a:gd name="connsiteX17" fmla="*/ 188503 w 214062"/>
                  <a:gd name="connsiteY17" fmla="*/ 196627 h 203010"/>
                  <a:gd name="connsiteX18" fmla="*/ 188503 w 214062"/>
                  <a:gd name="connsiteY18" fmla="*/ 97037 h 203010"/>
                  <a:gd name="connsiteX19" fmla="*/ 203200 w 214062"/>
                  <a:gd name="connsiteY19" fmla="*/ 112358 h 203010"/>
                  <a:gd name="connsiteX20" fmla="*/ 207673 w 214062"/>
                  <a:gd name="connsiteY20" fmla="*/ 114273 h 203010"/>
                  <a:gd name="connsiteX21" fmla="*/ 212146 w 214062"/>
                  <a:gd name="connsiteY21" fmla="*/ 112358 h 203010"/>
                  <a:gd name="connsiteX22" fmla="*/ 212146 w 214062"/>
                  <a:gd name="connsiteY22" fmla="*/ 103421 h 203010"/>
                  <a:gd name="connsiteX23" fmla="*/ 112463 w 214062"/>
                  <a:gd name="connsiteY23" fmla="*/ 1915 h 203010"/>
                  <a:gd name="connsiteX24" fmla="*/ 47285 w 214062"/>
                  <a:gd name="connsiteY24" fmla="*/ 27451 h 203010"/>
                  <a:gd name="connsiteX25" fmla="*/ 59427 w 214062"/>
                  <a:gd name="connsiteY25" fmla="*/ 27451 h 203010"/>
                  <a:gd name="connsiteX26" fmla="*/ 59427 w 214062"/>
                  <a:gd name="connsiteY26" fmla="*/ 44049 h 203010"/>
                  <a:gd name="connsiteX27" fmla="*/ 47285 w 214062"/>
                  <a:gd name="connsiteY27" fmla="*/ 55541 h 203010"/>
                  <a:gd name="connsiteX28" fmla="*/ 47285 w 214062"/>
                  <a:gd name="connsiteY28" fmla="*/ 27451 h 203010"/>
                  <a:gd name="connsiteX29" fmla="*/ 175084 w 214062"/>
                  <a:gd name="connsiteY29" fmla="*/ 190881 h 203010"/>
                  <a:gd name="connsiteX30" fmla="*/ 38339 w 214062"/>
                  <a:gd name="connsiteY30" fmla="*/ 190881 h 203010"/>
                  <a:gd name="connsiteX31" fmla="*/ 38339 w 214062"/>
                  <a:gd name="connsiteY31" fmla="*/ 81715 h 203010"/>
                  <a:gd name="connsiteX32" fmla="*/ 70289 w 214062"/>
                  <a:gd name="connsiteY32" fmla="*/ 51072 h 203010"/>
                  <a:gd name="connsiteX33" fmla="*/ 70289 w 214062"/>
                  <a:gd name="connsiteY33" fmla="*/ 51072 h 203010"/>
                  <a:gd name="connsiteX34" fmla="*/ 107990 w 214062"/>
                  <a:gd name="connsiteY34" fmla="*/ 15322 h 203010"/>
                  <a:gd name="connsiteX35" fmla="*/ 175084 w 214062"/>
                  <a:gd name="connsiteY35" fmla="*/ 84907 h 203010"/>
                  <a:gd name="connsiteX36" fmla="*/ 175084 w 214062"/>
                  <a:gd name="connsiteY36" fmla="*/ 190881 h 20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4062" h="203010">
                    <a:moveTo>
                      <a:pt x="112463" y="1915"/>
                    </a:moveTo>
                    <a:cubicBezTo>
                      <a:pt x="109907" y="-638"/>
                      <a:pt x="106073" y="-638"/>
                      <a:pt x="103517" y="1915"/>
                    </a:cubicBezTo>
                    <a:lnTo>
                      <a:pt x="72206" y="31920"/>
                    </a:lnTo>
                    <a:lnTo>
                      <a:pt x="72206" y="21067"/>
                    </a:lnTo>
                    <a:cubicBezTo>
                      <a:pt x="72206" y="17237"/>
                      <a:pt x="69650" y="14683"/>
                      <a:pt x="65816" y="14683"/>
                    </a:cubicBezTo>
                    <a:lnTo>
                      <a:pt x="40896" y="14683"/>
                    </a:lnTo>
                    <a:cubicBezTo>
                      <a:pt x="37062" y="14683"/>
                      <a:pt x="34506" y="17237"/>
                      <a:pt x="34506" y="21067"/>
                    </a:cubicBezTo>
                    <a:lnTo>
                      <a:pt x="34506" y="65117"/>
                    </a:lnTo>
                    <a:cubicBezTo>
                      <a:pt x="34506" y="65755"/>
                      <a:pt x="34506" y="66393"/>
                      <a:pt x="35144" y="67032"/>
                    </a:cubicBezTo>
                    <a:lnTo>
                      <a:pt x="1917" y="98952"/>
                    </a:lnTo>
                    <a:cubicBezTo>
                      <a:pt x="-639" y="101505"/>
                      <a:pt x="-639" y="105336"/>
                      <a:pt x="1917" y="107889"/>
                    </a:cubicBezTo>
                    <a:cubicBezTo>
                      <a:pt x="4473" y="110443"/>
                      <a:pt x="8307" y="110443"/>
                      <a:pt x="10863" y="107889"/>
                    </a:cubicBezTo>
                    <a:lnTo>
                      <a:pt x="10863" y="107889"/>
                    </a:lnTo>
                    <a:lnTo>
                      <a:pt x="26198" y="93206"/>
                    </a:lnTo>
                    <a:lnTo>
                      <a:pt x="26198" y="196627"/>
                    </a:lnTo>
                    <a:cubicBezTo>
                      <a:pt x="26198" y="200457"/>
                      <a:pt x="28755" y="203011"/>
                      <a:pt x="32588" y="203011"/>
                    </a:cubicBezTo>
                    <a:lnTo>
                      <a:pt x="182113" y="203011"/>
                    </a:lnTo>
                    <a:cubicBezTo>
                      <a:pt x="185947" y="203011"/>
                      <a:pt x="188503" y="200457"/>
                      <a:pt x="188503" y="196627"/>
                    </a:cubicBezTo>
                    <a:lnTo>
                      <a:pt x="188503" y="97037"/>
                    </a:lnTo>
                    <a:lnTo>
                      <a:pt x="203200" y="112358"/>
                    </a:lnTo>
                    <a:cubicBezTo>
                      <a:pt x="204478" y="113635"/>
                      <a:pt x="205756" y="114273"/>
                      <a:pt x="207673" y="114273"/>
                    </a:cubicBezTo>
                    <a:cubicBezTo>
                      <a:pt x="209590" y="114273"/>
                      <a:pt x="210868" y="113635"/>
                      <a:pt x="212146" y="112358"/>
                    </a:cubicBezTo>
                    <a:cubicBezTo>
                      <a:pt x="214702" y="109805"/>
                      <a:pt x="214702" y="105974"/>
                      <a:pt x="212146" y="103421"/>
                    </a:cubicBezTo>
                    <a:lnTo>
                      <a:pt x="112463" y="1915"/>
                    </a:lnTo>
                    <a:close/>
                    <a:moveTo>
                      <a:pt x="47285" y="27451"/>
                    </a:moveTo>
                    <a:lnTo>
                      <a:pt x="59427" y="27451"/>
                    </a:lnTo>
                    <a:lnTo>
                      <a:pt x="59427" y="44049"/>
                    </a:lnTo>
                    <a:lnTo>
                      <a:pt x="47285" y="55541"/>
                    </a:lnTo>
                    <a:lnTo>
                      <a:pt x="47285" y="27451"/>
                    </a:lnTo>
                    <a:close/>
                    <a:moveTo>
                      <a:pt x="175084" y="190881"/>
                    </a:moveTo>
                    <a:lnTo>
                      <a:pt x="38339" y="190881"/>
                    </a:lnTo>
                    <a:lnTo>
                      <a:pt x="38339" y="81715"/>
                    </a:lnTo>
                    <a:lnTo>
                      <a:pt x="70289" y="51072"/>
                    </a:lnTo>
                    <a:lnTo>
                      <a:pt x="70289" y="51072"/>
                    </a:lnTo>
                    <a:lnTo>
                      <a:pt x="107990" y="15322"/>
                    </a:lnTo>
                    <a:lnTo>
                      <a:pt x="175084" y="84907"/>
                    </a:lnTo>
                    <a:lnTo>
                      <a:pt x="175084" y="1908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85" name="Graphic 4">
                <a:extLst>
                  <a:ext uri="{FF2B5EF4-FFF2-40B4-BE49-F238E27FC236}">
                    <a16:creationId xmlns:a16="http://schemas.microsoft.com/office/drawing/2014/main" id="{42A34388-171E-4EF9-81B9-65641F20CDCD}"/>
                  </a:ext>
                </a:extLst>
              </p:cNvPr>
              <p:cNvSpPr/>
              <p:nvPr/>
            </p:nvSpPr>
            <p:spPr>
              <a:xfrm>
                <a:off x="6896128" y="1081063"/>
                <a:ext cx="91048" cy="98858"/>
              </a:xfrm>
              <a:custGeom>
                <a:avLst/>
                <a:gdLst>
                  <a:gd name="connsiteX0" fmla="*/ 7560 w 91048"/>
                  <a:gd name="connsiteY0" fmla="*/ 71408 h 98858"/>
                  <a:gd name="connsiteX1" fmla="*/ 8837 w 91048"/>
                  <a:gd name="connsiteY1" fmla="*/ 72685 h 98858"/>
                  <a:gd name="connsiteX2" fmla="*/ 3086 w 91048"/>
                  <a:gd name="connsiteY2" fmla="*/ 91198 h 98858"/>
                  <a:gd name="connsiteX3" fmla="*/ 8198 w 91048"/>
                  <a:gd name="connsiteY3" fmla="*/ 98859 h 98858"/>
                  <a:gd name="connsiteX4" fmla="*/ 8198 w 91048"/>
                  <a:gd name="connsiteY4" fmla="*/ 98859 h 98858"/>
                  <a:gd name="connsiteX5" fmla="*/ 9476 w 91048"/>
                  <a:gd name="connsiteY5" fmla="*/ 98859 h 98858"/>
                  <a:gd name="connsiteX6" fmla="*/ 15866 w 91048"/>
                  <a:gd name="connsiteY6" fmla="*/ 93752 h 98858"/>
                  <a:gd name="connsiteX7" fmla="*/ 19701 w 91048"/>
                  <a:gd name="connsiteY7" fmla="*/ 80345 h 98858"/>
                  <a:gd name="connsiteX8" fmla="*/ 36314 w 91048"/>
                  <a:gd name="connsiteY8" fmla="*/ 84176 h 98858"/>
                  <a:gd name="connsiteX9" fmla="*/ 36953 w 91048"/>
                  <a:gd name="connsiteY9" fmla="*/ 84176 h 98858"/>
                  <a:gd name="connsiteX10" fmla="*/ 66347 w 91048"/>
                  <a:gd name="connsiteY10" fmla="*/ 73962 h 98858"/>
                  <a:gd name="connsiteX11" fmla="*/ 81044 w 91048"/>
                  <a:gd name="connsiteY11" fmla="*/ 39488 h 98858"/>
                  <a:gd name="connsiteX12" fmla="*/ 89990 w 91048"/>
                  <a:gd name="connsiteY12" fmla="*/ 11398 h 98858"/>
                  <a:gd name="connsiteX13" fmla="*/ 90629 w 91048"/>
                  <a:gd name="connsiteY13" fmla="*/ 5014 h 98858"/>
                  <a:gd name="connsiteX14" fmla="*/ 85517 w 91048"/>
                  <a:gd name="connsiteY14" fmla="*/ 1184 h 98858"/>
                  <a:gd name="connsiteX15" fmla="*/ 16506 w 91048"/>
                  <a:gd name="connsiteY15" fmla="*/ 12675 h 98858"/>
                  <a:gd name="connsiteX16" fmla="*/ 7560 w 91048"/>
                  <a:gd name="connsiteY16" fmla="*/ 71408 h 98858"/>
                  <a:gd name="connsiteX17" fmla="*/ 24812 w 91048"/>
                  <a:gd name="connsiteY17" fmla="*/ 23528 h 98858"/>
                  <a:gd name="connsiteX18" fmla="*/ 63152 w 91048"/>
                  <a:gd name="connsiteY18" fmla="*/ 13952 h 98858"/>
                  <a:gd name="connsiteX19" fmla="*/ 74654 w 91048"/>
                  <a:gd name="connsiteY19" fmla="*/ 14590 h 98858"/>
                  <a:gd name="connsiteX20" fmla="*/ 68264 w 91048"/>
                  <a:gd name="connsiteY20" fmla="*/ 37573 h 98858"/>
                  <a:gd name="connsiteX21" fmla="*/ 58040 w 91048"/>
                  <a:gd name="connsiteY21" fmla="*/ 64386 h 98858"/>
                  <a:gd name="connsiteX22" fmla="*/ 36314 w 91048"/>
                  <a:gd name="connsiteY22" fmla="*/ 71408 h 98858"/>
                  <a:gd name="connsiteX23" fmla="*/ 24173 w 91048"/>
                  <a:gd name="connsiteY23" fmla="*/ 68854 h 98858"/>
                  <a:gd name="connsiteX24" fmla="*/ 28007 w 91048"/>
                  <a:gd name="connsiteY24" fmla="*/ 61194 h 98858"/>
                  <a:gd name="connsiteX25" fmla="*/ 48455 w 91048"/>
                  <a:gd name="connsiteY25" fmla="*/ 59917 h 98858"/>
                  <a:gd name="connsiteX26" fmla="*/ 56123 w 91048"/>
                  <a:gd name="connsiteY26" fmla="*/ 55448 h 98858"/>
                  <a:gd name="connsiteX27" fmla="*/ 56123 w 91048"/>
                  <a:gd name="connsiteY27" fmla="*/ 55448 h 98858"/>
                  <a:gd name="connsiteX28" fmla="*/ 51650 w 91048"/>
                  <a:gd name="connsiteY28" fmla="*/ 47787 h 98858"/>
                  <a:gd name="connsiteX29" fmla="*/ 37592 w 91048"/>
                  <a:gd name="connsiteY29" fmla="*/ 47149 h 98858"/>
                  <a:gd name="connsiteX30" fmla="*/ 54206 w 91048"/>
                  <a:gd name="connsiteY30" fmla="*/ 32466 h 98858"/>
                  <a:gd name="connsiteX31" fmla="*/ 56762 w 91048"/>
                  <a:gd name="connsiteY31" fmla="*/ 23528 h 98858"/>
                  <a:gd name="connsiteX32" fmla="*/ 47816 w 91048"/>
                  <a:gd name="connsiteY32" fmla="*/ 20974 h 98858"/>
                  <a:gd name="connsiteX33" fmla="*/ 13950 w 91048"/>
                  <a:gd name="connsiteY33" fmla="*/ 59278 h 98858"/>
                  <a:gd name="connsiteX34" fmla="*/ 24812 w 91048"/>
                  <a:gd name="connsiteY34" fmla="*/ 23528 h 9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1048" h="98858">
                    <a:moveTo>
                      <a:pt x="7560" y="71408"/>
                    </a:moveTo>
                    <a:cubicBezTo>
                      <a:pt x="8198" y="72046"/>
                      <a:pt x="8198" y="72685"/>
                      <a:pt x="8837" y="72685"/>
                    </a:cubicBezTo>
                    <a:cubicBezTo>
                      <a:pt x="6281" y="79069"/>
                      <a:pt x="4365" y="84814"/>
                      <a:pt x="3086" y="91198"/>
                    </a:cubicBezTo>
                    <a:cubicBezTo>
                      <a:pt x="2447" y="94390"/>
                      <a:pt x="4365" y="98221"/>
                      <a:pt x="8198" y="98859"/>
                    </a:cubicBezTo>
                    <a:cubicBezTo>
                      <a:pt x="8198" y="98859"/>
                      <a:pt x="8198" y="98859"/>
                      <a:pt x="8198" y="98859"/>
                    </a:cubicBezTo>
                    <a:cubicBezTo>
                      <a:pt x="8837" y="98859"/>
                      <a:pt x="8837" y="98859"/>
                      <a:pt x="9476" y="98859"/>
                    </a:cubicBezTo>
                    <a:cubicBezTo>
                      <a:pt x="12671" y="98859"/>
                      <a:pt x="15227" y="96944"/>
                      <a:pt x="15866" y="93752"/>
                    </a:cubicBezTo>
                    <a:cubicBezTo>
                      <a:pt x="17145" y="89283"/>
                      <a:pt x="18422" y="84814"/>
                      <a:pt x="19701" y="80345"/>
                    </a:cubicBezTo>
                    <a:cubicBezTo>
                      <a:pt x="24812" y="82899"/>
                      <a:pt x="30563" y="84176"/>
                      <a:pt x="36314" y="84176"/>
                    </a:cubicBezTo>
                    <a:lnTo>
                      <a:pt x="36953" y="84176"/>
                    </a:lnTo>
                    <a:cubicBezTo>
                      <a:pt x="47816" y="84176"/>
                      <a:pt x="58040" y="80984"/>
                      <a:pt x="66347" y="73962"/>
                    </a:cubicBezTo>
                    <a:cubicBezTo>
                      <a:pt x="75932" y="66301"/>
                      <a:pt x="78488" y="52894"/>
                      <a:pt x="81044" y="39488"/>
                    </a:cubicBezTo>
                    <a:cubicBezTo>
                      <a:pt x="82322" y="29912"/>
                      <a:pt x="85517" y="20336"/>
                      <a:pt x="89990" y="11398"/>
                    </a:cubicBezTo>
                    <a:cubicBezTo>
                      <a:pt x="91268" y="9483"/>
                      <a:pt x="91268" y="6930"/>
                      <a:pt x="90629" y="5014"/>
                    </a:cubicBezTo>
                    <a:cubicBezTo>
                      <a:pt x="89350" y="3099"/>
                      <a:pt x="87434" y="1822"/>
                      <a:pt x="85517" y="1184"/>
                    </a:cubicBezTo>
                    <a:cubicBezTo>
                      <a:pt x="55484" y="-1370"/>
                      <a:pt x="32481" y="-731"/>
                      <a:pt x="16506" y="12675"/>
                    </a:cubicBezTo>
                    <a:cubicBezTo>
                      <a:pt x="531" y="26082"/>
                      <a:pt x="-6499" y="53533"/>
                      <a:pt x="7560" y="71408"/>
                    </a:cubicBezTo>
                    <a:close/>
                    <a:moveTo>
                      <a:pt x="24812" y="23528"/>
                    </a:moveTo>
                    <a:cubicBezTo>
                      <a:pt x="33119" y="17144"/>
                      <a:pt x="44621" y="13952"/>
                      <a:pt x="63152" y="13952"/>
                    </a:cubicBezTo>
                    <a:cubicBezTo>
                      <a:pt x="66986" y="13952"/>
                      <a:pt x="70820" y="13952"/>
                      <a:pt x="74654" y="14590"/>
                    </a:cubicBezTo>
                    <a:cubicBezTo>
                      <a:pt x="72098" y="22251"/>
                      <a:pt x="69542" y="29912"/>
                      <a:pt x="68264" y="37573"/>
                    </a:cubicBezTo>
                    <a:cubicBezTo>
                      <a:pt x="65708" y="49064"/>
                      <a:pt x="63791" y="59917"/>
                      <a:pt x="58040" y="64386"/>
                    </a:cubicBezTo>
                    <a:cubicBezTo>
                      <a:pt x="51650" y="68854"/>
                      <a:pt x="43982" y="71408"/>
                      <a:pt x="36314" y="71408"/>
                    </a:cubicBezTo>
                    <a:cubicBezTo>
                      <a:pt x="31841" y="71408"/>
                      <a:pt x="28007" y="70131"/>
                      <a:pt x="24173" y="68854"/>
                    </a:cubicBezTo>
                    <a:cubicBezTo>
                      <a:pt x="25451" y="66301"/>
                      <a:pt x="26729" y="63747"/>
                      <a:pt x="28007" y="61194"/>
                    </a:cubicBezTo>
                    <a:cubicBezTo>
                      <a:pt x="34397" y="59278"/>
                      <a:pt x="41426" y="59278"/>
                      <a:pt x="48455" y="59917"/>
                    </a:cubicBezTo>
                    <a:cubicBezTo>
                      <a:pt x="51650" y="60555"/>
                      <a:pt x="55484" y="58640"/>
                      <a:pt x="56123" y="55448"/>
                    </a:cubicBezTo>
                    <a:cubicBezTo>
                      <a:pt x="56123" y="55448"/>
                      <a:pt x="56123" y="55448"/>
                      <a:pt x="56123" y="55448"/>
                    </a:cubicBezTo>
                    <a:cubicBezTo>
                      <a:pt x="56762" y="52256"/>
                      <a:pt x="54845" y="48426"/>
                      <a:pt x="51650" y="47787"/>
                    </a:cubicBezTo>
                    <a:cubicBezTo>
                      <a:pt x="47177" y="46510"/>
                      <a:pt x="42065" y="46510"/>
                      <a:pt x="37592" y="47149"/>
                    </a:cubicBezTo>
                    <a:cubicBezTo>
                      <a:pt x="42065" y="41403"/>
                      <a:pt x="47816" y="36296"/>
                      <a:pt x="54206" y="32466"/>
                    </a:cubicBezTo>
                    <a:cubicBezTo>
                      <a:pt x="57401" y="30550"/>
                      <a:pt x="58040" y="26720"/>
                      <a:pt x="56762" y="23528"/>
                    </a:cubicBezTo>
                    <a:cubicBezTo>
                      <a:pt x="54845" y="20336"/>
                      <a:pt x="51011" y="19698"/>
                      <a:pt x="47816" y="20974"/>
                    </a:cubicBezTo>
                    <a:cubicBezTo>
                      <a:pt x="33119" y="29912"/>
                      <a:pt x="20978" y="43318"/>
                      <a:pt x="13950" y="59278"/>
                    </a:cubicBezTo>
                    <a:cubicBezTo>
                      <a:pt x="10116" y="45872"/>
                      <a:pt x="14588" y="31827"/>
                      <a:pt x="24812" y="2352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170" name="Graphic 4">
              <a:extLst>
                <a:ext uri="{FF2B5EF4-FFF2-40B4-BE49-F238E27FC236}">
                  <a16:creationId xmlns:a16="http://schemas.microsoft.com/office/drawing/2014/main" id="{53918EF6-65DE-4C93-8C54-8A36F8547CB8}"/>
                </a:ext>
              </a:extLst>
            </p:cNvPr>
            <p:cNvGrpSpPr>
              <a:grpSpLocks noChangeAspect="1"/>
            </p:cNvGrpSpPr>
            <p:nvPr/>
          </p:nvGrpSpPr>
          <p:grpSpPr>
            <a:xfrm>
              <a:off x="12158104" y="763519"/>
              <a:ext cx="37581" cy="39990"/>
              <a:chOff x="6828925" y="3884078"/>
              <a:chExt cx="212883" cy="227369"/>
            </a:xfrm>
            <a:solidFill>
              <a:schemeClr val="bg1"/>
            </a:solidFill>
            <a:effectLst/>
          </p:grpSpPr>
          <p:sp>
            <p:nvSpPr>
              <p:cNvPr id="175" name="Graphic 4">
                <a:extLst>
                  <a:ext uri="{FF2B5EF4-FFF2-40B4-BE49-F238E27FC236}">
                    <a16:creationId xmlns:a16="http://schemas.microsoft.com/office/drawing/2014/main" id="{4B763643-DF62-4D52-B76D-A1579E5EBEB1}"/>
                  </a:ext>
                </a:extLst>
              </p:cNvPr>
              <p:cNvSpPr/>
              <p:nvPr/>
            </p:nvSpPr>
            <p:spPr>
              <a:xfrm>
                <a:off x="6828925" y="3959426"/>
                <a:ext cx="165499" cy="152021"/>
              </a:xfrm>
              <a:custGeom>
                <a:avLst/>
                <a:gdLst>
                  <a:gd name="connsiteX0" fmla="*/ 149525 w 165499"/>
                  <a:gd name="connsiteY0" fmla="*/ 82 h 152021"/>
                  <a:gd name="connsiteX1" fmla="*/ 58788 w 165499"/>
                  <a:gd name="connsiteY1" fmla="*/ 82 h 152021"/>
                  <a:gd name="connsiteX2" fmla="*/ 52398 w 165499"/>
                  <a:gd name="connsiteY2" fmla="*/ 6466 h 152021"/>
                  <a:gd name="connsiteX3" fmla="*/ 58788 w 165499"/>
                  <a:gd name="connsiteY3" fmla="*/ 12850 h 152021"/>
                  <a:gd name="connsiteX4" fmla="*/ 143774 w 165499"/>
                  <a:gd name="connsiteY4" fmla="*/ 12850 h 152021"/>
                  <a:gd name="connsiteX5" fmla="*/ 151442 w 165499"/>
                  <a:gd name="connsiteY5" fmla="*/ 102864 h 152021"/>
                  <a:gd name="connsiteX6" fmla="*/ 12780 w 165499"/>
                  <a:gd name="connsiteY6" fmla="*/ 102864 h 152021"/>
                  <a:gd name="connsiteX7" fmla="*/ 20448 w 165499"/>
                  <a:gd name="connsiteY7" fmla="*/ 12850 h 152021"/>
                  <a:gd name="connsiteX8" fmla="*/ 41535 w 165499"/>
                  <a:gd name="connsiteY8" fmla="*/ 12850 h 152021"/>
                  <a:gd name="connsiteX9" fmla="*/ 47925 w 165499"/>
                  <a:gd name="connsiteY9" fmla="*/ 6466 h 152021"/>
                  <a:gd name="connsiteX10" fmla="*/ 41535 w 165499"/>
                  <a:gd name="connsiteY10" fmla="*/ 82 h 152021"/>
                  <a:gd name="connsiteX11" fmla="*/ 14697 w 165499"/>
                  <a:gd name="connsiteY11" fmla="*/ 82 h 152021"/>
                  <a:gd name="connsiteX12" fmla="*/ 8307 w 165499"/>
                  <a:gd name="connsiteY12" fmla="*/ 5828 h 152021"/>
                  <a:gd name="connsiteX13" fmla="*/ 0 w 165499"/>
                  <a:gd name="connsiteY13" fmla="*/ 108610 h 152021"/>
                  <a:gd name="connsiteX14" fmla="*/ 1917 w 165499"/>
                  <a:gd name="connsiteY14" fmla="*/ 113717 h 152021"/>
                  <a:gd name="connsiteX15" fmla="*/ 6390 w 165499"/>
                  <a:gd name="connsiteY15" fmla="*/ 115632 h 152021"/>
                  <a:gd name="connsiteX16" fmla="*/ 67094 w 165499"/>
                  <a:gd name="connsiteY16" fmla="*/ 115632 h 152021"/>
                  <a:gd name="connsiteX17" fmla="*/ 61983 w 165499"/>
                  <a:gd name="connsiteY17" fmla="*/ 122016 h 152021"/>
                  <a:gd name="connsiteX18" fmla="*/ 61983 w 165499"/>
                  <a:gd name="connsiteY18" fmla="*/ 139253 h 152021"/>
                  <a:gd name="connsiteX19" fmla="*/ 46008 w 165499"/>
                  <a:gd name="connsiteY19" fmla="*/ 139253 h 152021"/>
                  <a:gd name="connsiteX20" fmla="*/ 39618 w 165499"/>
                  <a:gd name="connsiteY20" fmla="*/ 145637 h 152021"/>
                  <a:gd name="connsiteX21" fmla="*/ 46008 w 165499"/>
                  <a:gd name="connsiteY21" fmla="*/ 152021 h 152021"/>
                  <a:gd name="connsiteX22" fmla="*/ 119492 w 165499"/>
                  <a:gd name="connsiteY22" fmla="*/ 152021 h 152021"/>
                  <a:gd name="connsiteX23" fmla="*/ 125882 w 165499"/>
                  <a:gd name="connsiteY23" fmla="*/ 145637 h 152021"/>
                  <a:gd name="connsiteX24" fmla="*/ 119492 w 165499"/>
                  <a:gd name="connsiteY24" fmla="*/ 139253 h 152021"/>
                  <a:gd name="connsiteX25" fmla="*/ 104156 w 165499"/>
                  <a:gd name="connsiteY25" fmla="*/ 139253 h 152021"/>
                  <a:gd name="connsiteX26" fmla="*/ 104156 w 165499"/>
                  <a:gd name="connsiteY26" fmla="*/ 115632 h 152021"/>
                  <a:gd name="connsiteX27" fmla="*/ 159110 w 165499"/>
                  <a:gd name="connsiteY27" fmla="*/ 115632 h 152021"/>
                  <a:gd name="connsiteX28" fmla="*/ 165500 w 165499"/>
                  <a:gd name="connsiteY28" fmla="*/ 109248 h 152021"/>
                  <a:gd name="connsiteX29" fmla="*/ 165500 w 165499"/>
                  <a:gd name="connsiteY29" fmla="*/ 108610 h 152021"/>
                  <a:gd name="connsiteX30" fmla="*/ 157193 w 165499"/>
                  <a:gd name="connsiteY30" fmla="*/ 5828 h 152021"/>
                  <a:gd name="connsiteX31" fmla="*/ 149525 w 165499"/>
                  <a:gd name="connsiteY31" fmla="*/ 82 h 152021"/>
                  <a:gd name="connsiteX32" fmla="*/ 149525 w 165499"/>
                  <a:gd name="connsiteY32" fmla="*/ 82 h 152021"/>
                  <a:gd name="connsiteX33" fmla="*/ 90099 w 165499"/>
                  <a:gd name="connsiteY33" fmla="*/ 138615 h 152021"/>
                  <a:gd name="connsiteX34" fmla="*/ 73484 w 165499"/>
                  <a:gd name="connsiteY34" fmla="*/ 138615 h 152021"/>
                  <a:gd name="connsiteX35" fmla="*/ 73484 w 165499"/>
                  <a:gd name="connsiteY35" fmla="*/ 121378 h 152021"/>
                  <a:gd name="connsiteX36" fmla="*/ 68373 w 165499"/>
                  <a:gd name="connsiteY36" fmla="*/ 114994 h 152021"/>
                  <a:gd name="connsiteX37" fmla="*/ 90099 w 165499"/>
                  <a:gd name="connsiteY37" fmla="*/ 114994 h 152021"/>
                  <a:gd name="connsiteX38" fmla="*/ 90099 w 165499"/>
                  <a:gd name="connsiteY38" fmla="*/ 138615 h 15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5499" h="152021">
                    <a:moveTo>
                      <a:pt x="149525" y="82"/>
                    </a:moveTo>
                    <a:lnTo>
                      <a:pt x="58788" y="82"/>
                    </a:lnTo>
                    <a:cubicBezTo>
                      <a:pt x="54954" y="82"/>
                      <a:pt x="52398" y="2636"/>
                      <a:pt x="52398" y="6466"/>
                    </a:cubicBezTo>
                    <a:cubicBezTo>
                      <a:pt x="52398" y="10297"/>
                      <a:pt x="54954" y="12850"/>
                      <a:pt x="58788" y="12850"/>
                    </a:cubicBezTo>
                    <a:lnTo>
                      <a:pt x="143774" y="12850"/>
                    </a:lnTo>
                    <a:lnTo>
                      <a:pt x="151442" y="102864"/>
                    </a:lnTo>
                    <a:lnTo>
                      <a:pt x="12780" y="102864"/>
                    </a:lnTo>
                    <a:lnTo>
                      <a:pt x="20448" y="12850"/>
                    </a:lnTo>
                    <a:lnTo>
                      <a:pt x="41535" y="12850"/>
                    </a:lnTo>
                    <a:cubicBezTo>
                      <a:pt x="45369" y="12850"/>
                      <a:pt x="47925" y="10297"/>
                      <a:pt x="47925" y="6466"/>
                    </a:cubicBezTo>
                    <a:cubicBezTo>
                      <a:pt x="47925" y="2636"/>
                      <a:pt x="45369" y="82"/>
                      <a:pt x="41535" y="82"/>
                    </a:cubicBezTo>
                    <a:lnTo>
                      <a:pt x="14697" y="82"/>
                    </a:lnTo>
                    <a:cubicBezTo>
                      <a:pt x="11502" y="82"/>
                      <a:pt x="8307" y="2636"/>
                      <a:pt x="8307" y="5828"/>
                    </a:cubicBezTo>
                    <a:lnTo>
                      <a:pt x="0" y="108610"/>
                    </a:lnTo>
                    <a:cubicBezTo>
                      <a:pt x="0" y="110525"/>
                      <a:pt x="640" y="112440"/>
                      <a:pt x="1917" y="113717"/>
                    </a:cubicBezTo>
                    <a:cubicBezTo>
                      <a:pt x="3195" y="114994"/>
                      <a:pt x="5112" y="115632"/>
                      <a:pt x="6390" y="115632"/>
                    </a:cubicBezTo>
                    <a:lnTo>
                      <a:pt x="67094" y="115632"/>
                    </a:lnTo>
                    <a:cubicBezTo>
                      <a:pt x="63899" y="116271"/>
                      <a:pt x="61983" y="118824"/>
                      <a:pt x="61983" y="122016"/>
                    </a:cubicBezTo>
                    <a:lnTo>
                      <a:pt x="61983" y="139253"/>
                    </a:lnTo>
                    <a:lnTo>
                      <a:pt x="46008" y="139253"/>
                    </a:lnTo>
                    <a:cubicBezTo>
                      <a:pt x="42174" y="139253"/>
                      <a:pt x="39618" y="141807"/>
                      <a:pt x="39618" y="145637"/>
                    </a:cubicBezTo>
                    <a:cubicBezTo>
                      <a:pt x="39618" y="149467"/>
                      <a:pt x="42174" y="152021"/>
                      <a:pt x="46008" y="152021"/>
                    </a:cubicBezTo>
                    <a:lnTo>
                      <a:pt x="119492" y="152021"/>
                    </a:lnTo>
                    <a:cubicBezTo>
                      <a:pt x="123326" y="152021"/>
                      <a:pt x="125882" y="149467"/>
                      <a:pt x="125882" y="145637"/>
                    </a:cubicBezTo>
                    <a:cubicBezTo>
                      <a:pt x="125882" y="141807"/>
                      <a:pt x="123326" y="139253"/>
                      <a:pt x="119492" y="139253"/>
                    </a:cubicBezTo>
                    <a:lnTo>
                      <a:pt x="104156" y="139253"/>
                    </a:lnTo>
                    <a:lnTo>
                      <a:pt x="104156" y="115632"/>
                    </a:lnTo>
                    <a:lnTo>
                      <a:pt x="159110" y="115632"/>
                    </a:lnTo>
                    <a:cubicBezTo>
                      <a:pt x="162943" y="115632"/>
                      <a:pt x="165500" y="113079"/>
                      <a:pt x="165500" y="109248"/>
                    </a:cubicBezTo>
                    <a:cubicBezTo>
                      <a:pt x="165500" y="109248"/>
                      <a:pt x="165500" y="108610"/>
                      <a:pt x="165500" y="108610"/>
                    </a:cubicBezTo>
                    <a:lnTo>
                      <a:pt x="157193" y="5828"/>
                    </a:lnTo>
                    <a:cubicBezTo>
                      <a:pt x="155915" y="2636"/>
                      <a:pt x="152720" y="-556"/>
                      <a:pt x="149525" y="82"/>
                    </a:cubicBezTo>
                    <a:cubicBezTo>
                      <a:pt x="149525" y="82"/>
                      <a:pt x="149525" y="82"/>
                      <a:pt x="149525" y="82"/>
                    </a:cubicBezTo>
                    <a:close/>
                    <a:moveTo>
                      <a:pt x="90099" y="138615"/>
                    </a:moveTo>
                    <a:lnTo>
                      <a:pt x="73484" y="138615"/>
                    </a:lnTo>
                    <a:lnTo>
                      <a:pt x="73484" y="121378"/>
                    </a:lnTo>
                    <a:cubicBezTo>
                      <a:pt x="73484" y="118186"/>
                      <a:pt x="71568" y="115632"/>
                      <a:pt x="68373" y="114994"/>
                    </a:cubicBezTo>
                    <a:lnTo>
                      <a:pt x="90099" y="114994"/>
                    </a:lnTo>
                    <a:lnTo>
                      <a:pt x="90099" y="1386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76" name="Graphic 4">
                <a:extLst>
                  <a:ext uri="{FF2B5EF4-FFF2-40B4-BE49-F238E27FC236}">
                    <a16:creationId xmlns:a16="http://schemas.microsoft.com/office/drawing/2014/main" id="{06118E40-F9ED-45FC-8566-E4BE4B3DD05E}"/>
                  </a:ext>
                </a:extLst>
              </p:cNvPr>
              <p:cNvSpPr/>
              <p:nvPr/>
            </p:nvSpPr>
            <p:spPr>
              <a:xfrm>
                <a:off x="6852568" y="3981852"/>
                <a:ext cx="116296" cy="70862"/>
              </a:xfrm>
              <a:custGeom>
                <a:avLst/>
                <a:gdLst>
                  <a:gd name="connsiteX0" fmla="*/ 4473 w 116296"/>
                  <a:gd name="connsiteY0" fmla="*/ 5746 h 70862"/>
                  <a:gd name="connsiteX1" fmla="*/ 0 w 116296"/>
                  <a:gd name="connsiteY1" fmla="*/ 63840 h 70862"/>
                  <a:gd name="connsiteX2" fmla="*/ 1917 w 116296"/>
                  <a:gd name="connsiteY2" fmla="*/ 68947 h 70862"/>
                  <a:gd name="connsiteX3" fmla="*/ 6390 w 116296"/>
                  <a:gd name="connsiteY3" fmla="*/ 70862 h 70862"/>
                  <a:gd name="connsiteX4" fmla="*/ 109907 w 116296"/>
                  <a:gd name="connsiteY4" fmla="*/ 70862 h 70862"/>
                  <a:gd name="connsiteX5" fmla="*/ 114380 w 116296"/>
                  <a:gd name="connsiteY5" fmla="*/ 68947 h 70862"/>
                  <a:gd name="connsiteX6" fmla="*/ 116297 w 116296"/>
                  <a:gd name="connsiteY6" fmla="*/ 63840 h 70862"/>
                  <a:gd name="connsiteX7" fmla="*/ 111824 w 116296"/>
                  <a:gd name="connsiteY7" fmla="*/ 5746 h 70862"/>
                  <a:gd name="connsiteX8" fmla="*/ 105434 w 116296"/>
                  <a:gd name="connsiteY8" fmla="*/ 0 h 70862"/>
                  <a:gd name="connsiteX9" fmla="*/ 11501 w 116296"/>
                  <a:gd name="connsiteY9" fmla="*/ 0 h 70862"/>
                  <a:gd name="connsiteX10" fmla="*/ 4473 w 116296"/>
                  <a:gd name="connsiteY10" fmla="*/ 5746 h 70862"/>
                  <a:gd name="connsiteX11" fmla="*/ 14696 w 116296"/>
                  <a:gd name="connsiteY11" fmla="*/ 41496 h 70862"/>
                  <a:gd name="connsiteX12" fmla="*/ 45368 w 116296"/>
                  <a:gd name="connsiteY12" fmla="*/ 41496 h 70862"/>
                  <a:gd name="connsiteX13" fmla="*/ 51119 w 116296"/>
                  <a:gd name="connsiteY13" fmla="*/ 37027 h 70862"/>
                  <a:gd name="connsiteX14" fmla="*/ 51119 w 116296"/>
                  <a:gd name="connsiteY14" fmla="*/ 58094 h 70862"/>
                  <a:gd name="connsiteX15" fmla="*/ 12780 w 116296"/>
                  <a:gd name="connsiteY15" fmla="*/ 58094 h 70862"/>
                  <a:gd name="connsiteX16" fmla="*/ 14696 w 116296"/>
                  <a:gd name="connsiteY16" fmla="*/ 41496 h 70862"/>
                  <a:gd name="connsiteX17" fmla="*/ 64538 w 116296"/>
                  <a:gd name="connsiteY17" fmla="*/ 58094 h 70862"/>
                  <a:gd name="connsiteX18" fmla="*/ 64538 w 116296"/>
                  <a:gd name="connsiteY18" fmla="*/ 41496 h 70862"/>
                  <a:gd name="connsiteX19" fmla="*/ 101600 w 116296"/>
                  <a:gd name="connsiteY19" fmla="*/ 41496 h 70862"/>
                  <a:gd name="connsiteX20" fmla="*/ 102878 w 116296"/>
                  <a:gd name="connsiteY20" fmla="*/ 58094 h 70862"/>
                  <a:gd name="connsiteX21" fmla="*/ 64538 w 116296"/>
                  <a:gd name="connsiteY21" fmla="*/ 58094 h 70862"/>
                  <a:gd name="connsiteX22" fmla="*/ 100322 w 116296"/>
                  <a:gd name="connsiteY22" fmla="*/ 28728 h 70862"/>
                  <a:gd name="connsiteX23" fmla="*/ 64538 w 116296"/>
                  <a:gd name="connsiteY23" fmla="*/ 28728 h 70862"/>
                  <a:gd name="connsiteX24" fmla="*/ 64538 w 116296"/>
                  <a:gd name="connsiteY24" fmla="*/ 12130 h 70862"/>
                  <a:gd name="connsiteX25" fmla="*/ 99044 w 116296"/>
                  <a:gd name="connsiteY25" fmla="*/ 12130 h 70862"/>
                  <a:gd name="connsiteX26" fmla="*/ 100322 w 116296"/>
                  <a:gd name="connsiteY26" fmla="*/ 28728 h 70862"/>
                  <a:gd name="connsiteX27" fmla="*/ 51758 w 116296"/>
                  <a:gd name="connsiteY27" fmla="*/ 12768 h 70862"/>
                  <a:gd name="connsiteX28" fmla="*/ 51758 w 116296"/>
                  <a:gd name="connsiteY28" fmla="*/ 33197 h 70862"/>
                  <a:gd name="connsiteX29" fmla="*/ 46007 w 116296"/>
                  <a:gd name="connsiteY29" fmla="*/ 28728 h 70862"/>
                  <a:gd name="connsiteX30" fmla="*/ 15975 w 116296"/>
                  <a:gd name="connsiteY30" fmla="*/ 28728 h 70862"/>
                  <a:gd name="connsiteX31" fmla="*/ 17253 w 116296"/>
                  <a:gd name="connsiteY31" fmla="*/ 12768 h 70862"/>
                  <a:gd name="connsiteX32" fmla="*/ 51758 w 116296"/>
                  <a:gd name="connsiteY32" fmla="*/ 12768 h 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6296" h="70862">
                    <a:moveTo>
                      <a:pt x="4473" y="5746"/>
                    </a:moveTo>
                    <a:lnTo>
                      <a:pt x="0" y="63840"/>
                    </a:lnTo>
                    <a:cubicBezTo>
                      <a:pt x="0" y="65755"/>
                      <a:pt x="639" y="67032"/>
                      <a:pt x="1917" y="68947"/>
                    </a:cubicBezTo>
                    <a:cubicBezTo>
                      <a:pt x="3195" y="70224"/>
                      <a:pt x="5111" y="70862"/>
                      <a:pt x="6390" y="70862"/>
                    </a:cubicBezTo>
                    <a:lnTo>
                      <a:pt x="109907" y="70862"/>
                    </a:lnTo>
                    <a:cubicBezTo>
                      <a:pt x="111824" y="70862"/>
                      <a:pt x="113102" y="70224"/>
                      <a:pt x="114380" y="68947"/>
                    </a:cubicBezTo>
                    <a:cubicBezTo>
                      <a:pt x="115658" y="67670"/>
                      <a:pt x="116297" y="65755"/>
                      <a:pt x="116297" y="63840"/>
                    </a:cubicBezTo>
                    <a:lnTo>
                      <a:pt x="111824" y="5746"/>
                    </a:lnTo>
                    <a:cubicBezTo>
                      <a:pt x="111824" y="2554"/>
                      <a:pt x="108629" y="0"/>
                      <a:pt x="105434" y="0"/>
                    </a:cubicBezTo>
                    <a:lnTo>
                      <a:pt x="11501" y="0"/>
                    </a:lnTo>
                    <a:cubicBezTo>
                      <a:pt x="7668" y="0"/>
                      <a:pt x="5111" y="2554"/>
                      <a:pt x="4473" y="5746"/>
                    </a:cubicBezTo>
                    <a:close/>
                    <a:moveTo>
                      <a:pt x="14696" y="41496"/>
                    </a:moveTo>
                    <a:lnTo>
                      <a:pt x="45368" y="41496"/>
                    </a:lnTo>
                    <a:cubicBezTo>
                      <a:pt x="47925" y="41496"/>
                      <a:pt x="50481" y="39581"/>
                      <a:pt x="51119" y="37027"/>
                    </a:cubicBezTo>
                    <a:lnTo>
                      <a:pt x="51119" y="58094"/>
                    </a:lnTo>
                    <a:lnTo>
                      <a:pt x="12780" y="58094"/>
                    </a:lnTo>
                    <a:lnTo>
                      <a:pt x="14696" y="41496"/>
                    </a:lnTo>
                    <a:close/>
                    <a:moveTo>
                      <a:pt x="64538" y="58094"/>
                    </a:moveTo>
                    <a:lnTo>
                      <a:pt x="64538" y="41496"/>
                    </a:lnTo>
                    <a:lnTo>
                      <a:pt x="101600" y="41496"/>
                    </a:lnTo>
                    <a:lnTo>
                      <a:pt x="102878" y="58094"/>
                    </a:lnTo>
                    <a:lnTo>
                      <a:pt x="64538" y="58094"/>
                    </a:lnTo>
                    <a:close/>
                    <a:moveTo>
                      <a:pt x="100322" y="28728"/>
                    </a:moveTo>
                    <a:lnTo>
                      <a:pt x="64538" y="28728"/>
                    </a:lnTo>
                    <a:lnTo>
                      <a:pt x="64538" y="12130"/>
                    </a:lnTo>
                    <a:lnTo>
                      <a:pt x="99044" y="12130"/>
                    </a:lnTo>
                    <a:lnTo>
                      <a:pt x="100322" y="28728"/>
                    </a:lnTo>
                    <a:close/>
                    <a:moveTo>
                      <a:pt x="51758" y="12768"/>
                    </a:moveTo>
                    <a:lnTo>
                      <a:pt x="51758" y="33197"/>
                    </a:lnTo>
                    <a:cubicBezTo>
                      <a:pt x="51119" y="30643"/>
                      <a:pt x="48563" y="28728"/>
                      <a:pt x="46007" y="28728"/>
                    </a:cubicBezTo>
                    <a:lnTo>
                      <a:pt x="15975" y="28728"/>
                    </a:lnTo>
                    <a:lnTo>
                      <a:pt x="17253" y="12768"/>
                    </a:lnTo>
                    <a:lnTo>
                      <a:pt x="51758"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77" name="Graphic 4">
                <a:extLst>
                  <a:ext uri="{FF2B5EF4-FFF2-40B4-BE49-F238E27FC236}">
                    <a16:creationId xmlns:a16="http://schemas.microsoft.com/office/drawing/2014/main" id="{E8977753-98C5-4F58-B6DA-2C2B5D4C2B3B}"/>
                  </a:ext>
                </a:extLst>
              </p:cNvPr>
              <p:cNvSpPr/>
              <p:nvPr/>
            </p:nvSpPr>
            <p:spPr>
              <a:xfrm>
                <a:off x="7014873" y="3946004"/>
                <a:ext cx="26935" cy="14780"/>
              </a:xfrm>
              <a:custGeom>
                <a:avLst/>
                <a:gdLst>
                  <a:gd name="connsiteX0" fmla="*/ 21086 w 26935"/>
                  <a:gd name="connsiteY0" fmla="*/ 2013 h 14780"/>
                  <a:gd name="connsiteX1" fmla="*/ 7029 w 26935"/>
                  <a:gd name="connsiteY1" fmla="*/ 98 h 14780"/>
                  <a:gd name="connsiteX2" fmla="*/ 0 w 26935"/>
                  <a:gd name="connsiteY2" fmla="*/ 5843 h 14780"/>
                  <a:gd name="connsiteX3" fmla="*/ 5750 w 26935"/>
                  <a:gd name="connsiteY3" fmla="*/ 12866 h 14780"/>
                  <a:gd name="connsiteX4" fmla="*/ 19809 w 26935"/>
                  <a:gd name="connsiteY4" fmla="*/ 14781 h 14780"/>
                  <a:gd name="connsiteX5" fmla="*/ 20447 w 26935"/>
                  <a:gd name="connsiteY5" fmla="*/ 14781 h 14780"/>
                  <a:gd name="connsiteX6" fmla="*/ 26837 w 26935"/>
                  <a:gd name="connsiteY6" fmla="*/ 9035 h 14780"/>
                  <a:gd name="connsiteX7" fmla="*/ 21086 w 26935"/>
                  <a:gd name="connsiteY7" fmla="*/ 2013 h 14780"/>
                  <a:gd name="connsiteX8" fmla="*/ 21086 w 26935"/>
                  <a:gd name="connsiteY8" fmla="*/ 2013 h 1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5" h="14780">
                    <a:moveTo>
                      <a:pt x="21086" y="2013"/>
                    </a:moveTo>
                    <a:lnTo>
                      <a:pt x="7029" y="98"/>
                    </a:lnTo>
                    <a:cubicBezTo>
                      <a:pt x="3195" y="-541"/>
                      <a:pt x="0" y="2013"/>
                      <a:pt x="0" y="5843"/>
                    </a:cubicBezTo>
                    <a:cubicBezTo>
                      <a:pt x="0" y="9674"/>
                      <a:pt x="1917" y="12866"/>
                      <a:pt x="5750" y="12866"/>
                    </a:cubicBezTo>
                    <a:lnTo>
                      <a:pt x="19809" y="14781"/>
                    </a:lnTo>
                    <a:lnTo>
                      <a:pt x="20447" y="14781"/>
                    </a:lnTo>
                    <a:cubicBezTo>
                      <a:pt x="23642" y="14781"/>
                      <a:pt x="26199" y="12227"/>
                      <a:pt x="26837" y="9035"/>
                    </a:cubicBezTo>
                    <a:cubicBezTo>
                      <a:pt x="27476" y="5843"/>
                      <a:pt x="24920" y="2651"/>
                      <a:pt x="21086" y="2013"/>
                    </a:cubicBezTo>
                    <a:cubicBezTo>
                      <a:pt x="21086" y="2013"/>
                      <a:pt x="21086" y="2013"/>
                      <a:pt x="21086" y="2013"/>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78" name="Graphic 4">
                <a:extLst>
                  <a:ext uri="{FF2B5EF4-FFF2-40B4-BE49-F238E27FC236}">
                    <a16:creationId xmlns:a16="http://schemas.microsoft.com/office/drawing/2014/main" id="{F8063315-73FA-4132-8DC8-CD1759D8FFF6}"/>
                  </a:ext>
                </a:extLst>
              </p:cNvPr>
              <p:cNvSpPr/>
              <p:nvPr/>
            </p:nvSpPr>
            <p:spPr>
              <a:xfrm>
                <a:off x="6917413" y="3931958"/>
                <a:ext cx="27170" cy="14781"/>
              </a:xfrm>
              <a:custGeom>
                <a:avLst/>
                <a:gdLst>
                  <a:gd name="connsiteX0" fmla="*/ 5445 w 27170"/>
                  <a:gd name="connsiteY0" fmla="*/ 12866 h 14781"/>
                  <a:gd name="connsiteX1" fmla="*/ 19502 w 27170"/>
                  <a:gd name="connsiteY1" fmla="*/ 14782 h 14781"/>
                  <a:gd name="connsiteX2" fmla="*/ 20141 w 27170"/>
                  <a:gd name="connsiteY2" fmla="*/ 14782 h 14781"/>
                  <a:gd name="connsiteX3" fmla="*/ 27170 w 27170"/>
                  <a:gd name="connsiteY3" fmla="*/ 9036 h 14781"/>
                  <a:gd name="connsiteX4" fmla="*/ 21419 w 27170"/>
                  <a:gd name="connsiteY4" fmla="*/ 2014 h 14781"/>
                  <a:gd name="connsiteX5" fmla="*/ 21419 w 27170"/>
                  <a:gd name="connsiteY5" fmla="*/ 2014 h 14781"/>
                  <a:gd name="connsiteX6" fmla="*/ 7361 w 27170"/>
                  <a:gd name="connsiteY6" fmla="*/ 98 h 14781"/>
                  <a:gd name="connsiteX7" fmla="*/ 332 w 27170"/>
                  <a:gd name="connsiteY7" fmla="*/ 5206 h 14781"/>
                  <a:gd name="connsiteX8" fmla="*/ 5445 w 27170"/>
                  <a:gd name="connsiteY8" fmla="*/ 12866 h 14781"/>
                  <a:gd name="connsiteX9" fmla="*/ 5445 w 27170"/>
                  <a:gd name="connsiteY9" fmla="*/ 12866 h 1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70" h="14781">
                    <a:moveTo>
                      <a:pt x="5445" y="12866"/>
                    </a:moveTo>
                    <a:lnTo>
                      <a:pt x="19502" y="14782"/>
                    </a:lnTo>
                    <a:lnTo>
                      <a:pt x="20141" y="14782"/>
                    </a:lnTo>
                    <a:cubicBezTo>
                      <a:pt x="23976" y="14782"/>
                      <a:pt x="26531" y="12228"/>
                      <a:pt x="27170" y="9036"/>
                    </a:cubicBezTo>
                    <a:cubicBezTo>
                      <a:pt x="27170" y="5206"/>
                      <a:pt x="24614" y="2652"/>
                      <a:pt x="21419" y="2014"/>
                    </a:cubicBezTo>
                    <a:lnTo>
                      <a:pt x="21419" y="2014"/>
                    </a:lnTo>
                    <a:lnTo>
                      <a:pt x="7361" y="98"/>
                    </a:lnTo>
                    <a:cubicBezTo>
                      <a:pt x="4166" y="-540"/>
                      <a:pt x="332" y="2014"/>
                      <a:pt x="332" y="5206"/>
                    </a:cubicBezTo>
                    <a:cubicBezTo>
                      <a:pt x="-945" y="9036"/>
                      <a:pt x="1611" y="12228"/>
                      <a:pt x="5445" y="12866"/>
                    </a:cubicBezTo>
                    <a:cubicBezTo>
                      <a:pt x="4806" y="12866"/>
                      <a:pt x="4806" y="12866"/>
                      <a:pt x="5445" y="128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79" name="Graphic 4">
                <a:extLst>
                  <a:ext uri="{FF2B5EF4-FFF2-40B4-BE49-F238E27FC236}">
                    <a16:creationId xmlns:a16="http://schemas.microsoft.com/office/drawing/2014/main" id="{68008016-770C-4170-B646-16D921EA76E9}"/>
                  </a:ext>
                </a:extLst>
              </p:cNvPr>
              <p:cNvSpPr/>
              <p:nvPr/>
            </p:nvSpPr>
            <p:spPr>
              <a:xfrm>
                <a:off x="6998422" y="3973716"/>
                <a:ext cx="20760" cy="24095"/>
              </a:xfrm>
              <a:custGeom>
                <a:avLst/>
                <a:gdLst>
                  <a:gd name="connsiteX0" fmla="*/ 11339 w 20760"/>
                  <a:gd name="connsiteY0" fmla="*/ 2390 h 24095"/>
                  <a:gd name="connsiteX1" fmla="*/ 2393 w 20760"/>
                  <a:gd name="connsiteY1" fmla="*/ 1114 h 24095"/>
                  <a:gd name="connsiteX2" fmla="*/ 1115 w 20760"/>
                  <a:gd name="connsiteY2" fmla="*/ 10051 h 24095"/>
                  <a:gd name="connsiteX3" fmla="*/ 1115 w 20760"/>
                  <a:gd name="connsiteY3" fmla="*/ 10051 h 24095"/>
                  <a:gd name="connsiteX4" fmla="*/ 9421 w 20760"/>
                  <a:gd name="connsiteY4" fmla="*/ 21542 h 24095"/>
                  <a:gd name="connsiteX5" fmla="*/ 14534 w 20760"/>
                  <a:gd name="connsiteY5" fmla="*/ 24096 h 24095"/>
                  <a:gd name="connsiteX6" fmla="*/ 18367 w 20760"/>
                  <a:gd name="connsiteY6" fmla="*/ 22819 h 24095"/>
                  <a:gd name="connsiteX7" fmla="*/ 19646 w 20760"/>
                  <a:gd name="connsiteY7" fmla="*/ 13882 h 24095"/>
                  <a:gd name="connsiteX8" fmla="*/ 11339 w 20760"/>
                  <a:gd name="connsiteY8" fmla="*/ 2390 h 2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60" h="24095">
                    <a:moveTo>
                      <a:pt x="11339" y="2390"/>
                    </a:moveTo>
                    <a:cubicBezTo>
                      <a:pt x="9421" y="-163"/>
                      <a:pt x="4949" y="-802"/>
                      <a:pt x="2393" y="1114"/>
                    </a:cubicBezTo>
                    <a:cubicBezTo>
                      <a:pt x="-164" y="3029"/>
                      <a:pt x="-802" y="7498"/>
                      <a:pt x="1115" y="10051"/>
                    </a:cubicBezTo>
                    <a:cubicBezTo>
                      <a:pt x="1115" y="10051"/>
                      <a:pt x="1115" y="10051"/>
                      <a:pt x="1115" y="10051"/>
                    </a:cubicBezTo>
                    <a:lnTo>
                      <a:pt x="9421" y="21542"/>
                    </a:lnTo>
                    <a:cubicBezTo>
                      <a:pt x="10700" y="23458"/>
                      <a:pt x="12616" y="24096"/>
                      <a:pt x="14534" y="24096"/>
                    </a:cubicBezTo>
                    <a:cubicBezTo>
                      <a:pt x="15811" y="24096"/>
                      <a:pt x="17090" y="23458"/>
                      <a:pt x="18367" y="22819"/>
                    </a:cubicBezTo>
                    <a:cubicBezTo>
                      <a:pt x="20924" y="20904"/>
                      <a:pt x="21562" y="16435"/>
                      <a:pt x="19646" y="13882"/>
                    </a:cubicBezTo>
                    <a:lnTo>
                      <a:pt x="11339"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80" name="Graphic 4">
                <a:extLst>
                  <a:ext uri="{FF2B5EF4-FFF2-40B4-BE49-F238E27FC236}">
                    <a16:creationId xmlns:a16="http://schemas.microsoft.com/office/drawing/2014/main" id="{93FE4BC8-4B04-413C-807C-DEED76A1CB51}"/>
                  </a:ext>
                </a:extLst>
              </p:cNvPr>
              <p:cNvSpPr/>
              <p:nvPr/>
            </p:nvSpPr>
            <p:spPr>
              <a:xfrm>
                <a:off x="6938996" y="3894681"/>
                <a:ext cx="20759" cy="23969"/>
              </a:xfrm>
              <a:custGeom>
                <a:avLst/>
                <a:gdLst>
                  <a:gd name="connsiteX0" fmla="*/ 9422 w 20759"/>
                  <a:gd name="connsiteY0" fmla="*/ 21416 h 23969"/>
                  <a:gd name="connsiteX1" fmla="*/ 14533 w 20759"/>
                  <a:gd name="connsiteY1" fmla="*/ 23970 h 23969"/>
                  <a:gd name="connsiteX2" fmla="*/ 18368 w 20759"/>
                  <a:gd name="connsiteY2" fmla="*/ 22693 h 23969"/>
                  <a:gd name="connsiteX3" fmla="*/ 19645 w 20759"/>
                  <a:gd name="connsiteY3" fmla="*/ 13755 h 23969"/>
                  <a:gd name="connsiteX4" fmla="*/ 19645 w 20759"/>
                  <a:gd name="connsiteY4" fmla="*/ 13755 h 23969"/>
                  <a:gd name="connsiteX5" fmla="*/ 11338 w 20759"/>
                  <a:gd name="connsiteY5" fmla="*/ 2264 h 23969"/>
                  <a:gd name="connsiteX6" fmla="*/ 2393 w 20759"/>
                  <a:gd name="connsiteY6" fmla="*/ 1626 h 23969"/>
                  <a:gd name="connsiteX7" fmla="*/ 1114 w 20759"/>
                  <a:gd name="connsiteY7" fmla="*/ 9925 h 23969"/>
                  <a:gd name="connsiteX8" fmla="*/ 9422 w 20759"/>
                  <a:gd name="connsiteY8" fmla="*/ 21416 h 2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59" h="23969">
                    <a:moveTo>
                      <a:pt x="9422" y="21416"/>
                    </a:moveTo>
                    <a:cubicBezTo>
                      <a:pt x="10699" y="23331"/>
                      <a:pt x="12616" y="23970"/>
                      <a:pt x="14533" y="23970"/>
                    </a:cubicBezTo>
                    <a:cubicBezTo>
                      <a:pt x="15811" y="23970"/>
                      <a:pt x="17089" y="23331"/>
                      <a:pt x="18368" y="22693"/>
                    </a:cubicBezTo>
                    <a:cubicBezTo>
                      <a:pt x="20923" y="20778"/>
                      <a:pt x="21563" y="16309"/>
                      <a:pt x="19645" y="13755"/>
                    </a:cubicBezTo>
                    <a:lnTo>
                      <a:pt x="19645" y="13755"/>
                    </a:lnTo>
                    <a:lnTo>
                      <a:pt x="11338" y="2264"/>
                    </a:lnTo>
                    <a:cubicBezTo>
                      <a:pt x="8783" y="-289"/>
                      <a:pt x="4948" y="-928"/>
                      <a:pt x="2393" y="1626"/>
                    </a:cubicBezTo>
                    <a:cubicBezTo>
                      <a:pt x="-163" y="3541"/>
                      <a:pt x="-802" y="7371"/>
                      <a:pt x="1114" y="9925"/>
                    </a:cubicBezTo>
                    <a:lnTo>
                      <a:pt x="9422" y="2141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81" name="Graphic 4">
                <a:extLst>
                  <a:ext uri="{FF2B5EF4-FFF2-40B4-BE49-F238E27FC236}">
                    <a16:creationId xmlns:a16="http://schemas.microsoft.com/office/drawing/2014/main" id="{3539CFCE-3E12-41D4-887D-50EC4832358B}"/>
                  </a:ext>
                </a:extLst>
              </p:cNvPr>
              <p:cNvSpPr/>
              <p:nvPr/>
            </p:nvSpPr>
            <p:spPr>
              <a:xfrm>
                <a:off x="6978990" y="3884078"/>
                <a:ext cx="14255" cy="26911"/>
              </a:xfrm>
              <a:custGeom>
                <a:avLst/>
                <a:gdLst>
                  <a:gd name="connsiteX0" fmla="*/ 5211 w 14255"/>
                  <a:gd name="connsiteY0" fmla="*/ 26911 h 26911"/>
                  <a:gd name="connsiteX1" fmla="*/ 5850 w 14255"/>
                  <a:gd name="connsiteY1" fmla="*/ 26911 h 26911"/>
                  <a:gd name="connsiteX2" fmla="*/ 12240 w 14255"/>
                  <a:gd name="connsiteY2" fmla="*/ 21166 h 26911"/>
                  <a:gd name="connsiteX3" fmla="*/ 14157 w 14255"/>
                  <a:gd name="connsiteY3" fmla="*/ 7121 h 26911"/>
                  <a:gd name="connsiteX4" fmla="*/ 9045 w 14255"/>
                  <a:gd name="connsiteY4" fmla="*/ 98 h 26911"/>
                  <a:gd name="connsiteX5" fmla="*/ 2016 w 14255"/>
                  <a:gd name="connsiteY5" fmla="*/ 5206 h 26911"/>
                  <a:gd name="connsiteX6" fmla="*/ 99 w 14255"/>
                  <a:gd name="connsiteY6" fmla="*/ 19250 h 26911"/>
                  <a:gd name="connsiteX7" fmla="*/ 5211 w 14255"/>
                  <a:gd name="connsiteY7" fmla="*/ 26911 h 2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 h="26911">
                    <a:moveTo>
                      <a:pt x="5211" y="26911"/>
                    </a:moveTo>
                    <a:lnTo>
                      <a:pt x="5850" y="26911"/>
                    </a:lnTo>
                    <a:cubicBezTo>
                      <a:pt x="9045" y="26911"/>
                      <a:pt x="11601" y="24357"/>
                      <a:pt x="12240" y="21166"/>
                    </a:cubicBezTo>
                    <a:lnTo>
                      <a:pt x="14157" y="7121"/>
                    </a:lnTo>
                    <a:cubicBezTo>
                      <a:pt x="14796" y="3929"/>
                      <a:pt x="12240" y="98"/>
                      <a:pt x="9045" y="98"/>
                    </a:cubicBezTo>
                    <a:cubicBezTo>
                      <a:pt x="5850" y="-540"/>
                      <a:pt x="2016" y="2014"/>
                      <a:pt x="2016" y="5206"/>
                    </a:cubicBezTo>
                    <a:lnTo>
                      <a:pt x="99" y="19250"/>
                    </a:lnTo>
                    <a:cubicBezTo>
                      <a:pt x="-540" y="23081"/>
                      <a:pt x="2016" y="26273"/>
                      <a:pt x="5211" y="26911"/>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82" name="Graphic 4">
                <a:extLst>
                  <a:ext uri="{FF2B5EF4-FFF2-40B4-BE49-F238E27FC236}">
                    <a16:creationId xmlns:a16="http://schemas.microsoft.com/office/drawing/2014/main" id="{A64790C7-A679-42DF-95BD-90B0136E4808}"/>
                  </a:ext>
                </a:extLst>
              </p:cNvPr>
              <p:cNvSpPr/>
              <p:nvPr/>
            </p:nvSpPr>
            <p:spPr>
              <a:xfrm>
                <a:off x="7006090" y="3906046"/>
                <a:ext cx="23954" cy="20903"/>
              </a:xfrm>
              <a:custGeom>
                <a:avLst/>
                <a:gdLst>
                  <a:gd name="connsiteX0" fmla="*/ 6865 w 23954"/>
                  <a:gd name="connsiteY0" fmla="*/ 20904 h 20903"/>
                  <a:gd name="connsiteX1" fmla="*/ 10699 w 23954"/>
                  <a:gd name="connsiteY1" fmla="*/ 19627 h 20903"/>
                  <a:gd name="connsiteX2" fmla="*/ 21563 w 23954"/>
                  <a:gd name="connsiteY2" fmla="*/ 11328 h 20903"/>
                  <a:gd name="connsiteX3" fmla="*/ 22840 w 23954"/>
                  <a:gd name="connsiteY3" fmla="*/ 2390 h 20903"/>
                  <a:gd name="connsiteX4" fmla="*/ 13894 w 23954"/>
                  <a:gd name="connsiteY4" fmla="*/ 1114 h 20903"/>
                  <a:gd name="connsiteX5" fmla="*/ 2393 w 23954"/>
                  <a:gd name="connsiteY5" fmla="*/ 9413 h 20903"/>
                  <a:gd name="connsiteX6" fmla="*/ 1114 w 23954"/>
                  <a:gd name="connsiteY6" fmla="*/ 18350 h 20903"/>
                  <a:gd name="connsiteX7" fmla="*/ 6865 w 23954"/>
                  <a:gd name="connsiteY7" fmla="*/ 20904 h 2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54" h="20903">
                    <a:moveTo>
                      <a:pt x="6865" y="20904"/>
                    </a:moveTo>
                    <a:cubicBezTo>
                      <a:pt x="8143" y="20904"/>
                      <a:pt x="9422" y="20266"/>
                      <a:pt x="10699" y="19627"/>
                    </a:cubicBezTo>
                    <a:lnTo>
                      <a:pt x="21563" y="11328"/>
                    </a:lnTo>
                    <a:cubicBezTo>
                      <a:pt x="24118" y="9413"/>
                      <a:pt x="24758" y="4944"/>
                      <a:pt x="22840" y="2390"/>
                    </a:cubicBezTo>
                    <a:cubicBezTo>
                      <a:pt x="20923" y="-163"/>
                      <a:pt x="16450" y="-802"/>
                      <a:pt x="13894" y="1114"/>
                    </a:cubicBezTo>
                    <a:lnTo>
                      <a:pt x="2393" y="9413"/>
                    </a:lnTo>
                    <a:cubicBezTo>
                      <a:pt x="-163" y="11328"/>
                      <a:pt x="-802" y="15797"/>
                      <a:pt x="1114" y="18350"/>
                    </a:cubicBezTo>
                    <a:cubicBezTo>
                      <a:pt x="3032" y="20266"/>
                      <a:pt x="4948" y="20904"/>
                      <a:pt x="6865" y="2090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83" name="Graphic 4">
                <a:extLst>
                  <a:ext uri="{FF2B5EF4-FFF2-40B4-BE49-F238E27FC236}">
                    <a16:creationId xmlns:a16="http://schemas.microsoft.com/office/drawing/2014/main" id="{36D1A366-A73D-40E8-B36F-8345F5757192}"/>
                  </a:ext>
                </a:extLst>
              </p:cNvPr>
              <p:cNvSpPr/>
              <p:nvPr/>
            </p:nvSpPr>
            <p:spPr>
              <a:xfrm>
                <a:off x="6947139" y="3912245"/>
                <a:ext cx="64560" cy="61946"/>
              </a:xfrm>
              <a:custGeom>
                <a:avLst/>
                <a:gdLst>
                  <a:gd name="connsiteX0" fmla="*/ 64539 w 64560"/>
                  <a:gd name="connsiteY0" fmla="*/ 33857 h 61946"/>
                  <a:gd name="connsiteX1" fmla="*/ 33867 w 64560"/>
                  <a:gd name="connsiteY1" fmla="*/ 22 h 61946"/>
                  <a:gd name="connsiteX2" fmla="*/ 0 w 64560"/>
                  <a:gd name="connsiteY2" fmla="*/ 30665 h 61946"/>
                  <a:gd name="connsiteX3" fmla="*/ 0 w 64560"/>
                  <a:gd name="connsiteY3" fmla="*/ 33857 h 61946"/>
                  <a:gd name="connsiteX4" fmla="*/ 640 w 64560"/>
                  <a:gd name="connsiteY4" fmla="*/ 38964 h 61946"/>
                  <a:gd name="connsiteX5" fmla="*/ 8307 w 64560"/>
                  <a:gd name="connsiteY5" fmla="*/ 44071 h 61946"/>
                  <a:gd name="connsiteX6" fmla="*/ 13419 w 64560"/>
                  <a:gd name="connsiteY6" fmla="*/ 36411 h 61946"/>
                  <a:gd name="connsiteX7" fmla="*/ 13419 w 64560"/>
                  <a:gd name="connsiteY7" fmla="*/ 33219 h 61946"/>
                  <a:gd name="connsiteX8" fmla="*/ 33228 w 64560"/>
                  <a:gd name="connsiteY8" fmla="*/ 13428 h 61946"/>
                  <a:gd name="connsiteX9" fmla="*/ 53037 w 64560"/>
                  <a:gd name="connsiteY9" fmla="*/ 33219 h 61946"/>
                  <a:gd name="connsiteX10" fmla="*/ 43452 w 64560"/>
                  <a:gd name="connsiteY10" fmla="*/ 49817 h 61946"/>
                  <a:gd name="connsiteX11" fmla="*/ 41535 w 64560"/>
                  <a:gd name="connsiteY11" fmla="*/ 58755 h 61946"/>
                  <a:gd name="connsiteX12" fmla="*/ 46647 w 64560"/>
                  <a:gd name="connsiteY12" fmla="*/ 61947 h 61946"/>
                  <a:gd name="connsiteX13" fmla="*/ 49842 w 64560"/>
                  <a:gd name="connsiteY13" fmla="*/ 60670 h 61946"/>
                  <a:gd name="connsiteX14" fmla="*/ 64539 w 64560"/>
                  <a:gd name="connsiteY14" fmla="*/ 33857 h 61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60" h="61946">
                    <a:moveTo>
                      <a:pt x="64539" y="33857"/>
                    </a:moveTo>
                    <a:cubicBezTo>
                      <a:pt x="65178" y="15982"/>
                      <a:pt x="51759" y="660"/>
                      <a:pt x="33867" y="22"/>
                    </a:cubicBezTo>
                    <a:cubicBezTo>
                      <a:pt x="15975" y="-617"/>
                      <a:pt x="640" y="12790"/>
                      <a:pt x="0" y="30665"/>
                    </a:cubicBezTo>
                    <a:cubicBezTo>
                      <a:pt x="0" y="31303"/>
                      <a:pt x="0" y="32580"/>
                      <a:pt x="0" y="33857"/>
                    </a:cubicBezTo>
                    <a:cubicBezTo>
                      <a:pt x="0" y="35772"/>
                      <a:pt x="0" y="37687"/>
                      <a:pt x="640" y="38964"/>
                    </a:cubicBezTo>
                    <a:cubicBezTo>
                      <a:pt x="1278" y="42156"/>
                      <a:pt x="4473" y="44710"/>
                      <a:pt x="8307" y="44071"/>
                    </a:cubicBezTo>
                    <a:cubicBezTo>
                      <a:pt x="11502" y="43433"/>
                      <a:pt x="14058" y="40241"/>
                      <a:pt x="13419" y="36411"/>
                    </a:cubicBezTo>
                    <a:cubicBezTo>
                      <a:pt x="13419" y="35134"/>
                      <a:pt x="13419" y="34495"/>
                      <a:pt x="13419" y="33219"/>
                    </a:cubicBezTo>
                    <a:cubicBezTo>
                      <a:pt x="13419" y="22366"/>
                      <a:pt x="22365" y="13428"/>
                      <a:pt x="33228" y="13428"/>
                    </a:cubicBezTo>
                    <a:cubicBezTo>
                      <a:pt x="44091" y="13428"/>
                      <a:pt x="53037" y="22366"/>
                      <a:pt x="53037" y="33219"/>
                    </a:cubicBezTo>
                    <a:cubicBezTo>
                      <a:pt x="53037" y="40241"/>
                      <a:pt x="49203" y="46625"/>
                      <a:pt x="43452" y="49817"/>
                    </a:cubicBezTo>
                    <a:cubicBezTo>
                      <a:pt x="40257" y="51732"/>
                      <a:pt x="39618" y="55563"/>
                      <a:pt x="41535" y="58755"/>
                    </a:cubicBezTo>
                    <a:cubicBezTo>
                      <a:pt x="42813" y="60670"/>
                      <a:pt x="44730" y="61947"/>
                      <a:pt x="46647" y="61947"/>
                    </a:cubicBezTo>
                    <a:cubicBezTo>
                      <a:pt x="47925" y="61947"/>
                      <a:pt x="49203" y="61308"/>
                      <a:pt x="49842" y="60670"/>
                    </a:cubicBezTo>
                    <a:cubicBezTo>
                      <a:pt x="58788" y="55563"/>
                      <a:pt x="64539" y="45348"/>
                      <a:pt x="64539" y="33857"/>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171" name="Graphic 4">
              <a:extLst>
                <a:ext uri="{FF2B5EF4-FFF2-40B4-BE49-F238E27FC236}">
                  <a16:creationId xmlns:a16="http://schemas.microsoft.com/office/drawing/2014/main" id="{271BB4A4-FAA5-4FE9-9FD3-B8A5E074752B}"/>
                </a:ext>
              </a:extLst>
            </p:cNvPr>
            <p:cNvGrpSpPr>
              <a:grpSpLocks noChangeAspect="1"/>
            </p:cNvGrpSpPr>
            <p:nvPr/>
          </p:nvGrpSpPr>
          <p:grpSpPr>
            <a:xfrm>
              <a:off x="12353257" y="767203"/>
              <a:ext cx="39320" cy="34021"/>
              <a:chOff x="10991969" y="1476777"/>
              <a:chExt cx="246258" cy="213863"/>
            </a:xfrm>
            <a:solidFill>
              <a:schemeClr val="bg1"/>
            </a:solidFill>
            <a:effectLst/>
          </p:grpSpPr>
          <p:sp>
            <p:nvSpPr>
              <p:cNvPr id="173" name="Graphic 4">
                <a:extLst>
                  <a:ext uri="{FF2B5EF4-FFF2-40B4-BE49-F238E27FC236}">
                    <a16:creationId xmlns:a16="http://schemas.microsoft.com/office/drawing/2014/main" id="{2B4C849D-00FD-4F7C-B6B3-C5D83CE3CC05}"/>
                  </a:ext>
                </a:extLst>
              </p:cNvPr>
              <p:cNvSpPr/>
              <p:nvPr/>
            </p:nvSpPr>
            <p:spPr>
              <a:xfrm>
                <a:off x="11045006" y="1530403"/>
                <a:ext cx="145051" cy="130233"/>
              </a:xfrm>
              <a:custGeom>
                <a:avLst/>
                <a:gdLst>
                  <a:gd name="connsiteX0" fmla="*/ 32589 w 145051"/>
                  <a:gd name="connsiteY0" fmla="*/ 5107 h 130233"/>
                  <a:gd name="connsiteX1" fmla="*/ 32589 w 145051"/>
                  <a:gd name="connsiteY1" fmla="*/ 46603 h 130233"/>
                  <a:gd name="connsiteX2" fmla="*/ 37701 w 145051"/>
                  <a:gd name="connsiteY2" fmla="*/ 51710 h 130233"/>
                  <a:gd name="connsiteX3" fmla="*/ 48563 w 145051"/>
                  <a:gd name="connsiteY3" fmla="*/ 51710 h 130233"/>
                  <a:gd name="connsiteX4" fmla="*/ 48563 w 145051"/>
                  <a:gd name="connsiteY4" fmla="*/ 54264 h 130233"/>
                  <a:gd name="connsiteX5" fmla="*/ 5112 w 145051"/>
                  <a:gd name="connsiteY5" fmla="*/ 54264 h 130233"/>
                  <a:gd name="connsiteX6" fmla="*/ 0 w 145051"/>
                  <a:gd name="connsiteY6" fmla="*/ 59371 h 130233"/>
                  <a:gd name="connsiteX7" fmla="*/ 5112 w 145051"/>
                  <a:gd name="connsiteY7" fmla="*/ 64478 h 130233"/>
                  <a:gd name="connsiteX8" fmla="*/ 5112 w 145051"/>
                  <a:gd name="connsiteY8" fmla="*/ 64478 h 130233"/>
                  <a:gd name="connsiteX9" fmla="*/ 12141 w 145051"/>
                  <a:gd name="connsiteY9" fmla="*/ 64478 h 130233"/>
                  <a:gd name="connsiteX10" fmla="*/ 12141 w 145051"/>
                  <a:gd name="connsiteY10" fmla="*/ 123849 h 130233"/>
                  <a:gd name="connsiteX11" fmla="*/ 17253 w 145051"/>
                  <a:gd name="connsiteY11" fmla="*/ 128956 h 130233"/>
                  <a:gd name="connsiteX12" fmla="*/ 22365 w 145051"/>
                  <a:gd name="connsiteY12" fmla="*/ 123849 h 130233"/>
                  <a:gd name="connsiteX13" fmla="*/ 22365 w 145051"/>
                  <a:gd name="connsiteY13" fmla="*/ 64478 h 130233"/>
                  <a:gd name="connsiteX14" fmla="*/ 49842 w 145051"/>
                  <a:gd name="connsiteY14" fmla="*/ 64478 h 130233"/>
                  <a:gd name="connsiteX15" fmla="*/ 60066 w 145051"/>
                  <a:gd name="connsiteY15" fmla="*/ 71501 h 130233"/>
                  <a:gd name="connsiteX16" fmla="*/ 61982 w 145051"/>
                  <a:gd name="connsiteY16" fmla="*/ 71501 h 130233"/>
                  <a:gd name="connsiteX17" fmla="*/ 61982 w 145051"/>
                  <a:gd name="connsiteY17" fmla="*/ 72139 h 130233"/>
                  <a:gd name="connsiteX18" fmla="*/ 48563 w 145051"/>
                  <a:gd name="connsiteY18" fmla="*/ 88099 h 130233"/>
                  <a:gd name="connsiteX19" fmla="*/ 48563 w 145051"/>
                  <a:gd name="connsiteY19" fmla="*/ 89376 h 130233"/>
                  <a:gd name="connsiteX20" fmla="*/ 53676 w 145051"/>
                  <a:gd name="connsiteY20" fmla="*/ 94483 h 130233"/>
                  <a:gd name="connsiteX21" fmla="*/ 65817 w 145051"/>
                  <a:gd name="connsiteY21" fmla="*/ 94483 h 130233"/>
                  <a:gd name="connsiteX22" fmla="*/ 65817 w 145051"/>
                  <a:gd name="connsiteY22" fmla="*/ 111081 h 130233"/>
                  <a:gd name="connsiteX23" fmla="*/ 51119 w 145051"/>
                  <a:gd name="connsiteY23" fmla="*/ 117465 h 130233"/>
                  <a:gd name="connsiteX24" fmla="*/ 48563 w 145051"/>
                  <a:gd name="connsiteY24" fmla="*/ 121934 h 130233"/>
                  <a:gd name="connsiteX25" fmla="*/ 48563 w 145051"/>
                  <a:gd name="connsiteY25" fmla="*/ 125126 h 130233"/>
                  <a:gd name="connsiteX26" fmla="*/ 53037 w 145051"/>
                  <a:gd name="connsiteY26" fmla="*/ 130233 h 130233"/>
                  <a:gd name="connsiteX27" fmla="*/ 53037 w 145051"/>
                  <a:gd name="connsiteY27" fmla="*/ 130233 h 130233"/>
                  <a:gd name="connsiteX28" fmla="*/ 53037 w 145051"/>
                  <a:gd name="connsiteY28" fmla="*/ 130233 h 130233"/>
                  <a:gd name="connsiteX29" fmla="*/ 58148 w 145051"/>
                  <a:gd name="connsiteY29" fmla="*/ 125764 h 130233"/>
                  <a:gd name="connsiteX30" fmla="*/ 58148 w 145051"/>
                  <a:gd name="connsiteY30" fmla="*/ 125126 h 130233"/>
                  <a:gd name="connsiteX31" fmla="*/ 65817 w 145051"/>
                  <a:gd name="connsiteY31" fmla="*/ 121296 h 130233"/>
                  <a:gd name="connsiteX32" fmla="*/ 65817 w 145051"/>
                  <a:gd name="connsiteY32" fmla="*/ 124488 h 130233"/>
                  <a:gd name="connsiteX33" fmla="*/ 70928 w 145051"/>
                  <a:gd name="connsiteY33" fmla="*/ 129595 h 130233"/>
                  <a:gd name="connsiteX34" fmla="*/ 76040 w 145051"/>
                  <a:gd name="connsiteY34" fmla="*/ 124488 h 130233"/>
                  <a:gd name="connsiteX35" fmla="*/ 76040 w 145051"/>
                  <a:gd name="connsiteY35" fmla="*/ 120657 h 130233"/>
                  <a:gd name="connsiteX36" fmla="*/ 83069 w 145051"/>
                  <a:gd name="connsiteY36" fmla="*/ 123849 h 130233"/>
                  <a:gd name="connsiteX37" fmla="*/ 83069 w 145051"/>
                  <a:gd name="connsiteY37" fmla="*/ 124488 h 130233"/>
                  <a:gd name="connsiteX38" fmla="*/ 88181 w 145051"/>
                  <a:gd name="connsiteY38" fmla="*/ 128956 h 130233"/>
                  <a:gd name="connsiteX39" fmla="*/ 88181 w 145051"/>
                  <a:gd name="connsiteY39" fmla="*/ 128956 h 130233"/>
                  <a:gd name="connsiteX40" fmla="*/ 92654 w 145051"/>
                  <a:gd name="connsiteY40" fmla="*/ 124488 h 130233"/>
                  <a:gd name="connsiteX41" fmla="*/ 92654 w 145051"/>
                  <a:gd name="connsiteY41" fmla="*/ 124488 h 130233"/>
                  <a:gd name="connsiteX42" fmla="*/ 92654 w 145051"/>
                  <a:gd name="connsiteY42" fmla="*/ 120657 h 130233"/>
                  <a:gd name="connsiteX43" fmla="*/ 90098 w 145051"/>
                  <a:gd name="connsiteY43" fmla="*/ 116188 h 130233"/>
                  <a:gd name="connsiteX44" fmla="*/ 76679 w 145051"/>
                  <a:gd name="connsiteY44" fmla="*/ 109804 h 130233"/>
                  <a:gd name="connsiteX45" fmla="*/ 76679 w 145051"/>
                  <a:gd name="connsiteY45" fmla="*/ 93206 h 130233"/>
                  <a:gd name="connsiteX46" fmla="*/ 88181 w 145051"/>
                  <a:gd name="connsiteY46" fmla="*/ 93206 h 130233"/>
                  <a:gd name="connsiteX47" fmla="*/ 93293 w 145051"/>
                  <a:gd name="connsiteY47" fmla="*/ 88737 h 130233"/>
                  <a:gd name="connsiteX48" fmla="*/ 93293 w 145051"/>
                  <a:gd name="connsiteY48" fmla="*/ 88737 h 130233"/>
                  <a:gd name="connsiteX49" fmla="*/ 93293 w 145051"/>
                  <a:gd name="connsiteY49" fmla="*/ 88099 h 130233"/>
                  <a:gd name="connsiteX50" fmla="*/ 80513 w 145051"/>
                  <a:gd name="connsiteY50" fmla="*/ 72777 h 130233"/>
                  <a:gd name="connsiteX51" fmla="*/ 80513 w 145051"/>
                  <a:gd name="connsiteY51" fmla="*/ 71501 h 130233"/>
                  <a:gd name="connsiteX52" fmla="*/ 82430 w 145051"/>
                  <a:gd name="connsiteY52" fmla="*/ 71501 h 130233"/>
                  <a:gd name="connsiteX53" fmla="*/ 92654 w 145051"/>
                  <a:gd name="connsiteY53" fmla="*/ 64478 h 130233"/>
                  <a:gd name="connsiteX54" fmla="*/ 120131 w 145051"/>
                  <a:gd name="connsiteY54" fmla="*/ 64478 h 130233"/>
                  <a:gd name="connsiteX55" fmla="*/ 120131 w 145051"/>
                  <a:gd name="connsiteY55" fmla="*/ 123849 h 130233"/>
                  <a:gd name="connsiteX56" fmla="*/ 125243 w 145051"/>
                  <a:gd name="connsiteY56" fmla="*/ 128956 h 130233"/>
                  <a:gd name="connsiteX57" fmla="*/ 130355 w 145051"/>
                  <a:gd name="connsiteY57" fmla="*/ 123849 h 130233"/>
                  <a:gd name="connsiteX58" fmla="*/ 130355 w 145051"/>
                  <a:gd name="connsiteY58" fmla="*/ 64478 h 130233"/>
                  <a:gd name="connsiteX59" fmla="*/ 139940 w 145051"/>
                  <a:gd name="connsiteY59" fmla="*/ 64478 h 130233"/>
                  <a:gd name="connsiteX60" fmla="*/ 145051 w 145051"/>
                  <a:gd name="connsiteY60" fmla="*/ 59371 h 130233"/>
                  <a:gd name="connsiteX61" fmla="*/ 139940 w 145051"/>
                  <a:gd name="connsiteY61" fmla="*/ 54264 h 130233"/>
                  <a:gd name="connsiteX62" fmla="*/ 93932 w 145051"/>
                  <a:gd name="connsiteY62" fmla="*/ 54264 h 130233"/>
                  <a:gd name="connsiteX63" fmla="*/ 93932 w 145051"/>
                  <a:gd name="connsiteY63" fmla="*/ 51710 h 130233"/>
                  <a:gd name="connsiteX64" fmla="*/ 102878 w 145051"/>
                  <a:gd name="connsiteY64" fmla="*/ 51710 h 130233"/>
                  <a:gd name="connsiteX65" fmla="*/ 107990 w 145051"/>
                  <a:gd name="connsiteY65" fmla="*/ 46603 h 130233"/>
                  <a:gd name="connsiteX66" fmla="*/ 107990 w 145051"/>
                  <a:gd name="connsiteY66" fmla="*/ 5107 h 130233"/>
                  <a:gd name="connsiteX67" fmla="*/ 103517 w 145051"/>
                  <a:gd name="connsiteY67" fmla="*/ 0 h 130233"/>
                  <a:gd name="connsiteX68" fmla="*/ 103517 w 145051"/>
                  <a:gd name="connsiteY68" fmla="*/ 0 h 130233"/>
                  <a:gd name="connsiteX69" fmla="*/ 41535 w 145051"/>
                  <a:gd name="connsiteY69" fmla="*/ 0 h 130233"/>
                  <a:gd name="connsiteX70" fmla="*/ 32589 w 145051"/>
                  <a:gd name="connsiteY70" fmla="*/ 5107 h 130233"/>
                  <a:gd name="connsiteX71" fmla="*/ 32589 w 145051"/>
                  <a:gd name="connsiteY71" fmla="*/ 5107 h 130233"/>
                  <a:gd name="connsiteX72" fmla="*/ 58148 w 145051"/>
                  <a:gd name="connsiteY72" fmla="*/ 83630 h 130233"/>
                  <a:gd name="connsiteX73" fmla="*/ 63261 w 145051"/>
                  <a:gd name="connsiteY73" fmla="*/ 81077 h 130233"/>
                  <a:gd name="connsiteX74" fmla="*/ 74123 w 145051"/>
                  <a:gd name="connsiteY74" fmla="*/ 81077 h 130233"/>
                  <a:gd name="connsiteX75" fmla="*/ 79235 w 145051"/>
                  <a:gd name="connsiteY75" fmla="*/ 83630 h 130233"/>
                  <a:gd name="connsiteX76" fmla="*/ 58148 w 145051"/>
                  <a:gd name="connsiteY76" fmla="*/ 83630 h 130233"/>
                  <a:gd name="connsiteX77" fmla="*/ 57509 w 145051"/>
                  <a:gd name="connsiteY77" fmla="*/ 51710 h 130233"/>
                  <a:gd name="connsiteX78" fmla="*/ 60704 w 145051"/>
                  <a:gd name="connsiteY78" fmla="*/ 51710 h 130233"/>
                  <a:gd name="connsiteX79" fmla="*/ 60704 w 145051"/>
                  <a:gd name="connsiteY79" fmla="*/ 54264 h 130233"/>
                  <a:gd name="connsiteX80" fmla="*/ 57509 w 145051"/>
                  <a:gd name="connsiteY80" fmla="*/ 54264 h 130233"/>
                  <a:gd name="connsiteX81" fmla="*/ 57509 w 145051"/>
                  <a:gd name="connsiteY81" fmla="*/ 51710 h 130233"/>
                  <a:gd name="connsiteX82" fmla="*/ 80513 w 145051"/>
                  <a:gd name="connsiteY82" fmla="*/ 42134 h 130233"/>
                  <a:gd name="connsiteX83" fmla="*/ 57509 w 145051"/>
                  <a:gd name="connsiteY83" fmla="*/ 42134 h 130233"/>
                  <a:gd name="connsiteX84" fmla="*/ 57509 w 145051"/>
                  <a:gd name="connsiteY84" fmla="*/ 37665 h 130233"/>
                  <a:gd name="connsiteX85" fmla="*/ 69650 w 145051"/>
                  <a:gd name="connsiteY85" fmla="*/ 26813 h 130233"/>
                  <a:gd name="connsiteX86" fmla="*/ 80513 w 145051"/>
                  <a:gd name="connsiteY86" fmla="*/ 37665 h 130233"/>
                  <a:gd name="connsiteX87" fmla="*/ 80513 w 145051"/>
                  <a:gd name="connsiteY87" fmla="*/ 42134 h 130233"/>
                  <a:gd name="connsiteX88" fmla="*/ 80513 w 145051"/>
                  <a:gd name="connsiteY88" fmla="*/ 54264 h 130233"/>
                  <a:gd name="connsiteX89" fmla="*/ 77318 w 145051"/>
                  <a:gd name="connsiteY89" fmla="*/ 54264 h 130233"/>
                  <a:gd name="connsiteX90" fmla="*/ 77318 w 145051"/>
                  <a:gd name="connsiteY90" fmla="*/ 51710 h 130233"/>
                  <a:gd name="connsiteX91" fmla="*/ 80513 w 145051"/>
                  <a:gd name="connsiteY91" fmla="*/ 51710 h 130233"/>
                  <a:gd name="connsiteX92" fmla="*/ 80513 w 145051"/>
                  <a:gd name="connsiteY92" fmla="*/ 54264 h 130233"/>
                  <a:gd name="connsiteX93" fmla="*/ 41535 w 145051"/>
                  <a:gd name="connsiteY93" fmla="*/ 10214 h 130233"/>
                  <a:gd name="connsiteX94" fmla="*/ 93932 w 145051"/>
                  <a:gd name="connsiteY94" fmla="*/ 10214 h 130233"/>
                  <a:gd name="connsiteX95" fmla="*/ 93932 w 145051"/>
                  <a:gd name="connsiteY95" fmla="*/ 42134 h 130233"/>
                  <a:gd name="connsiteX96" fmla="*/ 90098 w 145051"/>
                  <a:gd name="connsiteY96" fmla="*/ 42134 h 130233"/>
                  <a:gd name="connsiteX97" fmla="*/ 90098 w 145051"/>
                  <a:gd name="connsiteY97" fmla="*/ 37665 h 130233"/>
                  <a:gd name="connsiteX98" fmla="*/ 67733 w 145051"/>
                  <a:gd name="connsiteY98" fmla="*/ 17875 h 130233"/>
                  <a:gd name="connsiteX99" fmla="*/ 47925 w 145051"/>
                  <a:gd name="connsiteY99" fmla="*/ 37665 h 130233"/>
                  <a:gd name="connsiteX100" fmla="*/ 47925 w 145051"/>
                  <a:gd name="connsiteY100" fmla="*/ 42134 h 130233"/>
                  <a:gd name="connsiteX101" fmla="*/ 41535 w 145051"/>
                  <a:gd name="connsiteY101" fmla="*/ 42134 h 130233"/>
                  <a:gd name="connsiteX102" fmla="*/ 41535 w 145051"/>
                  <a:gd name="connsiteY102" fmla="*/ 10214 h 13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45051" h="130233">
                    <a:moveTo>
                      <a:pt x="32589" y="5107"/>
                    </a:moveTo>
                    <a:lnTo>
                      <a:pt x="32589" y="46603"/>
                    </a:lnTo>
                    <a:cubicBezTo>
                      <a:pt x="32589" y="49157"/>
                      <a:pt x="34506" y="51072"/>
                      <a:pt x="37701" y="51710"/>
                    </a:cubicBezTo>
                    <a:lnTo>
                      <a:pt x="48563" y="51710"/>
                    </a:lnTo>
                    <a:lnTo>
                      <a:pt x="48563" y="54264"/>
                    </a:lnTo>
                    <a:lnTo>
                      <a:pt x="5112" y="54264"/>
                    </a:lnTo>
                    <a:cubicBezTo>
                      <a:pt x="2556" y="54264"/>
                      <a:pt x="0" y="56179"/>
                      <a:pt x="0" y="59371"/>
                    </a:cubicBezTo>
                    <a:cubicBezTo>
                      <a:pt x="0" y="62563"/>
                      <a:pt x="1917" y="64478"/>
                      <a:pt x="5112" y="64478"/>
                    </a:cubicBezTo>
                    <a:lnTo>
                      <a:pt x="5112" y="64478"/>
                    </a:lnTo>
                    <a:lnTo>
                      <a:pt x="12141" y="64478"/>
                    </a:lnTo>
                    <a:lnTo>
                      <a:pt x="12141" y="123849"/>
                    </a:lnTo>
                    <a:cubicBezTo>
                      <a:pt x="12141" y="126403"/>
                      <a:pt x="14058" y="128956"/>
                      <a:pt x="17253" y="128956"/>
                    </a:cubicBezTo>
                    <a:cubicBezTo>
                      <a:pt x="20447" y="128956"/>
                      <a:pt x="22365" y="127041"/>
                      <a:pt x="22365" y="123849"/>
                    </a:cubicBezTo>
                    <a:lnTo>
                      <a:pt x="22365" y="64478"/>
                    </a:lnTo>
                    <a:lnTo>
                      <a:pt x="49842" y="64478"/>
                    </a:lnTo>
                    <a:cubicBezTo>
                      <a:pt x="51119" y="68947"/>
                      <a:pt x="55592" y="71501"/>
                      <a:pt x="60066" y="71501"/>
                    </a:cubicBezTo>
                    <a:lnTo>
                      <a:pt x="61982" y="71501"/>
                    </a:lnTo>
                    <a:lnTo>
                      <a:pt x="61982" y="72139"/>
                    </a:lnTo>
                    <a:cubicBezTo>
                      <a:pt x="54314" y="73416"/>
                      <a:pt x="48563" y="79800"/>
                      <a:pt x="48563" y="88099"/>
                    </a:cubicBezTo>
                    <a:lnTo>
                      <a:pt x="48563" y="89376"/>
                    </a:lnTo>
                    <a:cubicBezTo>
                      <a:pt x="48563" y="91929"/>
                      <a:pt x="50481" y="94483"/>
                      <a:pt x="53676" y="94483"/>
                    </a:cubicBezTo>
                    <a:lnTo>
                      <a:pt x="65817" y="94483"/>
                    </a:lnTo>
                    <a:lnTo>
                      <a:pt x="65817" y="111081"/>
                    </a:lnTo>
                    <a:lnTo>
                      <a:pt x="51119" y="117465"/>
                    </a:lnTo>
                    <a:cubicBezTo>
                      <a:pt x="49202" y="118104"/>
                      <a:pt x="48563" y="120019"/>
                      <a:pt x="48563" y="121934"/>
                    </a:cubicBezTo>
                    <a:lnTo>
                      <a:pt x="48563" y="125126"/>
                    </a:lnTo>
                    <a:cubicBezTo>
                      <a:pt x="48563" y="127680"/>
                      <a:pt x="50481" y="130233"/>
                      <a:pt x="53037" y="130233"/>
                    </a:cubicBezTo>
                    <a:cubicBezTo>
                      <a:pt x="53037" y="130233"/>
                      <a:pt x="53037" y="130233"/>
                      <a:pt x="53037" y="130233"/>
                    </a:cubicBezTo>
                    <a:lnTo>
                      <a:pt x="53037" y="130233"/>
                    </a:lnTo>
                    <a:cubicBezTo>
                      <a:pt x="55592" y="130233"/>
                      <a:pt x="57509" y="128318"/>
                      <a:pt x="58148" y="125764"/>
                    </a:cubicBezTo>
                    <a:lnTo>
                      <a:pt x="58148" y="125126"/>
                    </a:lnTo>
                    <a:lnTo>
                      <a:pt x="65817" y="121296"/>
                    </a:lnTo>
                    <a:lnTo>
                      <a:pt x="65817" y="124488"/>
                    </a:lnTo>
                    <a:cubicBezTo>
                      <a:pt x="65817" y="127041"/>
                      <a:pt x="67733" y="129595"/>
                      <a:pt x="70928" y="129595"/>
                    </a:cubicBezTo>
                    <a:cubicBezTo>
                      <a:pt x="74123" y="129595"/>
                      <a:pt x="76040" y="127680"/>
                      <a:pt x="76040" y="124488"/>
                    </a:cubicBezTo>
                    <a:lnTo>
                      <a:pt x="76040" y="120657"/>
                    </a:lnTo>
                    <a:lnTo>
                      <a:pt x="83069" y="123849"/>
                    </a:lnTo>
                    <a:lnTo>
                      <a:pt x="83069" y="124488"/>
                    </a:lnTo>
                    <a:cubicBezTo>
                      <a:pt x="83069" y="127041"/>
                      <a:pt x="84986" y="128956"/>
                      <a:pt x="88181" y="128956"/>
                    </a:cubicBezTo>
                    <a:lnTo>
                      <a:pt x="88181" y="128956"/>
                    </a:lnTo>
                    <a:cubicBezTo>
                      <a:pt x="90737" y="128956"/>
                      <a:pt x="92654" y="127041"/>
                      <a:pt x="92654" y="124488"/>
                    </a:cubicBezTo>
                    <a:cubicBezTo>
                      <a:pt x="92654" y="124488"/>
                      <a:pt x="92654" y="124488"/>
                      <a:pt x="92654" y="124488"/>
                    </a:cubicBezTo>
                    <a:lnTo>
                      <a:pt x="92654" y="120657"/>
                    </a:lnTo>
                    <a:cubicBezTo>
                      <a:pt x="92654" y="118742"/>
                      <a:pt x="91376" y="117465"/>
                      <a:pt x="90098" y="116188"/>
                    </a:cubicBezTo>
                    <a:lnTo>
                      <a:pt x="76679" y="109804"/>
                    </a:lnTo>
                    <a:lnTo>
                      <a:pt x="76679" y="93206"/>
                    </a:lnTo>
                    <a:lnTo>
                      <a:pt x="88181" y="93206"/>
                    </a:lnTo>
                    <a:cubicBezTo>
                      <a:pt x="90737" y="93206"/>
                      <a:pt x="92654" y="91291"/>
                      <a:pt x="93293" y="88737"/>
                    </a:cubicBezTo>
                    <a:cubicBezTo>
                      <a:pt x="93293" y="88737"/>
                      <a:pt x="93293" y="88737"/>
                      <a:pt x="93293" y="88737"/>
                    </a:cubicBezTo>
                    <a:lnTo>
                      <a:pt x="93293" y="88099"/>
                    </a:lnTo>
                    <a:cubicBezTo>
                      <a:pt x="93293" y="80438"/>
                      <a:pt x="88181" y="74054"/>
                      <a:pt x="80513" y="72777"/>
                    </a:cubicBezTo>
                    <a:lnTo>
                      <a:pt x="80513" y="71501"/>
                    </a:lnTo>
                    <a:lnTo>
                      <a:pt x="82430" y="71501"/>
                    </a:lnTo>
                    <a:cubicBezTo>
                      <a:pt x="86903" y="71501"/>
                      <a:pt x="90737" y="68309"/>
                      <a:pt x="92654" y="64478"/>
                    </a:cubicBezTo>
                    <a:lnTo>
                      <a:pt x="120131" y="64478"/>
                    </a:lnTo>
                    <a:lnTo>
                      <a:pt x="120131" y="123849"/>
                    </a:lnTo>
                    <a:cubicBezTo>
                      <a:pt x="120131" y="126403"/>
                      <a:pt x="122048" y="128956"/>
                      <a:pt x="125243" y="128956"/>
                    </a:cubicBezTo>
                    <a:cubicBezTo>
                      <a:pt x="128438" y="128956"/>
                      <a:pt x="130355" y="127041"/>
                      <a:pt x="130355" y="123849"/>
                    </a:cubicBezTo>
                    <a:lnTo>
                      <a:pt x="130355" y="64478"/>
                    </a:lnTo>
                    <a:lnTo>
                      <a:pt x="139940" y="64478"/>
                    </a:lnTo>
                    <a:cubicBezTo>
                      <a:pt x="142496" y="64478"/>
                      <a:pt x="145051" y="62563"/>
                      <a:pt x="145051" y="59371"/>
                    </a:cubicBezTo>
                    <a:cubicBezTo>
                      <a:pt x="145051" y="56179"/>
                      <a:pt x="143135" y="54264"/>
                      <a:pt x="139940" y="54264"/>
                    </a:cubicBezTo>
                    <a:lnTo>
                      <a:pt x="93932" y="54264"/>
                    </a:lnTo>
                    <a:lnTo>
                      <a:pt x="93932" y="51710"/>
                    </a:lnTo>
                    <a:lnTo>
                      <a:pt x="102878" y="51710"/>
                    </a:lnTo>
                    <a:cubicBezTo>
                      <a:pt x="105434" y="51710"/>
                      <a:pt x="107990" y="49795"/>
                      <a:pt x="107990" y="46603"/>
                    </a:cubicBezTo>
                    <a:lnTo>
                      <a:pt x="107990" y="5107"/>
                    </a:lnTo>
                    <a:cubicBezTo>
                      <a:pt x="107990" y="2554"/>
                      <a:pt x="106073" y="638"/>
                      <a:pt x="103517" y="0"/>
                    </a:cubicBezTo>
                    <a:cubicBezTo>
                      <a:pt x="103517" y="0"/>
                      <a:pt x="103517" y="0"/>
                      <a:pt x="103517" y="0"/>
                    </a:cubicBezTo>
                    <a:lnTo>
                      <a:pt x="41535" y="0"/>
                    </a:lnTo>
                    <a:cubicBezTo>
                      <a:pt x="34506" y="638"/>
                      <a:pt x="32589" y="2554"/>
                      <a:pt x="32589" y="5107"/>
                    </a:cubicBezTo>
                    <a:cubicBezTo>
                      <a:pt x="32589" y="5107"/>
                      <a:pt x="32589" y="5107"/>
                      <a:pt x="32589" y="5107"/>
                    </a:cubicBezTo>
                    <a:close/>
                    <a:moveTo>
                      <a:pt x="58148" y="83630"/>
                    </a:moveTo>
                    <a:cubicBezTo>
                      <a:pt x="59427" y="82353"/>
                      <a:pt x="61343" y="81077"/>
                      <a:pt x="63261" y="81077"/>
                    </a:cubicBezTo>
                    <a:lnTo>
                      <a:pt x="74123" y="81077"/>
                    </a:lnTo>
                    <a:cubicBezTo>
                      <a:pt x="76040" y="81077"/>
                      <a:pt x="77957" y="81715"/>
                      <a:pt x="79235" y="83630"/>
                    </a:cubicBezTo>
                    <a:lnTo>
                      <a:pt x="58148" y="83630"/>
                    </a:lnTo>
                    <a:close/>
                    <a:moveTo>
                      <a:pt x="57509" y="51710"/>
                    </a:moveTo>
                    <a:lnTo>
                      <a:pt x="60704" y="51710"/>
                    </a:lnTo>
                    <a:lnTo>
                      <a:pt x="60704" y="54264"/>
                    </a:lnTo>
                    <a:lnTo>
                      <a:pt x="57509" y="54264"/>
                    </a:lnTo>
                    <a:lnTo>
                      <a:pt x="57509" y="51710"/>
                    </a:lnTo>
                    <a:close/>
                    <a:moveTo>
                      <a:pt x="80513" y="42134"/>
                    </a:moveTo>
                    <a:lnTo>
                      <a:pt x="57509" y="42134"/>
                    </a:lnTo>
                    <a:lnTo>
                      <a:pt x="57509" y="37665"/>
                    </a:lnTo>
                    <a:cubicBezTo>
                      <a:pt x="58148" y="31281"/>
                      <a:pt x="63261" y="26813"/>
                      <a:pt x="69650" y="26813"/>
                    </a:cubicBezTo>
                    <a:cubicBezTo>
                      <a:pt x="75402" y="27451"/>
                      <a:pt x="79874" y="31920"/>
                      <a:pt x="80513" y="37665"/>
                    </a:cubicBezTo>
                    <a:lnTo>
                      <a:pt x="80513" y="42134"/>
                    </a:lnTo>
                    <a:close/>
                    <a:moveTo>
                      <a:pt x="80513" y="54264"/>
                    </a:moveTo>
                    <a:lnTo>
                      <a:pt x="77318" y="54264"/>
                    </a:lnTo>
                    <a:lnTo>
                      <a:pt x="77318" y="51710"/>
                    </a:lnTo>
                    <a:lnTo>
                      <a:pt x="80513" y="51710"/>
                    </a:lnTo>
                    <a:lnTo>
                      <a:pt x="80513" y="54264"/>
                    </a:lnTo>
                    <a:close/>
                    <a:moveTo>
                      <a:pt x="41535" y="10214"/>
                    </a:moveTo>
                    <a:lnTo>
                      <a:pt x="93932" y="10214"/>
                    </a:lnTo>
                    <a:lnTo>
                      <a:pt x="93932" y="42134"/>
                    </a:lnTo>
                    <a:lnTo>
                      <a:pt x="90098" y="42134"/>
                    </a:lnTo>
                    <a:lnTo>
                      <a:pt x="90098" y="37665"/>
                    </a:lnTo>
                    <a:cubicBezTo>
                      <a:pt x="89459" y="26174"/>
                      <a:pt x="79235" y="17237"/>
                      <a:pt x="67733" y="17875"/>
                    </a:cubicBezTo>
                    <a:cubicBezTo>
                      <a:pt x="56871" y="18514"/>
                      <a:pt x="48563" y="26813"/>
                      <a:pt x="47925" y="37665"/>
                    </a:cubicBezTo>
                    <a:lnTo>
                      <a:pt x="47925" y="42134"/>
                    </a:lnTo>
                    <a:lnTo>
                      <a:pt x="41535" y="42134"/>
                    </a:lnTo>
                    <a:lnTo>
                      <a:pt x="41535" y="1021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sp>
            <p:nvSpPr>
              <p:cNvPr id="174" name="Graphic 4">
                <a:extLst>
                  <a:ext uri="{FF2B5EF4-FFF2-40B4-BE49-F238E27FC236}">
                    <a16:creationId xmlns:a16="http://schemas.microsoft.com/office/drawing/2014/main" id="{72C29323-921B-427F-AD13-2325FA22215D}"/>
                  </a:ext>
                </a:extLst>
              </p:cNvPr>
              <p:cNvSpPr/>
              <p:nvPr/>
            </p:nvSpPr>
            <p:spPr>
              <a:xfrm>
                <a:off x="10991969" y="1476777"/>
                <a:ext cx="246258" cy="213863"/>
              </a:xfrm>
              <a:custGeom>
                <a:avLst/>
                <a:gdLst>
                  <a:gd name="connsiteX0" fmla="*/ 241540 w 246258"/>
                  <a:gd name="connsiteY0" fmla="*/ 65117 h 213863"/>
                  <a:gd name="connsiteX1" fmla="*/ 130355 w 246258"/>
                  <a:gd name="connsiteY1" fmla="*/ 1915 h 213863"/>
                  <a:gd name="connsiteX2" fmla="*/ 116297 w 246258"/>
                  <a:gd name="connsiteY2" fmla="*/ 1915 h 213863"/>
                  <a:gd name="connsiteX3" fmla="*/ 5112 w 246258"/>
                  <a:gd name="connsiteY3" fmla="*/ 65117 h 213863"/>
                  <a:gd name="connsiteX4" fmla="*/ 1278 w 246258"/>
                  <a:gd name="connsiteY4" fmla="*/ 79161 h 213863"/>
                  <a:gd name="connsiteX5" fmla="*/ 8307 w 246258"/>
                  <a:gd name="connsiteY5" fmla="*/ 84269 h 213863"/>
                  <a:gd name="connsiteX6" fmla="*/ 23643 w 246258"/>
                  <a:gd name="connsiteY6" fmla="*/ 87460 h 213863"/>
                  <a:gd name="connsiteX7" fmla="*/ 23643 w 246258"/>
                  <a:gd name="connsiteY7" fmla="*/ 207479 h 213863"/>
                  <a:gd name="connsiteX8" fmla="*/ 30033 w 246258"/>
                  <a:gd name="connsiteY8" fmla="*/ 213863 h 213863"/>
                  <a:gd name="connsiteX9" fmla="*/ 215980 w 246258"/>
                  <a:gd name="connsiteY9" fmla="*/ 213863 h 213863"/>
                  <a:gd name="connsiteX10" fmla="*/ 222370 w 246258"/>
                  <a:gd name="connsiteY10" fmla="*/ 207479 h 213863"/>
                  <a:gd name="connsiteX11" fmla="*/ 222370 w 246258"/>
                  <a:gd name="connsiteY11" fmla="*/ 87460 h 213863"/>
                  <a:gd name="connsiteX12" fmla="*/ 237706 w 246258"/>
                  <a:gd name="connsiteY12" fmla="*/ 84269 h 213863"/>
                  <a:gd name="connsiteX13" fmla="*/ 246012 w 246258"/>
                  <a:gd name="connsiteY13" fmla="*/ 72139 h 213863"/>
                  <a:gd name="connsiteX14" fmla="*/ 241540 w 246258"/>
                  <a:gd name="connsiteY14" fmla="*/ 65117 h 213863"/>
                  <a:gd name="connsiteX15" fmla="*/ 241540 w 246258"/>
                  <a:gd name="connsiteY15" fmla="*/ 65117 h 213863"/>
                  <a:gd name="connsiteX16" fmla="*/ 214702 w 246258"/>
                  <a:gd name="connsiteY16" fmla="*/ 75331 h 213863"/>
                  <a:gd name="connsiteX17" fmla="*/ 209590 w 246258"/>
                  <a:gd name="connsiteY17" fmla="*/ 81715 h 213863"/>
                  <a:gd name="connsiteX18" fmla="*/ 209590 w 246258"/>
                  <a:gd name="connsiteY18" fmla="*/ 200457 h 213863"/>
                  <a:gd name="connsiteX19" fmla="*/ 37062 w 246258"/>
                  <a:gd name="connsiteY19" fmla="*/ 200457 h 213863"/>
                  <a:gd name="connsiteX20" fmla="*/ 37062 w 246258"/>
                  <a:gd name="connsiteY20" fmla="*/ 81715 h 213863"/>
                  <a:gd name="connsiteX21" fmla="*/ 31949 w 246258"/>
                  <a:gd name="connsiteY21" fmla="*/ 75331 h 213863"/>
                  <a:gd name="connsiteX22" fmla="*/ 17253 w 246258"/>
                  <a:gd name="connsiteY22" fmla="*/ 72139 h 213863"/>
                  <a:gd name="connsiteX23" fmla="*/ 122687 w 246258"/>
                  <a:gd name="connsiteY23" fmla="*/ 12130 h 213863"/>
                  <a:gd name="connsiteX24" fmla="*/ 123965 w 246258"/>
                  <a:gd name="connsiteY24" fmla="*/ 12130 h 213863"/>
                  <a:gd name="connsiteX25" fmla="*/ 229399 w 246258"/>
                  <a:gd name="connsiteY25" fmla="*/ 72139 h 213863"/>
                  <a:gd name="connsiteX26" fmla="*/ 214702 w 246258"/>
                  <a:gd name="connsiteY26" fmla="*/ 75331 h 21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6258" h="213863">
                    <a:moveTo>
                      <a:pt x="241540" y="65117"/>
                    </a:moveTo>
                    <a:lnTo>
                      <a:pt x="130355" y="1915"/>
                    </a:lnTo>
                    <a:cubicBezTo>
                      <a:pt x="125882" y="-638"/>
                      <a:pt x="120770" y="-638"/>
                      <a:pt x="116297" y="1915"/>
                    </a:cubicBezTo>
                    <a:lnTo>
                      <a:pt x="5112" y="65117"/>
                    </a:lnTo>
                    <a:cubicBezTo>
                      <a:pt x="0" y="67670"/>
                      <a:pt x="-1278" y="74054"/>
                      <a:pt x="1278" y="79161"/>
                    </a:cubicBezTo>
                    <a:cubicBezTo>
                      <a:pt x="2556" y="81715"/>
                      <a:pt x="5112" y="83630"/>
                      <a:pt x="8307" y="84269"/>
                    </a:cubicBezTo>
                    <a:lnTo>
                      <a:pt x="23643" y="87460"/>
                    </a:lnTo>
                    <a:lnTo>
                      <a:pt x="23643" y="207479"/>
                    </a:lnTo>
                    <a:cubicBezTo>
                      <a:pt x="23643" y="211310"/>
                      <a:pt x="26199" y="213863"/>
                      <a:pt x="30033" y="213863"/>
                    </a:cubicBezTo>
                    <a:lnTo>
                      <a:pt x="215980" y="213863"/>
                    </a:lnTo>
                    <a:cubicBezTo>
                      <a:pt x="219814" y="213863"/>
                      <a:pt x="222370" y="211310"/>
                      <a:pt x="222370" y="207479"/>
                    </a:cubicBezTo>
                    <a:lnTo>
                      <a:pt x="222370" y="87460"/>
                    </a:lnTo>
                    <a:lnTo>
                      <a:pt x="237706" y="84269"/>
                    </a:lnTo>
                    <a:cubicBezTo>
                      <a:pt x="243457" y="83630"/>
                      <a:pt x="247291" y="77885"/>
                      <a:pt x="246012" y="72139"/>
                    </a:cubicBezTo>
                    <a:cubicBezTo>
                      <a:pt x="246012" y="68947"/>
                      <a:pt x="244096" y="66393"/>
                      <a:pt x="241540" y="65117"/>
                    </a:cubicBezTo>
                    <a:lnTo>
                      <a:pt x="241540" y="65117"/>
                    </a:lnTo>
                    <a:close/>
                    <a:moveTo>
                      <a:pt x="214702" y="75331"/>
                    </a:moveTo>
                    <a:cubicBezTo>
                      <a:pt x="211507" y="75969"/>
                      <a:pt x="209590" y="78523"/>
                      <a:pt x="209590" y="81715"/>
                    </a:cubicBezTo>
                    <a:lnTo>
                      <a:pt x="209590" y="200457"/>
                    </a:lnTo>
                    <a:lnTo>
                      <a:pt x="37062" y="200457"/>
                    </a:lnTo>
                    <a:lnTo>
                      <a:pt x="37062" y="81715"/>
                    </a:lnTo>
                    <a:cubicBezTo>
                      <a:pt x="37062" y="78523"/>
                      <a:pt x="35144" y="75969"/>
                      <a:pt x="31949" y="75331"/>
                    </a:cubicBezTo>
                    <a:lnTo>
                      <a:pt x="17253" y="72139"/>
                    </a:lnTo>
                    <a:lnTo>
                      <a:pt x="122687" y="12130"/>
                    </a:lnTo>
                    <a:cubicBezTo>
                      <a:pt x="123326" y="12130"/>
                      <a:pt x="123965" y="12130"/>
                      <a:pt x="123965" y="12130"/>
                    </a:cubicBezTo>
                    <a:lnTo>
                      <a:pt x="229399" y="72139"/>
                    </a:lnTo>
                    <a:lnTo>
                      <a:pt x="214702" y="75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172" name="Graphic 4">
              <a:extLst>
                <a:ext uri="{FF2B5EF4-FFF2-40B4-BE49-F238E27FC236}">
                  <a16:creationId xmlns:a16="http://schemas.microsoft.com/office/drawing/2014/main" id="{137F57C1-4C9F-440A-84CA-8633ECCF53B1}"/>
                </a:ext>
              </a:extLst>
            </p:cNvPr>
            <p:cNvSpPr/>
            <p:nvPr/>
          </p:nvSpPr>
          <p:spPr>
            <a:xfrm>
              <a:off x="12546418" y="771387"/>
              <a:ext cx="29703" cy="29618"/>
            </a:xfrm>
            <a:custGeom>
              <a:avLst/>
              <a:gdLst>
                <a:gd name="connsiteX0" fmla="*/ 137384 w 211506"/>
                <a:gd name="connsiteY0" fmla="*/ 127680 h 211309"/>
                <a:gd name="connsiteX1" fmla="*/ 155915 w 211506"/>
                <a:gd name="connsiteY1" fmla="*/ 77885 h 211309"/>
                <a:gd name="connsiteX2" fmla="*/ 77957 w 211506"/>
                <a:gd name="connsiteY2" fmla="*/ 0 h 211309"/>
                <a:gd name="connsiteX3" fmla="*/ 0 w 211506"/>
                <a:gd name="connsiteY3" fmla="*/ 77885 h 211309"/>
                <a:gd name="connsiteX4" fmla="*/ 77957 w 211506"/>
                <a:gd name="connsiteY4" fmla="*/ 155769 h 211309"/>
                <a:gd name="connsiteX5" fmla="*/ 128438 w 211506"/>
                <a:gd name="connsiteY5" fmla="*/ 137256 h 211309"/>
                <a:gd name="connsiteX6" fmla="*/ 200644 w 211506"/>
                <a:gd name="connsiteY6" fmla="*/ 209395 h 211309"/>
                <a:gd name="connsiteX7" fmla="*/ 205117 w 211506"/>
                <a:gd name="connsiteY7" fmla="*/ 211310 h 211309"/>
                <a:gd name="connsiteX8" fmla="*/ 209590 w 211506"/>
                <a:gd name="connsiteY8" fmla="*/ 209395 h 211309"/>
                <a:gd name="connsiteX9" fmla="*/ 209590 w 211506"/>
                <a:gd name="connsiteY9" fmla="*/ 200457 h 211309"/>
                <a:gd name="connsiteX10" fmla="*/ 137384 w 211506"/>
                <a:gd name="connsiteY10" fmla="*/ 127680 h 211309"/>
                <a:gd name="connsiteX11" fmla="*/ 13419 w 211506"/>
                <a:gd name="connsiteY11" fmla="*/ 77885 h 211309"/>
                <a:gd name="connsiteX12" fmla="*/ 78597 w 211506"/>
                <a:gd name="connsiteY12" fmla="*/ 12768 h 211309"/>
                <a:gd name="connsiteX13" fmla="*/ 143774 w 211506"/>
                <a:gd name="connsiteY13" fmla="*/ 77885 h 211309"/>
                <a:gd name="connsiteX14" fmla="*/ 78597 w 211506"/>
                <a:gd name="connsiteY14" fmla="*/ 143001 h 211309"/>
                <a:gd name="connsiteX15" fmla="*/ 13419 w 211506"/>
                <a:gd name="connsiteY15" fmla="*/ 77885 h 21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506" h="211309">
                  <a:moveTo>
                    <a:pt x="137384" y="127680"/>
                  </a:moveTo>
                  <a:cubicBezTo>
                    <a:pt x="148886" y="114273"/>
                    <a:pt x="155915" y="96398"/>
                    <a:pt x="155915" y="77885"/>
                  </a:cubicBezTo>
                  <a:cubicBezTo>
                    <a:pt x="155915" y="35112"/>
                    <a:pt x="120770" y="0"/>
                    <a:pt x="77957" y="0"/>
                  </a:cubicBezTo>
                  <a:cubicBezTo>
                    <a:pt x="35145" y="0"/>
                    <a:pt x="0" y="35112"/>
                    <a:pt x="0" y="77885"/>
                  </a:cubicBezTo>
                  <a:cubicBezTo>
                    <a:pt x="0" y="120657"/>
                    <a:pt x="35145" y="155769"/>
                    <a:pt x="77957" y="155769"/>
                  </a:cubicBezTo>
                  <a:cubicBezTo>
                    <a:pt x="97127" y="155769"/>
                    <a:pt x="114380" y="148747"/>
                    <a:pt x="128438" y="137256"/>
                  </a:cubicBezTo>
                  <a:lnTo>
                    <a:pt x="200644" y="209395"/>
                  </a:lnTo>
                  <a:cubicBezTo>
                    <a:pt x="201922" y="210671"/>
                    <a:pt x="203839" y="211310"/>
                    <a:pt x="205117" y="211310"/>
                  </a:cubicBezTo>
                  <a:cubicBezTo>
                    <a:pt x="206395" y="211310"/>
                    <a:pt x="208312" y="210671"/>
                    <a:pt x="209590" y="209395"/>
                  </a:cubicBezTo>
                  <a:cubicBezTo>
                    <a:pt x="212146" y="206841"/>
                    <a:pt x="212146" y="203011"/>
                    <a:pt x="209590" y="200457"/>
                  </a:cubicBezTo>
                  <a:lnTo>
                    <a:pt x="137384" y="127680"/>
                  </a:lnTo>
                  <a:close/>
                  <a:moveTo>
                    <a:pt x="13419" y="77885"/>
                  </a:moveTo>
                  <a:cubicBezTo>
                    <a:pt x="13419" y="42134"/>
                    <a:pt x="42812" y="12768"/>
                    <a:pt x="78597" y="12768"/>
                  </a:cubicBezTo>
                  <a:cubicBezTo>
                    <a:pt x="114380" y="12768"/>
                    <a:pt x="143774" y="42134"/>
                    <a:pt x="143774" y="77885"/>
                  </a:cubicBezTo>
                  <a:cubicBezTo>
                    <a:pt x="143774" y="113635"/>
                    <a:pt x="114380" y="143001"/>
                    <a:pt x="78597" y="143001"/>
                  </a:cubicBezTo>
                  <a:cubicBezTo>
                    <a:pt x="42812" y="143001"/>
                    <a:pt x="13419" y="113635"/>
                    <a:pt x="13419" y="77885"/>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7" name="Group 6">
            <a:extLst>
              <a:ext uri="{FF2B5EF4-FFF2-40B4-BE49-F238E27FC236}">
                <a16:creationId xmlns:a16="http://schemas.microsoft.com/office/drawing/2014/main" id="{6AF16519-06CD-4664-9C33-8D4C99E28FC6}"/>
              </a:ext>
            </a:extLst>
          </p:cNvPr>
          <p:cNvGrpSpPr/>
          <p:nvPr/>
        </p:nvGrpSpPr>
        <p:grpSpPr>
          <a:xfrm>
            <a:off x="581392" y="4043853"/>
            <a:ext cx="6031221" cy="845365"/>
            <a:chOff x="520432" y="4886465"/>
            <a:chExt cx="6031221" cy="845365"/>
          </a:xfrm>
        </p:grpSpPr>
        <p:sp>
          <p:nvSpPr>
            <p:cNvPr id="133" name="Title 1">
              <a:extLst>
                <a:ext uri="{FF2B5EF4-FFF2-40B4-BE49-F238E27FC236}">
                  <a16:creationId xmlns:a16="http://schemas.microsoft.com/office/drawing/2014/main" id="{64B82D4B-2787-4427-BC82-737F563B0493}"/>
                </a:ext>
              </a:extLst>
            </p:cNvPr>
            <p:cNvSpPr txBox="1">
              <a:spLocks/>
            </p:cNvSpPr>
            <p:nvPr/>
          </p:nvSpPr>
          <p:spPr bwMode="gray">
            <a:xfrm>
              <a:off x="863896" y="4914574"/>
              <a:ext cx="5432389" cy="184666"/>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200" dirty="0">
                  <a:latin typeface="Open Sans Light" panose="020B0306030504020204" pitchFamily="34" charset="0"/>
                  <a:ea typeface="Open Sans Light" panose="020B0306030504020204" pitchFamily="34" charset="0"/>
                  <a:cs typeface="Open Sans Light" panose="020B0306030504020204" pitchFamily="34" charset="0"/>
                </a:rPr>
                <a:t>Madrid</a:t>
              </a:r>
              <a:r>
                <a:rPr lang="en-GB" sz="1200" b="1" dirty="0">
                  <a:solidFill>
                    <a:srgbClr val="00AECF"/>
                  </a:solidFill>
                  <a:latin typeface="Open Sans" panose="020B0606030504020204" pitchFamily="34" charset="0"/>
                  <a:ea typeface="Open Sans" panose="020B0606030504020204" pitchFamily="34" charset="0"/>
                  <a:cs typeface="Open Sans" panose="020B0606030504020204" pitchFamily="34" charset="0"/>
                </a:rPr>
                <a:t> Public spaces cleaning</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 service contract</a:t>
              </a:r>
            </a:p>
          </p:txBody>
        </p:sp>
        <p:sp>
          <p:nvSpPr>
            <p:cNvPr id="136" name="Title 1">
              <a:extLst>
                <a:ext uri="{FF2B5EF4-FFF2-40B4-BE49-F238E27FC236}">
                  <a16:creationId xmlns:a16="http://schemas.microsoft.com/office/drawing/2014/main" id="{43F81524-A6FF-4E84-86D5-7F4C025C6A58}"/>
                </a:ext>
              </a:extLst>
            </p:cNvPr>
            <p:cNvSpPr txBox="1">
              <a:spLocks/>
            </p:cNvSpPr>
            <p:nvPr/>
          </p:nvSpPr>
          <p:spPr bwMode="gray">
            <a:xfrm>
              <a:off x="520432" y="5116277"/>
              <a:ext cx="1167520" cy="615553"/>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4000">
                  <a:solidFill>
                    <a:srgbClr val="00AECF"/>
                  </a:solidFill>
                  <a:latin typeface="Bahnschrift SemiBold Condensed" panose="020B0502040204020203" pitchFamily="34" charset="0"/>
                  <a:ea typeface="Open Sans" panose="020B0606030504020204" pitchFamily="34" charset="0"/>
                  <a:cs typeface="AngsanaUPC" panose="020B0502040204020203" pitchFamily="18" charset="-34"/>
                </a:rPr>
                <a:t>+45%</a:t>
              </a:r>
              <a:endParaRPr lang="en-GB" sz="400" dirty="0">
                <a:solidFill>
                  <a:srgbClr val="00AECF"/>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7" name="Title 1">
              <a:extLst>
                <a:ext uri="{FF2B5EF4-FFF2-40B4-BE49-F238E27FC236}">
                  <a16:creationId xmlns:a16="http://schemas.microsoft.com/office/drawing/2014/main" id="{C7630D72-3289-43A5-A4CC-6502EEF91FDA}"/>
                </a:ext>
              </a:extLst>
            </p:cNvPr>
            <p:cNvSpPr txBox="1">
              <a:spLocks/>
            </p:cNvSpPr>
            <p:nvPr/>
          </p:nvSpPr>
          <p:spPr bwMode="gray">
            <a:xfrm>
              <a:off x="1468850" y="5193221"/>
              <a:ext cx="1013298" cy="461665"/>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000" dirty="0">
                  <a:latin typeface="Open Sans Light" panose="020B0306030504020204" pitchFamily="34" charset="0"/>
                  <a:ea typeface="Open Sans Light" panose="020B0306030504020204" pitchFamily="34" charset="0"/>
                  <a:cs typeface="Open Sans Light" panose="020B0306030504020204" pitchFamily="34" charset="0"/>
                </a:rPr>
                <a:t>Increase budget from former contract. </a:t>
              </a:r>
              <a:endParaRPr lang="en-GB" sz="4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6" name="Title 1">
              <a:extLst>
                <a:ext uri="{FF2B5EF4-FFF2-40B4-BE49-F238E27FC236}">
                  <a16:creationId xmlns:a16="http://schemas.microsoft.com/office/drawing/2014/main" id="{A45ADEE0-0920-4F67-8E96-462644EB2968}"/>
                </a:ext>
              </a:extLst>
            </p:cNvPr>
            <p:cNvSpPr txBox="1">
              <a:spLocks/>
            </p:cNvSpPr>
            <p:nvPr/>
          </p:nvSpPr>
          <p:spPr bwMode="gray">
            <a:xfrm>
              <a:off x="2580584" y="5116277"/>
              <a:ext cx="1013298" cy="615553"/>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4000" dirty="0">
                  <a:solidFill>
                    <a:srgbClr val="00AECF"/>
                  </a:solidFill>
                  <a:latin typeface="Bahnschrift SemiBold Condensed" panose="020B0502040204020203" pitchFamily="34" charset="0"/>
                  <a:ea typeface="Open Sans" panose="020B0606030504020204" pitchFamily="34" charset="0"/>
                  <a:cs typeface="AngsanaUPC" panose="020B0502040204020203" pitchFamily="18" charset="-34"/>
                </a:rPr>
                <a:t>2.000</a:t>
              </a:r>
              <a:endParaRPr lang="en-GB" sz="400" dirty="0">
                <a:solidFill>
                  <a:srgbClr val="00AECF"/>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7" name="Title 1">
              <a:extLst>
                <a:ext uri="{FF2B5EF4-FFF2-40B4-BE49-F238E27FC236}">
                  <a16:creationId xmlns:a16="http://schemas.microsoft.com/office/drawing/2014/main" id="{EE2B5C7E-96FB-4F17-BE0A-747AA01E5FE2}"/>
                </a:ext>
              </a:extLst>
            </p:cNvPr>
            <p:cNvSpPr txBox="1">
              <a:spLocks/>
            </p:cNvSpPr>
            <p:nvPr/>
          </p:nvSpPr>
          <p:spPr bwMode="gray">
            <a:xfrm>
              <a:off x="3548637" y="5270165"/>
              <a:ext cx="1061197" cy="307777"/>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000" dirty="0">
                  <a:latin typeface="Open Sans Light" panose="020B0306030504020204" pitchFamily="34" charset="0"/>
                  <a:ea typeface="Open Sans Light" panose="020B0306030504020204" pitchFamily="34" charset="0"/>
                  <a:cs typeface="Open Sans Light" panose="020B0306030504020204" pitchFamily="34" charset="0"/>
                </a:rPr>
                <a:t>More workers on the streets</a:t>
              </a:r>
              <a:endParaRPr lang="en-GB" sz="4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9" name="Title 1">
              <a:extLst>
                <a:ext uri="{FF2B5EF4-FFF2-40B4-BE49-F238E27FC236}">
                  <a16:creationId xmlns:a16="http://schemas.microsoft.com/office/drawing/2014/main" id="{68F806D3-3AFD-4FBD-873E-C78C2175C17D}"/>
                </a:ext>
              </a:extLst>
            </p:cNvPr>
            <p:cNvSpPr txBox="1">
              <a:spLocks/>
            </p:cNvSpPr>
            <p:nvPr/>
          </p:nvSpPr>
          <p:spPr bwMode="gray">
            <a:xfrm>
              <a:off x="4708271" y="5116277"/>
              <a:ext cx="1167520" cy="615553"/>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4000">
                  <a:solidFill>
                    <a:srgbClr val="00AECF"/>
                  </a:solidFill>
                  <a:latin typeface="Bahnschrift SemiBold Condensed" panose="020B0502040204020203" pitchFamily="34" charset="0"/>
                  <a:ea typeface="Open Sans" panose="020B0606030504020204" pitchFamily="34" charset="0"/>
                  <a:cs typeface="AngsanaUPC" panose="020B0502040204020203" pitchFamily="18" charset="-34"/>
                </a:rPr>
                <a:t>16%</a:t>
              </a:r>
              <a:endParaRPr lang="en-GB" sz="400" dirty="0">
                <a:solidFill>
                  <a:srgbClr val="00AECF"/>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0" name="Title 1">
              <a:extLst>
                <a:ext uri="{FF2B5EF4-FFF2-40B4-BE49-F238E27FC236}">
                  <a16:creationId xmlns:a16="http://schemas.microsoft.com/office/drawing/2014/main" id="{1AA74357-45E6-4F74-9D09-0010062F9130}"/>
                </a:ext>
              </a:extLst>
            </p:cNvPr>
            <p:cNvSpPr txBox="1">
              <a:spLocks/>
            </p:cNvSpPr>
            <p:nvPr/>
          </p:nvSpPr>
          <p:spPr bwMode="gray">
            <a:xfrm>
              <a:off x="5384133" y="5270165"/>
              <a:ext cx="1167520" cy="307777"/>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000" dirty="0">
                  <a:latin typeface="Open Sans Light" panose="020B0306030504020204" pitchFamily="34" charset="0"/>
                  <a:ea typeface="Open Sans Light" panose="020B0306030504020204" pitchFamily="34" charset="0"/>
                  <a:cs typeface="Open Sans Light" panose="020B0306030504020204" pitchFamily="34" charset="0"/>
                </a:rPr>
                <a:t>Increase in mechanical means</a:t>
              </a:r>
              <a:endParaRPr lang="en-GB" sz="4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50" name="Group 249">
              <a:extLst>
                <a:ext uri="{FF2B5EF4-FFF2-40B4-BE49-F238E27FC236}">
                  <a16:creationId xmlns:a16="http://schemas.microsoft.com/office/drawing/2014/main" id="{DA2E69FE-9BE2-4D0A-9BE4-97A7A1B93F39}"/>
                </a:ext>
              </a:extLst>
            </p:cNvPr>
            <p:cNvGrpSpPr/>
            <p:nvPr/>
          </p:nvGrpSpPr>
          <p:grpSpPr>
            <a:xfrm>
              <a:off x="529813" y="4886465"/>
              <a:ext cx="239119" cy="243579"/>
              <a:chOff x="949719" y="5850036"/>
              <a:chExt cx="239119" cy="243579"/>
            </a:xfrm>
          </p:grpSpPr>
          <p:sp>
            <p:nvSpPr>
              <p:cNvPr id="251" name="Shape 196">
                <a:extLst>
                  <a:ext uri="{FF2B5EF4-FFF2-40B4-BE49-F238E27FC236}">
                    <a16:creationId xmlns:a16="http://schemas.microsoft.com/office/drawing/2014/main" id="{C11B7597-99FB-41B3-9234-324200034C8B}"/>
                  </a:ext>
                </a:extLst>
              </p:cNvPr>
              <p:cNvSpPr/>
              <p:nvPr/>
            </p:nvSpPr>
            <p:spPr>
              <a:xfrm>
                <a:off x="949719" y="5850036"/>
                <a:ext cx="181571" cy="187231"/>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sp>
            <p:nvSpPr>
              <p:cNvPr id="252" name="Shape 196">
                <a:extLst>
                  <a:ext uri="{FF2B5EF4-FFF2-40B4-BE49-F238E27FC236}">
                    <a16:creationId xmlns:a16="http://schemas.microsoft.com/office/drawing/2014/main" id="{F986C67B-1454-4252-8D0A-C9D94DBCDF68}"/>
                  </a:ext>
                </a:extLst>
              </p:cNvPr>
              <p:cNvSpPr/>
              <p:nvPr/>
            </p:nvSpPr>
            <p:spPr>
              <a:xfrm>
                <a:off x="1007267" y="5906384"/>
                <a:ext cx="181571" cy="187231"/>
              </a:xfrm>
              <a:prstGeom prst="rect">
                <a:avLst/>
              </a:prstGeom>
              <a:solidFill>
                <a:srgbClr val="00AECF">
                  <a:alpha val="73000"/>
                </a:srgb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grpSp>
      </p:grpSp>
      <p:grpSp>
        <p:nvGrpSpPr>
          <p:cNvPr id="6" name="Group 5">
            <a:extLst>
              <a:ext uri="{FF2B5EF4-FFF2-40B4-BE49-F238E27FC236}">
                <a16:creationId xmlns:a16="http://schemas.microsoft.com/office/drawing/2014/main" id="{6CA201C4-B22F-41B1-81B2-7644393B1AC8}"/>
              </a:ext>
            </a:extLst>
          </p:cNvPr>
          <p:cNvGrpSpPr/>
          <p:nvPr/>
        </p:nvGrpSpPr>
        <p:grpSpPr>
          <a:xfrm>
            <a:off x="581392" y="5064909"/>
            <a:ext cx="6213820" cy="866550"/>
            <a:chOff x="458083" y="6016752"/>
            <a:chExt cx="6213820" cy="866550"/>
          </a:xfrm>
        </p:grpSpPr>
        <p:sp>
          <p:nvSpPr>
            <p:cNvPr id="221" name="Title 1">
              <a:extLst>
                <a:ext uri="{FF2B5EF4-FFF2-40B4-BE49-F238E27FC236}">
                  <a16:creationId xmlns:a16="http://schemas.microsoft.com/office/drawing/2014/main" id="{A9473772-8BBD-4DE4-8AFF-130ECD35A5A2}"/>
                </a:ext>
              </a:extLst>
            </p:cNvPr>
            <p:cNvSpPr txBox="1">
              <a:spLocks/>
            </p:cNvSpPr>
            <p:nvPr/>
          </p:nvSpPr>
          <p:spPr bwMode="gray">
            <a:xfrm>
              <a:off x="863894" y="6068248"/>
              <a:ext cx="5808009" cy="184666"/>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200" dirty="0">
                  <a:latin typeface="Open Sans Light" panose="020B0306030504020204" pitchFamily="34" charset="0"/>
                  <a:ea typeface="Open Sans Light" panose="020B0306030504020204" pitchFamily="34" charset="0"/>
                  <a:cs typeface="Open Sans Light" panose="020B0306030504020204" pitchFamily="34" charset="0"/>
                </a:rPr>
                <a:t>Preservation, maintenance and cleaning of </a:t>
              </a:r>
              <a:r>
                <a:rPr lang="en-GB" sz="1200" b="1" dirty="0">
                  <a:solidFill>
                    <a:srgbClr val="00A28A"/>
                  </a:solidFill>
                  <a:latin typeface="Open Sans" panose="020B0606030504020204" pitchFamily="34" charset="0"/>
                  <a:ea typeface="Open Sans" panose="020B0606030504020204" pitchFamily="34" charset="0"/>
                  <a:cs typeface="Open Sans" panose="020B0606030504020204" pitchFamily="34" charset="0"/>
                </a:rPr>
                <a:t>green areas and trees on the streets.</a:t>
              </a:r>
              <a:endParaRPr lang="en-GB" sz="700" b="1" dirty="0">
                <a:solidFill>
                  <a:srgbClr val="00A28A"/>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2" name="Title 1">
              <a:extLst>
                <a:ext uri="{FF2B5EF4-FFF2-40B4-BE49-F238E27FC236}">
                  <a16:creationId xmlns:a16="http://schemas.microsoft.com/office/drawing/2014/main" id="{ECCFBFD1-3139-49E6-8EC9-5E562E067C1F}"/>
                </a:ext>
              </a:extLst>
            </p:cNvPr>
            <p:cNvSpPr txBox="1">
              <a:spLocks/>
            </p:cNvSpPr>
            <p:nvPr/>
          </p:nvSpPr>
          <p:spPr bwMode="gray">
            <a:xfrm>
              <a:off x="458083" y="6267749"/>
              <a:ext cx="1167520" cy="615553"/>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4000">
                  <a:solidFill>
                    <a:srgbClr val="00A28A"/>
                  </a:solidFill>
                  <a:latin typeface="Bahnschrift SemiBold Condensed" panose="020B0502040204020203" pitchFamily="34" charset="0"/>
                  <a:ea typeface="Open Sans" panose="020B0606030504020204" pitchFamily="34" charset="0"/>
                  <a:cs typeface="AngsanaUPC" panose="020B0502040204020203" pitchFamily="18" charset="-34"/>
                </a:rPr>
                <a:t>+53%</a:t>
              </a:r>
              <a:endParaRPr lang="en-GB" sz="400" dirty="0">
                <a:solidFill>
                  <a:srgbClr val="00A28A"/>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3" name="Title 1">
              <a:extLst>
                <a:ext uri="{FF2B5EF4-FFF2-40B4-BE49-F238E27FC236}">
                  <a16:creationId xmlns:a16="http://schemas.microsoft.com/office/drawing/2014/main" id="{002DB197-0542-486E-A035-0672CDDB495A}"/>
                </a:ext>
              </a:extLst>
            </p:cNvPr>
            <p:cNvSpPr txBox="1">
              <a:spLocks/>
            </p:cNvSpPr>
            <p:nvPr/>
          </p:nvSpPr>
          <p:spPr bwMode="gray">
            <a:xfrm>
              <a:off x="1406501" y="6344693"/>
              <a:ext cx="1013298" cy="461665"/>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000" dirty="0">
                  <a:latin typeface="Open Sans Light" panose="020B0306030504020204" pitchFamily="34" charset="0"/>
                  <a:ea typeface="Open Sans Light" panose="020B0306030504020204" pitchFamily="34" charset="0"/>
                  <a:cs typeface="Open Sans Light" panose="020B0306030504020204" pitchFamily="34" charset="0"/>
                </a:rPr>
                <a:t>Increase budget from former contract. </a:t>
              </a:r>
              <a:endParaRPr lang="en-GB" sz="4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4" name="Title 1">
              <a:extLst>
                <a:ext uri="{FF2B5EF4-FFF2-40B4-BE49-F238E27FC236}">
                  <a16:creationId xmlns:a16="http://schemas.microsoft.com/office/drawing/2014/main" id="{2F7DC233-ECAD-4F74-AEAA-B72EEEC7247C}"/>
                </a:ext>
              </a:extLst>
            </p:cNvPr>
            <p:cNvSpPr txBox="1">
              <a:spLocks/>
            </p:cNvSpPr>
            <p:nvPr/>
          </p:nvSpPr>
          <p:spPr bwMode="gray">
            <a:xfrm>
              <a:off x="2521807" y="6267749"/>
              <a:ext cx="1013298" cy="615553"/>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4000">
                  <a:solidFill>
                    <a:srgbClr val="00A28A"/>
                  </a:solidFill>
                  <a:latin typeface="Bahnschrift SemiBold Condensed" panose="020B0502040204020203" pitchFamily="34" charset="0"/>
                  <a:ea typeface="Open Sans" panose="020B0606030504020204" pitchFamily="34" charset="0"/>
                  <a:cs typeface="AngsanaUPC" panose="020B0502040204020203" pitchFamily="18" charset="-34"/>
                </a:rPr>
                <a:t>500</a:t>
              </a:r>
              <a:endParaRPr lang="en-GB" sz="400" dirty="0">
                <a:solidFill>
                  <a:srgbClr val="00A28A"/>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5" name="Title 1">
              <a:extLst>
                <a:ext uri="{FF2B5EF4-FFF2-40B4-BE49-F238E27FC236}">
                  <a16:creationId xmlns:a16="http://schemas.microsoft.com/office/drawing/2014/main" id="{0941B6B0-BCD4-43D5-A830-1DDC75ABCD7D}"/>
                </a:ext>
              </a:extLst>
            </p:cNvPr>
            <p:cNvSpPr txBox="1">
              <a:spLocks/>
            </p:cNvSpPr>
            <p:nvPr/>
          </p:nvSpPr>
          <p:spPr bwMode="gray">
            <a:xfrm>
              <a:off x="3228982" y="6421637"/>
              <a:ext cx="1061197" cy="307777"/>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000" dirty="0">
                  <a:latin typeface="Open Sans Light" panose="020B0306030504020204" pitchFamily="34" charset="0"/>
                  <a:ea typeface="Open Sans Light" panose="020B0306030504020204" pitchFamily="34" charset="0"/>
                  <a:cs typeface="Open Sans Light" panose="020B0306030504020204" pitchFamily="34" charset="0"/>
                </a:rPr>
                <a:t>More workers on the streets</a:t>
              </a:r>
              <a:endParaRPr lang="en-GB" sz="4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6" name="Title 1">
              <a:extLst>
                <a:ext uri="{FF2B5EF4-FFF2-40B4-BE49-F238E27FC236}">
                  <a16:creationId xmlns:a16="http://schemas.microsoft.com/office/drawing/2014/main" id="{CA494585-7A96-42B9-817F-8AB8B8027196}"/>
                </a:ext>
              </a:extLst>
            </p:cNvPr>
            <p:cNvSpPr txBox="1">
              <a:spLocks/>
            </p:cNvSpPr>
            <p:nvPr/>
          </p:nvSpPr>
          <p:spPr bwMode="gray">
            <a:xfrm>
              <a:off x="4708271" y="6267749"/>
              <a:ext cx="1167520" cy="615553"/>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4000">
                  <a:solidFill>
                    <a:srgbClr val="00A28A"/>
                  </a:solidFill>
                  <a:latin typeface="Bahnschrift SemiBold Condensed" panose="020B0502040204020203" pitchFamily="34" charset="0"/>
                  <a:ea typeface="Open Sans" panose="020B0606030504020204" pitchFamily="34" charset="0"/>
                  <a:cs typeface="AngsanaUPC" panose="020B0502040204020203" pitchFamily="18" charset="-34"/>
                </a:rPr>
                <a:t>28%</a:t>
              </a:r>
              <a:endParaRPr lang="en-GB" sz="400" dirty="0">
                <a:solidFill>
                  <a:srgbClr val="00A28A"/>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7" name="Title 1">
              <a:extLst>
                <a:ext uri="{FF2B5EF4-FFF2-40B4-BE49-F238E27FC236}">
                  <a16:creationId xmlns:a16="http://schemas.microsoft.com/office/drawing/2014/main" id="{B5BC8732-9D10-40B6-B07A-F489EC88B50B}"/>
                </a:ext>
              </a:extLst>
            </p:cNvPr>
            <p:cNvSpPr txBox="1">
              <a:spLocks/>
            </p:cNvSpPr>
            <p:nvPr/>
          </p:nvSpPr>
          <p:spPr bwMode="gray">
            <a:xfrm>
              <a:off x="5506004" y="6344693"/>
              <a:ext cx="1132362" cy="307777"/>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000" dirty="0">
                  <a:latin typeface="Open Sans Light" panose="020B0306030504020204" pitchFamily="34" charset="0"/>
                  <a:ea typeface="Open Sans Light" panose="020B0306030504020204" pitchFamily="34" charset="0"/>
                  <a:cs typeface="Open Sans Light" panose="020B0306030504020204" pitchFamily="34" charset="0"/>
                </a:rPr>
                <a:t>More workers from previous work force</a:t>
              </a:r>
              <a:endParaRPr lang="en-GB" sz="4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53" name="Group 252">
              <a:extLst>
                <a:ext uri="{FF2B5EF4-FFF2-40B4-BE49-F238E27FC236}">
                  <a16:creationId xmlns:a16="http://schemas.microsoft.com/office/drawing/2014/main" id="{1DF21A54-6BF7-4FFC-9BE0-5A26217FE0C5}"/>
                </a:ext>
              </a:extLst>
            </p:cNvPr>
            <p:cNvGrpSpPr/>
            <p:nvPr/>
          </p:nvGrpSpPr>
          <p:grpSpPr>
            <a:xfrm>
              <a:off x="525147" y="6016752"/>
              <a:ext cx="239119" cy="243579"/>
              <a:chOff x="949719" y="5850036"/>
              <a:chExt cx="239119" cy="243579"/>
            </a:xfrm>
          </p:grpSpPr>
          <p:sp>
            <p:nvSpPr>
              <p:cNvPr id="254" name="Shape 196">
                <a:extLst>
                  <a:ext uri="{FF2B5EF4-FFF2-40B4-BE49-F238E27FC236}">
                    <a16:creationId xmlns:a16="http://schemas.microsoft.com/office/drawing/2014/main" id="{AB5640A2-9578-4EB2-81CF-0F17C3205DDF}"/>
                  </a:ext>
                </a:extLst>
              </p:cNvPr>
              <p:cNvSpPr/>
              <p:nvPr/>
            </p:nvSpPr>
            <p:spPr>
              <a:xfrm>
                <a:off x="949719" y="5850036"/>
                <a:ext cx="181571" cy="187231"/>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sp>
            <p:nvSpPr>
              <p:cNvPr id="255" name="Shape 196">
                <a:extLst>
                  <a:ext uri="{FF2B5EF4-FFF2-40B4-BE49-F238E27FC236}">
                    <a16:creationId xmlns:a16="http://schemas.microsoft.com/office/drawing/2014/main" id="{254C20F1-EAA1-427A-98E3-E07B63C3F7CA}"/>
                  </a:ext>
                </a:extLst>
              </p:cNvPr>
              <p:cNvSpPr/>
              <p:nvPr/>
            </p:nvSpPr>
            <p:spPr>
              <a:xfrm>
                <a:off x="1007267" y="5906384"/>
                <a:ext cx="181571" cy="187231"/>
              </a:xfrm>
              <a:prstGeom prst="rect">
                <a:avLst/>
              </a:prstGeom>
              <a:solidFill>
                <a:srgbClr val="00A28A">
                  <a:alpha val="73000"/>
                </a:srgb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grpSp>
      </p:grpSp>
      <p:grpSp>
        <p:nvGrpSpPr>
          <p:cNvPr id="212" name="Group 211">
            <a:extLst>
              <a:ext uri="{FF2B5EF4-FFF2-40B4-BE49-F238E27FC236}">
                <a16:creationId xmlns:a16="http://schemas.microsoft.com/office/drawing/2014/main" id="{2575A496-524F-45D7-832F-EF815AADC0AA}"/>
              </a:ext>
            </a:extLst>
          </p:cNvPr>
          <p:cNvGrpSpPr/>
          <p:nvPr/>
        </p:nvGrpSpPr>
        <p:grpSpPr>
          <a:xfrm>
            <a:off x="581392" y="6107150"/>
            <a:ext cx="6213820" cy="866550"/>
            <a:chOff x="458083" y="6016752"/>
            <a:chExt cx="6213820" cy="866550"/>
          </a:xfrm>
        </p:grpSpPr>
        <p:sp>
          <p:nvSpPr>
            <p:cNvPr id="213" name="Title 1">
              <a:extLst>
                <a:ext uri="{FF2B5EF4-FFF2-40B4-BE49-F238E27FC236}">
                  <a16:creationId xmlns:a16="http://schemas.microsoft.com/office/drawing/2014/main" id="{04D32333-B1DD-4FEB-A312-CAF3BF2368D0}"/>
                </a:ext>
              </a:extLst>
            </p:cNvPr>
            <p:cNvSpPr txBox="1">
              <a:spLocks/>
            </p:cNvSpPr>
            <p:nvPr/>
          </p:nvSpPr>
          <p:spPr bwMode="gray">
            <a:xfrm>
              <a:off x="863894" y="6068248"/>
              <a:ext cx="5808009" cy="184666"/>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200" b="1" dirty="0">
                  <a:solidFill>
                    <a:srgbClr val="458096"/>
                  </a:solidFill>
                  <a:latin typeface="Open Sans" panose="020B0606030504020204" pitchFamily="34" charset="0"/>
                  <a:ea typeface="Open Sans" panose="020B0606030504020204" pitchFamily="34" charset="0"/>
                  <a:cs typeface="Open Sans" panose="020B0606030504020204" pitchFamily="34" charset="0"/>
                </a:rPr>
                <a:t>Maintenance and cleaning of bins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from the city cleaning services.</a:t>
              </a:r>
              <a:endParaRPr lang="en-GB" sz="700" b="1" dirty="0">
                <a:solidFill>
                  <a:srgbClr val="00A28A"/>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4" name="Title 1">
              <a:extLst>
                <a:ext uri="{FF2B5EF4-FFF2-40B4-BE49-F238E27FC236}">
                  <a16:creationId xmlns:a16="http://schemas.microsoft.com/office/drawing/2014/main" id="{A4C7F7FD-92EC-4E13-BC1E-6CCAF16C756B}"/>
                </a:ext>
              </a:extLst>
            </p:cNvPr>
            <p:cNvSpPr txBox="1">
              <a:spLocks/>
            </p:cNvSpPr>
            <p:nvPr/>
          </p:nvSpPr>
          <p:spPr bwMode="gray">
            <a:xfrm>
              <a:off x="458083" y="6267749"/>
              <a:ext cx="1167520" cy="615553"/>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4000">
                  <a:solidFill>
                    <a:srgbClr val="458096"/>
                  </a:solidFill>
                  <a:latin typeface="Bahnschrift SemiBold Condensed" panose="020B0502040204020203" pitchFamily="34" charset="0"/>
                  <a:ea typeface="Open Sans" panose="020B0606030504020204" pitchFamily="34" charset="0"/>
                  <a:cs typeface="AngsanaUPC" panose="020B0502040204020203" pitchFamily="18" charset="-34"/>
                </a:rPr>
                <a:t>1.300</a:t>
              </a:r>
              <a:endParaRPr lang="en-GB" sz="400" dirty="0">
                <a:solidFill>
                  <a:srgbClr val="45809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5" name="Title 1">
              <a:extLst>
                <a:ext uri="{FF2B5EF4-FFF2-40B4-BE49-F238E27FC236}">
                  <a16:creationId xmlns:a16="http://schemas.microsoft.com/office/drawing/2014/main" id="{E7C8AABC-829B-44E6-A1A2-D8D575B57DFC}"/>
                </a:ext>
              </a:extLst>
            </p:cNvPr>
            <p:cNvSpPr txBox="1">
              <a:spLocks/>
            </p:cNvSpPr>
            <p:nvPr/>
          </p:nvSpPr>
          <p:spPr bwMode="gray">
            <a:xfrm>
              <a:off x="1406501" y="6421637"/>
              <a:ext cx="1013298" cy="153888"/>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000" dirty="0">
                  <a:latin typeface="Open Sans Light" panose="020B0306030504020204" pitchFamily="34" charset="0"/>
                  <a:ea typeface="Open Sans Light" panose="020B0306030504020204" pitchFamily="34" charset="0"/>
                  <a:cs typeface="Open Sans Light" panose="020B0306030504020204" pitchFamily="34" charset="0"/>
                </a:rPr>
                <a:t>Intelligent bins </a:t>
              </a:r>
              <a:endParaRPr lang="en-GB" sz="4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8" name="Title 1">
              <a:extLst>
                <a:ext uri="{FF2B5EF4-FFF2-40B4-BE49-F238E27FC236}">
                  <a16:creationId xmlns:a16="http://schemas.microsoft.com/office/drawing/2014/main" id="{A8A1382B-4F82-4640-A3B8-47FE02621AC5}"/>
                </a:ext>
              </a:extLst>
            </p:cNvPr>
            <p:cNvSpPr txBox="1">
              <a:spLocks/>
            </p:cNvSpPr>
            <p:nvPr/>
          </p:nvSpPr>
          <p:spPr bwMode="gray">
            <a:xfrm>
              <a:off x="2521806" y="6267749"/>
              <a:ext cx="1167519" cy="615553"/>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4000">
                  <a:solidFill>
                    <a:srgbClr val="458096"/>
                  </a:solidFill>
                  <a:latin typeface="Bahnschrift SemiBold Condensed" panose="020B0502040204020203" pitchFamily="34" charset="0"/>
                  <a:ea typeface="Open Sans" panose="020B0606030504020204" pitchFamily="34" charset="0"/>
                  <a:cs typeface="AngsanaUPC" panose="020B0502040204020203" pitchFamily="18" charset="-34"/>
                </a:rPr>
                <a:t>12.000</a:t>
              </a:r>
              <a:endParaRPr lang="en-GB" sz="400" dirty="0">
                <a:solidFill>
                  <a:srgbClr val="45809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7" name="Title 1">
              <a:extLst>
                <a:ext uri="{FF2B5EF4-FFF2-40B4-BE49-F238E27FC236}">
                  <a16:creationId xmlns:a16="http://schemas.microsoft.com/office/drawing/2014/main" id="{D1ADD5F8-E81F-410F-8895-DB2DF6F4A67B}"/>
                </a:ext>
              </a:extLst>
            </p:cNvPr>
            <p:cNvSpPr txBox="1">
              <a:spLocks/>
            </p:cNvSpPr>
            <p:nvPr/>
          </p:nvSpPr>
          <p:spPr bwMode="gray">
            <a:xfrm>
              <a:off x="3689325" y="6428232"/>
              <a:ext cx="1061197" cy="153888"/>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000" dirty="0">
                  <a:latin typeface="Open Sans Light" panose="020B0306030504020204" pitchFamily="34" charset="0"/>
                  <a:ea typeface="Open Sans Light" panose="020B0306030504020204" pitchFamily="34" charset="0"/>
                  <a:cs typeface="Open Sans Light" panose="020B0306030504020204" pitchFamily="34" charset="0"/>
                </a:rPr>
                <a:t>Fill-up sensors </a:t>
              </a:r>
              <a:endParaRPr lang="en-GB" sz="4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8" name="Title 1">
              <a:extLst>
                <a:ext uri="{FF2B5EF4-FFF2-40B4-BE49-F238E27FC236}">
                  <a16:creationId xmlns:a16="http://schemas.microsoft.com/office/drawing/2014/main" id="{9C0A37E3-3813-49DE-A983-3DF9001A277D}"/>
                </a:ext>
              </a:extLst>
            </p:cNvPr>
            <p:cNvSpPr txBox="1">
              <a:spLocks/>
            </p:cNvSpPr>
            <p:nvPr/>
          </p:nvSpPr>
          <p:spPr bwMode="gray">
            <a:xfrm>
              <a:off x="4708271" y="6267749"/>
              <a:ext cx="1167520" cy="615553"/>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4000">
                  <a:solidFill>
                    <a:srgbClr val="458096"/>
                  </a:solidFill>
                  <a:latin typeface="Bahnschrift SemiBold Condensed" panose="020B0502040204020203" pitchFamily="34" charset="0"/>
                  <a:ea typeface="Open Sans" panose="020B0606030504020204" pitchFamily="34" charset="0"/>
                  <a:cs typeface="AngsanaUPC" panose="020B0502040204020203" pitchFamily="18" charset="-34"/>
                </a:rPr>
                <a:t>6.142</a:t>
              </a:r>
              <a:endParaRPr lang="en-GB" sz="400" dirty="0">
                <a:solidFill>
                  <a:srgbClr val="45809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9" name="Title 1">
              <a:extLst>
                <a:ext uri="{FF2B5EF4-FFF2-40B4-BE49-F238E27FC236}">
                  <a16:creationId xmlns:a16="http://schemas.microsoft.com/office/drawing/2014/main" id="{96D4E85A-DB2A-46AB-9A49-5ACC789989ED}"/>
                </a:ext>
              </a:extLst>
            </p:cNvPr>
            <p:cNvSpPr txBox="1">
              <a:spLocks/>
            </p:cNvSpPr>
            <p:nvPr/>
          </p:nvSpPr>
          <p:spPr bwMode="gray">
            <a:xfrm>
              <a:off x="5677559" y="6421637"/>
              <a:ext cx="926044" cy="307777"/>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000" dirty="0">
                  <a:latin typeface="Open Sans Light" panose="020B0306030504020204" pitchFamily="34" charset="0"/>
                  <a:ea typeface="Open Sans Light" panose="020B0306030504020204" pitchFamily="34" charset="0"/>
                  <a:cs typeface="Open Sans Light" panose="020B0306030504020204" pitchFamily="34" charset="0"/>
                </a:rPr>
                <a:t>Maintenance of dog faeces bins</a:t>
              </a:r>
              <a:endParaRPr lang="en-GB" sz="4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40" name="Group 239">
              <a:extLst>
                <a:ext uri="{FF2B5EF4-FFF2-40B4-BE49-F238E27FC236}">
                  <a16:creationId xmlns:a16="http://schemas.microsoft.com/office/drawing/2014/main" id="{99EABF13-3A81-4FEF-BFE0-13C57C600D25}"/>
                </a:ext>
              </a:extLst>
            </p:cNvPr>
            <p:cNvGrpSpPr/>
            <p:nvPr/>
          </p:nvGrpSpPr>
          <p:grpSpPr>
            <a:xfrm>
              <a:off x="525147" y="6016752"/>
              <a:ext cx="239119" cy="243579"/>
              <a:chOff x="949719" y="5850036"/>
              <a:chExt cx="239119" cy="243579"/>
            </a:xfrm>
          </p:grpSpPr>
          <p:sp>
            <p:nvSpPr>
              <p:cNvPr id="249" name="Shape 196">
                <a:extLst>
                  <a:ext uri="{FF2B5EF4-FFF2-40B4-BE49-F238E27FC236}">
                    <a16:creationId xmlns:a16="http://schemas.microsoft.com/office/drawing/2014/main" id="{019AD831-C992-4037-A58C-DF7F2602B966}"/>
                  </a:ext>
                </a:extLst>
              </p:cNvPr>
              <p:cNvSpPr/>
              <p:nvPr/>
            </p:nvSpPr>
            <p:spPr>
              <a:xfrm>
                <a:off x="949719" y="5850036"/>
                <a:ext cx="181571" cy="187231"/>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sp>
            <p:nvSpPr>
              <p:cNvPr id="257" name="Shape 196">
                <a:extLst>
                  <a:ext uri="{FF2B5EF4-FFF2-40B4-BE49-F238E27FC236}">
                    <a16:creationId xmlns:a16="http://schemas.microsoft.com/office/drawing/2014/main" id="{733ADFC3-B787-475B-B61B-83752B0F920D}"/>
                  </a:ext>
                </a:extLst>
              </p:cNvPr>
              <p:cNvSpPr/>
              <p:nvPr/>
            </p:nvSpPr>
            <p:spPr>
              <a:xfrm>
                <a:off x="1007267" y="5906384"/>
                <a:ext cx="181571" cy="187231"/>
              </a:xfrm>
              <a:prstGeom prst="rect">
                <a:avLst/>
              </a:prstGeom>
              <a:solidFill>
                <a:schemeClr val="accent4">
                  <a:lumMod val="50000"/>
                  <a:alpha val="73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grpSp>
      </p:grpSp>
      <p:grpSp>
        <p:nvGrpSpPr>
          <p:cNvPr id="8" name="Group 7">
            <a:extLst>
              <a:ext uri="{FF2B5EF4-FFF2-40B4-BE49-F238E27FC236}">
                <a16:creationId xmlns:a16="http://schemas.microsoft.com/office/drawing/2014/main" id="{9F2E8381-451A-427C-9F29-C72B58656C75}"/>
              </a:ext>
            </a:extLst>
          </p:cNvPr>
          <p:cNvGrpSpPr/>
          <p:nvPr/>
        </p:nvGrpSpPr>
        <p:grpSpPr>
          <a:xfrm>
            <a:off x="7214925" y="3902405"/>
            <a:ext cx="5393967" cy="710794"/>
            <a:chOff x="7176838" y="3864366"/>
            <a:chExt cx="5393967" cy="710794"/>
          </a:xfrm>
        </p:grpSpPr>
        <p:sp>
          <p:nvSpPr>
            <p:cNvPr id="259" name="Title 1">
              <a:extLst>
                <a:ext uri="{FF2B5EF4-FFF2-40B4-BE49-F238E27FC236}">
                  <a16:creationId xmlns:a16="http://schemas.microsoft.com/office/drawing/2014/main" id="{EFC61F77-AD88-4BF1-A3BF-911266523B3E}"/>
                </a:ext>
              </a:extLst>
            </p:cNvPr>
            <p:cNvSpPr txBox="1">
              <a:spLocks/>
            </p:cNvSpPr>
            <p:nvPr/>
          </p:nvSpPr>
          <p:spPr bwMode="gray">
            <a:xfrm>
              <a:off x="7510921" y="4021162"/>
              <a:ext cx="2077579" cy="553998"/>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200" b="1" dirty="0">
                  <a:solidFill>
                    <a:srgbClr val="0079A6"/>
                  </a:solidFill>
                  <a:latin typeface="Open Sans" panose="020B0606030504020204" pitchFamily="34" charset="0"/>
                  <a:ea typeface="Open Sans" panose="020B0606030504020204" pitchFamily="34" charset="0"/>
                  <a:cs typeface="Open Sans" panose="020B0606030504020204" pitchFamily="34" charset="0"/>
                </a:rPr>
                <a:t>Containerization, collection and transport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of waste</a:t>
              </a:r>
            </a:p>
          </p:txBody>
        </p:sp>
        <p:sp>
          <p:nvSpPr>
            <p:cNvPr id="260" name="Title 1">
              <a:extLst>
                <a:ext uri="{FF2B5EF4-FFF2-40B4-BE49-F238E27FC236}">
                  <a16:creationId xmlns:a16="http://schemas.microsoft.com/office/drawing/2014/main" id="{9E4CA4DE-CF08-4C46-92FB-DFC07FA03CF0}"/>
                </a:ext>
              </a:extLst>
            </p:cNvPr>
            <p:cNvSpPr txBox="1">
              <a:spLocks/>
            </p:cNvSpPr>
            <p:nvPr/>
          </p:nvSpPr>
          <p:spPr bwMode="gray">
            <a:xfrm>
              <a:off x="9594918" y="3864366"/>
              <a:ext cx="1167520" cy="615553"/>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4000">
                  <a:solidFill>
                    <a:srgbClr val="0079A6"/>
                  </a:solidFill>
                  <a:latin typeface="Bahnschrift SemiBold Condensed" panose="020B0502040204020203" pitchFamily="34" charset="0"/>
                  <a:ea typeface="Open Sans" panose="020B0606030504020204" pitchFamily="34" charset="0"/>
                  <a:cs typeface="AngsanaUPC" panose="020B0502040204020203" pitchFamily="18" charset="-34"/>
                </a:rPr>
                <a:t>1.500</a:t>
              </a:r>
              <a:endParaRPr lang="en-GB" sz="400" dirty="0">
                <a:solidFill>
                  <a:srgbClr val="0079A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2" name="Title 1">
              <a:extLst>
                <a:ext uri="{FF2B5EF4-FFF2-40B4-BE49-F238E27FC236}">
                  <a16:creationId xmlns:a16="http://schemas.microsoft.com/office/drawing/2014/main" id="{82FBFCF8-FFB4-4FA2-B221-8AB9D047CA8E}"/>
                </a:ext>
              </a:extLst>
            </p:cNvPr>
            <p:cNvSpPr txBox="1">
              <a:spLocks/>
            </p:cNvSpPr>
            <p:nvPr/>
          </p:nvSpPr>
          <p:spPr bwMode="gray">
            <a:xfrm>
              <a:off x="10494607" y="4026396"/>
              <a:ext cx="721081" cy="307777"/>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000" dirty="0">
                  <a:latin typeface="Open Sans Light" panose="020B0306030504020204" pitchFamily="34" charset="0"/>
                  <a:ea typeface="Open Sans Light" panose="020B0306030504020204" pitchFamily="34" charset="0"/>
                  <a:cs typeface="Open Sans Light" panose="020B0306030504020204" pitchFamily="34" charset="0"/>
                </a:rPr>
                <a:t>millions of Euros</a:t>
              </a:r>
              <a:endParaRPr lang="en-GB" sz="4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8" name="Title 1">
              <a:extLst>
                <a:ext uri="{FF2B5EF4-FFF2-40B4-BE49-F238E27FC236}">
                  <a16:creationId xmlns:a16="http://schemas.microsoft.com/office/drawing/2014/main" id="{42992AB8-D49B-49DC-9CD8-4DA083C9F125}"/>
                </a:ext>
              </a:extLst>
            </p:cNvPr>
            <p:cNvSpPr txBox="1">
              <a:spLocks/>
            </p:cNvSpPr>
            <p:nvPr/>
          </p:nvSpPr>
          <p:spPr bwMode="gray">
            <a:xfrm>
              <a:off x="11324093" y="4026396"/>
              <a:ext cx="1246712" cy="307777"/>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000" dirty="0">
                  <a:latin typeface="Open Sans Light" panose="020B0306030504020204" pitchFamily="34" charset="0"/>
                  <a:ea typeface="Open Sans Light" panose="020B0306030504020204" pitchFamily="34" charset="0"/>
                  <a:cs typeface="Open Sans Light" panose="020B0306030504020204" pitchFamily="34" charset="0"/>
                </a:rPr>
                <a:t>Collection frequency increase</a:t>
              </a:r>
              <a:endParaRPr lang="en-GB" sz="4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69" name="Group 268">
              <a:extLst>
                <a:ext uri="{FF2B5EF4-FFF2-40B4-BE49-F238E27FC236}">
                  <a16:creationId xmlns:a16="http://schemas.microsoft.com/office/drawing/2014/main" id="{67A69EDD-3077-4D88-B253-4D093966D142}"/>
                </a:ext>
              </a:extLst>
            </p:cNvPr>
            <p:cNvGrpSpPr/>
            <p:nvPr/>
          </p:nvGrpSpPr>
          <p:grpSpPr>
            <a:xfrm>
              <a:off x="7176838" y="3993053"/>
              <a:ext cx="239119" cy="243579"/>
              <a:chOff x="949719" y="5850036"/>
              <a:chExt cx="239119" cy="243579"/>
            </a:xfrm>
          </p:grpSpPr>
          <p:sp>
            <p:nvSpPr>
              <p:cNvPr id="270" name="Shape 196">
                <a:extLst>
                  <a:ext uri="{FF2B5EF4-FFF2-40B4-BE49-F238E27FC236}">
                    <a16:creationId xmlns:a16="http://schemas.microsoft.com/office/drawing/2014/main" id="{D9ABAC63-838F-4341-BE01-2CE161D89DF8}"/>
                  </a:ext>
                </a:extLst>
              </p:cNvPr>
              <p:cNvSpPr/>
              <p:nvPr/>
            </p:nvSpPr>
            <p:spPr>
              <a:xfrm>
                <a:off x="949719" y="5850036"/>
                <a:ext cx="181571" cy="187231"/>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sp>
            <p:nvSpPr>
              <p:cNvPr id="271" name="Shape 196">
                <a:extLst>
                  <a:ext uri="{FF2B5EF4-FFF2-40B4-BE49-F238E27FC236}">
                    <a16:creationId xmlns:a16="http://schemas.microsoft.com/office/drawing/2014/main" id="{AC08F839-4DEE-4678-B350-6F085F58C041}"/>
                  </a:ext>
                </a:extLst>
              </p:cNvPr>
              <p:cNvSpPr/>
              <p:nvPr/>
            </p:nvSpPr>
            <p:spPr>
              <a:xfrm>
                <a:off x="1007267" y="5906384"/>
                <a:ext cx="181571" cy="187231"/>
              </a:xfrm>
              <a:prstGeom prst="rect">
                <a:avLst/>
              </a:prstGeom>
              <a:solidFill>
                <a:srgbClr val="0079A6">
                  <a:alpha val="77000"/>
                </a:srgb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grpSp>
      </p:grpSp>
      <p:grpSp>
        <p:nvGrpSpPr>
          <p:cNvPr id="17" name="Group 16">
            <a:extLst>
              <a:ext uri="{FF2B5EF4-FFF2-40B4-BE49-F238E27FC236}">
                <a16:creationId xmlns:a16="http://schemas.microsoft.com/office/drawing/2014/main" id="{3C67257B-FBD4-4604-8D26-DA24231A7A7A}"/>
              </a:ext>
            </a:extLst>
          </p:cNvPr>
          <p:cNvGrpSpPr/>
          <p:nvPr/>
        </p:nvGrpSpPr>
        <p:grpSpPr>
          <a:xfrm>
            <a:off x="7214925" y="4720986"/>
            <a:ext cx="5393967" cy="615553"/>
            <a:chOff x="7176838" y="4474337"/>
            <a:chExt cx="5393967" cy="615553"/>
          </a:xfrm>
        </p:grpSpPr>
        <p:sp>
          <p:nvSpPr>
            <p:cNvPr id="302" name="Title 1">
              <a:extLst>
                <a:ext uri="{FF2B5EF4-FFF2-40B4-BE49-F238E27FC236}">
                  <a16:creationId xmlns:a16="http://schemas.microsoft.com/office/drawing/2014/main" id="{09B94FE3-D748-4F00-ADAB-92EA0594C4E7}"/>
                </a:ext>
              </a:extLst>
            </p:cNvPr>
            <p:cNvSpPr txBox="1">
              <a:spLocks/>
            </p:cNvSpPr>
            <p:nvPr/>
          </p:nvSpPr>
          <p:spPr bwMode="gray">
            <a:xfrm>
              <a:off x="7510921" y="4689780"/>
              <a:ext cx="2077579" cy="184666"/>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200" b="1" dirty="0">
                  <a:solidFill>
                    <a:srgbClr val="046A38"/>
                  </a:solidFill>
                  <a:latin typeface="Open Sans" panose="020B0606030504020204" pitchFamily="34" charset="0"/>
                  <a:ea typeface="Open Sans" panose="020B0606030504020204" pitchFamily="34" charset="0"/>
                  <a:cs typeface="Open Sans" panose="020B0606030504020204" pitchFamily="34" charset="0"/>
                </a:rPr>
                <a:t>SELUR </a:t>
              </a:r>
              <a:r>
                <a:rPr lang="en-GB" sz="1000" dirty="0">
                  <a:latin typeface="Open Sans Light" panose="020B0306030504020204" pitchFamily="34" charset="0"/>
                  <a:ea typeface="Open Sans Light" panose="020B0306030504020204" pitchFamily="34" charset="0"/>
                  <a:cs typeface="Open Sans Light" panose="020B0306030504020204" pitchFamily="34" charset="0"/>
                </a:rPr>
                <a:t>Management</a:t>
              </a:r>
            </a:p>
          </p:txBody>
        </p:sp>
        <p:sp>
          <p:nvSpPr>
            <p:cNvPr id="303" name="Title 1">
              <a:extLst>
                <a:ext uri="{FF2B5EF4-FFF2-40B4-BE49-F238E27FC236}">
                  <a16:creationId xmlns:a16="http://schemas.microsoft.com/office/drawing/2014/main" id="{82B55F20-3968-493F-B116-77135D764C25}"/>
                </a:ext>
              </a:extLst>
            </p:cNvPr>
            <p:cNvSpPr txBox="1">
              <a:spLocks/>
            </p:cNvSpPr>
            <p:nvPr/>
          </p:nvSpPr>
          <p:spPr bwMode="gray">
            <a:xfrm>
              <a:off x="9594918" y="4474337"/>
              <a:ext cx="1167520" cy="615553"/>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4000">
                  <a:solidFill>
                    <a:srgbClr val="046A38"/>
                  </a:solidFill>
                  <a:latin typeface="Bahnschrift SemiBold Condensed" panose="020B0502040204020203" pitchFamily="34" charset="0"/>
                  <a:ea typeface="Open Sans" panose="020B0606030504020204" pitchFamily="34" charset="0"/>
                  <a:cs typeface="AngsanaUPC" panose="020B0502040204020203" pitchFamily="18" charset="-34"/>
                </a:rPr>
                <a:t>x2.5</a:t>
              </a:r>
              <a:endParaRPr lang="en-GB" sz="400" dirty="0">
                <a:solidFill>
                  <a:srgbClr val="046A38"/>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4" name="Title 1">
              <a:extLst>
                <a:ext uri="{FF2B5EF4-FFF2-40B4-BE49-F238E27FC236}">
                  <a16:creationId xmlns:a16="http://schemas.microsoft.com/office/drawing/2014/main" id="{F35A0B0C-0AF6-47C0-8B3F-9FCACF29C5A9}"/>
                </a:ext>
              </a:extLst>
            </p:cNvPr>
            <p:cNvSpPr txBox="1">
              <a:spLocks/>
            </p:cNvSpPr>
            <p:nvPr/>
          </p:nvSpPr>
          <p:spPr bwMode="gray">
            <a:xfrm>
              <a:off x="10494607" y="4636367"/>
              <a:ext cx="755844" cy="307777"/>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000" dirty="0">
                  <a:latin typeface="Open Sans Light" panose="020B0306030504020204" pitchFamily="34" charset="0"/>
                  <a:ea typeface="Open Sans Light" panose="020B0306030504020204" pitchFamily="34" charset="0"/>
                  <a:cs typeface="Open Sans Light" panose="020B0306030504020204" pitchFamily="34" charset="0"/>
                </a:rPr>
                <a:t>Increased budget</a:t>
              </a:r>
            </a:p>
          </p:txBody>
        </p:sp>
        <p:sp>
          <p:nvSpPr>
            <p:cNvPr id="305" name="Title 1">
              <a:extLst>
                <a:ext uri="{FF2B5EF4-FFF2-40B4-BE49-F238E27FC236}">
                  <a16:creationId xmlns:a16="http://schemas.microsoft.com/office/drawing/2014/main" id="{73E75270-B7B3-427B-88B4-203019C37B30}"/>
                </a:ext>
              </a:extLst>
            </p:cNvPr>
            <p:cNvSpPr txBox="1">
              <a:spLocks/>
            </p:cNvSpPr>
            <p:nvPr/>
          </p:nvSpPr>
          <p:spPr bwMode="gray">
            <a:xfrm>
              <a:off x="11324093" y="4636367"/>
              <a:ext cx="1246712" cy="307777"/>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000" dirty="0">
                  <a:latin typeface="Open Sans Light" panose="020B0306030504020204" pitchFamily="34" charset="0"/>
                  <a:ea typeface="Open Sans Light" panose="020B0306030504020204" pitchFamily="34" charset="0"/>
                  <a:cs typeface="Open Sans Light" panose="020B0306030504020204" pitchFamily="34" charset="0"/>
                </a:rPr>
                <a:t>Graffiti cleaning patrol</a:t>
              </a:r>
              <a:endParaRPr lang="en-GB" sz="4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06" name="Group 305">
              <a:extLst>
                <a:ext uri="{FF2B5EF4-FFF2-40B4-BE49-F238E27FC236}">
                  <a16:creationId xmlns:a16="http://schemas.microsoft.com/office/drawing/2014/main" id="{5181F3B7-9963-4D4A-AC02-1463A073758B}"/>
                </a:ext>
              </a:extLst>
            </p:cNvPr>
            <p:cNvGrpSpPr/>
            <p:nvPr/>
          </p:nvGrpSpPr>
          <p:grpSpPr>
            <a:xfrm>
              <a:off x="7176838" y="4603024"/>
              <a:ext cx="239119" cy="272705"/>
              <a:chOff x="949719" y="5850036"/>
              <a:chExt cx="239119" cy="272705"/>
            </a:xfrm>
          </p:grpSpPr>
          <p:sp>
            <p:nvSpPr>
              <p:cNvPr id="307" name="Shape 196">
                <a:extLst>
                  <a:ext uri="{FF2B5EF4-FFF2-40B4-BE49-F238E27FC236}">
                    <a16:creationId xmlns:a16="http://schemas.microsoft.com/office/drawing/2014/main" id="{46B99CFA-4325-4569-BCAD-17D85934D0A5}"/>
                  </a:ext>
                </a:extLst>
              </p:cNvPr>
              <p:cNvSpPr/>
              <p:nvPr/>
            </p:nvSpPr>
            <p:spPr>
              <a:xfrm>
                <a:off x="949719" y="5850036"/>
                <a:ext cx="181571" cy="187231"/>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sp>
            <p:nvSpPr>
              <p:cNvPr id="308" name="Shape 196">
                <a:extLst>
                  <a:ext uri="{FF2B5EF4-FFF2-40B4-BE49-F238E27FC236}">
                    <a16:creationId xmlns:a16="http://schemas.microsoft.com/office/drawing/2014/main" id="{23260C05-A571-48A2-895F-F88FFCFD0CC8}"/>
                  </a:ext>
                </a:extLst>
              </p:cNvPr>
              <p:cNvSpPr/>
              <p:nvPr/>
            </p:nvSpPr>
            <p:spPr>
              <a:xfrm>
                <a:off x="1007267" y="5935510"/>
                <a:ext cx="181571" cy="187231"/>
              </a:xfrm>
              <a:prstGeom prst="rect">
                <a:avLst/>
              </a:prstGeom>
              <a:solidFill>
                <a:srgbClr val="046A38">
                  <a:alpha val="77000"/>
                </a:srgb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grpSp>
      </p:grpSp>
      <p:grpSp>
        <p:nvGrpSpPr>
          <p:cNvPr id="309" name="Group 308">
            <a:extLst>
              <a:ext uri="{FF2B5EF4-FFF2-40B4-BE49-F238E27FC236}">
                <a16:creationId xmlns:a16="http://schemas.microsoft.com/office/drawing/2014/main" id="{9E994AA0-9343-43B5-9053-DF63BD4E176E}"/>
              </a:ext>
            </a:extLst>
          </p:cNvPr>
          <p:cNvGrpSpPr/>
          <p:nvPr/>
        </p:nvGrpSpPr>
        <p:grpSpPr>
          <a:xfrm>
            <a:off x="7214925" y="5539567"/>
            <a:ext cx="5393967" cy="615553"/>
            <a:chOff x="7176838" y="3864366"/>
            <a:chExt cx="5393967" cy="615553"/>
          </a:xfrm>
        </p:grpSpPr>
        <p:sp>
          <p:nvSpPr>
            <p:cNvPr id="310" name="Title 1">
              <a:extLst>
                <a:ext uri="{FF2B5EF4-FFF2-40B4-BE49-F238E27FC236}">
                  <a16:creationId xmlns:a16="http://schemas.microsoft.com/office/drawing/2014/main" id="{4C85C6F7-DE90-41FE-B7DC-915F61C5473A}"/>
                </a:ext>
              </a:extLst>
            </p:cNvPr>
            <p:cNvSpPr txBox="1">
              <a:spLocks/>
            </p:cNvSpPr>
            <p:nvPr/>
          </p:nvSpPr>
          <p:spPr bwMode="gray">
            <a:xfrm>
              <a:off x="7510921" y="4021162"/>
              <a:ext cx="2077579" cy="369332"/>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200" dirty="0">
                  <a:latin typeface="Open Sans Light" panose="020B0306030504020204" pitchFamily="34" charset="0"/>
                  <a:ea typeface="Open Sans Light" panose="020B0306030504020204" pitchFamily="34" charset="0"/>
                  <a:cs typeface="Open Sans Light" panose="020B0306030504020204" pitchFamily="34" charset="0"/>
                </a:rPr>
                <a:t>Cleaning and preservation of </a:t>
              </a:r>
              <a:r>
                <a:rPr lang="en-GB" sz="1200" b="1" dirty="0">
                  <a:solidFill>
                    <a:srgbClr val="7F7F7F"/>
                  </a:solidFill>
                  <a:latin typeface="Open Sans" panose="020B0606030504020204" pitchFamily="34" charset="0"/>
                  <a:ea typeface="Open Sans" panose="020B0606030504020204" pitchFamily="34" charset="0"/>
                  <a:cs typeface="Open Sans" panose="020B0606030504020204" pitchFamily="34" charset="0"/>
                </a:rPr>
                <a:t>areas between buildings</a:t>
              </a:r>
              <a:endParaRPr lang="en-GB" sz="1200" dirty="0">
                <a:solidFill>
                  <a:srgbClr val="7F7F7F"/>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1" name="Title 1">
              <a:extLst>
                <a:ext uri="{FF2B5EF4-FFF2-40B4-BE49-F238E27FC236}">
                  <a16:creationId xmlns:a16="http://schemas.microsoft.com/office/drawing/2014/main" id="{C2121B91-037B-4FFD-94D0-98C1683BD71B}"/>
                </a:ext>
              </a:extLst>
            </p:cNvPr>
            <p:cNvSpPr txBox="1">
              <a:spLocks/>
            </p:cNvSpPr>
            <p:nvPr/>
          </p:nvSpPr>
          <p:spPr bwMode="gray">
            <a:xfrm>
              <a:off x="9594918" y="3864366"/>
              <a:ext cx="1167520" cy="615553"/>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4000">
                  <a:solidFill>
                    <a:srgbClr val="7F7F7F"/>
                  </a:solidFill>
                  <a:latin typeface="Bahnschrift SemiBold Condensed" panose="020B0502040204020203" pitchFamily="34" charset="0"/>
                  <a:ea typeface="Open Sans" panose="020B0606030504020204" pitchFamily="34" charset="0"/>
                  <a:cs typeface="AngsanaUPC" panose="020B0502040204020203" pitchFamily="18" charset="-34"/>
                </a:rPr>
                <a:t>325</a:t>
              </a:r>
              <a:endParaRPr lang="en-GB" sz="400" dirty="0">
                <a:solidFill>
                  <a:srgbClr val="7F7F7F"/>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12" name="Title 1">
              <a:extLst>
                <a:ext uri="{FF2B5EF4-FFF2-40B4-BE49-F238E27FC236}">
                  <a16:creationId xmlns:a16="http://schemas.microsoft.com/office/drawing/2014/main" id="{EF84D77B-E8FB-4CB6-9A23-C31E7E254407}"/>
                </a:ext>
              </a:extLst>
            </p:cNvPr>
            <p:cNvSpPr txBox="1">
              <a:spLocks/>
            </p:cNvSpPr>
            <p:nvPr/>
          </p:nvSpPr>
          <p:spPr bwMode="gray">
            <a:xfrm>
              <a:off x="10494607" y="4026396"/>
              <a:ext cx="721081" cy="307777"/>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000" dirty="0">
                  <a:latin typeface="Open Sans Light" panose="020B0306030504020204" pitchFamily="34" charset="0"/>
                  <a:ea typeface="Open Sans Light" panose="020B0306030504020204" pitchFamily="34" charset="0"/>
                  <a:cs typeface="Open Sans Light" panose="020B0306030504020204" pitchFamily="34" charset="0"/>
                </a:rPr>
                <a:t>Private areas</a:t>
              </a:r>
              <a:endParaRPr lang="en-GB" sz="4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3" name="Title 1">
              <a:extLst>
                <a:ext uri="{FF2B5EF4-FFF2-40B4-BE49-F238E27FC236}">
                  <a16:creationId xmlns:a16="http://schemas.microsoft.com/office/drawing/2014/main" id="{5D084EF1-DEDD-4491-B1AE-1EA5B3FCB6B4}"/>
                </a:ext>
              </a:extLst>
            </p:cNvPr>
            <p:cNvSpPr txBox="1">
              <a:spLocks/>
            </p:cNvSpPr>
            <p:nvPr/>
          </p:nvSpPr>
          <p:spPr bwMode="gray">
            <a:xfrm>
              <a:off x="11324093" y="4026396"/>
              <a:ext cx="1246712" cy="307777"/>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000" dirty="0">
                  <a:latin typeface="Open Sans Light" panose="020B0306030504020204" pitchFamily="34" charset="0"/>
                  <a:ea typeface="Open Sans Light" panose="020B0306030504020204" pitchFamily="34" charset="0"/>
                  <a:cs typeface="Open Sans Light" panose="020B0306030504020204" pitchFamily="34" charset="0"/>
                </a:rPr>
                <a:t>New contract for 14 districts</a:t>
              </a:r>
              <a:endParaRPr lang="en-GB" sz="4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14" name="Group 313">
              <a:extLst>
                <a:ext uri="{FF2B5EF4-FFF2-40B4-BE49-F238E27FC236}">
                  <a16:creationId xmlns:a16="http://schemas.microsoft.com/office/drawing/2014/main" id="{EAFCA22A-23FD-4D88-91F9-11CB5EDF1A3D}"/>
                </a:ext>
              </a:extLst>
            </p:cNvPr>
            <p:cNvGrpSpPr/>
            <p:nvPr/>
          </p:nvGrpSpPr>
          <p:grpSpPr>
            <a:xfrm>
              <a:off x="7176838" y="3993053"/>
              <a:ext cx="239119" cy="243579"/>
              <a:chOff x="949719" y="5850036"/>
              <a:chExt cx="239119" cy="243579"/>
            </a:xfrm>
          </p:grpSpPr>
          <p:sp>
            <p:nvSpPr>
              <p:cNvPr id="315" name="Shape 196">
                <a:extLst>
                  <a:ext uri="{FF2B5EF4-FFF2-40B4-BE49-F238E27FC236}">
                    <a16:creationId xmlns:a16="http://schemas.microsoft.com/office/drawing/2014/main" id="{C3ABFFF5-4293-4B84-81C8-FBCC24569A2D}"/>
                  </a:ext>
                </a:extLst>
              </p:cNvPr>
              <p:cNvSpPr/>
              <p:nvPr/>
            </p:nvSpPr>
            <p:spPr>
              <a:xfrm>
                <a:off x="949719" y="5850036"/>
                <a:ext cx="181571" cy="187231"/>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sp>
            <p:nvSpPr>
              <p:cNvPr id="316" name="Shape 196">
                <a:extLst>
                  <a:ext uri="{FF2B5EF4-FFF2-40B4-BE49-F238E27FC236}">
                    <a16:creationId xmlns:a16="http://schemas.microsoft.com/office/drawing/2014/main" id="{CE105676-0C88-4963-824D-AE6AAF7E9F14}"/>
                  </a:ext>
                </a:extLst>
              </p:cNvPr>
              <p:cNvSpPr/>
              <p:nvPr/>
            </p:nvSpPr>
            <p:spPr>
              <a:xfrm>
                <a:off x="1007267" y="5906384"/>
                <a:ext cx="181571" cy="187231"/>
              </a:xfrm>
              <a:prstGeom prst="rect">
                <a:avLst/>
              </a:prstGeom>
              <a:solidFill>
                <a:srgbClr val="7F7F7F"/>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grpSp>
      </p:grpSp>
      <p:grpSp>
        <p:nvGrpSpPr>
          <p:cNvPr id="317" name="Group 316">
            <a:extLst>
              <a:ext uri="{FF2B5EF4-FFF2-40B4-BE49-F238E27FC236}">
                <a16:creationId xmlns:a16="http://schemas.microsoft.com/office/drawing/2014/main" id="{AC7B7148-72B6-4F8E-B8AC-B4BC9E7BC91B}"/>
              </a:ext>
            </a:extLst>
          </p:cNvPr>
          <p:cNvGrpSpPr/>
          <p:nvPr/>
        </p:nvGrpSpPr>
        <p:grpSpPr>
          <a:xfrm>
            <a:off x="7214925" y="6358147"/>
            <a:ext cx="5344942" cy="615553"/>
            <a:chOff x="7176838" y="3864366"/>
            <a:chExt cx="5344942" cy="615553"/>
          </a:xfrm>
        </p:grpSpPr>
        <p:sp>
          <p:nvSpPr>
            <p:cNvPr id="318" name="Title 1">
              <a:extLst>
                <a:ext uri="{FF2B5EF4-FFF2-40B4-BE49-F238E27FC236}">
                  <a16:creationId xmlns:a16="http://schemas.microsoft.com/office/drawing/2014/main" id="{3AFB792B-FF4F-45CC-9C6B-092F050E840B}"/>
                </a:ext>
              </a:extLst>
            </p:cNvPr>
            <p:cNvSpPr txBox="1">
              <a:spLocks/>
            </p:cNvSpPr>
            <p:nvPr/>
          </p:nvSpPr>
          <p:spPr bwMode="gray">
            <a:xfrm>
              <a:off x="7510921" y="4021162"/>
              <a:ext cx="2077579" cy="369332"/>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200" dirty="0">
                  <a:latin typeface="Open Sans Light" panose="020B0306030504020204" pitchFamily="34" charset="0"/>
                  <a:ea typeface="Open Sans Light" panose="020B0306030504020204" pitchFamily="34" charset="0"/>
                  <a:cs typeface="Open Sans Light" panose="020B0306030504020204" pitchFamily="34" charset="0"/>
                </a:rPr>
                <a:t>Holistic maintenance of </a:t>
              </a:r>
              <a:r>
                <a:rPr lang="en-GB" sz="1200" b="1" dirty="0">
                  <a:solidFill>
                    <a:srgbClr val="00717F"/>
                  </a:solidFill>
                  <a:latin typeface="Open Sans" panose="020B0606030504020204" pitchFamily="34" charset="0"/>
                  <a:ea typeface="Open Sans" panose="020B0606030504020204" pitchFamily="34" charset="0"/>
                  <a:cs typeface="Open Sans" panose="020B0606030504020204" pitchFamily="34" charset="0"/>
                </a:rPr>
                <a:t>parks and nurseries</a:t>
              </a:r>
              <a:endParaRPr lang="en-GB" sz="1200" dirty="0">
                <a:solidFill>
                  <a:srgbClr val="00717F"/>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9" name="Title 1">
              <a:extLst>
                <a:ext uri="{FF2B5EF4-FFF2-40B4-BE49-F238E27FC236}">
                  <a16:creationId xmlns:a16="http://schemas.microsoft.com/office/drawing/2014/main" id="{B3E10FA2-C86D-41F6-B621-F37EECBFD196}"/>
                </a:ext>
              </a:extLst>
            </p:cNvPr>
            <p:cNvSpPr txBox="1">
              <a:spLocks/>
            </p:cNvSpPr>
            <p:nvPr/>
          </p:nvSpPr>
          <p:spPr bwMode="gray">
            <a:xfrm>
              <a:off x="9594918" y="3864366"/>
              <a:ext cx="1167520" cy="615553"/>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4000">
                  <a:solidFill>
                    <a:srgbClr val="00717F"/>
                  </a:solidFill>
                  <a:latin typeface="Bahnschrift SemiBold Condensed" panose="020B0502040204020203" pitchFamily="34" charset="0"/>
                  <a:ea typeface="Open Sans" panose="020B0606030504020204" pitchFamily="34" charset="0"/>
                  <a:cs typeface="AngsanaUPC" panose="020B0502040204020203" pitchFamily="18" charset="-34"/>
                </a:rPr>
                <a:t>43%</a:t>
              </a:r>
              <a:endParaRPr lang="en-GB" sz="400" dirty="0">
                <a:solidFill>
                  <a:srgbClr val="00717F"/>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0" name="Title 1">
              <a:extLst>
                <a:ext uri="{FF2B5EF4-FFF2-40B4-BE49-F238E27FC236}">
                  <a16:creationId xmlns:a16="http://schemas.microsoft.com/office/drawing/2014/main" id="{1CE22D84-BD15-46C9-9121-4B0F8EB1A444}"/>
                </a:ext>
              </a:extLst>
            </p:cNvPr>
            <p:cNvSpPr txBox="1">
              <a:spLocks/>
            </p:cNvSpPr>
            <p:nvPr/>
          </p:nvSpPr>
          <p:spPr bwMode="gray">
            <a:xfrm>
              <a:off x="10494607" y="4026396"/>
              <a:ext cx="755844" cy="307777"/>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000" dirty="0">
                  <a:latin typeface="Open Sans Light" panose="020B0306030504020204" pitchFamily="34" charset="0"/>
                  <a:ea typeface="Open Sans Light" panose="020B0306030504020204" pitchFamily="34" charset="0"/>
                  <a:cs typeface="Open Sans Light" panose="020B0306030504020204" pitchFamily="34" charset="0"/>
                </a:rPr>
                <a:t>Increased budget</a:t>
              </a:r>
            </a:p>
          </p:txBody>
        </p:sp>
        <p:sp>
          <p:nvSpPr>
            <p:cNvPr id="321" name="Title 1">
              <a:extLst>
                <a:ext uri="{FF2B5EF4-FFF2-40B4-BE49-F238E27FC236}">
                  <a16:creationId xmlns:a16="http://schemas.microsoft.com/office/drawing/2014/main" id="{E2E714EE-268C-4838-8EAB-E7A31B30D3A1}"/>
                </a:ext>
              </a:extLst>
            </p:cNvPr>
            <p:cNvSpPr txBox="1">
              <a:spLocks/>
            </p:cNvSpPr>
            <p:nvPr/>
          </p:nvSpPr>
          <p:spPr bwMode="gray">
            <a:xfrm>
              <a:off x="11324093" y="4026396"/>
              <a:ext cx="1197687" cy="153888"/>
            </a:xfrm>
            <a:prstGeom prst="rect">
              <a:avLst/>
            </a:prstGeom>
          </p:spPr>
          <p:txBody>
            <a:bodyPr vert="horz" wrap="square"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r>
                <a:rPr lang="en-GB" sz="1000" dirty="0">
                  <a:latin typeface="Open Sans Light" panose="020B0306030504020204" pitchFamily="34" charset="0"/>
                  <a:ea typeface="Open Sans Light" panose="020B0306030504020204" pitchFamily="34" charset="0"/>
                  <a:cs typeface="Open Sans Light" panose="020B0306030504020204" pitchFamily="34" charset="0"/>
                </a:rPr>
                <a:t>70 % more workers</a:t>
              </a:r>
              <a:endParaRPr lang="en-GB" sz="4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22" name="Group 321">
              <a:extLst>
                <a:ext uri="{FF2B5EF4-FFF2-40B4-BE49-F238E27FC236}">
                  <a16:creationId xmlns:a16="http://schemas.microsoft.com/office/drawing/2014/main" id="{D3EDF9D0-CA00-4BF6-A619-5B6A7DFEA5B4}"/>
                </a:ext>
              </a:extLst>
            </p:cNvPr>
            <p:cNvGrpSpPr/>
            <p:nvPr/>
          </p:nvGrpSpPr>
          <p:grpSpPr>
            <a:xfrm>
              <a:off x="7176838" y="3993053"/>
              <a:ext cx="239119" cy="243579"/>
              <a:chOff x="949719" y="5850036"/>
              <a:chExt cx="239119" cy="243579"/>
            </a:xfrm>
          </p:grpSpPr>
          <p:sp>
            <p:nvSpPr>
              <p:cNvPr id="323" name="Shape 196">
                <a:extLst>
                  <a:ext uri="{FF2B5EF4-FFF2-40B4-BE49-F238E27FC236}">
                    <a16:creationId xmlns:a16="http://schemas.microsoft.com/office/drawing/2014/main" id="{093F3883-E686-4F3F-AAA2-6BDD73357C65}"/>
                  </a:ext>
                </a:extLst>
              </p:cNvPr>
              <p:cNvSpPr/>
              <p:nvPr/>
            </p:nvSpPr>
            <p:spPr>
              <a:xfrm>
                <a:off x="949719" y="5850036"/>
                <a:ext cx="181571" cy="187231"/>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sp>
            <p:nvSpPr>
              <p:cNvPr id="324" name="Shape 196">
                <a:extLst>
                  <a:ext uri="{FF2B5EF4-FFF2-40B4-BE49-F238E27FC236}">
                    <a16:creationId xmlns:a16="http://schemas.microsoft.com/office/drawing/2014/main" id="{E32F827A-A1D7-48AF-8719-ECDF291AACF6}"/>
                  </a:ext>
                </a:extLst>
              </p:cNvPr>
              <p:cNvSpPr/>
              <p:nvPr/>
            </p:nvSpPr>
            <p:spPr>
              <a:xfrm>
                <a:off x="1007267" y="5906384"/>
                <a:ext cx="181571" cy="187231"/>
              </a:xfrm>
              <a:prstGeom prst="rect">
                <a:avLst/>
              </a:prstGeom>
              <a:solidFill>
                <a:srgbClr val="00717F"/>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noProof="0" dirty="0">
                  <a:ln>
                    <a:noFill/>
                  </a:ln>
                  <a:solidFill>
                    <a:srgbClr val="FFFFFF"/>
                  </a:solidFill>
                  <a:effectLst/>
                  <a:uLnTx/>
                  <a:uFillTx/>
                  <a:latin typeface="Verdana"/>
                  <a:ea typeface="+mj-ea"/>
                  <a:cs typeface="+mj-cs"/>
                  <a:sym typeface="Helvetica Neue UltraLight"/>
                </a:endParaRPr>
              </a:p>
            </p:txBody>
          </p:sp>
        </p:grpSp>
      </p:grpSp>
    </p:spTree>
    <p:extLst>
      <p:ext uri="{BB962C8B-B14F-4D97-AF65-F5344CB8AC3E}">
        <p14:creationId xmlns:p14="http://schemas.microsoft.com/office/powerpoint/2010/main" val="906371621"/>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3B05063-E3F5-41A4-B0CE-111B7E5B3147}"/>
              </a:ext>
            </a:extLst>
          </p:cNvPr>
          <p:cNvSpPr/>
          <p:nvPr/>
        </p:nvSpPr>
        <p:spPr>
          <a:xfrm>
            <a:off x="135467" y="7130902"/>
            <a:ext cx="4084312" cy="246221"/>
          </a:xfrm>
          <a:prstGeom prst="rect">
            <a:avLst/>
          </a:prstGeom>
          <a:solidFill>
            <a:schemeClr val="bg1"/>
          </a:solidFill>
        </p:spPr>
        <p:txBody>
          <a:bodyPr wrap="square" rtlCol="0" anchor="ctr">
            <a:spAutoFit/>
          </a:bodyPr>
          <a:lstStyle/>
          <a:p>
            <a:pPr algn="ctr"/>
            <a:endParaRPr lang="en-GB" sz="100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2" name="Title 1">
            <a:extLst>
              <a:ext uri="{FF2B5EF4-FFF2-40B4-BE49-F238E27FC236}">
                <a16:creationId xmlns:a16="http://schemas.microsoft.com/office/drawing/2014/main" id="{5D80F6C2-6EE5-4489-A720-450640F27109}"/>
              </a:ext>
            </a:extLst>
          </p:cNvPr>
          <p:cNvSpPr>
            <a:spLocks noGrp="1"/>
          </p:cNvSpPr>
          <p:nvPr>
            <p:ph type="title"/>
          </p:nvPr>
        </p:nvSpPr>
        <p:spPr/>
        <p:txBody>
          <a:bodyPr/>
          <a:lstStyle/>
          <a:p>
            <a:r>
              <a:rPr lang="en-GB">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rPr>
              <a:t>Main implemented actions:</a:t>
            </a:r>
            <a:r>
              <a:rPr lang="en-GB"/>
              <a:t> Circular economy and waste management</a:t>
            </a:r>
          </a:p>
        </p:txBody>
      </p:sp>
      <p:sp>
        <p:nvSpPr>
          <p:cNvPr id="3" name="Text Placeholder 2">
            <a:extLst>
              <a:ext uri="{FF2B5EF4-FFF2-40B4-BE49-F238E27FC236}">
                <a16:creationId xmlns:a16="http://schemas.microsoft.com/office/drawing/2014/main" id="{CA2B26DF-4666-4980-9C4B-EBD12A092AE2}"/>
              </a:ext>
            </a:extLst>
          </p:cNvPr>
          <p:cNvSpPr>
            <a:spLocks noGrp="1"/>
          </p:cNvSpPr>
          <p:nvPr>
            <p:ph type="body" sz="quarter" idx="14"/>
          </p:nvPr>
        </p:nvSpPr>
        <p:spPr/>
        <p:txBody>
          <a:bodyPr/>
          <a:lstStyle/>
          <a:p>
            <a:r>
              <a:rPr lang="en-GB"/>
              <a:t>02. 02. </a:t>
            </a:r>
            <a:r>
              <a:rPr lang="en-GB" sz="2200">
                <a:latin typeface="Open Sans Extrabold" panose="020B0906030804020204" pitchFamily="34" charset="0"/>
                <a:ea typeface="Open Sans Extrabold" panose="020B0906030804020204" pitchFamily="34" charset="0"/>
                <a:cs typeface="Open Sans Extrabold" panose="020B0906030804020204" pitchFamily="34" charset="0"/>
              </a:rPr>
              <a:t>Madrid 360 Strategy Summary</a:t>
            </a:r>
          </a:p>
        </p:txBody>
      </p:sp>
      <p:sp>
        <p:nvSpPr>
          <p:cNvPr id="4" name="TextBox 3">
            <a:extLst>
              <a:ext uri="{FF2B5EF4-FFF2-40B4-BE49-F238E27FC236}">
                <a16:creationId xmlns:a16="http://schemas.microsoft.com/office/drawing/2014/main" id="{035AFE83-CBDF-4477-BDC3-CDCF83D47319}"/>
              </a:ext>
            </a:extLst>
          </p:cNvPr>
          <p:cNvSpPr txBox="1"/>
          <p:nvPr/>
        </p:nvSpPr>
        <p:spPr>
          <a:xfrm>
            <a:off x="722856" y="2591245"/>
            <a:ext cx="5515487" cy="648997"/>
          </a:xfrm>
          <a:prstGeom prst="rect">
            <a:avLst/>
          </a:prstGeom>
          <a:noFill/>
        </p:spPr>
        <p:txBody>
          <a:bodyPr vert="horz" wrap="square" lIns="108000" tIns="108000" rIns="108000" bIns="108000" rtlCol="0">
            <a:spAutoFit/>
          </a:bodyPr>
          <a:lstStyle/>
          <a:p>
            <a:pPr hangingPunct="0">
              <a:spcBef>
                <a:spcPts val="600"/>
              </a:spcBef>
              <a:buSzPct val="100000"/>
            </a:pP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Expansion of the </a:t>
            </a:r>
            <a:r>
              <a:rPr lang="en-GB" sz="14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Biomethane treatment plant  </a:t>
            </a: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(PTB),  with a increase of </a:t>
            </a:r>
          </a:p>
        </p:txBody>
      </p:sp>
      <p:grpSp>
        <p:nvGrpSpPr>
          <p:cNvPr id="11" name="Group 10">
            <a:extLst>
              <a:ext uri="{FF2B5EF4-FFF2-40B4-BE49-F238E27FC236}">
                <a16:creationId xmlns:a16="http://schemas.microsoft.com/office/drawing/2014/main" id="{6F7F7305-2F4B-42CC-836A-D3D0BF72B8F6}"/>
              </a:ext>
            </a:extLst>
          </p:cNvPr>
          <p:cNvGrpSpPr>
            <a:grpSpLocks noChangeAspect="1"/>
          </p:cNvGrpSpPr>
          <p:nvPr/>
        </p:nvGrpSpPr>
        <p:grpSpPr>
          <a:xfrm>
            <a:off x="1815365" y="5726237"/>
            <a:ext cx="9809045" cy="3242014"/>
            <a:chOff x="-1084217" y="4619649"/>
            <a:chExt cx="16084009" cy="5315967"/>
          </a:xfrm>
        </p:grpSpPr>
        <p:grpSp>
          <p:nvGrpSpPr>
            <p:cNvPr id="871" name="Group 870">
              <a:extLst>
                <a:ext uri="{FF2B5EF4-FFF2-40B4-BE49-F238E27FC236}">
                  <a16:creationId xmlns:a16="http://schemas.microsoft.com/office/drawing/2014/main" id="{4B5CB9C0-4EEC-4DEA-8B16-EBD6F88B210B}"/>
                </a:ext>
              </a:extLst>
            </p:cNvPr>
            <p:cNvGrpSpPr>
              <a:grpSpLocks noChangeAspect="1"/>
            </p:cNvGrpSpPr>
            <p:nvPr/>
          </p:nvGrpSpPr>
          <p:grpSpPr>
            <a:xfrm>
              <a:off x="820077" y="4864452"/>
              <a:ext cx="775335" cy="4556125"/>
              <a:chOff x="14994025" y="3075792"/>
              <a:chExt cx="775335" cy="4556125"/>
            </a:xfrm>
          </p:grpSpPr>
          <p:grpSp>
            <p:nvGrpSpPr>
              <p:cNvPr id="872" name="object 819">
                <a:extLst>
                  <a:ext uri="{FF2B5EF4-FFF2-40B4-BE49-F238E27FC236}">
                    <a16:creationId xmlns:a16="http://schemas.microsoft.com/office/drawing/2014/main" id="{E0FCE355-A232-4685-BF8B-85E7E4AA289D}"/>
                  </a:ext>
                </a:extLst>
              </p:cNvPr>
              <p:cNvGrpSpPr/>
              <p:nvPr/>
            </p:nvGrpSpPr>
            <p:grpSpPr>
              <a:xfrm>
                <a:off x="15075918" y="4384874"/>
                <a:ext cx="603250" cy="3246755"/>
                <a:chOff x="15075918" y="4384874"/>
                <a:chExt cx="603250" cy="3246755"/>
              </a:xfrm>
            </p:grpSpPr>
            <p:sp>
              <p:nvSpPr>
                <p:cNvPr id="934" name="object 820">
                  <a:extLst>
                    <a:ext uri="{FF2B5EF4-FFF2-40B4-BE49-F238E27FC236}">
                      <a16:creationId xmlns:a16="http://schemas.microsoft.com/office/drawing/2014/main" id="{3E85DA8F-8557-41D6-89BF-5A8447C387FB}"/>
                    </a:ext>
                  </a:extLst>
                </p:cNvPr>
                <p:cNvSpPr/>
                <p:nvPr/>
              </p:nvSpPr>
              <p:spPr>
                <a:xfrm>
                  <a:off x="15106574" y="6341590"/>
                  <a:ext cx="544195" cy="650875"/>
                </a:xfrm>
                <a:custGeom>
                  <a:avLst/>
                  <a:gdLst/>
                  <a:ahLst/>
                  <a:cxnLst/>
                  <a:rect l="l" t="t" r="r" b="b"/>
                  <a:pathLst>
                    <a:path w="544194" h="650875">
                      <a:moveTo>
                        <a:pt x="520591" y="0"/>
                      </a:moveTo>
                      <a:lnTo>
                        <a:pt x="26082" y="0"/>
                      </a:lnTo>
                      <a:lnTo>
                        <a:pt x="0" y="650493"/>
                      </a:lnTo>
                      <a:lnTo>
                        <a:pt x="544067" y="650493"/>
                      </a:lnTo>
                      <a:lnTo>
                        <a:pt x="520591" y="0"/>
                      </a:lnTo>
                      <a:close/>
                    </a:path>
                  </a:pathLst>
                </a:custGeom>
                <a:solidFill>
                  <a:srgbClr val="EEEEEE"/>
                </a:solidFill>
              </p:spPr>
              <p:txBody>
                <a:bodyPr wrap="square" lIns="0" tIns="0" rIns="0" bIns="0" rtlCol="0"/>
                <a:lstStyle/>
                <a:p>
                  <a:endParaRPr/>
                </a:p>
              </p:txBody>
            </p:sp>
            <p:sp>
              <p:nvSpPr>
                <p:cNvPr id="935" name="object 821">
                  <a:extLst>
                    <a:ext uri="{FF2B5EF4-FFF2-40B4-BE49-F238E27FC236}">
                      <a16:creationId xmlns:a16="http://schemas.microsoft.com/office/drawing/2014/main" id="{26FD8E6A-E9A5-42F6-9C08-A3337FB4BEFE}"/>
                    </a:ext>
                  </a:extLst>
                </p:cNvPr>
                <p:cNvSpPr/>
                <p:nvPr/>
              </p:nvSpPr>
              <p:spPr>
                <a:xfrm>
                  <a:off x="15106574" y="6341590"/>
                  <a:ext cx="544195" cy="650875"/>
                </a:xfrm>
                <a:custGeom>
                  <a:avLst/>
                  <a:gdLst/>
                  <a:ahLst/>
                  <a:cxnLst/>
                  <a:rect l="l" t="t" r="r" b="b"/>
                  <a:pathLst>
                    <a:path w="544194" h="650875">
                      <a:moveTo>
                        <a:pt x="0" y="650493"/>
                      </a:moveTo>
                      <a:lnTo>
                        <a:pt x="544067" y="650493"/>
                      </a:lnTo>
                      <a:lnTo>
                        <a:pt x="520591" y="0"/>
                      </a:lnTo>
                      <a:lnTo>
                        <a:pt x="26082" y="0"/>
                      </a:lnTo>
                      <a:lnTo>
                        <a:pt x="0" y="650493"/>
                      </a:lnTo>
                      <a:close/>
                    </a:path>
                  </a:pathLst>
                </a:custGeom>
                <a:ln w="10470">
                  <a:solidFill>
                    <a:srgbClr val="86B934"/>
                  </a:solidFill>
                </a:ln>
              </p:spPr>
              <p:txBody>
                <a:bodyPr wrap="square" lIns="0" tIns="0" rIns="0" bIns="0" rtlCol="0"/>
                <a:lstStyle/>
                <a:p>
                  <a:endParaRPr/>
                </a:p>
              </p:txBody>
            </p:sp>
            <p:sp>
              <p:nvSpPr>
                <p:cNvPr id="936" name="object 822">
                  <a:extLst>
                    <a:ext uri="{FF2B5EF4-FFF2-40B4-BE49-F238E27FC236}">
                      <a16:creationId xmlns:a16="http://schemas.microsoft.com/office/drawing/2014/main" id="{71A20823-8B9D-46CC-A96F-E4B30AA63EF7}"/>
                    </a:ext>
                  </a:extLst>
                </p:cNvPr>
                <p:cNvSpPr/>
                <p:nvPr/>
              </p:nvSpPr>
              <p:spPr>
                <a:xfrm>
                  <a:off x="15132655" y="5691098"/>
                  <a:ext cx="494665" cy="650875"/>
                </a:xfrm>
                <a:custGeom>
                  <a:avLst/>
                  <a:gdLst/>
                  <a:ahLst/>
                  <a:cxnLst/>
                  <a:rect l="l" t="t" r="r" b="b"/>
                  <a:pathLst>
                    <a:path w="494665" h="650875">
                      <a:moveTo>
                        <a:pt x="471032" y="0"/>
                      </a:moveTo>
                      <a:lnTo>
                        <a:pt x="26082" y="0"/>
                      </a:lnTo>
                      <a:lnTo>
                        <a:pt x="0" y="650493"/>
                      </a:lnTo>
                      <a:lnTo>
                        <a:pt x="494508" y="650493"/>
                      </a:lnTo>
                      <a:lnTo>
                        <a:pt x="471032" y="0"/>
                      </a:lnTo>
                      <a:close/>
                    </a:path>
                  </a:pathLst>
                </a:custGeom>
                <a:solidFill>
                  <a:srgbClr val="EEEEEE"/>
                </a:solidFill>
              </p:spPr>
              <p:txBody>
                <a:bodyPr wrap="square" lIns="0" tIns="0" rIns="0" bIns="0" rtlCol="0"/>
                <a:lstStyle/>
                <a:p>
                  <a:endParaRPr/>
                </a:p>
              </p:txBody>
            </p:sp>
            <p:sp>
              <p:nvSpPr>
                <p:cNvPr id="937" name="object 823">
                  <a:extLst>
                    <a:ext uri="{FF2B5EF4-FFF2-40B4-BE49-F238E27FC236}">
                      <a16:creationId xmlns:a16="http://schemas.microsoft.com/office/drawing/2014/main" id="{A2C2E497-68A9-4D91-B239-CB4989F80083}"/>
                    </a:ext>
                  </a:extLst>
                </p:cNvPr>
                <p:cNvSpPr/>
                <p:nvPr/>
              </p:nvSpPr>
              <p:spPr>
                <a:xfrm>
                  <a:off x="15132655" y="5691098"/>
                  <a:ext cx="494665" cy="650875"/>
                </a:xfrm>
                <a:custGeom>
                  <a:avLst/>
                  <a:gdLst/>
                  <a:ahLst/>
                  <a:cxnLst/>
                  <a:rect l="l" t="t" r="r" b="b"/>
                  <a:pathLst>
                    <a:path w="494665" h="650875">
                      <a:moveTo>
                        <a:pt x="0" y="650493"/>
                      </a:moveTo>
                      <a:lnTo>
                        <a:pt x="494508" y="650493"/>
                      </a:lnTo>
                      <a:lnTo>
                        <a:pt x="471032" y="0"/>
                      </a:lnTo>
                      <a:lnTo>
                        <a:pt x="26082" y="0"/>
                      </a:lnTo>
                      <a:lnTo>
                        <a:pt x="0" y="650493"/>
                      </a:lnTo>
                      <a:close/>
                    </a:path>
                  </a:pathLst>
                </a:custGeom>
                <a:ln w="10470">
                  <a:solidFill>
                    <a:srgbClr val="86B934"/>
                  </a:solidFill>
                </a:ln>
              </p:spPr>
              <p:txBody>
                <a:bodyPr wrap="square" lIns="0" tIns="0" rIns="0" bIns="0" rtlCol="0"/>
                <a:lstStyle/>
                <a:p>
                  <a:endParaRPr/>
                </a:p>
              </p:txBody>
            </p:sp>
            <p:sp>
              <p:nvSpPr>
                <p:cNvPr id="938" name="object 824">
                  <a:extLst>
                    <a:ext uri="{FF2B5EF4-FFF2-40B4-BE49-F238E27FC236}">
                      <a16:creationId xmlns:a16="http://schemas.microsoft.com/office/drawing/2014/main" id="{A87382CD-F524-4855-8259-5EECA200E0D3}"/>
                    </a:ext>
                  </a:extLst>
                </p:cNvPr>
                <p:cNvSpPr/>
                <p:nvPr/>
              </p:nvSpPr>
              <p:spPr>
                <a:xfrm>
                  <a:off x="15081153" y="6992081"/>
                  <a:ext cx="592455" cy="634365"/>
                </a:xfrm>
                <a:custGeom>
                  <a:avLst/>
                  <a:gdLst/>
                  <a:ahLst/>
                  <a:cxnLst/>
                  <a:rect l="l" t="t" r="r" b="b"/>
                  <a:pathLst>
                    <a:path w="592455" h="634365">
                      <a:moveTo>
                        <a:pt x="569480" y="0"/>
                      </a:moveTo>
                      <a:lnTo>
                        <a:pt x="25423" y="0"/>
                      </a:lnTo>
                      <a:lnTo>
                        <a:pt x="0" y="634012"/>
                      </a:lnTo>
                      <a:lnTo>
                        <a:pt x="592358" y="633980"/>
                      </a:lnTo>
                      <a:lnTo>
                        <a:pt x="569480" y="0"/>
                      </a:lnTo>
                      <a:close/>
                    </a:path>
                  </a:pathLst>
                </a:custGeom>
                <a:solidFill>
                  <a:srgbClr val="EEEEEE"/>
                </a:solidFill>
              </p:spPr>
              <p:txBody>
                <a:bodyPr wrap="square" lIns="0" tIns="0" rIns="0" bIns="0" rtlCol="0"/>
                <a:lstStyle/>
                <a:p>
                  <a:endParaRPr/>
                </a:p>
              </p:txBody>
            </p:sp>
            <p:sp>
              <p:nvSpPr>
                <p:cNvPr id="939" name="object 825">
                  <a:extLst>
                    <a:ext uri="{FF2B5EF4-FFF2-40B4-BE49-F238E27FC236}">
                      <a16:creationId xmlns:a16="http://schemas.microsoft.com/office/drawing/2014/main" id="{85FE51CD-0231-47A0-B8BA-88A5F00BE41C}"/>
                    </a:ext>
                  </a:extLst>
                </p:cNvPr>
                <p:cNvSpPr/>
                <p:nvPr/>
              </p:nvSpPr>
              <p:spPr>
                <a:xfrm>
                  <a:off x="15081153" y="6992081"/>
                  <a:ext cx="592455" cy="634365"/>
                </a:xfrm>
                <a:custGeom>
                  <a:avLst/>
                  <a:gdLst/>
                  <a:ahLst/>
                  <a:cxnLst/>
                  <a:rect l="l" t="t" r="r" b="b"/>
                  <a:pathLst>
                    <a:path w="592455" h="634365">
                      <a:moveTo>
                        <a:pt x="0" y="634012"/>
                      </a:moveTo>
                      <a:lnTo>
                        <a:pt x="592358" y="633980"/>
                      </a:lnTo>
                      <a:lnTo>
                        <a:pt x="569480" y="0"/>
                      </a:lnTo>
                      <a:lnTo>
                        <a:pt x="25423" y="0"/>
                      </a:lnTo>
                      <a:lnTo>
                        <a:pt x="0" y="634012"/>
                      </a:lnTo>
                      <a:close/>
                    </a:path>
                  </a:pathLst>
                </a:custGeom>
                <a:ln w="10470">
                  <a:solidFill>
                    <a:srgbClr val="86B934"/>
                  </a:solidFill>
                </a:ln>
              </p:spPr>
              <p:txBody>
                <a:bodyPr wrap="square" lIns="0" tIns="0" rIns="0" bIns="0" rtlCol="0"/>
                <a:lstStyle/>
                <a:p>
                  <a:endParaRPr/>
                </a:p>
              </p:txBody>
            </p:sp>
            <p:sp>
              <p:nvSpPr>
                <p:cNvPr id="940" name="object 826">
                  <a:extLst>
                    <a:ext uri="{FF2B5EF4-FFF2-40B4-BE49-F238E27FC236}">
                      <a16:creationId xmlns:a16="http://schemas.microsoft.com/office/drawing/2014/main" id="{46AC8377-0558-48D6-AC88-6F608C9B8805}"/>
                    </a:ext>
                  </a:extLst>
                </p:cNvPr>
                <p:cNvSpPr/>
                <p:nvPr/>
              </p:nvSpPr>
              <p:spPr>
                <a:xfrm>
                  <a:off x="15158736" y="5040604"/>
                  <a:ext cx="445134" cy="650875"/>
                </a:xfrm>
                <a:custGeom>
                  <a:avLst/>
                  <a:gdLst/>
                  <a:ahLst/>
                  <a:cxnLst/>
                  <a:rect l="l" t="t" r="r" b="b"/>
                  <a:pathLst>
                    <a:path w="445134" h="650875">
                      <a:moveTo>
                        <a:pt x="421484" y="0"/>
                      </a:moveTo>
                      <a:lnTo>
                        <a:pt x="26082" y="0"/>
                      </a:lnTo>
                      <a:lnTo>
                        <a:pt x="0" y="650493"/>
                      </a:lnTo>
                      <a:lnTo>
                        <a:pt x="444949" y="650493"/>
                      </a:lnTo>
                      <a:lnTo>
                        <a:pt x="421484" y="0"/>
                      </a:lnTo>
                      <a:close/>
                    </a:path>
                  </a:pathLst>
                </a:custGeom>
                <a:solidFill>
                  <a:srgbClr val="EEEEEE"/>
                </a:solidFill>
              </p:spPr>
              <p:txBody>
                <a:bodyPr wrap="square" lIns="0" tIns="0" rIns="0" bIns="0" rtlCol="0"/>
                <a:lstStyle/>
                <a:p>
                  <a:endParaRPr/>
                </a:p>
              </p:txBody>
            </p:sp>
            <p:sp>
              <p:nvSpPr>
                <p:cNvPr id="941" name="object 827">
                  <a:extLst>
                    <a:ext uri="{FF2B5EF4-FFF2-40B4-BE49-F238E27FC236}">
                      <a16:creationId xmlns:a16="http://schemas.microsoft.com/office/drawing/2014/main" id="{6DF2E502-A230-40E5-8D42-5F1A46E9320A}"/>
                    </a:ext>
                  </a:extLst>
                </p:cNvPr>
                <p:cNvSpPr/>
                <p:nvPr/>
              </p:nvSpPr>
              <p:spPr>
                <a:xfrm>
                  <a:off x="15158736" y="5040604"/>
                  <a:ext cx="445134" cy="650875"/>
                </a:xfrm>
                <a:custGeom>
                  <a:avLst/>
                  <a:gdLst/>
                  <a:ahLst/>
                  <a:cxnLst/>
                  <a:rect l="l" t="t" r="r" b="b"/>
                  <a:pathLst>
                    <a:path w="445134" h="650875">
                      <a:moveTo>
                        <a:pt x="0" y="650493"/>
                      </a:moveTo>
                      <a:lnTo>
                        <a:pt x="444949" y="650493"/>
                      </a:lnTo>
                      <a:lnTo>
                        <a:pt x="421484" y="0"/>
                      </a:lnTo>
                      <a:lnTo>
                        <a:pt x="26082" y="0"/>
                      </a:lnTo>
                      <a:lnTo>
                        <a:pt x="0" y="650493"/>
                      </a:lnTo>
                      <a:close/>
                    </a:path>
                  </a:pathLst>
                </a:custGeom>
                <a:ln w="10470">
                  <a:solidFill>
                    <a:srgbClr val="86B934"/>
                  </a:solidFill>
                </a:ln>
              </p:spPr>
              <p:txBody>
                <a:bodyPr wrap="square" lIns="0" tIns="0" rIns="0" bIns="0" rtlCol="0"/>
                <a:lstStyle/>
                <a:p>
                  <a:endParaRPr/>
                </a:p>
              </p:txBody>
            </p:sp>
            <p:sp>
              <p:nvSpPr>
                <p:cNvPr id="942" name="object 828">
                  <a:extLst>
                    <a:ext uri="{FF2B5EF4-FFF2-40B4-BE49-F238E27FC236}">
                      <a16:creationId xmlns:a16="http://schemas.microsoft.com/office/drawing/2014/main" id="{81EBB306-50EC-412F-930B-5BA786D9C3AE}"/>
                    </a:ext>
                  </a:extLst>
                </p:cNvPr>
                <p:cNvSpPr/>
                <p:nvPr/>
              </p:nvSpPr>
              <p:spPr>
                <a:xfrm>
                  <a:off x="15184816" y="4390110"/>
                  <a:ext cx="395605" cy="650875"/>
                </a:xfrm>
                <a:custGeom>
                  <a:avLst/>
                  <a:gdLst/>
                  <a:ahLst/>
                  <a:cxnLst/>
                  <a:rect l="l" t="t" r="r" b="b"/>
                  <a:pathLst>
                    <a:path w="395605" h="650875">
                      <a:moveTo>
                        <a:pt x="371925" y="0"/>
                      </a:moveTo>
                      <a:lnTo>
                        <a:pt x="26082" y="0"/>
                      </a:lnTo>
                      <a:lnTo>
                        <a:pt x="0" y="650493"/>
                      </a:lnTo>
                      <a:lnTo>
                        <a:pt x="395401" y="650493"/>
                      </a:lnTo>
                      <a:lnTo>
                        <a:pt x="371925" y="0"/>
                      </a:lnTo>
                      <a:close/>
                    </a:path>
                  </a:pathLst>
                </a:custGeom>
                <a:solidFill>
                  <a:srgbClr val="EEEEEE"/>
                </a:solidFill>
              </p:spPr>
              <p:txBody>
                <a:bodyPr wrap="square" lIns="0" tIns="0" rIns="0" bIns="0" rtlCol="0"/>
                <a:lstStyle/>
                <a:p>
                  <a:endParaRPr/>
                </a:p>
              </p:txBody>
            </p:sp>
            <p:sp>
              <p:nvSpPr>
                <p:cNvPr id="943" name="object 829">
                  <a:extLst>
                    <a:ext uri="{FF2B5EF4-FFF2-40B4-BE49-F238E27FC236}">
                      <a16:creationId xmlns:a16="http://schemas.microsoft.com/office/drawing/2014/main" id="{6B7A7EDD-1F23-4908-8993-A85D0AE6C0D1}"/>
                    </a:ext>
                  </a:extLst>
                </p:cNvPr>
                <p:cNvSpPr/>
                <p:nvPr/>
              </p:nvSpPr>
              <p:spPr>
                <a:xfrm>
                  <a:off x="15184816" y="4390110"/>
                  <a:ext cx="395605" cy="650875"/>
                </a:xfrm>
                <a:custGeom>
                  <a:avLst/>
                  <a:gdLst/>
                  <a:ahLst/>
                  <a:cxnLst/>
                  <a:rect l="l" t="t" r="r" b="b"/>
                  <a:pathLst>
                    <a:path w="395605" h="650875">
                      <a:moveTo>
                        <a:pt x="26082" y="0"/>
                      </a:moveTo>
                      <a:lnTo>
                        <a:pt x="0" y="650493"/>
                      </a:lnTo>
                      <a:lnTo>
                        <a:pt x="395401" y="650493"/>
                      </a:lnTo>
                      <a:lnTo>
                        <a:pt x="371925" y="0"/>
                      </a:lnTo>
                      <a:lnTo>
                        <a:pt x="26082" y="0"/>
                      </a:lnTo>
                      <a:close/>
                    </a:path>
                  </a:pathLst>
                </a:custGeom>
                <a:ln w="10470">
                  <a:solidFill>
                    <a:srgbClr val="86B934"/>
                  </a:solidFill>
                </a:ln>
              </p:spPr>
              <p:txBody>
                <a:bodyPr wrap="square" lIns="0" tIns="0" rIns="0" bIns="0" rtlCol="0"/>
                <a:lstStyle/>
                <a:p>
                  <a:endParaRPr/>
                </a:p>
              </p:txBody>
            </p:sp>
          </p:grpSp>
          <p:grpSp>
            <p:nvGrpSpPr>
              <p:cNvPr id="873" name="object 830">
                <a:extLst>
                  <a:ext uri="{FF2B5EF4-FFF2-40B4-BE49-F238E27FC236}">
                    <a16:creationId xmlns:a16="http://schemas.microsoft.com/office/drawing/2014/main" id="{AC1802A8-0FA9-4685-A010-BBD416529718}"/>
                  </a:ext>
                </a:extLst>
              </p:cNvPr>
              <p:cNvGrpSpPr/>
              <p:nvPr/>
            </p:nvGrpSpPr>
            <p:grpSpPr>
              <a:xfrm>
                <a:off x="14994025" y="3075792"/>
                <a:ext cx="775335" cy="4556125"/>
                <a:chOff x="14994025" y="3075792"/>
                <a:chExt cx="775335" cy="4556125"/>
              </a:xfrm>
            </p:grpSpPr>
            <p:sp>
              <p:nvSpPr>
                <p:cNvPr id="874" name="object 831">
                  <a:extLst>
                    <a:ext uri="{FF2B5EF4-FFF2-40B4-BE49-F238E27FC236}">
                      <a16:creationId xmlns:a16="http://schemas.microsoft.com/office/drawing/2014/main" id="{CABAA01C-7015-4D10-9DF9-A230F164F9A1}"/>
                    </a:ext>
                  </a:extLst>
                </p:cNvPr>
                <p:cNvSpPr/>
                <p:nvPr/>
              </p:nvSpPr>
              <p:spPr>
                <a:xfrm>
                  <a:off x="15240291" y="3557010"/>
                  <a:ext cx="290195" cy="100330"/>
                </a:xfrm>
                <a:custGeom>
                  <a:avLst/>
                  <a:gdLst/>
                  <a:ahLst/>
                  <a:cxnLst/>
                  <a:rect l="l" t="t" r="r" b="b"/>
                  <a:pathLst>
                    <a:path w="290194" h="100329">
                      <a:moveTo>
                        <a:pt x="286389" y="0"/>
                      </a:moveTo>
                      <a:lnTo>
                        <a:pt x="4010" y="0"/>
                      </a:lnTo>
                      <a:lnTo>
                        <a:pt x="0" y="100007"/>
                      </a:lnTo>
                      <a:lnTo>
                        <a:pt x="290001" y="100007"/>
                      </a:lnTo>
                      <a:lnTo>
                        <a:pt x="286389" y="0"/>
                      </a:lnTo>
                      <a:close/>
                    </a:path>
                  </a:pathLst>
                </a:custGeom>
                <a:solidFill>
                  <a:srgbClr val="EEEEEE"/>
                </a:solidFill>
              </p:spPr>
              <p:txBody>
                <a:bodyPr wrap="square" lIns="0" tIns="0" rIns="0" bIns="0" rtlCol="0"/>
                <a:lstStyle/>
                <a:p>
                  <a:endParaRPr/>
                </a:p>
              </p:txBody>
            </p:sp>
            <p:sp>
              <p:nvSpPr>
                <p:cNvPr id="875" name="object 832">
                  <a:extLst>
                    <a:ext uri="{FF2B5EF4-FFF2-40B4-BE49-F238E27FC236}">
                      <a16:creationId xmlns:a16="http://schemas.microsoft.com/office/drawing/2014/main" id="{9BCF5817-98CE-43CF-B782-ACFFBB6F3DB0}"/>
                    </a:ext>
                  </a:extLst>
                </p:cNvPr>
                <p:cNvSpPr/>
                <p:nvPr/>
              </p:nvSpPr>
              <p:spPr>
                <a:xfrm>
                  <a:off x="15240291" y="3557010"/>
                  <a:ext cx="290195" cy="100330"/>
                </a:xfrm>
                <a:custGeom>
                  <a:avLst/>
                  <a:gdLst/>
                  <a:ahLst/>
                  <a:cxnLst/>
                  <a:rect l="l" t="t" r="r" b="b"/>
                  <a:pathLst>
                    <a:path w="290194" h="100329">
                      <a:moveTo>
                        <a:pt x="4010" y="0"/>
                      </a:moveTo>
                      <a:lnTo>
                        <a:pt x="0" y="100007"/>
                      </a:lnTo>
                      <a:lnTo>
                        <a:pt x="290001" y="100007"/>
                      </a:lnTo>
                      <a:lnTo>
                        <a:pt x="286389" y="0"/>
                      </a:lnTo>
                      <a:lnTo>
                        <a:pt x="4010" y="0"/>
                      </a:lnTo>
                      <a:close/>
                    </a:path>
                  </a:pathLst>
                </a:custGeom>
                <a:ln w="10470">
                  <a:solidFill>
                    <a:srgbClr val="86B934"/>
                  </a:solidFill>
                </a:ln>
              </p:spPr>
              <p:txBody>
                <a:bodyPr wrap="square" lIns="0" tIns="0" rIns="0" bIns="0" rtlCol="0"/>
                <a:lstStyle/>
                <a:p>
                  <a:endParaRPr/>
                </a:p>
              </p:txBody>
            </p:sp>
            <p:sp>
              <p:nvSpPr>
                <p:cNvPr id="876" name="object 833">
                  <a:extLst>
                    <a:ext uri="{FF2B5EF4-FFF2-40B4-BE49-F238E27FC236}">
                      <a16:creationId xmlns:a16="http://schemas.microsoft.com/office/drawing/2014/main" id="{6ACFF896-F845-4027-A848-3084875118E4}"/>
                    </a:ext>
                  </a:extLst>
                </p:cNvPr>
                <p:cNvSpPr/>
                <p:nvPr/>
              </p:nvSpPr>
              <p:spPr>
                <a:xfrm>
                  <a:off x="15244307" y="3086204"/>
                  <a:ext cx="282575" cy="471170"/>
                </a:xfrm>
                <a:custGeom>
                  <a:avLst/>
                  <a:gdLst/>
                  <a:ahLst/>
                  <a:cxnLst/>
                  <a:rect l="l" t="t" r="r" b="b"/>
                  <a:pathLst>
                    <a:path w="282575" h="471170">
                      <a:moveTo>
                        <a:pt x="265384" y="0"/>
                      </a:moveTo>
                      <a:lnTo>
                        <a:pt x="18868" y="0"/>
                      </a:lnTo>
                      <a:lnTo>
                        <a:pt x="0" y="470802"/>
                      </a:lnTo>
                      <a:lnTo>
                        <a:pt x="282378" y="470802"/>
                      </a:lnTo>
                      <a:lnTo>
                        <a:pt x="265384" y="0"/>
                      </a:lnTo>
                      <a:close/>
                    </a:path>
                  </a:pathLst>
                </a:custGeom>
                <a:solidFill>
                  <a:srgbClr val="C4D32C"/>
                </a:solidFill>
              </p:spPr>
              <p:txBody>
                <a:bodyPr wrap="square" lIns="0" tIns="0" rIns="0" bIns="0" rtlCol="0"/>
                <a:lstStyle/>
                <a:p>
                  <a:endParaRPr/>
                </a:p>
              </p:txBody>
            </p:sp>
            <p:sp>
              <p:nvSpPr>
                <p:cNvPr id="877" name="object 834">
                  <a:extLst>
                    <a:ext uri="{FF2B5EF4-FFF2-40B4-BE49-F238E27FC236}">
                      <a16:creationId xmlns:a16="http://schemas.microsoft.com/office/drawing/2014/main" id="{2EA5AB2A-351C-45C5-836C-8A9A43D78DEB}"/>
                    </a:ext>
                  </a:extLst>
                </p:cNvPr>
                <p:cNvSpPr/>
                <p:nvPr/>
              </p:nvSpPr>
              <p:spPr>
                <a:xfrm>
                  <a:off x="15244307" y="3086204"/>
                  <a:ext cx="282575" cy="471170"/>
                </a:xfrm>
                <a:custGeom>
                  <a:avLst/>
                  <a:gdLst/>
                  <a:ahLst/>
                  <a:cxnLst/>
                  <a:rect l="l" t="t" r="r" b="b"/>
                  <a:pathLst>
                    <a:path w="282575" h="471170">
                      <a:moveTo>
                        <a:pt x="265384" y="0"/>
                      </a:moveTo>
                      <a:lnTo>
                        <a:pt x="18868" y="0"/>
                      </a:lnTo>
                      <a:lnTo>
                        <a:pt x="0" y="470802"/>
                      </a:lnTo>
                      <a:lnTo>
                        <a:pt x="282378" y="470802"/>
                      </a:lnTo>
                      <a:lnTo>
                        <a:pt x="265384" y="0"/>
                      </a:lnTo>
                      <a:close/>
                    </a:path>
                  </a:pathLst>
                </a:custGeom>
                <a:ln w="10470">
                  <a:solidFill>
                    <a:srgbClr val="86B934"/>
                  </a:solidFill>
                </a:ln>
              </p:spPr>
              <p:txBody>
                <a:bodyPr wrap="square" lIns="0" tIns="0" rIns="0" bIns="0" rtlCol="0"/>
                <a:lstStyle/>
                <a:p>
                  <a:endParaRPr/>
                </a:p>
              </p:txBody>
            </p:sp>
            <p:sp>
              <p:nvSpPr>
                <p:cNvPr id="878" name="object 835">
                  <a:extLst>
                    <a:ext uri="{FF2B5EF4-FFF2-40B4-BE49-F238E27FC236}">
                      <a16:creationId xmlns:a16="http://schemas.microsoft.com/office/drawing/2014/main" id="{B86D7742-7799-4A27-9220-E5F92387A54B}"/>
                    </a:ext>
                  </a:extLst>
                </p:cNvPr>
                <p:cNvSpPr/>
                <p:nvPr/>
              </p:nvSpPr>
              <p:spPr>
                <a:xfrm>
                  <a:off x="15236983" y="3657021"/>
                  <a:ext cx="296545" cy="83185"/>
                </a:xfrm>
                <a:custGeom>
                  <a:avLst/>
                  <a:gdLst/>
                  <a:ahLst/>
                  <a:cxnLst/>
                  <a:rect l="l" t="t" r="r" b="b"/>
                  <a:pathLst>
                    <a:path w="296544" h="83185">
                      <a:moveTo>
                        <a:pt x="293310" y="0"/>
                      </a:moveTo>
                      <a:lnTo>
                        <a:pt x="3308" y="0"/>
                      </a:lnTo>
                      <a:lnTo>
                        <a:pt x="0" y="82594"/>
                      </a:lnTo>
                      <a:lnTo>
                        <a:pt x="296284" y="82594"/>
                      </a:lnTo>
                      <a:lnTo>
                        <a:pt x="293310" y="0"/>
                      </a:lnTo>
                      <a:close/>
                    </a:path>
                  </a:pathLst>
                </a:custGeom>
                <a:solidFill>
                  <a:srgbClr val="C4D32C"/>
                </a:solidFill>
              </p:spPr>
              <p:txBody>
                <a:bodyPr wrap="square" lIns="0" tIns="0" rIns="0" bIns="0" rtlCol="0"/>
                <a:lstStyle/>
                <a:p>
                  <a:endParaRPr/>
                </a:p>
              </p:txBody>
            </p:sp>
            <p:sp>
              <p:nvSpPr>
                <p:cNvPr id="879" name="object 836">
                  <a:extLst>
                    <a:ext uri="{FF2B5EF4-FFF2-40B4-BE49-F238E27FC236}">
                      <a16:creationId xmlns:a16="http://schemas.microsoft.com/office/drawing/2014/main" id="{ADF25A5E-B41D-485B-9366-3DDDA28508F4}"/>
                    </a:ext>
                  </a:extLst>
                </p:cNvPr>
                <p:cNvSpPr/>
                <p:nvPr/>
              </p:nvSpPr>
              <p:spPr>
                <a:xfrm>
                  <a:off x="15236983" y="3657021"/>
                  <a:ext cx="296545" cy="83185"/>
                </a:xfrm>
                <a:custGeom>
                  <a:avLst/>
                  <a:gdLst/>
                  <a:ahLst/>
                  <a:cxnLst/>
                  <a:rect l="l" t="t" r="r" b="b"/>
                  <a:pathLst>
                    <a:path w="296544" h="83185">
                      <a:moveTo>
                        <a:pt x="3308" y="0"/>
                      </a:moveTo>
                      <a:lnTo>
                        <a:pt x="0" y="82594"/>
                      </a:lnTo>
                      <a:lnTo>
                        <a:pt x="296284" y="82594"/>
                      </a:lnTo>
                      <a:lnTo>
                        <a:pt x="293310" y="0"/>
                      </a:lnTo>
                      <a:lnTo>
                        <a:pt x="3308" y="0"/>
                      </a:lnTo>
                      <a:close/>
                    </a:path>
                  </a:pathLst>
                </a:custGeom>
                <a:ln w="10470">
                  <a:solidFill>
                    <a:srgbClr val="86B934"/>
                  </a:solidFill>
                </a:ln>
              </p:spPr>
              <p:txBody>
                <a:bodyPr wrap="square" lIns="0" tIns="0" rIns="0" bIns="0" rtlCol="0"/>
                <a:lstStyle/>
                <a:p>
                  <a:endParaRPr/>
                </a:p>
              </p:txBody>
            </p:sp>
            <p:sp>
              <p:nvSpPr>
                <p:cNvPr id="880" name="object 837">
                  <a:extLst>
                    <a:ext uri="{FF2B5EF4-FFF2-40B4-BE49-F238E27FC236}">
                      <a16:creationId xmlns:a16="http://schemas.microsoft.com/office/drawing/2014/main" id="{5528106C-9496-4662-9F1A-36C20FE1E843}"/>
                    </a:ext>
                  </a:extLst>
                </p:cNvPr>
                <p:cNvSpPr/>
                <p:nvPr/>
              </p:nvSpPr>
              <p:spPr>
                <a:xfrm>
                  <a:off x="15210906" y="3739617"/>
                  <a:ext cx="346075" cy="650875"/>
                </a:xfrm>
                <a:custGeom>
                  <a:avLst/>
                  <a:gdLst/>
                  <a:ahLst/>
                  <a:cxnLst/>
                  <a:rect l="l" t="t" r="r" b="b"/>
                  <a:pathLst>
                    <a:path w="346075" h="650875">
                      <a:moveTo>
                        <a:pt x="322367" y="0"/>
                      </a:moveTo>
                      <a:lnTo>
                        <a:pt x="26072" y="0"/>
                      </a:lnTo>
                      <a:lnTo>
                        <a:pt x="0" y="650493"/>
                      </a:lnTo>
                      <a:lnTo>
                        <a:pt x="345842" y="650493"/>
                      </a:lnTo>
                      <a:lnTo>
                        <a:pt x="322367" y="0"/>
                      </a:lnTo>
                      <a:close/>
                    </a:path>
                  </a:pathLst>
                </a:custGeom>
                <a:solidFill>
                  <a:srgbClr val="EEEEEE"/>
                </a:solidFill>
              </p:spPr>
              <p:txBody>
                <a:bodyPr wrap="square" lIns="0" tIns="0" rIns="0" bIns="0" rtlCol="0"/>
                <a:lstStyle/>
                <a:p>
                  <a:endParaRPr/>
                </a:p>
              </p:txBody>
            </p:sp>
            <p:sp>
              <p:nvSpPr>
                <p:cNvPr id="881" name="object 838">
                  <a:extLst>
                    <a:ext uri="{FF2B5EF4-FFF2-40B4-BE49-F238E27FC236}">
                      <a16:creationId xmlns:a16="http://schemas.microsoft.com/office/drawing/2014/main" id="{9482F308-09FB-4D1C-84BA-F9F80B547D38}"/>
                    </a:ext>
                  </a:extLst>
                </p:cNvPr>
                <p:cNvSpPr/>
                <p:nvPr/>
              </p:nvSpPr>
              <p:spPr>
                <a:xfrm>
                  <a:off x="15210906" y="3739617"/>
                  <a:ext cx="346075" cy="650875"/>
                </a:xfrm>
                <a:custGeom>
                  <a:avLst/>
                  <a:gdLst/>
                  <a:ahLst/>
                  <a:cxnLst/>
                  <a:rect l="l" t="t" r="r" b="b"/>
                  <a:pathLst>
                    <a:path w="346075" h="650875">
                      <a:moveTo>
                        <a:pt x="322367" y="0"/>
                      </a:moveTo>
                      <a:lnTo>
                        <a:pt x="26072" y="0"/>
                      </a:lnTo>
                      <a:lnTo>
                        <a:pt x="0" y="650493"/>
                      </a:lnTo>
                      <a:lnTo>
                        <a:pt x="345842" y="650493"/>
                      </a:lnTo>
                      <a:lnTo>
                        <a:pt x="322367" y="0"/>
                      </a:lnTo>
                      <a:close/>
                    </a:path>
                  </a:pathLst>
                </a:custGeom>
                <a:ln w="10470">
                  <a:solidFill>
                    <a:srgbClr val="86B934"/>
                  </a:solidFill>
                </a:ln>
              </p:spPr>
              <p:txBody>
                <a:bodyPr wrap="square" lIns="0" tIns="0" rIns="0" bIns="0" rtlCol="0"/>
                <a:lstStyle/>
                <a:p>
                  <a:endParaRPr/>
                </a:p>
              </p:txBody>
            </p:sp>
            <p:sp>
              <p:nvSpPr>
                <p:cNvPr id="882" name="object 839">
                  <a:extLst>
                    <a:ext uri="{FF2B5EF4-FFF2-40B4-BE49-F238E27FC236}">
                      <a16:creationId xmlns:a16="http://schemas.microsoft.com/office/drawing/2014/main" id="{1A76392A-E618-4A89-B3CC-2C1C3CA9DF35}"/>
                    </a:ext>
                  </a:extLst>
                </p:cNvPr>
                <p:cNvSpPr/>
                <p:nvPr/>
              </p:nvSpPr>
              <p:spPr>
                <a:xfrm>
                  <a:off x="15262466" y="3086202"/>
                  <a:ext cx="236220" cy="4540250"/>
                </a:xfrm>
                <a:custGeom>
                  <a:avLst/>
                  <a:gdLst/>
                  <a:ahLst/>
                  <a:cxnLst/>
                  <a:rect l="l" t="t" r="r" b="b"/>
                  <a:pathLst>
                    <a:path w="236219" h="4540250">
                      <a:moveTo>
                        <a:pt x="170738" y="0"/>
                      </a:moveTo>
                      <a:lnTo>
                        <a:pt x="72657" y="0"/>
                      </a:lnTo>
                      <a:lnTo>
                        <a:pt x="10345" y="3905881"/>
                      </a:lnTo>
                      <a:lnTo>
                        <a:pt x="0" y="4539893"/>
                      </a:lnTo>
                      <a:lnTo>
                        <a:pt x="236128" y="4539893"/>
                      </a:lnTo>
                      <a:lnTo>
                        <a:pt x="226820" y="3905881"/>
                      </a:lnTo>
                      <a:lnTo>
                        <a:pt x="170738" y="0"/>
                      </a:lnTo>
                      <a:close/>
                    </a:path>
                  </a:pathLst>
                </a:custGeom>
                <a:solidFill>
                  <a:srgbClr val="FFFFF7">
                    <a:alpha val="52999"/>
                  </a:srgbClr>
                </a:solidFill>
              </p:spPr>
              <p:txBody>
                <a:bodyPr wrap="square" lIns="0" tIns="0" rIns="0" bIns="0" rtlCol="0"/>
                <a:lstStyle/>
                <a:p>
                  <a:endParaRPr/>
                </a:p>
              </p:txBody>
            </p:sp>
            <p:sp>
              <p:nvSpPr>
                <p:cNvPr id="883" name="object 840">
                  <a:extLst>
                    <a:ext uri="{FF2B5EF4-FFF2-40B4-BE49-F238E27FC236}">
                      <a16:creationId xmlns:a16="http://schemas.microsoft.com/office/drawing/2014/main" id="{6F5E00B9-822B-4036-A469-FDEA82BA35AD}"/>
                    </a:ext>
                  </a:extLst>
                </p:cNvPr>
                <p:cNvSpPr/>
                <p:nvPr/>
              </p:nvSpPr>
              <p:spPr>
                <a:xfrm>
                  <a:off x="15262466" y="3086202"/>
                  <a:ext cx="236220" cy="4540250"/>
                </a:xfrm>
                <a:custGeom>
                  <a:avLst/>
                  <a:gdLst/>
                  <a:ahLst/>
                  <a:cxnLst/>
                  <a:rect l="l" t="t" r="r" b="b"/>
                  <a:pathLst>
                    <a:path w="236219" h="4540250">
                      <a:moveTo>
                        <a:pt x="226820" y="3905881"/>
                      </a:moveTo>
                      <a:lnTo>
                        <a:pt x="217480" y="3255387"/>
                      </a:lnTo>
                      <a:lnTo>
                        <a:pt x="208140" y="2604894"/>
                      </a:lnTo>
                      <a:lnTo>
                        <a:pt x="198800" y="1954401"/>
                      </a:lnTo>
                      <a:lnTo>
                        <a:pt x="189460" y="1303907"/>
                      </a:lnTo>
                      <a:lnTo>
                        <a:pt x="180120" y="653414"/>
                      </a:lnTo>
                      <a:lnTo>
                        <a:pt x="170738" y="0"/>
                      </a:lnTo>
                      <a:lnTo>
                        <a:pt x="72657" y="0"/>
                      </a:lnTo>
                      <a:lnTo>
                        <a:pt x="62228" y="653414"/>
                      </a:lnTo>
                      <a:lnTo>
                        <a:pt x="51851" y="1303907"/>
                      </a:lnTo>
                      <a:lnTo>
                        <a:pt x="41475" y="1954401"/>
                      </a:lnTo>
                      <a:lnTo>
                        <a:pt x="31098" y="2604894"/>
                      </a:lnTo>
                      <a:lnTo>
                        <a:pt x="20721" y="3255387"/>
                      </a:lnTo>
                      <a:lnTo>
                        <a:pt x="10345" y="3905881"/>
                      </a:lnTo>
                      <a:lnTo>
                        <a:pt x="0" y="4539893"/>
                      </a:lnTo>
                      <a:lnTo>
                        <a:pt x="236128" y="4539893"/>
                      </a:lnTo>
                      <a:lnTo>
                        <a:pt x="226820" y="3905881"/>
                      </a:lnTo>
                      <a:close/>
                    </a:path>
                  </a:pathLst>
                </a:custGeom>
                <a:ln w="10470">
                  <a:solidFill>
                    <a:srgbClr val="86B934"/>
                  </a:solidFill>
                </a:ln>
              </p:spPr>
              <p:txBody>
                <a:bodyPr wrap="square" lIns="0" tIns="0" rIns="0" bIns="0" rtlCol="0"/>
                <a:lstStyle/>
                <a:p>
                  <a:endParaRPr/>
                </a:p>
              </p:txBody>
            </p:sp>
            <p:sp>
              <p:nvSpPr>
                <p:cNvPr id="884" name="object 841">
                  <a:extLst>
                    <a:ext uri="{FF2B5EF4-FFF2-40B4-BE49-F238E27FC236}">
                      <a16:creationId xmlns:a16="http://schemas.microsoft.com/office/drawing/2014/main" id="{BC8DCF3E-2199-4AFC-AAC6-A047DB82064D}"/>
                    </a:ext>
                  </a:extLst>
                </p:cNvPr>
                <p:cNvSpPr/>
                <p:nvPr/>
              </p:nvSpPr>
              <p:spPr>
                <a:xfrm>
                  <a:off x="15095415" y="4390107"/>
                  <a:ext cx="565150" cy="38100"/>
                </a:xfrm>
                <a:custGeom>
                  <a:avLst/>
                  <a:gdLst/>
                  <a:ahLst/>
                  <a:cxnLst/>
                  <a:rect l="l" t="t" r="r" b="b"/>
                  <a:pathLst>
                    <a:path w="565150" h="38100">
                      <a:moveTo>
                        <a:pt x="565134" y="0"/>
                      </a:moveTo>
                      <a:lnTo>
                        <a:pt x="0" y="0"/>
                      </a:lnTo>
                      <a:lnTo>
                        <a:pt x="0" y="37789"/>
                      </a:lnTo>
                      <a:lnTo>
                        <a:pt x="565134" y="37789"/>
                      </a:lnTo>
                      <a:lnTo>
                        <a:pt x="565134" y="0"/>
                      </a:lnTo>
                      <a:close/>
                    </a:path>
                  </a:pathLst>
                </a:custGeom>
                <a:solidFill>
                  <a:srgbClr val="85BB24"/>
                </a:solidFill>
              </p:spPr>
              <p:txBody>
                <a:bodyPr wrap="square" lIns="0" tIns="0" rIns="0" bIns="0" rtlCol="0"/>
                <a:lstStyle/>
                <a:p>
                  <a:endParaRPr/>
                </a:p>
              </p:txBody>
            </p:sp>
            <p:sp>
              <p:nvSpPr>
                <p:cNvPr id="885" name="object 842">
                  <a:extLst>
                    <a:ext uri="{FF2B5EF4-FFF2-40B4-BE49-F238E27FC236}">
                      <a16:creationId xmlns:a16="http://schemas.microsoft.com/office/drawing/2014/main" id="{5B03B350-1B2E-440E-BB5C-FF1AC419BD0A}"/>
                    </a:ext>
                  </a:extLst>
                </p:cNvPr>
                <p:cNvSpPr/>
                <p:nvPr/>
              </p:nvSpPr>
              <p:spPr>
                <a:xfrm>
                  <a:off x="15095415" y="4390107"/>
                  <a:ext cx="565150" cy="38100"/>
                </a:xfrm>
                <a:custGeom>
                  <a:avLst/>
                  <a:gdLst/>
                  <a:ahLst/>
                  <a:cxnLst/>
                  <a:rect l="l" t="t" r="r" b="b"/>
                  <a:pathLst>
                    <a:path w="565150" h="38100">
                      <a:moveTo>
                        <a:pt x="565134" y="37789"/>
                      </a:moveTo>
                      <a:lnTo>
                        <a:pt x="0" y="37789"/>
                      </a:lnTo>
                      <a:lnTo>
                        <a:pt x="0" y="0"/>
                      </a:lnTo>
                      <a:lnTo>
                        <a:pt x="565134" y="0"/>
                      </a:lnTo>
                      <a:lnTo>
                        <a:pt x="565134" y="37789"/>
                      </a:lnTo>
                      <a:close/>
                    </a:path>
                  </a:pathLst>
                </a:custGeom>
                <a:ln w="10470">
                  <a:solidFill>
                    <a:srgbClr val="86B934"/>
                  </a:solidFill>
                </a:ln>
              </p:spPr>
              <p:txBody>
                <a:bodyPr wrap="square" lIns="0" tIns="0" rIns="0" bIns="0" rtlCol="0"/>
                <a:lstStyle/>
                <a:p>
                  <a:endParaRPr/>
                </a:p>
              </p:txBody>
            </p:sp>
            <p:sp>
              <p:nvSpPr>
                <p:cNvPr id="886" name="object 843">
                  <a:extLst>
                    <a:ext uri="{FF2B5EF4-FFF2-40B4-BE49-F238E27FC236}">
                      <a16:creationId xmlns:a16="http://schemas.microsoft.com/office/drawing/2014/main" id="{9A839ECF-C282-4392-BC72-F89FE30E3BCD}"/>
                    </a:ext>
                  </a:extLst>
                </p:cNvPr>
                <p:cNvSpPr/>
                <p:nvPr/>
              </p:nvSpPr>
              <p:spPr>
                <a:xfrm>
                  <a:off x="15095415" y="4357553"/>
                  <a:ext cx="8255" cy="38100"/>
                </a:xfrm>
                <a:custGeom>
                  <a:avLst/>
                  <a:gdLst/>
                  <a:ahLst/>
                  <a:cxnLst/>
                  <a:rect l="l" t="t" r="r" b="b"/>
                  <a:pathLst>
                    <a:path w="8255" h="38100">
                      <a:moveTo>
                        <a:pt x="7947" y="0"/>
                      </a:moveTo>
                      <a:lnTo>
                        <a:pt x="0" y="0"/>
                      </a:lnTo>
                      <a:lnTo>
                        <a:pt x="0" y="37789"/>
                      </a:lnTo>
                      <a:lnTo>
                        <a:pt x="7947" y="37789"/>
                      </a:lnTo>
                      <a:lnTo>
                        <a:pt x="7947" y="0"/>
                      </a:lnTo>
                      <a:close/>
                    </a:path>
                  </a:pathLst>
                </a:custGeom>
                <a:solidFill>
                  <a:srgbClr val="85BB24"/>
                </a:solidFill>
              </p:spPr>
              <p:txBody>
                <a:bodyPr wrap="square" lIns="0" tIns="0" rIns="0" bIns="0" rtlCol="0"/>
                <a:lstStyle/>
                <a:p>
                  <a:endParaRPr/>
                </a:p>
              </p:txBody>
            </p:sp>
            <p:sp>
              <p:nvSpPr>
                <p:cNvPr id="887" name="object 844">
                  <a:extLst>
                    <a:ext uri="{FF2B5EF4-FFF2-40B4-BE49-F238E27FC236}">
                      <a16:creationId xmlns:a16="http://schemas.microsoft.com/office/drawing/2014/main" id="{7BD636FB-6FC8-4D80-A782-5A8A2EE8CFE8}"/>
                    </a:ext>
                  </a:extLst>
                </p:cNvPr>
                <p:cNvSpPr/>
                <p:nvPr/>
              </p:nvSpPr>
              <p:spPr>
                <a:xfrm>
                  <a:off x="15095415" y="4357553"/>
                  <a:ext cx="8255" cy="38100"/>
                </a:xfrm>
                <a:custGeom>
                  <a:avLst/>
                  <a:gdLst/>
                  <a:ahLst/>
                  <a:cxnLst/>
                  <a:rect l="l" t="t" r="r" b="b"/>
                  <a:pathLst>
                    <a:path w="8255" h="38100">
                      <a:moveTo>
                        <a:pt x="7947" y="37789"/>
                      </a:moveTo>
                      <a:lnTo>
                        <a:pt x="0" y="37789"/>
                      </a:lnTo>
                      <a:lnTo>
                        <a:pt x="0" y="0"/>
                      </a:lnTo>
                      <a:lnTo>
                        <a:pt x="7947" y="0"/>
                      </a:lnTo>
                      <a:lnTo>
                        <a:pt x="7947" y="37789"/>
                      </a:lnTo>
                      <a:close/>
                    </a:path>
                  </a:pathLst>
                </a:custGeom>
                <a:ln w="10470">
                  <a:solidFill>
                    <a:srgbClr val="86B934"/>
                  </a:solidFill>
                </a:ln>
              </p:spPr>
              <p:txBody>
                <a:bodyPr wrap="square" lIns="0" tIns="0" rIns="0" bIns="0" rtlCol="0"/>
                <a:lstStyle/>
                <a:p>
                  <a:endParaRPr/>
                </a:p>
              </p:txBody>
            </p:sp>
            <p:sp>
              <p:nvSpPr>
                <p:cNvPr id="888" name="object 845">
                  <a:extLst>
                    <a:ext uri="{FF2B5EF4-FFF2-40B4-BE49-F238E27FC236}">
                      <a16:creationId xmlns:a16="http://schemas.microsoft.com/office/drawing/2014/main" id="{F27C968F-B668-4333-BD2B-C639A1BEB576}"/>
                    </a:ext>
                  </a:extLst>
                </p:cNvPr>
                <p:cNvSpPr/>
                <p:nvPr/>
              </p:nvSpPr>
              <p:spPr>
                <a:xfrm>
                  <a:off x="15151131" y="4357553"/>
                  <a:ext cx="8255" cy="38100"/>
                </a:xfrm>
                <a:custGeom>
                  <a:avLst/>
                  <a:gdLst/>
                  <a:ahLst/>
                  <a:cxnLst/>
                  <a:rect l="l" t="t" r="r" b="b"/>
                  <a:pathLst>
                    <a:path w="8255" h="38100">
                      <a:moveTo>
                        <a:pt x="7947" y="0"/>
                      </a:moveTo>
                      <a:lnTo>
                        <a:pt x="0" y="0"/>
                      </a:lnTo>
                      <a:lnTo>
                        <a:pt x="0" y="37789"/>
                      </a:lnTo>
                      <a:lnTo>
                        <a:pt x="7947" y="37789"/>
                      </a:lnTo>
                      <a:lnTo>
                        <a:pt x="7947" y="0"/>
                      </a:lnTo>
                      <a:close/>
                    </a:path>
                  </a:pathLst>
                </a:custGeom>
                <a:solidFill>
                  <a:srgbClr val="85BB24"/>
                </a:solidFill>
              </p:spPr>
              <p:txBody>
                <a:bodyPr wrap="square" lIns="0" tIns="0" rIns="0" bIns="0" rtlCol="0"/>
                <a:lstStyle/>
                <a:p>
                  <a:endParaRPr/>
                </a:p>
              </p:txBody>
            </p:sp>
            <p:sp>
              <p:nvSpPr>
                <p:cNvPr id="889" name="object 846">
                  <a:extLst>
                    <a:ext uri="{FF2B5EF4-FFF2-40B4-BE49-F238E27FC236}">
                      <a16:creationId xmlns:a16="http://schemas.microsoft.com/office/drawing/2014/main" id="{40F586FE-DE50-4ECC-BF75-D7755D1F247B}"/>
                    </a:ext>
                  </a:extLst>
                </p:cNvPr>
                <p:cNvSpPr/>
                <p:nvPr/>
              </p:nvSpPr>
              <p:spPr>
                <a:xfrm>
                  <a:off x="15151131" y="4357553"/>
                  <a:ext cx="8255" cy="38100"/>
                </a:xfrm>
                <a:custGeom>
                  <a:avLst/>
                  <a:gdLst/>
                  <a:ahLst/>
                  <a:cxnLst/>
                  <a:rect l="l" t="t" r="r" b="b"/>
                  <a:pathLst>
                    <a:path w="8255" h="38100">
                      <a:moveTo>
                        <a:pt x="7947" y="37789"/>
                      </a:moveTo>
                      <a:lnTo>
                        <a:pt x="0" y="37789"/>
                      </a:lnTo>
                      <a:lnTo>
                        <a:pt x="0" y="0"/>
                      </a:lnTo>
                      <a:lnTo>
                        <a:pt x="7947" y="0"/>
                      </a:lnTo>
                      <a:lnTo>
                        <a:pt x="7947" y="37789"/>
                      </a:lnTo>
                      <a:close/>
                    </a:path>
                  </a:pathLst>
                </a:custGeom>
                <a:ln w="10470">
                  <a:solidFill>
                    <a:srgbClr val="86B934"/>
                  </a:solidFill>
                </a:ln>
              </p:spPr>
              <p:txBody>
                <a:bodyPr wrap="square" lIns="0" tIns="0" rIns="0" bIns="0" rtlCol="0"/>
                <a:lstStyle/>
                <a:p>
                  <a:endParaRPr/>
                </a:p>
              </p:txBody>
            </p:sp>
            <p:sp>
              <p:nvSpPr>
                <p:cNvPr id="890" name="object 847">
                  <a:extLst>
                    <a:ext uri="{FF2B5EF4-FFF2-40B4-BE49-F238E27FC236}">
                      <a16:creationId xmlns:a16="http://schemas.microsoft.com/office/drawing/2014/main" id="{CC285664-FB7F-4D9E-9181-782ECEFBB55B}"/>
                    </a:ext>
                  </a:extLst>
                </p:cNvPr>
                <p:cNvSpPr/>
                <p:nvPr/>
              </p:nvSpPr>
              <p:spPr>
                <a:xfrm>
                  <a:off x="15206846" y="4357553"/>
                  <a:ext cx="8255" cy="38100"/>
                </a:xfrm>
                <a:custGeom>
                  <a:avLst/>
                  <a:gdLst/>
                  <a:ahLst/>
                  <a:cxnLst/>
                  <a:rect l="l" t="t" r="r" b="b"/>
                  <a:pathLst>
                    <a:path w="8255" h="38100">
                      <a:moveTo>
                        <a:pt x="7947" y="0"/>
                      </a:moveTo>
                      <a:lnTo>
                        <a:pt x="0" y="0"/>
                      </a:lnTo>
                      <a:lnTo>
                        <a:pt x="0" y="37789"/>
                      </a:lnTo>
                      <a:lnTo>
                        <a:pt x="7947" y="37789"/>
                      </a:lnTo>
                      <a:lnTo>
                        <a:pt x="7947" y="0"/>
                      </a:lnTo>
                      <a:close/>
                    </a:path>
                  </a:pathLst>
                </a:custGeom>
                <a:solidFill>
                  <a:srgbClr val="85BB24"/>
                </a:solidFill>
              </p:spPr>
              <p:txBody>
                <a:bodyPr wrap="square" lIns="0" tIns="0" rIns="0" bIns="0" rtlCol="0"/>
                <a:lstStyle/>
                <a:p>
                  <a:endParaRPr/>
                </a:p>
              </p:txBody>
            </p:sp>
            <p:sp>
              <p:nvSpPr>
                <p:cNvPr id="891" name="object 848">
                  <a:extLst>
                    <a:ext uri="{FF2B5EF4-FFF2-40B4-BE49-F238E27FC236}">
                      <a16:creationId xmlns:a16="http://schemas.microsoft.com/office/drawing/2014/main" id="{212BEA0E-A2B2-42CD-AA73-B594A1974293}"/>
                    </a:ext>
                  </a:extLst>
                </p:cNvPr>
                <p:cNvSpPr/>
                <p:nvPr/>
              </p:nvSpPr>
              <p:spPr>
                <a:xfrm>
                  <a:off x="15206846" y="4357553"/>
                  <a:ext cx="8255" cy="38100"/>
                </a:xfrm>
                <a:custGeom>
                  <a:avLst/>
                  <a:gdLst/>
                  <a:ahLst/>
                  <a:cxnLst/>
                  <a:rect l="l" t="t" r="r" b="b"/>
                  <a:pathLst>
                    <a:path w="8255" h="38100">
                      <a:moveTo>
                        <a:pt x="7947" y="37789"/>
                      </a:moveTo>
                      <a:lnTo>
                        <a:pt x="0" y="37789"/>
                      </a:lnTo>
                      <a:lnTo>
                        <a:pt x="0" y="0"/>
                      </a:lnTo>
                      <a:lnTo>
                        <a:pt x="7947" y="0"/>
                      </a:lnTo>
                      <a:lnTo>
                        <a:pt x="7947" y="37789"/>
                      </a:lnTo>
                      <a:close/>
                    </a:path>
                  </a:pathLst>
                </a:custGeom>
                <a:ln w="10470">
                  <a:solidFill>
                    <a:srgbClr val="86B934"/>
                  </a:solidFill>
                </a:ln>
              </p:spPr>
              <p:txBody>
                <a:bodyPr wrap="square" lIns="0" tIns="0" rIns="0" bIns="0" rtlCol="0"/>
                <a:lstStyle/>
                <a:p>
                  <a:endParaRPr/>
                </a:p>
              </p:txBody>
            </p:sp>
            <p:sp>
              <p:nvSpPr>
                <p:cNvPr id="892" name="object 849">
                  <a:extLst>
                    <a:ext uri="{FF2B5EF4-FFF2-40B4-BE49-F238E27FC236}">
                      <a16:creationId xmlns:a16="http://schemas.microsoft.com/office/drawing/2014/main" id="{FBC85BCA-01AD-4AD8-8022-528A3B174F39}"/>
                    </a:ext>
                  </a:extLst>
                </p:cNvPr>
                <p:cNvSpPr/>
                <p:nvPr/>
              </p:nvSpPr>
              <p:spPr>
                <a:xfrm>
                  <a:off x="15262572" y="4357553"/>
                  <a:ext cx="8255" cy="38100"/>
                </a:xfrm>
                <a:custGeom>
                  <a:avLst/>
                  <a:gdLst/>
                  <a:ahLst/>
                  <a:cxnLst/>
                  <a:rect l="l" t="t" r="r" b="b"/>
                  <a:pathLst>
                    <a:path w="8255" h="38100">
                      <a:moveTo>
                        <a:pt x="7947" y="0"/>
                      </a:moveTo>
                      <a:lnTo>
                        <a:pt x="0" y="0"/>
                      </a:lnTo>
                      <a:lnTo>
                        <a:pt x="0" y="37789"/>
                      </a:lnTo>
                      <a:lnTo>
                        <a:pt x="7947" y="37789"/>
                      </a:lnTo>
                      <a:lnTo>
                        <a:pt x="7947" y="0"/>
                      </a:lnTo>
                      <a:close/>
                    </a:path>
                  </a:pathLst>
                </a:custGeom>
                <a:solidFill>
                  <a:srgbClr val="85BB24"/>
                </a:solidFill>
              </p:spPr>
              <p:txBody>
                <a:bodyPr wrap="square" lIns="0" tIns="0" rIns="0" bIns="0" rtlCol="0"/>
                <a:lstStyle/>
                <a:p>
                  <a:endParaRPr/>
                </a:p>
              </p:txBody>
            </p:sp>
            <p:sp>
              <p:nvSpPr>
                <p:cNvPr id="893" name="object 850">
                  <a:extLst>
                    <a:ext uri="{FF2B5EF4-FFF2-40B4-BE49-F238E27FC236}">
                      <a16:creationId xmlns:a16="http://schemas.microsoft.com/office/drawing/2014/main" id="{BEDFBDAB-A3D7-463A-8997-A0F48ACDD0DD}"/>
                    </a:ext>
                  </a:extLst>
                </p:cNvPr>
                <p:cNvSpPr/>
                <p:nvPr/>
              </p:nvSpPr>
              <p:spPr>
                <a:xfrm>
                  <a:off x="15262572" y="4357553"/>
                  <a:ext cx="8255" cy="38100"/>
                </a:xfrm>
                <a:custGeom>
                  <a:avLst/>
                  <a:gdLst/>
                  <a:ahLst/>
                  <a:cxnLst/>
                  <a:rect l="l" t="t" r="r" b="b"/>
                  <a:pathLst>
                    <a:path w="8255" h="38100">
                      <a:moveTo>
                        <a:pt x="7947" y="37789"/>
                      </a:moveTo>
                      <a:lnTo>
                        <a:pt x="0" y="37789"/>
                      </a:lnTo>
                      <a:lnTo>
                        <a:pt x="0" y="0"/>
                      </a:lnTo>
                      <a:lnTo>
                        <a:pt x="7947" y="0"/>
                      </a:lnTo>
                      <a:lnTo>
                        <a:pt x="7947" y="37789"/>
                      </a:lnTo>
                      <a:close/>
                    </a:path>
                  </a:pathLst>
                </a:custGeom>
                <a:ln w="10470">
                  <a:solidFill>
                    <a:srgbClr val="86B934"/>
                  </a:solidFill>
                </a:ln>
              </p:spPr>
              <p:txBody>
                <a:bodyPr wrap="square" lIns="0" tIns="0" rIns="0" bIns="0" rtlCol="0"/>
                <a:lstStyle/>
                <a:p>
                  <a:endParaRPr/>
                </a:p>
              </p:txBody>
            </p:sp>
            <p:sp>
              <p:nvSpPr>
                <p:cNvPr id="894" name="object 851">
                  <a:extLst>
                    <a:ext uri="{FF2B5EF4-FFF2-40B4-BE49-F238E27FC236}">
                      <a16:creationId xmlns:a16="http://schemas.microsoft.com/office/drawing/2014/main" id="{2B535CC6-275E-470F-9057-58B247E2D6C3}"/>
                    </a:ext>
                  </a:extLst>
                </p:cNvPr>
                <p:cNvSpPr/>
                <p:nvPr/>
              </p:nvSpPr>
              <p:spPr>
                <a:xfrm>
                  <a:off x="15318288" y="4357553"/>
                  <a:ext cx="8255" cy="38100"/>
                </a:xfrm>
                <a:custGeom>
                  <a:avLst/>
                  <a:gdLst/>
                  <a:ahLst/>
                  <a:cxnLst/>
                  <a:rect l="l" t="t" r="r" b="b"/>
                  <a:pathLst>
                    <a:path w="8255" h="38100">
                      <a:moveTo>
                        <a:pt x="7947" y="0"/>
                      </a:moveTo>
                      <a:lnTo>
                        <a:pt x="0" y="0"/>
                      </a:lnTo>
                      <a:lnTo>
                        <a:pt x="0" y="37789"/>
                      </a:lnTo>
                      <a:lnTo>
                        <a:pt x="7947" y="37789"/>
                      </a:lnTo>
                      <a:lnTo>
                        <a:pt x="7947" y="0"/>
                      </a:lnTo>
                      <a:close/>
                    </a:path>
                  </a:pathLst>
                </a:custGeom>
                <a:solidFill>
                  <a:srgbClr val="85BB24"/>
                </a:solidFill>
              </p:spPr>
              <p:txBody>
                <a:bodyPr wrap="square" lIns="0" tIns="0" rIns="0" bIns="0" rtlCol="0"/>
                <a:lstStyle/>
                <a:p>
                  <a:endParaRPr/>
                </a:p>
              </p:txBody>
            </p:sp>
            <p:sp>
              <p:nvSpPr>
                <p:cNvPr id="895" name="object 852">
                  <a:extLst>
                    <a:ext uri="{FF2B5EF4-FFF2-40B4-BE49-F238E27FC236}">
                      <a16:creationId xmlns:a16="http://schemas.microsoft.com/office/drawing/2014/main" id="{88650F89-91C7-47A1-8D78-0CA3F5240B11}"/>
                    </a:ext>
                  </a:extLst>
                </p:cNvPr>
                <p:cNvSpPr/>
                <p:nvPr/>
              </p:nvSpPr>
              <p:spPr>
                <a:xfrm>
                  <a:off x="15318288" y="4357553"/>
                  <a:ext cx="8255" cy="38100"/>
                </a:xfrm>
                <a:custGeom>
                  <a:avLst/>
                  <a:gdLst/>
                  <a:ahLst/>
                  <a:cxnLst/>
                  <a:rect l="l" t="t" r="r" b="b"/>
                  <a:pathLst>
                    <a:path w="8255" h="38100">
                      <a:moveTo>
                        <a:pt x="7947" y="37789"/>
                      </a:moveTo>
                      <a:lnTo>
                        <a:pt x="0" y="37789"/>
                      </a:lnTo>
                      <a:lnTo>
                        <a:pt x="0" y="0"/>
                      </a:lnTo>
                      <a:lnTo>
                        <a:pt x="7947" y="0"/>
                      </a:lnTo>
                      <a:lnTo>
                        <a:pt x="7947" y="37789"/>
                      </a:lnTo>
                      <a:close/>
                    </a:path>
                  </a:pathLst>
                </a:custGeom>
                <a:ln w="10470">
                  <a:solidFill>
                    <a:srgbClr val="86B934"/>
                  </a:solidFill>
                </a:ln>
              </p:spPr>
              <p:txBody>
                <a:bodyPr wrap="square" lIns="0" tIns="0" rIns="0" bIns="0" rtlCol="0"/>
                <a:lstStyle/>
                <a:p>
                  <a:endParaRPr/>
                </a:p>
              </p:txBody>
            </p:sp>
            <p:sp>
              <p:nvSpPr>
                <p:cNvPr id="896" name="object 853">
                  <a:extLst>
                    <a:ext uri="{FF2B5EF4-FFF2-40B4-BE49-F238E27FC236}">
                      <a16:creationId xmlns:a16="http://schemas.microsoft.com/office/drawing/2014/main" id="{171DE040-61C3-4029-B5B7-F1DCE41F8002}"/>
                    </a:ext>
                  </a:extLst>
                </p:cNvPr>
                <p:cNvSpPr/>
                <p:nvPr/>
              </p:nvSpPr>
              <p:spPr>
                <a:xfrm>
                  <a:off x="15374003" y="4357553"/>
                  <a:ext cx="8255" cy="38100"/>
                </a:xfrm>
                <a:custGeom>
                  <a:avLst/>
                  <a:gdLst/>
                  <a:ahLst/>
                  <a:cxnLst/>
                  <a:rect l="l" t="t" r="r" b="b"/>
                  <a:pathLst>
                    <a:path w="8255" h="38100">
                      <a:moveTo>
                        <a:pt x="7947" y="0"/>
                      </a:moveTo>
                      <a:lnTo>
                        <a:pt x="0" y="0"/>
                      </a:lnTo>
                      <a:lnTo>
                        <a:pt x="0" y="37789"/>
                      </a:lnTo>
                      <a:lnTo>
                        <a:pt x="7947" y="37789"/>
                      </a:lnTo>
                      <a:lnTo>
                        <a:pt x="7947" y="0"/>
                      </a:lnTo>
                      <a:close/>
                    </a:path>
                  </a:pathLst>
                </a:custGeom>
                <a:solidFill>
                  <a:srgbClr val="85BB24"/>
                </a:solidFill>
              </p:spPr>
              <p:txBody>
                <a:bodyPr wrap="square" lIns="0" tIns="0" rIns="0" bIns="0" rtlCol="0"/>
                <a:lstStyle/>
                <a:p>
                  <a:endParaRPr/>
                </a:p>
              </p:txBody>
            </p:sp>
            <p:sp>
              <p:nvSpPr>
                <p:cNvPr id="897" name="object 854">
                  <a:extLst>
                    <a:ext uri="{FF2B5EF4-FFF2-40B4-BE49-F238E27FC236}">
                      <a16:creationId xmlns:a16="http://schemas.microsoft.com/office/drawing/2014/main" id="{2F36E910-AE0F-4D7B-B96D-910A1DC04BD8}"/>
                    </a:ext>
                  </a:extLst>
                </p:cNvPr>
                <p:cNvSpPr/>
                <p:nvPr/>
              </p:nvSpPr>
              <p:spPr>
                <a:xfrm>
                  <a:off x="15374003" y="4357553"/>
                  <a:ext cx="8255" cy="38100"/>
                </a:xfrm>
                <a:custGeom>
                  <a:avLst/>
                  <a:gdLst/>
                  <a:ahLst/>
                  <a:cxnLst/>
                  <a:rect l="l" t="t" r="r" b="b"/>
                  <a:pathLst>
                    <a:path w="8255" h="38100">
                      <a:moveTo>
                        <a:pt x="7947" y="37789"/>
                      </a:moveTo>
                      <a:lnTo>
                        <a:pt x="0" y="37789"/>
                      </a:lnTo>
                      <a:lnTo>
                        <a:pt x="0" y="0"/>
                      </a:lnTo>
                      <a:lnTo>
                        <a:pt x="7947" y="0"/>
                      </a:lnTo>
                      <a:lnTo>
                        <a:pt x="7947" y="37789"/>
                      </a:lnTo>
                      <a:close/>
                    </a:path>
                  </a:pathLst>
                </a:custGeom>
                <a:ln w="10470">
                  <a:solidFill>
                    <a:srgbClr val="86B934"/>
                  </a:solidFill>
                </a:ln>
              </p:spPr>
              <p:txBody>
                <a:bodyPr wrap="square" lIns="0" tIns="0" rIns="0" bIns="0" rtlCol="0"/>
                <a:lstStyle/>
                <a:p>
                  <a:endParaRPr/>
                </a:p>
              </p:txBody>
            </p:sp>
            <p:sp>
              <p:nvSpPr>
                <p:cNvPr id="898" name="object 855">
                  <a:extLst>
                    <a:ext uri="{FF2B5EF4-FFF2-40B4-BE49-F238E27FC236}">
                      <a16:creationId xmlns:a16="http://schemas.microsoft.com/office/drawing/2014/main" id="{1E62DEBD-0E22-4F0E-AF07-7491D3720399}"/>
                    </a:ext>
                  </a:extLst>
                </p:cNvPr>
                <p:cNvSpPr/>
                <p:nvPr/>
              </p:nvSpPr>
              <p:spPr>
                <a:xfrm>
                  <a:off x="15429729" y="4357553"/>
                  <a:ext cx="8255" cy="38100"/>
                </a:xfrm>
                <a:custGeom>
                  <a:avLst/>
                  <a:gdLst/>
                  <a:ahLst/>
                  <a:cxnLst/>
                  <a:rect l="l" t="t" r="r" b="b"/>
                  <a:pathLst>
                    <a:path w="8255" h="38100">
                      <a:moveTo>
                        <a:pt x="7947" y="0"/>
                      </a:moveTo>
                      <a:lnTo>
                        <a:pt x="0" y="0"/>
                      </a:lnTo>
                      <a:lnTo>
                        <a:pt x="0" y="37789"/>
                      </a:lnTo>
                      <a:lnTo>
                        <a:pt x="7947" y="37789"/>
                      </a:lnTo>
                      <a:lnTo>
                        <a:pt x="7947" y="0"/>
                      </a:lnTo>
                      <a:close/>
                    </a:path>
                  </a:pathLst>
                </a:custGeom>
                <a:solidFill>
                  <a:srgbClr val="85BB24"/>
                </a:solidFill>
              </p:spPr>
              <p:txBody>
                <a:bodyPr wrap="square" lIns="0" tIns="0" rIns="0" bIns="0" rtlCol="0"/>
                <a:lstStyle/>
                <a:p>
                  <a:endParaRPr/>
                </a:p>
              </p:txBody>
            </p:sp>
            <p:sp>
              <p:nvSpPr>
                <p:cNvPr id="899" name="object 856">
                  <a:extLst>
                    <a:ext uri="{FF2B5EF4-FFF2-40B4-BE49-F238E27FC236}">
                      <a16:creationId xmlns:a16="http://schemas.microsoft.com/office/drawing/2014/main" id="{7AD48A95-ECB0-498F-B939-8A0F9D30E21C}"/>
                    </a:ext>
                  </a:extLst>
                </p:cNvPr>
                <p:cNvSpPr/>
                <p:nvPr/>
              </p:nvSpPr>
              <p:spPr>
                <a:xfrm>
                  <a:off x="15429729" y="4357553"/>
                  <a:ext cx="8255" cy="38100"/>
                </a:xfrm>
                <a:custGeom>
                  <a:avLst/>
                  <a:gdLst/>
                  <a:ahLst/>
                  <a:cxnLst/>
                  <a:rect l="l" t="t" r="r" b="b"/>
                  <a:pathLst>
                    <a:path w="8255" h="38100">
                      <a:moveTo>
                        <a:pt x="7947" y="37789"/>
                      </a:moveTo>
                      <a:lnTo>
                        <a:pt x="0" y="37789"/>
                      </a:lnTo>
                      <a:lnTo>
                        <a:pt x="0" y="0"/>
                      </a:lnTo>
                      <a:lnTo>
                        <a:pt x="7947" y="0"/>
                      </a:lnTo>
                      <a:lnTo>
                        <a:pt x="7947" y="37789"/>
                      </a:lnTo>
                      <a:close/>
                    </a:path>
                  </a:pathLst>
                </a:custGeom>
                <a:ln w="10470">
                  <a:solidFill>
                    <a:srgbClr val="86B934"/>
                  </a:solidFill>
                </a:ln>
              </p:spPr>
              <p:txBody>
                <a:bodyPr wrap="square" lIns="0" tIns="0" rIns="0" bIns="0" rtlCol="0"/>
                <a:lstStyle/>
                <a:p>
                  <a:endParaRPr/>
                </a:p>
              </p:txBody>
            </p:sp>
            <p:sp>
              <p:nvSpPr>
                <p:cNvPr id="900" name="object 857">
                  <a:extLst>
                    <a:ext uri="{FF2B5EF4-FFF2-40B4-BE49-F238E27FC236}">
                      <a16:creationId xmlns:a16="http://schemas.microsoft.com/office/drawing/2014/main" id="{DC79D743-BF0F-4C70-AD4E-5768C1452D80}"/>
                    </a:ext>
                  </a:extLst>
                </p:cNvPr>
                <p:cNvSpPr/>
                <p:nvPr/>
              </p:nvSpPr>
              <p:spPr>
                <a:xfrm>
                  <a:off x="15485445" y="4357553"/>
                  <a:ext cx="8255" cy="38100"/>
                </a:xfrm>
                <a:custGeom>
                  <a:avLst/>
                  <a:gdLst/>
                  <a:ahLst/>
                  <a:cxnLst/>
                  <a:rect l="l" t="t" r="r" b="b"/>
                  <a:pathLst>
                    <a:path w="8255" h="38100">
                      <a:moveTo>
                        <a:pt x="7947" y="0"/>
                      </a:moveTo>
                      <a:lnTo>
                        <a:pt x="0" y="0"/>
                      </a:lnTo>
                      <a:lnTo>
                        <a:pt x="0" y="37789"/>
                      </a:lnTo>
                      <a:lnTo>
                        <a:pt x="7947" y="37789"/>
                      </a:lnTo>
                      <a:lnTo>
                        <a:pt x="7947" y="0"/>
                      </a:lnTo>
                      <a:close/>
                    </a:path>
                  </a:pathLst>
                </a:custGeom>
                <a:solidFill>
                  <a:srgbClr val="85BB24"/>
                </a:solidFill>
              </p:spPr>
              <p:txBody>
                <a:bodyPr wrap="square" lIns="0" tIns="0" rIns="0" bIns="0" rtlCol="0"/>
                <a:lstStyle/>
                <a:p>
                  <a:endParaRPr/>
                </a:p>
              </p:txBody>
            </p:sp>
            <p:sp>
              <p:nvSpPr>
                <p:cNvPr id="901" name="object 858">
                  <a:extLst>
                    <a:ext uri="{FF2B5EF4-FFF2-40B4-BE49-F238E27FC236}">
                      <a16:creationId xmlns:a16="http://schemas.microsoft.com/office/drawing/2014/main" id="{F74780E8-8380-4D01-8A8A-699AF2228690}"/>
                    </a:ext>
                  </a:extLst>
                </p:cNvPr>
                <p:cNvSpPr/>
                <p:nvPr/>
              </p:nvSpPr>
              <p:spPr>
                <a:xfrm>
                  <a:off x="15485445" y="4357553"/>
                  <a:ext cx="8255" cy="38100"/>
                </a:xfrm>
                <a:custGeom>
                  <a:avLst/>
                  <a:gdLst/>
                  <a:ahLst/>
                  <a:cxnLst/>
                  <a:rect l="l" t="t" r="r" b="b"/>
                  <a:pathLst>
                    <a:path w="8255" h="38100">
                      <a:moveTo>
                        <a:pt x="7947" y="37789"/>
                      </a:moveTo>
                      <a:lnTo>
                        <a:pt x="0" y="37789"/>
                      </a:lnTo>
                      <a:lnTo>
                        <a:pt x="0" y="0"/>
                      </a:lnTo>
                      <a:lnTo>
                        <a:pt x="7947" y="0"/>
                      </a:lnTo>
                      <a:lnTo>
                        <a:pt x="7947" y="37789"/>
                      </a:lnTo>
                      <a:close/>
                    </a:path>
                  </a:pathLst>
                </a:custGeom>
                <a:ln w="10470">
                  <a:solidFill>
                    <a:srgbClr val="86B934"/>
                  </a:solidFill>
                </a:ln>
              </p:spPr>
              <p:txBody>
                <a:bodyPr wrap="square" lIns="0" tIns="0" rIns="0" bIns="0" rtlCol="0"/>
                <a:lstStyle/>
                <a:p>
                  <a:endParaRPr/>
                </a:p>
              </p:txBody>
            </p:sp>
            <p:sp>
              <p:nvSpPr>
                <p:cNvPr id="902" name="object 859">
                  <a:extLst>
                    <a:ext uri="{FF2B5EF4-FFF2-40B4-BE49-F238E27FC236}">
                      <a16:creationId xmlns:a16="http://schemas.microsoft.com/office/drawing/2014/main" id="{6EC76E65-BE01-4973-8057-BD1752A95A55}"/>
                    </a:ext>
                  </a:extLst>
                </p:cNvPr>
                <p:cNvSpPr/>
                <p:nvPr/>
              </p:nvSpPr>
              <p:spPr>
                <a:xfrm>
                  <a:off x="15541161" y="4357553"/>
                  <a:ext cx="8255" cy="38100"/>
                </a:xfrm>
                <a:custGeom>
                  <a:avLst/>
                  <a:gdLst/>
                  <a:ahLst/>
                  <a:cxnLst/>
                  <a:rect l="l" t="t" r="r" b="b"/>
                  <a:pathLst>
                    <a:path w="8255" h="38100">
                      <a:moveTo>
                        <a:pt x="7947" y="0"/>
                      </a:moveTo>
                      <a:lnTo>
                        <a:pt x="0" y="0"/>
                      </a:lnTo>
                      <a:lnTo>
                        <a:pt x="0" y="37789"/>
                      </a:lnTo>
                      <a:lnTo>
                        <a:pt x="7947" y="37789"/>
                      </a:lnTo>
                      <a:lnTo>
                        <a:pt x="7947" y="0"/>
                      </a:lnTo>
                      <a:close/>
                    </a:path>
                  </a:pathLst>
                </a:custGeom>
                <a:solidFill>
                  <a:srgbClr val="85BB24"/>
                </a:solidFill>
              </p:spPr>
              <p:txBody>
                <a:bodyPr wrap="square" lIns="0" tIns="0" rIns="0" bIns="0" rtlCol="0"/>
                <a:lstStyle/>
                <a:p>
                  <a:endParaRPr/>
                </a:p>
              </p:txBody>
            </p:sp>
            <p:sp>
              <p:nvSpPr>
                <p:cNvPr id="903" name="object 860">
                  <a:extLst>
                    <a:ext uri="{FF2B5EF4-FFF2-40B4-BE49-F238E27FC236}">
                      <a16:creationId xmlns:a16="http://schemas.microsoft.com/office/drawing/2014/main" id="{C7EBBE42-2475-4555-871B-12C490CC0E7D}"/>
                    </a:ext>
                  </a:extLst>
                </p:cNvPr>
                <p:cNvSpPr/>
                <p:nvPr/>
              </p:nvSpPr>
              <p:spPr>
                <a:xfrm>
                  <a:off x="15541161" y="4357553"/>
                  <a:ext cx="8255" cy="38100"/>
                </a:xfrm>
                <a:custGeom>
                  <a:avLst/>
                  <a:gdLst/>
                  <a:ahLst/>
                  <a:cxnLst/>
                  <a:rect l="l" t="t" r="r" b="b"/>
                  <a:pathLst>
                    <a:path w="8255" h="38100">
                      <a:moveTo>
                        <a:pt x="7947" y="37789"/>
                      </a:moveTo>
                      <a:lnTo>
                        <a:pt x="0" y="37789"/>
                      </a:lnTo>
                      <a:lnTo>
                        <a:pt x="0" y="0"/>
                      </a:lnTo>
                      <a:lnTo>
                        <a:pt x="7947" y="0"/>
                      </a:lnTo>
                      <a:lnTo>
                        <a:pt x="7947" y="37789"/>
                      </a:lnTo>
                      <a:close/>
                    </a:path>
                  </a:pathLst>
                </a:custGeom>
                <a:ln w="10470">
                  <a:solidFill>
                    <a:srgbClr val="86B934"/>
                  </a:solidFill>
                </a:ln>
              </p:spPr>
              <p:txBody>
                <a:bodyPr wrap="square" lIns="0" tIns="0" rIns="0" bIns="0" rtlCol="0"/>
                <a:lstStyle/>
                <a:p>
                  <a:endParaRPr/>
                </a:p>
              </p:txBody>
            </p:sp>
            <p:sp>
              <p:nvSpPr>
                <p:cNvPr id="904" name="object 861">
                  <a:extLst>
                    <a:ext uri="{FF2B5EF4-FFF2-40B4-BE49-F238E27FC236}">
                      <a16:creationId xmlns:a16="http://schemas.microsoft.com/office/drawing/2014/main" id="{FABDE787-6CA7-425B-96B0-F7F96955E678}"/>
                    </a:ext>
                  </a:extLst>
                </p:cNvPr>
                <p:cNvSpPr/>
                <p:nvPr/>
              </p:nvSpPr>
              <p:spPr>
                <a:xfrm>
                  <a:off x="15596887" y="4357553"/>
                  <a:ext cx="8255" cy="38100"/>
                </a:xfrm>
                <a:custGeom>
                  <a:avLst/>
                  <a:gdLst/>
                  <a:ahLst/>
                  <a:cxnLst/>
                  <a:rect l="l" t="t" r="r" b="b"/>
                  <a:pathLst>
                    <a:path w="8255" h="38100">
                      <a:moveTo>
                        <a:pt x="7947" y="0"/>
                      </a:moveTo>
                      <a:lnTo>
                        <a:pt x="0" y="0"/>
                      </a:lnTo>
                      <a:lnTo>
                        <a:pt x="0" y="37789"/>
                      </a:lnTo>
                      <a:lnTo>
                        <a:pt x="7947" y="37789"/>
                      </a:lnTo>
                      <a:lnTo>
                        <a:pt x="7947" y="0"/>
                      </a:lnTo>
                      <a:close/>
                    </a:path>
                  </a:pathLst>
                </a:custGeom>
                <a:solidFill>
                  <a:srgbClr val="85BB24"/>
                </a:solidFill>
              </p:spPr>
              <p:txBody>
                <a:bodyPr wrap="square" lIns="0" tIns="0" rIns="0" bIns="0" rtlCol="0"/>
                <a:lstStyle/>
                <a:p>
                  <a:endParaRPr/>
                </a:p>
              </p:txBody>
            </p:sp>
            <p:sp>
              <p:nvSpPr>
                <p:cNvPr id="905" name="object 862">
                  <a:extLst>
                    <a:ext uri="{FF2B5EF4-FFF2-40B4-BE49-F238E27FC236}">
                      <a16:creationId xmlns:a16="http://schemas.microsoft.com/office/drawing/2014/main" id="{A7C4F8AD-7577-4CA9-8BDB-8DAC9B2B854E}"/>
                    </a:ext>
                  </a:extLst>
                </p:cNvPr>
                <p:cNvSpPr/>
                <p:nvPr/>
              </p:nvSpPr>
              <p:spPr>
                <a:xfrm>
                  <a:off x="15596887" y="4357553"/>
                  <a:ext cx="8255" cy="38100"/>
                </a:xfrm>
                <a:custGeom>
                  <a:avLst/>
                  <a:gdLst/>
                  <a:ahLst/>
                  <a:cxnLst/>
                  <a:rect l="l" t="t" r="r" b="b"/>
                  <a:pathLst>
                    <a:path w="8255" h="38100">
                      <a:moveTo>
                        <a:pt x="7947" y="37789"/>
                      </a:moveTo>
                      <a:lnTo>
                        <a:pt x="0" y="37789"/>
                      </a:lnTo>
                      <a:lnTo>
                        <a:pt x="0" y="0"/>
                      </a:lnTo>
                      <a:lnTo>
                        <a:pt x="7947" y="0"/>
                      </a:lnTo>
                      <a:lnTo>
                        <a:pt x="7947" y="37789"/>
                      </a:lnTo>
                      <a:close/>
                    </a:path>
                  </a:pathLst>
                </a:custGeom>
                <a:ln w="10470">
                  <a:solidFill>
                    <a:srgbClr val="86B934"/>
                  </a:solidFill>
                </a:ln>
              </p:spPr>
              <p:txBody>
                <a:bodyPr wrap="square" lIns="0" tIns="0" rIns="0" bIns="0" rtlCol="0"/>
                <a:lstStyle/>
                <a:p>
                  <a:endParaRPr/>
                </a:p>
              </p:txBody>
            </p:sp>
            <p:sp>
              <p:nvSpPr>
                <p:cNvPr id="906" name="object 863">
                  <a:extLst>
                    <a:ext uri="{FF2B5EF4-FFF2-40B4-BE49-F238E27FC236}">
                      <a16:creationId xmlns:a16="http://schemas.microsoft.com/office/drawing/2014/main" id="{622E48EB-D5E6-4889-82E1-61AA0EF64288}"/>
                    </a:ext>
                  </a:extLst>
                </p:cNvPr>
                <p:cNvSpPr/>
                <p:nvPr/>
              </p:nvSpPr>
              <p:spPr>
                <a:xfrm>
                  <a:off x="15652602" y="4357553"/>
                  <a:ext cx="8255" cy="38100"/>
                </a:xfrm>
                <a:custGeom>
                  <a:avLst/>
                  <a:gdLst/>
                  <a:ahLst/>
                  <a:cxnLst/>
                  <a:rect l="l" t="t" r="r" b="b"/>
                  <a:pathLst>
                    <a:path w="8255" h="38100">
                      <a:moveTo>
                        <a:pt x="7947" y="0"/>
                      </a:moveTo>
                      <a:lnTo>
                        <a:pt x="0" y="0"/>
                      </a:lnTo>
                      <a:lnTo>
                        <a:pt x="0" y="37789"/>
                      </a:lnTo>
                      <a:lnTo>
                        <a:pt x="7947" y="37789"/>
                      </a:lnTo>
                      <a:lnTo>
                        <a:pt x="7947" y="0"/>
                      </a:lnTo>
                      <a:close/>
                    </a:path>
                  </a:pathLst>
                </a:custGeom>
                <a:solidFill>
                  <a:srgbClr val="85BB24"/>
                </a:solidFill>
              </p:spPr>
              <p:txBody>
                <a:bodyPr wrap="square" lIns="0" tIns="0" rIns="0" bIns="0" rtlCol="0"/>
                <a:lstStyle/>
                <a:p>
                  <a:endParaRPr/>
                </a:p>
              </p:txBody>
            </p:sp>
            <p:sp>
              <p:nvSpPr>
                <p:cNvPr id="907" name="object 864">
                  <a:extLst>
                    <a:ext uri="{FF2B5EF4-FFF2-40B4-BE49-F238E27FC236}">
                      <a16:creationId xmlns:a16="http://schemas.microsoft.com/office/drawing/2014/main" id="{5B482940-1035-4355-A08B-EDE568EE3AEB}"/>
                    </a:ext>
                  </a:extLst>
                </p:cNvPr>
                <p:cNvSpPr/>
                <p:nvPr/>
              </p:nvSpPr>
              <p:spPr>
                <a:xfrm>
                  <a:off x="15652602" y="4357553"/>
                  <a:ext cx="8255" cy="38100"/>
                </a:xfrm>
                <a:custGeom>
                  <a:avLst/>
                  <a:gdLst/>
                  <a:ahLst/>
                  <a:cxnLst/>
                  <a:rect l="l" t="t" r="r" b="b"/>
                  <a:pathLst>
                    <a:path w="8255" h="38100">
                      <a:moveTo>
                        <a:pt x="7947" y="37789"/>
                      </a:moveTo>
                      <a:lnTo>
                        <a:pt x="0" y="37789"/>
                      </a:lnTo>
                      <a:lnTo>
                        <a:pt x="0" y="0"/>
                      </a:lnTo>
                      <a:lnTo>
                        <a:pt x="7947" y="0"/>
                      </a:lnTo>
                      <a:lnTo>
                        <a:pt x="7947" y="37789"/>
                      </a:lnTo>
                      <a:close/>
                    </a:path>
                  </a:pathLst>
                </a:custGeom>
                <a:ln w="10470">
                  <a:solidFill>
                    <a:srgbClr val="86B934"/>
                  </a:solidFill>
                </a:ln>
              </p:spPr>
              <p:txBody>
                <a:bodyPr wrap="square" lIns="0" tIns="0" rIns="0" bIns="0" rtlCol="0"/>
                <a:lstStyle/>
                <a:p>
                  <a:endParaRPr/>
                </a:p>
              </p:txBody>
            </p:sp>
            <p:sp>
              <p:nvSpPr>
                <p:cNvPr id="908" name="object 865">
                  <a:extLst>
                    <a:ext uri="{FF2B5EF4-FFF2-40B4-BE49-F238E27FC236}">
                      <a16:creationId xmlns:a16="http://schemas.microsoft.com/office/drawing/2014/main" id="{45E2ACDB-CD93-42D3-BBDE-9322C94D5307}"/>
                    </a:ext>
                  </a:extLst>
                </p:cNvPr>
                <p:cNvSpPr/>
                <p:nvPr/>
              </p:nvSpPr>
              <p:spPr>
                <a:xfrm>
                  <a:off x="14999261" y="6338979"/>
                  <a:ext cx="765175" cy="38100"/>
                </a:xfrm>
                <a:custGeom>
                  <a:avLst/>
                  <a:gdLst/>
                  <a:ahLst/>
                  <a:cxnLst/>
                  <a:rect l="l" t="t" r="r" b="b"/>
                  <a:pathLst>
                    <a:path w="765175" h="38100">
                      <a:moveTo>
                        <a:pt x="764751" y="0"/>
                      </a:moveTo>
                      <a:lnTo>
                        <a:pt x="0" y="0"/>
                      </a:lnTo>
                      <a:lnTo>
                        <a:pt x="0" y="37789"/>
                      </a:lnTo>
                      <a:lnTo>
                        <a:pt x="764751" y="37789"/>
                      </a:lnTo>
                      <a:lnTo>
                        <a:pt x="764751" y="0"/>
                      </a:lnTo>
                      <a:close/>
                    </a:path>
                  </a:pathLst>
                </a:custGeom>
                <a:solidFill>
                  <a:srgbClr val="85BB24"/>
                </a:solidFill>
              </p:spPr>
              <p:txBody>
                <a:bodyPr wrap="square" lIns="0" tIns="0" rIns="0" bIns="0" rtlCol="0"/>
                <a:lstStyle/>
                <a:p>
                  <a:endParaRPr/>
                </a:p>
              </p:txBody>
            </p:sp>
            <p:sp>
              <p:nvSpPr>
                <p:cNvPr id="909" name="object 866">
                  <a:extLst>
                    <a:ext uri="{FF2B5EF4-FFF2-40B4-BE49-F238E27FC236}">
                      <a16:creationId xmlns:a16="http://schemas.microsoft.com/office/drawing/2014/main" id="{CA840DEF-0011-4025-BAFA-AE43BD99203F}"/>
                    </a:ext>
                  </a:extLst>
                </p:cNvPr>
                <p:cNvSpPr/>
                <p:nvPr/>
              </p:nvSpPr>
              <p:spPr>
                <a:xfrm>
                  <a:off x="14999261" y="6338979"/>
                  <a:ext cx="765175" cy="38100"/>
                </a:xfrm>
                <a:custGeom>
                  <a:avLst/>
                  <a:gdLst/>
                  <a:ahLst/>
                  <a:cxnLst/>
                  <a:rect l="l" t="t" r="r" b="b"/>
                  <a:pathLst>
                    <a:path w="765175" h="38100">
                      <a:moveTo>
                        <a:pt x="764751" y="37789"/>
                      </a:moveTo>
                      <a:lnTo>
                        <a:pt x="0" y="37789"/>
                      </a:lnTo>
                      <a:lnTo>
                        <a:pt x="0" y="0"/>
                      </a:lnTo>
                      <a:lnTo>
                        <a:pt x="764751" y="0"/>
                      </a:lnTo>
                      <a:lnTo>
                        <a:pt x="764751" y="37789"/>
                      </a:lnTo>
                      <a:close/>
                    </a:path>
                  </a:pathLst>
                </a:custGeom>
                <a:ln w="10470">
                  <a:solidFill>
                    <a:srgbClr val="86B934"/>
                  </a:solidFill>
                </a:ln>
              </p:spPr>
              <p:txBody>
                <a:bodyPr wrap="square" lIns="0" tIns="0" rIns="0" bIns="0" rtlCol="0"/>
                <a:lstStyle/>
                <a:p>
                  <a:endParaRPr/>
                </a:p>
              </p:txBody>
            </p:sp>
            <p:sp>
              <p:nvSpPr>
                <p:cNvPr id="910" name="object 867">
                  <a:extLst>
                    <a:ext uri="{FF2B5EF4-FFF2-40B4-BE49-F238E27FC236}">
                      <a16:creationId xmlns:a16="http://schemas.microsoft.com/office/drawing/2014/main" id="{0CF1CE45-BC76-4286-A17B-2C9B0F4DC3D7}"/>
                    </a:ext>
                  </a:extLst>
                </p:cNvPr>
                <p:cNvSpPr/>
                <p:nvPr/>
              </p:nvSpPr>
              <p:spPr>
                <a:xfrm>
                  <a:off x="14999261" y="6306415"/>
                  <a:ext cx="10795" cy="38100"/>
                </a:xfrm>
                <a:custGeom>
                  <a:avLst/>
                  <a:gdLst/>
                  <a:ahLst/>
                  <a:cxnLst/>
                  <a:rect l="l" t="t" r="r" b="b"/>
                  <a:pathLst>
                    <a:path w="10794" h="38100">
                      <a:moveTo>
                        <a:pt x="10753" y="0"/>
                      </a:moveTo>
                      <a:lnTo>
                        <a:pt x="0" y="0"/>
                      </a:lnTo>
                      <a:lnTo>
                        <a:pt x="0" y="37789"/>
                      </a:lnTo>
                      <a:lnTo>
                        <a:pt x="10753" y="37789"/>
                      </a:lnTo>
                      <a:lnTo>
                        <a:pt x="10753" y="0"/>
                      </a:lnTo>
                      <a:close/>
                    </a:path>
                  </a:pathLst>
                </a:custGeom>
                <a:solidFill>
                  <a:srgbClr val="85BB24"/>
                </a:solidFill>
              </p:spPr>
              <p:txBody>
                <a:bodyPr wrap="square" lIns="0" tIns="0" rIns="0" bIns="0" rtlCol="0"/>
                <a:lstStyle/>
                <a:p>
                  <a:endParaRPr/>
                </a:p>
              </p:txBody>
            </p:sp>
            <p:sp>
              <p:nvSpPr>
                <p:cNvPr id="911" name="object 868">
                  <a:extLst>
                    <a:ext uri="{FF2B5EF4-FFF2-40B4-BE49-F238E27FC236}">
                      <a16:creationId xmlns:a16="http://schemas.microsoft.com/office/drawing/2014/main" id="{859CD10E-C7E6-44BF-9DFE-2B14EE9E6E53}"/>
                    </a:ext>
                  </a:extLst>
                </p:cNvPr>
                <p:cNvSpPr/>
                <p:nvPr/>
              </p:nvSpPr>
              <p:spPr>
                <a:xfrm>
                  <a:off x="14999261" y="6306415"/>
                  <a:ext cx="10795" cy="38100"/>
                </a:xfrm>
                <a:custGeom>
                  <a:avLst/>
                  <a:gdLst/>
                  <a:ahLst/>
                  <a:cxnLst/>
                  <a:rect l="l" t="t" r="r" b="b"/>
                  <a:pathLst>
                    <a:path w="10794" h="38100">
                      <a:moveTo>
                        <a:pt x="10753" y="37789"/>
                      </a:moveTo>
                      <a:lnTo>
                        <a:pt x="0" y="37789"/>
                      </a:lnTo>
                      <a:lnTo>
                        <a:pt x="0" y="0"/>
                      </a:lnTo>
                      <a:lnTo>
                        <a:pt x="10753" y="0"/>
                      </a:lnTo>
                      <a:lnTo>
                        <a:pt x="10753" y="37789"/>
                      </a:lnTo>
                      <a:close/>
                    </a:path>
                  </a:pathLst>
                </a:custGeom>
                <a:ln w="10470">
                  <a:solidFill>
                    <a:srgbClr val="86B934"/>
                  </a:solidFill>
                </a:ln>
              </p:spPr>
              <p:txBody>
                <a:bodyPr wrap="square" lIns="0" tIns="0" rIns="0" bIns="0" rtlCol="0"/>
                <a:lstStyle/>
                <a:p>
                  <a:endParaRPr/>
                </a:p>
              </p:txBody>
            </p:sp>
            <p:sp>
              <p:nvSpPr>
                <p:cNvPr id="912" name="object 869">
                  <a:extLst>
                    <a:ext uri="{FF2B5EF4-FFF2-40B4-BE49-F238E27FC236}">
                      <a16:creationId xmlns:a16="http://schemas.microsoft.com/office/drawing/2014/main" id="{A30361D3-C406-444F-BF88-C22B8F0A7CA1}"/>
                    </a:ext>
                  </a:extLst>
                </p:cNvPr>
                <p:cNvSpPr/>
                <p:nvPr/>
              </p:nvSpPr>
              <p:spPr>
                <a:xfrm>
                  <a:off x="15074662" y="6306415"/>
                  <a:ext cx="10795" cy="38100"/>
                </a:xfrm>
                <a:custGeom>
                  <a:avLst/>
                  <a:gdLst/>
                  <a:ahLst/>
                  <a:cxnLst/>
                  <a:rect l="l" t="t" r="r" b="b"/>
                  <a:pathLst>
                    <a:path w="10794" h="38100">
                      <a:moveTo>
                        <a:pt x="10753" y="0"/>
                      </a:moveTo>
                      <a:lnTo>
                        <a:pt x="0" y="0"/>
                      </a:lnTo>
                      <a:lnTo>
                        <a:pt x="0" y="37789"/>
                      </a:lnTo>
                      <a:lnTo>
                        <a:pt x="10753" y="37789"/>
                      </a:lnTo>
                      <a:lnTo>
                        <a:pt x="10753" y="0"/>
                      </a:lnTo>
                      <a:close/>
                    </a:path>
                  </a:pathLst>
                </a:custGeom>
                <a:solidFill>
                  <a:srgbClr val="85BB24"/>
                </a:solidFill>
              </p:spPr>
              <p:txBody>
                <a:bodyPr wrap="square" lIns="0" tIns="0" rIns="0" bIns="0" rtlCol="0"/>
                <a:lstStyle/>
                <a:p>
                  <a:endParaRPr/>
                </a:p>
              </p:txBody>
            </p:sp>
            <p:sp>
              <p:nvSpPr>
                <p:cNvPr id="913" name="object 870">
                  <a:extLst>
                    <a:ext uri="{FF2B5EF4-FFF2-40B4-BE49-F238E27FC236}">
                      <a16:creationId xmlns:a16="http://schemas.microsoft.com/office/drawing/2014/main" id="{FB9105EF-5FCB-4196-80F9-E9E46B1964B2}"/>
                    </a:ext>
                  </a:extLst>
                </p:cNvPr>
                <p:cNvSpPr/>
                <p:nvPr/>
              </p:nvSpPr>
              <p:spPr>
                <a:xfrm>
                  <a:off x="15074662" y="6306415"/>
                  <a:ext cx="10795" cy="38100"/>
                </a:xfrm>
                <a:custGeom>
                  <a:avLst/>
                  <a:gdLst/>
                  <a:ahLst/>
                  <a:cxnLst/>
                  <a:rect l="l" t="t" r="r" b="b"/>
                  <a:pathLst>
                    <a:path w="10794" h="38100">
                      <a:moveTo>
                        <a:pt x="10753" y="37789"/>
                      </a:moveTo>
                      <a:lnTo>
                        <a:pt x="0" y="37789"/>
                      </a:lnTo>
                      <a:lnTo>
                        <a:pt x="0" y="0"/>
                      </a:lnTo>
                      <a:lnTo>
                        <a:pt x="10753" y="0"/>
                      </a:lnTo>
                      <a:lnTo>
                        <a:pt x="10753" y="37789"/>
                      </a:lnTo>
                      <a:close/>
                    </a:path>
                  </a:pathLst>
                </a:custGeom>
                <a:ln w="10470">
                  <a:solidFill>
                    <a:srgbClr val="86B934"/>
                  </a:solidFill>
                </a:ln>
              </p:spPr>
              <p:txBody>
                <a:bodyPr wrap="square" lIns="0" tIns="0" rIns="0" bIns="0" rtlCol="0"/>
                <a:lstStyle/>
                <a:p>
                  <a:endParaRPr/>
                </a:p>
              </p:txBody>
            </p:sp>
            <p:sp>
              <p:nvSpPr>
                <p:cNvPr id="914" name="object 871">
                  <a:extLst>
                    <a:ext uri="{FF2B5EF4-FFF2-40B4-BE49-F238E27FC236}">
                      <a16:creationId xmlns:a16="http://schemas.microsoft.com/office/drawing/2014/main" id="{C52CC574-F912-45E0-B275-DE53ECD21384}"/>
                    </a:ext>
                  </a:extLst>
                </p:cNvPr>
                <p:cNvSpPr/>
                <p:nvPr/>
              </p:nvSpPr>
              <p:spPr>
                <a:xfrm>
                  <a:off x="15150062" y="6306415"/>
                  <a:ext cx="10795" cy="38100"/>
                </a:xfrm>
                <a:custGeom>
                  <a:avLst/>
                  <a:gdLst/>
                  <a:ahLst/>
                  <a:cxnLst/>
                  <a:rect l="l" t="t" r="r" b="b"/>
                  <a:pathLst>
                    <a:path w="10794" h="38100">
                      <a:moveTo>
                        <a:pt x="10753" y="0"/>
                      </a:moveTo>
                      <a:lnTo>
                        <a:pt x="0" y="0"/>
                      </a:lnTo>
                      <a:lnTo>
                        <a:pt x="0" y="37789"/>
                      </a:lnTo>
                      <a:lnTo>
                        <a:pt x="10753" y="37789"/>
                      </a:lnTo>
                      <a:lnTo>
                        <a:pt x="10753" y="0"/>
                      </a:lnTo>
                      <a:close/>
                    </a:path>
                  </a:pathLst>
                </a:custGeom>
                <a:solidFill>
                  <a:srgbClr val="85BB24"/>
                </a:solidFill>
              </p:spPr>
              <p:txBody>
                <a:bodyPr wrap="square" lIns="0" tIns="0" rIns="0" bIns="0" rtlCol="0"/>
                <a:lstStyle/>
                <a:p>
                  <a:endParaRPr/>
                </a:p>
              </p:txBody>
            </p:sp>
            <p:sp>
              <p:nvSpPr>
                <p:cNvPr id="915" name="object 872">
                  <a:extLst>
                    <a:ext uri="{FF2B5EF4-FFF2-40B4-BE49-F238E27FC236}">
                      <a16:creationId xmlns:a16="http://schemas.microsoft.com/office/drawing/2014/main" id="{7C582734-64BF-4DED-BD91-B9B123411358}"/>
                    </a:ext>
                  </a:extLst>
                </p:cNvPr>
                <p:cNvSpPr/>
                <p:nvPr/>
              </p:nvSpPr>
              <p:spPr>
                <a:xfrm>
                  <a:off x="15150062" y="6306415"/>
                  <a:ext cx="10795" cy="38100"/>
                </a:xfrm>
                <a:custGeom>
                  <a:avLst/>
                  <a:gdLst/>
                  <a:ahLst/>
                  <a:cxnLst/>
                  <a:rect l="l" t="t" r="r" b="b"/>
                  <a:pathLst>
                    <a:path w="10794" h="38100">
                      <a:moveTo>
                        <a:pt x="10753" y="37789"/>
                      </a:moveTo>
                      <a:lnTo>
                        <a:pt x="0" y="37789"/>
                      </a:lnTo>
                      <a:lnTo>
                        <a:pt x="0" y="0"/>
                      </a:lnTo>
                      <a:lnTo>
                        <a:pt x="10753" y="0"/>
                      </a:lnTo>
                      <a:lnTo>
                        <a:pt x="10753" y="37789"/>
                      </a:lnTo>
                      <a:close/>
                    </a:path>
                  </a:pathLst>
                </a:custGeom>
                <a:ln w="10470">
                  <a:solidFill>
                    <a:srgbClr val="86B934"/>
                  </a:solidFill>
                </a:ln>
              </p:spPr>
              <p:txBody>
                <a:bodyPr wrap="square" lIns="0" tIns="0" rIns="0" bIns="0" rtlCol="0"/>
                <a:lstStyle/>
                <a:p>
                  <a:endParaRPr/>
                </a:p>
              </p:txBody>
            </p:sp>
            <p:sp>
              <p:nvSpPr>
                <p:cNvPr id="916" name="object 873">
                  <a:extLst>
                    <a:ext uri="{FF2B5EF4-FFF2-40B4-BE49-F238E27FC236}">
                      <a16:creationId xmlns:a16="http://schemas.microsoft.com/office/drawing/2014/main" id="{361ACD92-7408-4B4C-961B-A9D7071B31B7}"/>
                    </a:ext>
                  </a:extLst>
                </p:cNvPr>
                <p:cNvSpPr/>
                <p:nvPr/>
              </p:nvSpPr>
              <p:spPr>
                <a:xfrm>
                  <a:off x="15225463" y="6306415"/>
                  <a:ext cx="10795" cy="38100"/>
                </a:xfrm>
                <a:custGeom>
                  <a:avLst/>
                  <a:gdLst/>
                  <a:ahLst/>
                  <a:cxnLst/>
                  <a:rect l="l" t="t" r="r" b="b"/>
                  <a:pathLst>
                    <a:path w="10794" h="38100">
                      <a:moveTo>
                        <a:pt x="10753" y="0"/>
                      </a:moveTo>
                      <a:lnTo>
                        <a:pt x="0" y="0"/>
                      </a:lnTo>
                      <a:lnTo>
                        <a:pt x="0" y="37789"/>
                      </a:lnTo>
                      <a:lnTo>
                        <a:pt x="10753" y="37789"/>
                      </a:lnTo>
                      <a:lnTo>
                        <a:pt x="10753" y="0"/>
                      </a:lnTo>
                      <a:close/>
                    </a:path>
                  </a:pathLst>
                </a:custGeom>
                <a:solidFill>
                  <a:srgbClr val="85BB24"/>
                </a:solidFill>
              </p:spPr>
              <p:txBody>
                <a:bodyPr wrap="square" lIns="0" tIns="0" rIns="0" bIns="0" rtlCol="0"/>
                <a:lstStyle/>
                <a:p>
                  <a:endParaRPr/>
                </a:p>
              </p:txBody>
            </p:sp>
            <p:sp>
              <p:nvSpPr>
                <p:cNvPr id="917" name="object 874">
                  <a:extLst>
                    <a:ext uri="{FF2B5EF4-FFF2-40B4-BE49-F238E27FC236}">
                      <a16:creationId xmlns:a16="http://schemas.microsoft.com/office/drawing/2014/main" id="{DA158627-1A9F-4192-8B07-6943B5DFC956}"/>
                    </a:ext>
                  </a:extLst>
                </p:cNvPr>
                <p:cNvSpPr/>
                <p:nvPr/>
              </p:nvSpPr>
              <p:spPr>
                <a:xfrm>
                  <a:off x="15225463" y="6306415"/>
                  <a:ext cx="10795" cy="38100"/>
                </a:xfrm>
                <a:custGeom>
                  <a:avLst/>
                  <a:gdLst/>
                  <a:ahLst/>
                  <a:cxnLst/>
                  <a:rect l="l" t="t" r="r" b="b"/>
                  <a:pathLst>
                    <a:path w="10794" h="38100">
                      <a:moveTo>
                        <a:pt x="10753" y="37789"/>
                      </a:moveTo>
                      <a:lnTo>
                        <a:pt x="0" y="37789"/>
                      </a:lnTo>
                      <a:lnTo>
                        <a:pt x="0" y="0"/>
                      </a:lnTo>
                      <a:lnTo>
                        <a:pt x="10753" y="0"/>
                      </a:lnTo>
                      <a:lnTo>
                        <a:pt x="10753" y="37789"/>
                      </a:lnTo>
                      <a:close/>
                    </a:path>
                  </a:pathLst>
                </a:custGeom>
                <a:ln w="10470">
                  <a:solidFill>
                    <a:srgbClr val="86B934"/>
                  </a:solidFill>
                </a:ln>
              </p:spPr>
              <p:txBody>
                <a:bodyPr wrap="square" lIns="0" tIns="0" rIns="0" bIns="0" rtlCol="0"/>
                <a:lstStyle/>
                <a:p>
                  <a:endParaRPr/>
                </a:p>
              </p:txBody>
            </p:sp>
            <p:sp>
              <p:nvSpPr>
                <p:cNvPr id="918" name="object 875">
                  <a:extLst>
                    <a:ext uri="{FF2B5EF4-FFF2-40B4-BE49-F238E27FC236}">
                      <a16:creationId xmlns:a16="http://schemas.microsoft.com/office/drawing/2014/main" id="{29525524-E90B-459E-8FB7-01CAAFB0D868}"/>
                    </a:ext>
                  </a:extLst>
                </p:cNvPr>
                <p:cNvSpPr/>
                <p:nvPr/>
              </p:nvSpPr>
              <p:spPr>
                <a:xfrm>
                  <a:off x="15300854" y="6306415"/>
                  <a:ext cx="10795" cy="38100"/>
                </a:xfrm>
                <a:custGeom>
                  <a:avLst/>
                  <a:gdLst/>
                  <a:ahLst/>
                  <a:cxnLst/>
                  <a:rect l="l" t="t" r="r" b="b"/>
                  <a:pathLst>
                    <a:path w="10794" h="38100">
                      <a:moveTo>
                        <a:pt x="10753" y="0"/>
                      </a:moveTo>
                      <a:lnTo>
                        <a:pt x="0" y="0"/>
                      </a:lnTo>
                      <a:lnTo>
                        <a:pt x="0" y="37789"/>
                      </a:lnTo>
                      <a:lnTo>
                        <a:pt x="10753" y="37789"/>
                      </a:lnTo>
                      <a:lnTo>
                        <a:pt x="10753" y="0"/>
                      </a:lnTo>
                      <a:close/>
                    </a:path>
                  </a:pathLst>
                </a:custGeom>
                <a:solidFill>
                  <a:srgbClr val="85BB24"/>
                </a:solidFill>
              </p:spPr>
              <p:txBody>
                <a:bodyPr wrap="square" lIns="0" tIns="0" rIns="0" bIns="0" rtlCol="0"/>
                <a:lstStyle/>
                <a:p>
                  <a:endParaRPr/>
                </a:p>
              </p:txBody>
            </p:sp>
            <p:sp>
              <p:nvSpPr>
                <p:cNvPr id="919" name="object 876">
                  <a:extLst>
                    <a:ext uri="{FF2B5EF4-FFF2-40B4-BE49-F238E27FC236}">
                      <a16:creationId xmlns:a16="http://schemas.microsoft.com/office/drawing/2014/main" id="{1E30732D-A77C-4B16-8F01-BD19BA6A1D6A}"/>
                    </a:ext>
                  </a:extLst>
                </p:cNvPr>
                <p:cNvSpPr/>
                <p:nvPr/>
              </p:nvSpPr>
              <p:spPr>
                <a:xfrm>
                  <a:off x="15300854" y="6306415"/>
                  <a:ext cx="10795" cy="38100"/>
                </a:xfrm>
                <a:custGeom>
                  <a:avLst/>
                  <a:gdLst/>
                  <a:ahLst/>
                  <a:cxnLst/>
                  <a:rect l="l" t="t" r="r" b="b"/>
                  <a:pathLst>
                    <a:path w="10794" h="38100">
                      <a:moveTo>
                        <a:pt x="10753" y="37789"/>
                      </a:moveTo>
                      <a:lnTo>
                        <a:pt x="0" y="37789"/>
                      </a:lnTo>
                      <a:lnTo>
                        <a:pt x="0" y="0"/>
                      </a:lnTo>
                      <a:lnTo>
                        <a:pt x="10753" y="0"/>
                      </a:lnTo>
                      <a:lnTo>
                        <a:pt x="10753" y="37789"/>
                      </a:lnTo>
                      <a:close/>
                    </a:path>
                  </a:pathLst>
                </a:custGeom>
                <a:ln w="10470">
                  <a:solidFill>
                    <a:srgbClr val="86B934"/>
                  </a:solidFill>
                </a:ln>
              </p:spPr>
              <p:txBody>
                <a:bodyPr wrap="square" lIns="0" tIns="0" rIns="0" bIns="0" rtlCol="0"/>
                <a:lstStyle/>
                <a:p>
                  <a:endParaRPr/>
                </a:p>
              </p:txBody>
            </p:sp>
            <p:sp>
              <p:nvSpPr>
                <p:cNvPr id="920" name="object 877">
                  <a:extLst>
                    <a:ext uri="{FF2B5EF4-FFF2-40B4-BE49-F238E27FC236}">
                      <a16:creationId xmlns:a16="http://schemas.microsoft.com/office/drawing/2014/main" id="{D86550A7-E2EC-4178-8C81-30ADC6B087EB}"/>
                    </a:ext>
                  </a:extLst>
                </p:cNvPr>
                <p:cNvSpPr/>
                <p:nvPr/>
              </p:nvSpPr>
              <p:spPr>
                <a:xfrm>
                  <a:off x="15376255" y="6306415"/>
                  <a:ext cx="10795" cy="38100"/>
                </a:xfrm>
                <a:custGeom>
                  <a:avLst/>
                  <a:gdLst/>
                  <a:ahLst/>
                  <a:cxnLst/>
                  <a:rect l="l" t="t" r="r" b="b"/>
                  <a:pathLst>
                    <a:path w="10794" h="38100">
                      <a:moveTo>
                        <a:pt x="10753" y="0"/>
                      </a:moveTo>
                      <a:lnTo>
                        <a:pt x="0" y="0"/>
                      </a:lnTo>
                      <a:lnTo>
                        <a:pt x="0" y="37789"/>
                      </a:lnTo>
                      <a:lnTo>
                        <a:pt x="10753" y="37789"/>
                      </a:lnTo>
                      <a:lnTo>
                        <a:pt x="10753" y="0"/>
                      </a:lnTo>
                      <a:close/>
                    </a:path>
                  </a:pathLst>
                </a:custGeom>
                <a:solidFill>
                  <a:srgbClr val="85BB24"/>
                </a:solidFill>
              </p:spPr>
              <p:txBody>
                <a:bodyPr wrap="square" lIns="0" tIns="0" rIns="0" bIns="0" rtlCol="0"/>
                <a:lstStyle/>
                <a:p>
                  <a:endParaRPr/>
                </a:p>
              </p:txBody>
            </p:sp>
            <p:sp>
              <p:nvSpPr>
                <p:cNvPr id="921" name="object 878">
                  <a:extLst>
                    <a:ext uri="{FF2B5EF4-FFF2-40B4-BE49-F238E27FC236}">
                      <a16:creationId xmlns:a16="http://schemas.microsoft.com/office/drawing/2014/main" id="{0F1274F7-B5A2-4DA9-9C1E-757B6599E2F4}"/>
                    </a:ext>
                  </a:extLst>
                </p:cNvPr>
                <p:cNvSpPr/>
                <p:nvPr/>
              </p:nvSpPr>
              <p:spPr>
                <a:xfrm>
                  <a:off x="15376255" y="6306415"/>
                  <a:ext cx="10795" cy="38100"/>
                </a:xfrm>
                <a:custGeom>
                  <a:avLst/>
                  <a:gdLst/>
                  <a:ahLst/>
                  <a:cxnLst/>
                  <a:rect l="l" t="t" r="r" b="b"/>
                  <a:pathLst>
                    <a:path w="10794" h="38100">
                      <a:moveTo>
                        <a:pt x="10753" y="37789"/>
                      </a:moveTo>
                      <a:lnTo>
                        <a:pt x="0" y="37789"/>
                      </a:lnTo>
                      <a:lnTo>
                        <a:pt x="0" y="0"/>
                      </a:lnTo>
                      <a:lnTo>
                        <a:pt x="10753" y="0"/>
                      </a:lnTo>
                      <a:lnTo>
                        <a:pt x="10753" y="37789"/>
                      </a:lnTo>
                      <a:close/>
                    </a:path>
                  </a:pathLst>
                </a:custGeom>
                <a:ln w="10470">
                  <a:solidFill>
                    <a:srgbClr val="86B934"/>
                  </a:solidFill>
                </a:ln>
              </p:spPr>
              <p:txBody>
                <a:bodyPr wrap="square" lIns="0" tIns="0" rIns="0" bIns="0" rtlCol="0"/>
                <a:lstStyle/>
                <a:p>
                  <a:endParaRPr/>
                </a:p>
              </p:txBody>
            </p:sp>
            <p:sp>
              <p:nvSpPr>
                <p:cNvPr id="922" name="object 879">
                  <a:extLst>
                    <a:ext uri="{FF2B5EF4-FFF2-40B4-BE49-F238E27FC236}">
                      <a16:creationId xmlns:a16="http://schemas.microsoft.com/office/drawing/2014/main" id="{9AB06301-1630-4E2F-A09E-EAEB17BD270C}"/>
                    </a:ext>
                  </a:extLst>
                </p:cNvPr>
                <p:cNvSpPr/>
                <p:nvPr/>
              </p:nvSpPr>
              <p:spPr>
                <a:xfrm>
                  <a:off x="15451655" y="6306415"/>
                  <a:ext cx="10795" cy="38100"/>
                </a:xfrm>
                <a:custGeom>
                  <a:avLst/>
                  <a:gdLst/>
                  <a:ahLst/>
                  <a:cxnLst/>
                  <a:rect l="l" t="t" r="r" b="b"/>
                  <a:pathLst>
                    <a:path w="10794" h="38100">
                      <a:moveTo>
                        <a:pt x="10753" y="0"/>
                      </a:moveTo>
                      <a:lnTo>
                        <a:pt x="0" y="0"/>
                      </a:lnTo>
                      <a:lnTo>
                        <a:pt x="0" y="37789"/>
                      </a:lnTo>
                      <a:lnTo>
                        <a:pt x="10753" y="37789"/>
                      </a:lnTo>
                      <a:lnTo>
                        <a:pt x="10753" y="0"/>
                      </a:lnTo>
                      <a:close/>
                    </a:path>
                  </a:pathLst>
                </a:custGeom>
                <a:solidFill>
                  <a:srgbClr val="85BB24"/>
                </a:solidFill>
              </p:spPr>
              <p:txBody>
                <a:bodyPr wrap="square" lIns="0" tIns="0" rIns="0" bIns="0" rtlCol="0"/>
                <a:lstStyle/>
                <a:p>
                  <a:endParaRPr/>
                </a:p>
              </p:txBody>
            </p:sp>
            <p:sp>
              <p:nvSpPr>
                <p:cNvPr id="923" name="object 880">
                  <a:extLst>
                    <a:ext uri="{FF2B5EF4-FFF2-40B4-BE49-F238E27FC236}">
                      <a16:creationId xmlns:a16="http://schemas.microsoft.com/office/drawing/2014/main" id="{866B47D0-3785-4997-A47A-6D4B94CF66AB}"/>
                    </a:ext>
                  </a:extLst>
                </p:cNvPr>
                <p:cNvSpPr/>
                <p:nvPr/>
              </p:nvSpPr>
              <p:spPr>
                <a:xfrm>
                  <a:off x="15451655" y="6306415"/>
                  <a:ext cx="10795" cy="38100"/>
                </a:xfrm>
                <a:custGeom>
                  <a:avLst/>
                  <a:gdLst/>
                  <a:ahLst/>
                  <a:cxnLst/>
                  <a:rect l="l" t="t" r="r" b="b"/>
                  <a:pathLst>
                    <a:path w="10794" h="38100">
                      <a:moveTo>
                        <a:pt x="10753" y="37789"/>
                      </a:moveTo>
                      <a:lnTo>
                        <a:pt x="0" y="37789"/>
                      </a:lnTo>
                      <a:lnTo>
                        <a:pt x="0" y="0"/>
                      </a:lnTo>
                      <a:lnTo>
                        <a:pt x="10753" y="0"/>
                      </a:lnTo>
                      <a:lnTo>
                        <a:pt x="10753" y="37789"/>
                      </a:lnTo>
                      <a:close/>
                    </a:path>
                  </a:pathLst>
                </a:custGeom>
                <a:ln w="10470">
                  <a:solidFill>
                    <a:srgbClr val="86B934"/>
                  </a:solidFill>
                </a:ln>
              </p:spPr>
              <p:txBody>
                <a:bodyPr wrap="square" lIns="0" tIns="0" rIns="0" bIns="0" rtlCol="0"/>
                <a:lstStyle/>
                <a:p>
                  <a:endParaRPr/>
                </a:p>
              </p:txBody>
            </p:sp>
            <p:sp>
              <p:nvSpPr>
                <p:cNvPr id="924" name="object 881">
                  <a:extLst>
                    <a:ext uri="{FF2B5EF4-FFF2-40B4-BE49-F238E27FC236}">
                      <a16:creationId xmlns:a16="http://schemas.microsoft.com/office/drawing/2014/main" id="{B5F9328E-BE40-4BAF-8F19-710E3BCD2977}"/>
                    </a:ext>
                  </a:extLst>
                </p:cNvPr>
                <p:cNvSpPr/>
                <p:nvPr/>
              </p:nvSpPr>
              <p:spPr>
                <a:xfrm>
                  <a:off x="15527056" y="6306415"/>
                  <a:ext cx="10795" cy="38100"/>
                </a:xfrm>
                <a:custGeom>
                  <a:avLst/>
                  <a:gdLst/>
                  <a:ahLst/>
                  <a:cxnLst/>
                  <a:rect l="l" t="t" r="r" b="b"/>
                  <a:pathLst>
                    <a:path w="10794" h="38100">
                      <a:moveTo>
                        <a:pt x="10753" y="0"/>
                      </a:moveTo>
                      <a:lnTo>
                        <a:pt x="0" y="0"/>
                      </a:lnTo>
                      <a:lnTo>
                        <a:pt x="0" y="37789"/>
                      </a:lnTo>
                      <a:lnTo>
                        <a:pt x="10753" y="37789"/>
                      </a:lnTo>
                      <a:lnTo>
                        <a:pt x="10753" y="0"/>
                      </a:lnTo>
                      <a:close/>
                    </a:path>
                  </a:pathLst>
                </a:custGeom>
                <a:solidFill>
                  <a:srgbClr val="85BB24"/>
                </a:solidFill>
              </p:spPr>
              <p:txBody>
                <a:bodyPr wrap="square" lIns="0" tIns="0" rIns="0" bIns="0" rtlCol="0"/>
                <a:lstStyle/>
                <a:p>
                  <a:endParaRPr/>
                </a:p>
              </p:txBody>
            </p:sp>
            <p:sp>
              <p:nvSpPr>
                <p:cNvPr id="925" name="object 882">
                  <a:extLst>
                    <a:ext uri="{FF2B5EF4-FFF2-40B4-BE49-F238E27FC236}">
                      <a16:creationId xmlns:a16="http://schemas.microsoft.com/office/drawing/2014/main" id="{BFA79960-83CB-4B39-898F-4992D60C7E21}"/>
                    </a:ext>
                  </a:extLst>
                </p:cNvPr>
                <p:cNvSpPr/>
                <p:nvPr/>
              </p:nvSpPr>
              <p:spPr>
                <a:xfrm>
                  <a:off x="15527056" y="6306415"/>
                  <a:ext cx="10795" cy="38100"/>
                </a:xfrm>
                <a:custGeom>
                  <a:avLst/>
                  <a:gdLst/>
                  <a:ahLst/>
                  <a:cxnLst/>
                  <a:rect l="l" t="t" r="r" b="b"/>
                  <a:pathLst>
                    <a:path w="10794" h="38100">
                      <a:moveTo>
                        <a:pt x="10753" y="37789"/>
                      </a:moveTo>
                      <a:lnTo>
                        <a:pt x="0" y="37789"/>
                      </a:lnTo>
                      <a:lnTo>
                        <a:pt x="0" y="0"/>
                      </a:lnTo>
                      <a:lnTo>
                        <a:pt x="10753" y="0"/>
                      </a:lnTo>
                      <a:lnTo>
                        <a:pt x="10753" y="37789"/>
                      </a:lnTo>
                      <a:close/>
                    </a:path>
                  </a:pathLst>
                </a:custGeom>
                <a:ln w="10470">
                  <a:solidFill>
                    <a:srgbClr val="86B934"/>
                  </a:solidFill>
                </a:ln>
              </p:spPr>
              <p:txBody>
                <a:bodyPr wrap="square" lIns="0" tIns="0" rIns="0" bIns="0" rtlCol="0"/>
                <a:lstStyle/>
                <a:p>
                  <a:endParaRPr/>
                </a:p>
              </p:txBody>
            </p:sp>
            <p:sp>
              <p:nvSpPr>
                <p:cNvPr id="926" name="object 883">
                  <a:extLst>
                    <a:ext uri="{FF2B5EF4-FFF2-40B4-BE49-F238E27FC236}">
                      <a16:creationId xmlns:a16="http://schemas.microsoft.com/office/drawing/2014/main" id="{CE0E761B-58CF-4A61-AC4B-6AE0040D2E28}"/>
                    </a:ext>
                  </a:extLst>
                </p:cNvPr>
                <p:cNvSpPr/>
                <p:nvPr/>
              </p:nvSpPr>
              <p:spPr>
                <a:xfrm>
                  <a:off x="15602457" y="6306415"/>
                  <a:ext cx="10795" cy="38100"/>
                </a:xfrm>
                <a:custGeom>
                  <a:avLst/>
                  <a:gdLst/>
                  <a:ahLst/>
                  <a:cxnLst/>
                  <a:rect l="l" t="t" r="r" b="b"/>
                  <a:pathLst>
                    <a:path w="10794" h="38100">
                      <a:moveTo>
                        <a:pt x="10753" y="0"/>
                      </a:moveTo>
                      <a:lnTo>
                        <a:pt x="0" y="0"/>
                      </a:lnTo>
                      <a:lnTo>
                        <a:pt x="0" y="37789"/>
                      </a:lnTo>
                      <a:lnTo>
                        <a:pt x="10753" y="37789"/>
                      </a:lnTo>
                      <a:lnTo>
                        <a:pt x="10753" y="0"/>
                      </a:lnTo>
                      <a:close/>
                    </a:path>
                  </a:pathLst>
                </a:custGeom>
                <a:solidFill>
                  <a:srgbClr val="85BB24"/>
                </a:solidFill>
              </p:spPr>
              <p:txBody>
                <a:bodyPr wrap="square" lIns="0" tIns="0" rIns="0" bIns="0" rtlCol="0"/>
                <a:lstStyle/>
                <a:p>
                  <a:endParaRPr/>
                </a:p>
              </p:txBody>
            </p:sp>
            <p:sp>
              <p:nvSpPr>
                <p:cNvPr id="927" name="object 884">
                  <a:extLst>
                    <a:ext uri="{FF2B5EF4-FFF2-40B4-BE49-F238E27FC236}">
                      <a16:creationId xmlns:a16="http://schemas.microsoft.com/office/drawing/2014/main" id="{3B55F63A-9881-4BF2-BD9D-3A8079E7F9F3}"/>
                    </a:ext>
                  </a:extLst>
                </p:cNvPr>
                <p:cNvSpPr/>
                <p:nvPr/>
              </p:nvSpPr>
              <p:spPr>
                <a:xfrm>
                  <a:off x="15602457" y="6306415"/>
                  <a:ext cx="10795" cy="38100"/>
                </a:xfrm>
                <a:custGeom>
                  <a:avLst/>
                  <a:gdLst/>
                  <a:ahLst/>
                  <a:cxnLst/>
                  <a:rect l="l" t="t" r="r" b="b"/>
                  <a:pathLst>
                    <a:path w="10794" h="38100">
                      <a:moveTo>
                        <a:pt x="10753" y="37789"/>
                      </a:moveTo>
                      <a:lnTo>
                        <a:pt x="0" y="37789"/>
                      </a:lnTo>
                      <a:lnTo>
                        <a:pt x="0" y="0"/>
                      </a:lnTo>
                      <a:lnTo>
                        <a:pt x="10753" y="0"/>
                      </a:lnTo>
                      <a:lnTo>
                        <a:pt x="10753" y="37789"/>
                      </a:lnTo>
                      <a:close/>
                    </a:path>
                  </a:pathLst>
                </a:custGeom>
                <a:ln w="10470">
                  <a:solidFill>
                    <a:srgbClr val="86B934"/>
                  </a:solidFill>
                </a:ln>
              </p:spPr>
              <p:txBody>
                <a:bodyPr wrap="square" lIns="0" tIns="0" rIns="0" bIns="0" rtlCol="0"/>
                <a:lstStyle/>
                <a:p>
                  <a:endParaRPr/>
                </a:p>
              </p:txBody>
            </p:sp>
            <p:sp>
              <p:nvSpPr>
                <p:cNvPr id="928" name="object 885">
                  <a:extLst>
                    <a:ext uri="{FF2B5EF4-FFF2-40B4-BE49-F238E27FC236}">
                      <a16:creationId xmlns:a16="http://schemas.microsoft.com/office/drawing/2014/main" id="{394EB10F-FB6A-4FCC-A727-1DB4711E07C4}"/>
                    </a:ext>
                  </a:extLst>
                </p:cNvPr>
                <p:cNvSpPr/>
                <p:nvPr/>
              </p:nvSpPr>
              <p:spPr>
                <a:xfrm>
                  <a:off x="15677858" y="6306415"/>
                  <a:ext cx="10795" cy="38100"/>
                </a:xfrm>
                <a:custGeom>
                  <a:avLst/>
                  <a:gdLst/>
                  <a:ahLst/>
                  <a:cxnLst/>
                  <a:rect l="l" t="t" r="r" b="b"/>
                  <a:pathLst>
                    <a:path w="10794" h="38100">
                      <a:moveTo>
                        <a:pt x="10753" y="0"/>
                      </a:moveTo>
                      <a:lnTo>
                        <a:pt x="0" y="0"/>
                      </a:lnTo>
                      <a:lnTo>
                        <a:pt x="0" y="37789"/>
                      </a:lnTo>
                      <a:lnTo>
                        <a:pt x="10753" y="37789"/>
                      </a:lnTo>
                      <a:lnTo>
                        <a:pt x="10753" y="0"/>
                      </a:lnTo>
                      <a:close/>
                    </a:path>
                  </a:pathLst>
                </a:custGeom>
                <a:solidFill>
                  <a:srgbClr val="85BB24"/>
                </a:solidFill>
              </p:spPr>
              <p:txBody>
                <a:bodyPr wrap="square" lIns="0" tIns="0" rIns="0" bIns="0" rtlCol="0"/>
                <a:lstStyle/>
                <a:p>
                  <a:endParaRPr/>
                </a:p>
              </p:txBody>
            </p:sp>
            <p:sp>
              <p:nvSpPr>
                <p:cNvPr id="929" name="object 886">
                  <a:extLst>
                    <a:ext uri="{FF2B5EF4-FFF2-40B4-BE49-F238E27FC236}">
                      <a16:creationId xmlns:a16="http://schemas.microsoft.com/office/drawing/2014/main" id="{3EFF6B1A-F280-46F1-8407-156B7BF3F8F2}"/>
                    </a:ext>
                  </a:extLst>
                </p:cNvPr>
                <p:cNvSpPr/>
                <p:nvPr/>
              </p:nvSpPr>
              <p:spPr>
                <a:xfrm>
                  <a:off x="15677858" y="6306415"/>
                  <a:ext cx="10795" cy="38100"/>
                </a:xfrm>
                <a:custGeom>
                  <a:avLst/>
                  <a:gdLst/>
                  <a:ahLst/>
                  <a:cxnLst/>
                  <a:rect l="l" t="t" r="r" b="b"/>
                  <a:pathLst>
                    <a:path w="10794" h="38100">
                      <a:moveTo>
                        <a:pt x="10753" y="37789"/>
                      </a:moveTo>
                      <a:lnTo>
                        <a:pt x="0" y="37789"/>
                      </a:lnTo>
                      <a:lnTo>
                        <a:pt x="0" y="0"/>
                      </a:lnTo>
                      <a:lnTo>
                        <a:pt x="10753" y="0"/>
                      </a:lnTo>
                      <a:lnTo>
                        <a:pt x="10753" y="37789"/>
                      </a:lnTo>
                      <a:close/>
                    </a:path>
                  </a:pathLst>
                </a:custGeom>
                <a:ln w="10470">
                  <a:solidFill>
                    <a:srgbClr val="86B934"/>
                  </a:solidFill>
                </a:ln>
              </p:spPr>
              <p:txBody>
                <a:bodyPr wrap="square" lIns="0" tIns="0" rIns="0" bIns="0" rtlCol="0"/>
                <a:lstStyle/>
                <a:p>
                  <a:endParaRPr/>
                </a:p>
              </p:txBody>
            </p:sp>
            <p:sp>
              <p:nvSpPr>
                <p:cNvPr id="930" name="object 887">
                  <a:extLst>
                    <a:ext uri="{FF2B5EF4-FFF2-40B4-BE49-F238E27FC236}">
                      <a16:creationId xmlns:a16="http://schemas.microsoft.com/office/drawing/2014/main" id="{380B6E70-FFAE-4CFD-8268-F5E066FE35E5}"/>
                    </a:ext>
                  </a:extLst>
                </p:cNvPr>
                <p:cNvSpPr/>
                <p:nvPr/>
              </p:nvSpPr>
              <p:spPr>
                <a:xfrm>
                  <a:off x="15753259" y="6306415"/>
                  <a:ext cx="10795" cy="38100"/>
                </a:xfrm>
                <a:custGeom>
                  <a:avLst/>
                  <a:gdLst/>
                  <a:ahLst/>
                  <a:cxnLst/>
                  <a:rect l="l" t="t" r="r" b="b"/>
                  <a:pathLst>
                    <a:path w="10794" h="38100">
                      <a:moveTo>
                        <a:pt x="10753" y="0"/>
                      </a:moveTo>
                      <a:lnTo>
                        <a:pt x="0" y="0"/>
                      </a:lnTo>
                      <a:lnTo>
                        <a:pt x="0" y="37789"/>
                      </a:lnTo>
                      <a:lnTo>
                        <a:pt x="10753" y="37789"/>
                      </a:lnTo>
                      <a:lnTo>
                        <a:pt x="10753" y="0"/>
                      </a:lnTo>
                      <a:close/>
                    </a:path>
                  </a:pathLst>
                </a:custGeom>
                <a:solidFill>
                  <a:srgbClr val="85BB24"/>
                </a:solidFill>
              </p:spPr>
              <p:txBody>
                <a:bodyPr wrap="square" lIns="0" tIns="0" rIns="0" bIns="0" rtlCol="0"/>
                <a:lstStyle/>
                <a:p>
                  <a:endParaRPr/>
                </a:p>
              </p:txBody>
            </p:sp>
            <p:sp>
              <p:nvSpPr>
                <p:cNvPr id="931" name="object 888">
                  <a:extLst>
                    <a:ext uri="{FF2B5EF4-FFF2-40B4-BE49-F238E27FC236}">
                      <a16:creationId xmlns:a16="http://schemas.microsoft.com/office/drawing/2014/main" id="{1DC772A9-BD4E-4BDF-825F-78CA8924C38D}"/>
                    </a:ext>
                  </a:extLst>
                </p:cNvPr>
                <p:cNvSpPr/>
                <p:nvPr/>
              </p:nvSpPr>
              <p:spPr>
                <a:xfrm>
                  <a:off x="15753259" y="6306415"/>
                  <a:ext cx="10795" cy="38100"/>
                </a:xfrm>
                <a:custGeom>
                  <a:avLst/>
                  <a:gdLst/>
                  <a:ahLst/>
                  <a:cxnLst/>
                  <a:rect l="l" t="t" r="r" b="b"/>
                  <a:pathLst>
                    <a:path w="10794" h="38100">
                      <a:moveTo>
                        <a:pt x="10753" y="37789"/>
                      </a:moveTo>
                      <a:lnTo>
                        <a:pt x="0" y="37789"/>
                      </a:lnTo>
                      <a:lnTo>
                        <a:pt x="0" y="0"/>
                      </a:lnTo>
                      <a:lnTo>
                        <a:pt x="10753" y="0"/>
                      </a:lnTo>
                      <a:lnTo>
                        <a:pt x="10753" y="37789"/>
                      </a:lnTo>
                      <a:close/>
                    </a:path>
                  </a:pathLst>
                </a:custGeom>
                <a:ln w="10470">
                  <a:solidFill>
                    <a:srgbClr val="86B934"/>
                  </a:solidFill>
                </a:ln>
              </p:spPr>
              <p:txBody>
                <a:bodyPr wrap="square" lIns="0" tIns="0" rIns="0" bIns="0" rtlCol="0"/>
                <a:lstStyle/>
                <a:p>
                  <a:endParaRPr/>
                </a:p>
              </p:txBody>
            </p:sp>
            <p:sp>
              <p:nvSpPr>
                <p:cNvPr id="932" name="object 889">
                  <a:extLst>
                    <a:ext uri="{FF2B5EF4-FFF2-40B4-BE49-F238E27FC236}">
                      <a16:creationId xmlns:a16="http://schemas.microsoft.com/office/drawing/2014/main" id="{39EE4850-CDEE-4C57-A965-C2D89DC2203A}"/>
                    </a:ext>
                  </a:extLst>
                </p:cNvPr>
                <p:cNvSpPr/>
                <p:nvPr/>
              </p:nvSpPr>
              <p:spPr>
                <a:xfrm>
                  <a:off x="15546358" y="3081027"/>
                  <a:ext cx="189865" cy="4545330"/>
                </a:xfrm>
                <a:custGeom>
                  <a:avLst/>
                  <a:gdLst/>
                  <a:ahLst/>
                  <a:cxnLst/>
                  <a:rect l="l" t="t" r="r" b="b"/>
                  <a:pathLst>
                    <a:path w="189865" h="4545330">
                      <a:moveTo>
                        <a:pt x="13496" y="0"/>
                      </a:moveTo>
                      <a:lnTo>
                        <a:pt x="0" y="534"/>
                      </a:lnTo>
                      <a:lnTo>
                        <a:pt x="176256" y="4545034"/>
                      </a:lnTo>
                      <a:lnTo>
                        <a:pt x="189774" y="4545065"/>
                      </a:lnTo>
                      <a:lnTo>
                        <a:pt x="13496" y="0"/>
                      </a:lnTo>
                      <a:close/>
                    </a:path>
                  </a:pathLst>
                </a:custGeom>
                <a:solidFill>
                  <a:srgbClr val="85BB24"/>
                </a:solidFill>
              </p:spPr>
              <p:txBody>
                <a:bodyPr wrap="square" lIns="0" tIns="0" rIns="0" bIns="0" rtlCol="0"/>
                <a:lstStyle/>
                <a:p>
                  <a:endParaRPr/>
                </a:p>
              </p:txBody>
            </p:sp>
            <p:sp>
              <p:nvSpPr>
                <p:cNvPr id="933" name="object 890">
                  <a:extLst>
                    <a:ext uri="{FF2B5EF4-FFF2-40B4-BE49-F238E27FC236}">
                      <a16:creationId xmlns:a16="http://schemas.microsoft.com/office/drawing/2014/main" id="{F3C3FB87-A98A-4FB7-B0BC-328EDB601BAE}"/>
                    </a:ext>
                  </a:extLst>
                </p:cNvPr>
                <p:cNvSpPr/>
                <p:nvPr/>
              </p:nvSpPr>
              <p:spPr>
                <a:xfrm>
                  <a:off x="15546358" y="3081027"/>
                  <a:ext cx="189865" cy="4545330"/>
                </a:xfrm>
                <a:custGeom>
                  <a:avLst/>
                  <a:gdLst/>
                  <a:ahLst/>
                  <a:cxnLst/>
                  <a:rect l="l" t="t" r="r" b="b"/>
                  <a:pathLst>
                    <a:path w="189865" h="4545330">
                      <a:moveTo>
                        <a:pt x="176256" y="4545034"/>
                      </a:moveTo>
                      <a:lnTo>
                        <a:pt x="0" y="534"/>
                      </a:lnTo>
                      <a:lnTo>
                        <a:pt x="13496" y="0"/>
                      </a:lnTo>
                      <a:lnTo>
                        <a:pt x="189774" y="4545065"/>
                      </a:lnTo>
                      <a:lnTo>
                        <a:pt x="176256" y="4545034"/>
                      </a:lnTo>
                      <a:close/>
                    </a:path>
                  </a:pathLst>
                </a:custGeom>
                <a:ln w="10470">
                  <a:solidFill>
                    <a:srgbClr val="86B934"/>
                  </a:solidFill>
                </a:ln>
              </p:spPr>
              <p:txBody>
                <a:bodyPr wrap="square" lIns="0" tIns="0" rIns="0" bIns="0" rtlCol="0"/>
                <a:lstStyle/>
                <a:p>
                  <a:endParaRPr/>
                </a:p>
              </p:txBody>
            </p:sp>
          </p:grpSp>
        </p:grpSp>
        <p:grpSp>
          <p:nvGrpSpPr>
            <p:cNvPr id="944" name="Group 943">
              <a:extLst>
                <a:ext uri="{FF2B5EF4-FFF2-40B4-BE49-F238E27FC236}">
                  <a16:creationId xmlns:a16="http://schemas.microsoft.com/office/drawing/2014/main" id="{C3B1BEC5-9E86-415E-BC47-8E52553E098C}"/>
                </a:ext>
              </a:extLst>
            </p:cNvPr>
            <p:cNvGrpSpPr>
              <a:grpSpLocks noChangeAspect="1"/>
            </p:cNvGrpSpPr>
            <p:nvPr/>
          </p:nvGrpSpPr>
          <p:grpSpPr>
            <a:xfrm>
              <a:off x="157660" y="5095413"/>
              <a:ext cx="626423" cy="3676083"/>
              <a:chOff x="13577534" y="2634889"/>
              <a:chExt cx="691515" cy="4058065"/>
            </a:xfrm>
          </p:grpSpPr>
          <p:grpSp>
            <p:nvGrpSpPr>
              <p:cNvPr id="945" name="object 675">
                <a:extLst>
                  <a:ext uri="{FF2B5EF4-FFF2-40B4-BE49-F238E27FC236}">
                    <a16:creationId xmlns:a16="http://schemas.microsoft.com/office/drawing/2014/main" id="{4A378B3C-72D9-431E-86A6-08DB1DBB9A9A}"/>
                  </a:ext>
                </a:extLst>
              </p:cNvPr>
              <p:cNvGrpSpPr/>
              <p:nvPr/>
            </p:nvGrpSpPr>
            <p:grpSpPr>
              <a:xfrm>
                <a:off x="13650452" y="3800529"/>
                <a:ext cx="538480" cy="2892425"/>
                <a:chOff x="13650452" y="3800529"/>
                <a:chExt cx="538480" cy="2892425"/>
              </a:xfrm>
            </p:grpSpPr>
            <p:sp>
              <p:nvSpPr>
                <p:cNvPr id="1007" name="object 676">
                  <a:extLst>
                    <a:ext uri="{FF2B5EF4-FFF2-40B4-BE49-F238E27FC236}">
                      <a16:creationId xmlns:a16="http://schemas.microsoft.com/office/drawing/2014/main" id="{D626BE75-EE7D-4F1B-9D0C-EFE4D8163ACE}"/>
                    </a:ext>
                  </a:extLst>
                </p:cNvPr>
                <p:cNvSpPr/>
                <p:nvPr/>
              </p:nvSpPr>
              <p:spPr>
                <a:xfrm>
                  <a:off x="13678323" y="5543405"/>
                  <a:ext cx="484505" cy="579755"/>
                </a:xfrm>
                <a:custGeom>
                  <a:avLst/>
                  <a:gdLst/>
                  <a:ahLst/>
                  <a:cxnLst/>
                  <a:rect l="l" t="t" r="r" b="b"/>
                  <a:pathLst>
                    <a:path w="484505" h="579754">
                      <a:moveTo>
                        <a:pt x="463546" y="0"/>
                      </a:moveTo>
                      <a:lnTo>
                        <a:pt x="23224" y="0"/>
                      </a:lnTo>
                      <a:lnTo>
                        <a:pt x="0" y="579217"/>
                      </a:lnTo>
                      <a:lnTo>
                        <a:pt x="484445" y="579217"/>
                      </a:lnTo>
                      <a:lnTo>
                        <a:pt x="463546" y="0"/>
                      </a:lnTo>
                      <a:close/>
                    </a:path>
                  </a:pathLst>
                </a:custGeom>
                <a:solidFill>
                  <a:srgbClr val="EAE9EF"/>
                </a:solidFill>
              </p:spPr>
              <p:txBody>
                <a:bodyPr wrap="square" lIns="0" tIns="0" rIns="0" bIns="0" rtlCol="0"/>
                <a:lstStyle/>
                <a:p>
                  <a:endParaRPr/>
                </a:p>
              </p:txBody>
            </p:sp>
            <p:sp>
              <p:nvSpPr>
                <p:cNvPr id="1008" name="object 677">
                  <a:extLst>
                    <a:ext uri="{FF2B5EF4-FFF2-40B4-BE49-F238E27FC236}">
                      <a16:creationId xmlns:a16="http://schemas.microsoft.com/office/drawing/2014/main" id="{CA7F3156-8FA9-49D5-85DC-11DB6EE591F2}"/>
                    </a:ext>
                  </a:extLst>
                </p:cNvPr>
                <p:cNvSpPr/>
                <p:nvPr/>
              </p:nvSpPr>
              <p:spPr>
                <a:xfrm>
                  <a:off x="13678323" y="5543405"/>
                  <a:ext cx="484505" cy="579755"/>
                </a:xfrm>
                <a:custGeom>
                  <a:avLst/>
                  <a:gdLst/>
                  <a:ahLst/>
                  <a:cxnLst/>
                  <a:rect l="l" t="t" r="r" b="b"/>
                  <a:pathLst>
                    <a:path w="484505" h="579754">
                      <a:moveTo>
                        <a:pt x="0" y="579217"/>
                      </a:moveTo>
                      <a:lnTo>
                        <a:pt x="484445" y="579217"/>
                      </a:lnTo>
                      <a:lnTo>
                        <a:pt x="463546" y="0"/>
                      </a:lnTo>
                      <a:lnTo>
                        <a:pt x="23224" y="0"/>
                      </a:lnTo>
                      <a:lnTo>
                        <a:pt x="0" y="579217"/>
                      </a:lnTo>
                      <a:close/>
                    </a:path>
                  </a:pathLst>
                </a:custGeom>
                <a:ln w="10470">
                  <a:solidFill>
                    <a:srgbClr val="86B934"/>
                  </a:solidFill>
                </a:ln>
              </p:spPr>
              <p:txBody>
                <a:bodyPr wrap="square" lIns="0" tIns="0" rIns="0" bIns="0" rtlCol="0"/>
                <a:lstStyle/>
                <a:p>
                  <a:endParaRPr/>
                </a:p>
              </p:txBody>
            </p:sp>
            <p:sp>
              <p:nvSpPr>
                <p:cNvPr id="1009" name="object 678">
                  <a:extLst>
                    <a:ext uri="{FF2B5EF4-FFF2-40B4-BE49-F238E27FC236}">
                      <a16:creationId xmlns:a16="http://schemas.microsoft.com/office/drawing/2014/main" id="{A038D427-6670-4B5E-9A69-BA2341A2525A}"/>
                    </a:ext>
                  </a:extLst>
                </p:cNvPr>
                <p:cNvSpPr/>
                <p:nvPr/>
              </p:nvSpPr>
              <p:spPr>
                <a:xfrm>
                  <a:off x="13701546" y="4964191"/>
                  <a:ext cx="440690" cy="579755"/>
                </a:xfrm>
                <a:custGeom>
                  <a:avLst/>
                  <a:gdLst/>
                  <a:ahLst/>
                  <a:cxnLst/>
                  <a:rect l="l" t="t" r="r" b="b"/>
                  <a:pathLst>
                    <a:path w="440690" h="579754">
                      <a:moveTo>
                        <a:pt x="419421" y="0"/>
                      </a:moveTo>
                      <a:lnTo>
                        <a:pt x="23224" y="0"/>
                      </a:lnTo>
                      <a:lnTo>
                        <a:pt x="0" y="579217"/>
                      </a:lnTo>
                      <a:lnTo>
                        <a:pt x="440321" y="579217"/>
                      </a:lnTo>
                      <a:lnTo>
                        <a:pt x="419421" y="0"/>
                      </a:lnTo>
                      <a:close/>
                    </a:path>
                  </a:pathLst>
                </a:custGeom>
                <a:solidFill>
                  <a:srgbClr val="EAE9EF"/>
                </a:solidFill>
              </p:spPr>
              <p:txBody>
                <a:bodyPr wrap="square" lIns="0" tIns="0" rIns="0" bIns="0" rtlCol="0"/>
                <a:lstStyle/>
                <a:p>
                  <a:endParaRPr/>
                </a:p>
              </p:txBody>
            </p:sp>
            <p:sp>
              <p:nvSpPr>
                <p:cNvPr id="1010" name="object 679">
                  <a:extLst>
                    <a:ext uri="{FF2B5EF4-FFF2-40B4-BE49-F238E27FC236}">
                      <a16:creationId xmlns:a16="http://schemas.microsoft.com/office/drawing/2014/main" id="{975F9E03-6088-4F3F-900F-21FE4E391952}"/>
                    </a:ext>
                  </a:extLst>
                </p:cNvPr>
                <p:cNvSpPr/>
                <p:nvPr/>
              </p:nvSpPr>
              <p:spPr>
                <a:xfrm>
                  <a:off x="13701546" y="4964191"/>
                  <a:ext cx="440690" cy="579755"/>
                </a:xfrm>
                <a:custGeom>
                  <a:avLst/>
                  <a:gdLst/>
                  <a:ahLst/>
                  <a:cxnLst/>
                  <a:rect l="l" t="t" r="r" b="b"/>
                  <a:pathLst>
                    <a:path w="440690" h="579754">
                      <a:moveTo>
                        <a:pt x="0" y="579217"/>
                      </a:moveTo>
                      <a:lnTo>
                        <a:pt x="440321" y="579217"/>
                      </a:lnTo>
                      <a:lnTo>
                        <a:pt x="419421" y="0"/>
                      </a:lnTo>
                      <a:lnTo>
                        <a:pt x="23224" y="0"/>
                      </a:lnTo>
                      <a:lnTo>
                        <a:pt x="0" y="579217"/>
                      </a:lnTo>
                      <a:close/>
                    </a:path>
                  </a:pathLst>
                </a:custGeom>
                <a:ln w="10470">
                  <a:solidFill>
                    <a:srgbClr val="86B934"/>
                  </a:solidFill>
                </a:ln>
              </p:spPr>
              <p:txBody>
                <a:bodyPr wrap="square" lIns="0" tIns="0" rIns="0" bIns="0" rtlCol="0"/>
                <a:lstStyle/>
                <a:p>
                  <a:endParaRPr/>
                </a:p>
              </p:txBody>
            </p:sp>
            <p:sp>
              <p:nvSpPr>
                <p:cNvPr id="1011" name="object 680">
                  <a:extLst>
                    <a:ext uri="{FF2B5EF4-FFF2-40B4-BE49-F238E27FC236}">
                      <a16:creationId xmlns:a16="http://schemas.microsoft.com/office/drawing/2014/main" id="{14B9C8DA-AC70-4EC5-B19A-F95131BAA0D8}"/>
                    </a:ext>
                  </a:extLst>
                </p:cNvPr>
                <p:cNvSpPr/>
                <p:nvPr/>
              </p:nvSpPr>
              <p:spPr>
                <a:xfrm>
                  <a:off x="13655687" y="6122621"/>
                  <a:ext cx="527685" cy="565150"/>
                </a:xfrm>
                <a:custGeom>
                  <a:avLst/>
                  <a:gdLst/>
                  <a:ahLst/>
                  <a:cxnLst/>
                  <a:rect l="l" t="t" r="r" b="b"/>
                  <a:pathLst>
                    <a:path w="527684" h="565150">
                      <a:moveTo>
                        <a:pt x="507084" y="0"/>
                      </a:moveTo>
                      <a:lnTo>
                        <a:pt x="22638" y="0"/>
                      </a:lnTo>
                      <a:lnTo>
                        <a:pt x="0" y="564537"/>
                      </a:lnTo>
                      <a:lnTo>
                        <a:pt x="527449" y="564506"/>
                      </a:lnTo>
                      <a:lnTo>
                        <a:pt x="507084" y="0"/>
                      </a:lnTo>
                      <a:close/>
                    </a:path>
                  </a:pathLst>
                </a:custGeom>
                <a:solidFill>
                  <a:srgbClr val="EAE9EF"/>
                </a:solidFill>
              </p:spPr>
              <p:txBody>
                <a:bodyPr wrap="square" lIns="0" tIns="0" rIns="0" bIns="0" rtlCol="0"/>
                <a:lstStyle/>
                <a:p>
                  <a:endParaRPr/>
                </a:p>
              </p:txBody>
            </p:sp>
            <p:sp>
              <p:nvSpPr>
                <p:cNvPr id="1012" name="object 681">
                  <a:extLst>
                    <a:ext uri="{FF2B5EF4-FFF2-40B4-BE49-F238E27FC236}">
                      <a16:creationId xmlns:a16="http://schemas.microsoft.com/office/drawing/2014/main" id="{3F35298E-C2E7-467C-A925-296361FA91AC}"/>
                    </a:ext>
                  </a:extLst>
                </p:cNvPr>
                <p:cNvSpPr/>
                <p:nvPr/>
              </p:nvSpPr>
              <p:spPr>
                <a:xfrm>
                  <a:off x="13655687" y="6122621"/>
                  <a:ext cx="527685" cy="565150"/>
                </a:xfrm>
                <a:custGeom>
                  <a:avLst/>
                  <a:gdLst/>
                  <a:ahLst/>
                  <a:cxnLst/>
                  <a:rect l="l" t="t" r="r" b="b"/>
                  <a:pathLst>
                    <a:path w="527684" h="565150">
                      <a:moveTo>
                        <a:pt x="0" y="564537"/>
                      </a:moveTo>
                      <a:lnTo>
                        <a:pt x="527449" y="564506"/>
                      </a:lnTo>
                      <a:lnTo>
                        <a:pt x="507084" y="0"/>
                      </a:lnTo>
                      <a:lnTo>
                        <a:pt x="22638" y="0"/>
                      </a:lnTo>
                      <a:lnTo>
                        <a:pt x="0" y="564537"/>
                      </a:lnTo>
                      <a:close/>
                    </a:path>
                  </a:pathLst>
                </a:custGeom>
                <a:ln w="10470">
                  <a:solidFill>
                    <a:srgbClr val="86B934"/>
                  </a:solidFill>
                </a:ln>
              </p:spPr>
              <p:txBody>
                <a:bodyPr wrap="square" lIns="0" tIns="0" rIns="0" bIns="0" rtlCol="0"/>
                <a:lstStyle/>
                <a:p>
                  <a:endParaRPr/>
                </a:p>
              </p:txBody>
            </p:sp>
            <p:sp>
              <p:nvSpPr>
                <p:cNvPr id="1013" name="object 682">
                  <a:extLst>
                    <a:ext uri="{FF2B5EF4-FFF2-40B4-BE49-F238E27FC236}">
                      <a16:creationId xmlns:a16="http://schemas.microsoft.com/office/drawing/2014/main" id="{836BC9FF-3757-4A15-9E21-65CB97A92EB6}"/>
                    </a:ext>
                  </a:extLst>
                </p:cNvPr>
                <p:cNvSpPr/>
                <p:nvPr/>
              </p:nvSpPr>
              <p:spPr>
                <a:xfrm>
                  <a:off x="13724770" y="4384977"/>
                  <a:ext cx="396240" cy="579755"/>
                </a:xfrm>
                <a:custGeom>
                  <a:avLst/>
                  <a:gdLst/>
                  <a:ahLst/>
                  <a:cxnLst/>
                  <a:rect l="l" t="t" r="r" b="b"/>
                  <a:pathLst>
                    <a:path w="396240" h="579754">
                      <a:moveTo>
                        <a:pt x="375297" y="0"/>
                      </a:moveTo>
                      <a:lnTo>
                        <a:pt x="23224" y="0"/>
                      </a:lnTo>
                      <a:lnTo>
                        <a:pt x="0" y="579217"/>
                      </a:lnTo>
                      <a:lnTo>
                        <a:pt x="396197" y="579217"/>
                      </a:lnTo>
                      <a:lnTo>
                        <a:pt x="375297" y="0"/>
                      </a:lnTo>
                      <a:close/>
                    </a:path>
                  </a:pathLst>
                </a:custGeom>
                <a:solidFill>
                  <a:srgbClr val="EAE9EF"/>
                </a:solidFill>
              </p:spPr>
              <p:txBody>
                <a:bodyPr wrap="square" lIns="0" tIns="0" rIns="0" bIns="0" rtlCol="0"/>
                <a:lstStyle/>
                <a:p>
                  <a:endParaRPr/>
                </a:p>
              </p:txBody>
            </p:sp>
            <p:sp>
              <p:nvSpPr>
                <p:cNvPr id="1014" name="object 683">
                  <a:extLst>
                    <a:ext uri="{FF2B5EF4-FFF2-40B4-BE49-F238E27FC236}">
                      <a16:creationId xmlns:a16="http://schemas.microsoft.com/office/drawing/2014/main" id="{07C91600-829A-460A-BAE7-E2C218371EAF}"/>
                    </a:ext>
                  </a:extLst>
                </p:cNvPr>
                <p:cNvSpPr/>
                <p:nvPr/>
              </p:nvSpPr>
              <p:spPr>
                <a:xfrm>
                  <a:off x="13724770" y="4384977"/>
                  <a:ext cx="396240" cy="579755"/>
                </a:xfrm>
                <a:custGeom>
                  <a:avLst/>
                  <a:gdLst/>
                  <a:ahLst/>
                  <a:cxnLst/>
                  <a:rect l="l" t="t" r="r" b="b"/>
                  <a:pathLst>
                    <a:path w="396240" h="579754">
                      <a:moveTo>
                        <a:pt x="0" y="579217"/>
                      </a:moveTo>
                      <a:lnTo>
                        <a:pt x="396197" y="579217"/>
                      </a:lnTo>
                      <a:lnTo>
                        <a:pt x="375297" y="0"/>
                      </a:lnTo>
                      <a:lnTo>
                        <a:pt x="23224" y="0"/>
                      </a:lnTo>
                      <a:lnTo>
                        <a:pt x="0" y="579217"/>
                      </a:lnTo>
                      <a:close/>
                    </a:path>
                  </a:pathLst>
                </a:custGeom>
                <a:ln w="10470">
                  <a:solidFill>
                    <a:srgbClr val="86B934"/>
                  </a:solidFill>
                </a:ln>
              </p:spPr>
              <p:txBody>
                <a:bodyPr wrap="square" lIns="0" tIns="0" rIns="0" bIns="0" rtlCol="0"/>
                <a:lstStyle/>
                <a:p>
                  <a:endParaRPr/>
                </a:p>
              </p:txBody>
            </p:sp>
            <p:sp>
              <p:nvSpPr>
                <p:cNvPr id="1015" name="object 684">
                  <a:extLst>
                    <a:ext uri="{FF2B5EF4-FFF2-40B4-BE49-F238E27FC236}">
                      <a16:creationId xmlns:a16="http://schemas.microsoft.com/office/drawing/2014/main" id="{562E8E29-95F6-4EF3-B4ED-5515F83F91BB}"/>
                    </a:ext>
                  </a:extLst>
                </p:cNvPr>
                <p:cNvSpPr/>
                <p:nvPr/>
              </p:nvSpPr>
              <p:spPr>
                <a:xfrm>
                  <a:off x="13747992" y="3805764"/>
                  <a:ext cx="352425" cy="579755"/>
                </a:xfrm>
                <a:custGeom>
                  <a:avLst/>
                  <a:gdLst/>
                  <a:ahLst/>
                  <a:cxnLst/>
                  <a:rect l="l" t="t" r="r" b="b"/>
                  <a:pathLst>
                    <a:path w="352425" h="579754">
                      <a:moveTo>
                        <a:pt x="331173" y="0"/>
                      </a:moveTo>
                      <a:lnTo>
                        <a:pt x="23224" y="0"/>
                      </a:lnTo>
                      <a:lnTo>
                        <a:pt x="0" y="579217"/>
                      </a:lnTo>
                      <a:lnTo>
                        <a:pt x="352073" y="579217"/>
                      </a:lnTo>
                      <a:lnTo>
                        <a:pt x="331173" y="0"/>
                      </a:lnTo>
                      <a:close/>
                    </a:path>
                  </a:pathLst>
                </a:custGeom>
                <a:solidFill>
                  <a:srgbClr val="EAE9EF"/>
                </a:solidFill>
              </p:spPr>
              <p:txBody>
                <a:bodyPr wrap="square" lIns="0" tIns="0" rIns="0" bIns="0" rtlCol="0"/>
                <a:lstStyle/>
                <a:p>
                  <a:endParaRPr/>
                </a:p>
              </p:txBody>
            </p:sp>
            <p:sp>
              <p:nvSpPr>
                <p:cNvPr id="1016" name="object 685">
                  <a:extLst>
                    <a:ext uri="{FF2B5EF4-FFF2-40B4-BE49-F238E27FC236}">
                      <a16:creationId xmlns:a16="http://schemas.microsoft.com/office/drawing/2014/main" id="{61D66AA1-E021-42B6-A008-1F6C788B8016}"/>
                    </a:ext>
                  </a:extLst>
                </p:cNvPr>
                <p:cNvSpPr/>
                <p:nvPr/>
              </p:nvSpPr>
              <p:spPr>
                <a:xfrm>
                  <a:off x="13747992" y="3805764"/>
                  <a:ext cx="352425" cy="579755"/>
                </a:xfrm>
                <a:custGeom>
                  <a:avLst/>
                  <a:gdLst/>
                  <a:ahLst/>
                  <a:cxnLst/>
                  <a:rect l="l" t="t" r="r" b="b"/>
                  <a:pathLst>
                    <a:path w="352425" h="579754">
                      <a:moveTo>
                        <a:pt x="23224" y="0"/>
                      </a:moveTo>
                      <a:lnTo>
                        <a:pt x="0" y="579217"/>
                      </a:lnTo>
                      <a:lnTo>
                        <a:pt x="352073" y="579217"/>
                      </a:lnTo>
                      <a:lnTo>
                        <a:pt x="331173" y="0"/>
                      </a:lnTo>
                      <a:lnTo>
                        <a:pt x="23224" y="0"/>
                      </a:lnTo>
                      <a:close/>
                    </a:path>
                  </a:pathLst>
                </a:custGeom>
                <a:ln w="10470">
                  <a:solidFill>
                    <a:srgbClr val="86B934"/>
                  </a:solidFill>
                </a:ln>
              </p:spPr>
              <p:txBody>
                <a:bodyPr wrap="square" lIns="0" tIns="0" rIns="0" bIns="0" rtlCol="0"/>
                <a:lstStyle/>
                <a:p>
                  <a:endParaRPr/>
                </a:p>
              </p:txBody>
            </p:sp>
          </p:grpSp>
          <p:grpSp>
            <p:nvGrpSpPr>
              <p:cNvPr id="946" name="object 686">
                <a:extLst>
                  <a:ext uri="{FF2B5EF4-FFF2-40B4-BE49-F238E27FC236}">
                    <a16:creationId xmlns:a16="http://schemas.microsoft.com/office/drawing/2014/main" id="{52E387AC-5582-48DF-B26C-B534A4B7EC00}"/>
                  </a:ext>
                </a:extLst>
              </p:cNvPr>
              <p:cNvGrpSpPr/>
              <p:nvPr/>
            </p:nvGrpSpPr>
            <p:grpSpPr>
              <a:xfrm>
                <a:off x="13577534" y="2634889"/>
                <a:ext cx="691515" cy="4057650"/>
                <a:chOff x="13577534" y="2634889"/>
                <a:chExt cx="691515" cy="4057650"/>
              </a:xfrm>
            </p:grpSpPr>
            <p:sp>
              <p:nvSpPr>
                <p:cNvPr id="947" name="object 687">
                  <a:extLst>
                    <a:ext uri="{FF2B5EF4-FFF2-40B4-BE49-F238E27FC236}">
                      <a16:creationId xmlns:a16="http://schemas.microsoft.com/office/drawing/2014/main" id="{07BF4BFE-460C-476D-9E9A-755076AF1E61}"/>
                    </a:ext>
                  </a:extLst>
                </p:cNvPr>
                <p:cNvSpPr/>
                <p:nvPr/>
              </p:nvSpPr>
              <p:spPr>
                <a:xfrm>
                  <a:off x="13797386" y="3063952"/>
                  <a:ext cx="258445" cy="89535"/>
                </a:xfrm>
                <a:custGeom>
                  <a:avLst/>
                  <a:gdLst/>
                  <a:ahLst/>
                  <a:cxnLst/>
                  <a:rect l="l" t="t" r="r" b="b"/>
                  <a:pathLst>
                    <a:path w="258444" h="89535">
                      <a:moveTo>
                        <a:pt x="255007" y="0"/>
                      </a:moveTo>
                      <a:lnTo>
                        <a:pt x="3570" y="0"/>
                      </a:lnTo>
                      <a:lnTo>
                        <a:pt x="0" y="89054"/>
                      </a:lnTo>
                      <a:lnTo>
                        <a:pt x="258222" y="89054"/>
                      </a:lnTo>
                      <a:lnTo>
                        <a:pt x="255007" y="0"/>
                      </a:lnTo>
                      <a:close/>
                    </a:path>
                  </a:pathLst>
                </a:custGeom>
                <a:solidFill>
                  <a:srgbClr val="EAE9EF"/>
                </a:solidFill>
              </p:spPr>
              <p:txBody>
                <a:bodyPr wrap="square" lIns="0" tIns="0" rIns="0" bIns="0" rtlCol="0"/>
                <a:lstStyle/>
                <a:p>
                  <a:endParaRPr/>
                </a:p>
              </p:txBody>
            </p:sp>
            <p:sp>
              <p:nvSpPr>
                <p:cNvPr id="948" name="object 688">
                  <a:extLst>
                    <a:ext uri="{FF2B5EF4-FFF2-40B4-BE49-F238E27FC236}">
                      <a16:creationId xmlns:a16="http://schemas.microsoft.com/office/drawing/2014/main" id="{62AC3046-B69C-49C6-A843-9BAABEB76A2E}"/>
                    </a:ext>
                  </a:extLst>
                </p:cNvPr>
                <p:cNvSpPr/>
                <p:nvPr/>
              </p:nvSpPr>
              <p:spPr>
                <a:xfrm>
                  <a:off x="13797386" y="3063952"/>
                  <a:ext cx="258445" cy="89535"/>
                </a:xfrm>
                <a:custGeom>
                  <a:avLst/>
                  <a:gdLst/>
                  <a:ahLst/>
                  <a:cxnLst/>
                  <a:rect l="l" t="t" r="r" b="b"/>
                  <a:pathLst>
                    <a:path w="258444" h="89535">
                      <a:moveTo>
                        <a:pt x="3570" y="0"/>
                      </a:moveTo>
                      <a:lnTo>
                        <a:pt x="0" y="89054"/>
                      </a:lnTo>
                      <a:lnTo>
                        <a:pt x="258222" y="89054"/>
                      </a:lnTo>
                      <a:lnTo>
                        <a:pt x="255007" y="0"/>
                      </a:lnTo>
                      <a:lnTo>
                        <a:pt x="3570" y="0"/>
                      </a:lnTo>
                      <a:close/>
                    </a:path>
                  </a:pathLst>
                </a:custGeom>
                <a:ln w="10470">
                  <a:solidFill>
                    <a:srgbClr val="86B934"/>
                  </a:solidFill>
                </a:ln>
              </p:spPr>
              <p:txBody>
                <a:bodyPr wrap="square" lIns="0" tIns="0" rIns="0" bIns="0" rtlCol="0"/>
                <a:lstStyle/>
                <a:p>
                  <a:endParaRPr/>
                </a:p>
              </p:txBody>
            </p:sp>
            <p:sp>
              <p:nvSpPr>
                <p:cNvPr id="949" name="object 689">
                  <a:extLst>
                    <a:ext uri="{FF2B5EF4-FFF2-40B4-BE49-F238E27FC236}">
                      <a16:creationId xmlns:a16="http://schemas.microsoft.com/office/drawing/2014/main" id="{98061171-5871-4222-8F40-91324D0138DB}"/>
                    </a:ext>
                  </a:extLst>
                </p:cNvPr>
                <p:cNvSpPr/>
                <p:nvPr/>
              </p:nvSpPr>
              <p:spPr>
                <a:xfrm>
                  <a:off x="13800960" y="2644736"/>
                  <a:ext cx="251460" cy="419734"/>
                </a:xfrm>
                <a:custGeom>
                  <a:avLst/>
                  <a:gdLst/>
                  <a:ahLst/>
                  <a:cxnLst/>
                  <a:rect l="l" t="t" r="r" b="b"/>
                  <a:pathLst>
                    <a:path w="251459" h="419735">
                      <a:moveTo>
                        <a:pt x="236306" y="0"/>
                      </a:moveTo>
                      <a:lnTo>
                        <a:pt x="16805" y="0"/>
                      </a:lnTo>
                      <a:lnTo>
                        <a:pt x="0" y="419212"/>
                      </a:lnTo>
                      <a:lnTo>
                        <a:pt x="251437" y="419212"/>
                      </a:lnTo>
                      <a:lnTo>
                        <a:pt x="236306" y="0"/>
                      </a:lnTo>
                      <a:close/>
                    </a:path>
                  </a:pathLst>
                </a:custGeom>
                <a:solidFill>
                  <a:srgbClr val="259CA6"/>
                </a:solidFill>
              </p:spPr>
              <p:txBody>
                <a:bodyPr wrap="square" lIns="0" tIns="0" rIns="0" bIns="0" rtlCol="0"/>
                <a:lstStyle/>
                <a:p>
                  <a:endParaRPr/>
                </a:p>
              </p:txBody>
            </p:sp>
            <p:sp>
              <p:nvSpPr>
                <p:cNvPr id="950" name="object 690">
                  <a:extLst>
                    <a:ext uri="{FF2B5EF4-FFF2-40B4-BE49-F238E27FC236}">
                      <a16:creationId xmlns:a16="http://schemas.microsoft.com/office/drawing/2014/main" id="{0330061A-4C4C-47AD-92D5-A30CFA0633D6}"/>
                    </a:ext>
                  </a:extLst>
                </p:cNvPr>
                <p:cNvSpPr/>
                <p:nvPr/>
              </p:nvSpPr>
              <p:spPr>
                <a:xfrm>
                  <a:off x="13800960" y="2644736"/>
                  <a:ext cx="251460" cy="419734"/>
                </a:xfrm>
                <a:custGeom>
                  <a:avLst/>
                  <a:gdLst/>
                  <a:ahLst/>
                  <a:cxnLst/>
                  <a:rect l="l" t="t" r="r" b="b"/>
                  <a:pathLst>
                    <a:path w="251459" h="419735">
                      <a:moveTo>
                        <a:pt x="236306" y="0"/>
                      </a:moveTo>
                      <a:lnTo>
                        <a:pt x="16805" y="0"/>
                      </a:lnTo>
                      <a:lnTo>
                        <a:pt x="0" y="419212"/>
                      </a:lnTo>
                      <a:lnTo>
                        <a:pt x="251437" y="419212"/>
                      </a:lnTo>
                      <a:lnTo>
                        <a:pt x="236306" y="0"/>
                      </a:lnTo>
                      <a:close/>
                    </a:path>
                  </a:pathLst>
                </a:custGeom>
                <a:ln w="10470">
                  <a:solidFill>
                    <a:srgbClr val="86B934"/>
                  </a:solidFill>
                </a:ln>
              </p:spPr>
              <p:txBody>
                <a:bodyPr wrap="square" lIns="0" tIns="0" rIns="0" bIns="0" rtlCol="0"/>
                <a:lstStyle/>
                <a:p>
                  <a:endParaRPr/>
                </a:p>
              </p:txBody>
            </p:sp>
            <p:sp>
              <p:nvSpPr>
                <p:cNvPr id="951" name="object 691">
                  <a:extLst>
                    <a:ext uri="{FF2B5EF4-FFF2-40B4-BE49-F238E27FC236}">
                      <a16:creationId xmlns:a16="http://schemas.microsoft.com/office/drawing/2014/main" id="{185F102A-8B27-4795-B102-220E13AD598C}"/>
                    </a:ext>
                  </a:extLst>
                </p:cNvPr>
                <p:cNvSpPr/>
                <p:nvPr/>
              </p:nvSpPr>
              <p:spPr>
                <a:xfrm>
                  <a:off x="13794444" y="3153005"/>
                  <a:ext cx="264160" cy="73660"/>
                </a:xfrm>
                <a:custGeom>
                  <a:avLst/>
                  <a:gdLst/>
                  <a:ahLst/>
                  <a:cxnLst/>
                  <a:rect l="l" t="t" r="r" b="b"/>
                  <a:pathLst>
                    <a:path w="264159" h="73660">
                      <a:moveTo>
                        <a:pt x="261164" y="0"/>
                      </a:moveTo>
                      <a:lnTo>
                        <a:pt x="2942" y="0"/>
                      </a:lnTo>
                      <a:lnTo>
                        <a:pt x="0" y="73547"/>
                      </a:lnTo>
                      <a:lnTo>
                        <a:pt x="263824" y="73547"/>
                      </a:lnTo>
                      <a:lnTo>
                        <a:pt x="261164" y="0"/>
                      </a:lnTo>
                      <a:close/>
                    </a:path>
                  </a:pathLst>
                </a:custGeom>
                <a:solidFill>
                  <a:srgbClr val="259CA6"/>
                </a:solidFill>
              </p:spPr>
              <p:txBody>
                <a:bodyPr wrap="square" lIns="0" tIns="0" rIns="0" bIns="0" rtlCol="0"/>
                <a:lstStyle/>
                <a:p>
                  <a:endParaRPr/>
                </a:p>
              </p:txBody>
            </p:sp>
            <p:sp>
              <p:nvSpPr>
                <p:cNvPr id="952" name="object 692">
                  <a:extLst>
                    <a:ext uri="{FF2B5EF4-FFF2-40B4-BE49-F238E27FC236}">
                      <a16:creationId xmlns:a16="http://schemas.microsoft.com/office/drawing/2014/main" id="{0277539D-5CCE-46D0-B9C2-60C3F82EB4F4}"/>
                    </a:ext>
                  </a:extLst>
                </p:cNvPr>
                <p:cNvSpPr/>
                <p:nvPr/>
              </p:nvSpPr>
              <p:spPr>
                <a:xfrm>
                  <a:off x="13794444" y="3153005"/>
                  <a:ext cx="264160" cy="73660"/>
                </a:xfrm>
                <a:custGeom>
                  <a:avLst/>
                  <a:gdLst/>
                  <a:ahLst/>
                  <a:cxnLst/>
                  <a:rect l="l" t="t" r="r" b="b"/>
                  <a:pathLst>
                    <a:path w="264159" h="73660">
                      <a:moveTo>
                        <a:pt x="2942" y="0"/>
                      </a:moveTo>
                      <a:lnTo>
                        <a:pt x="0" y="73547"/>
                      </a:lnTo>
                      <a:lnTo>
                        <a:pt x="263824" y="73547"/>
                      </a:lnTo>
                      <a:lnTo>
                        <a:pt x="261164" y="0"/>
                      </a:lnTo>
                      <a:lnTo>
                        <a:pt x="2942" y="0"/>
                      </a:lnTo>
                      <a:close/>
                    </a:path>
                  </a:pathLst>
                </a:custGeom>
                <a:ln w="10470">
                  <a:solidFill>
                    <a:srgbClr val="86B934"/>
                  </a:solidFill>
                </a:ln>
              </p:spPr>
              <p:txBody>
                <a:bodyPr wrap="square" lIns="0" tIns="0" rIns="0" bIns="0" rtlCol="0"/>
                <a:lstStyle/>
                <a:p>
                  <a:endParaRPr/>
                </a:p>
              </p:txBody>
            </p:sp>
            <p:sp>
              <p:nvSpPr>
                <p:cNvPr id="953" name="object 693">
                  <a:extLst>
                    <a:ext uri="{FF2B5EF4-FFF2-40B4-BE49-F238E27FC236}">
                      <a16:creationId xmlns:a16="http://schemas.microsoft.com/office/drawing/2014/main" id="{34B42300-0177-43E9-9BC8-BFB4B6452D23}"/>
                    </a:ext>
                  </a:extLst>
                </p:cNvPr>
                <p:cNvSpPr/>
                <p:nvPr/>
              </p:nvSpPr>
              <p:spPr>
                <a:xfrm>
                  <a:off x="13771214" y="3226550"/>
                  <a:ext cx="307975" cy="579755"/>
                </a:xfrm>
                <a:custGeom>
                  <a:avLst/>
                  <a:gdLst/>
                  <a:ahLst/>
                  <a:cxnLst/>
                  <a:rect l="l" t="t" r="r" b="b"/>
                  <a:pathLst>
                    <a:path w="307975" h="579754">
                      <a:moveTo>
                        <a:pt x="287048" y="0"/>
                      </a:moveTo>
                      <a:lnTo>
                        <a:pt x="23224" y="0"/>
                      </a:lnTo>
                      <a:lnTo>
                        <a:pt x="0" y="579217"/>
                      </a:lnTo>
                      <a:lnTo>
                        <a:pt x="307948" y="579217"/>
                      </a:lnTo>
                      <a:lnTo>
                        <a:pt x="287048" y="0"/>
                      </a:lnTo>
                      <a:close/>
                    </a:path>
                  </a:pathLst>
                </a:custGeom>
                <a:solidFill>
                  <a:srgbClr val="EAE9EF"/>
                </a:solidFill>
              </p:spPr>
              <p:txBody>
                <a:bodyPr wrap="square" lIns="0" tIns="0" rIns="0" bIns="0" rtlCol="0"/>
                <a:lstStyle/>
                <a:p>
                  <a:endParaRPr/>
                </a:p>
              </p:txBody>
            </p:sp>
            <p:sp>
              <p:nvSpPr>
                <p:cNvPr id="954" name="object 694">
                  <a:extLst>
                    <a:ext uri="{FF2B5EF4-FFF2-40B4-BE49-F238E27FC236}">
                      <a16:creationId xmlns:a16="http://schemas.microsoft.com/office/drawing/2014/main" id="{E26DD4DE-64EE-40ED-BABF-B406BD3C1966}"/>
                    </a:ext>
                  </a:extLst>
                </p:cNvPr>
                <p:cNvSpPr/>
                <p:nvPr/>
              </p:nvSpPr>
              <p:spPr>
                <a:xfrm>
                  <a:off x="13771214" y="3226550"/>
                  <a:ext cx="307975" cy="579755"/>
                </a:xfrm>
                <a:custGeom>
                  <a:avLst/>
                  <a:gdLst/>
                  <a:ahLst/>
                  <a:cxnLst/>
                  <a:rect l="l" t="t" r="r" b="b"/>
                  <a:pathLst>
                    <a:path w="307975" h="579754">
                      <a:moveTo>
                        <a:pt x="287048" y="0"/>
                      </a:moveTo>
                      <a:lnTo>
                        <a:pt x="23224" y="0"/>
                      </a:lnTo>
                      <a:lnTo>
                        <a:pt x="0" y="579217"/>
                      </a:lnTo>
                      <a:lnTo>
                        <a:pt x="307948" y="579217"/>
                      </a:lnTo>
                      <a:lnTo>
                        <a:pt x="287048" y="0"/>
                      </a:lnTo>
                      <a:close/>
                    </a:path>
                  </a:pathLst>
                </a:custGeom>
                <a:ln w="10470">
                  <a:solidFill>
                    <a:srgbClr val="86B934"/>
                  </a:solidFill>
                </a:ln>
              </p:spPr>
              <p:txBody>
                <a:bodyPr wrap="square" lIns="0" tIns="0" rIns="0" bIns="0" rtlCol="0"/>
                <a:lstStyle/>
                <a:p>
                  <a:endParaRPr/>
                </a:p>
              </p:txBody>
            </p:sp>
            <p:sp>
              <p:nvSpPr>
                <p:cNvPr id="955" name="object 695">
                  <a:extLst>
                    <a:ext uri="{FF2B5EF4-FFF2-40B4-BE49-F238E27FC236}">
                      <a16:creationId xmlns:a16="http://schemas.microsoft.com/office/drawing/2014/main" id="{B1C2CFA0-5726-46B3-8408-DB8337C485EC}"/>
                    </a:ext>
                  </a:extLst>
                </p:cNvPr>
                <p:cNvSpPr/>
                <p:nvPr/>
              </p:nvSpPr>
              <p:spPr>
                <a:xfrm>
                  <a:off x="13817124" y="2644739"/>
                  <a:ext cx="210820" cy="4043045"/>
                </a:xfrm>
                <a:custGeom>
                  <a:avLst/>
                  <a:gdLst/>
                  <a:ahLst/>
                  <a:cxnLst/>
                  <a:rect l="l" t="t" r="r" b="b"/>
                  <a:pathLst>
                    <a:path w="210819" h="4043045">
                      <a:moveTo>
                        <a:pt x="152037" y="0"/>
                      </a:moveTo>
                      <a:lnTo>
                        <a:pt x="64699" y="0"/>
                      </a:lnTo>
                      <a:lnTo>
                        <a:pt x="9214" y="3477883"/>
                      </a:lnTo>
                      <a:lnTo>
                        <a:pt x="0" y="4042421"/>
                      </a:lnTo>
                      <a:lnTo>
                        <a:pt x="210265" y="4042421"/>
                      </a:lnTo>
                      <a:lnTo>
                        <a:pt x="201972" y="3477883"/>
                      </a:lnTo>
                      <a:lnTo>
                        <a:pt x="152037" y="0"/>
                      </a:lnTo>
                      <a:close/>
                    </a:path>
                  </a:pathLst>
                </a:custGeom>
                <a:solidFill>
                  <a:srgbClr val="FFFFF7">
                    <a:alpha val="52999"/>
                  </a:srgbClr>
                </a:solidFill>
              </p:spPr>
              <p:txBody>
                <a:bodyPr wrap="square" lIns="0" tIns="0" rIns="0" bIns="0" rtlCol="0"/>
                <a:lstStyle/>
                <a:p>
                  <a:endParaRPr/>
                </a:p>
              </p:txBody>
            </p:sp>
            <p:sp>
              <p:nvSpPr>
                <p:cNvPr id="956" name="object 696">
                  <a:extLst>
                    <a:ext uri="{FF2B5EF4-FFF2-40B4-BE49-F238E27FC236}">
                      <a16:creationId xmlns:a16="http://schemas.microsoft.com/office/drawing/2014/main" id="{4C28F3EB-E8BA-4FE6-8CB8-35E4E8C3E2E4}"/>
                    </a:ext>
                  </a:extLst>
                </p:cNvPr>
                <p:cNvSpPr/>
                <p:nvPr/>
              </p:nvSpPr>
              <p:spPr>
                <a:xfrm>
                  <a:off x="13817124" y="2644739"/>
                  <a:ext cx="210820" cy="4043045"/>
                </a:xfrm>
                <a:custGeom>
                  <a:avLst/>
                  <a:gdLst/>
                  <a:ahLst/>
                  <a:cxnLst/>
                  <a:rect l="l" t="t" r="r" b="b"/>
                  <a:pathLst>
                    <a:path w="210819" h="4043045">
                      <a:moveTo>
                        <a:pt x="201972" y="3477883"/>
                      </a:moveTo>
                      <a:lnTo>
                        <a:pt x="193659" y="2898665"/>
                      </a:lnTo>
                      <a:lnTo>
                        <a:pt x="185345" y="2319458"/>
                      </a:lnTo>
                      <a:lnTo>
                        <a:pt x="177020" y="1740240"/>
                      </a:lnTo>
                      <a:lnTo>
                        <a:pt x="168706" y="1161022"/>
                      </a:lnTo>
                      <a:lnTo>
                        <a:pt x="160393" y="581814"/>
                      </a:lnTo>
                      <a:lnTo>
                        <a:pt x="152037" y="0"/>
                      </a:lnTo>
                      <a:lnTo>
                        <a:pt x="64699" y="0"/>
                      </a:lnTo>
                      <a:lnTo>
                        <a:pt x="55422" y="581814"/>
                      </a:lnTo>
                      <a:lnTo>
                        <a:pt x="46176" y="1161022"/>
                      </a:lnTo>
                      <a:lnTo>
                        <a:pt x="36941" y="1740240"/>
                      </a:lnTo>
                      <a:lnTo>
                        <a:pt x="27695" y="2319458"/>
                      </a:lnTo>
                      <a:lnTo>
                        <a:pt x="18460" y="2898665"/>
                      </a:lnTo>
                      <a:lnTo>
                        <a:pt x="9214" y="3477883"/>
                      </a:lnTo>
                      <a:lnTo>
                        <a:pt x="0" y="4042421"/>
                      </a:lnTo>
                      <a:lnTo>
                        <a:pt x="210265" y="4042421"/>
                      </a:lnTo>
                      <a:lnTo>
                        <a:pt x="201972" y="3477883"/>
                      </a:lnTo>
                      <a:close/>
                    </a:path>
                  </a:pathLst>
                </a:custGeom>
                <a:ln w="10470">
                  <a:solidFill>
                    <a:srgbClr val="86B934"/>
                  </a:solidFill>
                </a:ln>
              </p:spPr>
              <p:txBody>
                <a:bodyPr wrap="square" lIns="0" tIns="0" rIns="0" bIns="0" rtlCol="0"/>
                <a:lstStyle/>
                <a:p>
                  <a:endParaRPr/>
                </a:p>
              </p:txBody>
            </p:sp>
            <p:sp>
              <p:nvSpPr>
                <p:cNvPr id="957" name="object 697">
                  <a:extLst>
                    <a:ext uri="{FF2B5EF4-FFF2-40B4-BE49-F238E27FC236}">
                      <a16:creationId xmlns:a16="http://schemas.microsoft.com/office/drawing/2014/main" id="{0724B834-3CE2-43F2-AF63-255264F1F522}"/>
                    </a:ext>
                  </a:extLst>
                </p:cNvPr>
                <p:cNvSpPr/>
                <p:nvPr/>
              </p:nvSpPr>
              <p:spPr>
                <a:xfrm>
                  <a:off x="13668379" y="3805758"/>
                  <a:ext cx="503555" cy="33655"/>
                </a:xfrm>
                <a:custGeom>
                  <a:avLst/>
                  <a:gdLst/>
                  <a:ahLst/>
                  <a:cxnLst/>
                  <a:rect l="l" t="t" r="r" b="b"/>
                  <a:pathLst>
                    <a:path w="503555" h="33654">
                      <a:moveTo>
                        <a:pt x="503209" y="0"/>
                      </a:moveTo>
                      <a:lnTo>
                        <a:pt x="0" y="0"/>
                      </a:lnTo>
                      <a:lnTo>
                        <a:pt x="0" y="33653"/>
                      </a:lnTo>
                      <a:lnTo>
                        <a:pt x="503209" y="33653"/>
                      </a:lnTo>
                      <a:lnTo>
                        <a:pt x="503209" y="0"/>
                      </a:lnTo>
                      <a:close/>
                    </a:path>
                  </a:pathLst>
                </a:custGeom>
                <a:solidFill>
                  <a:srgbClr val="85BB24"/>
                </a:solidFill>
              </p:spPr>
              <p:txBody>
                <a:bodyPr wrap="square" lIns="0" tIns="0" rIns="0" bIns="0" rtlCol="0"/>
                <a:lstStyle/>
                <a:p>
                  <a:endParaRPr/>
                </a:p>
              </p:txBody>
            </p:sp>
            <p:sp>
              <p:nvSpPr>
                <p:cNvPr id="958" name="object 698">
                  <a:extLst>
                    <a:ext uri="{FF2B5EF4-FFF2-40B4-BE49-F238E27FC236}">
                      <a16:creationId xmlns:a16="http://schemas.microsoft.com/office/drawing/2014/main" id="{CA0F061D-AE2C-4BD7-A7A7-02ADF2F4D633}"/>
                    </a:ext>
                  </a:extLst>
                </p:cNvPr>
                <p:cNvSpPr/>
                <p:nvPr/>
              </p:nvSpPr>
              <p:spPr>
                <a:xfrm>
                  <a:off x="13668379" y="3805758"/>
                  <a:ext cx="503555" cy="33655"/>
                </a:xfrm>
                <a:custGeom>
                  <a:avLst/>
                  <a:gdLst/>
                  <a:ahLst/>
                  <a:cxnLst/>
                  <a:rect l="l" t="t" r="r" b="b"/>
                  <a:pathLst>
                    <a:path w="503555" h="33654">
                      <a:moveTo>
                        <a:pt x="503209" y="33653"/>
                      </a:moveTo>
                      <a:lnTo>
                        <a:pt x="0" y="33653"/>
                      </a:lnTo>
                      <a:lnTo>
                        <a:pt x="0" y="0"/>
                      </a:lnTo>
                      <a:lnTo>
                        <a:pt x="503209" y="0"/>
                      </a:lnTo>
                      <a:lnTo>
                        <a:pt x="503209" y="33653"/>
                      </a:lnTo>
                      <a:close/>
                    </a:path>
                  </a:pathLst>
                </a:custGeom>
                <a:ln w="10470">
                  <a:solidFill>
                    <a:srgbClr val="86B934"/>
                  </a:solidFill>
                </a:ln>
              </p:spPr>
              <p:txBody>
                <a:bodyPr wrap="square" lIns="0" tIns="0" rIns="0" bIns="0" rtlCol="0"/>
                <a:lstStyle/>
                <a:p>
                  <a:endParaRPr/>
                </a:p>
              </p:txBody>
            </p:sp>
            <p:sp>
              <p:nvSpPr>
                <p:cNvPr id="959" name="object 699">
                  <a:extLst>
                    <a:ext uri="{FF2B5EF4-FFF2-40B4-BE49-F238E27FC236}">
                      <a16:creationId xmlns:a16="http://schemas.microsoft.com/office/drawing/2014/main" id="{5D8C469A-843F-44AD-8436-3A5A2524FC9F}"/>
                    </a:ext>
                  </a:extLst>
                </p:cNvPr>
                <p:cNvSpPr/>
                <p:nvPr/>
              </p:nvSpPr>
              <p:spPr>
                <a:xfrm>
                  <a:off x="13668379" y="3776764"/>
                  <a:ext cx="7620" cy="33655"/>
                </a:xfrm>
                <a:custGeom>
                  <a:avLst/>
                  <a:gdLst/>
                  <a:ahLst/>
                  <a:cxnLst/>
                  <a:rect l="l" t="t" r="r" b="b"/>
                  <a:pathLst>
                    <a:path w="7619" h="33654">
                      <a:moveTo>
                        <a:pt x="7078" y="0"/>
                      </a:moveTo>
                      <a:lnTo>
                        <a:pt x="0" y="0"/>
                      </a:lnTo>
                      <a:lnTo>
                        <a:pt x="0" y="33653"/>
                      </a:lnTo>
                      <a:lnTo>
                        <a:pt x="7078" y="33653"/>
                      </a:lnTo>
                      <a:lnTo>
                        <a:pt x="7078" y="0"/>
                      </a:lnTo>
                      <a:close/>
                    </a:path>
                  </a:pathLst>
                </a:custGeom>
                <a:solidFill>
                  <a:srgbClr val="85BB24"/>
                </a:solidFill>
              </p:spPr>
              <p:txBody>
                <a:bodyPr wrap="square" lIns="0" tIns="0" rIns="0" bIns="0" rtlCol="0"/>
                <a:lstStyle/>
                <a:p>
                  <a:endParaRPr/>
                </a:p>
              </p:txBody>
            </p:sp>
            <p:sp>
              <p:nvSpPr>
                <p:cNvPr id="960" name="object 700">
                  <a:extLst>
                    <a:ext uri="{FF2B5EF4-FFF2-40B4-BE49-F238E27FC236}">
                      <a16:creationId xmlns:a16="http://schemas.microsoft.com/office/drawing/2014/main" id="{F1F09F69-5F5D-4D30-B5DB-7D79AB684F06}"/>
                    </a:ext>
                  </a:extLst>
                </p:cNvPr>
                <p:cNvSpPr/>
                <p:nvPr/>
              </p:nvSpPr>
              <p:spPr>
                <a:xfrm>
                  <a:off x="13668379" y="3776764"/>
                  <a:ext cx="7620" cy="33655"/>
                </a:xfrm>
                <a:custGeom>
                  <a:avLst/>
                  <a:gdLst/>
                  <a:ahLst/>
                  <a:cxnLst/>
                  <a:rect l="l" t="t" r="r" b="b"/>
                  <a:pathLst>
                    <a:path w="7619" h="33654">
                      <a:moveTo>
                        <a:pt x="7078" y="33653"/>
                      </a:moveTo>
                      <a:lnTo>
                        <a:pt x="0" y="33653"/>
                      </a:lnTo>
                      <a:lnTo>
                        <a:pt x="0" y="0"/>
                      </a:lnTo>
                      <a:lnTo>
                        <a:pt x="7078" y="0"/>
                      </a:lnTo>
                      <a:lnTo>
                        <a:pt x="7078" y="33653"/>
                      </a:lnTo>
                      <a:close/>
                    </a:path>
                  </a:pathLst>
                </a:custGeom>
                <a:ln w="10470">
                  <a:solidFill>
                    <a:srgbClr val="86B934"/>
                  </a:solidFill>
                </a:ln>
              </p:spPr>
              <p:txBody>
                <a:bodyPr wrap="square" lIns="0" tIns="0" rIns="0" bIns="0" rtlCol="0"/>
                <a:lstStyle/>
                <a:p>
                  <a:endParaRPr/>
                </a:p>
              </p:txBody>
            </p:sp>
            <p:sp>
              <p:nvSpPr>
                <p:cNvPr id="961" name="object 701">
                  <a:extLst>
                    <a:ext uri="{FF2B5EF4-FFF2-40B4-BE49-F238E27FC236}">
                      <a16:creationId xmlns:a16="http://schemas.microsoft.com/office/drawing/2014/main" id="{CF5B4333-4C07-45DA-9393-9F96BC976C24}"/>
                    </a:ext>
                  </a:extLst>
                </p:cNvPr>
                <p:cNvSpPr/>
                <p:nvPr/>
              </p:nvSpPr>
              <p:spPr>
                <a:xfrm>
                  <a:off x="13717990" y="3776764"/>
                  <a:ext cx="7620" cy="33655"/>
                </a:xfrm>
                <a:custGeom>
                  <a:avLst/>
                  <a:gdLst/>
                  <a:ahLst/>
                  <a:cxnLst/>
                  <a:rect l="l" t="t" r="r" b="b"/>
                  <a:pathLst>
                    <a:path w="7619" h="33654">
                      <a:moveTo>
                        <a:pt x="7078" y="0"/>
                      </a:moveTo>
                      <a:lnTo>
                        <a:pt x="0" y="0"/>
                      </a:lnTo>
                      <a:lnTo>
                        <a:pt x="0" y="33653"/>
                      </a:lnTo>
                      <a:lnTo>
                        <a:pt x="7078" y="33653"/>
                      </a:lnTo>
                      <a:lnTo>
                        <a:pt x="7078" y="0"/>
                      </a:lnTo>
                      <a:close/>
                    </a:path>
                  </a:pathLst>
                </a:custGeom>
                <a:solidFill>
                  <a:srgbClr val="85BB24"/>
                </a:solidFill>
              </p:spPr>
              <p:txBody>
                <a:bodyPr wrap="square" lIns="0" tIns="0" rIns="0" bIns="0" rtlCol="0"/>
                <a:lstStyle/>
                <a:p>
                  <a:endParaRPr/>
                </a:p>
              </p:txBody>
            </p:sp>
            <p:sp>
              <p:nvSpPr>
                <p:cNvPr id="962" name="object 702">
                  <a:extLst>
                    <a:ext uri="{FF2B5EF4-FFF2-40B4-BE49-F238E27FC236}">
                      <a16:creationId xmlns:a16="http://schemas.microsoft.com/office/drawing/2014/main" id="{EC32AACC-8BCB-4FF2-B4D5-02031D94A3A8}"/>
                    </a:ext>
                  </a:extLst>
                </p:cNvPr>
                <p:cNvSpPr/>
                <p:nvPr/>
              </p:nvSpPr>
              <p:spPr>
                <a:xfrm>
                  <a:off x="13717990" y="3776764"/>
                  <a:ext cx="7620" cy="33655"/>
                </a:xfrm>
                <a:custGeom>
                  <a:avLst/>
                  <a:gdLst/>
                  <a:ahLst/>
                  <a:cxnLst/>
                  <a:rect l="l" t="t" r="r" b="b"/>
                  <a:pathLst>
                    <a:path w="7619" h="33654">
                      <a:moveTo>
                        <a:pt x="7078" y="33653"/>
                      </a:moveTo>
                      <a:lnTo>
                        <a:pt x="0" y="33653"/>
                      </a:lnTo>
                      <a:lnTo>
                        <a:pt x="0" y="0"/>
                      </a:lnTo>
                      <a:lnTo>
                        <a:pt x="7078" y="0"/>
                      </a:lnTo>
                      <a:lnTo>
                        <a:pt x="7078" y="33653"/>
                      </a:lnTo>
                      <a:close/>
                    </a:path>
                  </a:pathLst>
                </a:custGeom>
                <a:ln w="10470">
                  <a:solidFill>
                    <a:srgbClr val="86B934"/>
                  </a:solidFill>
                </a:ln>
              </p:spPr>
              <p:txBody>
                <a:bodyPr wrap="square" lIns="0" tIns="0" rIns="0" bIns="0" rtlCol="0"/>
                <a:lstStyle/>
                <a:p>
                  <a:endParaRPr/>
                </a:p>
              </p:txBody>
            </p:sp>
            <p:sp>
              <p:nvSpPr>
                <p:cNvPr id="963" name="object 703">
                  <a:extLst>
                    <a:ext uri="{FF2B5EF4-FFF2-40B4-BE49-F238E27FC236}">
                      <a16:creationId xmlns:a16="http://schemas.microsoft.com/office/drawing/2014/main" id="{6A15E3AF-A47A-4514-89C1-7F6685F535A0}"/>
                    </a:ext>
                  </a:extLst>
                </p:cNvPr>
                <p:cNvSpPr/>
                <p:nvPr/>
              </p:nvSpPr>
              <p:spPr>
                <a:xfrm>
                  <a:off x="13767612" y="3776764"/>
                  <a:ext cx="7620" cy="33655"/>
                </a:xfrm>
                <a:custGeom>
                  <a:avLst/>
                  <a:gdLst/>
                  <a:ahLst/>
                  <a:cxnLst/>
                  <a:rect l="l" t="t" r="r" b="b"/>
                  <a:pathLst>
                    <a:path w="7619" h="33654">
                      <a:moveTo>
                        <a:pt x="7078" y="0"/>
                      </a:moveTo>
                      <a:lnTo>
                        <a:pt x="0" y="0"/>
                      </a:lnTo>
                      <a:lnTo>
                        <a:pt x="0" y="33653"/>
                      </a:lnTo>
                      <a:lnTo>
                        <a:pt x="7078" y="33653"/>
                      </a:lnTo>
                      <a:lnTo>
                        <a:pt x="7078" y="0"/>
                      </a:lnTo>
                      <a:close/>
                    </a:path>
                  </a:pathLst>
                </a:custGeom>
                <a:solidFill>
                  <a:srgbClr val="85BB24"/>
                </a:solidFill>
              </p:spPr>
              <p:txBody>
                <a:bodyPr wrap="square" lIns="0" tIns="0" rIns="0" bIns="0" rtlCol="0"/>
                <a:lstStyle/>
                <a:p>
                  <a:endParaRPr/>
                </a:p>
              </p:txBody>
            </p:sp>
            <p:sp>
              <p:nvSpPr>
                <p:cNvPr id="964" name="object 704">
                  <a:extLst>
                    <a:ext uri="{FF2B5EF4-FFF2-40B4-BE49-F238E27FC236}">
                      <a16:creationId xmlns:a16="http://schemas.microsoft.com/office/drawing/2014/main" id="{EB9052B5-451E-4A34-936B-15927574D3D3}"/>
                    </a:ext>
                  </a:extLst>
                </p:cNvPr>
                <p:cNvSpPr/>
                <p:nvPr/>
              </p:nvSpPr>
              <p:spPr>
                <a:xfrm>
                  <a:off x="13767612" y="3776764"/>
                  <a:ext cx="7620" cy="33655"/>
                </a:xfrm>
                <a:custGeom>
                  <a:avLst/>
                  <a:gdLst/>
                  <a:ahLst/>
                  <a:cxnLst/>
                  <a:rect l="l" t="t" r="r" b="b"/>
                  <a:pathLst>
                    <a:path w="7619" h="33654">
                      <a:moveTo>
                        <a:pt x="7078" y="33653"/>
                      </a:moveTo>
                      <a:lnTo>
                        <a:pt x="0" y="33653"/>
                      </a:lnTo>
                      <a:lnTo>
                        <a:pt x="0" y="0"/>
                      </a:lnTo>
                      <a:lnTo>
                        <a:pt x="7078" y="0"/>
                      </a:lnTo>
                      <a:lnTo>
                        <a:pt x="7078" y="33653"/>
                      </a:lnTo>
                      <a:close/>
                    </a:path>
                  </a:pathLst>
                </a:custGeom>
                <a:ln w="10470">
                  <a:solidFill>
                    <a:srgbClr val="86B934"/>
                  </a:solidFill>
                </a:ln>
              </p:spPr>
              <p:txBody>
                <a:bodyPr wrap="square" lIns="0" tIns="0" rIns="0" bIns="0" rtlCol="0"/>
                <a:lstStyle/>
                <a:p>
                  <a:endParaRPr/>
                </a:p>
              </p:txBody>
            </p:sp>
            <p:sp>
              <p:nvSpPr>
                <p:cNvPr id="965" name="object 705">
                  <a:extLst>
                    <a:ext uri="{FF2B5EF4-FFF2-40B4-BE49-F238E27FC236}">
                      <a16:creationId xmlns:a16="http://schemas.microsoft.com/office/drawing/2014/main" id="{ADD22639-3B9D-421D-AA36-92797AF68429}"/>
                    </a:ext>
                  </a:extLst>
                </p:cNvPr>
                <p:cNvSpPr/>
                <p:nvPr/>
              </p:nvSpPr>
              <p:spPr>
                <a:xfrm>
                  <a:off x="13817223" y="3776764"/>
                  <a:ext cx="7620" cy="33655"/>
                </a:xfrm>
                <a:custGeom>
                  <a:avLst/>
                  <a:gdLst/>
                  <a:ahLst/>
                  <a:cxnLst/>
                  <a:rect l="l" t="t" r="r" b="b"/>
                  <a:pathLst>
                    <a:path w="7619" h="33654">
                      <a:moveTo>
                        <a:pt x="7078" y="0"/>
                      </a:moveTo>
                      <a:lnTo>
                        <a:pt x="0" y="0"/>
                      </a:lnTo>
                      <a:lnTo>
                        <a:pt x="0" y="33653"/>
                      </a:lnTo>
                      <a:lnTo>
                        <a:pt x="7078" y="33653"/>
                      </a:lnTo>
                      <a:lnTo>
                        <a:pt x="7078" y="0"/>
                      </a:lnTo>
                      <a:close/>
                    </a:path>
                  </a:pathLst>
                </a:custGeom>
                <a:solidFill>
                  <a:srgbClr val="85BB24"/>
                </a:solidFill>
              </p:spPr>
              <p:txBody>
                <a:bodyPr wrap="square" lIns="0" tIns="0" rIns="0" bIns="0" rtlCol="0"/>
                <a:lstStyle/>
                <a:p>
                  <a:endParaRPr/>
                </a:p>
              </p:txBody>
            </p:sp>
            <p:sp>
              <p:nvSpPr>
                <p:cNvPr id="966" name="object 706">
                  <a:extLst>
                    <a:ext uri="{FF2B5EF4-FFF2-40B4-BE49-F238E27FC236}">
                      <a16:creationId xmlns:a16="http://schemas.microsoft.com/office/drawing/2014/main" id="{AAEAD4EE-53C4-4B71-B43C-625FA4E484EA}"/>
                    </a:ext>
                  </a:extLst>
                </p:cNvPr>
                <p:cNvSpPr/>
                <p:nvPr/>
              </p:nvSpPr>
              <p:spPr>
                <a:xfrm>
                  <a:off x="13817223" y="3776764"/>
                  <a:ext cx="7620" cy="33655"/>
                </a:xfrm>
                <a:custGeom>
                  <a:avLst/>
                  <a:gdLst/>
                  <a:ahLst/>
                  <a:cxnLst/>
                  <a:rect l="l" t="t" r="r" b="b"/>
                  <a:pathLst>
                    <a:path w="7619" h="33654">
                      <a:moveTo>
                        <a:pt x="7078" y="33653"/>
                      </a:moveTo>
                      <a:lnTo>
                        <a:pt x="0" y="33653"/>
                      </a:lnTo>
                      <a:lnTo>
                        <a:pt x="0" y="0"/>
                      </a:lnTo>
                      <a:lnTo>
                        <a:pt x="7078" y="0"/>
                      </a:lnTo>
                      <a:lnTo>
                        <a:pt x="7078" y="33653"/>
                      </a:lnTo>
                      <a:close/>
                    </a:path>
                  </a:pathLst>
                </a:custGeom>
                <a:ln w="10470">
                  <a:solidFill>
                    <a:srgbClr val="86B934"/>
                  </a:solidFill>
                </a:ln>
              </p:spPr>
              <p:txBody>
                <a:bodyPr wrap="square" lIns="0" tIns="0" rIns="0" bIns="0" rtlCol="0"/>
                <a:lstStyle/>
                <a:p>
                  <a:endParaRPr/>
                </a:p>
              </p:txBody>
            </p:sp>
            <p:sp>
              <p:nvSpPr>
                <p:cNvPr id="967" name="object 707">
                  <a:extLst>
                    <a:ext uri="{FF2B5EF4-FFF2-40B4-BE49-F238E27FC236}">
                      <a16:creationId xmlns:a16="http://schemas.microsoft.com/office/drawing/2014/main" id="{803ACBED-E903-43B6-BC29-8F30CE2B193D}"/>
                    </a:ext>
                  </a:extLst>
                </p:cNvPr>
                <p:cNvSpPr/>
                <p:nvPr/>
              </p:nvSpPr>
              <p:spPr>
                <a:xfrm>
                  <a:off x="13866834" y="3776764"/>
                  <a:ext cx="7620" cy="33655"/>
                </a:xfrm>
                <a:custGeom>
                  <a:avLst/>
                  <a:gdLst/>
                  <a:ahLst/>
                  <a:cxnLst/>
                  <a:rect l="l" t="t" r="r" b="b"/>
                  <a:pathLst>
                    <a:path w="7619" h="33654">
                      <a:moveTo>
                        <a:pt x="7078" y="0"/>
                      </a:moveTo>
                      <a:lnTo>
                        <a:pt x="0" y="0"/>
                      </a:lnTo>
                      <a:lnTo>
                        <a:pt x="0" y="33653"/>
                      </a:lnTo>
                      <a:lnTo>
                        <a:pt x="7078" y="33653"/>
                      </a:lnTo>
                      <a:lnTo>
                        <a:pt x="7078" y="0"/>
                      </a:lnTo>
                      <a:close/>
                    </a:path>
                  </a:pathLst>
                </a:custGeom>
                <a:solidFill>
                  <a:srgbClr val="85BB24"/>
                </a:solidFill>
              </p:spPr>
              <p:txBody>
                <a:bodyPr wrap="square" lIns="0" tIns="0" rIns="0" bIns="0" rtlCol="0"/>
                <a:lstStyle/>
                <a:p>
                  <a:endParaRPr/>
                </a:p>
              </p:txBody>
            </p:sp>
            <p:sp>
              <p:nvSpPr>
                <p:cNvPr id="968" name="object 708">
                  <a:extLst>
                    <a:ext uri="{FF2B5EF4-FFF2-40B4-BE49-F238E27FC236}">
                      <a16:creationId xmlns:a16="http://schemas.microsoft.com/office/drawing/2014/main" id="{01B4B747-8C65-4F47-B7D7-A8388BC196E5}"/>
                    </a:ext>
                  </a:extLst>
                </p:cNvPr>
                <p:cNvSpPr/>
                <p:nvPr/>
              </p:nvSpPr>
              <p:spPr>
                <a:xfrm>
                  <a:off x="13866834" y="3776764"/>
                  <a:ext cx="7620" cy="33655"/>
                </a:xfrm>
                <a:custGeom>
                  <a:avLst/>
                  <a:gdLst/>
                  <a:ahLst/>
                  <a:cxnLst/>
                  <a:rect l="l" t="t" r="r" b="b"/>
                  <a:pathLst>
                    <a:path w="7619" h="33654">
                      <a:moveTo>
                        <a:pt x="7078" y="33653"/>
                      </a:moveTo>
                      <a:lnTo>
                        <a:pt x="0" y="33653"/>
                      </a:lnTo>
                      <a:lnTo>
                        <a:pt x="0" y="0"/>
                      </a:lnTo>
                      <a:lnTo>
                        <a:pt x="7078" y="0"/>
                      </a:lnTo>
                      <a:lnTo>
                        <a:pt x="7078" y="33653"/>
                      </a:lnTo>
                      <a:close/>
                    </a:path>
                  </a:pathLst>
                </a:custGeom>
                <a:ln w="10470">
                  <a:solidFill>
                    <a:srgbClr val="86B934"/>
                  </a:solidFill>
                </a:ln>
              </p:spPr>
              <p:txBody>
                <a:bodyPr wrap="square" lIns="0" tIns="0" rIns="0" bIns="0" rtlCol="0"/>
                <a:lstStyle/>
                <a:p>
                  <a:endParaRPr/>
                </a:p>
              </p:txBody>
            </p:sp>
            <p:sp>
              <p:nvSpPr>
                <p:cNvPr id="969" name="object 709">
                  <a:extLst>
                    <a:ext uri="{FF2B5EF4-FFF2-40B4-BE49-F238E27FC236}">
                      <a16:creationId xmlns:a16="http://schemas.microsoft.com/office/drawing/2014/main" id="{15BF780C-6DBD-4FC3-A5ED-891E49DB8FF8}"/>
                    </a:ext>
                  </a:extLst>
                </p:cNvPr>
                <p:cNvSpPr/>
                <p:nvPr/>
              </p:nvSpPr>
              <p:spPr>
                <a:xfrm>
                  <a:off x="13916445" y="3776764"/>
                  <a:ext cx="7620" cy="33655"/>
                </a:xfrm>
                <a:custGeom>
                  <a:avLst/>
                  <a:gdLst/>
                  <a:ahLst/>
                  <a:cxnLst/>
                  <a:rect l="l" t="t" r="r" b="b"/>
                  <a:pathLst>
                    <a:path w="7619" h="33654">
                      <a:moveTo>
                        <a:pt x="7078" y="0"/>
                      </a:moveTo>
                      <a:lnTo>
                        <a:pt x="0" y="0"/>
                      </a:lnTo>
                      <a:lnTo>
                        <a:pt x="0" y="33653"/>
                      </a:lnTo>
                      <a:lnTo>
                        <a:pt x="7078" y="33653"/>
                      </a:lnTo>
                      <a:lnTo>
                        <a:pt x="7078" y="0"/>
                      </a:lnTo>
                      <a:close/>
                    </a:path>
                  </a:pathLst>
                </a:custGeom>
                <a:solidFill>
                  <a:srgbClr val="85BB24"/>
                </a:solidFill>
              </p:spPr>
              <p:txBody>
                <a:bodyPr wrap="square" lIns="0" tIns="0" rIns="0" bIns="0" rtlCol="0"/>
                <a:lstStyle/>
                <a:p>
                  <a:endParaRPr/>
                </a:p>
              </p:txBody>
            </p:sp>
            <p:sp>
              <p:nvSpPr>
                <p:cNvPr id="970" name="object 710">
                  <a:extLst>
                    <a:ext uri="{FF2B5EF4-FFF2-40B4-BE49-F238E27FC236}">
                      <a16:creationId xmlns:a16="http://schemas.microsoft.com/office/drawing/2014/main" id="{4713AF1C-A3E0-4894-B15F-64935A60D487}"/>
                    </a:ext>
                  </a:extLst>
                </p:cNvPr>
                <p:cNvSpPr/>
                <p:nvPr/>
              </p:nvSpPr>
              <p:spPr>
                <a:xfrm>
                  <a:off x="13916445" y="3776764"/>
                  <a:ext cx="7620" cy="33655"/>
                </a:xfrm>
                <a:custGeom>
                  <a:avLst/>
                  <a:gdLst/>
                  <a:ahLst/>
                  <a:cxnLst/>
                  <a:rect l="l" t="t" r="r" b="b"/>
                  <a:pathLst>
                    <a:path w="7619" h="33654">
                      <a:moveTo>
                        <a:pt x="7078" y="33653"/>
                      </a:moveTo>
                      <a:lnTo>
                        <a:pt x="0" y="33653"/>
                      </a:lnTo>
                      <a:lnTo>
                        <a:pt x="0" y="0"/>
                      </a:lnTo>
                      <a:lnTo>
                        <a:pt x="7078" y="0"/>
                      </a:lnTo>
                      <a:lnTo>
                        <a:pt x="7078" y="33653"/>
                      </a:lnTo>
                      <a:close/>
                    </a:path>
                  </a:pathLst>
                </a:custGeom>
                <a:ln w="10470">
                  <a:solidFill>
                    <a:srgbClr val="86B934"/>
                  </a:solidFill>
                </a:ln>
              </p:spPr>
              <p:txBody>
                <a:bodyPr wrap="square" lIns="0" tIns="0" rIns="0" bIns="0" rtlCol="0"/>
                <a:lstStyle/>
                <a:p>
                  <a:endParaRPr/>
                </a:p>
              </p:txBody>
            </p:sp>
            <p:sp>
              <p:nvSpPr>
                <p:cNvPr id="971" name="object 711">
                  <a:extLst>
                    <a:ext uri="{FF2B5EF4-FFF2-40B4-BE49-F238E27FC236}">
                      <a16:creationId xmlns:a16="http://schemas.microsoft.com/office/drawing/2014/main" id="{09A8C661-73C6-403D-9FDF-18EEDAB5627E}"/>
                    </a:ext>
                  </a:extLst>
                </p:cNvPr>
                <p:cNvSpPr/>
                <p:nvPr/>
              </p:nvSpPr>
              <p:spPr>
                <a:xfrm>
                  <a:off x="13966056" y="3776764"/>
                  <a:ext cx="7620" cy="33655"/>
                </a:xfrm>
                <a:custGeom>
                  <a:avLst/>
                  <a:gdLst/>
                  <a:ahLst/>
                  <a:cxnLst/>
                  <a:rect l="l" t="t" r="r" b="b"/>
                  <a:pathLst>
                    <a:path w="7619" h="33654">
                      <a:moveTo>
                        <a:pt x="7078" y="0"/>
                      </a:moveTo>
                      <a:lnTo>
                        <a:pt x="0" y="0"/>
                      </a:lnTo>
                      <a:lnTo>
                        <a:pt x="0" y="33653"/>
                      </a:lnTo>
                      <a:lnTo>
                        <a:pt x="7078" y="33653"/>
                      </a:lnTo>
                      <a:lnTo>
                        <a:pt x="7078" y="0"/>
                      </a:lnTo>
                      <a:close/>
                    </a:path>
                  </a:pathLst>
                </a:custGeom>
                <a:solidFill>
                  <a:srgbClr val="85BB24"/>
                </a:solidFill>
              </p:spPr>
              <p:txBody>
                <a:bodyPr wrap="square" lIns="0" tIns="0" rIns="0" bIns="0" rtlCol="0"/>
                <a:lstStyle/>
                <a:p>
                  <a:endParaRPr/>
                </a:p>
              </p:txBody>
            </p:sp>
            <p:sp>
              <p:nvSpPr>
                <p:cNvPr id="972" name="object 712">
                  <a:extLst>
                    <a:ext uri="{FF2B5EF4-FFF2-40B4-BE49-F238E27FC236}">
                      <a16:creationId xmlns:a16="http://schemas.microsoft.com/office/drawing/2014/main" id="{DBC07FA0-7750-47F2-9F0F-62546DD29331}"/>
                    </a:ext>
                  </a:extLst>
                </p:cNvPr>
                <p:cNvSpPr/>
                <p:nvPr/>
              </p:nvSpPr>
              <p:spPr>
                <a:xfrm>
                  <a:off x="13966056" y="3776764"/>
                  <a:ext cx="7620" cy="33655"/>
                </a:xfrm>
                <a:custGeom>
                  <a:avLst/>
                  <a:gdLst/>
                  <a:ahLst/>
                  <a:cxnLst/>
                  <a:rect l="l" t="t" r="r" b="b"/>
                  <a:pathLst>
                    <a:path w="7619" h="33654">
                      <a:moveTo>
                        <a:pt x="7078" y="33653"/>
                      </a:moveTo>
                      <a:lnTo>
                        <a:pt x="0" y="33653"/>
                      </a:lnTo>
                      <a:lnTo>
                        <a:pt x="0" y="0"/>
                      </a:lnTo>
                      <a:lnTo>
                        <a:pt x="7078" y="0"/>
                      </a:lnTo>
                      <a:lnTo>
                        <a:pt x="7078" y="33653"/>
                      </a:lnTo>
                      <a:close/>
                    </a:path>
                  </a:pathLst>
                </a:custGeom>
                <a:ln w="10470">
                  <a:solidFill>
                    <a:srgbClr val="86B934"/>
                  </a:solidFill>
                </a:ln>
              </p:spPr>
              <p:txBody>
                <a:bodyPr wrap="square" lIns="0" tIns="0" rIns="0" bIns="0" rtlCol="0"/>
                <a:lstStyle/>
                <a:p>
                  <a:endParaRPr/>
                </a:p>
              </p:txBody>
            </p:sp>
            <p:sp>
              <p:nvSpPr>
                <p:cNvPr id="973" name="object 713">
                  <a:extLst>
                    <a:ext uri="{FF2B5EF4-FFF2-40B4-BE49-F238E27FC236}">
                      <a16:creationId xmlns:a16="http://schemas.microsoft.com/office/drawing/2014/main" id="{56723E4C-2539-47E3-A843-4F592DF6B232}"/>
                    </a:ext>
                  </a:extLst>
                </p:cNvPr>
                <p:cNvSpPr/>
                <p:nvPr/>
              </p:nvSpPr>
              <p:spPr>
                <a:xfrm>
                  <a:off x="14015677" y="3776764"/>
                  <a:ext cx="7620" cy="33655"/>
                </a:xfrm>
                <a:custGeom>
                  <a:avLst/>
                  <a:gdLst/>
                  <a:ahLst/>
                  <a:cxnLst/>
                  <a:rect l="l" t="t" r="r" b="b"/>
                  <a:pathLst>
                    <a:path w="7619" h="33654">
                      <a:moveTo>
                        <a:pt x="7078" y="0"/>
                      </a:moveTo>
                      <a:lnTo>
                        <a:pt x="0" y="0"/>
                      </a:lnTo>
                      <a:lnTo>
                        <a:pt x="0" y="33653"/>
                      </a:lnTo>
                      <a:lnTo>
                        <a:pt x="7078" y="33653"/>
                      </a:lnTo>
                      <a:lnTo>
                        <a:pt x="7078" y="0"/>
                      </a:lnTo>
                      <a:close/>
                    </a:path>
                  </a:pathLst>
                </a:custGeom>
                <a:solidFill>
                  <a:srgbClr val="85BB24"/>
                </a:solidFill>
              </p:spPr>
              <p:txBody>
                <a:bodyPr wrap="square" lIns="0" tIns="0" rIns="0" bIns="0" rtlCol="0"/>
                <a:lstStyle/>
                <a:p>
                  <a:endParaRPr/>
                </a:p>
              </p:txBody>
            </p:sp>
            <p:sp>
              <p:nvSpPr>
                <p:cNvPr id="974" name="object 714">
                  <a:extLst>
                    <a:ext uri="{FF2B5EF4-FFF2-40B4-BE49-F238E27FC236}">
                      <a16:creationId xmlns:a16="http://schemas.microsoft.com/office/drawing/2014/main" id="{F1983E85-4A23-4B83-A9C7-088D6D62F963}"/>
                    </a:ext>
                  </a:extLst>
                </p:cNvPr>
                <p:cNvSpPr/>
                <p:nvPr/>
              </p:nvSpPr>
              <p:spPr>
                <a:xfrm>
                  <a:off x="14015677" y="3776764"/>
                  <a:ext cx="7620" cy="33655"/>
                </a:xfrm>
                <a:custGeom>
                  <a:avLst/>
                  <a:gdLst/>
                  <a:ahLst/>
                  <a:cxnLst/>
                  <a:rect l="l" t="t" r="r" b="b"/>
                  <a:pathLst>
                    <a:path w="7619" h="33654">
                      <a:moveTo>
                        <a:pt x="7078" y="33653"/>
                      </a:moveTo>
                      <a:lnTo>
                        <a:pt x="0" y="33653"/>
                      </a:lnTo>
                      <a:lnTo>
                        <a:pt x="0" y="0"/>
                      </a:lnTo>
                      <a:lnTo>
                        <a:pt x="7078" y="0"/>
                      </a:lnTo>
                      <a:lnTo>
                        <a:pt x="7078" y="33653"/>
                      </a:lnTo>
                      <a:close/>
                    </a:path>
                  </a:pathLst>
                </a:custGeom>
                <a:ln w="10470">
                  <a:solidFill>
                    <a:srgbClr val="86B934"/>
                  </a:solidFill>
                </a:ln>
              </p:spPr>
              <p:txBody>
                <a:bodyPr wrap="square" lIns="0" tIns="0" rIns="0" bIns="0" rtlCol="0"/>
                <a:lstStyle/>
                <a:p>
                  <a:endParaRPr/>
                </a:p>
              </p:txBody>
            </p:sp>
            <p:sp>
              <p:nvSpPr>
                <p:cNvPr id="975" name="object 715">
                  <a:extLst>
                    <a:ext uri="{FF2B5EF4-FFF2-40B4-BE49-F238E27FC236}">
                      <a16:creationId xmlns:a16="http://schemas.microsoft.com/office/drawing/2014/main" id="{50A0D295-3697-4A85-9685-4B266ED60C6F}"/>
                    </a:ext>
                  </a:extLst>
                </p:cNvPr>
                <p:cNvSpPr/>
                <p:nvPr/>
              </p:nvSpPr>
              <p:spPr>
                <a:xfrm>
                  <a:off x="14065288" y="3776764"/>
                  <a:ext cx="7620" cy="33655"/>
                </a:xfrm>
                <a:custGeom>
                  <a:avLst/>
                  <a:gdLst/>
                  <a:ahLst/>
                  <a:cxnLst/>
                  <a:rect l="l" t="t" r="r" b="b"/>
                  <a:pathLst>
                    <a:path w="7619" h="33654">
                      <a:moveTo>
                        <a:pt x="7078" y="0"/>
                      </a:moveTo>
                      <a:lnTo>
                        <a:pt x="0" y="0"/>
                      </a:lnTo>
                      <a:lnTo>
                        <a:pt x="0" y="33653"/>
                      </a:lnTo>
                      <a:lnTo>
                        <a:pt x="7078" y="33653"/>
                      </a:lnTo>
                      <a:lnTo>
                        <a:pt x="7078" y="0"/>
                      </a:lnTo>
                      <a:close/>
                    </a:path>
                  </a:pathLst>
                </a:custGeom>
                <a:solidFill>
                  <a:srgbClr val="85BB24"/>
                </a:solidFill>
              </p:spPr>
              <p:txBody>
                <a:bodyPr wrap="square" lIns="0" tIns="0" rIns="0" bIns="0" rtlCol="0"/>
                <a:lstStyle/>
                <a:p>
                  <a:endParaRPr/>
                </a:p>
              </p:txBody>
            </p:sp>
            <p:sp>
              <p:nvSpPr>
                <p:cNvPr id="976" name="object 716">
                  <a:extLst>
                    <a:ext uri="{FF2B5EF4-FFF2-40B4-BE49-F238E27FC236}">
                      <a16:creationId xmlns:a16="http://schemas.microsoft.com/office/drawing/2014/main" id="{CC51F012-342C-4DDA-881B-732E0F985A4F}"/>
                    </a:ext>
                  </a:extLst>
                </p:cNvPr>
                <p:cNvSpPr/>
                <p:nvPr/>
              </p:nvSpPr>
              <p:spPr>
                <a:xfrm>
                  <a:off x="14065288" y="3776764"/>
                  <a:ext cx="7620" cy="33655"/>
                </a:xfrm>
                <a:custGeom>
                  <a:avLst/>
                  <a:gdLst/>
                  <a:ahLst/>
                  <a:cxnLst/>
                  <a:rect l="l" t="t" r="r" b="b"/>
                  <a:pathLst>
                    <a:path w="7619" h="33654">
                      <a:moveTo>
                        <a:pt x="7078" y="33653"/>
                      </a:moveTo>
                      <a:lnTo>
                        <a:pt x="0" y="33653"/>
                      </a:lnTo>
                      <a:lnTo>
                        <a:pt x="0" y="0"/>
                      </a:lnTo>
                      <a:lnTo>
                        <a:pt x="7078" y="0"/>
                      </a:lnTo>
                      <a:lnTo>
                        <a:pt x="7078" y="33653"/>
                      </a:lnTo>
                      <a:close/>
                    </a:path>
                  </a:pathLst>
                </a:custGeom>
                <a:ln w="10470">
                  <a:solidFill>
                    <a:srgbClr val="86B934"/>
                  </a:solidFill>
                </a:ln>
              </p:spPr>
              <p:txBody>
                <a:bodyPr wrap="square" lIns="0" tIns="0" rIns="0" bIns="0" rtlCol="0"/>
                <a:lstStyle/>
                <a:p>
                  <a:endParaRPr/>
                </a:p>
              </p:txBody>
            </p:sp>
            <p:sp>
              <p:nvSpPr>
                <p:cNvPr id="977" name="object 717">
                  <a:extLst>
                    <a:ext uri="{FF2B5EF4-FFF2-40B4-BE49-F238E27FC236}">
                      <a16:creationId xmlns:a16="http://schemas.microsoft.com/office/drawing/2014/main" id="{F3F2DDD6-F4FD-4F02-AB94-67331F52ED8E}"/>
                    </a:ext>
                  </a:extLst>
                </p:cNvPr>
                <p:cNvSpPr/>
                <p:nvPr/>
              </p:nvSpPr>
              <p:spPr>
                <a:xfrm>
                  <a:off x="14114899" y="3776764"/>
                  <a:ext cx="7620" cy="33655"/>
                </a:xfrm>
                <a:custGeom>
                  <a:avLst/>
                  <a:gdLst/>
                  <a:ahLst/>
                  <a:cxnLst/>
                  <a:rect l="l" t="t" r="r" b="b"/>
                  <a:pathLst>
                    <a:path w="7619" h="33654">
                      <a:moveTo>
                        <a:pt x="7078" y="0"/>
                      </a:moveTo>
                      <a:lnTo>
                        <a:pt x="0" y="0"/>
                      </a:lnTo>
                      <a:lnTo>
                        <a:pt x="0" y="33653"/>
                      </a:lnTo>
                      <a:lnTo>
                        <a:pt x="7078" y="33653"/>
                      </a:lnTo>
                      <a:lnTo>
                        <a:pt x="7078" y="0"/>
                      </a:lnTo>
                      <a:close/>
                    </a:path>
                  </a:pathLst>
                </a:custGeom>
                <a:solidFill>
                  <a:srgbClr val="85BB24"/>
                </a:solidFill>
              </p:spPr>
              <p:txBody>
                <a:bodyPr wrap="square" lIns="0" tIns="0" rIns="0" bIns="0" rtlCol="0"/>
                <a:lstStyle/>
                <a:p>
                  <a:endParaRPr/>
                </a:p>
              </p:txBody>
            </p:sp>
            <p:sp>
              <p:nvSpPr>
                <p:cNvPr id="978" name="object 718">
                  <a:extLst>
                    <a:ext uri="{FF2B5EF4-FFF2-40B4-BE49-F238E27FC236}">
                      <a16:creationId xmlns:a16="http://schemas.microsoft.com/office/drawing/2014/main" id="{B01FD27E-92F8-4A53-B24D-9383B8444DD7}"/>
                    </a:ext>
                  </a:extLst>
                </p:cNvPr>
                <p:cNvSpPr/>
                <p:nvPr/>
              </p:nvSpPr>
              <p:spPr>
                <a:xfrm>
                  <a:off x="14114899" y="3776764"/>
                  <a:ext cx="7620" cy="33655"/>
                </a:xfrm>
                <a:custGeom>
                  <a:avLst/>
                  <a:gdLst/>
                  <a:ahLst/>
                  <a:cxnLst/>
                  <a:rect l="l" t="t" r="r" b="b"/>
                  <a:pathLst>
                    <a:path w="7619" h="33654">
                      <a:moveTo>
                        <a:pt x="7078" y="33653"/>
                      </a:moveTo>
                      <a:lnTo>
                        <a:pt x="0" y="33653"/>
                      </a:lnTo>
                      <a:lnTo>
                        <a:pt x="0" y="0"/>
                      </a:lnTo>
                      <a:lnTo>
                        <a:pt x="7078" y="0"/>
                      </a:lnTo>
                      <a:lnTo>
                        <a:pt x="7078" y="33653"/>
                      </a:lnTo>
                      <a:close/>
                    </a:path>
                  </a:pathLst>
                </a:custGeom>
                <a:ln w="10470">
                  <a:solidFill>
                    <a:srgbClr val="86B934"/>
                  </a:solidFill>
                </a:ln>
              </p:spPr>
              <p:txBody>
                <a:bodyPr wrap="square" lIns="0" tIns="0" rIns="0" bIns="0" rtlCol="0"/>
                <a:lstStyle/>
                <a:p>
                  <a:endParaRPr/>
                </a:p>
              </p:txBody>
            </p:sp>
            <p:sp>
              <p:nvSpPr>
                <p:cNvPr id="979" name="object 719">
                  <a:extLst>
                    <a:ext uri="{FF2B5EF4-FFF2-40B4-BE49-F238E27FC236}">
                      <a16:creationId xmlns:a16="http://schemas.microsoft.com/office/drawing/2014/main" id="{E8474DA6-D373-46E6-AD33-6D036AE6AA63}"/>
                    </a:ext>
                  </a:extLst>
                </p:cNvPr>
                <p:cNvSpPr/>
                <p:nvPr/>
              </p:nvSpPr>
              <p:spPr>
                <a:xfrm>
                  <a:off x="14164510" y="3776764"/>
                  <a:ext cx="7620" cy="33655"/>
                </a:xfrm>
                <a:custGeom>
                  <a:avLst/>
                  <a:gdLst/>
                  <a:ahLst/>
                  <a:cxnLst/>
                  <a:rect l="l" t="t" r="r" b="b"/>
                  <a:pathLst>
                    <a:path w="7619" h="33654">
                      <a:moveTo>
                        <a:pt x="7078" y="0"/>
                      </a:moveTo>
                      <a:lnTo>
                        <a:pt x="0" y="0"/>
                      </a:lnTo>
                      <a:lnTo>
                        <a:pt x="0" y="33653"/>
                      </a:lnTo>
                      <a:lnTo>
                        <a:pt x="7078" y="33653"/>
                      </a:lnTo>
                      <a:lnTo>
                        <a:pt x="7078" y="0"/>
                      </a:lnTo>
                      <a:close/>
                    </a:path>
                  </a:pathLst>
                </a:custGeom>
                <a:solidFill>
                  <a:srgbClr val="85BB24"/>
                </a:solidFill>
              </p:spPr>
              <p:txBody>
                <a:bodyPr wrap="square" lIns="0" tIns="0" rIns="0" bIns="0" rtlCol="0"/>
                <a:lstStyle/>
                <a:p>
                  <a:endParaRPr/>
                </a:p>
              </p:txBody>
            </p:sp>
            <p:sp>
              <p:nvSpPr>
                <p:cNvPr id="980" name="object 720">
                  <a:extLst>
                    <a:ext uri="{FF2B5EF4-FFF2-40B4-BE49-F238E27FC236}">
                      <a16:creationId xmlns:a16="http://schemas.microsoft.com/office/drawing/2014/main" id="{CDE95881-5B2D-4A10-955D-306B4EB5AD2E}"/>
                    </a:ext>
                  </a:extLst>
                </p:cNvPr>
                <p:cNvSpPr/>
                <p:nvPr/>
              </p:nvSpPr>
              <p:spPr>
                <a:xfrm>
                  <a:off x="14164510" y="3776764"/>
                  <a:ext cx="7620" cy="33655"/>
                </a:xfrm>
                <a:custGeom>
                  <a:avLst/>
                  <a:gdLst/>
                  <a:ahLst/>
                  <a:cxnLst/>
                  <a:rect l="l" t="t" r="r" b="b"/>
                  <a:pathLst>
                    <a:path w="7619" h="33654">
                      <a:moveTo>
                        <a:pt x="7078" y="33653"/>
                      </a:moveTo>
                      <a:lnTo>
                        <a:pt x="0" y="33653"/>
                      </a:lnTo>
                      <a:lnTo>
                        <a:pt x="0" y="0"/>
                      </a:lnTo>
                      <a:lnTo>
                        <a:pt x="7078" y="0"/>
                      </a:lnTo>
                      <a:lnTo>
                        <a:pt x="7078" y="33653"/>
                      </a:lnTo>
                      <a:close/>
                    </a:path>
                  </a:pathLst>
                </a:custGeom>
                <a:ln w="10470">
                  <a:solidFill>
                    <a:srgbClr val="86B934"/>
                  </a:solidFill>
                </a:ln>
              </p:spPr>
              <p:txBody>
                <a:bodyPr wrap="square" lIns="0" tIns="0" rIns="0" bIns="0" rtlCol="0"/>
                <a:lstStyle/>
                <a:p>
                  <a:endParaRPr/>
                </a:p>
              </p:txBody>
            </p:sp>
            <p:sp>
              <p:nvSpPr>
                <p:cNvPr id="981" name="object 721">
                  <a:extLst>
                    <a:ext uri="{FF2B5EF4-FFF2-40B4-BE49-F238E27FC236}">
                      <a16:creationId xmlns:a16="http://schemas.microsoft.com/office/drawing/2014/main" id="{FA2305DB-EA39-46E4-975A-F389294E7021}"/>
                    </a:ext>
                  </a:extLst>
                </p:cNvPr>
                <p:cNvSpPr/>
                <p:nvPr/>
              </p:nvSpPr>
              <p:spPr>
                <a:xfrm>
                  <a:off x="13582769" y="5541077"/>
                  <a:ext cx="681355" cy="33655"/>
                </a:xfrm>
                <a:custGeom>
                  <a:avLst/>
                  <a:gdLst/>
                  <a:ahLst/>
                  <a:cxnLst/>
                  <a:rect l="l" t="t" r="r" b="b"/>
                  <a:pathLst>
                    <a:path w="681355" h="33654">
                      <a:moveTo>
                        <a:pt x="680953" y="0"/>
                      </a:moveTo>
                      <a:lnTo>
                        <a:pt x="0" y="0"/>
                      </a:lnTo>
                      <a:lnTo>
                        <a:pt x="0" y="33653"/>
                      </a:lnTo>
                      <a:lnTo>
                        <a:pt x="680953" y="33653"/>
                      </a:lnTo>
                      <a:lnTo>
                        <a:pt x="680953" y="0"/>
                      </a:lnTo>
                      <a:close/>
                    </a:path>
                  </a:pathLst>
                </a:custGeom>
                <a:solidFill>
                  <a:srgbClr val="85BB24"/>
                </a:solidFill>
              </p:spPr>
              <p:txBody>
                <a:bodyPr wrap="square" lIns="0" tIns="0" rIns="0" bIns="0" rtlCol="0"/>
                <a:lstStyle/>
                <a:p>
                  <a:endParaRPr/>
                </a:p>
              </p:txBody>
            </p:sp>
            <p:sp>
              <p:nvSpPr>
                <p:cNvPr id="982" name="object 722">
                  <a:extLst>
                    <a:ext uri="{FF2B5EF4-FFF2-40B4-BE49-F238E27FC236}">
                      <a16:creationId xmlns:a16="http://schemas.microsoft.com/office/drawing/2014/main" id="{52095C49-6A0F-4942-A034-2A949A1F070C}"/>
                    </a:ext>
                  </a:extLst>
                </p:cNvPr>
                <p:cNvSpPr/>
                <p:nvPr/>
              </p:nvSpPr>
              <p:spPr>
                <a:xfrm>
                  <a:off x="13582769" y="5541077"/>
                  <a:ext cx="681355" cy="33655"/>
                </a:xfrm>
                <a:custGeom>
                  <a:avLst/>
                  <a:gdLst/>
                  <a:ahLst/>
                  <a:cxnLst/>
                  <a:rect l="l" t="t" r="r" b="b"/>
                  <a:pathLst>
                    <a:path w="681355" h="33654">
                      <a:moveTo>
                        <a:pt x="680953" y="33653"/>
                      </a:moveTo>
                      <a:lnTo>
                        <a:pt x="0" y="33653"/>
                      </a:lnTo>
                      <a:lnTo>
                        <a:pt x="0" y="0"/>
                      </a:lnTo>
                      <a:lnTo>
                        <a:pt x="680953" y="0"/>
                      </a:lnTo>
                      <a:lnTo>
                        <a:pt x="680953" y="33653"/>
                      </a:lnTo>
                      <a:close/>
                    </a:path>
                  </a:pathLst>
                </a:custGeom>
                <a:ln w="10470">
                  <a:solidFill>
                    <a:srgbClr val="86B934"/>
                  </a:solidFill>
                </a:ln>
              </p:spPr>
              <p:txBody>
                <a:bodyPr wrap="square" lIns="0" tIns="0" rIns="0" bIns="0" rtlCol="0"/>
                <a:lstStyle/>
                <a:p>
                  <a:endParaRPr/>
                </a:p>
              </p:txBody>
            </p:sp>
            <p:sp>
              <p:nvSpPr>
                <p:cNvPr id="983" name="object 723">
                  <a:extLst>
                    <a:ext uri="{FF2B5EF4-FFF2-40B4-BE49-F238E27FC236}">
                      <a16:creationId xmlns:a16="http://schemas.microsoft.com/office/drawing/2014/main" id="{6E745399-30E3-44AA-ACB8-FF0AFF24DEBE}"/>
                    </a:ext>
                  </a:extLst>
                </p:cNvPr>
                <p:cNvSpPr/>
                <p:nvPr/>
              </p:nvSpPr>
              <p:spPr>
                <a:xfrm>
                  <a:off x="13582769" y="5512083"/>
                  <a:ext cx="10160" cy="33655"/>
                </a:xfrm>
                <a:custGeom>
                  <a:avLst/>
                  <a:gdLst/>
                  <a:ahLst/>
                  <a:cxnLst/>
                  <a:rect l="l" t="t" r="r" b="b"/>
                  <a:pathLst>
                    <a:path w="10159" h="33654">
                      <a:moveTo>
                        <a:pt x="9570" y="0"/>
                      </a:moveTo>
                      <a:lnTo>
                        <a:pt x="0" y="0"/>
                      </a:lnTo>
                      <a:lnTo>
                        <a:pt x="0" y="33653"/>
                      </a:lnTo>
                      <a:lnTo>
                        <a:pt x="9570" y="33653"/>
                      </a:lnTo>
                      <a:lnTo>
                        <a:pt x="9570" y="0"/>
                      </a:lnTo>
                      <a:close/>
                    </a:path>
                  </a:pathLst>
                </a:custGeom>
                <a:solidFill>
                  <a:srgbClr val="85BB24"/>
                </a:solidFill>
              </p:spPr>
              <p:txBody>
                <a:bodyPr wrap="square" lIns="0" tIns="0" rIns="0" bIns="0" rtlCol="0"/>
                <a:lstStyle/>
                <a:p>
                  <a:endParaRPr/>
                </a:p>
              </p:txBody>
            </p:sp>
            <p:sp>
              <p:nvSpPr>
                <p:cNvPr id="984" name="object 724">
                  <a:extLst>
                    <a:ext uri="{FF2B5EF4-FFF2-40B4-BE49-F238E27FC236}">
                      <a16:creationId xmlns:a16="http://schemas.microsoft.com/office/drawing/2014/main" id="{FB36240C-933F-4982-B825-1FF87D043AFC}"/>
                    </a:ext>
                  </a:extLst>
                </p:cNvPr>
                <p:cNvSpPr/>
                <p:nvPr/>
              </p:nvSpPr>
              <p:spPr>
                <a:xfrm>
                  <a:off x="13582769" y="5512083"/>
                  <a:ext cx="10160" cy="33655"/>
                </a:xfrm>
                <a:custGeom>
                  <a:avLst/>
                  <a:gdLst/>
                  <a:ahLst/>
                  <a:cxnLst/>
                  <a:rect l="l" t="t" r="r" b="b"/>
                  <a:pathLst>
                    <a:path w="10159" h="33654">
                      <a:moveTo>
                        <a:pt x="9570" y="33653"/>
                      </a:moveTo>
                      <a:lnTo>
                        <a:pt x="0" y="33653"/>
                      </a:lnTo>
                      <a:lnTo>
                        <a:pt x="0" y="0"/>
                      </a:lnTo>
                      <a:lnTo>
                        <a:pt x="9570" y="0"/>
                      </a:lnTo>
                      <a:lnTo>
                        <a:pt x="9570" y="33653"/>
                      </a:lnTo>
                      <a:close/>
                    </a:path>
                  </a:pathLst>
                </a:custGeom>
                <a:ln w="10470">
                  <a:solidFill>
                    <a:srgbClr val="86B934"/>
                  </a:solidFill>
                </a:ln>
              </p:spPr>
              <p:txBody>
                <a:bodyPr wrap="square" lIns="0" tIns="0" rIns="0" bIns="0" rtlCol="0"/>
                <a:lstStyle/>
                <a:p>
                  <a:endParaRPr/>
                </a:p>
              </p:txBody>
            </p:sp>
            <p:sp>
              <p:nvSpPr>
                <p:cNvPr id="985" name="object 725">
                  <a:extLst>
                    <a:ext uri="{FF2B5EF4-FFF2-40B4-BE49-F238E27FC236}">
                      <a16:creationId xmlns:a16="http://schemas.microsoft.com/office/drawing/2014/main" id="{378B50A8-0B1E-4D3A-92B2-30EA2ADC78E9}"/>
                    </a:ext>
                  </a:extLst>
                </p:cNvPr>
                <p:cNvSpPr/>
                <p:nvPr/>
              </p:nvSpPr>
              <p:spPr>
                <a:xfrm>
                  <a:off x="13649908" y="5512083"/>
                  <a:ext cx="10160" cy="33655"/>
                </a:xfrm>
                <a:custGeom>
                  <a:avLst/>
                  <a:gdLst/>
                  <a:ahLst/>
                  <a:cxnLst/>
                  <a:rect l="l" t="t" r="r" b="b"/>
                  <a:pathLst>
                    <a:path w="10159" h="33654">
                      <a:moveTo>
                        <a:pt x="9570" y="0"/>
                      </a:moveTo>
                      <a:lnTo>
                        <a:pt x="0" y="0"/>
                      </a:lnTo>
                      <a:lnTo>
                        <a:pt x="0" y="33653"/>
                      </a:lnTo>
                      <a:lnTo>
                        <a:pt x="9570" y="33653"/>
                      </a:lnTo>
                      <a:lnTo>
                        <a:pt x="9570" y="0"/>
                      </a:lnTo>
                      <a:close/>
                    </a:path>
                  </a:pathLst>
                </a:custGeom>
                <a:solidFill>
                  <a:srgbClr val="85BB24"/>
                </a:solidFill>
              </p:spPr>
              <p:txBody>
                <a:bodyPr wrap="square" lIns="0" tIns="0" rIns="0" bIns="0" rtlCol="0"/>
                <a:lstStyle/>
                <a:p>
                  <a:endParaRPr/>
                </a:p>
              </p:txBody>
            </p:sp>
            <p:sp>
              <p:nvSpPr>
                <p:cNvPr id="986" name="object 726">
                  <a:extLst>
                    <a:ext uri="{FF2B5EF4-FFF2-40B4-BE49-F238E27FC236}">
                      <a16:creationId xmlns:a16="http://schemas.microsoft.com/office/drawing/2014/main" id="{69C573F4-669E-42C8-BB51-3576D8811B8F}"/>
                    </a:ext>
                  </a:extLst>
                </p:cNvPr>
                <p:cNvSpPr/>
                <p:nvPr/>
              </p:nvSpPr>
              <p:spPr>
                <a:xfrm>
                  <a:off x="13649908" y="5512083"/>
                  <a:ext cx="10160" cy="33655"/>
                </a:xfrm>
                <a:custGeom>
                  <a:avLst/>
                  <a:gdLst/>
                  <a:ahLst/>
                  <a:cxnLst/>
                  <a:rect l="l" t="t" r="r" b="b"/>
                  <a:pathLst>
                    <a:path w="10159" h="33654">
                      <a:moveTo>
                        <a:pt x="9570" y="33653"/>
                      </a:moveTo>
                      <a:lnTo>
                        <a:pt x="0" y="33653"/>
                      </a:lnTo>
                      <a:lnTo>
                        <a:pt x="0" y="0"/>
                      </a:lnTo>
                      <a:lnTo>
                        <a:pt x="9570" y="0"/>
                      </a:lnTo>
                      <a:lnTo>
                        <a:pt x="9570" y="33653"/>
                      </a:lnTo>
                      <a:close/>
                    </a:path>
                  </a:pathLst>
                </a:custGeom>
                <a:ln w="10470">
                  <a:solidFill>
                    <a:srgbClr val="86B934"/>
                  </a:solidFill>
                </a:ln>
              </p:spPr>
              <p:txBody>
                <a:bodyPr wrap="square" lIns="0" tIns="0" rIns="0" bIns="0" rtlCol="0"/>
                <a:lstStyle/>
                <a:p>
                  <a:endParaRPr/>
                </a:p>
              </p:txBody>
            </p:sp>
            <p:sp>
              <p:nvSpPr>
                <p:cNvPr id="987" name="object 727">
                  <a:extLst>
                    <a:ext uri="{FF2B5EF4-FFF2-40B4-BE49-F238E27FC236}">
                      <a16:creationId xmlns:a16="http://schemas.microsoft.com/office/drawing/2014/main" id="{9451E2C3-9D01-42AE-AD78-771B7EF694D1}"/>
                    </a:ext>
                  </a:extLst>
                </p:cNvPr>
                <p:cNvSpPr/>
                <p:nvPr/>
              </p:nvSpPr>
              <p:spPr>
                <a:xfrm>
                  <a:off x="13717048" y="5512083"/>
                  <a:ext cx="10160" cy="33655"/>
                </a:xfrm>
                <a:custGeom>
                  <a:avLst/>
                  <a:gdLst/>
                  <a:ahLst/>
                  <a:cxnLst/>
                  <a:rect l="l" t="t" r="r" b="b"/>
                  <a:pathLst>
                    <a:path w="10159" h="33654">
                      <a:moveTo>
                        <a:pt x="9570" y="0"/>
                      </a:moveTo>
                      <a:lnTo>
                        <a:pt x="0" y="0"/>
                      </a:lnTo>
                      <a:lnTo>
                        <a:pt x="0" y="33653"/>
                      </a:lnTo>
                      <a:lnTo>
                        <a:pt x="9570" y="33653"/>
                      </a:lnTo>
                      <a:lnTo>
                        <a:pt x="9570" y="0"/>
                      </a:lnTo>
                      <a:close/>
                    </a:path>
                  </a:pathLst>
                </a:custGeom>
                <a:solidFill>
                  <a:srgbClr val="85BB24"/>
                </a:solidFill>
              </p:spPr>
              <p:txBody>
                <a:bodyPr wrap="square" lIns="0" tIns="0" rIns="0" bIns="0" rtlCol="0"/>
                <a:lstStyle/>
                <a:p>
                  <a:endParaRPr/>
                </a:p>
              </p:txBody>
            </p:sp>
            <p:sp>
              <p:nvSpPr>
                <p:cNvPr id="988" name="object 728">
                  <a:extLst>
                    <a:ext uri="{FF2B5EF4-FFF2-40B4-BE49-F238E27FC236}">
                      <a16:creationId xmlns:a16="http://schemas.microsoft.com/office/drawing/2014/main" id="{EC0A6DB3-09E2-43BD-8AE4-7C401DCF6BA9}"/>
                    </a:ext>
                  </a:extLst>
                </p:cNvPr>
                <p:cNvSpPr/>
                <p:nvPr/>
              </p:nvSpPr>
              <p:spPr>
                <a:xfrm>
                  <a:off x="13717048" y="5512083"/>
                  <a:ext cx="10160" cy="33655"/>
                </a:xfrm>
                <a:custGeom>
                  <a:avLst/>
                  <a:gdLst/>
                  <a:ahLst/>
                  <a:cxnLst/>
                  <a:rect l="l" t="t" r="r" b="b"/>
                  <a:pathLst>
                    <a:path w="10159" h="33654">
                      <a:moveTo>
                        <a:pt x="9570" y="33653"/>
                      </a:moveTo>
                      <a:lnTo>
                        <a:pt x="0" y="33653"/>
                      </a:lnTo>
                      <a:lnTo>
                        <a:pt x="0" y="0"/>
                      </a:lnTo>
                      <a:lnTo>
                        <a:pt x="9570" y="0"/>
                      </a:lnTo>
                      <a:lnTo>
                        <a:pt x="9570" y="33653"/>
                      </a:lnTo>
                      <a:close/>
                    </a:path>
                  </a:pathLst>
                </a:custGeom>
                <a:ln w="10470">
                  <a:solidFill>
                    <a:srgbClr val="86B934"/>
                  </a:solidFill>
                </a:ln>
              </p:spPr>
              <p:txBody>
                <a:bodyPr wrap="square" lIns="0" tIns="0" rIns="0" bIns="0" rtlCol="0"/>
                <a:lstStyle/>
                <a:p>
                  <a:endParaRPr/>
                </a:p>
              </p:txBody>
            </p:sp>
            <p:sp>
              <p:nvSpPr>
                <p:cNvPr id="989" name="object 729">
                  <a:extLst>
                    <a:ext uri="{FF2B5EF4-FFF2-40B4-BE49-F238E27FC236}">
                      <a16:creationId xmlns:a16="http://schemas.microsoft.com/office/drawing/2014/main" id="{7A0BC1F1-51A0-4F5C-BAE8-895F5DB8BFB7}"/>
                    </a:ext>
                  </a:extLst>
                </p:cNvPr>
                <p:cNvSpPr/>
                <p:nvPr/>
              </p:nvSpPr>
              <p:spPr>
                <a:xfrm>
                  <a:off x="13784187" y="5512083"/>
                  <a:ext cx="10160" cy="33655"/>
                </a:xfrm>
                <a:custGeom>
                  <a:avLst/>
                  <a:gdLst/>
                  <a:ahLst/>
                  <a:cxnLst/>
                  <a:rect l="l" t="t" r="r" b="b"/>
                  <a:pathLst>
                    <a:path w="10159" h="33654">
                      <a:moveTo>
                        <a:pt x="9570" y="0"/>
                      </a:moveTo>
                      <a:lnTo>
                        <a:pt x="0" y="0"/>
                      </a:lnTo>
                      <a:lnTo>
                        <a:pt x="0" y="33653"/>
                      </a:lnTo>
                      <a:lnTo>
                        <a:pt x="9570" y="33653"/>
                      </a:lnTo>
                      <a:lnTo>
                        <a:pt x="9570" y="0"/>
                      </a:lnTo>
                      <a:close/>
                    </a:path>
                  </a:pathLst>
                </a:custGeom>
                <a:solidFill>
                  <a:srgbClr val="85BB24"/>
                </a:solidFill>
              </p:spPr>
              <p:txBody>
                <a:bodyPr wrap="square" lIns="0" tIns="0" rIns="0" bIns="0" rtlCol="0"/>
                <a:lstStyle/>
                <a:p>
                  <a:endParaRPr/>
                </a:p>
              </p:txBody>
            </p:sp>
            <p:sp>
              <p:nvSpPr>
                <p:cNvPr id="990" name="object 730">
                  <a:extLst>
                    <a:ext uri="{FF2B5EF4-FFF2-40B4-BE49-F238E27FC236}">
                      <a16:creationId xmlns:a16="http://schemas.microsoft.com/office/drawing/2014/main" id="{2493177F-3DDA-414E-B449-41C4BB12A8AD}"/>
                    </a:ext>
                  </a:extLst>
                </p:cNvPr>
                <p:cNvSpPr/>
                <p:nvPr/>
              </p:nvSpPr>
              <p:spPr>
                <a:xfrm>
                  <a:off x="13784187" y="5512083"/>
                  <a:ext cx="10160" cy="33655"/>
                </a:xfrm>
                <a:custGeom>
                  <a:avLst/>
                  <a:gdLst/>
                  <a:ahLst/>
                  <a:cxnLst/>
                  <a:rect l="l" t="t" r="r" b="b"/>
                  <a:pathLst>
                    <a:path w="10159" h="33654">
                      <a:moveTo>
                        <a:pt x="9570" y="33653"/>
                      </a:moveTo>
                      <a:lnTo>
                        <a:pt x="0" y="33653"/>
                      </a:lnTo>
                      <a:lnTo>
                        <a:pt x="0" y="0"/>
                      </a:lnTo>
                      <a:lnTo>
                        <a:pt x="9570" y="0"/>
                      </a:lnTo>
                      <a:lnTo>
                        <a:pt x="9570" y="33653"/>
                      </a:lnTo>
                      <a:close/>
                    </a:path>
                  </a:pathLst>
                </a:custGeom>
                <a:ln w="10470">
                  <a:solidFill>
                    <a:srgbClr val="86B934"/>
                  </a:solidFill>
                </a:ln>
              </p:spPr>
              <p:txBody>
                <a:bodyPr wrap="square" lIns="0" tIns="0" rIns="0" bIns="0" rtlCol="0"/>
                <a:lstStyle/>
                <a:p>
                  <a:endParaRPr/>
                </a:p>
              </p:txBody>
            </p:sp>
            <p:sp>
              <p:nvSpPr>
                <p:cNvPr id="991" name="object 731">
                  <a:extLst>
                    <a:ext uri="{FF2B5EF4-FFF2-40B4-BE49-F238E27FC236}">
                      <a16:creationId xmlns:a16="http://schemas.microsoft.com/office/drawing/2014/main" id="{0D6D4DE0-6650-42F1-867B-BC0FD977707A}"/>
                    </a:ext>
                  </a:extLst>
                </p:cNvPr>
                <p:cNvSpPr/>
                <p:nvPr/>
              </p:nvSpPr>
              <p:spPr>
                <a:xfrm>
                  <a:off x="13851316" y="5512083"/>
                  <a:ext cx="10160" cy="33655"/>
                </a:xfrm>
                <a:custGeom>
                  <a:avLst/>
                  <a:gdLst/>
                  <a:ahLst/>
                  <a:cxnLst/>
                  <a:rect l="l" t="t" r="r" b="b"/>
                  <a:pathLst>
                    <a:path w="10159" h="33654">
                      <a:moveTo>
                        <a:pt x="9570" y="0"/>
                      </a:moveTo>
                      <a:lnTo>
                        <a:pt x="0" y="0"/>
                      </a:lnTo>
                      <a:lnTo>
                        <a:pt x="0" y="33653"/>
                      </a:lnTo>
                      <a:lnTo>
                        <a:pt x="9570" y="33653"/>
                      </a:lnTo>
                      <a:lnTo>
                        <a:pt x="9570" y="0"/>
                      </a:lnTo>
                      <a:close/>
                    </a:path>
                  </a:pathLst>
                </a:custGeom>
                <a:solidFill>
                  <a:srgbClr val="85BB24"/>
                </a:solidFill>
              </p:spPr>
              <p:txBody>
                <a:bodyPr wrap="square" lIns="0" tIns="0" rIns="0" bIns="0" rtlCol="0"/>
                <a:lstStyle/>
                <a:p>
                  <a:endParaRPr/>
                </a:p>
              </p:txBody>
            </p:sp>
            <p:sp>
              <p:nvSpPr>
                <p:cNvPr id="992" name="object 732">
                  <a:extLst>
                    <a:ext uri="{FF2B5EF4-FFF2-40B4-BE49-F238E27FC236}">
                      <a16:creationId xmlns:a16="http://schemas.microsoft.com/office/drawing/2014/main" id="{68A32E93-67FB-41E2-BEF8-76D0E2DA8EE1}"/>
                    </a:ext>
                  </a:extLst>
                </p:cNvPr>
                <p:cNvSpPr/>
                <p:nvPr/>
              </p:nvSpPr>
              <p:spPr>
                <a:xfrm>
                  <a:off x="13851316" y="5512083"/>
                  <a:ext cx="10160" cy="33655"/>
                </a:xfrm>
                <a:custGeom>
                  <a:avLst/>
                  <a:gdLst/>
                  <a:ahLst/>
                  <a:cxnLst/>
                  <a:rect l="l" t="t" r="r" b="b"/>
                  <a:pathLst>
                    <a:path w="10159" h="33654">
                      <a:moveTo>
                        <a:pt x="9570" y="33653"/>
                      </a:moveTo>
                      <a:lnTo>
                        <a:pt x="0" y="33653"/>
                      </a:lnTo>
                      <a:lnTo>
                        <a:pt x="0" y="0"/>
                      </a:lnTo>
                      <a:lnTo>
                        <a:pt x="9570" y="0"/>
                      </a:lnTo>
                      <a:lnTo>
                        <a:pt x="9570" y="33653"/>
                      </a:lnTo>
                      <a:close/>
                    </a:path>
                  </a:pathLst>
                </a:custGeom>
                <a:ln w="10470">
                  <a:solidFill>
                    <a:srgbClr val="86B934"/>
                  </a:solidFill>
                </a:ln>
              </p:spPr>
              <p:txBody>
                <a:bodyPr wrap="square" lIns="0" tIns="0" rIns="0" bIns="0" rtlCol="0"/>
                <a:lstStyle/>
                <a:p>
                  <a:endParaRPr/>
                </a:p>
              </p:txBody>
            </p:sp>
            <p:sp>
              <p:nvSpPr>
                <p:cNvPr id="993" name="object 733">
                  <a:extLst>
                    <a:ext uri="{FF2B5EF4-FFF2-40B4-BE49-F238E27FC236}">
                      <a16:creationId xmlns:a16="http://schemas.microsoft.com/office/drawing/2014/main" id="{FB951A87-57A2-4BA9-AB56-D156C2273AFD}"/>
                    </a:ext>
                  </a:extLst>
                </p:cNvPr>
                <p:cNvSpPr/>
                <p:nvPr/>
              </p:nvSpPr>
              <p:spPr>
                <a:xfrm>
                  <a:off x="13918455" y="5512083"/>
                  <a:ext cx="10160" cy="33655"/>
                </a:xfrm>
                <a:custGeom>
                  <a:avLst/>
                  <a:gdLst/>
                  <a:ahLst/>
                  <a:cxnLst/>
                  <a:rect l="l" t="t" r="r" b="b"/>
                  <a:pathLst>
                    <a:path w="10159" h="33654">
                      <a:moveTo>
                        <a:pt x="9570" y="0"/>
                      </a:moveTo>
                      <a:lnTo>
                        <a:pt x="0" y="0"/>
                      </a:lnTo>
                      <a:lnTo>
                        <a:pt x="0" y="33653"/>
                      </a:lnTo>
                      <a:lnTo>
                        <a:pt x="9570" y="33653"/>
                      </a:lnTo>
                      <a:lnTo>
                        <a:pt x="9570" y="0"/>
                      </a:lnTo>
                      <a:close/>
                    </a:path>
                  </a:pathLst>
                </a:custGeom>
                <a:solidFill>
                  <a:srgbClr val="85BB24"/>
                </a:solidFill>
              </p:spPr>
              <p:txBody>
                <a:bodyPr wrap="square" lIns="0" tIns="0" rIns="0" bIns="0" rtlCol="0"/>
                <a:lstStyle/>
                <a:p>
                  <a:endParaRPr/>
                </a:p>
              </p:txBody>
            </p:sp>
            <p:sp>
              <p:nvSpPr>
                <p:cNvPr id="994" name="object 734">
                  <a:extLst>
                    <a:ext uri="{FF2B5EF4-FFF2-40B4-BE49-F238E27FC236}">
                      <a16:creationId xmlns:a16="http://schemas.microsoft.com/office/drawing/2014/main" id="{39CB0147-8E33-47FC-945F-A74A99E19495}"/>
                    </a:ext>
                  </a:extLst>
                </p:cNvPr>
                <p:cNvSpPr/>
                <p:nvPr/>
              </p:nvSpPr>
              <p:spPr>
                <a:xfrm>
                  <a:off x="13918455" y="5512083"/>
                  <a:ext cx="10160" cy="33655"/>
                </a:xfrm>
                <a:custGeom>
                  <a:avLst/>
                  <a:gdLst/>
                  <a:ahLst/>
                  <a:cxnLst/>
                  <a:rect l="l" t="t" r="r" b="b"/>
                  <a:pathLst>
                    <a:path w="10159" h="33654">
                      <a:moveTo>
                        <a:pt x="9570" y="33653"/>
                      </a:moveTo>
                      <a:lnTo>
                        <a:pt x="0" y="33653"/>
                      </a:lnTo>
                      <a:lnTo>
                        <a:pt x="0" y="0"/>
                      </a:lnTo>
                      <a:lnTo>
                        <a:pt x="9570" y="0"/>
                      </a:lnTo>
                      <a:lnTo>
                        <a:pt x="9570" y="33653"/>
                      </a:lnTo>
                      <a:close/>
                    </a:path>
                  </a:pathLst>
                </a:custGeom>
                <a:ln w="10470">
                  <a:solidFill>
                    <a:srgbClr val="86B934"/>
                  </a:solidFill>
                </a:ln>
              </p:spPr>
              <p:txBody>
                <a:bodyPr wrap="square" lIns="0" tIns="0" rIns="0" bIns="0" rtlCol="0"/>
                <a:lstStyle/>
                <a:p>
                  <a:endParaRPr/>
                </a:p>
              </p:txBody>
            </p:sp>
            <p:sp>
              <p:nvSpPr>
                <p:cNvPr id="995" name="object 735">
                  <a:extLst>
                    <a:ext uri="{FF2B5EF4-FFF2-40B4-BE49-F238E27FC236}">
                      <a16:creationId xmlns:a16="http://schemas.microsoft.com/office/drawing/2014/main" id="{25348064-C307-4B7C-8E9A-271934B9E1C5}"/>
                    </a:ext>
                  </a:extLst>
                </p:cNvPr>
                <p:cNvSpPr/>
                <p:nvPr/>
              </p:nvSpPr>
              <p:spPr>
                <a:xfrm>
                  <a:off x="13985594" y="5512083"/>
                  <a:ext cx="10160" cy="33655"/>
                </a:xfrm>
                <a:custGeom>
                  <a:avLst/>
                  <a:gdLst/>
                  <a:ahLst/>
                  <a:cxnLst/>
                  <a:rect l="l" t="t" r="r" b="b"/>
                  <a:pathLst>
                    <a:path w="10159" h="33654">
                      <a:moveTo>
                        <a:pt x="9570" y="0"/>
                      </a:moveTo>
                      <a:lnTo>
                        <a:pt x="0" y="0"/>
                      </a:lnTo>
                      <a:lnTo>
                        <a:pt x="0" y="33653"/>
                      </a:lnTo>
                      <a:lnTo>
                        <a:pt x="9570" y="33653"/>
                      </a:lnTo>
                      <a:lnTo>
                        <a:pt x="9570" y="0"/>
                      </a:lnTo>
                      <a:close/>
                    </a:path>
                  </a:pathLst>
                </a:custGeom>
                <a:solidFill>
                  <a:srgbClr val="85BB24"/>
                </a:solidFill>
              </p:spPr>
              <p:txBody>
                <a:bodyPr wrap="square" lIns="0" tIns="0" rIns="0" bIns="0" rtlCol="0"/>
                <a:lstStyle/>
                <a:p>
                  <a:endParaRPr/>
                </a:p>
              </p:txBody>
            </p:sp>
            <p:sp>
              <p:nvSpPr>
                <p:cNvPr id="996" name="object 736">
                  <a:extLst>
                    <a:ext uri="{FF2B5EF4-FFF2-40B4-BE49-F238E27FC236}">
                      <a16:creationId xmlns:a16="http://schemas.microsoft.com/office/drawing/2014/main" id="{0A6A3AD4-3102-47C4-A5C2-79EA100F7AC0}"/>
                    </a:ext>
                  </a:extLst>
                </p:cNvPr>
                <p:cNvSpPr/>
                <p:nvPr/>
              </p:nvSpPr>
              <p:spPr>
                <a:xfrm>
                  <a:off x="13985594" y="5512083"/>
                  <a:ext cx="10160" cy="33655"/>
                </a:xfrm>
                <a:custGeom>
                  <a:avLst/>
                  <a:gdLst/>
                  <a:ahLst/>
                  <a:cxnLst/>
                  <a:rect l="l" t="t" r="r" b="b"/>
                  <a:pathLst>
                    <a:path w="10159" h="33654">
                      <a:moveTo>
                        <a:pt x="9570" y="33653"/>
                      </a:moveTo>
                      <a:lnTo>
                        <a:pt x="0" y="33653"/>
                      </a:lnTo>
                      <a:lnTo>
                        <a:pt x="0" y="0"/>
                      </a:lnTo>
                      <a:lnTo>
                        <a:pt x="9570" y="0"/>
                      </a:lnTo>
                      <a:lnTo>
                        <a:pt x="9570" y="33653"/>
                      </a:lnTo>
                      <a:close/>
                    </a:path>
                  </a:pathLst>
                </a:custGeom>
                <a:ln w="10470">
                  <a:solidFill>
                    <a:srgbClr val="86B934"/>
                  </a:solidFill>
                </a:ln>
              </p:spPr>
              <p:txBody>
                <a:bodyPr wrap="square" lIns="0" tIns="0" rIns="0" bIns="0" rtlCol="0"/>
                <a:lstStyle/>
                <a:p>
                  <a:endParaRPr/>
                </a:p>
              </p:txBody>
            </p:sp>
            <p:sp>
              <p:nvSpPr>
                <p:cNvPr id="997" name="object 737">
                  <a:extLst>
                    <a:ext uri="{FF2B5EF4-FFF2-40B4-BE49-F238E27FC236}">
                      <a16:creationId xmlns:a16="http://schemas.microsoft.com/office/drawing/2014/main" id="{E2FC2C95-3009-4EE6-850B-F6625250AE57}"/>
                    </a:ext>
                  </a:extLst>
                </p:cNvPr>
                <p:cNvSpPr/>
                <p:nvPr/>
              </p:nvSpPr>
              <p:spPr>
                <a:xfrm>
                  <a:off x="14052734" y="5512083"/>
                  <a:ext cx="10160" cy="33655"/>
                </a:xfrm>
                <a:custGeom>
                  <a:avLst/>
                  <a:gdLst/>
                  <a:ahLst/>
                  <a:cxnLst/>
                  <a:rect l="l" t="t" r="r" b="b"/>
                  <a:pathLst>
                    <a:path w="10159" h="33654">
                      <a:moveTo>
                        <a:pt x="9570" y="0"/>
                      </a:moveTo>
                      <a:lnTo>
                        <a:pt x="0" y="0"/>
                      </a:lnTo>
                      <a:lnTo>
                        <a:pt x="0" y="33653"/>
                      </a:lnTo>
                      <a:lnTo>
                        <a:pt x="9570" y="33653"/>
                      </a:lnTo>
                      <a:lnTo>
                        <a:pt x="9570" y="0"/>
                      </a:lnTo>
                      <a:close/>
                    </a:path>
                  </a:pathLst>
                </a:custGeom>
                <a:solidFill>
                  <a:srgbClr val="85BB24"/>
                </a:solidFill>
              </p:spPr>
              <p:txBody>
                <a:bodyPr wrap="square" lIns="0" tIns="0" rIns="0" bIns="0" rtlCol="0"/>
                <a:lstStyle/>
                <a:p>
                  <a:endParaRPr/>
                </a:p>
              </p:txBody>
            </p:sp>
            <p:sp>
              <p:nvSpPr>
                <p:cNvPr id="998" name="object 738">
                  <a:extLst>
                    <a:ext uri="{FF2B5EF4-FFF2-40B4-BE49-F238E27FC236}">
                      <a16:creationId xmlns:a16="http://schemas.microsoft.com/office/drawing/2014/main" id="{5259CB74-A2BC-4155-827D-CF3B3D93DBE9}"/>
                    </a:ext>
                  </a:extLst>
                </p:cNvPr>
                <p:cNvSpPr/>
                <p:nvPr/>
              </p:nvSpPr>
              <p:spPr>
                <a:xfrm>
                  <a:off x="14052734" y="5512083"/>
                  <a:ext cx="10160" cy="33655"/>
                </a:xfrm>
                <a:custGeom>
                  <a:avLst/>
                  <a:gdLst/>
                  <a:ahLst/>
                  <a:cxnLst/>
                  <a:rect l="l" t="t" r="r" b="b"/>
                  <a:pathLst>
                    <a:path w="10159" h="33654">
                      <a:moveTo>
                        <a:pt x="9570" y="33653"/>
                      </a:moveTo>
                      <a:lnTo>
                        <a:pt x="0" y="33653"/>
                      </a:lnTo>
                      <a:lnTo>
                        <a:pt x="0" y="0"/>
                      </a:lnTo>
                      <a:lnTo>
                        <a:pt x="9570" y="0"/>
                      </a:lnTo>
                      <a:lnTo>
                        <a:pt x="9570" y="33653"/>
                      </a:lnTo>
                      <a:close/>
                    </a:path>
                  </a:pathLst>
                </a:custGeom>
                <a:ln w="10470">
                  <a:solidFill>
                    <a:srgbClr val="86B934"/>
                  </a:solidFill>
                </a:ln>
              </p:spPr>
              <p:txBody>
                <a:bodyPr wrap="square" lIns="0" tIns="0" rIns="0" bIns="0" rtlCol="0"/>
                <a:lstStyle/>
                <a:p>
                  <a:endParaRPr/>
                </a:p>
              </p:txBody>
            </p:sp>
            <p:sp>
              <p:nvSpPr>
                <p:cNvPr id="999" name="object 739">
                  <a:extLst>
                    <a:ext uri="{FF2B5EF4-FFF2-40B4-BE49-F238E27FC236}">
                      <a16:creationId xmlns:a16="http://schemas.microsoft.com/office/drawing/2014/main" id="{2BC0825E-8CA3-4A4B-91B6-7CBC0E4388C5}"/>
                    </a:ext>
                  </a:extLst>
                </p:cNvPr>
                <p:cNvSpPr/>
                <p:nvPr/>
              </p:nvSpPr>
              <p:spPr>
                <a:xfrm>
                  <a:off x="14119873" y="5512083"/>
                  <a:ext cx="10160" cy="33655"/>
                </a:xfrm>
                <a:custGeom>
                  <a:avLst/>
                  <a:gdLst/>
                  <a:ahLst/>
                  <a:cxnLst/>
                  <a:rect l="l" t="t" r="r" b="b"/>
                  <a:pathLst>
                    <a:path w="10159" h="33654">
                      <a:moveTo>
                        <a:pt x="9570" y="0"/>
                      </a:moveTo>
                      <a:lnTo>
                        <a:pt x="0" y="0"/>
                      </a:lnTo>
                      <a:lnTo>
                        <a:pt x="0" y="33653"/>
                      </a:lnTo>
                      <a:lnTo>
                        <a:pt x="9570" y="33653"/>
                      </a:lnTo>
                      <a:lnTo>
                        <a:pt x="9570" y="0"/>
                      </a:lnTo>
                      <a:close/>
                    </a:path>
                  </a:pathLst>
                </a:custGeom>
                <a:solidFill>
                  <a:srgbClr val="85BB24"/>
                </a:solidFill>
              </p:spPr>
              <p:txBody>
                <a:bodyPr wrap="square" lIns="0" tIns="0" rIns="0" bIns="0" rtlCol="0"/>
                <a:lstStyle/>
                <a:p>
                  <a:endParaRPr/>
                </a:p>
              </p:txBody>
            </p:sp>
            <p:sp>
              <p:nvSpPr>
                <p:cNvPr id="1000" name="object 740">
                  <a:extLst>
                    <a:ext uri="{FF2B5EF4-FFF2-40B4-BE49-F238E27FC236}">
                      <a16:creationId xmlns:a16="http://schemas.microsoft.com/office/drawing/2014/main" id="{F7AED973-DAF1-410B-8BB6-A402961860DA}"/>
                    </a:ext>
                  </a:extLst>
                </p:cNvPr>
                <p:cNvSpPr/>
                <p:nvPr/>
              </p:nvSpPr>
              <p:spPr>
                <a:xfrm>
                  <a:off x="14119873" y="5512083"/>
                  <a:ext cx="10160" cy="33655"/>
                </a:xfrm>
                <a:custGeom>
                  <a:avLst/>
                  <a:gdLst/>
                  <a:ahLst/>
                  <a:cxnLst/>
                  <a:rect l="l" t="t" r="r" b="b"/>
                  <a:pathLst>
                    <a:path w="10159" h="33654">
                      <a:moveTo>
                        <a:pt x="9570" y="33653"/>
                      </a:moveTo>
                      <a:lnTo>
                        <a:pt x="0" y="33653"/>
                      </a:lnTo>
                      <a:lnTo>
                        <a:pt x="0" y="0"/>
                      </a:lnTo>
                      <a:lnTo>
                        <a:pt x="9570" y="0"/>
                      </a:lnTo>
                      <a:lnTo>
                        <a:pt x="9570" y="33653"/>
                      </a:lnTo>
                      <a:close/>
                    </a:path>
                  </a:pathLst>
                </a:custGeom>
                <a:ln w="10470">
                  <a:solidFill>
                    <a:srgbClr val="86B934"/>
                  </a:solidFill>
                </a:ln>
              </p:spPr>
              <p:txBody>
                <a:bodyPr wrap="square" lIns="0" tIns="0" rIns="0" bIns="0" rtlCol="0"/>
                <a:lstStyle/>
                <a:p>
                  <a:endParaRPr/>
                </a:p>
              </p:txBody>
            </p:sp>
            <p:sp>
              <p:nvSpPr>
                <p:cNvPr id="1001" name="object 741">
                  <a:extLst>
                    <a:ext uri="{FF2B5EF4-FFF2-40B4-BE49-F238E27FC236}">
                      <a16:creationId xmlns:a16="http://schemas.microsoft.com/office/drawing/2014/main" id="{4B39A0DE-25C3-42CA-B0BD-DD8CEB68A746}"/>
                    </a:ext>
                  </a:extLst>
                </p:cNvPr>
                <p:cNvSpPr/>
                <p:nvPr/>
              </p:nvSpPr>
              <p:spPr>
                <a:xfrm>
                  <a:off x="14187012" y="5512083"/>
                  <a:ext cx="10160" cy="33655"/>
                </a:xfrm>
                <a:custGeom>
                  <a:avLst/>
                  <a:gdLst/>
                  <a:ahLst/>
                  <a:cxnLst/>
                  <a:rect l="l" t="t" r="r" b="b"/>
                  <a:pathLst>
                    <a:path w="10159" h="33654">
                      <a:moveTo>
                        <a:pt x="9570" y="0"/>
                      </a:moveTo>
                      <a:lnTo>
                        <a:pt x="0" y="0"/>
                      </a:lnTo>
                      <a:lnTo>
                        <a:pt x="0" y="33653"/>
                      </a:lnTo>
                      <a:lnTo>
                        <a:pt x="9570" y="33653"/>
                      </a:lnTo>
                      <a:lnTo>
                        <a:pt x="9570" y="0"/>
                      </a:lnTo>
                      <a:close/>
                    </a:path>
                  </a:pathLst>
                </a:custGeom>
                <a:solidFill>
                  <a:srgbClr val="85BB24"/>
                </a:solidFill>
              </p:spPr>
              <p:txBody>
                <a:bodyPr wrap="square" lIns="0" tIns="0" rIns="0" bIns="0" rtlCol="0"/>
                <a:lstStyle/>
                <a:p>
                  <a:endParaRPr/>
                </a:p>
              </p:txBody>
            </p:sp>
            <p:sp>
              <p:nvSpPr>
                <p:cNvPr id="1002" name="object 742">
                  <a:extLst>
                    <a:ext uri="{FF2B5EF4-FFF2-40B4-BE49-F238E27FC236}">
                      <a16:creationId xmlns:a16="http://schemas.microsoft.com/office/drawing/2014/main" id="{138D4BFA-785A-494C-856E-50C3CA019C91}"/>
                    </a:ext>
                  </a:extLst>
                </p:cNvPr>
                <p:cNvSpPr/>
                <p:nvPr/>
              </p:nvSpPr>
              <p:spPr>
                <a:xfrm>
                  <a:off x="14187012" y="5512083"/>
                  <a:ext cx="10160" cy="33655"/>
                </a:xfrm>
                <a:custGeom>
                  <a:avLst/>
                  <a:gdLst/>
                  <a:ahLst/>
                  <a:cxnLst/>
                  <a:rect l="l" t="t" r="r" b="b"/>
                  <a:pathLst>
                    <a:path w="10159" h="33654">
                      <a:moveTo>
                        <a:pt x="9570" y="33653"/>
                      </a:moveTo>
                      <a:lnTo>
                        <a:pt x="0" y="33653"/>
                      </a:lnTo>
                      <a:lnTo>
                        <a:pt x="0" y="0"/>
                      </a:lnTo>
                      <a:lnTo>
                        <a:pt x="9570" y="0"/>
                      </a:lnTo>
                      <a:lnTo>
                        <a:pt x="9570" y="33653"/>
                      </a:lnTo>
                      <a:close/>
                    </a:path>
                  </a:pathLst>
                </a:custGeom>
                <a:ln w="10470">
                  <a:solidFill>
                    <a:srgbClr val="86B934"/>
                  </a:solidFill>
                </a:ln>
              </p:spPr>
              <p:txBody>
                <a:bodyPr wrap="square" lIns="0" tIns="0" rIns="0" bIns="0" rtlCol="0"/>
                <a:lstStyle/>
                <a:p>
                  <a:endParaRPr/>
                </a:p>
              </p:txBody>
            </p:sp>
            <p:sp>
              <p:nvSpPr>
                <p:cNvPr id="1003" name="object 743">
                  <a:extLst>
                    <a:ext uri="{FF2B5EF4-FFF2-40B4-BE49-F238E27FC236}">
                      <a16:creationId xmlns:a16="http://schemas.microsoft.com/office/drawing/2014/main" id="{84720EFF-F707-47CA-8AC4-F51122C16542}"/>
                    </a:ext>
                  </a:extLst>
                </p:cNvPr>
                <p:cNvSpPr/>
                <p:nvPr/>
              </p:nvSpPr>
              <p:spPr>
                <a:xfrm>
                  <a:off x="14254152" y="5512083"/>
                  <a:ext cx="10160" cy="33655"/>
                </a:xfrm>
                <a:custGeom>
                  <a:avLst/>
                  <a:gdLst/>
                  <a:ahLst/>
                  <a:cxnLst/>
                  <a:rect l="l" t="t" r="r" b="b"/>
                  <a:pathLst>
                    <a:path w="10159" h="33654">
                      <a:moveTo>
                        <a:pt x="9570" y="0"/>
                      </a:moveTo>
                      <a:lnTo>
                        <a:pt x="0" y="0"/>
                      </a:lnTo>
                      <a:lnTo>
                        <a:pt x="0" y="33653"/>
                      </a:lnTo>
                      <a:lnTo>
                        <a:pt x="9570" y="33653"/>
                      </a:lnTo>
                      <a:lnTo>
                        <a:pt x="9570" y="0"/>
                      </a:lnTo>
                      <a:close/>
                    </a:path>
                  </a:pathLst>
                </a:custGeom>
                <a:solidFill>
                  <a:srgbClr val="85BB24"/>
                </a:solidFill>
              </p:spPr>
              <p:txBody>
                <a:bodyPr wrap="square" lIns="0" tIns="0" rIns="0" bIns="0" rtlCol="0"/>
                <a:lstStyle/>
                <a:p>
                  <a:endParaRPr/>
                </a:p>
              </p:txBody>
            </p:sp>
            <p:sp>
              <p:nvSpPr>
                <p:cNvPr id="1004" name="object 744">
                  <a:extLst>
                    <a:ext uri="{FF2B5EF4-FFF2-40B4-BE49-F238E27FC236}">
                      <a16:creationId xmlns:a16="http://schemas.microsoft.com/office/drawing/2014/main" id="{A3F835C2-1E71-4AF4-B911-948357F38248}"/>
                    </a:ext>
                  </a:extLst>
                </p:cNvPr>
                <p:cNvSpPr/>
                <p:nvPr/>
              </p:nvSpPr>
              <p:spPr>
                <a:xfrm>
                  <a:off x="14254152" y="5512083"/>
                  <a:ext cx="10160" cy="33655"/>
                </a:xfrm>
                <a:custGeom>
                  <a:avLst/>
                  <a:gdLst/>
                  <a:ahLst/>
                  <a:cxnLst/>
                  <a:rect l="l" t="t" r="r" b="b"/>
                  <a:pathLst>
                    <a:path w="10159" h="33654">
                      <a:moveTo>
                        <a:pt x="9570" y="33653"/>
                      </a:moveTo>
                      <a:lnTo>
                        <a:pt x="0" y="33653"/>
                      </a:lnTo>
                      <a:lnTo>
                        <a:pt x="0" y="0"/>
                      </a:lnTo>
                      <a:lnTo>
                        <a:pt x="9570" y="0"/>
                      </a:lnTo>
                      <a:lnTo>
                        <a:pt x="9570" y="33653"/>
                      </a:lnTo>
                      <a:close/>
                    </a:path>
                  </a:pathLst>
                </a:custGeom>
                <a:ln w="10470">
                  <a:solidFill>
                    <a:srgbClr val="86B934"/>
                  </a:solidFill>
                </a:ln>
              </p:spPr>
              <p:txBody>
                <a:bodyPr wrap="square" lIns="0" tIns="0" rIns="0" bIns="0" rtlCol="0"/>
                <a:lstStyle/>
                <a:p>
                  <a:endParaRPr/>
                </a:p>
              </p:txBody>
            </p:sp>
            <p:sp>
              <p:nvSpPr>
                <p:cNvPr id="1005" name="object 745">
                  <a:extLst>
                    <a:ext uri="{FF2B5EF4-FFF2-40B4-BE49-F238E27FC236}">
                      <a16:creationId xmlns:a16="http://schemas.microsoft.com/office/drawing/2014/main" id="{166EE5A6-9974-495F-BC44-23D18A2F5A85}"/>
                    </a:ext>
                  </a:extLst>
                </p:cNvPr>
                <p:cNvSpPr/>
                <p:nvPr/>
              </p:nvSpPr>
              <p:spPr>
                <a:xfrm>
                  <a:off x="14069921" y="2640124"/>
                  <a:ext cx="169545" cy="4047490"/>
                </a:xfrm>
                <a:custGeom>
                  <a:avLst/>
                  <a:gdLst/>
                  <a:ahLst/>
                  <a:cxnLst/>
                  <a:rect l="l" t="t" r="r" b="b"/>
                  <a:pathLst>
                    <a:path w="169544" h="4047490">
                      <a:moveTo>
                        <a:pt x="12010" y="0"/>
                      </a:moveTo>
                      <a:lnTo>
                        <a:pt x="0" y="471"/>
                      </a:lnTo>
                      <a:lnTo>
                        <a:pt x="156937" y="4047007"/>
                      </a:lnTo>
                      <a:lnTo>
                        <a:pt x="168968" y="4047039"/>
                      </a:lnTo>
                      <a:lnTo>
                        <a:pt x="12010" y="0"/>
                      </a:lnTo>
                      <a:close/>
                    </a:path>
                  </a:pathLst>
                </a:custGeom>
                <a:solidFill>
                  <a:srgbClr val="85BB24"/>
                </a:solidFill>
              </p:spPr>
              <p:txBody>
                <a:bodyPr wrap="square" lIns="0" tIns="0" rIns="0" bIns="0" rtlCol="0"/>
                <a:lstStyle/>
                <a:p>
                  <a:endParaRPr/>
                </a:p>
              </p:txBody>
            </p:sp>
            <p:sp>
              <p:nvSpPr>
                <p:cNvPr id="1006" name="object 746">
                  <a:extLst>
                    <a:ext uri="{FF2B5EF4-FFF2-40B4-BE49-F238E27FC236}">
                      <a16:creationId xmlns:a16="http://schemas.microsoft.com/office/drawing/2014/main" id="{EC7BD487-97DF-440E-9400-80715522318D}"/>
                    </a:ext>
                  </a:extLst>
                </p:cNvPr>
                <p:cNvSpPr/>
                <p:nvPr/>
              </p:nvSpPr>
              <p:spPr>
                <a:xfrm>
                  <a:off x="14069921" y="2640124"/>
                  <a:ext cx="169545" cy="4047490"/>
                </a:xfrm>
                <a:custGeom>
                  <a:avLst/>
                  <a:gdLst/>
                  <a:ahLst/>
                  <a:cxnLst/>
                  <a:rect l="l" t="t" r="r" b="b"/>
                  <a:pathLst>
                    <a:path w="169544" h="4047490">
                      <a:moveTo>
                        <a:pt x="156937" y="4047007"/>
                      </a:moveTo>
                      <a:lnTo>
                        <a:pt x="0" y="471"/>
                      </a:lnTo>
                      <a:lnTo>
                        <a:pt x="12010" y="0"/>
                      </a:lnTo>
                      <a:lnTo>
                        <a:pt x="168968" y="4047039"/>
                      </a:lnTo>
                      <a:lnTo>
                        <a:pt x="156937" y="4047007"/>
                      </a:lnTo>
                      <a:close/>
                    </a:path>
                  </a:pathLst>
                </a:custGeom>
                <a:ln w="10470">
                  <a:solidFill>
                    <a:srgbClr val="86B934"/>
                  </a:solidFill>
                </a:ln>
              </p:spPr>
              <p:txBody>
                <a:bodyPr wrap="square" lIns="0" tIns="0" rIns="0" bIns="0" rtlCol="0"/>
                <a:lstStyle/>
                <a:p>
                  <a:endParaRPr/>
                </a:p>
              </p:txBody>
            </p:sp>
          </p:grpSp>
        </p:grpSp>
        <p:grpSp>
          <p:nvGrpSpPr>
            <p:cNvPr id="26" name="Group 25">
              <a:extLst>
                <a:ext uri="{FF2B5EF4-FFF2-40B4-BE49-F238E27FC236}">
                  <a16:creationId xmlns:a16="http://schemas.microsoft.com/office/drawing/2014/main" id="{CF2C7A0F-FD39-4BB8-B8D5-7E6AC1B30247}"/>
                </a:ext>
              </a:extLst>
            </p:cNvPr>
            <p:cNvGrpSpPr/>
            <p:nvPr/>
          </p:nvGrpSpPr>
          <p:grpSpPr>
            <a:xfrm>
              <a:off x="10230031" y="6281821"/>
              <a:ext cx="3540188" cy="970868"/>
              <a:chOff x="10297087" y="6281821"/>
              <a:chExt cx="3540188" cy="970868"/>
            </a:xfrm>
          </p:grpSpPr>
          <p:sp>
            <p:nvSpPr>
              <p:cNvPr id="4405" name="object 5">
                <a:extLst>
                  <a:ext uri="{FF2B5EF4-FFF2-40B4-BE49-F238E27FC236}">
                    <a16:creationId xmlns:a16="http://schemas.microsoft.com/office/drawing/2014/main" id="{CDFC1C4F-653C-4B76-880C-C71015A938A1}"/>
                  </a:ext>
                </a:extLst>
              </p:cNvPr>
              <p:cNvSpPr/>
              <p:nvPr/>
            </p:nvSpPr>
            <p:spPr>
              <a:xfrm>
                <a:off x="10297087" y="6281821"/>
                <a:ext cx="3277826" cy="953703"/>
              </a:xfrm>
              <a:custGeom>
                <a:avLst/>
                <a:gdLst/>
                <a:ahLst/>
                <a:cxnLst/>
                <a:rect l="l" t="t" r="r" b="b"/>
                <a:pathLst>
                  <a:path w="6178550" h="1797685">
                    <a:moveTo>
                      <a:pt x="3358016" y="0"/>
                    </a:moveTo>
                    <a:lnTo>
                      <a:pt x="3067179" y="12631"/>
                    </a:lnTo>
                    <a:lnTo>
                      <a:pt x="2564302" y="152174"/>
                    </a:lnTo>
                    <a:lnTo>
                      <a:pt x="2499560" y="175187"/>
                    </a:lnTo>
                    <a:lnTo>
                      <a:pt x="2431430" y="208203"/>
                    </a:lnTo>
                    <a:lnTo>
                      <a:pt x="2397175" y="228925"/>
                    </a:lnTo>
                    <a:lnTo>
                      <a:pt x="2363372" y="252704"/>
                    </a:lnTo>
                    <a:lnTo>
                      <a:pt x="2330452" y="279725"/>
                    </a:lnTo>
                    <a:lnTo>
                      <a:pt x="2298848" y="310173"/>
                    </a:lnTo>
                    <a:lnTo>
                      <a:pt x="2268993" y="344235"/>
                    </a:lnTo>
                    <a:lnTo>
                      <a:pt x="2241319" y="382094"/>
                    </a:lnTo>
                    <a:lnTo>
                      <a:pt x="2216259" y="423937"/>
                    </a:lnTo>
                    <a:lnTo>
                      <a:pt x="2194246" y="469949"/>
                    </a:lnTo>
                    <a:lnTo>
                      <a:pt x="2175712" y="520315"/>
                    </a:lnTo>
                    <a:lnTo>
                      <a:pt x="2161089" y="575221"/>
                    </a:lnTo>
                    <a:lnTo>
                      <a:pt x="2150811" y="634852"/>
                    </a:lnTo>
                    <a:lnTo>
                      <a:pt x="2145310" y="699393"/>
                    </a:lnTo>
                    <a:lnTo>
                      <a:pt x="1850282" y="393208"/>
                    </a:lnTo>
                    <a:lnTo>
                      <a:pt x="1659241" y="304298"/>
                    </a:lnTo>
                    <a:lnTo>
                      <a:pt x="1488760" y="444500"/>
                    </a:lnTo>
                    <a:lnTo>
                      <a:pt x="1255410" y="825651"/>
                    </a:lnTo>
                    <a:lnTo>
                      <a:pt x="675882" y="705262"/>
                    </a:lnTo>
                    <a:lnTo>
                      <a:pt x="375160" y="718531"/>
                    </a:lnTo>
                    <a:lnTo>
                      <a:pt x="256449" y="913519"/>
                    </a:lnTo>
                    <a:lnTo>
                      <a:pt x="222960" y="1338285"/>
                    </a:lnTo>
                    <a:lnTo>
                      <a:pt x="54788" y="1493594"/>
                    </a:lnTo>
                    <a:lnTo>
                      <a:pt x="0" y="1593184"/>
                    </a:lnTo>
                    <a:lnTo>
                      <a:pt x="59735" y="1680093"/>
                    </a:lnTo>
                    <a:lnTo>
                      <a:pt x="235138" y="1797360"/>
                    </a:lnTo>
                    <a:lnTo>
                      <a:pt x="6178454" y="1675562"/>
                    </a:lnTo>
                    <a:lnTo>
                      <a:pt x="5986637" y="1136918"/>
                    </a:lnTo>
                    <a:lnTo>
                      <a:pt x="5822360" y="884275"/>
                    </a:lnTo>
                    <a:lnTo>
                      <a:pt x="5595321" y="851846"/>
                    </a:lnTo>
                    <a:lnTo>
                      <a:pt x="5215216" y="973846"/>
                    </a:lnTo>
                    <a:lnTo>
                      <a:pt x="5204096" y="974609"/>
                    </a:lnTo>
                    <a:lnTo>
                      <a:pt x="5165468" y="944886"/>
                    </a:lnTo>
                    <a:lnTo>
                      <a:pt x="5114503" y="882900"/>
                    </a:lnTo>
                    <a:lnTo>
                      <a:pt x="5093787" y="858569"/>
                    </a:lnTo>
                    <a:lnTo>
                      <a:pt x="5045497" y="808904"/>
                    </a:lnTo>
                    <a:lnTo>
                      <a:pt x="4986653" y="762904"/>
                    </a:lnTo>
                    <a:lnTo>
                      <a:pt x="4952745" y="743154"/>
                    </a:lnTo>
                    <a:lnTo>
                      <a:pt x="4915565" y="726571"/>
                    </a:lnTo>
                    <a:lnTo>
                      <a:pt x="4874902" y="713905"/>
                    </a:lnTo>
                    <a:lnTo>
                      <a:pt x="4830544" y="705906"/>
                    </a:lnTo>
                    <a:lnTo>
                      <a:pt x="4782280" y="703325"/>
                    </a:lnTo>
                    <a:lnTo>
                      <a:pt x="4729899" y="706911"/>
                    </a:lnTo>
                    <a:lnTo>
                      <a:pt x="4673189" y="717415"/>
                    </a:lnTo>
                    <a:lnTo>
                      <a:pt x="4611939" y="735587"/>
                    </a:lnTo>
                    <a:lnTo>
                      <a:pt x="4545938" y="762177"/>
                    </a:lnTo>
                    <a:lnTo>
                      <a:pt x="4424518" y="444805"/>
                    </a:lnTo>
                    <a:lnTo>
                      <a:pt x="4300836" y="309355"/>
                    </a:lnTo>
                    <a:lnTo>
                      <a:pt x="4100004" y="329135"/>
                    </a:lnTo>
                    <a:lnTo>
                      <a:pt x="3747135" y="477452"/>
                    </a:lnTo>
                    <a:lnTo>
                      <a:pt x="3547705" y="144775"/>
                    </a:lnTo>
                    <a:lnTo>
                      <a:pt x="3358016" y="0"/>
                    </a:lnTo>
                    <a:close/>
                  </a:path>
                </a:pathLst>
              </a:custGeom>
              <a:solidFill>
                <a:srgbClr val="CDE3A5"/>
              </a:solidFill>
            </p:spPr>
            <p:txBody>
              <a:bodyPr wrap="square" lIns="0" tIns="0" rIns="0" bIns="0" rtlCol="0"/>
              <a:lstStyle/>
              <a:p>
                <a:endParaRPr/>
              </a:p>
            </p:txBody>
          </p:sp>
          <p:sp>
            <p:nvSpPr>
              <p:cNvPr id="4406" name="object 6">
                <a:extLst>
                  <a:ext uri="{FF2B5EF4-FFF2-40B4-BE49-F238E27FC236}">
                    <a16:creationId xmlns:a16="http://schemas.microsoft.com/office/drawing/2014/main" id="{9716E6A6-9C0C-4FCE-A53F-F18B0F55830D}"/>
                  </a:ext>
                </a:extLst>
              </p:cNvPr>
              <p:cNvSpPr/>
              <p:nvPr/>
            </p:nvSpPr>
            <p:spPr>
              <a:xfrm>
                <a:off x="10297347" y="6355334"/>
                <a:ext cx="3277826" cy="880263"/>
              </a:xfrm>
              <a:custGeom>
                <a:avLst/>
                <a:gdLst/>
                <a:ahLst/>
                <a:cxnLst/>
                <a:rect l="l" t="t" r="r" b="b"/>
                <a:pathLst>
                  <a:path w="6178550" h="1659254">
                    <a:moveTo>
                      <a:pt x="3361287" y="0"/>
                    </a:moveTo>
                    <a:lnTo>
                      <a:pt x="3070429" y="12252"/>
                    </a:lnTo>
                    <a:lnTo>
                      <a:pt x="2567258" y="141622"/>
                    </a:lnTo>
                    <a:lnTo>
                      <a:pt x="2497977" y="164636"/>
                    </a:lnTo>
                    <a:lnTo>
                      <a:pt x="2461720" y="180005"/>
                    </a:lnTo>
                    <a:lnTo>
                      <a:pt x="2425083" y="198225"/>
                    </a:lnTo>
                    <a:lnTo>
                      <a:pt x="2388591" y="219500"/>
                    </a:lnTo>
                    <a:lnTo>
                      <a:pt x="2352769" y="244037"/>
                    </a:lnTo>
                    <a:lnTo>
                      <a:pt x="2318141" y="272040"/>
                    </a:lnTo>
                    <a:lnTo>
                      <a:pt x="2285231" y="303715"/>
                    </a:lnTo>
                    <a:lnTo>
                      <a:pt x="2254563" y="339269"/>
                    </a:lnTo>
                    <a:lnTo>
                      <a:pt x="2226662" y="378907"/>
                    </a:lnTo>
                    <a:lnTo>
                      <a:pt x="2202052" y="422835"/>
                    </a:lnTo>
                    <a:lnTo>
                      <a:pt x="2181258" y="471257"/>
                    </a:lnTo>
                    <a:lnTo>
                      <a:pt x="2164803" y="524381"/>
                    </a:lnTo>
                    <a:lnTo>
                      <a:pt x="2153212" y="582412"/>
                    </a:lnTo>
                    <a:lnTo>
                      <a:pt x="2147009" y="645554"/>
                    </a:lnTo>
                    <a:lnTo>
                      <a:pt x="1852762" y="364717"/>
                    </a:lnTo>
                    <a:lnTo>
                      <a:pt x="1661967" y="283377"/>
                    </a:lnTo>
                    <a:lnTo>
                      <a:pt x="1491185" y="412581"/>
                    </a:lnTo>
                    <a:lnTo>
                      <a:pt x="1256973" y="763373"/>
                    </a:lnTo>
                    <a:lnTo>
                      <a:pt x="677786" y="654011"/>
                    </a:lnTo>
                    <a:lnTo>
                      <a:pt x="377057" y="666881"/>
                    </a:lnTo>
                    <a:lnTo>
                      <a:pt x="257886" y="846376"/>
                    </a:lnTo>
                    <a:lnTo>
                      <a:pt x="223371" y="1236887"/>
                    </a:lnTo>
                    <a:lnTo>
                      <a:pt x="54961" y="1380024"/>
                    </a:lnTo>
                    <a:lnTo>
                      <a:pt x="0" y="1471685"/>
                    </a:lnTo>
                    <a:lnTo>
                      <a:pt x="59543" y="1551423"/>
                    </a:lnTo>
                    <a:lnTo>
                      <a:pt x="234648" y="1658791"/>
                    </a:lnTo>
                    <a:lnTo>
                      <a:pt x="6177965" y="1536993"/>
                    </a:lnTo>
                    <a:lnTo>
                      <a:pt x="5987302" y="1040518"/>
                    </a:lnTo>
                    <a:lnTo>
                      <a:pt x="5823572" y="807722"/>
                    </a:lnTo>
                    <a:lnTo>
                      <a:pt x="5596616" y="778033"/>
                    </a:lnTo>
                    <a:lnTo>
                      <a:pt x="5216277" y="890877"/>
                    </a:lnTo>
                    <a:lnTo>
                      <a:pt x="5204579" y="891511"/>
                    </a:lnTo>
                    <a:lnTo>
                      <a:pt x="5163638" y="861364"/>
                    </a:lnTo>
                    <a:lnTo>
                      <a:pt x="5129008" y="822544"/>
                    </a:lnTo>
                    <a:lnTo>
                      <a:pt x="5108753" y="799913"/>
                    </a:lnTo>
                    <a:lnTo>
                      <a:pt x="5061130" y="752201"/>
                    </a:lnTo>
                    <a:lnTo>
                      <a:pt x="5002383" y="706548"/>
                    </a:lnTo>
                    <a:lnTo>
                      <a:pt x="4968221" y="686489"/>
                    </a:lnTo>
                    <a:lnTo>
                      <a:pt x="4930539" y="669340"/>
                    </a:lnTo>
                    <a:lnTo>
                      <a:pt x="4889090" y="655900"/>
                    </a:lnTo>
                    <a:lnTo>
                      <a:pt x="4843629" y="646967"/>
                    </a:lnTo>
                    <a:lnTo>
                      <a:pt x="4793907" y="643339"/>
                    </a:lnTo>
                    <a:lnTo>
                      <a:pt x="4739680" y="645816"/>
                    </a:lnTo>
                    <a:lnTo>
                      <a:pt x="4680701" y="655195"/>
                    </a:lnTo>
                    <a:lnTo>
                      <a:pt x="4616724" y="672276"/>
                    </a:lnTo>
                    <a:lnTo>
                      <a:pt x="4547501" y="697857"/>
                    </a:lnTo>
                    <a:lnTo>
                      <a:pt x="4426815" y="406470"/>
                    </a:lnTo>
                    <a:lnTo>
                      <a:pt x="4303446" y="282271"/>
                    </a:lnTo>
                    <a:lnTo>
                      <a:pt x="4102565" y="300895"/>
                    </a:lnTo>
                    <a:lnTo>
                      <a:pt x="3749347" y="437980"/>
                    </a:lnTo>
                    <a:lnTo>
                      <a:pt x="3550653" y="132647"/>
                    </a:lnTo>
                    <a:lnTo>
                      <a:pt x="3361287" y="0"/>
                    </a:lnTo>
                    <a:close/>
                  </a:path>
                </a:pathLst>
              </a:custGeom>
              <a:solidFill>
                <a:srgbClr val="85BB24"/>
              </a:solidFill>
            </p:spPr>
            <p:txBody>
              <a:bodyPr wrap="square" lIns="0" tIns="0" rIns="0" bIns="0" rtlCol="0"/>
              <a:lstStyle/>
              <a:p>
                <a:endParaRPr/>
              </a:p>
            </p:txBody>
          </p:sp>
          <p:sp>
            <p:nvSpPr>
              <p:cNvPr id="4407" name="object 167">
                <a:extLst>
                  <a:ext uri="{FF2B5EF4-FFF2-40B4-BE49-F238E27FC236}">
                    <a16:creationId xmlns:a16="http://schemas.microsoft.com/office/drawing/2014/main" id="{0A630932-8FD3-49EB-999C-3F0B0DB09528}"/>
                  </a:ext>
                </a:extLst>
              </p:cNvPr>
              <p:cNvSpPr/>
              <p:nvPr/>
            </p:nvSpPr>
            <p:spPr>
              <a:xfrm>
                <a:off x="12616319" y="6816528"/>
                <a:ext cx="1220956" cy="436161"/>
              </a:xfrm>
              <a:custGeom>
                <a:avLst/>
                <a:gdLst/>
                <a:ahLst/>
                <a:cxnLst/>
                <a:rect l="l" t="t" r="r" b="b"/>
                <a:pathLst>
                  <a:path w="2621915" h="936625">
                    <a:moveTo>
                      <a:pt x="1463273" y="0"/>
                    </a:moveTo>
                    <a:lnTo>
                      <a:pt x="1339466" y="7144"/>
                    </a:lnTo>
                    <a:lnTo>
                      <a:pt x="1122639" y="80381"/>
                    </a:lnTo>
                    <a:lnTo>
                      <a:pt x="1064913" y="109653"/>
                    </a:lnTo>
                    <a:lnTo>
                      <a:pt x="1006225" y="162687"/>
                    </a:lnTo>
                    <a:lnTo>
                      <a:pt x="980111" y="200017"/>
                    </a:lnTo>
                    <a:lnTo>
                      <a:pt x="958063" y="245571"/>
                    </a:lnTo>
                    <a:lnTo>
                      <a:pt x="941518" y="300109"/>
                    </a:lnTo>
                    <a:lnTo>
                      <a:pt x="931912" y="364393"/>
                    </a:lnTo>
                    <a:lnTo>
                      <a:pt x="813788" y="206591"/>
                    </a:lnTo>
                    <a:lnTo>
                      <a:pt x="734739" y="160980"/>
                    </a:lnTo>
                    <a:lnTo>
                      <a:pt x="659056" y="233850"/>
                    </a:lnTo>
                    <a:lnTo>
                      <a:pt x="551034" y="431490"/>
                    </a:lnTo>
                    <a:lnTo>
                      <a:pt x="307747" y="370467"/>
                    </a:lnTo>
                    <a:lnTo>
                      <a:pt x="179727" y="377978"/>
                    </a:lnTo>
                    <a:lnTo>
                      <a:pt x="124744" y="479088"/>
                    </a:lnTo>
                    <a:lnTo>
                      <a:pt x="100566" y="698864"/>
                    </a:lnTo>
                    <a:lnTo>
                      <a:pt x="25567" y="779531"/>
                    </a:lnTo>
                    <a:lnTo>
                      <a:pt x="0" y="831152"/>
                    </a:lnTo>
                    <a:lnTo>
                      <a:pt x="23351" y="875986"/>
                    </a:lnTo>
                    <a:lnTo>
                      <a:pt x="95110" y="936292"/>
                    </a:lnTo>
                    <a:lnTo>
                      <a:pt x="2621861" y="860681"/>
                    </a:lnTo>
                    <a:lnTo>
                      <a:pt x="2553010" y="582488"/>
                    </a:lnTo>
                    <a:lnTo>
                      <a:pt x="2489157" y="452162"/>
                    </a:lnTo>
                    <a:lnTo>
                      <a:pt x="2393488" y="435868"/>
                    </a:lnTo>
                    <a:lnTo>
                      <a:pt x="2229192" y="499771"/>
                    </a:lnTo>
                    <a:lnTo>
                      <a:pt x="2219027" y="497183"/>
                    </a:lnTo>
                    <a:lnTo>
                      <a:pt x="2207567" y="483177"/>
                    </a:lnTo>
                    <a:lnTo>
                      <a:pt x="2193816" y="461352"/>
                    </a:lnTo>
                    <a:lnTo>
                      <a:pt x="2176782" y="435304"/>
                    </a:lnTo>
                    <a:lnTo>
                      <a:pt x="2155471" y="408630"/>
                    </a:lnTo>
                    <a:lnTo>
                      <a:pt x="2128887" y="384927"/>
                    </a:lnTo>
                    <a:lnTo>
                      <a:pt x="2096039" y="367791"/>
                    </a:lnTo>
                    <a:lnTo>
                      <a:pt x="2055932" y="360821"/>
                    </a:lnTo>
                    <a:lnTo>
                      <a:pt x="2007572" y="367613"/>
                    </a:lnTo>
                    <a:lnTo>
                      <a:pt x="1949965" y="391764"/>
                    </a:lnTo>
                    <a:lnTo>
                      <a:pt x="1905812" y="227853"/>
                    </a:lnTo>
                    <a:lnTo>
                      <a:pt x="1856447" y="158047"/>
                    </a:lnTo>
                    <a:lnTo>
                      <a:pt x="1770686" y="168695"/>
                    </a:lnTo>
                    <a:lnTo>
                      <a:pt x="1617347" y="246145"/>
                    </a:lnTo>
                    <a:lnTo>
                      <a:pt x="1540440" y="74486"/>
                    </a:lnTo>
                    <a:lnTo>
                      <a:pt x="1463273" y="0"/>
                    </a:lnTo>
                    <a:close/>
                  </a:path>
                </a:pathLst>
              </a:custGeom>
              <a:solidFill>
                <a:srgbClr val="CDE3A5"/>
              </a:solidFill>
            </p:spPr>
            <p:txBody>
              <a:bodyPr wrap="square" lIns="0" tIns="0" rIns="0" bIns="0" rtlCol="0"/>
              <a:lstStyle/>
              <a:p>
                <a:endParaRPr/>
              </a:p>
            </p:txBody>
          </p:sp>
        </p:grpSp>
        <p:grpSp>
          <p:nvGrpSpPr>
            <p:cNvPr id="14" name="Group 13">
              <a:extLst>
                <a:ext uri="{FF2B5EF4-FFF2-40B4-BE49-F238E27FC236}">
                  <a16:creationId xmlns:a16="http://schemas.microsoft.com/office/drawing/2014/main" id="{7A34FB2F-9A47-457C-978D-45CB04D86E75}"/>
                </a:ext>
              </a:extLst>
            </p:cNvPr>
            <p:cNvGrpSpPr>
              <a:grpSpLocks noChangeAspect="1"/>
            </p:cNvGrpSpPr>
            <p:nvPr/>
          </p:nvGrpSpPr>
          <p:grpSpPr>
            <a:xfrm>
              <a:off x="333266" y="6018033"/>
              <a:ext cx="3264045" cy="1072768"/>
              <a:chOff x="7436878" y="8251649"/>
              <a:chExt cx="6562725" cy="2156919"/>
            </a:xfrm>
          </p:grpSpPr>
          <p:grpSp>
            <p:nvGrpSpPr>
              <p:cNvPr id="3597" name="object 964">
                <a:extLst>
                  <a:ext uri="{FF2B5EF4-FFF2-40B4-BE49-F238E27FC236}">
                    <a16:creationId xmlns:a16="http://schemas.microsoft.com/office/drawing/2014/main" id="{312B9900-3A1A-4CD2-BE8E-9B08B9B5C08E}"/>
                  </a:ext>
                </a:extLst>
              </p:cNvPr>
              <p:cNvGrpSpPr/>
              <p:nvPr/>
            </p:nvGrpSpPr>
            <p:grpSpPr>
              <a:xfrm>
                <a:off x="7760642" y="8656355"/>
                <a:ext cx="5966460" cy="1732280"/>
                <a:chOff x="5689229" y="5917788"/>
                <a:chExt cx="5966460" cy="1732280"/>
              </a:xfrm>
            </p:grpSpPr>
            <p:sp>
              <p:nvSpPr>
                <p:cNvPr id="3598" name="object 965">
                  <a:extLst>
                    <a:ext uri="{FF2B5EF4-FFF2-40B4-BE49-F238E27FC236}">
                      <a16:creationId xmlns:a16="http://schemas.microsoft.com/office/drawing/2014/main" id="{FAD6A633-3E98-4805-8E5A-017EA7764AFF}"/>
                    </a:ext>
                  </a:extLst>
                </p:cNvPr>
                <p:cNvSpPr/>
                <p:nvPr/>
              </p:nvSpPr>
              <p:spPr>
                <a:xfrm>
                  <a:off x="9499626" y="5923442"/>
                  <a:ext cx="2150745" cy="1720850"/>
                </a:xfrm>
                <a:custGeom>
                  <a:avLst/>
                  <a:gdLst/>
                  <a:ahLst/>
                  <a:cxnLst/>
                  <a:rect l="l" t="t" r="r" b="b"/>
                  <a:pathLst>
                    <a:path w="2150745" h="1720850">
                      <a:moveTo>
                        <a:pt x="0" y="1720544"/>
                      </a:moveTo>
                      <a:lnTo>
                        <a:pt x="2150499" y="1720544"/>
                      </a:lnTo>
                      <a:lnTo>
                        <a:pt x="2150499" y="0"/>
                      </a:lnTo>
                      <a:lnTo>
                        <a:pt x="0" y="0"/>
                      </a:lnTo>
                      <a:lnTo>
                        <a:pt x="0" y="1720544"/>
                      </a:lnTo>
                      <a:close/>
                    </a:path>
                  </a:pathLst>
                </a:custGeom>
                <a:solidFill>
                  <a:srgbClr val="FFFFFF"/>
                </a:solidFill>
              </p:spPr>
              <p:txBody>
                <a:bodyPr wrap="square" lIns="0" tIns="0" rIns="0" bIns="0" rtlCol="0"/>
                <a:lstStyle/>
                <a:p>
                  <a:endParaRPr/>
                </a:p>
              </p:txBody>
            </p:sp>
            <p:sp>
              <p:nvSpPr>
                <p:cNvPr id="3599" name="object 966">
                  <a:extLst>
                    <a:ext uri="{FF2B5EF4-FFF2-40B4-BE49-F238E27FC236}">
                      <a16:creationId xmlns:a16="http://schemas.microsoft.com/office/drawing/2014/main" id="{84301689-B58D-487A-BD58-64528C775D2B}"/>
                    </a:ext>
                  </a:extLst>
                </p:cNvPr>
                <p:cNvSpPr/>
                <p:nvPr/>
              </p:nvSpPr>
              <p:spPr>
                <a:xfrm>
                  <a:off x="5694465" y="5923442"/>
                  <a:ext cx="5955665" cy="1720850"/>
                </a:xfrm>
                <a:custGeom>
                  <a:avLst/>
                  <a:gdLst/>
                  <a:ahLst/>
                  <a:cxnLst/>
                  <a:rect l="l" t="t" r="r" b="b"/>
                  <a:pathLst>
                    <a:path w="5955665" h="1720850">
                      <a:moveTo>
                        <a:pt x="0" y="1720544"/>
                      </a:moveTo>
                      <a:lnTo>
                        <a:pt x="5955661" y="1720544"/>
                      </a:lnTo>
                      <a:lnTo>
                        <a:pt x="5955661" y="0"/>
                      </a:lnTo>
                      <a:lnTo>
                        <a:pt x="0" y="0"/>
                      </a:lnTo>
                      <a:lnTo>
                        <a:pt x="0" y="1720544"/>
                      </a:lnTo>
                      <a:close/>
                    </a:path>
                  </a:pathLst>
                </a:custGeom>
                <a:ln w="10470">
                  <a:solidFill>
                    <a:srgbClr val="86B934"/>
                  </a:solidFill>
                </a:ln>
              </p:spPr>
              <p:txBody>
                <a:bodyPr wrap="square" lIns="0" tIns="0" rIns="0" bIns="0" rtlCol="0"/>
                <a:lstStyle/>
                <a:p>
                  <a:endParaRPr/>
                </a:p>
              </p:txBody>
            </p:sp>
            <p:sp>
              <p:nvSpPr>
                <p:cNvPr id="3600" name="object 967">
                  <a:extLst>
                    <a:ext uri="{FF2B5EF4-FFF2-40B4-BE49-F238E27FC236}">
                      <a16:creationId xmlns:a16="http://schemas.microsoft.com/office/drawing/2014/main" id="{EA580E5D-E128-4389-8A16-7CFDCB54EA87}"/>
                    </a:ext>
                  </a:extLst>
                </p:cNvPr>
                <p:cNvSpPr/>
                <p:nvPr/>
              </p:nvSpPr>
              <p:spPr>
                <a:xfrm>
                  <a:off x="5815088" y="6102902"/>
                  <a:ext cx="5720080" cy="1316990"/>
                </a:xfrm>
                <a:custGeom>
                  <a:avLst/>
                  <a:gdLst/>
                  <a:ahLst/>
                  <a:cxnLst/>
                  <a:rect l="l" t="t" r="r" b="b"/>
                  <a:pathLst>
                    <a:path w="5720080" h="1316990">
                      <a:moveTo>
                        <a:pt x="2031022" y="0"/>
                      </a:moveTo>
                      <a:lnTo>
                        <a:pt x="0" y="0"/>
                      </a:lnTo>
                      <a:lnTo>
                        <a:pt x="0" y="1316850"/>
                      </a:lnTo>
                      <a:lnTo>
                        <a:pt x="2031022" y="1316850"/>
                      </a:lnTo>
                      <a:lnTo>
                        <a:pt x="2031022" y="0"/>
                      </a:lnTo>
                      <a:close/>
                    </a:path>
                    <a:path w="5720080" h="1316990">
                      <a:moveTo>
                        <a:pt x="5719889" y="0"/>
                      </a:moveTo>
                      <a:lnTo>
                        <a:pt x="3684536" y="0"/>
                      </a:lnTo>
                      <a:lnTo>
                        <a:pt x="3684536" y="1316850"/>
                      </a:lnTo>
                      <a:lnTo>
                        <a:pt x="5719889" y="1316850"/>
                      </a:lnTo>
                      <a:lnTo>
                        <a:pt x="5719889" y="0"/>
                      </a:lnTo>
                      <a:close/>
                    </a:path>
                  </a:pathLst>
                </a:custGeom>
                <a:solidFill>
                  <a:srgbClr val="FFFFF7">
                    <a:alpha val="25999"/>
                  </a:srgbClr>
                </a:solidFill>
              </p:spPr>
              <p:txBody>
                <a:bodyPr wrap="square" lIns="0" tIns="0" rIns="0" bIns="0" rtlCol="0"/>
                <a:lstStyle/>
                <a:p>
                  <a:endParaRPr/>
                </a:p>
              </p:txBody>
            </p:sp>
            <p:sp>
              <p:nvSpPr>
                <p:cNvPr id="3601" name="object 968">
                  <a:extLst>
                    <a:ext uri="{FF2B5EF4-FFF2-40B4-BE49-F238E27FC236}">
                      <a16:creationId xmlns:a16="http://schemas.microsoft.com/office/drawing/2014/main" id="{BCEC55DB-A58D-4707-A9A6-D8306491EAB7}"/>
                    </a:ext>
                  </a:extLst>
                </p:cNvPr>
                <p:cNvSpPr/>
                <p:nvPr/>
              </p:nvSpPr>
              <p:spPr>
                <a:xfrm>
                  <a:off x="5815089" y="6102892"/>
                  <a:ext cx="5720080" cy="1316990"/>
                </a:xfrm>
                <a:custGeom>
                  <a:avLst/>
                  <a:gdLst/>
                  <a:ahLst/>
                  <a:cxnLst/>
                  <a:rect l="l" t="t" r="r" b="b"/>
                  <a:pathLst>
                    <a:path w="5720080" h="1316990">
                      <a:moveTo>
                        <a:pt x="0" y="1316849"/>
                      </a:moveTo>
                      <a:lnTo>
                        <a:pt x="5719888" y="1316849"/>
                      </a:lnTo>
                      <a:lnTo>
                        <a:pt x="5719888" y="0"/>
                      </a:lnTo>
                      <a:lnTo>
                        <a:pt x="0" y="0"/>
                      </a:lnTo>
                      <a:lnTo>
                        <a:pt x="0" y="1316849"/>
                      </a:lnTo>
                      <a:close/>
                    </a:path>
                  </a:pathLst>
                </a:custGeom>
                <a:ln w="10470">
                  <a:solidFill>
                    <a:srgbClr val="86B934"/>
                  </a:solidFill>
                </a:ln>
              </p:spPr>
              <p:txBody>
                <a:bodyPr wrap="square" lIns="0" tIns="0" rIns="0" bIns="0" rtlCol="0"/>
                <a:lstStyle/>
                <a:p>
                  <a:endParaRPr/>
                </a:p>
              </p:txBody>
            </p:sp>
            <p:sp>
              <p:nvSpPr>
                <p:cNvPr id="3602" name="object 969">
                  <a:extLst>
                    <a:ext uri="{FF2B5EF4-FFF2-40B4-BE49-F238E27FC236}">
                      <a16:creationId xmlns:a16="http://schemas.microsoft.com/office/drawing/2014/main" id="{50860A11-FB89-4744-8C14-92D63FD67CFE}"/>
                    </a:ext>
                  </a:extLst>
                </p:cNvPr>
                <p:cNvSpPr/>
                <p:nvPr/>
              </p:nvSpPr>
              <p:spPr>
                <a:xfrm>
                  <a:off x="7846117" y="5923023"/>
                  <a:ext cx="1653539" cy="1722120"/>
                </a:xfrm>
                <a:custGeom>
                  <a:avLst/>
                  <a:gdLst/>
                  <a:ahLst/>
                  <a:cxnLst/>
                  <a:rect l="l" t="t" r="r" b="b"/>
                  <a:pathLst>
                    <a:path w="1653540" h="1722120">
                      <a:moveTo>
                        <a:pt x="1653509" y="0"/>
                      </a:moveTo>
                      <a:lnTo>
                        <a:pt x="0" y="0"/>
                      </a:lnTo>
                      <a:lnTo>
                        <a:pt x="0" y="1721800"/>
                      </a:lnTo>
                      <a:lnTo>
                        <a:pt x="1653509" y="1721800"/>
                      </a:lnTo>
                      <a:lnTo>
                        <a:pt x="1653509" y="0"/>
                      </a:lnTo>
                      <a:close/>
                    </a:path>
                  </a:pathLst>
                </a:custGeom>
                <a:solidFill>
                  <a:srgbClr val="FFFFFD"/>
                </a:solidFill>
              </p:spPr>
              <p:txBody>
                <a:bodyPr wrap="square" lIns="0" tIns="0" rIns="0" bIns="0" rtlCol="0"/>
                <a:lstStyle/>
                <a:p>
                  <a:endParaRPr/>
                </a:p>
              </p:txBody>
            </p:sp>
            <p:sp>
              <p:nvSpPr>
                <p:cNvPr id="3603" name="object 970">
                  <a:extLst>
                    <a:ext uri="{FF2B5EF4-FFF2-40B4-BE49-F238E27FC236}">
                      <a16:creationId xmlns:a16="http://schemas.microsoft.com/office/drawing/2014/main" id="{13B7B377-2608-480F-AF0B-30846270C2A8}"/>
                    </a:ext>
                  </a:extLst>
                </p:cNvPr>
                <p:cNvSpPr/>
                <p:nvPr/>
              </p:nvSpPr>
              <p:spPr>
                <a:xfrm>
                  <a:off x="7846117" y="5923023"/>
                  <a:ext cx="1653539" cy="1722120"/>
                </a:xfrm>
                <a:custGeom>
                  <a:avLst/>
                  <a:gdLst/>
                  <a:ahLst/>
                  <a:cxnLst/>
                  <a:rect l="l" t="t" r="r" b="b"/>
                  <a:pathLst>
                    <a:path w="1653540" h="1722120">
                      <a:moveTo>
                        <a:pt x="0" y="1721800"/>
                      </a:moveTo>
                      <a:lnTo>
                        <a:pt x="1653509" y="1721800"/>
                      </a:lnTo>
                      <a:lnTo>
                        <a:pt x="1653509" y="0"/>
                      </a:lnTo>
                      <a:lnTo>
                        <a:pt x="0" y="0"/>
                      </a:lnTo>
                      <a:lnTo>
                        <a:pt x="0" y="1721800"/>
                      </a:lnTo>
                      <a:close/>
                    </a:path>
                  </a:pathLst>
                </a:custGeom>
                <a:ln w="10470">
                  <a:solidFill>
                    <a:srgbClr val="86B934"/>
                  </a:solidFill>
                </a:ln>
              </p:spPr>
              <p:txBody>
                <a:bodyPr wrap="square" lIns="0" tIns="0" rIns="0" bIns="0" rtlCol="0"/>
                <a:lstStyle/>
                <a:p>
                  <a:endParaRPr/>
                </a:p>
              </p:txBody>
            </p:sp>
          </p:grpSp>
          <p:grpSp>
            <p:nvGrpSpPr>
              <p:cNvPr id="3604" name="object 971">
                <a:extLst>
                  <a:ext uri="{FF2B5EF4-FFF2-40B4-BE49-F238E27FC236}">
                    <a16:creationId xmlns:a16="http://schemas.microsoft.com/office/drawing/2014/main" id="{C3ABFCE6-198D-4CA0-830B-5C240A2BBB1D}"/>
                  </a:ext>
                </a:extLst>
              </p:cNvPr>
              <p:cNvGrpSpPr/>
              <p:nvPr/>
            </p:nvGrpSpPr>
            <p:grpSpPr>
              <a:xfrm>
                <a:off x="13898225" y="8661925"/>
                <a:ext cx="59690" cy="74295"/>
                <a:chOff x="11826812" y="5923358"/>
                <a:chExt cx="59690" cy="74295"/>
              </a:xfrm>
            </p:grpSpPr>
            <p:sp>
              <p:nvSpPr>
                <p:cNvPr id="3605" name="object 972">
                  <a:extLst>
                    <a:ext uri="{FF2B5EF4-FFF2-40B4-BE49-F238E27FC236}">
                      <a16:creationId xmlns:a16="http://schemas.microsoft.com/office/drawing/2014/main" id="{98C01F16-620C-4670-BF06-ECA618525D11}"/>
                    </a:ext>
                  </a:extLst>
                </p:cNvPr>
                <p:cNvSpPr/>
                <p:nvPr/>
              </p:nvSpPr>
              <p:spPr>
                <a:xfrm>
                  <a:off x="11832048" y="5928594"/>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06" name="object 973">
                  <a:extLst>
                    <a:ext uri="{FF2B5EF4-FFF2-40B4-BE49-F238E27FC236}">
                      <a16:creationId xmlns:a16="http://schemas.microsoft.com/office/drawing/2014/main" id="{58A0AD32-5486-49EB-BEA2-84585CECCDC6}"/>
                    </a:ext>
                  </a:extLst>
                </p:cNvPr>
                <p:cNvSpPr/>
                <p:nvPr/>
              </p:nvSpPr>
              <p:spPr>
                <a:xfrm>
                  <a:off x="11832048" y="5928594"/>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07" name="object 974">
                <a:extLst>
                  <a:ext uri="{FF2B5EF4-FFF2-40B4-BE49-F238E27FC236}">
                    <a16:creationId xmlns:a16="http://schemas.microsoft.com/office/drawing/2014/main" id="{5935459C-EE0D-4DC7-9B39-4EDD09EC57C4}"/>
                  </a:ext>
                </a:extLst>
              </p:cNvPr>
              <p:cNvGrpSpPr/>
              <p:nvPr/>
            </p:nvGrpSpPr>
            <p:grpSpPr>
              <a:xfrm>
                <a:off x="13682169" y="8661925"/>
                <a:ext cx="59690" cy="74295"/>
                <a:chOff x="11610756" y="5923358"/>
                <a:chExt cx="59690" cy="74295"/>
              </a:xfrm>
            </p:grpSpPr>
            <p:sp>
              <p:nvSpPr>
                <p:cNvPr id="3608" name="object 975">
                  <a:extLst>
                    <a:ext uri="{FF2B5EF4-FFF2-40B4-BE49-F238E27FC236}">
                      <a16:creationId xmlns:a16="http://schemas.microsoft.com/office/drawing/2014/main" id="{F52A31DE-489B-4FC5-B82F-C18916EB8815}"/>
                    </a:ext>
                  </a:extLst>
                </p:cNvPr>
                <p:cNvSpPr/>
                <p:nvPr/>
              </p:nvSpPr>
              <p:spPr>
                <a:xfrm>
                  <a:off x="11615991" y="5928594"/>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09" name="object 976">
                  <a:extLst>
                    <a:ext uri="{FF2B5EF4-FFF2-40B4-BE49-F238E27FC236}">
                      <a16:creationId xmlns:a16="http://schemas.microsoft.com/office/drawing/2014/main" id="{9A847996-C26B-476B-8257-5E593169B735}"/>
                    </a:ext>
                  </a:extLst>
                </p:cNvPr>
                <p:cNvSpPr/>
                <p:nvPr/>
              </p:nvSpPr>
              <p:spPr>
                <a:xfrm>
                  <a:off x="11615991" y="5928594"/>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10" name="object 977">
                <a:extLst>
                  <a:ext uri="{FF2B5EF4-FFF2-40B4-BE49-F238E27FC236}">
                    <a16:creationId xmlns:a16="http://schemas.microsoft.com/office/drawing/2014/main" id="{5F3C77B7-9876-42A3-A13D-3BE930D2CEDE}"/>
                  </a:ext>
                </a:extLst>
              </p:cNvPr>
              <p:cNvGrpSpPr/>
              <p:nvPr/>
            </p:nvGrpSpPr>
            <p:grpSpPr>
              <a:xfrm>
                <a:off x="13466112" y="8661925"/>
                <a:ext cx="59690" cy="74295"/>
                <a:chOff x="11394699" y="5923358"/>
                <a:chExt cx="59690" cy="74295"/>
              </a:xfrm>
            </p:grpSpPr>
            <p:sp>
              <p:nvSpPr>
                <p:cNvPr id="3611" name="object 978">
                  <a:extLst>
                    <a:ext uri="{FF2B5EF4-FFF2-40B4-BE49-F238E27FC236}">
                      <a16:creationId xmlns:a16="http://schemas.microsoft.com/office/drawing/2014/main" id="{FB41AA65-9EFF-4A7C-AA5E-5C90B06CAA8C}"/>
                    </a:ext>
                  </a:extLst>
                </p:cNvPr>
                <p:cNvSpPr/>
                <p:nvPr/>
              </p:nvSpPr>
              <p:spPr>
                <a:xfrm>
                  <a:off x="11399935" y="5928594"/>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12" name="object 979">
                  <a:extLst>
                    <a:ext uri="{FF2B5EF4-FFF2-40B4-BE49-F238E27FC236}">
                      <a16:creationId xmlns:a16="http://schemas.microsoft.com/office/drawing/2014/main" id="{61F069DA-405A-4C8B-BBCE-0C728550755E}"/>
                    </a:ext>
                  </a:extLst>
                </p:cNvPr>
                <p:cNvSpPr/>
                <p:nvPr/>
              </p:nvSpPr>
              <p:spPr>
                <a:xfrm>
                  <a:off x="11399935" y="5928594"/>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13" name="object 980">
                <a:extLst>
                  <a:ext uri="{FF2B5EF4-FFF2-40B4-BE49-F238E27FC236}">
                    <a16:creationId xmlns:a16="http://schemas.microsoft.com/office/drawing/2014/main" id="{5C91D6A4-FAF3-418B-9842-B05DEA16DCE2}"/>
                  </a:ext>
                </a:extLst>
              </p:cNvPr>
              <p:cNvGrpSpPr/>
              <p:nvPr/>
            </p:nvGrpSpPr>
            <p:grpSpPr>
              <a:xfrm>
                <a:off x="13250057" y="8661925"/>
                <a:ext cx="59690" cy="74295"/>
                <a:chOff x="11178644" y="5923358"/>
                <a:chExt cx="59690" cy="74295"/>
              </a:xfrm>
            </p:grpSpPr>
            <p:sp>
              <p:nvSpPr>
                <p:cNvPr id="3614" name="object 981">
                  <a:extLst>
                    <a:ext uri="{FF2B5EF4-FFF2-40B4-BE49-F238E27FC236}">
                      <a16:creationId xmlns:a16="http://schemas.microsoft.com/office/drawing/2014/main" id="{0576B0A5-D1DF-40CF-A00A-848516FB2A8E}"/>
                    </a:ext>
                  </a:extLst>
                </p:cNvPr>
                <p:cNvSpPr/>
                <p:nvPr/>
              </p:nvSpPr>
              <p:spPr>
                <a:xfrm>
                  <a:off x="11183879" y="5928594"/>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15" name="object 982">
                  <a:extLst>
                    <a:ext uri="{FF2B5EF4-FFF2-40B4-BE49-F238E27FC236}">
                      <a16:creationId xmlns:a16="http://schemas.microsoft.com/office/drawing/2014/main" id="{E68CEEE8-788B-4641-BFEF-A47ECB448FE3}"/>
                    </a:ext>
                  </a:extLst>
                </p:cNvPr>
                <p:cNvSpPr/>
                <p:nvPr/>
              </p:nvSpPr>
              <p:spPr>
                <a:xfrm>
                  <a:off x="11183879" y="5928594"/>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16" name="object 983">
                <a:extLst>
                  <a:ext uri="{FF2B5EF4-FFF2-40B4-BE49-F238E27FC236}">
                    <a16:creationId xmlns:a16="http://schemas.microsoft.com/office/drawing/2014/main" id="{F15175BB-EEA4-414A-A8BF-C9D4A3B91D82}"/>
                  </a:ext>
                </a:extLst>
              </p:cNvPr>
              <p:cNvGrpSpPr/>
              <p:nvPr/>
            </p:nvGrpSpPr>
            <p:grpSpPr>
              <a:xfrm>
                <a:off x="13034000" y="8661925"/>
                <a:ext cx="59690" cy="74295"/>
                <a:chOff x="10962587" y="5923358"/>
                <a:chExt cx="59690" cy="74295"/>
              </a:xfrm>
            </p:grpSpPr>
            <p:sp>
              <p:nvSpPr>
                <p:cNvPr id="3617" name="object 984">
                  <a:extLst>
                    <a:ext uri="{FF2B5EF4-FFF2-40B4-BE49-F238E27FC236}">
                      <a16:creationId xmlns:a16="http://schemas.microsoft.com/office/drawing/2014/main" id="{5F70D0B1-5BA1-45DB-8DE5-4DCFB48DE1E3}"/>
                    </a:ext>
                  </a:extLst>
                </p:cNvPr>
                <p:cNvSpPr/>
                <p:nvPr/>
              </p:nvSpPr>
              <p:spPr>
                <a:xfrm>
                  <a:off x="10967822" y="5928594"/>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18" name="object 985">
                  <a:extLst>
                    <a:ext uri="{FF2B5EF4-FFF2-40B4-BE49-F238E27FC236}">
                      <a16:creationId xmlns:a16="http://schemas.microsoft.com/office/drawing/2014/main" id="{3FD65C06-957D-42F2-96C1-F7915AA49521}"/>
                    </a:ext>
                  </a:extLst>
                </p:cNvPr>
                <p:cNvSpPr/>
                <p:nvPr/>
              </p:nvSpPr>
              <p:spPr>
                <a:xfrm>
                  <a:off x="10967822" y="5928594"/>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19" name="object 986">
                <a:extLst>
                  <a:ext uri="{FF2B5EF4-FFF2-40B4-BE49-F238E27FC236}">
                    <a16:creationId xmlns:a16="http://schemas.microsoft.com/office/drawing/2014/main" id="{0C4885AF-E64B-4A59-873F-45FADE5F320A}"/>
                  </a:ext>
                </a:extLst>
              </p:cNvPr>
              <p:cNvGrpSpPr/>
              <p:nvPr/>
            </p:nvGrpSpPr>
            <p:grpSpPr>
              <a:xfrm>
                <a:off x="12817954" y="8661925"/>
                <a:ext cx="59690" cy="74295"/>
                <a:chOff x="10746541" y="5923358"/>
                <a:chExt cx="59690" cy="74295"/>
              </a:xfrm>
            </p:grpSpPr>
            <p:sp>
              <p:nvSpPr>
                <p:cNvPr id="3620" name="object 987">
                  <a:extLst>
                    <a:ext uri="{FF2B5EF4-FFF2-40B4-BE49-F238E27FC236}">
                      <a16:creationId xmlns:a16="http://schemas.microsoft.com/office/drawing/2014/main" id="{5D4B2D72-724B-44A0-ACBF-646CC8479EF6}"/>
                    </a:ext>
                  </a:extLst>
                </p:cNvPr>
                <p:cNvSpPr/>
                <p:nvPr/>
              </p:nvSpPr>
              <p:spPr>
                <a:xfrm>
                  <a:off x="10751777" y="5928594"/>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21" name="object 988">
                  <a:extLst>
                    <a:ext uri="{FF2B5EF4-FFF2-40B4-BE49-F238E27FC236}">
                      <a16:creationId xmlns:a16="http://schemas.microsoft.com/office/drawing/2014/main" id="{5F7B6BED-F080-40CD-B7F4-0CBE950A8641}"/>
                    </a:ext>
                  </a:extLst>
                </p:cNvPr>
                <p:cNvSpPr/>
                <p:nvPr/>
              </p:nvSpPr>
              <p:spPr>
                <a:xfrm>
                  <a:off x="10751777" y="5928594"/>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22" name="object 989">
                <a:extLst>
                  <a:ext uri="{FF2B5EF4-FFF2-40B4-BE49-F238E27FC236}">
                    <a16:creationId xmlns:a16="http://schemas.microsoft.com/office/drawing/2014/main" id="{207C1022-F016-4B2E-9214-99800F73BFE1}"/>
                  </a:ext>
                </a:extLst>
              </p:cNvPr>
              <p:cNvGrpSpPr/>
              <p:nvPr/>
            </p:nvGrpSpPr>
            <p:grpSpPr>
              <a:xfrm>
                <a:off x="12601898" y="8661925"/>
                <a:ext cx="59690" cy="74295"/>
                <a:chOff x="10530485" y="5923358"/>
                <a:chExt cx="59690" cy="74295"/>
              </a:xfrm>
            </p:grpSpPr>
            <p:sp>
              <p:nvSpPr>
                <p:cNvPr id="3623" name="object 990">
                  <a:extLst>
                    <a:ext uri="{FF2B5EF4-FFF2-40B4-BE49-F238E27FC236}">
                      <a16:creationId xmlns:a16="http://schemas.microsoft.com/office/drawing/2014/main" id="{8914BDCE-D86E-4B09-8337-AB70F2839B05}"/>
                    </a:ext>
                  </a:extLst>
                </p:cNvPr>
                <p:cNvSpPr/>
                <p:nvPr/>
              </p:nvSpPr>
              <p:spPr>
                <a:xfrm>
                  <a:off x="10535721" y="5928594"/>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24" name="object 991">
                  <a:extLst>
                    <a:ext uri="{FF2B5EF4-FFF2-40B4-BE49-F238E27FC236}">
                      <a16:creationId xmlns:a16="http://schemas.microsoft.com/office/drawing/2014/main" id="{1DFA125A-C0B7-486D-AE2A-19F4AA2E8D9A}"/>
                    </a:ext>
                  </a:extLst>
                </p:cNvPr>
                <p:cNvSpPr/>
                <p:nvPr/>
              </p:nvSpPr>
              <p:spPr>
                <a:xfrm>
                  <a:off x="10535721" y="5928594"/>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25" name="object 992">
                <a:extLst>
                  <a:ext uri="{FF2B5EF4-FFF2-40B4-BE49-F238E27FC236}">
                    <a16:creationId xmlns:a16="http://schemas.microsoft.com/office/drawing/2014/main" id="{ADB76C20-CF55-4343-A77C-44F67FD1C6E1}"/>
                  </a:ext>
                </a:extLst>
              </p:cNvPr>
              <p:cNvGrpSpPr/>
              <p:nvPr/>
            </p:nvGrpSpPr>
            <p:grpSpPr>
              <a:xfrm>
                <a:off x="12385842" y="8661925"/>
                <a:ext cx="59690" cy="74295"/>
                <a:chOff x="10314429" y="5923358"/>
                <a:chExt cx="59690" cy="74295"/>
              </a:xfrm>
            </p:grpSpPr>
            <p:sp>
              <p:nvSpPr>
                <p:cNvPr id="3626" name="object 993">
                  <a:extLst>
                    <a:ext uri="{FF2B5EF4-FFF2-40B4-BE49-F238E27FC236}">
                      <a16:creationId xmlns:a16="http://schemas.microsoft.com/office/drawing/2014/main" id="{06F98DA9-9FCF-45D5-9F54-718B95E3DA97}"/>
                    </a:ext>
                  </a:extLst>
                </p:cNvPr>
                <p:cNvSpPr/>
                <p:nvPr/>
              </p:nvSpPr>
              <p:spPr>
                <a:xfrm>
                  <a:off x="10319664" y="5928594"/>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27" name="object 994">
                  <a:extLst>
                    <a:ext uri="{FF2B5EF4-FFF2-40B4-BE49-F238E27FC236}">
                      <a16:creationId xmlns:a16="http://schemas.microsoft.com/office/drawing/2014/main" id="{8DE82F0A-C131-4098-A58E-CE84BCB314EA}"/>
                    </a:ext>
                  </a:extLst>
                </p:cNvPr>
                <p:cNvSpPr/>
                <p:nvPr/>
              </p:nvSpPr>
              <p:spPr>
                <a:xfrm>
                  <a:off x="10319664" y="5928594"/>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28" name="object 995">
                <a:extLst>
                  <a:ext uri="{FF2B5EF4-FFF2-40B4-BE49-F238E27FC236}">
                    <a16:creationId xmlns:a16="http://schemas.microsoft.com/office/drawing/2014/main" id="{3B879077-637B-4610-9078-D05BECABDF10}"/>
                  </a:ext>
                </a:extLst>
              </p:cNvPr>
              <p:cNvGrpSpPr/>
              <p:nvPr/>
            </p:nvGrpSpPr>
            <p:grpSpPr>
              <a:xfrm>
                <a:off x="12169786" y="8661925"/>
                <a:ext cx="59690" cy="74295"/>
                <a:chOff x="10098373" y="5923358"/>
                <a:chExt cx="59690" cy="74295"/>
              </a:xfrm>
            </p:grpSpPr>
            <p:sp>
              <p:nvSpPr>
                <p:cNvPr id="3629" name="object 996">
                  <a:extLst>
                    <a:ext uri="{FF2B5EF4-FFF2-40B4-BE49-F238E27FC236}">
                      <a16:creationId xmlns:a16="http://schemas.microsoft.com/office/drawing/2014/main" id="{DCCAC041-BD5F-41F2-BFE2-BF70D160119E}"/>
                    </a:ext>
                  </a:extLst>
                </p:cNvPr>
                <p:cNvSpPr/>
                <p:nvPr/>
              </p:nvSpPr>
              <p:spPr>
                <a:xfrm>
                  <a:off x="10103608" y="5928594"/>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30" name="object 997">
                  <a:extLst>
                    <a:ext uri="{FF2B5EF4-FFF2-40B4-BE49-F238E27FC236}">
                      <a16:creationId xmlns:a16="http://schemas.microsoft.com/office/drawing/2014/main" id="{CFE90D93-98EA-4B9F-BBF4-680EBF68AA3E}"/>
                    </a:ext>
                  </a:extLst>
                </p:cNvPr>
                <p:cNvSpPr/>
                <p:nvPr/>
              </p:nvSpPr>
              <p:spPr>
                <a:xfrm>
                  <a:off x="10103608" y="5928594"/>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31" name="object 998">
                <a:extLst>
                  <a:ext uri="{FF2B5EF4-FFF2-40B4-BE49-F238E27FC236}">
                    <a16:creationId xmlns:a16="http://schemas.microsoft.com/office/drawing/2014/main" id="{A90B285D-F419-4948-A4EB-E3168345190F}"/>
                  </a:ext>
                </a:extLst>
              </p:cNvPr>
              <p:cNvGrpSpPr/>
              <p:nvPr/>
            </p:nvGrpSpPr>
            <p:grpSpPr>
              <a:xfrm>
                <a:off x="13469610" y="9134267"/>
                <a:ext cx="59690" cy="74295"/>
                <a:chOff x="11398197" y="6395700"/>
                <a:chExt cx="59690" cy="74295"/>
              </a:xfrm>
            </p:grpSpPr>
            <p:sp>
              <p:nvSpPr>
                <p:cNvPr id="3632" name="object 999">
                  <a:extLst>
                    <a:ext uri="{FF2B5EF4-FFF2-40B4-BE49-F238E27FC236}">
                      <a16:creationId xmlns:a16="http://schemas.microsoft.com/office/drawing/2014/main" id="{D04558EE-6227-4E44-8648-6CCCB1F98DB6}"/>
                    </a:ext>
                  </a:extLst>
                </p:cNvPr>
                <p:cNvSpPr/>
                <p:nvPr/>
              </p:nvSpPr>
              <p:spPr>
                <a:xfrm>
                  <a:off x="11403432" y="640093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33" name="object 1000">
                  <a:extLst>
                    <a:ext uri="{FF2B5EF4-FFF2-40B4-BE49-F238E27FC236}">
                      <a16:creationId xmlns:a16="http://schemas.microsoft.com/office/drawing/2014/main" id="{11983B1C-18F1-43AC-8C91-13A5E5FA8EF2}"/>
                    </a:ext>
                  </a:extLst>
                </p:cNvPr>
                <p:cNvSpPr/>
                <p:nvPr/>
              </p:nvSpPr>
              <p:spPr>
                <a:xfrm>
                  <a:off x="11403432" y="640093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34" name="object 1001">
                <a:extLst>
                  <a:ext uri="{FF2B5EF4-FFF2-40B4-BE49-F238E27FC236}">
                    <a16:creationId xmlns:a16="http://schemas.microsoft.com/office/drawing/2014/main" id="{30F4EB1C-FCC3-4644-B9E3-A09C5A6DF289}"/>
                  </a:ext>
                </a:extLst>
              </p:cNvPr>
              <p:cNvGrpSpPr/>
              <p:nvPr/>
            </p:nvGrpSpPr>
            <p:grpSpPr>
              <a:xfrm>
                <a:off x="13253554" y="9134267"/>
                <a:ext cx="59690" cy="74295"/>
                <a:chOff x="11182141" y="6395700"/>
                <a:chExt cx="59690" cy="74295"/>
              </a:xfrm>
            </p:grpSpPr>
            <p:sp>
              <p:nvSpPr>
                <p:cNvPr id="3635" name="object 1002">
                  <a:extLst>
                    <a:ext uri="{FF2B5EF4-FFF2-40B4-BE49-F238E27FC236}">
                      <a16:creationId xmlns:a16="http://schemas.microsoft.com/office/drawing/2014/main" id="{2DB236EB-F35A-4F04-9004-FD32447F9EDB}"/>
                    </a:ext>
                  </a:extLst>
                </p:cNvPr>
                <p:cNvSpPr/>
                <p:nvPr/>
              </p:nvSpPr>
              <p:spPr>
                <a:xfrm>
                  <a:off x="11187376" y="640093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36" name="object 1003">
                  <a:extLst>
                    <a:ext uri="{FF2B5EF4-FFF2-40B4-BE49-F238E27FC236}">
                      <a16:creationId xmlns:a16="http://schemas.microsoft.com/office/drawing/2014/main" id="{FCD3D956-A43C-485B-863E-F586633ABD20}"/>
                    </a:ext>
                  </a:extLst>
                </p:cNvPr>
                <p:cNvSpPr/>
                <p:nvPr/>
              </p:nvSpPr>
              <p:spPr>
                <a:xfrm>
                  <a:off x="11187376" y="640093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37" name="object 1004">
                <a:extLst>
                  <a:ext uri="{FF2B5EF4-FFF2-40B4-BE49-F238E27FC236}">
                    <a16:creationId xmlns:a16="http://schemas.microsoft.com/office/drawing/2014/main" id="{B5B94FA4-EF2F-4DD2-A6EC-BC12E0CB371F}"/>
                  </a:ext>
                </a:extLst>
              </p:cNvPr>
              <p:cNvGrpSpPr/>
              <p:nvPr/>
            </p:nvGrpSpPr>
            <p:grpSpPr>
              <a:xfrm>
                <a:off x="13037497" y="9134267"/>
                <a:ext cx="59690" cy="74295"/>
                <a:chOff x="10966084" y="6395700"/>
                <a:chExt cx="59690" cy="74295"/>
              </a:xfrm>
            </p:grpSpPr>
            <p:sp>
              <p:nvSpPr>
                <p:cNvPr id="3638" name="object 1005">
                  <a:extLst>
                    <a:ext uri="{FF2B5EF4-FFF2-40B4-BE49-F238E27FC236}">
                      <a16:creationId xmlns:a16="http://schemas.microsoft.com/office/drawing/2014/main" id="{5473B351-E9F3-42A0-8E59-83C94533C8C4}"/>
                    </a:ext>
                  </a:extLst>
                </p:cNvPr>
                <p:cNvSpPr/>
                <p:nvPr/>
              </p:nvSpPr>
              <p:spPr>
                <a:xfrm>
                  <a:off x="10971320" y="640093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39" name="object 1006">
                  <a:extLst>
                    <a:ext uri="{FF2B5EF4-FFF2-40B4-BE49-F238E27FC236}">
                      <a16:creationId xmlns:a16="http://schemas.microsoft.com/office/drawing/2014/main" id="{6CDFCA84-F21C-45E5-8BA9-EC3D156ABB6D}"/>
                    </a:ext>
                  </a:extLst>
                </p:cNvPr>
                <p:cNvSpPr/>
                <p:nvPr/>
              </p:nvSpPr>
              <p:spPr>
                <a:xfrm>
                  <a:off x="10971320" y="640093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40" name="object 1007">
                <a:extLst>
                  <a:ext uri="{FF2B5EF4-FFF2-40B4-BE49-F238E27FC236}">
                    <a16:creationId xmlns:a16="http://schemas.microsoft.com/office/drawing/2014/main" id="{0EF0B68B-BE1D-4849-9A0A-98494605D409}"/>
                  </a:ext>
                </a:extLst>
              </p:cNvPr>
              <p:cNvGrpSpPr/>
              <p:nvPr/>
            </p:nvGrpSpPr>
            <p:grpSpPr>
              <a:xfrm>
                <a:off x="12821452" y="9134267"/>
                <a:ext cx="59690" cy="74295"/>
                <a:chOff x="10750039" y="6395700"/>
                <a:chExt cx="59690" cy="74295"/>
              </a:xfrm>
            </p:grpSpPr>
            <p:sp>
              <p:nvSpPr>
                <p:cNvPr id="3641" name="object 1008">
                  <a:extLst>
                    <a:ext uri="{FF2B5EF4-FFF2-40B4-BE49-F238E27FC236}">
                      <a16:creationId xmlns:a16="http://schemas.microsoft.com/office/drawing/2014/main" id="{446C1395-AE8C-41B1-A376-0BF7E3DCEB58}"/>
                    </a:ext>
                  </a:extLst>
                </p:cNvPr>
                <p:cNvSpPr/>
                <p:nvPr/>
              </p:nvSpPr>
              <p:spPr>
                <a:xfrm>
                  <a:off x="10755274" y="640093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42" name="object 1009">
                  <a:extLst>
                    <a:ext uri="{FF2B5EF4-FFF2-40B4-BE49-F238E27FC236}">
                      <a16:creationId xmlns:a16="http://schemas.microsoft.com/office/drawing/2014/main" id="{9ADFCB1C-B937-4D57-9C26-DBB4A464715C}"/>
                    </a:ext>
                  </a:extLst>
                </p:cNvPr>
                <p:cNvSpPr/>
                <p:nvPr/>
              </p:nvSpPr>
              <p:spPr>
                <a:xfrm>
                  <a:off x="10755274" y="640093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43" name="object 1010">
                <a:extLst>
                  <a:ext uri="{FF2B5EF4-FFF2-40B4-BE49-F238E27FC236}">
                    <a16:creationId xmlns:a16="http://schemas.microsoft.com/office/drawing/2014/main" id="{4C11B101-3555-46C6-9833-159476BA5FAB}"/>
                  </a:ext>
                </a:extLst>
              </p:cNvPr>
              <p:cNvGrpSpPr/>
              <p:nvPr/>
            </p:nvGrpSpPr>
            <p:grpSpPr>
              <a:xfrm>
                <a:off x="12605395" y="9134267"/>
                <a:ext cx="59690" cy="74295"/>
                <a:chOff x="10533982" y="6395700"/>
                <a:chExt cx="59690" cy="74295"/>
              </a:xfrm>
            </p:grpSpPr>
            <p:sp>
              <p:nvSpPr>
                <p:cNvPr id="3644" name="object 1011">
                  <a:extLst>
                    <a:ext uri="{FF2B5EF4-FFF2-40B4-BE49-F238E27FC236}">
                      <a16:creationId xmlns:a16="http://schemas.microsoft.com/office/drawing/2014/main" id="{72F6650F-363B-416A-BDE2-C10BA106B49B}"/>
                    </a:ext>
                  </a:extLst>
                </p:cNvPr>
                <p:cNvSpPr/>
                <p:nvPr/>
              </p:nvSpPr>
              <p:spPr>
                <a:xfrm>
                  <a:off x="10539218" y="640093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45" name="object 1012">
                  <a:extLst>
                    <a:ext uri="{FF2B5EF4-FFF2-40B4-BE49-F238E27FC236}">
                      <a16:creationId xmlns:a16="http://schemas.microsoft.com/office/drawing/2014/main" id="{42825666-188E-4A4D-99F2-A1F08712E085}"/>
                    </a:ext>
                  </a:extLst>
                </p:cNvPr>
                <p:cNvSpPr/>
                <p:nvPr/>
              </p:nvSpPr>
              <p:spPr>
                <a:xfrm>
                  <a:off x="10539218" y="640093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46" name="object 1013">
                <a:extLst>
                  <a:ext uri="{FF2B5EF4-FFF2-40B4-BE49-F238E27FC236}">
                    <a16:creationId xmlns:a16="http://schemas.microsoft.com/office/drawing/2014/main" id="{E5176A0A-5D3E-47A3-9A49-0FF4B8CDE489}"/>
                  </a:ext>
                </a:extLst>
              </p:cNvPr>
              <p:cNvGrpSpPr/>
              <p:nvPr/>
            </p:nvGrpSpPr>
            <p:grpSpPr>
              <a:xfrm>
                <a:off x="12389339" y="9134267"/>
                <a:ext cx="59690" cy="74295"/>
                <a:chOff x="10317926" y="6395700"/>
                <a:chExt cx="59690" cy="74295"/>
              </a:xfrm>
            </p:grpSpPr>
            <p:sp>
              <p:nvSpPr>
                <p:cNvPr id="3647" name="object 1014">
                  <a:extLst>
                    <a:ext uri="{FF2B5EF4-FFF2-40B4-BE49-F238E27FC236}">
                      <a16:creationId xmlns:a16="http://schemas.microsoft.com/office/drawing/2014/main" id="{7316E344-D7FA-46F4-A80C-D560ABD6E8A9}"/>
                    </a:ext>
                  </a:extLst>
                </p:cNvPr>
                <p:cNvSpPr/>
                <p:nvPr/>
              </p:nvSpPr>
              <p:spPr>
                <a:xfrm>
                  <a:off x="10323162" y="640093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48" name="object 1015">
                  <a:extLst>
                    <a:ext uri="{FF2B5EF4-FFF2-40B4-BE49-F238E27FC236}">
                      <a16:creationId xmlns:a16="http://schemas.microsoft.com/office/drawing/2014/main" id="{B55AD419-862A-44D7-923F-22A05EFF1AB2}"/>
                    </a:ext>
                  </a:extLst>
                </p:cNvPr>
                <p:cNvSpPr/>
                <p:nvPr/>
              </p:nvSpPr>
              <p:spPr>
                <a:xfrm>
                  <a:off x="10323162" y="640093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49" name="object 1016">
                <a:extLst>
                  <a:ext uri="{FF2B5EF4-FFF2-40B4-BE49-F238E27FC236}">
                    <a16:creationId xmlns:a16="http://schemas.microsoft.com/office/drawing/2014/main" id="{E571A14F-5C46-4C4E-96A8-B3D5166048BB}"/>
                  </a:ext>
                </a:extLst>
              </p:cNvPr>
              <p:cNvGrpSpPr/>
              <p:nvPr/>
            </p:nvGrpSpPr>
            <p:grpSpPr>
              <a:xfrm>
                <a:off x="12173283" y="9134267"/>
                <a:ext cx="59690" cy="74295"/>
                <a:chOff x="10101870" y="6395700"/>
                <a:chExt cx="59690" cy="74295"/>
              </a:xfrm>
            </p:grpSpPr>
            <p:sp>
              <p:nvSpPr>
                <p:cNvPr id="3650" name="object 1017">
                  <a:extLst>
                    <a:ext uri="{FF2B5EF4-FFF2-40B4-BE49-F238E27FC236}">
                      <a16:creationId xmlns:a16="http://schemas.microsoft.com/office/drawing/2014/main" id="{3A0B1972-FD59-4207-9CE1-280C4898D6DD}"/>
                    </a:ext>
                  </a:extLst>
                </p:cNvPr>
                <p:cNvSpPr/>
                <p:nvPr/>
              </p:nvSpPr>
              <p:spPr>
                <a:xfrm>
                  <a:off x="10107105" y="640093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51" name="object 1018">
                  <a:extLst>
                    <a:ext uri="{FF2B5EF4-FFF2-40B4-BE49-F238E27FC236}">
                      <a16:creationId xmlns:a16="http://schemas.microsoft.com/office/drawing/2014/main" id="{BB371AF2-C162-47E3-8710-2AAFA3F0124D}"/>
                    </a:ext>
                  </a:extLst>
                </p:cNvPr>
                <p:cNvSpPr/>
                <p:nvPr/>
              </p:nvSpPr>
              <p:spPr>
                <a:xfrm>
                  <a:off x="10107105" y="640093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52" name="object 1019">
                <a:extLst>
                  <a:ext uri="{FF2B5EF4-FFF2-40B4-BE49-F238E27FC236}">
                    <a16:creationId xmlns:a16="http://schemas.microsoft.com/office/drawing/2014/main" id="{49F1D6FB-0076-4265-BBC1-73CA02630E5D}"/>
                  </a:ext>
                </a:extLst>
              </p:cNvPr>
              <p:cNvGrpSpPr/>
              <p:nvPr/>
            </p:nvGrpSpPr>
            <p:grpSpPr>
              <a:xfrm>
                <a:off x="11957227" y="9134267"/>
                <a:ext cx="59690" cy="74295"/>
                <a:chOff x="9885814" y="6395700"/>
                <a:chExt cx="59690" cy="74295"/>
              </a:xfrm>
            </p:grpSpPr>
            <p:sp>
              <p:nvSpPr>
                <p:cNvPr id="3653" name="object 1020">
                  <a:extLst>
                    <a:ext uri="{FF2B5EF4-FFF2-40B4-BE49-F238E27FC236}">
                      <a16:creationId xmlns:a16="http://schemas.microsoft.com/office/drawing/2014/main" id="{38572DCC-773A-42E0-AD81-78A372B048D9}"/>
                    </a:ext>
                  </a:extLst>
                </p:cNvPr>
                <p:cNvSpPr/>
                <p:nvPr/>
              </p:nvSpPr>
              <p:spPr>
                <a:xfrm>
                  <a:off x="9891049" y="640093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54" name="object 1021">
                  <a:extLst>
                    <a:ext uri="{FF2B5EF4-FFF2-40B4-BE49-F238E27FC236}">
                      <a16:creationId xmlns:a16="http://schemas.microsoft.com/office/drawing/2014/main" id="{F7C208FC-DF81-4C87-AE47-C8C03B6EB843}"/>
                    </a:ext>
                  </a:extLst>
                </p:cNvPr>
                <p:cNvSpPr/>
                <p:nvPr/>
              </p:nvSpPr>
              <p:spPr>
                <a:xfrm>
                  <a:off x="9891049" y="640093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55" name="object 1022">
                <a:extLst>
                  <a:ext uri="{FF2B5EF4-FFF2-40B4-BE49-F238E27FC236}">
                    <a16:creationId xmlns:a16="http://schemas.microsoft.com/office/drawing/2014/main" id="{3D3C5022-4D1F-4CF9-9DE8-3288E982E997}"/>
                  </a:ext>
                </a:extLst>
              </p:cNvPr>
              <p:cNvGrpSpPr/>
              <p:nvPr/>
            </p:nvGrpSpPr>
            <p:grpSpPr>
              <a:xfrm>
                <a:off x="11741170" y="9134267"/>
                <a:ext cx="59690" cy="74295"/>
                <a:chOff x="9669757" y="6395700"/>
                <a:chExt cx="59690" cy="74295"/>
              </a:xfrm>
            </p:grpSpPr>
            <p:sp>
              <p:nvSpPr>
                <p:cNvPr id="3656" name="object 1023">
                  <a:extLst>
                    <a:ext uri="{FF2B5EF4-FFF2-40B4-BE49-F238E27FC236}">
                      <a16:creationId xmlns:a16="http://schemas.microsoft.com/office/drawing/2014/main" id="{58E27170-3845-4C1F-A561-5964E738A22B}"/>
                    </a:ext>
                  </a:extLst>
                </p:cNvPr>
                <p:cNvSpPr/>
                <p:nvPr/>
              </p:nvSpPr>
              <p:spPr>
                <a:xfrm>
                  <a:off x="9674993" y="640093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57" name="object 1024">
                  <a:extLst>
                    <a:ext uri="{FF2B5EF4-FFF2-40B4-BE49-F238E27FC236}">
                      <a16:creationId xmlns:a16="http://schemas.microsoft.com/office/drawing/2014/main" id="{8ED6112E-2390-449C-A2E5-C403DA57509A}"/>
                    </a:ext>
                  </a:extLst>
                </p:cNvPr>
                <p:cNvSpPr/>
                <p:nvPr/>
              </p:nvSpPr>
              <p:spPr>
                <a:xfrm>
                  <a:off x="9674993" y="640093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58" name="object 1025">
                <a:extLst>
                  <a:ext uri="{FF2B5EF4-FFF2-40B4-BE49-F238E27FC236}">
                    <a16:creationId xmlns:a16="http://schemas.microsoft.com/office/drawing/2014/main" id="{573C8DEC-E2E5-46CC-A807-322F3205BAD8}"/>
                  </a:ext>
                </a:extLst>
              </p:cNvPr>
              <p:cNvGrpSpPr/>
              <p:nvPr/>
            </p:nvGrpSpPr>
            <p:grpSpPr>
              <a:xfrm>
                <a:off x="13469610" y="9357883"/>
                <a:ext cx="59690" cy="74295"/>
                <a:chOff x="11398197" y="6619316"/>
                <a:chExt cx="59690" cy="74295"/>
              </a:xfrm>
            </p:grpSpPr>
            <p:sp>
              <p:nvSpPr>
                <p:cNvPr id="3659" name="object 1026">
                  <a:extLst>
                    <a:ext uri="{FF2B5EF4-FFF2-40B4-BE49-F238E27FC236}">
                      <a16:creationId xmlns:a16="http://schemas.microsoft.com/office/drawing/2014/main" id="{26FBD94D-E2F9-4E03-BB2B-B0BA67A8340E}"/>
                    </a:ext>
                  </a:extLst>
                </p:cNvPr>
                <p:cNvSpPr/>
                <p:nvPr/>
              </p:nvSpPr>
              <p:spPr>
                <a:xfrm>
                  <a:off x="11403432" y="6624552"/>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60" name="object 1027">
                  <a:extLst>
                    <a:ext uri="{FF2B5EF4-FFF2-40B4-BE49-F238E27FC236}">
                      <a16:creationId xmlns:a16="http://schemas.microsoft.com/office/drawing/2014/main" id="{9751A654-E2CF-46F3-9BB2-4DD4C9F095FC}"/>
                    </a:ext>
                  </a:extLst>
                </p:cNvPr>
                <p:cNvSpPr/>
                <p:nvPr/>
              </p:nvSpPr>
              <p:spPr>
                <a:xfrm>
                  <a:off x="11403432" y="6624552"/>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61" name="object 1028">
                <a:extLst>
                  <a:ext uri="{FF2B5EF4-FFF2-40B4-BE49-F238E27FC236}">
                    <a16:creationId xmlns:a16="http://schemas.microsoft.com/office/drawing/2014/main" id="{F42F9D2B-1297-4035-A9FE-C5D93B45E87B}"/>
                  </a:ext>
                </a:extLst>
              </p:cNvPr>
              <p:cNvGrpSpPr/>
              <p:nvPr/>
            </p:nvGrpSpPr>
            <p:grpSpPr>
              <a:xfrm>
                <a:off x="13253554" y="9357883"/>
                <a:ext cx="59690" cy="74295"/>
                <a:chOff x="11182141" y="6619316"/>
                <a:chExt cx="59690" cy="74295"/>
              </a:xfrm>
            </p:grpSpPr>
            <p:sp>
              <p:nvSpPr>
                <p:cNvPr id="3662" name="object 1029">
                  <a:extLst>
                    <a:ext uri="{FF2B5EF4-FFF2-40B4-BE49-F238E27FC236}">
                      <a16:creationId xmlns:a16="http://schemas.microsoft.com/office/drawing/2014/main" id="{FB243C1B-F205-4428-B506-A1DB00B569FC}"/>
                    </a:ext>
                  </a:extLst>
                </p:cNvPr>
                <p:cNvSpPr/>
                <p:nvPr/>
              </p:nvSpPr>
              <p:spPr>
                <a:xfrm>
                  <a:off x="11187376" y="6624552"/>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63" name="object 1030">
                  <a:extLst>
                    <a:ext uri="{FF2B5EF4-FFF2-40B4-BE49-F238E27FC236}">
                      <a16:creationId xmlns:a16="http://schemas.microsoft.com/office/drawing/2014/main" id="{BB5368BE-F596-4872-A524-5EC18A085AFE}"/>
                    </a:ext>
                  </a:extLst>
                </p:cNvPr>
                <p:cNvSpPr/>
                <p:nvPr/>
              </p:nvSpPr>
              <p:spPr>
                <a:xfrm>
                  <a:off x="11187376" y="6624552"/>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64" name="object 1031">
                <a:extLst>
                  <a:ext uri="{FF2B5EF4-FFF2-40B4-BE49-F238E27FC236}">
                    <a16:creationId xmlns:a16="http://schemas.microsoft.com/office/drawing/2014/main" id="{A8FE1FD4-1A9B-4496-896A-4F2087B76542}"/>
                  </a:ext>
                </a:extLst>
              </p:cNvPr>
              <p:cNvGrpSpPr/>
              <p:nvPr/>
            </p:nvGrpSpPr>
            <p:grpSpPr>
              <a:xfrm>
                <a:off x="13037497" y="9357883"/>
                <a:ext cx="59690" cy="74295"/>
                <a:chOff x="10966084" y="6619316"/>
                <a:chExt cx="59690" cy="74295"/>
              </a:xfrm>
            </p:grpSpPr>
            <p:sp>
              <p:nvSpPr>
                <p:cNvPr id="3665" name="object 1032">
                  <a:extLst>
                    <a:ext uri="{FF2B5EF4-FFF2-40B4-BE49-F238E27FC236}">
                      <a16:creationId xmlns:a16="http://schemas.microsoft.com/office/drawing/2014/main" id="{C18EBFFE-870A-469D-BF90-82186245FB30}"/>
                    </a:ext>
                  </a:extLst>
                </p:cNvPr>
                <p:cNvSpPr/>
                <p:nvPr/>
              </p:nvSpPr>
              <p:spPr>
                <a:xfrm>
                  <a:off x="10971320" y="6624552"/>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66" name="object 1033">
                  <a:extLst>
                    <a:ext uri="{FF2B5EF4-FFF2-40B4-BE49-F238E27FC236}">
                      <a16:creationId xmlns:a16="http://schemas.microsoft.com/office/drawing/2014/main" id="{4936C1B8-2A3A-4BE0-96A5-1AC2D6FAFF50}"/>
                    </a:ext>
                  </a:extLst>
                </p:cNvPr>
                <p:cNvSpPr/>
                <p:nvPr/>
              </p:nvSpPr>
              <p:spPr>
                <a:xfrm>
                  <a:off x="10971320" y="6624552"/>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67" name="object 1034">
                <a:extLst>
                  <a:ext uri="{FF2B5EF4-FFF2-40B4-BE49-F238E27FC236}">
                    <a16:creationId xmlns:a16="http://schemas.microsoft.com/office/drawing/2014/main" id="{573C2F56-E7E5-453E-82D4-739C08BA6DB8}"/>
                  </a:ext>
                </a:extLst>
              </p:cNvPr>
              <p:cNvGrpSpPr/>
              <p:nvPr/>
            </p:nvGrpSpPr>
            <p:grpSpPr>
              <a:xfrm>
                <a:off x="12821452" y="9357883"/>
                <a:ext cx="59690" cy="74295"/>
                <a:chOff x="10750039" y="6619316"/>
                <a:chExt cx="59690" cy="74295"/>
              </a:xfrm>
            </p:grpSpPr>
            <p:sp>
              <p:nvSpPr>
                <p:cNvPr id="3668" name="object 1035">
                  <a:extLst>
                    <a:ext uri="{FF2B5EF4-FFF2-40B4-BE49-F238E27FC236}">
                      <a16:creationId xmlns:a16="http://schemas.microsoft.com/office/drawing/2014/main" id="{30F83785-5168-498A-8243-788C65A1F2B7}"/>
                    </a:ext>
                  </a:extLst>
                </p:cNvPr>
                <p:cNvSpPr/>
                <p:nvPr/>
              </p:nvSpPr>
              <p:spPr>
                <a:xfrm>
                  <a:off x="10755274" y="6624552"/>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69" name="object 1036">
                  <a:extLst>
                    <a:ext uri="{FF2B5EF4-FFF2-40B4-BE49-F238E27FC236}">
                      <a16:creationId xmlns:a16="http://schemas.microsoft.com/office/drawing/2014/main" id="{FB00C753-D0A5-4AB7-9F92-5BE10A6A958E}"/>
                    </a:ext>
                  </a:extLst>
                </p:cNvPr>
                <p:cNvSpPr/>
                <p:nvPr/>
              </p:nvSpPr>
              <p:spPr>
                <a:xfrm>
                  <a:off x="10755274" y="6624552"/>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70" name="object 1037">
                <a:extLst>
                  <a:ext uri="{FF2B5EF4-FFF2-40B4-BE49-F238E27FC236}">
                    <a16:creationId xmlns:a16="http://schemas.microsoft.com/office/drawing/2014/main" id="{CE1A6D52-71BB-4CB3-80A2-074D856832F5}"/>
                  </a:ext>
                </a:extLst>
              </p:cNvPr>
              <p:cNvGrpSpPr/>
              <p:nvPr/>
            </p:nvGrpSpPr>
            <p:grpSpPr>
              <a:xfrm>
                <a:off x="12605395" y="9357883"/>
                <a:ext cx="59690" cy="74295"/>
                <a:chOff x="10533982" y="6619316"/>
                <a:chExt cx="59690" cy="74295"/>
              </a:xfrm>
            </p:grpSpPr>
            <p:sp>
              <p:nvSpPr>
                <p:cNvPr id="3671" name="object 1038">
                  <a:extLst>
                    <a:ext uri="{FF2B5EF4-FFF2-40B4-BE49-F238E27FC236}">
                      <a16:creationId xmlns:a16="http://schemas.microsoft.com/office/drawing/2014/main" id="{C49D61E9-113B-4FA1-A264-6098F969DCB1}"/>
                    </a:ext>
                  </a:extLst>
                </p:cNvPr>
                <p:cNvSpPr/>
                <p:nvPr/>
              </p:nvSpPr>
              <p:spPr>
                <a:xfrm>
                  <a:off x="10539218" y="6624552"/>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72" name="object 1039">
                  <a:extLst>
                    <a:ext uri="{FF2B5EF4-FFF2-40B4-BE49-F238E27FC236}">
                      <a16:creationId xmlns:a16="http://schemas.microsoft.com/office/drawing/2014/main" id="{298C260A-7C80-4102-9263-BA66BDABC3F6}"/>
                    </a:ext>
                  </a:extLst>
                </p:cNvPr>
                <p:cNvSpPr/>
                <p:nvPr/>
              </p:nvSpPr>
              <p:spPr>
                <a:xfrm>
                  <a:off x="10539218" y="6624552"/>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73" name="object 1040">
                <a:extLst>
                  <a:ext uri="{FF2B5EF4-FFF2-40B4-BE49-F238E27FC236}">
                    <a16:creationId xmlns:a16="http://schemas.microsoft.com/office/drawing/2014/main" id="{FA2B0B39-41A1-4A1F-8B55-FF1F0DDD9CAF}"/>
                  </a:ext>
                </a:extLst>
              </p:cNvPr>
              <p:cNvGrpSpPr/>
              <p:nvPr/>
            </p:nvGrpSpPr>
            <p:grpSpPr>
              <a:xfrm>
                <a:off x="12389339" y="9357883"/>
                <a:ext cx="59690" cy="74295"/>
                <a:chOff x="10317926" y="6619316"/>
                <a:chExt cx="59690" cy="74295"/>
              </a:xfrm>
            </p:grpSpPr>
            <p:sp>
              <p:nvSpPr>
                <p:cNvPr id="3674" name="object 1041">
                  <a:extLst>
                    <a:ext uri="{FF2B5EF4-FFF2-40B4-BE49-F238E27FC236}">
                      <a16:creationId xmlns:a16="http://schemas.microsoft.com/office/drawing/2014/main" id="{8824B07D-29E2-4180-869B-108A6F111C67}"/>
                    </a:ext>
                  </a:extLst>
                </p:cNvPr>
                <p:cNvSpPr/>
                <p:nvPr/>
              </p:nvSpPr>
              <p:spPr>
                <a:xfrm>
                  <a:off x="10323162" y="6624552"/>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75" name="object 1042">
                  <a:extLst>
                    <a:ext uri="{FF2B5EF4-FFF2-40B4-BE49-F238E27FC236}">
                      <a16:creationId xmlns:a16="http://schemas.microsoft.com/office/drawing/2014/main" id="{993CE3D6-D718-4F50-9AC6-36AD71600947}"/>
                    </a:ext>
                  </a:extLst>
                </p:cNvPr>
                <p:cNvSpPr/>
                <p:nvPr/>
              </p:nvSpPr>
              <p:spPr>
                <a:xfrm>
                  <a:off x="10323162" y="6624552"/>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76" name="object 1043">
                <a:extLst>
                  <a:ext uri="{FF2B5EF4-FFF2-40B4-BE49-F238E27FC236}">
                    <a16:creationId xmlns:a16="http://schemas.microsoft.com/office/drawing/2014/main" id="{8B854AA5-179F-48D5-9943-28C19E0408BA}"/>
                  </a:ext>
                </a:extLst>
              </p:cNvPr>
              <p:cNvGrpSpPr/>
              <p:nvPr/>
            </p:nvGrpSpPr>
            <p:grpSpPr>
              <a:xfrm>
                <a:off x="12173283" y="9357883"/>
                <a:ext cx="59690" cy="74295"/>
                <a:chOff x="10101870" y="6619316"/>
                <a:chExt cx="59690" cy="74295"/>
              </a:xfrm>
            </p:grpSpPr>
            <p:sp>
              <p:nvSpPr>
                <p:cNvPr id="3677" name="object 1044">
                  <a:extLst>
                    <a:ext uri="{FF2B5EF4-FFF2-40B4-BE49-F238E27FC236}">
                      <a16:creationId xmlns:a16="http://schemas.microsoft.com/office/drawing/2014/main" id="{457F2965-60DF-4419-BC72-4E3A340D5E84}"/>
                    </a:ext>
                  </a:extLst>
                </p:cNvPr>
                <p:cNvSpPr/>
                <p:nvPr/>
              </p:nvSpPr>
              <p:spPr>
                <a:xfrm>
                  <a:off x="10107105" y="6624552"/>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78" name="object 1045">
                  <a:extLst>
                    <a:ext uri="{FF2B5EF4-FFF2-40B4-BE49-F238E27FC236}">
                      <a16:creationId xmlns:a16="http://schemas.microsoft.com/office/drawing/2014/main" id="{F4B4019F-85B4-41B0-B6BD-3E114D4561F7}"/>
                    </a:ext>
                  </a:extLst>
                </p:cNvPr>
                <p:cNvSpPr/>
                <p:nvPr/>
              </p:nvSpPr>
              <p:spPr>
                <a:xfrm>
                  <a:off x="10107105" y="6624552"/>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79" name="object 1046">
                <a:extLst>
                  <a:ext uri="{FF2B5EF4-FFF2-40B4-BE49-F238E27FC236}">
                    <a16:creationId xmlns:a16="http://schemas.microsoft.com/office/drawing/2014/main" id="{DFAD97F6-239F-41BB-87AC-9C103E5919DB}"/>
                  </a:ext>
                </a:extLst>
              </p:cNvPr>
              <p:cNvGrpSpPr/>
              <p:nvPr/>
            </p:nvGrpSpPr>
            <p:grpSpPr>
              <a:xfrm>
                <a:off x="11957227" y="9357883"/>
                <a:ext cx="59690" cy="74295"/>
                <a:chOff x="9885814" y="6619316"/>
                <a:chExt cx="59690" cy="74295"/>
              </a:xfrm>
            </p:grpSpPr>
            <p:sp>
              <p:nvSpPr>
                <p:cNvPr id="3680" name="object 1047">
                  <a:extLst>
                    <a:ext uri="{FF2B5EF4-FFF2-40B4-BE49-F238E27FC236}">
                      <a16:creationId xmlns:a16="http://schemas.microsoft.com/office/drawing/2014/main" id="{45826DD9-53DD-4949-897F-DA2515EA52C4}"/>
                    </a:ext>
                  </a:extLst>
                </p:cNvPr>
                <p:cNvSpPr/>
                <p:nvPr/>
              </p:nvSpPr>
              <p:spPr>
                <a:xfrm>
                  <a:off x="9891049" y="6624552"/>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81" name="object 1048">
                  <a:extLst>
                    <a:ext uri="{FF2B5EF4-FFF2-40B4-BE49-F238E27FC236}">
                      <a16:creationId xmlns:a16="http://schemas.microsoft.com/office/drawing/2014/main" id="{B3E4FDD8-7E18-4402-868B-7A46F8324E2D}"/>
                    </a:ext>
                  </a:extLst>
                </p:cNvPr>
                <p:cNvSpPr/>
                <p:nvPr/>
              </p:nvSpPr>
              <p:spPr>
                <a:xfrm>
                  <a:off x="9891049" y="6624552"/>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82" name="object 1049">
                <a:extLst>
                  <a:ext uri="{FF2B5EF4-FFF2-40B4-BE49-F238E27FC236}">
                    <a16:creationId xmlns:a16="http://schemas.microsoft.com/office/drawing/2014/main" id="{72FCD939-A67F-44CB-83C8-6B0E7E0FFC91}"/>
                  </a:ext>
                </a:extLst>
              </p:cNvPr>
              <p:cNvGrpSpPr/>
              <p:nvPr/>
            </p:nvGrpSpPr>
            <p:grpSpPr>
              <a:xfrm>
                <a:off x="11741170" y="9357883"/>
                <a:ext cx="59690" cy="74295"/>
                <a:chOff x="9669757" y="6619316"/>
                <a:chExt cx="59690" cy="74295"/>
              </a:xfrm>
            </p:grpSpPr>
            <p:sp>
              <p:nvSpPr>
                <p:cNvPr id="3683" name="object 1050">
                  <a:extLst>
                    <a:ext uri="{FF2B5EF4-FFF2-40B4-BE49-F238E27FC236}">
                      <a16:creationId xmlns:a16="http://schemas.microsoft.com/office/drawing/2014/main" id="{D202407D-FFA0-45E1-9664-2731238A2938}"/>
                    </a:ext>
                  </a:extLst>
                </p:cNvPr>
                <p:cNvSpPr/>
                <p:nvPr/>
              </p:nvSpPr>
              <p:spPr>
                <a:xfrm>
                  <a:off x="9674993" y="6624552"/>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84" name="object 1051">
                  <a:extLst>
                    <a:ext uri="{FF2B5EF4-FFF2-40B4-BE49-F238E27FC236}">
                      <a16:creationId xmlns:a16="http://schemas.microsoft.com/office/drawing/2014/main" id="{11D6186D-D833-4CA8-ACB7-74F20CD727D6}"/>
                    </a:ext>
                  </a:extLst>
                </p:cNvPr>
                <p:cNvSpPr/>
                <p:nvPr/>
              </p:nvSpPr>
              <p:spPr>
                <a:xfrm>
                  <a:off x="9674993" y="6624552"/>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85" name="object 1052">
                <a:extLst>
                  <a:ext uri="{FF2B5EF4-FFF2-40B4-BE49-F238E27FC236}">
                    <a16:creationId xmlns:a16="http://schemas.microsoft.com/office/drawing/2014/main" id="{D74277D8-38D2-471F-A18B-8523B7281D26}"/>
                  </a:ext>
                </a:extLst>
              </p:cNvPr>
              <p:cNvGrpSpPr/>
              <p:nvPr/>
            </p:nvGrpSpPr>
            <p:grpSpPr>
              <a:xfrm>
                <a:off x="13469610" y="9581499"/>
                <a:ext cx="59690" cy="74295"/>
                <a:chOff x="11398197" y="6842932"/>
                <a:chExt cx="59690" cy="74295"/>
              </a:xfrm>
            </p:grpSpPr>
            <p:sp>
              <p:nvSpPr>
                <p:cNvPr id="3686" name="object 1053">
                  <a:extLst>
                    <a:ext uri="{FF2B5EF4-FFF2-40B4-BE49-F238E27FC236}">
                      <a16:creationId xmlns:a16="http://schemas.microsoft.com/office/drawing/2014/main" id="{93C01A63-BCE7-4BFC-81D1-5B944D1974DB}"/>
                    </a:ext>
                  </a:extLst>
                </p:cNvPr>
                <p:cNvSpPr/>
                <p:nvPr/>
              </p:nvSpPr>
              <p:spPr>
                <a:xfrm>
                  <a:off x="11403432" y="6848168"/>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87" name="object 1054">
                  <a:extLst>
                    <a:ext uri="{FF2B5EF4-FFF2-40B4-BE49-F238E27FC236}">
                      <a16:creationId xmlns:a16="http://schemas.microsoft.com/office/drawing/2014/main" id="{8A888F85-B1AD-4C2F-BEA6-76A83138A573}"/>
                    </a:ext>
                  </a:extLst>
                </p:cNvPr>
                <p:cNvSpPr/>
                <p:nvPr/>
              </p:nvSpPr>
              <p:spPr>
                <a:xfrm>
                  <a:off x="11403432" y="6848168"/>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88" name="object 1055">
                <a:extLst>
                  <a:ext uri="{FF2B5EF4-FFF2-40B4-BE49-F238E27FC236}">
                    <a16:creationId xmlns:a16="http://schemas.microsoft.com/office/drawing/2014/main" id="{7A670064-2500-4483-B4A9-818756C5BCC7}"/>
                  </a:ext>
                </a:extLst>
              </p:cNvPr>
              <p:cNvGrpSpPr/>
              <p:nvPr/>
            </p:nvGrpSpPr>
            <p:grpSpPr>
              <a:xfrm>
                <a:off x="13253554" y="9581499"/>
                <a:ext cx="59690" cy="74295"/>
                <a:chOff x="11182141" y="6842932"/>
                <a:chExt cx="59690" cy="74295"/>
              </a:xfrm>
            </p:grpSpPr>
            <p:sp>
              <p:nvSpPr>
                <p:cNvPr id="3689" name="object 1056">
                  <a:extLst>
                    <a:ext uri="{FF2B5EF4-FFF2-40B4-BE49-F238E27FC236}">
                      <a16:creationId xmlns:a16="http://schemas.microsoft.com/office/drawing/2014/main" id="{45175CF1-9FBC-4FA5-9BC0-081CCBAFB9E6}"/>
                    </a:ext>
                  </a:extLst>
                </p:cNvPr>
                <p:cNvSpPr/>
                <p:nvPr/>
              </p:nvSpPr>
              <p:spPr>
                <a:xfrm>
                  <a:off x="11187376" y="6848168"/>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90" name="object 1057">
                  <a:extLst>
                    <a:ext uri="{FF2B5EF4-FFF2-40B4-BE49-F238E27FC236}">
                      <a16:creationId xmlns:a16="http://schemas.microsoft.com/office/drawing/2014/main" id="{5BA0C071-D354-4434-BE34-E1BA7367514E}"/>
                    </a:ext>
                  </a:extLst>
                </p:cNvPr>
                <p:cNvSpPr/>
                <p:nvPr/>
              </p:nvSpPr>
              <p:spPr>
                <a:xfrm>
                  <a:off x="11187376" y="6848168"/>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91" name="object 1058">
                <a:extLst>
                  <a:ext uri="{FF2B5EF4-FFF2-40B4-BE49-F238E27FC236}">
                    <a16:creationId xmlns:a16="http://schemas.microsoft.com/office/drawing/2014/main" id="{65B810BB-8184-4CF4-B7A1-386963349AE0}"/>
                  </a:ext>
                </a:extLst>
              </p:cNvPr>
              <p:cNvGrpSpPr/>
              <p:nvPr/>
            </p:nvGrpSpPr>
            <p:grpSpPr>
              <a:xfrm>
                <a:off x="13037497" y="9581499"/>
                <a:ext cx="59690" cy="74295"/>
                <a:chOff x="10966084" y="6842932"/>
                <a:chExt cx="59690" cy="74295"/>
              </a:xfrm>
            </p:grpSpPr>
            <p:sp>
              <p:nvSpPr>
                <p:cNvPr id="3692" name="object 1059">
                  <a:extLst>
                    <a:ext uri="{FF2B5EF4-FFF2-40B4-BE49-F238E27FC236}">
                      <a16:creationId xmlns:a16="http://schemas.microsoft.com/office/drawing/2014/main" id="{BE6CA8F2-85B5-4D32-BE4C-9A2B884875E0}"/>
                    </a:ext>
                  </a:extLst>
                </p:cNvPr>
                <p:cNvSpPr/>
                <p:nvPr/>
              </p:nvSpPr>
              <p:spPr>
                <a:xfrm>
                  <a:off x="10971320" y="6848168"/>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93" name="object 1060">
                  <a:extLst>
                    <a:ext uri="{FF2B5EF4-FFF2-40B4-BE49-F238E27FC236}">
                      <a16:creationId xmlns:a16="http://schemas.microsoft.com/office/drawing/2014/main" id="{FE4DEB05-0B4B-4960-946F-0300490024FE}"/>
                    </a:ext>
                  </a:extLst>
                </p:cNvPr>
                <p:cNvSpPr/>
                <p:nvPr/>
              </p:nvSpPr>
              <p:spPr>
                <a:xfrm>
                  <a:off x="10971320" y="6848168"/>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94" name="object 1061">
                <a:extLst>
                  <a:ext uri="{FF2B5EF4-FFF2-40B4-BE49-F238E27FC236}">
                    <a16:creationId xmlns:a16="http://schemas.microsoft.com/office/drawing/2014/main" id="{9D5B3574-307A-4644-9603-DEAEBECD297A}"/>
                  </a:ext>
                </a:extLst>
              </p:cNvPr>
              <p:cNvGrpSpPr/>
              <p:nvPr/>
            </p:nvGrpSpPr>
            <p:grpSpPr>
              <a:xfrm>
                <a:off x="12821452" y="9581499"/>
                <a:ext cx="59690" cy="74295"/>
                <a:chOff x="10750039" y="6842932"/>
                <a:chExt cx="59690" cy="74295"/>
              </a:xfrm>
            </p:grpSpPr>
            <p:sp>
              <p:nvSpPr>
                <p:cNvPr id="3695" name="object 1062">
                  <a:extLst>
                    <a:ext uri="{FF2B5EF4-FFF2-40B4-BE49-F238E27FC236}">
                      <a16:creationId xmlns:a16="http://schemas.microsoft.com/office/drawing/2014/main" id="{9CF3B8E3-1F92-4559-991A-E0DC48359DF9}"/>
                    </a:ext>
                  </a:extLst>
                </p:cNvPr>
                <p:cNvSpPr/>
                <p:nvPr/>
              </p:nvSpPr>
              <p:spPr>
                <a:xfrm>
                  <a:off x="10755274" y="6848168"/>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96" name="object 1063">
                  <a:extLst>
                    <a:ext uri="{FF2B5EF4-FFF2-40B4-BE49-F238E27FC236}">
                      <a16:creationId xmlns:a16="http://schemas.microsoft.com/office/drawing/2014/main" id="{48C8345D-C1EF-4EFE-AFBB-2618EB4FE623}"/>
                    </a:ext>
                  </a:extLst>
                </p:cNvPr>
                <p:cNvSpPr/>
                <p:nvPr/>
              </p:nvSpPr>
              <p:spPr>
                <a:xfrm>
                  <a:off x="10755274" y="6848168"/>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697" name="object 1064">
                <a:extLst>
                  <a:ext uri="{FF2B5EF4-FFF2-40B4-BE49-F238E27FC236}">
                    <a16:creationId xmlns:a16="http://schemas.microsoft.com/office/drawing/2014/main" id="{44F619FB-5121-45D6-99DD-D1FF3433A84C}"/>
                  </a:ext>
                </a:extLst>
              </p:cNvPr>
              <p:cNvGrpSpPr/>
              <p:nvPr/>
            </p:nvGrpSpPr>
            <p:grpSpPr>
              <a:xfrm>
                <a:off x="12605395" y="9581499"/>
                <a:ext cx="59690" cy="74295"/>
                <a:chOff x="10533982" y="6842932"/>
                <a:chExt cx="59690" cy="74295"/>
              </a:xfrm>
            </p:grpSpPr>
            <p:sp>
              <p:nvSpPr>
                <p:cNvPr id="3698" name="object 1065">
                  <a:extLst>
                    <a:ext uri="{FF2B5EF4-FFF2-40B4-BE49-F238E27FC236}">
                      <a16:creationId xmlns:a16="http://schemas.microsoft.com/office/drawing/2014/main" id="{0F154CB0-36D9-4848-9AA1-591DE9E60376}"/>
                    </a:ext>
                  </a:extLst>
                </p:cNvPr>
                <p:cNvSpPr/>
                <p:nvPr/>
              </p:nvSpPr>
              <p:spPr>
                <a:xfrm>
                  <a:off x="10539218" y="6848168"/>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699" name="object 1066">
                  <a:extLst>
                    <a:ext uri="{FF2B5EF4-FFF2-40B4-BE49-F238E27FC236}">
                      <a16:creationId xmlns:a16="http://schemas.microsoft.com/office/drawing/2014/main" id="{5AC7B9DF-6B7B-49AA-8F6A-0DFC10440178}"/>
                    </a:ext>
                  </a:extLst>
                </p:cNvPr>
                <p:cNvSpPr/>
                <p:nvPr/>
              </p:nvSpPr>
              <p:spPr>
                <a:xfrm>
                  <a:off x="10539218" y="6848168"/>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00" name="object 1067">
                <a:extLst>
                  <a:ext uri="{FF2B5EF4-FFF2-40B4-BE49-F238E27FC236}">
                    <a16:creationId xmlns:a16="http://schemas.microsoft.com/office/drawing/2014/main" id="{EA61B6E0-7AAB-4222-A4CA-78A788599DBA}"/>
                  </a:ext>
                </a:extLst>
              </p:cNvPr>
              <p:cNvGrpSpPr/>
              <p:nvPr/>
            </p:nvGrpSpPr>
            <p:grpSpPr>
              <a:xfrm>
                <a:off x="12389339" y="9581499"/>
                <a:ext cx="59690" cy="74295"/>
                <a:chOff x="10317926" y="6842932"/>
                <a:chExt cx="59690" cy="74295"/>
              </a:xfrm>
            </p:grpSpPr>
            <p:sp>
              <p:nvSpPr>
                <p:cNvPr id="3701" name="object 1068">
                  <a:extLst>
                    <a:ext uri="{FF2B5EF4-FFF2-40B4-BE49-F238E27FC236}">
                      <a16:creationId xmlns:a16="http://schemas.microsoft.com/office/drawing/2014/main" id="{426204D4-E2BF-46BB-8930-6E309C7934A4}"/>
                    </a:ext>
                  </a:extLst>
                </p:cNvPr>
                <p:cNvSpPr/>
                <p:nvPr/>
              </p:nvSpPr>
              <p:spPr>
                <a:xfrm>
                  <a:off x="10323162" y="6848168"/>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02" name="object 1069">
                  <a:extLst>
                    <a:ext uri="{FF2B5EF4-FFF2-40B4-BE49-F238E27FC236}">
                      <a16:creationId xmlns:a16="http://schemas.microsoft.com/office/drawing/2014/main" id="{24A60FDD-655A-488A-8B0A-077C1C54B562}"/>
                    </a:ext>
                  </a:extLst>
                </p:cNvPr>
                <p:cNvSpPr/>
                <p:nvPr/>
              </p:nvSpPr>
              <p:spPr>
                <a:xfrm>
                  <a:off x="10323162" y="6848168"/>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03" name="object 1070">
                <a:extLst>
                  <a:ext uri="{FF2B5EF4-FFF2-40B4-BE49-F238E27FC236}">
                    <a16:creationId xmlns:a16="http://schemas.microsoft.com/office/drawing/2014/main" id="{89AB1880-24EE-45F5-B89C-E0AFDF00E47C}"/>
                  </a:ext>
                </a:extLst>
              </p:cNvPr>
              <p:cNvGrpSpPr/>
              <p:nvPr/>
            </p:nvGrpSpPr>
            <p:grpSpPr>
              <a:xfrm>
                <a:off x="12173283" y="9581499"/>
                <a:ext cx="59690" cy="74295"/>
                <a:chOff x="10101870" y="6842932"/>
                <a:chExt cx="59690" cy="74295"/>
              </a:xfrm>
            </p:grpSpPr>
            <p:sp>
              <p:nvSpPr>
                <p:cNvPr id="3704" name="object 1071">
                  <a:extLst>
                    <a:ext uri="{FF2B5EF4-FFF2-40B4-BE49-F238E27FC236}">
                      <a16:creationId xmlns:a16="http://schemas.microsoft.com/office/drawing/2014/main" id="{DA5B7426-43AD-4B0A-B191-5BB9E60DB9FB}"/>
                    </a:ext>
                  </a:extLst>
                </p:cNvPr>
                <p:cNvSpPr/>
                <p:nvPr/>
              </p:nvSpPr>
              <p:spPr>
                <a:xfrm>
                  <a:off x="10107105" y="6848168"/>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05" name="object 1072">
                  <a:extLst>
                    <a:ext uri="{FF2B5EF4-FFF2-40B4-BE49-F238E27FC236}">
                      <a16:creationId xmlns:a16="http://schemas.microsoft.com/office/drawing/2014/main" id="{B6714B12-647E-4858-AA88-6C0C02AA3603}"/>
                    </a:ext>
                  </a:extLst>
                </p:cNvPr>
                <p:cNvSpPr/>
                <p:nvPr/>
              </p:nvSpPr>
              <p:spPr>
                <a:xfrm>
                  <a:off x="10107105" y="6848168"/>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06" name="object 1073">
                <a:extLst>
                  <a:ext uri="{FF2B5EF4-FFF2-40B4-BE49-F238E27FC236}">
                    <a16:creationId xmlns:a16="http://schemas.microsoft.com/office/drawing/2014/main" id="{8428254D-38FA-4666-AEEB-79E2859B94F8}"/>
                  </a:ext>
                </a:extLst>
              </p:cNvPr>
              <p:cNvGrpSpPr/>
              <p:nvPr/>
            </p:nvGrpSpPr>
            <p:grpSpPr>
              <a:xfrm>
                <a:off x="11957227" y="9581499"/>
                <a:ext cx="59690" cy="74295"/>
                <a:chOff x="9885814" y="6842932"/>
                <a:chExt cx="59690" cy="74295"/>
              </a:xfrm>
            </p:grpSpPr>
            <p:sp>
              <p:nvSpPr>
                <p:cNvPr id="3707" name="object 1074">
                  <a:extLst>
                    <a:ext uri="{FF2B5EF4-FFF2-40B4-BE49-F238E27FC236}">
                      <a16:creationId xmlns:a16="http://schemas.microsoft.com/office/drawing/2014/main" id="{D11D332F-68E1-4977-BC81-1DB2D201EC06}"/>
                    </a:ext>
                  </a:extLst>
                </p:cNvPr>
                <p:cNvSpPr/>
                <p:nvPr/>
              </p:nvSpPr>
              <p:spPr>
                <a:xfrm>
                  <a:off x="9891049" y="6848168"/>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08" name="object 1075">
                  <a:extLst>
                    <a:ext uri="{FF2B5EF4-FFF2-40B4-BE49-F238E27FC236}">
                      <a16:creationId xmlns:a16="http://schemas.microsoft.com/office/drawing/2014/main" id="{1AF48B31-C510-4C15-9428-F114E61E2D88}"/>
                    </a:ext>
                  </a:extLst>
                </p:cNvPr>
                <p:cNvSpPr/>
                <p:nvPr/>
              </p:nvSpPr>
              <p:spPr>
                <a:xfrm>
                  <a:off x="9891049" y="6848168"/>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09" name="object 1076">
                <a:extLst>
                  <a:ext uri="{FF2B5EF4-FFF2-40B4-BE49-F238E27FC236}">
                    <a16:creationId xmlns:a16="http://schemas.microsoft.com/office/drawing/2014/main" id="{CABF0221-8A71-413A-8193-43F1448DB71C}"/>
                  </a:ext>
                </a:extLst>
              </p:cNvPr>
              <p:cNvGrpSpPr/>
              <p:nvPr/>
            </p:nvGrpSpPr>
            <p:grpSpPr>
              <a:xfrm>
                <a:off x="11741170" y="9581499"/>
                <a:ext cx="59690" cy="74295"/>
                <a:chOff x="9669757" y="6842932"/>
                <a:chExt cx="59690" cy="74295"/>
              </a:xfrm>
            </p:grpSpPr>
            <p:sp>
              <p:nvSpPr>
                <p:cNvPr id="3710" name="object 1077">
                  <a:extLst>
                    <a:ext uri="{FF2B5EF4-FFF2-40B4-BE49-F238E27FC236}">
                      <a16:creationId xmlns:a16="http://schemas.microsoft.com/office/drawing/2014/main" id="{BFBE26B2-DA51-4328-81A5-EE80211919AC}"/>
                    </a:ext>
                  </a:extLst>
                </p:cNvPr>
                <p:cNvSpPr/>
                <p:nvPr/>
              </p:nvSpPr>
              <p:spPr>
                <a:xfrm>
                  <a:off x="9674993" y="6848168"/>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11" name="object 1078">
                  <a:extLst>
                    <a:ext uri="{FF2B5EF4-FFF2-40B4-BE49-F238E27FC236}">
                      <a16:creationId xmlns:a16="http://schemas.microsoft.com/office/drawing/2014/main" id="{1326D7EE-B335-429E-99BB-39710E652A3D}"/>
                    </a:ext>
                  </a:extLst>
                </p:cNvPr>
                <p:cNvSpPr/>
                <p:nvPr/>
              </p:nvSpPr>
              <p:spPr>
                <a:xfrm>
                  <a:off x="9674993" y="6848168"/>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12" name="object 1079">
                <a:extLst>
                  <a:ext uri="{FF2B5EF4-FFF2-40B4-BE49-F238E27FC236}">
                    <a16:creationId xmlns:a16="http://schemas.microsoft.com/office/drawing/2014/main" id="{34F130E1-4391-4C47-9724-0620C3512A2B}"/>
                  </a:ext>
                </a:extLst>
              </p:cNvPr>
              <p:cNvGrpSpPr/>
              <p:nvPr/>
            </p:nvGrpSpPr>
            <p:grpSpPr>
              <a:xfrm>
                <a:off x="9690845" y="8910641"/>
                <a:ext cx="59690" cy="74295"/>
                <a:chOff x="7619432" y="6172074"/>
                <a:chExt cx="59690" cy="74295"/>
              </a:xfrm>
            </p:grpSpPr>
            <p:sp>
              <p:nvSpPr>
                <p:cNvPr id="3713" name="object 1080">
                  <a:extLst>
                    <a:ext uri="{FF2B5EF4-FFF2-40B4-BE49-F238E27FC236}">
                      <a16:creationId xmlns:a16="http://schemas.microsoft.com/office/drawing/2014/main" id="{F3FD3532-5852-4C35-9733-B0BDDEA07B67}"/>
                    </a:ext>
                  </a:extLst>
                </p:cNvPr>
                <p:cNvSpPr/>
                <p:nvPr/>
              </p:nvSpPr>
              <p:spPr>
                <a:xfrm>
                  <a:off x="7624668" y="6177309"/>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14" name="object 1081">
                  <a:extLst>
                    <a:ext uri="{FF2B5EF4-FFF2-40B4-BE49-F238E27FC236}">
                      <a16:creationId xmlns:a16="http://schemas.microsoft.com/office/drawing/2014/main" id="{66E34E6A-6521-4A86-A376-F7E61D03741B}"/>
                    </a:ext>
                  </a:extLst>
                </p:cNvPr>
                <p:cNvSpPr/>
                <p:nvPr/>
              </p:nvSpPr>
              <p:spPr>
                <a:xfrm>
                  <a:off x="7624668" y="6177309"/>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15" name="object 1082">
                <a:extLst>
                  <a:ext uri="{FF2B5EF4-FFF2-40B4-BE49-F238E27FC236}">
                    <a16:creationId xmlns:a16="http://schemas.microsoft.com/office/drawing/2014/main" id="{26F4EE06-580C-43F1-8936-7D1ABE77D626}"/>
                  </a:ext>
                </a:extLst>
              </p:cNvPr>
              <p:cNvGrpSpPr/>
              <p:nvPr/>
            </p:nvGrpSpPr>
            <p:grpSpPr>
              <a:xfrm>
                <a:off x="9474789" y="8910641"/>
                <a:ext cx="59690" cy="74295"/>
                <a:chOff x="7403376" y="6172074"/>
                <a:chExt cx="59690" cy="74295"/>
              </a:xfrm>
            </p:grpSpPr>
            <p:sp>
              <p:nvSpPr>
                <p:cNvPr id="3716" name="object 1083">
                  <a:extLst>
                    <a:ext uri="{FF2B5EF4-FFF2-40B4-BE49-F238E27FC236}">
                      <a16:creationId xmlns:a16="http://schemas.microsoft.com/office/drawing/2014/main" id="{938CBC45-02EE-4C7D-8E85-E4D06D96A709}"/>
                    </a:ext>
                  </a:extLst>
                </p:cNvPr>
                <p:cNvSpPr/>
                <p:nvPr/>
              </p:nvSpPr>
              <p:spPr>
                <a:xfrm>
                  <a:off x="7408612" y="6177309"/>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17" name="object 1084">
                  <a:extLst>
                    <a:ext uri="{FF2B5EF4-FFF2-40B4-BE49-F238E27FC236}">
                      <a16:creationId xmlns:a16="http://schemas.microsoft.com/office/drawing/2014/main" id="{9EC41502-9581-4BDC-A7D4-ADC049BA3CBE}"/>
                    </a:ext>
                  </a:extLst>
                </p:cNvPr>
                <p:cNvSpPr/>
                <p:nvPr/>
              </p:nvSpPr>
              <p:spPr>
                <a:xfrm>
                  <a:off x="7408612" y="6177309"/>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18" name="object 1085">
                <a:extLst>
                  <a:ext uri="{FF2B5EF4-FFF2-40B4-BE49-F238E27FC236}">
                    <a16:creationId xmlns:a16="http://schemas.microsoft.com/office/drawing/2014/main" id="{AF145A8D-9EF6-4C04-9BF5-787D68BF98BE}"/>
                  </a:ext>
                </a:extLst>
              </p:cNvPr>
              <p:cNvGrpSpPr/>
              <p:nvPr/>
            </p:nvGrpSpPr>
            <p:grpSpPr>
              <a:xfrm>
                <a:off x="9258733" y="8910641"/>
                <a:ext cx="59690" cy="74295"/>
                <a:chOff x="7187320" y="6172074"/>
                <a:chExt cx="59690" cy="74295"/>
              </a:xfrm>
            </p:grpSpPr>
            <p:sp>
              <p:nvSpPr>
                <p:cNvPr id="3719" name="object 1086">
                  <a:extLst>
                    <a:ext uri="{FF2B5EF4-FFF2-40B4-BE49-F238E27FC236}">
                      <a16:creationId xmlns:a16="http://schemas.microsoft.com/office/drawing/2014/main" id="{22180684-6BA9-4EB3-B1DD-6C7928B73710}"/>
                    </a:ext>
                  </a:extLst>
                </p:cNvPr>
                <p:cNvSpPr/>
                <p:nvPr/>
              </p:nvSpPr>
              <p:spPr>
                <a:xfrm>
                  <a:off x="7192555" y="6177309"/>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20" name="object 1087">
                  <a:extLst>
                    <a:ext uri="{FF2B5EF4-FFF2-40B4-BE49-F238E27FC236}">
                      <a16:creationId xmlns:a16="http://schemas.microsoft.com/office/drawing/2014/main" id="{35319E7C-7688-4597-BBD0-3CC47D7CEDA7}"/>
                    </a:ext>
                  </a:extLst>
                </p:cNvPr>
                <p:cNvSpPr/>
                <p:nvPr/>
              </p:nvSpPr>
              <p:spPr>
                <a:xfrm>
                  <a:off x="7192555" y="6177309"/>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21" name="object 1088">
                <a:extLst>
                  <a:ext uri="{FF2B5EF4-FFF2-40B4-BE49-F238E27FC236}">
                    <a16:creationId xmlns:a16="http://schemas.microsoft.com/office/drawing/2014/main" id="{F2B6B0D7-C26A-455F-965F-A87DB7871C66}"/>
                  </a:ext>
                </a:extLst>
              </p:cNvPr>
              <p:cNvGrpSpPr/>
              <p:nvPr/>
            </p:nvGrpSpPr>
            <p:grpSpPr>
              <a:xfrm>
                <a:off x="9042677" y="8910641"/>
                <a:ext cx="59690" cy="74295"/>
                <a:chOff x="6971264" y="6172074"/>
                <a:chExt cx="59690" cy="74295"/>
              </a:xfrm>
            </p:grpSpPr>
            <p:sp>
              <p:nvSpPr>
                <p:cNvPr id="3722" name="object 1089">
                  <a:extLst>
                    <a:ext uri="{FF2B5EF4-FFF2-40B4-BE49-F238E27FC236}">
                      <a16:creationId xmlns:a16="http://schemas.microsoft.com/office/drawing/2014/main" id="{823F3C57-C7F6-4D12-9B69-26F580725303}"/>
                    </a:ext>
                  </a:extLst>
                </p:cNvPr>
                <p:cNvSpPr/>
                <p:nvPr/>
              </p:nvSpPr>
              <p:spPr>
                <a:xfrm>
                  <a:off x="6976499" y="6177309"/>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23" name="object 1090">
                  <a:extLst>
                    <a:ext uri="{FF2B5EF4-FFF2-40B4-BE49-F238E27FC236}">
                      <a16:creationId xmlns:a16="http://schemas.microsoft.com/office/drawing/2014/main" id="{1AC959AE-E7FD-4DDA-AA71-F4D8ED91C1FB}"/>
                    </a:ext>
                  </a:extLst>
                </p:cNvPr>
                <p:cNvSpPr/>
                <p:nvPr/>
              </p:nvSpPr>
              <p:spPr>
                <a:xfrm>
                  <a:off x="6976499" y="6177309"/>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24" name="object 1091">
                <a:extLst>
                  <a:ext uri="{FF2B5EF4-FFF2-40B4-BE49-F238E27FC236}">
                    <a16:creationId xmlns:a16="http://schemas.microsoft.com/office/drawing/2014/main" id="{22114025-682B-48A4-8A51-110BD550F220}"/>
                  </a:ext>
                </a:extLst>
              </p:cNvPr>
              <p:cNvGrpSpPr/>
              <p:nvPr/>
            </p:nvGrpSpPr>
            <p:grpSpPr>
              <a:xfrm>
                <a:off x="8826620" y="8910641"/>
                <a:ext cx="59690" cy="74295"/>
                <a:chOff x="6755207" y="6172074"/>
                <a:chExt cx="59690" cy="74295"/>
              </a:xfrm>
            </p:grpSpPr>
            <p:sp>
              <p:nvSpPr>
                <p:cNvPr id="3725" name="object 1092">
                  <a:extLst>
                    <a:ext uri="{FF2B5EF4-FFF2-40B4-BE49-F238E27FC236}">
                      <a16:creationId xmlns:a16="http://schemas.microsoft.com/office/drawing/2014/main" id="{3B1896B9-6452-40D0-A799-BEA0D8E44DDB}"/>
                    </a:ext>
                  </a:extLst>
                </p:cNvPr>
                <p:cNvSpPr/>
                <p:nvPr/>
              </p:nvSpPr>
              <p:spPr>
                <a:xfrm>
                  <a:off x="6760443" y="6177309"/>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26" name="object 1093">
                  <a:extLst>
                    <a:ext uri="{FF2B5EF4-FFF2-40B4-BE49-F238E27FC236}">
                      <a16:creationId xmlns:a16="http://schemas.microsoft.com/office/drawing/2014/main" id="{D50C2557-5333-47ED-B646-3C1411DFA246}"/>
                    </a:ext>
                  </a:extLst>
                </p:cNvPr>
                <p:cNvSpPr/>
                <p:nvPr/>
              </p:nvSpPr>
              <p:spPr>
                <a:xfrm>
                  <a:off x="6760443" y="6177309"/>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27" name="object 1094">
                <a:extLst>
                  <a:ext uri="{FF2B5EF4-FFF2-40B4-BE49-F238E27FC236}">
                    <a16:creationId xmlns:a16="http://schemas.microsoft.com/office/drawing/2014/main" id="{3E830B5E-2C0C-4AF7-A4E4-27D9AFC2592A}"/>
                  </a:ext>
                </a:extLst>
              </p:cNvPr>
              <p:cNvGrpSpPr/>
              <p:nvPr/>
            </p:nvGrpSpPr>
            <p:grpSpPr>
              <a:xfrm>
                <a:off x="8610575" y="8910641"/>
                <a:ext cx="59690" cy="74295"/>
                <a:chOff x="6539162" y="6172074"/>
                <a:chExt cx="59690" cy="74295"/>
              </a:xfrm>
            </p:grpSpPr>
            <p:sp>
              <p:nvSpPr>
                <p:cNvPr id="3728" name="object 1095">
                  <a:extLst>
                    <a:ext uri="{FF2B5EF4-FFF2-40B4-BE49-F238E27FC236}">
                      <a16:creationId xmlns:a16="http://schemas.microsoft.com/office/drawing/2014/main" id="{7451670C-9CC8-45B9-AB1C-D0E4778A271C}"/>
                    </a:ext>
                  </a:extLst>
                </p:cNvPr>
                <p:cNvSpPr/>
                <p:nvPr/>
              </p:nvSpPr>
              <p:spPr>
                <a:xfrm>
                  <a:off x="6544397" y="6177309"/>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29" name="object 1096">
                  <a:extLst>
                    <a:ext uri="{FF2B5EF4-FFF2-40B4-BE49-F238E27FC236}">
                      <a16:creationId xmlns:a16="http://schemas.microsoft.com/office/drawing/2014/main" id="{616DE60F-A059-4665-95D1-E47BCB71FE7B}"/>
                    </a:ext>
                  </a:extLst>
                </p:cNvPr>
                <p:cNvSpPr/>
                <p:nvPr/>
              </p:nvSpPr>
              <p:spPr>
                <a:xfrm>
                  <a:off x="6544397" y="6177309"/>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30" name="object 1097">
                <a:extLst>
                  <a:ext uri="{FF2B5EF4-FFF2-40B4-BE49-F238E27FC236}">
                    <a16:creationId xmlns:a16="http://schemas.microsoft.com/office/drawing/2014/main" id="{6AE4EA61-53F5-4BBE-8FD8-B3594192AFF1}"/>
                  </a:ext>
                </a:extLst>
              </p:cNvPr>
              <p:cNvGrpSpPr/>
              <p:nvPr/>
            </p:nvGrpSpPr>
            <p:grpSpPr>
              <a:xfrm>
                <a:off x="8394518" y="8910641"/>
                <a:ext cx="59690" cy="74295"/>
                <a:chOff x="6323105" y="6172074"/>
                <a:chExt cx="59690" cy="74295"/>
              </a:xfrm>
            </p:grpSpPr>
            <p:sp>
              <p:nvSpPr>
                <p:cNvPr id="3731" name="object 1098">
                  <a:extLst>
                    <a:ext uri="{FF2B5EF4-FFF2-40B4-BE49-F238E27FC236}">
                      <a16:creationId xmlns:a16="http://schemas.microsoft.com/office/drawing/2014/main" id="{7000BF69-B6B0-4072-9C6A-149EA6DE97A2}"/>
                    </a:ext>
                  </a:extLst>
                </p:cNvPr>
                <p:cNvSpPr/>
                <p:nvPr/>
              </p:nvSpPr>
              <p:spPr>
                <a:xfrm>
                  <a:off x="6328341" y="6177309"/>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32" name="object 1099">
                  <a:extLst>
                    <a:ext uri="{FF2B5EF4-FFF2-40B4-BE49-F238E27FC236}">
                      <a16:creationId xmlns:a16="http://schemas.microsoft.com/office/drawing/2014/main" id="{B9EB34DE-FEB8-4DB4-A805-4ED5FFB47122}"/>
                    </a:ext>
                  </a:extLst>
                </p:cNvPr>
                <p:cNvSpPr/>
                <p:nvPr/>
              </p:nvSpPr>
              <p:spPr>
                <a:xfrm>
                  <a:off x="6328341" y="6177309"/>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33" name="object 1100">
                <a:extLst>
                  <a:ext uri="{FF2B5EF4-FFF2-40B4-BE49-F238E27FC236}">
                    <a16:creationId xmlns:a16="http://schemas.microsoft.com/office/drawing/2014/main" id="{6A90F6D1-F114-4E60-A0C7-533AC6514B29}"/>
                  </a:ext>
                </a:extLst>
              </p:cNvPr>
              <p:cNvGrpSpPr/>
              <p:nvPr/>
            </p:nvGrpSpPr>
            <p:grpSpPr>
              <a:xfrm>
                <a:off x="8178462" y="8910641"/>
                <a:ext cx="59690" cy="74295"/>
                <a:chOff x="6107049" y="6172074"/>
                <a:chExt cx="59690" cy="74295"/>
              </a:xfrm>
            </p:grpSpPr>
            <p:sp>
              <p:nvSpPr>
                <p:cNvPr id="3734" name="object 1101">
                  <a:extLst>
                    <a:ext uri="{FF2B5EF4-FFF2-40B4-BE49-F238E27FC236}">
                      <a16:creationId xmlns:a16="http://schemas.microsoft.com/office/drawing/2014/main" id="{CC7F0233-CCEB-4CBD-ACAC-C5AB1D76B17C}"/>
                    </a:ext>
                  </a:extLst>
                </p:cNvPr>
                <p:cNvSpPr/>
                <p:nvPr/>
              </p:nvSpPr>
              <p:spPr>
                <a:xfrm>
                  <a:off x="6112285" y="6177309"/>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35" name="object 1102">
                  <a:extLst>
                    <a:ext uri="{FF2B5EF4-FFF2-40B4-BE49-F238E27FC236}">
                      <a16:creationId xmlns:a16="http://schemas.microsoft.com/office/drawing/2014/main" id="{2643715B-4F3A-4BA4-B71E-D5CAC3533B35}"/>
                    </a:ext>
                  </a:extLst>
                </p:cNvPr>
                <p:cNvSpPr/>
                <p:nvPr/>
              </p:nvSpPr>
              <p:spPr>
                <a:xfrm>
                  <a:off x="6112285" y="6177309"/>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36" name="object 1103">
                <a:extLst>
                  <a:ext uri="{FF2B5EF4-FFF2-40B4-BE49-F238E27FC236}">
                    <a16:creationId xmlns:a16="http://schemas.microsoft.com/office/drawing/2014/main" id="{6AF10D11-9474-422B-B5D9-AA086FE3C4E3}"/>
                  </a:ext>
                </a:extLst>
              </p:cNvPr>
              <p:cNvGrpSpPr/>
              <p:nvPr/>
            </p:nvGrpSpPr>
            <p:grpSpPr>
              <a:xfrm>
                <a:off x="7962406" y="8910641"/>
                <a:ext cx="59690" cy="74295"/>
                <a:chOff x="5890993" y="6172074"/>
                <a:chExt cx="59690" cy="74295"/>
              </a:xfrm>
            </p:grpSpPr>
            <p:sp>
              <p:nvSpPr>
                <p:cNvPr id="3737" name="object 1104">
                  <a:extLst>
                    <a:ext uri="{FF2B5EF4-FFF2-40B4-BE49-F238E27FC236}">
                      <a16:creationId xmlns:a16="http://schemas.microsoft.com/office/drawing/2014/main" id="{D82B82FF-26D1-4A3B-8906-E07216B56083}"/>
                    </a:ext>
                  </a:extLst>
                </p:cNvPr>
                <p:cNvSpPr/>
                <p:nvPr/>
              </p:nvSpPr>
              <p:spPr>
                <a:xfrm>
                  <a:off x="5896228" y="6177309"/>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38" name="object 1105">
                  <a:extLst>
                    <a:ext uri="{FF2B5EF4-FFF2-40B4-BE49-F238E27FC236}">
                      <a16:creationId xmlns:a16="http://schemas.microsoft.com/office/drawing/2014/main" id="{23994955-66EC-4A27-ABBB-3030B130EE97}"/>
                    </a:ext>
                  </a:extLst>
                </p:cNvPr>
                <p:cNvSpPr/>
                <p:nvPr/>
              </p:nvSpPr>
              <p:spPr>
                <a:xfrm>
                  <a:off x="5896228" y="6177309"/>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39" name="object 1106">
                <a:extLst>
                  <a:ext uri="{FF2B5EF4-FFF2-40B4-BE49-F238E27FC236}">
                    <a16:creationId xmlns:a16="http://schemas.microsoft.com/office/drawing/2014/main" id="{8936F8BD-2258-4902-BF21-5219614EAE64}"/>
                  </a:ext>
                </a:extLst>
              </p:cNvPr>
              <p:cNvGrpSpPr/>
              <p:nvPr/>
            </p:nvGrpSpPr>
            <p:grpSpPr>
              <a:xfrm>
                <a:off x="9690845" y="9134267"/>
                <a:ext cx="59690" cy="74295"/>
                <a:chOff x="7619432" y="6395700"/>
                <a:chExt cx="59690" cy="74295"/>
              </a:xfrm>
            </p:grpSpPr>
            <p:sp>
              <p:nvSpPr>
                <p:cNvPr id="3740" name="object 1107">
                  <a:extLst>
                    <a:ext uri="{FF2B5EF4-FFF2-40B4-BE49-F238E27FC236}">
                      <a16:creationId xmlns:a16="http://schemas.microsoft.com/office/drawing/2014/main" id="{9AE8A176-276E-4603-80F5-2FC407CF239E}"/>
                    </a:ext>
                  </a:extLst>
                </p:cNvPr>
                <p:cNvSpPr/>
                <p:nvPr/>
              </p:nvSpPr>
              <p:spPr>
                <a:xfrm>
                  <a:off x="7624668" y="640093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41" name="object 1108">
                  <a:extLst>
                    <a:ext uri="{FF2B5EF4-FFF2-40B4-BE49-F238E27FC236}">
                      <a16:creationId xmlns:a16="http://schemas.microsoft.com/office/drawing/2014/main" id="{588DE347-B8E7-4F2F-9187-F3A80DC3D6F7}"/>
                    </a:ext>
                  </a:extLst>
                </p:cNvPr>
                <p:cNvSpPr/>
                <p:nvPr/>
              </p:nvSpPr>
              <p:spPr>
                <a:xfrm>
                  <a:off x="7624668" y="640093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42" name="object 1109">
                <a:extLst>
                  <a:ext uri="{FF2B5EF4-FFF2-40B4-BE49-F238E27FC236}">
                    <a16:creationId xmlns:a16="http://schemas.microsoft.com/office/drawing/2014/main" id="{28B00DBE-BDA6-46BE-93F1-FEBBDD9E5F56}"/>
                  </a:ext>
                </a:extLst>
              </p:cNvPr>
              <p:cNvGrpSpPr/>
              <p:nvPr/>
            </p:nvGrpSpPr>
            <p:grpSpPr>
              <a:xfrm>
                <a:off x="9474789" y="9134267"/>
                <a:ext cx="59690" cy="74295"/>
                <a:chOff x="7403376" y="6395700"/>
                <a:chExt cx="59690" cy="74295"/>
              </a:xfrm>
            </p:grpSpPr>
            <p:sp>
              <p:nvSpPr>
                <p:cNvPr id="3743" name="object 1110">
                  <a:extLst>
                    <a:ext uri="{FF2B5EF4-FFF2-40B4-BE49-F238E27FC236}">
                      <a16:creationId xmlns:a16="http://schemas.microsoft.com/office/drawing/2014/main" id="{386510D9-C554-47BE-B9EA-5B43353FBD68}"/>
                    </a:ext>
                  </a:extLst>
                </p:cNvPr>
                <p:cNvSpPr/>
                <p:nvPr/>
              </p:nvSpPr>
              <p:spPr>
                <a:xfrm>
                  <a:off x="7408612" y="640093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44" name="object 1111">
                  <a:extLst>
                    <a:ext uri="{FF2B5EF4-FFF2-40B4-BE49-F238E27FC236}">
                      <a16:creationId xmlns:a16="http://schemas.microsoft.com/office/drawing/2014/main" id="{1089A34D-C02E-4383-BF0A-7B7D67D5E8AD}"/>
                    </a:ext>
                  </a:extLst>
                </p:cNvPr>
                <p:cNvSpPr/>
                <p:nvPr/>
              </p:nvSpPr>
              <p:spPr>
                <a:xfrm>
                  <a:off x="7408612" y="640093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45" name="object 1112">
                <a:extLst>
                  <a:ext uri="{FF2B5EF4-FFF2-40B4-BE49-F238E27FC236}">
                    <a16:creationId xmlns:a16="http://schemas.microsoft.com/office/drawing/2014/main" id="{2AC4A236-7729-4EBF-A2C3-3EAB502DE68D}"/>
                  </a:ext>
                </a:extLst>
              </p:cNvPr>
              <p:cNvGrpSpPr/>
              <p:nvPr/>
            </p:nvGrpSpPr>
            <p:grpSpPr>
              <a:xfrm>
                <a:off x="9258733" y="9134267"/>
                <a:ext cx="59690" cy="74295"/>
                <a:chOff x="7187320" y="6395700"/>
                <a:chExt cx="59690" cy="74295"/>
              </a:xfrm>
            </p:grpSpPr>
            <p:sp>
              <p:nvSpPr>
                <p:cNvPr id="3746" name="object 1113">
                  <a:extLst>
                    <a:ext uri="{FF2B5EF4-FFF2-40B4-BE49-F238E27FC236}">
                      <a16:creationId xmlns:a16="http://schemas.microsoft.com/office/drawing/2014/main" id="{6EB65D2A-3664-419F-96C4-012D31EB2513}"/>
                    </a:ext>
                  </a:extLst>
                </p:cNvPr>
                <p:cNvSpPr/>
                <p:nvPr/>
              </p:nvSpPr>
              <p:spPr>
                <a:xfrm>
                  <a:off x="7192555" y="640093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47" name="object 1114">
                  <a:extLst>
                    <a:ext uri="{FF2B5EF4-FFF2-40B4-BE49-F238E27FC236}">
                      <a16:creationId xmlns:a16="http://schemas.microsoft.com/office/drawing/2014/main" id="{12603EA3-31DE-42D8-96CE-201E29C31734}"/>
                    </a:ext>
                  </a:extLst>
                </p:cNvPr>
                <p:cNvSpPr/>
                <p:nvPr/>
              </p:nvSpPr>
              <p:spPr>
                <a:xfrm>
                  <a:off x="7192555" y="640093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48" name="object 1115">
                <a:extLst>
                  <a:ext uri="{FF2B5EF4-FFF2-40B4-BE49-F238E27FC236}">
                    <a16:creationId xmlns:a16="http://schemas.microsoft.com/office/drawing/2014/main" id="{2993D0B3-1345-4451-82D7-AFB92A6CDCB0}"/>
                  </a:ext>
                </a:extLst>
              </p:cNvPr>
              <p:cNvGrpSpPr/>
              <p:nvPr/>
            </p:nvGrpSpPr>
            <p:grpSpPr>
              <a:xfrm>
                <a:off x="9042677" y="9134267"/>
                <a:ext cx="59690" cy="74295"/>
                <a:chOff x="6971264" y="6395700"/>
                <a:chExt cx="59690" cy="74295"/>
              </a:xfrm>
            </p:grpSpPr>
            <p:sp>
              <p:nvSpPr>
                <p:cNvPr id="3749" name="object 1116">
                  <a:extLst>
                    <a:ext uri="{FF2B5EF4-FFF2-40B4-BE49-F238E27FC236}">
                      <a16:creationId xmlns:a16="http://schemas.microsoft.com/office/drawing/2014/main" id="{C363E51D-58ED-40DB-89BC-0B1CD4CC0627}"/>
                    </a:ext>
                  </a:extLst>
                </p:cNvPr>
                <p:cNvSpPr/>
                <p:nvPr/>
              </p:nvSpPr>
              <p:spPr>
                <a:xfrm>
                  <a:off x="6976499" y="640093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50" name="object 1117">
                  <a:extLst>
                    <a:ext uri="{FF2B5EF4-FFF2-40B4-BE49-F238E27FC236}">
                      <a16:creationId xmlns:a16="http://schemas.microsoft.com/office/drawing/2014/main" id="{CC1620EE-616C-4A1E-B4F9-424A3D117C6D}"/>
                    </a:ext>
                  </a:extLst>
                </p:cNvPr>
                <p:cNvSpPr/>
                <p:nvPr/>
              </p:nvSpPr>
              <p:spPr>
                <a:xfrm>
                  <a:off x="6976499" y="640093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51" name="object 1118">
                <a:extLst>
                  <a:ext uri="{FF2B5EF4-FFF2-40B4-BE49-F238E27FC236}">
                    <a16:creationId xmlns:a16="http://schemas.microsoft.com/office/drawing/2014/main" id="{0496B307-D111-4EF8-8197-5A2E88F17C54}"/>
                  </a:ext>
                </a:extLst>
              </p:cNvPr>
              <p:cNvGrpSpPr/>
              <p:nvPr/>
            </p:nvGrpSpPr>
            <p:grpSpPr>
              <a:xfrm>
                <a:off x="8826620" y="9134267"/>
                <a:ext cx="59690" cy="74295"/>
                <a:chOff x="6755207" y="6395700"/>
                <a:chExt cx="59690" cy="74295"/>
              </a:xfrm>
            </p:grpSpPr>
            <p:sp>
              <p:nvSpPr>
                <p:cNvPr id="3752" name="object 1119">
                  <a:extLst>
                    <a:ext uri="{FF2B5EF4-FFF2-40B4-BE49-F238E27FC236}">
                      <a16:creationId xmlns:a16="http://schemas.microsoft.com/office/drawing/2014/main" id="{C2222442-DB2E-459A-8866-97CDCCFB02A5}"/>
                    </a:ext>
                  </a:extLst>
                </p:cNvPr>
                <p:cNvSpPr/>
                <p:nvPr/>
              </p:nvSpPr>
              <p:spPr>
                <a:xfrm>
                  <a:off x="6760443" y="640093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53" name="object 1120">
                  <a:extLst>
                    <a:ext uri="{FF2B5EF4-FFF2-40B4-BE49-F238E27FC236}">
                      <a16:creationId xmlns:a16="http://schemas.microsoft.com/office/drawing/2014/main" id="{82C50C00-1D10-43DC-A0E4-CE1366B3AE67}"/>
                    </a:ext>
                  </a:extLst>
                </p:cNvPr>
                <p:cNvSpPr/>
                <p:nvPr/>
              </p:nvSpPr>
              <p:spPr>
                <a:xfrm>
                  <a:off x="6760443" y="640093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54" name="object 1121">
                <a:extLst>
                  <a:ext uri="{FF2B5EF4-FFF2-40B4-BE49-F238E27FC236}">
                    <a16:creationId xmlns:a16="http://schemas.microsoft.com/office/drawing/2014/main" id="{4D895F02-48E8-485D-937B-92F86A264032}"/>
                  </a:ext>
                </a:extLst>
              </p:cNvPr>
              <p:cNvGrpSpPr/>
              <p:nvPr/>
            </p:nvGrpSpPr>
            <p:grpSpPr>
              <a:xfrm>
                <a:off x="8610575" y="9134267"/>
                <a:ext cx="59690" cy="74295"/>
                <a:chOff x="6539162" y="6395700"/>
                <a:chExt cx="59690" cy="74295"/>
              </a:xfrm>
            </p:grpSpPr>
            <p:sp>
              <p:nvSpPr>
                <p:cNvPr id="3755" name="object 1122">
                  <a:extLst>
                    <a:ext uri="{FF2B5EF4-FFF2-40B4-BE49-F238E27FC236}">
                      <a16:creationId xmlns:a16="http://schemas.microsoft.com/office/drawing/2014/main" id="{DBE21FD4-6BAF-4964-B8CD-23E0B701EF4F}"/>
                    </a:ext>
                  </a:extLst>
                </p:cNvPr>
                <p:cNvSpPr/>
                <p:nvPr/>
              </p:nvSpPr>
              <p:spPr>
                <a:xfrm>
                  <a:off x="6544397" y="640093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56" name="object 1123">
                  <a:extLst>
                    <a:ext uri="{FF2B5EF4-FFF2-40B4-BE49-F238E27FC236}">
                      <a16:creationId xmlns:a16="http://schemas.microsoft.com/office/drawing/2014/main" id="{A6262DAB-DABC-47CE-B11B-1B5A4F9F8F99}"/>
                    </a:ext>
                  </a:extLst>
                </p:cNvPr>
                <p:cNvSpPr/>
                <p:nvPr/>
              </p:nvSpPr>
              <p:spPr>
                <a:xfrm>
                  <a:off x="6544397" y="640093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57" name="object 1124">
                <a:extLst>
                  <a:ext uri="{FF2B5EF4-FFF2-40B4-BE49-F238E27FC236}">
                    <a16:creationId xmlns:a16="http://schemas.microsoft.com/office/drawing/2014/main" id="{CA88FE82-3FC1-4875-97D8-19B173A799B2}"/>
                  </a:ext>
                </a:extLst>
              </p:cNvPr>
              <p:cNvGrpSpPr/>
              <p:nvPr/>
            </p:nvGrpSpPr>
            <p:grpSpPr>
              <a:xfrm>
                <a:off x="8394518" y="9134267"/>
                <a:ext cx="59690" cy="74295"/>
                <a:chOff x="6323105" y="6395700"/>
                <a:chExt cx="59690" cy="74295"/>
              </a:xfrm>
            </p:grpSpPr>
            <p:sp>
              <p:nvSpPr>
                <p:cNvPr id="3758" name="object 1125">
                  <a:extLst>
                    <a:ext uri="{FF2B5EF4-FFF2-40B4-BE49-F238E27FC236}">
                      <a16:creationId xmlns:a16="http://schemas.microsoft.com/office/drawing/2014/main" id="{DE8A043D-6205-4842-B6EF-81960049E6EA}"/>
                    </a:ext>
                  </a:extLst>
                </p:cNvPr>
                <p:cNvSpPr/>
                <p:nvPr/>
              </p:nvSpPr>
              <p:spPr>
                <a:xfrm>
                  <a:off x="6328341" y="640093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59" name="object 1126">
                  <a:extLst>
                    <a:ext uri="{FF2B5EF4-FFF2-40B4-BE49-F238E27FC236}">
                      <a16:creationId xmlns:a16="http://schemas.microsoft.com/office/drawing/2014/main" id="{D97CC581-D15F-4C4A-8DBF-BF1711A1BBB5}"/>
                    </a:ext>
                  </a:extLst>
                </p:cNvPr>
                <p:cNvSpPr/>
                <p:nvPr/>
              </p:nvSpPr>
              <p:spPr>
                <a:xfrm>
                  <a:off x="6328341" y="640093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60" name="object 1127">
                <a:extLst>
                  <a:ext uri="{FF2B5EF4-FFF2-40B4-BE49-F238E27FC236}">
                    <a16:creationId xmlns:a16="http://schemas.microsoft.com/office/drawing/2014/main" id="{C141CD5D-D6CE-48AB-9F8E-C248F94E896F}"/>
                  </a:ext>
                </a:extLst>
              </p:cNvPr>
              <p:cNvGrpSpPr/>
              <p:nvPr/>
            </p:nvGrpSpPr>
            <p:grpSpPr>
              <a:xfrm>
                <a:off x="8178462" y="9134267"/>
                <a:ext cx="59690" cy="74295"/>
                <a:chOff x="6107049" y="6395700"/>
                <a:chExt cx="59690" cy="74295"/>
              </a:xfrm>
            </p:grpSpPr>
            <p:sp>
              <p:nvSpPr>
                <p:cNvPr id="3761" name="object 1128">
                  <a:extLst>
                    <a:ext uri="{FF2B5EF4-FFF2-40B4-BE49-F238E27FC236}">
                      <a16:creationId xmlns:a16="http://schemas.microsoft.com/office/drawing/2014/main" id="{1DD21046-2C49-40AF-8192-946C00271A15}"/>
                    </a:ext>
                  </a:extLst>
                </p:cNvPr>
                <p:cNvSpPr/>
                <p:nvPr/>
              </p:nvSpPr>
              <p:spPr>
                <a:xfrm>
                  <a:off x="6112285" y="640093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62" name="object 1129">
                  <a:extLst>
                    <a:ext uri="{FF2B5EF4-FFF2-40B4-BE49-F238E27FC236}">
                      <a16:creationId xmlns:a16="http://schemas.microsoft.com/office/drawing/2014/main" id="{0974C72B-44ED-428C-A014-8C5AF27669F0}"/>
                    </a:ext>
                  </a:extLst>
                </p:cNvPr>
                <p:cNvSpPr/>
                <p:nvPr/>
              </p:nvSpPr>
              <p:spPr>
                <a:xfrm>
                  <a:off x="6112285" y="640093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63" name="object 1130">
                <a:extLst>
                  <a:ext uri="{FF2B5EF4-FFF2-40B4-BE49-F238E27FC236}">
                    <a16:creationId xmlns:a16="http://schemas.microsoft.com/office/drawing/2014/main" id="{A1D6E6D6-7EDE-484D-AC21-74BE3C4B62FD}"/>
                  </a:ext>
                </a:extLst>
              </p:cNvPr>
              <p:cNvGrpSpPr/>
              <p:nvPr/>
            </p:nvGrpSpPr>
            <p:grpSpPr>
              <a:xfrm>
                <a:off x="7962406" y="9134267"/>
                <a:ext cx="59690" cy="74295"/>
                <a:chOff x="5890993" y="6395700"/>
                <a:chExt cx="59690" cy="74295"/>
              </a:xfrm>
            </p:grpSpPr>
            <p:sp>
              <p:nvSpPr>
                <p:cNvPr id="3764" name="object 1131">
                  <a:extLst>
                    <a:ext uri="{FF2B5EF4-FFF2-40B4-BE49-F238E27FC236}">
                      <a16:creationId xmlns:a16="http://schemas.microsoft.com/office/drawing/2014/main" id="{E45F790C-BC74-435A-8322-9CE94EABA52D}"/>
                    </a:ext>
                  </a:extLst>
                </p:cNvPr>
                <p:cNvSpPr/>
                <p:nvPr/>
              </p:nvSpPr>
              <p:spPr>
                <a:xfrm>
                  <a:off x="5896228" y="640093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65" name="object 1132">
                  <a:extLst>
                    <a:ext uri="{FF2B5EF4-FFF2-40B4-BE49-F238E27FC236}">
                      <a16:creationId xmlns:a16="http://schemas.microsoft.com/office/drawing/2014/main" id="{625D695D-0116-4C37-876E-6312C1698AEF}"/>
                    </a:ext>
                  </a:extLst>
                </p:cNvPr>
                <p:cNvSpPr/>
                <p:nvPr/>
              </p:nvSpPr>
              <p:spPr>
                <a:xfrm>
                  <a:off x="5896228" y="640093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66" name="object 1133">
                <a:extLst>
                  <a:ext uri="{FF2B5EF4-FFF2-40B4-BE49-F238E27FC236}">
                    <a16:creationId xmlns:a16="http://schemas.microsoft.com/office/drawing/2014/main" id="{DB640327-A311-41DA-A9F5-4C3FB19D2C10}"/>
                  </a:ext>
                </a:extLst>
              </p:cNvPr>
              <p:cNvGrpSpPr/>
              <p:nvPr/>
            </p:nvGrpSpPr>
            <p:grpSpPr>
              <a:xfrm>
                <a:off x="9690845" y="9357883"/>
                <a:ext cx="59690" cy="74295"/>
                <a:chOff x="7619432" y="6619316"/>
                <a:chExt cx="59690" cy="74295"/>
              </a:xfrm>
            </p:grpSpPr>
            <p:sp>
              <p:nvSpPr>
                <p:cNvPr id="3767" name="object 1134">
                  <a:extLst>
                    <a:ext uri="{FF2B5EF4-FFF2-40B4-BE49-F238E27FC236}">
                      <a16:creationId xmlns:a16="http://schemas.microsoft.com/office/drawing/2014/main" id="{22FD9BBF-700E-468B-9CBC-E744BE57C6D3}"/>
                    </a:ext>
                  </a:extLst>
                </p:cNvPr>
                <p:cNvSpPr/>
                <p:nvPr/>
              </p:nvSpPr>
              <p:spPr>
                <a:xfrm>
                  <a:off x="7624668" y="6624552"/>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68" name="object 1135">
                  <a:extLst>
                    <a:ext uri="{FF2B5EF4-FFF2-40B4-BE49-F238E27FC236}">
                      <a16:creationId xmlns:a16="http://schemas.microsoft.com/office/drawing/2014/main" id="{49A74AA9-E9A5-4EA9-8DF8-6963EEEBB276}"/>
                    </a:ext>
                  </a:extLst>
                </p:cNvPr>
                <p:cNvSpPr/>
                <p:nvPr/>
              </p:nvSpPr>
              <p:spPr>
                <a:xfrm>
                  <a:off x="7624668" y="6624552"/>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69" name="object 1136">
                <a:extLst>
                  <a:ext uri="{FF2B5EF4-FFF2-40B4-BE49-F238E27FC236}">
                    <a16:creationId xmlns:a16="http://schemas.microsoft.com/office/drawing/2014/main" id="{CC0CA822-5EEE-418A-9249-ACA8D636C1A0}"/>
                  </a:ext>
                </a:extLst>
              </p:cNvPr>
              <p:cNvGrpSpPr/>
              <p:nvPr/>
            </p:nvGrpSpPr>
            <p:grpSpPr>
              <a:xfrm>
                <a:off x="9474789" y="9357883"/>
                <a:ext cx="59690" cy="74295"/>
                <a:chOff x="7403376" y="6619316"/>
                <a:chExt cx="59690" cy="74295"/>
              </a:xfrm>
            </p:grpSpPr>
            <p:sp>
              <p:nvSpPr>
                <p:cNvPr id="3770" name="object 1137">
                  <a:extLst>
                    <a:ext uri="{FF2B5EF4-FFF2-40B4-BE49-F238E27FC236}">
                      <a16:creationId xmlns:a16="http://schemas.microsoft.com/office/drawing/2014/main" id="{C1273295-6139-4E58-BE2F-3FE571439FD7}"/>
                    </a:ext>
                  </a:extLst>
                </p:cNvPr>
                <p:cNvSpPr/>
                <p:nvPr/>
              </p:nvSpPr>
              <p:spPr>
                <a:xfrm>
                  <a:off x="7408612" y="6624552"/>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71" name="object 1138">
                  <a:extLst>
                    <a:ext uri="{FF2B5EF4-FFF2-40B4-BE49-F238E27FC236}">
                      <a16:creationId xmlns:a16="http://schemas.microsoft.com/office/drawing/2014/main" id="{AFFFF70C-F33C-43E2-81DD-7B28A2F81338}"/>
                    </a:ext>
                  </a:extLst>
                </p:cNvPr>
                <p:cNvSpPr/>
                <p:nvPr/>
              </p:nvSpPr>
              <p:spPr>
                <a:xfrm>
                  <a:off x="7408612" y="6624552"/>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72" name="object 1139">
                <a:extLst>
                  <a:ext uri="{FF2B5EF4-FFF2-40B4-BE49-F238E27FC236}">
                    <a16:creationId xmlns:a16="http://schemas.microsoft.com/office/drawing/2014/main" id="{6FD8C62D-A2A4-4137-A2E1-9971B1942CE1}"/>
                  </a:ext>
                </a:extLst>
              </p:cNvPr>
              <p:cNvGrpSpPr/>
              <p:nvPr/>
            </p:nvGrpSpPr>
            <p:grpSpPr>
              <a:xfrm>
                <a:off x="9258733" y="9357883"/>
                <a:ext cx="59690" cy="74295"/>
                <a:chOff x="7187320" y="6619316"/>
                <a:chExt cx="59690" cy="74295"/>
              </a:xfrm>
            </p:grpSpPr>
            <p:sp>
              <p:nvSpPr>
                <p:cNvPr id="3773" name="object 1140">
                  <a:extLst>
                    <a:ext uri="{FF2B5EF4-FFF2-40B4-BE49-F238E27FC236}">
                      <a16:creationId xmlns:a16="http://schemas.microsoft.com/office/drawing/2014/main" id="{B8420086-EC37-4961-8839-81BC0C1BED98}"/>
                    </a:ext>
                  </a:extLst>
                </p:cNvPr>
                <p:cNvSpPr/>
                <p:nvPr/>
              </p:nvSpPr>
              <p:spPr>
                <a:xfrm>
                  <a:off x="7192555" y="6624552"/>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74" name="object 1141">
                  <a:extLst>
                    <a:ext uri="{FF2B5EF4-FFF2-40B4-BE49-F238E27FC236}">
                      <a16:creationId xmlns:a16="http://schemas.microsoft.com/office/drawing/2014/main" id="{28C2FD47-9B0A-4F9C-9252-DE00B09D6786}"/>
                    </a:ext>
                  </a:extLst>
                </p:cNvPr>
                <p:cNvSpPr/>
                <p:nvPr/>
              </p:nvSpPr>
              <p:spPr>
                <a:xfrm>
                  <a:off x="7192555" y="6624552"/>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75" name="object 1142">
                <a:extLst>
                  <a:ext uri="{FF2B5EF4-FFF2-40B4-BE49-F238E27FC236}">
                    <a16:creationId xmlns:a16="http://schemas.microsoft.com/office/drawing/2014/main" id="{F9B5CA8A-43BD-4D21-9C96-8A45AB60B8B0}"/>
                  </a:ext>
                </a:extLst>
              </p:cNvPr>
              <p:cNvGrpSpPr/>
              <p:nvPr/>
            </p:nvGrpSpPr>
            <p:grpSpPr>
              <a:xfrm>
                <a:off x="9042677" y="9357883"/>
                <a:ext cx="59690" cy="74295"/>
                <a:chOff x="6971264" y="6619316"/>
                <a:chExt cx="59690" cy="74295"/>
              </a:xfrm>
            </p:grpSpPr>
            <p:sp>
              <p:nvSpPr>
                <p:cNvPr id="3776" name="object 1143">
                  <a:extLst>
                    <a:ext uri="{FF2B5EF4-FFF2-40B4-BE49-F238E27FC236}">
                      <a16:creationId xmlns:a16="http://schemas.microsoft.com/office/drawing/2014/main" id="{83A9D603-3EA1-4CAE-BAEB-B3EE559EFA42}"/>
                    </a:ext>
                  </a:extLst>
                </p:cNvPr>
                <p:cNvSpPr/>
                <p:nvPr/>
              </p:nvSpPr>
              <p:spPr>
                <a:xfrm>
                  <a:off x="6976499" y="6624552"/>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77" name="object 1144">
                  <a:extLst>
                    <a:ext uri="{FF2B5EF4-FFF2-40B4-BE49-F238E27FC236}">
                      <a16:creationId xmlns:a16="http://schemas.microsoft.com/office/drawing/2014/main" id="{BE6BADF5-2A71-434C-8C15-C7CBA1D6B595}"/>
                    </a:ext>
                  </a:extLst>
                </p:cNvPr>
                <p:cNvSpPr/>
                <p:nvPr/>
              </p:nvSpPr>
              <p:spPr>
                <a:xfrm>
                  <a:off x="6976499" y="6624552"/>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78" name="object 1145">
                <a:extLst>
                  <a:ext uri="{FF2B5EF4-FFF2-40B4-BE49-F238E27FC236}">
                    <a16:creationId xmlns:a16="http://schemas.microsoft.com/office/drawing/2014/main" id="{27465289-1D2C-44A7-BCBB-31BB24AE5206}"/>
                  </a:ext>
                </a:extLst>
              </p:cNvPr>
              <p:cNvGrpSpPr/>
              <p:nvPr/>
            </p:nvGrpSpPr>
            <p:grpSpPr>
              <a:xfrm>
                <a:off x="8826620" y="9357883"/>
                <a:ext cx="59690" cy="74295"/>
                <a:chOff x="6755207" y="6619316"/>
                <a:chExt cx="59690" cy="74295"/>
              </a:xfrm>
            </p:grpSpPr>
            <p:sp>
              <p:nvSpPr>
                <p:cNvPr id="3779" name="object 1146">
                  <a:extLst>
                    <a:ext uri="{FF2B5EF4-FFF2-40B4-BE49-F238E27FC236}">
                      <a16:creationId xmlns:a16="http://schemas.microsoft.com/office/drawing/2014/main" id="{28E342F8-8707-4A63-9F4D-9FF8ED88D698}"/>
                    </a:ext>
                  </a:extLst>
                </p:cNvPr>
                <p:cNvSpPr/>
                <p:nvPr/>
              </p:nvSpPr>
              <p:spPr>
                <a:xfrm>
                  <a:off x="6760443" y="6624552"/>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80" name="object 1147">
                  <a:extLst>
                    <a:ext uri="{FF2B5EF4-FFF2-40B4-BE49-F238E27FC236}">
                      <a16:creationId xmlns:a16="http://schemas.microsoft.com/office/drawing/2014/main" id="{485A4901-7A95-4FFF-9289-F5AFF19092CC}"/>
                    </a:ext>
                  </a:extLst>
                </p:cNvPr>
                <p:cNvSpPr/>
                <p:nvPr/>
              </p:nvSpPr>
              <p:spPr>
                <a:xfrm>
                  <a:off x="6760443" y="6624552"/>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81" name="object 1148">
                <a:extLst>
                  <a:ext uri="{FF2B5EF4-FFF2-40B4-BE49-F238E27FC236}">
                    <a16:creationId xmlns:a16="http://schemas.microsoft.com/office/drawing/2014/main" id="{D4D2C3E8-4A0C-415E-8714-58DA2A0369CB}"/>
                  </a:ext>
                </a:extLst>
              </p:cNvPr>
              <p:cNvGrpSpPr/>
              <p:nvPr/>
            </p:nvGrpSpPr>
            <p:grpSpPr>
              <a:xfrm>
                <a:off x="8610575" y="9357883"/>
                <a:ext cx="59690" cy="74295"/>
                <a:chOff x="6539162" y="6619316"/>
                <a:chExt cx="59690" cy="74295"/>
              </a:xfrm>
            </p:grpSpPr>
            <p:sp>
              <p:nvSpPr>
                <p:cNvPr id="3782" name="object 1149">
                  <a:extLst>
                    <a:ext uri="{FF2B5EF4-FFF2-40B4-BE49-F238E27FC236}">
                      <a16:creationId xmlns:a16="http://schemas.microsoft.com/office/drawing/2014/main" id="{7710D659-ACCB-487A-B421-50166442D395}"/>
                    </a:ext>
                  </a:extLst>
                </p:cNvPr>
                <p:cNvSpPr/>
                <p:nvPr/>
              </p:nvSpPr>
              <p:spPr>
                <a:xfrm>
                  <a:off x="6544397" y="6624552"/>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83" name="object 1150">
                  <a:extLst>
                    <a:ext uri="{FF2B5EF4-FFF2-40B4-BE49-F238E27FC236}">
                      <a16:creationId xmlns:a16="http://schemas.microsoft.com/office/drawing/2014/main" id="{28CFEE39-FC42-44CA-B5E7-183B16D29642}"/>
                    </a:ext>
                  </a:extLst>
                </p:cNvPr>
                <p:cNvSpPr/>
                <p:nvPr/>
              </p:nvSpPr>
              <p:spPr>
                <a:xfrm>
                  <a:off x="6544397" y="6624552"/>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84" name="object 1151">
                <a:extLst>
                  <a:ext uri="{FF2B5EF4-FFF2-40B4-BE49-F238E27FC236}">
                    <a16:creationId xmlns:a16="http://schemas.microsoft.com/office/drawing/2014/main" id="{C629A6EF-1442-4CD0-83BC-41BA9B51035A}"/>
                  </a:ext>
                </a:extLst>
              </p:cNvPr>
              <p:cNvGrpSpPr/>
              <p:nvPr/>
            </p:nvGrpSpPr>
            <p:grpSpPr>
              <a:xfrm>
                <a:off x="8394518" y="9357883"/>
                <a:ext cx="59690" cy="74295"/>
                <a:chOff x="6323105" y="6619316"/>
                <a:chExt cx="59690" cy="74295"/>
              </a:xfrm>
            </p:grpSpPr>
            <p:sp>
              <p:nvSpPr>
                <p:cNvPr id="3785" name="object 1152">
                  <a:extLst>
                    <a:ext uri="{FF2B5EF4-FFF2-40B4-BE49-F238E27FC236}">
                      <a16:creationId xmlns:a16="http://schemas.microsoft.com/office/drawing/2014/main" id="{4FCFA03D-2B97-45A9-8E2F-D53F87EBE112}"/>
                    </a:ext>
                  </a:extLst>
                </p:cNvPr>
                <p:cNvSpPr/>
                <p:nvPr/>
              </p:nvSpPr>
              <p:spPr>
                <a:xfrm>
                  <a:off x="6328341" y="6624552"/>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86" name="object 1153">
                  <a:extLst>
                    <a:ext uri="{FF2B5EF4-FFF2-40B4-BE49-F238E27FC236}">
                      <a16:creationId xmlns:a16="http://schemas.microsoft.com/office/drawing/2014/main" id="{91CD5EAB-3704-44D5-B19F-73AB1023407E}"/>
                    </a:ext>
                  </a:extLst>
                </p:cNvPr>
                <p:cNvSpPr/>
                <p:nvPr/>
              </p:nvSpPr>
              <p:spPr>
                <a:xfrm>
                  <a:off x="6328341" y="6624552"/>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87" name="object 1154">
                <a:extLst>
                  <a:ext uri="{FF2B5EF4-FFF2-40B4-BE49-F238E27FC236}">
                    <a16:creationId xmlns:a16="http://schemas.microsoft.com/office/drawing/2014/main" id="{955E7DEA-B299-472F-96B1-CA5B70F2C0C4}"/>
                  </a:ext>
                </a:extLst>
              </p:cNvPr>
              <p:cNvGrpSpPr/>
              <p:nvPr/>
            </p:nvGrpSpPr>
            <p:grpSpPr>
              <a:xfrm>
                <a:off x="8178462" y="9357883"/>
                <a:ext cx="59690" cy="74295"/>
                <a:chOff x="6107049" y="6619316"/>
                <a:chExt cx="59690" cy="74295"/>
              </a:xfrm>
            </p:grpSpPr>
            <p:sp>
              <p:nvSpPr>
                <p:cNvPr id="3788" name="object 1155">
                  <a:extLst>
                    <a:ext uri="{FF2B5EF4-FFF2-40B4-BE49-F238E27FC236}">
                      <a16:creationId xmlns:a16="http://schemas.microsoft.com/office/drawing/2014/main" id="{92F26595-A172-4A14-A05E-4DA977F37822}"/>
                    </a:ext>
                  </a:extLst>
                </p:cNvPr>
                <p:cNvSpPr/>
                <p:nvPr/>
              </p:nvSpPr>
              <p:spPr>
                <a:xfrm>
                  <a:off x="6112285" y="6624552"/>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89" name="object 1156">
                  <a:extLst>
                    <a:ext uri="{FF2B5EF4-FFF2-40B4-BE49-F238E27FC236}">
                      <a16:creationId xmlns:a16="http://schemas.microsoft.com/office/drawing/2014/main" id="{E0F09849-F71B-4D59-92AC-03F8D3076999}"/>
                    </a:ext>
                  </a:extLst>
                </p:cNvPr>
                <p:cNvSpPr/>
                <p:nvPr/>
              </p:nvSpPr>
              <p:spPr>
                <a:xfrm>
                  <a:off x="6112285" y="6624552"/>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90" name="object 1157">
                <a:extLst>
                  <a:ext uri="{FF2B5EF4-FFF2-40B4-BE49-F238E27FC236}">
                    <a16:creationId xmlns:a16="http://schemas.microsoft.com/office/drawing/2014/main" id="{E582F158-FA12-4B16-B7E1-499655E92E5E}"/>
                  </a:ext>
                </a:extLst>
              </p:cNvPr>
              <p:cNvGrpSpPr/>
              <p:nvPr/>
            </p:nvGrpSpPr>
            <p:grpSpPr>
              <a:xfrm>
                <a:off x="7962406" y="9357883"/>
                <a:ext cx="59690" cy="74295"/>
                <a:chOff x="5890993" y="6619316"/>
                <a:chExt cx="59690" cy="74295"/>
              </a:xfrm>
            </p:grpSpPr>
            <p:sp>
              <p:nvSpPr>
                <p:cNvPr id="3791" name="object 1158">
                  <a:extLst>
                    <a:ext uri="{FF2B5EF4-FFF2-40B4-BE49-F238E27FC236}">
                      <a16:creationId xmlns:a16="http://schemas.microsoft.com/office/drawing/2014/main" id="{B2121AFA-1C6F-482B-B849-E8F4054B27D8}"/>
                    </a:ext>
                  </a:extLst>
                </p:cNvPr>
                <p:cNvSpPr/>
                <p:nvPr/>
              </p:nvSpPr>
              <p:spPr>
                <a:xfrm>
                  <a:off x="5896228" y="6624552"/>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92" name="object 1159">
                  <a:extLst>
                    <a:ext uri="{FF2B5EF4-FFF2-40B4-BE49-F238E27FC236}">
                      <a16:creationId xmlns:a16="http://schemas.microsoft.com/office/drawing/2014/main" id="{99ADBBE4-D998-4DA6-8412-28BF0B4FBB7F}"/>
                    </a:ext>
                  </a:extLst>
                </p:cNvPr>
                <p:cNvSpPr/>
                <p:nvPr/>
              </p:nvSpPr>
              <p:spPr>
                <a:xfrm>
                  <a:off x="5896228" y="6624552"/>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93" name="object 1160">
                <a:extLst>
                  <a:ext uri="{FF2B5EF4-FFF2-40B4-BE49-F238E27FC236}">
                    <a16:creationId xmlns:a16="http://schemas.microsoft.com/office/drawing/2014/main" id="{045460D3-4263-4EE1-B1B8-CB578A6BEC0B}"/>
                  </a:ext>
                </a:extLst>
              </p:cNvPr>
              <p:cNvGrpSpPr/>
              <p:nvPr/>
            </p:nvGrpSpPr>
            <p:grpSpPr>
              <a:xfrm>
                <a:off x="9690845" y="9581499"/>
                <a:ext cx="59690" cy="74295"/>
                <a:chOff x="7619432" y="6842932"/>
                <a:chExt cx="59690" cy="74295"/>
              </a:xfrm>
            </p:grpSpPr>
            <p:sp>
              <p:nvSpPr>
                <p:cNvPr id="3794" name="object 1161">
                  <a:extLst>
                    <a:ext uri="{FF2B5EF4-FFF2-40B4-BE49-F238E27FC236}">
                      <a16:creationId xmlns:a16="http://schemas.microsoft.com/office/drawing/2014/main" id="{99B76AA2-EB40-4598-86E6-945D4FA342F0}"/>
                    </a:ext>
                  </a:extLst>
                </p:cNvPr>
                <p:cNvSpPr/>
                <p:nvPr/>
              </p:nvSpPr>
              <p:spPr>
                <a:xfrm>
                  <a:off x="7624668" y="6848168"/>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95" name="object 1162">
                  <a:extLst>
                    <a:ext uri="{FF2B5EF4-FFF2-40B4-BE49-F238E27FC236}">
                      <a16:creationId xmlns:a16="http://schemas.microsoft.com/office/drawing/2014/main" id="{A55AAD7B-0E67-4222-9386-31E20003E28A}"/>
                    </a:ext>
                  </a:extLst>
                </p:cNvPr>
                <p:cNvSpPr/>
                <p:nvPr/>
              </p:nvSpPr>
              <p:spPr>
                <a:xfrm>
                  <a:off x="7624668" y="6848168"/>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96" name="object 1163">
                <a:extLst>
                  <a:ext uri="{FF2B5EF4-FFF2-40B4-BE49-F238E27FC236}">
                    <a16:creationId xmlns:a16="http://schemas.microsoft.com/office/drawing/2014/main" id="{032AF2FA-4FC5-4989-A187-D78962DCF0BA}"/>
                  </a:ext>
                </a:extLst>
              </p:cNvPr>
              <p:cNvGrpSpPr/>
              <p:nvPr/>
            </p:nvGrpSpPr>
            <p:grpSpPr>
              <a:xfrm>
                <a:off x="9474789" y="9581499"/>
                <a:ext cx="59690" cy="74295"/>
                <a:chOff x="7403376" y="6842932"/>
                <a:chExt cx="59690" cy="74295"/>
              </a:xfrm>
            </p:grpSpPr>
            <p:sp>
              <p:nvSpPr>
                <p:cNvPr id="3797" name="object 1164">
                  <a:extLst>
                    <a:ext uri="{FF2B5EF4-FFF2-40B4-BE49-F238E27FC236}">
                      <a16:creationId xmlns:a16="http://schemas.microsoft.com/office/drawing/2014/main" id="{5036C518-63D0-4D7D-A13D-F874831B36C6}"/>
                    </a:ext>
                  </a:extLst>
                </p:cNvPr>
                <p:cNvSpPr/>
                <p:nvPr/>
              </p:nvSpPr>
              <p:spPr>
                <a:xfrm>
                  <a:off x="7408612" y="6848168"/>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798" name="object 1165">
                  <a:extLst>
                    <a:ext uri="{FF2B5EF4-FFF2-40B4-BE49-F238E27FC236}">
                      <a16:creationId xmlns:a16="http://schemas.microsoft.com/office/drawing/2014/main" id="{BE11F0B5-1228-4094-8C15-58973180BAE3}"/>
                    </a:ext>
                  </a:extLst>
                </p:cNvPr>
                <p:cNvSpPr/>
                <p:nvPr/>
              </p:nvSpPr>
              <p:spPr>
                <a:xfrm>
                  <a:off x="7408612" y="6848168"/>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799" name="object 1166">
                <a:extLst>
                  <a:ext uri="{FF2B5EF4-FFF2-40B4-BE49-F238E27FC236}">
                    <a16:creationId xmlns:a16="http://schemas.microsoft.com/office/drawing/2014/main" id="{A118C38E-6C3B-44E1-8B67-DAFFDB8BF4D3}"/>
                  </a:ext>
                </a:extLst>
              </p:cNvPr>
              <p:cNvGrpSpPr/>
              <p:nvPr/>
            </p:nvGrpSpPr>
            <p:grpSpPr>
              <a:xfrm>
                <a:off x="9258733" y="9581499"/>
                <a:ext cx="59690" cy="74295"/>
                <a:chOff x="7187320" y="6842932"/>
                <a:chExt cx="59690" cy="74295"/>
              </a:xfrm>
            </p:grpSpPr>
            <p:sp>
              <p:nvSpPr>
                <p:cNvPr id="3800" name="object 1167">
                  <a:extLst>
                    <a:ext uri="{FF2B5EF4-FFF2-40B4-BE49-F238E27FC236}">
                      <a16:creationId xmlns:a16="http://schemas.microsoft.com/office/drawing/2014/main" id="{8771B862-C497-4D15-872E-DC3892D53EF9}"/>
                    </a:ext>
                  </a:extLst>
                </p:cNvPr>
                <p:cNvSpPr/>
                <p:nvPr/>
              </p:nvSpPr>
              <p:spPr>
                <a:xfrm>
                  <a:off x="7192555" y="6848168"/>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801" name="object 1168">
                  <a:extLst>
                    <a:ext uri="{FF2B5EF4-FFF2-40B4-BE49-F238E27FC236}">
                      <a16:creationId xmlns:a16="http://schemas.microsoft.com/office/drawing/2014/main" id="{D188583D-1581-4668-B6D4-B69CAB293770}"/>
                    </a:ext>
                  </a:extLst>
                </p:cNvPr>
                <p:cNvSpPr/>
                <p:nvPr/>
              </p:nvSpPr>
              <p:spPr>
                <a:xfrm>
                  <a:off x="7192555" y="6848168"/>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802" name="object 1169">
                <a:extLst>
                  <a:ext uri="{FF2B5EF4-FFF2-40B4-BE49-F238E27FC236}">
                    <a16:creationId xmlns:a16="http://schemas.microsoft.com/office/drawing/2014/main" id="{B19DB3EF-B234-4DE5-A352-1F19990707AD}"/>
                  </a:ext>
                </a:extLst>
              </p:cNvPr>
              <p:cNvGrpSpPr/>
              <p:nvPr/>
            </p:nvGrpSpPr>
            <p:grpSpPr>
              <a:xfrm>
                <a:off x="9042677" y="9581499"/>
                <a:ext cx="59690" cy="74295"/>
                <a:chOff x="6971264" y="6842932"/>
                <a:chExt cx="59690" cy="74295"/>
              </a:xfrm>
            </p:grpSpPr>
            <p:sp>
              <p:nvSpPr>
                <p:cNvPr id="3803" name="object 1170">
                  <a:extLst>
                    <a:ext uri="{FF2B5EF4-FFF2-40B4-BE49-F238E27FC236}">
                      <a16:creationId xmlns:a16="http://schemas.microsoft.com/office/drawing/2014/main" id="{41108D54-5864-4CE9-A31E-49138954E805}"/>
                    </a:ext>
                  </a:extLst>
                </p:cNvPr>
                <p:cNvSpPr/>
                <p:nvPr/>
              </p:nvSpPr>
              <p:spPr>
                <a:xfrm>
                  <a:off x="6976499" y="6848168"/>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804" name="object 1171">
                  <a:extLst>
                    <a:ext uri="{FF2B5EF4-FFF2-40B4-BE49-F238E27FC236}">
                      <a16:creationId xmlns:a16="http://schemas.microsoft.com/office/drawing/2014/main" id="{482C4B7C-ECE8-466A-A802-11C6EC4BC0A1}"/>
                    </a:ext>
                  </a:extLst>
                </p:cNvPr>
                <p:cNvSpPr/>
                <p:nvPr/>
              </p:nvSpPr>
              <p:spPr>
                <a:xfrm>
                  <a:off x="6976499" y="6848168"/>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805" name="object 1172">
                <a:extLst>
                  <a:ext uri="{FF2B5EF4-FFF2-40B4-BE49-F238E27FC236}">
                    <a16:creationId xmlns:a16="http://schemas.microsoft.com/office/drawing/2014/main" id="{F4475357-DADC-464A-8A47-F2AFE670DFA4}"/>
                  </a:ext>
                </a:extLst>
              </p:cNvPr>
              <p:cNvGrpSpPr/>
              <p:nvPr/>
            </p:nvGrpSpPr>
            <p:grpSpPr>
              <a:xfrm>
                <a:off x="8826620" y="9581499"/>
                <a:ext cx="59690" cy="74295"/>
                <a:chOff x="6755207" y="6842932"/>
                <a:chExt cx="59690" cy="74295"/>
              </a:xfrm>
            </p:grpSpPr>
            <p:sp>
              <p:nvSpPr>
                <p:cNvPr id="3806" name="object 1173">
                  <a:extLst>
                    <a:ext uri="{FF2B5EF4-FFF2-40B4-BE49-F238E27FC236}">
                      <a16:creationId xmlns:a16="http://schemas.microsoft.com/office/drawing/2014/main" id="{6D5DF5DE-D8A4-406E-876D-E0FE0850ADFC}"/>
                    </a:ext>
                  </a:extLst>
                </p:cNvPr>
                <p:cNvSpPr/>
                <p:nvPr/>
              </p:nvSpPr>
              <p:spPr>
                <a:xfrm>
                  <a:off x="6760443" y="6848168"/>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807" name="object 1174">
                  <a:extLst>
                    <a:ext uri="{FF2B5EF4-FFF2-40B4-BE49-F238E27FC236}">
                      <a16:creationId xmlns:a16="http://schemas.microsoft.com/office/drawing/2014/main" id="{E7501E97-1C19-4223-BDAD-A7A50F1EB7A0}"/>
                    </a:ext>
                  </a:extLst>
                </p:cNvPr>
                <p:cNvSpPr/>
                <p:nvPr/>
              </p:nvSpPr>
              <p:spPr>
                <a:xfrm>
                  <a:off x="6760443" y="6848168"/>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808" name="object 1175">
                <a:extLst>
                  <a:ext uri="{FF2B5EF4-FFF2-40B4-BE49-F238E27FC236}">
                    <a16:creationId xmlns:a16="http://schemas.microsoft.com/office/drawing/2014/main" id="{156CAD3C-9CF8-4948-AFDA-E8DB086C7DF6}"/>
                  </a:ext>
                </a:extLst>
              </p:cNvPr>
              <p:cNvGrpSpPr/>
              <p:nvPr/>
            </p:nvGrpSpPr>
            <p:grpSpPr>
              <a:xfrm>
                <a:off x="8610575" y="9581499"/>
                <a:ext cx="59690" cy="74295"/>
                <a:chOff x="6539162" y="6842932"/>
                <a:chExt cx="59690" cy="74295"/>
              </a:xfrm>
            </p:grpSpPr>
            <p:sp>
              <p:nvSpPr>
                <p:cNvPr id="3809" name="object 1176">
                  <a:extLst>
                    <a:ext uri="{FF2B5EF4-FFF2-40B4-BE49-F238E27FC236}">
                      <a16:creationId xmlns:a16="http://schemas.microsoft.com/office/drawing/2014/main" id="{284A34DE-46EB-40BD-BF08-D913FDB84359}"/>
                    </a:ext>
                  </a:extLst>
                </p:cNvPr>
                <p:cNvSpPr/>
                <p:nvPr/>
              </p:nvSpPr>
              <p:spPr>
                <a:xfrm>
                  <a:off x="6544397" y="6848168"/>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810" name="object 1177">
                  <a:extLst>
                    <a:ext uri="{FF2B5EF4-FFF2-40B4-BE49-F238E27FC236}">
                      <a16:creationId xmlns:a16="http://schemas.microsoft.com/office/drawing/2014/main" id="{6C23F005-300B-4453-A45B-D567ADAAB5BB}"/>
                    </a:ext>
                  </a:extLst>
                </p:cNvPr>
                <p:cNvSpPr/>
                <p:nvPr/>
              </p:nvSpPr>
              <p:spPr>
                <a:xfrm>
                  <a:off x="6544397" y="6848168"/>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811" name="object 1178">
                <a:extLst>
                  <a:ext uri="{FF2B5EF4-FFF2-40B4-BE49-F238E27FC236}">
                    <a16:creationId xmlns:a16="http://schemas.microsoft.com/office/drawing/2014/main" id="{1073360C-7060-464A-8EF3-F614F3842247}"/>
                  </a:ext>
                </a:extLst>
              </p:cNvPr>
              <p:cNvGrpSpPr/>
              <p:nvPr/>
            </p:nvGrpSpPr>
            <p:grpSpPr>
              <a:xfrm>
                <a:off x="8394518" y="9581499"/>
                <a:ext cx="59690" cy="74295"/>
                <a:chOff x="6323105" y="6842932"/>
                <a:chExt cx="59690" cy="74295"/>
              </a:xfrm>
            </p:grpSpPr>
            <p:sp>
              <p:nvSpPr>
                <p:cNvPr id="3812" name="object 1179">
                  <a:extLst>
                    <a:ext uri="{FF2B5EF4-FFF2-40B4-BE49-F238E27FC236}">
                      <a16:creationId xmlns:a16="http://schemas.microsoft.com/office/drawing/2014/main" id="{D79A1716-395C-494E-AEE7-F1D2B6A1CDFB}"/>
                    </a:ext>
                  </a:extLst>
                </p:cNvPr>
                <p:cNvSpPr/>
                <p:nvPr/>
              </p:nvSpPr>
              <p:spPr>
                <a:xfrm>
                  <a:off x="6328341" y="6848168"/>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813" name="object 1180">
                  <a:extLst>
                    <a:ext uri="{FF2B5EF4-FFF2-40B4-BE49-F238E27FC236}">
                      <a16:creationId xmlns:a16="http://schemas.microsoft.com/office/drawing/2014/main" id="{206F5D69-BAAE-4032-BAD5-77C0673AC6A6}"/>
                    </a:ext>
                  </a:extLst>
                </p:cNvPr>
                <p:cNvSpPr/>
                <p:nvPr/>
              </p:nvSpPr>
              <p:spPr>
                <a:xfrm>
                  <a:off x="6328341" y="6848168"/>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814" name="object 1181">
                <a:extLst>
                  <a:ext uri="{FF2B5EF4-FFF2-40B4-BE49-F238E27FC236}">
                    <a16:creationId xmlns:a16="http://schemas.microsoft.com/office/drawing/2014/main" id="{3DDB4755-9B3C-4698-8754-6BD535BBD6DC}"/>
                  </a:ext>
                </a:extLst>
              </p:cNvPr>
              <p:cNvGrpSpPr/>
              <p:nvPr/>
            </p:nvGrpSpPr>
            <p:grpSpPr>
              <a:xfrm>
                <a:off x="8178462" y="9581499"/>
                <a:ext cx="59690" cy="74295"/>
                <a:chOff x="6107049" y="6842932"/>
                <a:chExt cx="59690" cy="74295"/>
              </a:xfrm>
            </p:grpSpPr>
            <p:sp>
              <p:nvSpPr>
                <p:cNvPr id="3815" name="object 1182">
                  <a:extLst>
                    <a:ext uri="{FF2B5EF4-FFF2-40B4-BE49-F238E27FC236}">
                      <a16:creationId xmlns:a16="http://schemas.microsoft.com/office/drawing/2014/main" id="{60C68E3D-0FBC-4BF6-846E-DE96B14E1149}"/>
                    </a:ext>
                  </a:extLst>
                </p:cNvPr>
                <p:cNvSpPr/>
                <p:nvPr/>
              </p:nvSpPr>
              <p:spPr>
                <a:xfrm>
                  <a:off x="6112285" y="6848168"/>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816" name="object 1183">
                  <a:extLst>
                    <a:ext uri="{FF2B5EF4-FFF2-40B4-BE49-F238E27FC236}">
                      <a16:creationId xmlns:a16="http://schemas.microsoft.com/office/drawing/2014/main" id="{09AD25DF-29B7-47E5-B26C-B8BD166D209B}"/>
                    </a:ext>
                  </a:extLst>
                </p:cNvPr>
                <p:cNvSpPr/>
                <p:nvPr/>
              </p:nvSpPr>
              <p:spPr>
                <a:xfrm>
                  <a:off x="6112285" y="6848168"/>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817" name="object 1184">
                <a:extLst>
                  <a:ext uri="{FF2B5EF4-FFF2-40B4-BE49-F238E27FC236}">
                    <a16:creationId xmlns:a16="http://schemas.microsoft.com/office/drawing/2014/main" id="{9C0D7921-95C0-4ADA-B853-23CCD588D31E}"/>
                  </a:ext>
                </a:extLst>
              </p:cNvPr>
              <p:cNvGrpSpPr/>
              <p:nvPr/>
            </p:nvGrpSpPr>
            <p:grpSpPr>
              <a:xfrm>
                <a:off x="7962406" y="9581499"/>
                <a:ext cx="59690" cy="74295"/>
                <a:chOff x="5890993" y="6842932"/>
                <a:chExt cx="59690" cy="74295"/>
              </a:xfrm>
            </p:grpSpPr>
            <p:sp>
              <p:nvSpPr>
                <p:cNvPr id="3818" name="object 1185">
                  <a:extLst>
                    <a:ext uri="{FF2B5EF4-FFF2-40B4-BE49-F238E27FC236}">
                      <a16:creationId xmlns:a16="http://schemas.microsoft.com/office/drawing/2014/main" id="{ECFF1A3F-31AA-4ACE-A0F2-82C626EFD538}"/>
                    </a:ext>
                  </a:extLst>
                </p:cNvPr>
                <p:cNvSpPr/>
                <p:nvPr/>
              </p:nvSpPr>
              <p:spPr>
                <a:xfrm>
                  <a:off x="5896228" y="6848168"/>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819" name="object 1186">
                  <a:extLst>
                    <a:ext uri="{FF2B5EF4-FFF2-40B4-BE49-F238E27FC236}">
                      <a16:creationId xmlns:a16="http://schemas.microsoft.com/office/drawing/2014/main" id="{C9BB3D80-D6DE-4794-AC2D-2A8C22B67A39}"/>
                    </a:ext>
                  </a:extLst>
                </p:cNvPr>
                <p:cNvSpPr/>
                <p:nvPr/>
              </p:nvSpPr>
              <p:spPr>
                <a:xfrm>
                  <a:off x="5896228" y="6848168"/>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820" name="object 1187">
                <a:extLst>
                  <a:ext uri="{FF2B5EF4-FFF2-40B4-BE49-F238E27FC236}">
                    <a16:creationId xmlns:a16="http://schemas.microsoft.com/office/drawing/2014/main" id="{2FF89725-2477-439A-A170-DCE86704D25F}"/>
                  </a:ext>
                </a:extLst>
              </p:cNvPr>
              <p:cNvGrpSpPr/>
              <p:nvPr/>
            </p:nvGrpSpPr>
            <p:grpSpPr>
              <a:xfrm>
                <a:off x="11079327" y="8894306"/>
                <a:ext cx="344805" cy="97155"/>
                <a:chOff x="9007914" y="6155739"/>
                <a:chExt cx="344805" cy="97155"/>
              </a:xfrm>
            </p:grpSpPr>
            <p:sp>
              <p:nvSpPr>
                <p:cNvPr id="3821" name="object 1188">
                  <a:extLst>
                    <a:ext uri="{FF2B5EF4-FFF2-40B4-BE49-F238E27FC236}">
                      <a16:creationId xmlns:a16="http://schemas.microsoft.com/office/drawing/2014/main" id="{FA1B9A26-E01F-4993-82FA-C6CE032C73DF}"/>
                    </a:ext>
                  </a:extLst>
                </p:cNvPr>
                <p:cNvSpPr/>
                <p:nvPr/>
              </p:nvSpPr>
              <p:spPr>
                <a:xfrm>
                  <a:off x="9013149" y="6160974"/>
                  <a:ext cx="334645" cy="86360"/>
                </a:xfrm>
                <a:custGeom>
                  <a:avLst/>
                  <a:gdLst/>
                  <a:ahLst/>
                  <a:cxnLst/>
                  <a:rect l="l" t="t" r="r" b="b"/>
                  <a:pathLst>
                    <a:path w="334645" h="86360">
                      <a:moveTo>
                        <a:pt x="334167" y="0"/>
                      </a:moveTo>
                      <a:lnTo>
                        <a:pt x="0" y="0"/>
                      </a:lnTo>
                      <a:lnTo>
                        <a:pt x="0" y="86238"/>
                      </a:lnTo>
                      <a:lnTo>
                        <a:pt x="334167" y="86238"/>
                      </a:lnTo>
                      <a:lnTo>
                        <a:pt x="334167" y="0"/>
                      </a:lnTo>
                      <a:close/>
                    </a:path>
                  </a:pathLst>
                </a:custGeom>
                <a:solidFill>
                  <a:srgbClr val="85BB24"/>
                </a:solidFill>
              </p:spPr>
              <p:txBody>
                <a:bodyPr wrap="square" lIns="0" tIns="0" rIns="0" bIns="0" rtlCol="0"/>
                <a:lstStyle/>
                <a:p>
                  <a:endParaRPr/>
                </a:p>
              </p:txBody>
            </p:sp>
            <p:sp>
              <p:nvSpPr>
                <p:cNvPr id="3822" name="object 1189">
                  <a:extLst>
                    <a:ext uri="{FF2B5EF4-FFF2-40B4-BE49-F238E27FC236}">
                      <a16:creationId xmlns:a16="http://schemas.microsoft.com/office/drawing/2014/main" id="{173BB4C3-A0E7-4A04-8DEA-D7D5C1363F42}"/>
                    </a:ext>
                  </a:extLst>
                </p:cNvPr>
                <p:cNvSpPr/>
                <p:nvPr/>
              </p:nvSpPr>
              <p:spPr>
                <a:xfrm>
                  <a:off x="9013149" y="6160974"/>
                  <a:ext cx="334645" cy="86360"/>
                </a:xfrm>
                <a:custGeom>
                  <a:avLst/>
                  <a:gdLst/>
                  <a:ahLst/>
                  <a:cxnLst/>
                  <a:rect l="l" t="t" r="r" b="b"/>
                  <a:pathLst>
                    <a:path w="334645" h="86360">
                      <a:moveTo>
                        <a:pt x="0" y="86238"/>
                      </a:moveTo>
                      <a:lnTo>
                        <a:pt x="334167" y="86238"/>
                      </a:lnTo>
                      <a:lnTo>
                        <a:pt x="334167" y="0"/>
                      </a:lnTo>
                      <a:lnTo>
                        <a:pt x="0" y="0"/>
                      </a:lnTo>
                      <a:lnTo>
                        <a:pt x="0" y="86238"/>
                      </a:lnTo>
                      <a:close/>
                    </a:path>
                  </a:pathLst>
                </a:custGeom>
                <a:ln w="10470">
                  <a:solidFill>
                    <a:srgbClr val="86B934"/>
                  </a:solidFill>
                </a:ln>
              </p:spPr>
              <p:txBody>
                <a:bodyPr wrap="square" lIns="0" tIns="0" rIns="0" bIns="0" rtlCol="0"/>
                <a:lstStyle/>
                <a:p>
                  <a:endParaRPr/>
                </a:p>
              </p:txBody>
            </p:sp>
            <p:sp>
              <p:nvSpPr>
                <p:cNvPr id="3823" name="object 1190">
                  <a:extLst>
                    <a:ext uri="{FF2B5EF4-FFF2-40B4-BE49-F238E27FC236}">
                      <a16:creationId xmlns:a16="http://schemas.microsoft.com/office/drawing/2014/main" id="{55BDC52C-D8CB-44A6-8D06-784C4CEF3D8A}"/>
                    </a:ext>
                  </a:extLst>
                </p:cNvPr>
                <p:cNvSpPr/>
                <p:nvPr/>
              </p:nvSpPr>
              <p:spPr>
                <a:xfrm>
                  <a:off x="9041897" y="6160978"/>
                  <a:ext cx="285750" cy="86360"/>
                </a:xfrm>
                <a:custGeom>
                  <a:avLst/>
                  <a:gdLst/>
                  <a:ahLst/>
                  <a:cxnLst/>
                  <a:rect l="l" t="t" r="r" b="b"/>
                  <a:pathLst>
                    <a:path w="285750" h="86360">
                      <a:moveTo>
                        <a:pt x="173554" y="0"/>
                      </a:moveTo>
                      <a:lnTo>
                        <a:pt x="0" y="0"/>
                      </a:lnTo>
                      <a:lnTo>
                        <a:pt x="116551" y="86238"/>
                      </a:lnTo>
                      <a:lnTo>
                        <a:pt x="285216" y="86238"/>
                      </a:lnTo>
                      <a:lnTo>
                        <a:pt x="173554" y="0"/>
                      </a:lnTo>
                      <a:close/>
                    </a:path>
                  </a:pathLst>
                </a:custGeom>
                <a:solidFill>
                  <a:srgbClr val="85BB24"/>
                </a:solidFill>
              </p:spPr>
              <p:txBody>
                <a:bodyPr wrap="square" lIns="0" tIns="0" rIns="0" bIns="0" rtlCol="0"/>
                <a:lstStyle/>
                <a:p>
                  <a:endParaRPr/>
                </a:p>
              </p:txBody>
            </p:sp>
            <p:sp>
              <p:nvSpPr>
                <p:cNvPr id="3824" name="object 1191">
                  <a:extLst>
                    <a:ext uri="{FF2B5EF4-FFF2-40B4-BE49-F238E27FC236}">
                      <a16:creationId xmlns:a16="http://schemas.microsoft.com/office/drawing/2014/main" id="{41F7DE04-B461-48FD-87E3-0AE00035C275}"/>
                    </a:ext>
                  </a:extLst>
                </p:cNvPr>
                <p:cNvSpPr/>
                <p:nvPr/>
              </p:nvSpPr>
              <p:spPr>
                <a:xfrm>
                  <a:off x="9041897" y="6160978"/>
                  <a:ext cx="285750" cy="86360"/>
                </a:xfrm>
                <a:custGeom>
                  <a:avLst/>
                  <a:gdLst/>
                  <a:ahLst/>
                  <a:cxnLst/>
                  <a:rect l="l" t="t" r="r" b="b"/>
                  <a:pathLst>
                    <a:path w="285750" h="86360">
                      <a:moveTo>
                        <a:pt x="173554" y="0"/>
                      </a:moveTo>
                      <a:lnTo>
                        <a:pt x="285216" y="86238"/>
                      </a:lnTo>
                      <a:lnTo>
                        <a:pt x="116551" y="86238"/>
                      </a:lnTo>
                      <a:lnTo>
                        <a:pt x="0" y="0"/>
                      </a:lnTo>
                      <a:lnTo>
                        <a:pt x="173554" y="0"/>
                      </a:lnTo>
                      <a:close/>
                    </a:path>
                  </a:pathLst>
                </a:custGeom>
                <a:ln w="10470">
                  <a:solidFill>
                    <a:srgbClr val="86B934"/>
                  </a:solidFill>
                </a:ln>
              </p:spPr>
              <p:txBody>
                <a:bodyPr wrap="square" lIns="0" tIns="0" rIns="0" bIns="0" rtlCol="0"/>
                <a:lstStyle/>
                <a:p>
                  <a:endParaRPr/>
                </a:p>
              </p:txBody>
            </p:sp>
          </p:grpSp>
          <p:grpSp>
            <p:nvGrpSpPr>
              <p:cNvPr id="3825" name="object 1192">
                <a:extLst>
                  <a:ext uri="{FF2B5EF4-FFF2-40B4-BE49-F238E27FC236}">
                    <a16:creationId xmlns:a16="http://schemas.microsoft.com/office/drawing/2014/main" id="{63E20DB3-39A6-4DD1-A4FC-18C80BD31D2E}"/>
                  </a:ext>
                </a:extLst>
              </p:cNvPr>
              <p:cNvGrpSpPr/>
              <p:nvPr/>
            </p:nvGrpSpPr>
            <p:grpSpPr>
              <a:xfrm>
                <a:off x="10562955" y="8894306"/>
                <a:ext cx="344805" cy="97155"/>
                <a:chOff x="8491542" y="6155739"/>
                <a:chExt cx="344805" cy="97155"/>
              </a:xfrm>
            </p:grpSpPr>
            <p:sp>
              <p:nvSpPr>
                <p:cNvPr id="3826" name="object 1193">
                  <a:extLst>
                    <a:ext uri="{FF2B5EF4-FFF2-40B4-BE49-F238E27FC236}">
                      <a16:creationId xmlns:a16="http://schemas.microsoft.com/office/drawing/2014/main" id="{5AE86A3D-2FEB-4EBD-975C-2A36D69E566B}"/>
                    </a:ext>
                  </a:extLst>
                </p:cNvPr>
                <p:cNvSpPr/>
                <p:nvPr/>
              </p:nvSpPr>
              <p:spPr>
                <a:xfrm>
                  <a:off x="8496777" y="6160974"/>
                  <a:ext cx="334645" cy="86360"/>
                </a:xfrm>
                <a:custGeom>
                  <a:avLst/>
                  <a:gdLst/>
                  <a:ahLst/>
                  <a:cxnLst/>
                  <a:rect l="l" t="t" r="r" b="b"/>
                  <a:pathLst>
                    <a:path w="334645" h="86360">
                      <a:moveTo>
                        <a:pt x="334167" y="0"/>
                      </a:moveTo>
                      <a:lnTo>
                        <a:pt x="0" y="0"/>
                      </a:lnTo>
                      <a:lnTo>
                        <a:pt x="0" y="86238"/>
                      </a:lnTo>
                      <a:lnTo>
                        <a:pt x="334167" y="86238"/>
                      </a:lnTo>
                      <a:lnTo>
                        <a:pt x="334167" y="0"/>
                      </a:lnTo>
                      <a:close/>
                    </a:path>
                  </a:pathLst>
                </a:custGeom>
                <a:solidFill>
                  <a:srgbClr val="85BB24"/>
                </a:solidFill>
              </p:spPr>
              <p:txBody>
                <a:bodyPr wrap="square" lIns="0" tIns="0" rIns="0" bIns="0" rtlCol="0"/>
                <a:lstStyle/>
                <a:p>
                  <a:endParaRPr/>
                </a:p>
              </p:txBody>
            </p:sp>
            <p:sp>
              <p:nvSpPr>
                <p:cNvPr id="3827" name="object 1194">
                  <a:extLst>
                    <a:ext uri="{FF2B5EF4-FFF2-40B4-BE49-F238E27FC236}">
                      <a16:creationId xmlns:a16="http://schemas.microsoft.com/office/drawing/2014/main" id="{C1C00FD7-792A-4387-8794-879E8903A996}"/>
                    </a:ext>
                  </a:extLst>
                </p:cNvPr>
                <p:cNvSpPr/>
                <p:nvPr/>
              </p:nvSpPr>
              <p:spPr>
                <a:xfrm>
                  <a:off x="8496777" y="6160974"/>
                  <a:ext cx="334645" cy="86360"/>
                </a:xfrm>
                <a:custGeom>
                  <a:avLst/>
                  <a:gdLst/>
                  <a:ahLst/>
                  <a:cxnLst/>
                  <a:rect l="l" t="t" r="r" b="b"/>
                  <a:pathLst>
                    <a:path w="334645" h="86360">
                      <a:moveTo>
                        <a:pt x="0" y="86238"/>
                      </a:moveTo>
                      <a:lnTo>
                        <a:pt x="334167" y="86238"/>
                      </a:lnTo>
                      <a:lnTo>
                        <a:pt x="334167" y="0"/>
                      </a:lnTo>
                      <a:lnTo>
                        <a:pt x="0" y="0"/>
                      </a:lnTo>
                      <a:lnTo>
                        <a:pt x="0" y="86238"/>
                      </a:lnTo>
                      <a:close/>
                    </a:path>
                  </a:pathLst>
                </a:custGeom>
                <a:ln w="10470">
                  <a:solidFill>
                    <a:srgbClr val="86B934"/>
                  </a:solidFill>
                </a:ln>
              </p:spPr>
              <p:txBody>
                <a:bodyPr wrap="square" lIns="0" tIns="0" rIns="0" bIns="0" rtlCol="0"/>
                <a:lstStyle/>
                <a:p>
                  <a:endParaRPr/>
                </a:p>
              </p:txBody>
            </p:sp>
            <p:sp>
              <p:nvSpPr>
                <p:cNvPr id="3828" name="object 1195">
                  <a:extLst>
                    <a:ext uri="{FF2B5EF4-FFF2-40B4-BE49-F238E27FC236}">
                      <a16:creationId xmlns:a16="http://schemas.microsoft.com/office/drawing/2014/main" id="{3A41DB66-2C2A-41F0-96E8-F183F21E95CA}"/>
                    </a:ext>
                  </a:extLst>
                </p:cNvPr>
                <p:cNvSpPr/>
                <p:nvPr/>
              </p:nvSpPr>
              <p:spPr>
                <a:xfrm>
                  <a:off x="8525527" y="6160978"/>
                  <a:ext cx="285750" cy="86360"/>
                </a:xfrm>
                <a:custGeom>
                  <a:avLst/>
                  <a:gdLst/>
                  <a:ahLst/>
                  <a:cxnLst/>
                  <a:rect l="l" t="t" r="r" b="b"/>
                  <a:pathLst>
                    <a:path w="285750" h="86360">
                      <a:moveTo>
                        <a:pt x="173554" y="0"/>
                      </a:moveTo>
                      <a:lnTo>
                        <a:pt x="0" y="0"/>
                      </a:lnTo>
                      <a:lnTo>
                        <a:pt x="116551" y="86238"/>
                      </a:lnTo>
                      <a:lnTo>
                        <a:pt x="285216" y="86238"/>
                      </a:lnTo>
                      <a:lnTo>
                        <a:pt x="173554" y="0"/>
                      </a:lnTo>
                      <a:close/>
                    </a:path>
                  </a:pathLst>
                </a:custGeom>
                <a:solidFill>
                  <a:srgbClr val="85BB24"/>
                </a:solidFill>
              </p:spPr>
              <p:txBody>
                <a:bodyPr wrap="square" lIns="0" tIns="0" rIns="0" bIns="0" rtlCol="0"/>
                <a:lstStyle/>
                <a:p>
                  <a:endParaRPr/>
                </a:p>
              </p:txBody>
            </p:sp>
            <p:sp>
              <p:nvSpPr>
                <p:cNvPr id="3829" name="object 1196">
                  <a:extLst>
                    <a:ext uri="{FF2B5EF4-FFF2-40B4-BE49-F238E27FC236}">
                      <a16:creationId xmlns:a16="http://schemas.microsoft.com/office/drawing/2014/main" id="{5AE255B7-8ACE-4656-B6D8-BF781267B752}"/>
                    </a:ext>
                  </a:extLst>
                </p:cNvPr>
                <p:cNvSpPr/>
                <p:nvPr/>
              </p:nvSpPr>
              <p:spPr>
                <a:xfrm>
                  <a:off x="8525527" y="6160978"/>
                  <a:ext cx="285750" cy="86360"/>
                </a:xfrm>
                <a:custGeom>
                  <a:avLst/>
                  <a:gdLst/>
                  <a:ahLst/>
                  <a:cxnLst/>
                  <a:rect l="l" t="t" r="r" b="b"/>
                  <a:pathLst>
                    <a:path w="285750" h="86360">
                      <a:moveTo>
                        <a:pt x="173554" y="0"/>
                      </a:moveTo>
                      <a:lnTo>
                        <a:pt x="285216" y="86238"/>
                      </a:lnTo>
                      <a:lnTo>
                        <a:pt x="116551" y="86238"/>
                      </a:lnTo>
                      <a:lnTo>
                        <a:pt x="0" y="0"/>
                      </a:lnTo>
                      <a:lnTo>
                        <a:pt x="173554" y="0"/>
                      </a:lnTo>
                      <a:close/>
                    </a:path>
                  </a:pathLst>
                </a:custGeom>
                <a:ln w="10470">
                  <a:solidFill>
                    <a:srgbClr val="86B934"/>
                  </a:solidFill>
                </a:ln>
              </p:spPr>
              <p:txBody>
                <a:bodyPr wrap="square" lIns="0" tIns="0" rIns="0" bIns="0" rtlCol="0"/>
                <a:lstStyle/>
                <a:p>
                  <a:endParaRPr/>
                </a:p>
              </p:txBody>
            </p:sp>
          </p:grpSp>
          <p:grpSp>
            <p:nvGrpSpPr>
              <p:cNvPr id="3830" name="object 1197">
                <a:extLst>
                  <a:ext uri="{FF2B5EF4-FFF2-40B4-BE49-F238E27FC236}">
                    <a16:creationId xmlns:a16="http://schemas.microsoft.com/office/drawing/2014/main" id="{C2E5C1B7-EF5A-45F8-9907-55C5BC51E979}"/>
                  </a:ext>
                </a:extLst>
              </p:cNvPr>
              <p:cNvGrpSpPr/>
              <p:nvPr/>
            </p:nvGrpSpPr>
            <p:grpSpPr>
              <a:xfrm>
                <a:off x="10046583" y="8894306"/>
                <a:ext cx="344805" cy="97155"/>
                <a:chOff x="7975170" y="6155739"/>
                <a:chExt cx="344805" cy="97155"/>
              </a:xfrm>
            </p:grpSpPr>
            <p:sp>
              <p:nvSpPr>
                <p:cNvPr id="3831" name="object 1198">
                  <a:extLst>
                    <a:ext uri="{FF2B5EF4-FFF2-40B4-BE49-F238E27FC236}">
                      <a16:creationId xmlns:a16="http://schemas.microsoft.com/office/drawing/2014/main" id="{3245DB9B-E99B-49D6-9A88-E8ADE5C7759B}"/>
                    </a:ext>
                  </a:extLst>
                </p:cNvPr>
                <p:cNvSpPr/>
                <p:nvPr/>
              </p:nvSpPr>
              <p:spPr>
                <a:xfrm>
                  <a:off x="7980406" y="6160974"/>
                  <a:ext cx="334645" cy="86360"/>
                </a:xfrm>
                <a:custGeom>
                  <a:avLst/>
                  <a:gdLst/>
                  <a:ahLst/>
                  <a:cxnLst/>
                  <a:rect l="l" t="t" r="r" b="b"/>
                  <a:pathLst>
                    <a:path w="334645" h="86360">
                      <a:moveTo>
                        <a:pt x="334167" y="0"/>
                      </a:moveTo>
                      <a:lnTo>
                        <a:pt x="0" y="0"/>
                      </a:lnTo>
                      <a:lnTo>
                        <a:pt x="0" y="86238"/>
                      </a:lnTo>
                      <a:lnTo>
                        <a:pt x="334167" y="86238"/>
                      </a:lnTo>
                      <a:lnTo>
                        <a:pt x="334167" y="0"/>
                      </a:lnTo>
                      <a:close/>
                    </a:path>
                  </a:pathLst>
                </a:custGeom>
                <a:solidFill>
                  <a:srgbClr val="85BB24"/>
                </a:solidFill>
              </p:spPr>
              <p:txBody>
                <a:bodyPr wrap="square" lIns="0" tIns="0" rIns="0" bIns="0" rtlCol="0"/>
                <a:lstStyle/>
                <a:p>
                  <a:endParaRPr/>
                </a:p>
              </p:txBody>
            </p:sp>
            <p:sp>
              <p:nvSpPr>
                <p:cNvPr id="3832" name="object 1199">
                  <a:extLst>
                    <a:ext uri="{FF2B5EF4-FFF2-40B4-BE49-F238E27FC236}">
                      <a16:creationId xmlns:a16="http://schemas.microsoft.com/office/drawing/2014/main" id="{17EEF01C-B2A8-4AC1-A59E-E98C71B5A93B}"/>
                    </a:ext>
                  </a:extLst>
                </p:cNvPr>
                <p:cNvSpPr/>
                <p:nvPr/>
              </p:nvSpPr>
              <p:spPr>
                <a:xfrm>
                  <a:off x="7980406" y="6160974"/>
                  <a:ext cx="334645" cy="86360"/>
                </a:xfrm>
                <a:custGeom>
                  <a:avLst/>
                  <a:gdLst/>
                  <a:ahLst/>
                  <a:cxnLst/>
                  <a:rect l="l" t="t" r="r" b="b"/>
                  <a:pathLst>
                    <a:path w="334645" h="86360">
                      <a:moveTo>
                        <a:pt x="0" y="86238"/>
                      </a:moveTo>
                      <a:lnTo>
                        <a:pt x="334167" y="86238"/>
                      </a:lnTo>
                      <a:lnTo>
                        <a:pt x="334167" y="0"/>
                      </a:lnTo>
                      <a:lnTo>
                        <a:pt x="0" y="0"/>
                      </a:lnTo>
                      <a:lnTo>
                        <a:pt x="0" y="86238"/>
                      </a:lnTo>
                      <a:close/>
                    </a:path>
                  </a:pathLst>
                </a:custGeom>
                <a:ln w="10470">
                  <a:solidFill>
                    <a:srgbClr val="86B934"/>
                  </a:solidFill>
                </a:ln>
              </p:spPr>
              <p:txBody>
                <a:bodyPr wrap="square" lIns="0" tIns="0" rIns="0" bIns="0" rtlCol="0"/>
                <a:lstStyle/>
                <a:p>
                  <a:endParaRPr/>
                </a:p>
              </p:txBody>
            </p:sp>
            <p:sp>
              <p:nvSpPr>
                <p:cNvPr id="3833" name="object 1200">
                  <a:extLst>
                    <a:ext uri="{FF2B5EF4-FFF2-40B4-BE49-F238E27FC236}">
                      <a16:creationId xmlns:a16="http://schemas.microsoft.com/office/drawing/2014/main" id="{E3722E35-EF9B-4BCC-BEC3-065C55B8DE01}"/>
                    </a:ext>
                  </a:extLst>
                </p:cNvPr>
                <p:cNvSpPr/>
                <p:nvPr/>
              </p:nvSpPr>
              <p:spPr>
                <a:xfrm>
                  <a:off x="8009157" y="6160978"/>
                  <a:ext cx="285750" cy="86360"/>
                </a:xfrm>
                <a:custGeom>
                  <a:avLst/>
                  <a:gdLst/>
                  <a:ahLst/>
                  <a:cxnLst/>
                  <a:rect l="l" t="t" r="r" b="b"/>
                  <a:pathLst>
                    <a:path w="285750" h="86360">
                      <a:moveTo>
                        <a:pt x="173554" y="0"/>
                      </a:moveTo>
                      <a:lnTo>
                        <a:pt x="0" y="0"/>
                      </a:lnTo>
                      <a:lnTo>
                        <a:pt x="116551" y="86238"/>
                      </a:lnTo>
                      <a:lnTo>
                        <a:pt x="285216" y="86238"/>
                      </a:lnTo>
                      <a:lnTo>
                        <a:pt x="173554" y="0"/>
                      </a:lnTo>
                      <a:close/>
                    </a:path>
                  </a:pathLst>
                </a:custGeom>
                <a:solidFill>
                  <a:srgbClr val="85BB24"/>
                </a:solidFill>
              </p:spPr>
              <p:txBody>
                <a:bodyPr wrap="square" lIns="0" tIns="0" rIns="0" bIns="0" rtlCol="0"/>
                <a:lstStyle/>
                <a:p>
                  <a:endParaRPr/>
                </a:p>
              </p:txBody>
            </p:sp>
            <p:sp>
              <p:nvSpPr>
                <p:cNvPr id="3834" name="object 1201">
                  <a:extLst>
                    <a:ext uri="{FF2B5EF4-FFF2-40B4-BE49-F238E27FC236}">
                      <a16:creationId xmlns:a16="http://schemas.microsoft.com/office/drawing/2014/main" id="{C4C122BA-647C-47A4-9FEC-9AF41D1BFCFA}"/>
                    </a:ext>
                  </a:extLst>
                </p:cNvPr>
                <p:cNvSpPr/>
                <p:nvPr/>
              </p:nvSpPr>
              <p:spPr>
                <a:xfrm>
                  <a:off x="8009157" y="6160978"/>
                  <a:ext cx="285750" cy="86360"/>
                </a:xfrm>
                <a:custGeom>
                  <a:avLst/>
                  <a:gdLst/>
                  <a:ahLst/>
                  <a:cxnLst/>
                  <a:rect l="l" t="t" r="r" b="b"/>
                  <a:pathLst>
                    <a:path w="285750" h="86360">
                      <a:moveTo>
                        <a:pt x="173554" y="0"/>
                      </a:moveTo>
                      <a:lnTo>
                        <a:pt x="285216" y="86238"/>
                      </a:lnTo>
                      <a:lnTo>
                        <a:pt x="116551" y="86238"/>
                      </a:lnTo>
                      <a:lnTo>
                        <a:pt x="0" y="0"/>
                      </a:lnTo>
                      <a:lnTo>
                        <a:pt x="173554" y="0"/>
                      </a:lnTo>
                      <a:close/>
                    </a:path>
                  </a:pathLst>
                </a:custGeom>
                <a:ln w="10470">
                  <a:solidFill>
                    <a:srgbClr val="86B934"/>
                  </a:solidFill>
                </a:ln>
              </p:spPr>
              <p:txBody>
                <a:bodyPr wrap="square" lIns="0" tIns="0" rIns="0" bIns="0" rtlCol="0"/>
                <a:lstStyle/>
                <a:p>
                  <a:endParaRPr/>
                </a:p>
              </p:txBody>
            </p:sp>
          </p:grpSp>
          <p:grpSp>
            <p:nvGrpSpPr>
              <p:cNvPr id="3835" name="object 1202">
                <a:extLst>
                  <a:ext uri="{FF2B5EF4-FFF2-40B4-BE49-F238E27FC236}">
                    <a16:creationId xmlns:a16="http://schemas.microsoft.com/office/drawing/2014/main" id="{8304F0A9-FDBE-4231-B9B1-5C50258A7E2A}"/>
                  </a:ext>
                </a:extLst>
              </p:cNvPr>
              <p:cNvGrpSpPr/>
              <p:nvPr/>
            </p:nvGrpSpPr>
            <p:grpSpPr>
              <a:xfrm>
                <a:off x="11079327" y="9121252"/>
                <a:ext cx="344805" cy="97155"/>
                <a:chOff x="9007914" y="6382685"/>
                <a:chExt cx="344805" cy="97155"/>
              </a:xfrm>
            </p:grpSpPr>
            <p:sp>
              <p:nvSpPr>
                <p:cNvPr id="3836" name="object 1203">
                  <a:extLst>
                    <a:ext uri="{FF2B5EF4-FFF2-40B4-BE49-F238E27FC236}">
                      <a16:creationId xmlns:a16="http://schemas.microsoft.com/office/drawing/2014/main" id="{372D7175-F540-4BAD-A730-89B481BCCE4B}"/>
                    </a:ext>
                  </a:extLst>
                </p:cNvPr>
                <p:cNvSpPr/>
                <p:nvPr/>
              </p:nvSpPr>
              <p:spPr>
                <a:xfrm>
                  <a:off x="9013149" y="6387920"/>
                  <a:ext cx="334645" cy="86360"/>
                </a:xfrm>
                <a:custGeom>
                  <a:avLst/>
                  <a:gdLst/>
                  <a:ahLst/>
                  <a:cxnLst/>
                  <a:rect l="l" t="t" r="r" b="b"/>
                  <a:pathLst>
                    <a:path w="334645" h="86360">
                      <a:moveTo>
                        <a:pt x="334167" y="0"/>
                      </a:moveTo>
                      <a:lnTo>
                        <a:pt x="0" y="0"/>
                      </a:lnTo>
                      <a:lnTo>
                        <a:pt x="0" y="86238"/>
                      </a:lnTo>
                      <a:lnTo>
                        <a:pt x="334167" y="86238"/>
                      </a:lnTo>
                      <a:lnTo>
                        <a:pt x="334167" y="0"/>
                      </a:lnTo>
                      <a:close/>
                    </a:path>
                  </a:pathLst>
                </a:custGeom>
                <a:solidFill>
                  <a:srgbClr val="85BB24"/>
                </a:solidFill>
              </p:spPr>
              <p:txBody>
                <a:bodyPr wrap="square" lIns="0" tIns="0" rIns="0" bIns="0" rtlCol="0"/>
                <a:lstStyle/>
                <a:p>
                  <a:endParaRPr/>
                </a:p>
              </p:txBody>
            </p:sp>
            <p:sp>
              <p:nvSpPr>
                <p:cNvPr id="3837" name="object 1204">
                  <a:extLst>
                    <a:ext uri="{FF2B5EF4-FFF2-40B4-BE49-F238E27FC236}">
                      <a16:creationId xmlns:a16="http://schemas.microsoft.com/office/drawing/2014/main" id="{E914F08D-D018-43CC-AA26-687722A194A4}"/>
                    </a:ext>
                  </a:extLst>
                </p:cNvPr>
                <p:cNvSpPr/>
                <p:nvPr/>
              </p:nvSpPr>
              <p:spPr>
                <a:xfrm>
                  <a:off x="9013149" y="6387920"/>
                  <a:ext cx="334645" cy="86360"/>
                </a:xfrm>
                <a:custGeom>
                  <a:avLst/>
                  <a:gdLst/>
                  <a:ahLst/>
                  <a:cxnLst/>
                  <a:rect l="l" t="t" r="r" b="b"/>
                  <a:pathLst>
                    <a:path w="334645" h="86360">
                      <a:moveTo>
                        <a:pt x="0" y="86238"/>
                      </a:moveTo>
                      <a:lnTo>
                        <a:pt x="334167" y="86238"/>
                      </a:lnTo>
                      <a:lnTo>
                        <a:pt x="334167" y="0"/>
                      </a:lnTo>
                      <a:lnTo>
                        <a:pt x="0" y="0"/>
                      </a:lnTo>
                      <a:lnTo>
                        <a:pt x="0" y="86238"/>
                      </a:lnTo>
                      <a:close/>
                    </a:path>
                  </a:pathLst>
                </a:custGeom>
                <a:ln w="10470">
                  <a:solidFill>
                    <a:srgbClr val="86B934"/>
                  </a:solidFill>
                </a:ln>
              </p:spPr>
              <p:txBody>
                <a:bodyPr wrap="square" lIns="0" tIns="0" rIns="0" bIns="0" rtlCol="0"/>
                <a:lstStyle/>
                <a:p>
                  <a:endParaRPr/>
                </a:p>
              </p:txBody>
            </p:sp>
            <p:sp>
              <p:nvSpPr>
                <p:cNvPr id="3838" name="object 1205">
                  <a:extLst>
                    <a:ext uri="{FF2B5EF4-FFF2-40B4-BE49-F238E27FC236}">
                      <a16:creationId xmlns:a16="http://schemas.microsoft.com/office/drawing/2014/main" id="{B07C836D-6F8E-4AD8-9EB8-1706438C85EE}"/>
                    </a:ext>
                  </a:extLst>
                </p:cNvPr>
                <p:cNvSpPr/>
                <p:nvPr/>
              </p:nvSpPr>
              <p:spPr>
                <a:xfrm>
                  <a:off x="9041897" y="6387924"/>
                  <a:ext cx="285750" cy="86360"/>
                </a:xfrm>
                <a:custGeom>
                  <a:avLst/>
                  <a:gdLst/>
                  <a:ahLst/>
                  <a:cxnLst/>
                  <a:rect l="l" t="t" r="r" b="b"/>
                  <a:pathLst>
                    <a:path w="285750" h="86360">
                      <a:moveTo>
                        <a:pt x="173554" y="0"/>
                      </a:moveTo>
                      <a:lnTo>
                        <a:pt x="0" y="0"/>
                      </a:lnTo>
                      <a:lnTo>
                        <a:pt x="116551" y="86238"/>
                      </a:lnTo>
                      <a:lnTo>
                        <a:pt x="285216" y="86238"/>
                      </a:lnTo>
                      <a:lnTo>
                        <a:pt x="173554" y="0"/>
                      </a:lnTo>
                      <a:close/>
                    </a:path>
                  </a:pathLst>
                </a:custGeom>
                <a:solidFill>
                  <a:srgbClr val="85BB24"/>
                </a:solidFill>
              </p:spPr>
              <p:txBody>
                <a:bodyPr wrap="square" lIns="0" tIns="0" rIns="0" bIns="0" rtlCol="0"/>
                <a:lstStyle/>
                <a:p>
                  <a:endParaRPr/>
                </a:p>
              </p:txBody>
            </p:sp>
            <p:sp>
              <p:nvSpPr>
                <p:cNvPr id="3839" name="object 1206">
                  <a:extLst>
                    <a:ext uri="{FF2B5EF4-FFF2-40B4-BE49-F238E27FC236}">
                      <a16:creationId xmlns:a16="http://schemas.microsoft.com/office/drawing/2014/main" id="{A2E997C2-2084-4E7F-98CB-D5DD7F38ED78}"/>
                    </a:ext>
                  </a:extLst>
                </p:cNvPr>
                <p:cNvSpPr/>
                <p:nvPr/>
              </p:nvSpPr>
              <p:spPr>
                <a:xfrm>
                  <a:off x="9041897" y="6387924"/>
                  <a:ext cx="285750" cy="86360"/>
                </a:xfrm>
                <a:custGeom>
                  <a:avLst/>
                  <a:gdLst/>
                  <a:ahLst/>
                  <a:cxnLst/>
                  <a:rect l="l" t="t" r="r" b="b"/>
                  <a:pathLst>
                    <a:path w="285750" h="86360">
                      <a:moveTo>
                        <a:pt x="173554" y="0"/>
                      </a:moveTo>
                      <a:lnTo>
                        <a:pt x="285216" y="86238"/>
                      </a:lnTo>
                      <a:lnTo>
                        <a:pt x="116551" y="86238"/>
                      </a:lnTo>
                      <a:lnTo>
                        <a:pt x="0" y="0"/>
                      </a:lnTo>
                      <a:lnTo>
                        <a:pt x="173554" y="0"/>
                      </a:lnTo>
                      <a:close/>
                    </a:path>
                  </a:pathLst>
                </a:custGeom>
                <a:ln w="10470">
                  <a:solidFill>
                    <a:srgbClr val="86B934"/>
                  </a:solidFill>
                </a:ln>
              </p:spPr>
              <p:txBody>
                <a:bodyPr wrap="square" lIns="0" tIns="0" rIns="0" bIns="0" rtlCol="0"/>
                <a:lstStyle/>
                <a:p>
                  <a:endParaRPr/>
                </a:p>
              </p:txBody>
            </p:sp>
          </p:grpSp>
          <p:grpSp>
            <p:nvGrpSpPr>
              <p:cNvPr id="3840" name="object 1207">
                <a:extLst>
                  <a:ext uri="{FF2B5EF4-FFF2-40B4-BE49-F238E27FC236}">
                    <a16:creationId xmlns:a16="http://schemas.microsoft.com/office/drawing/2014/main" id="{87D509F9-DC08-45C8-BFBE-85F6BF13B772}"/>
                  </a:ext>
                </a:extLst>
              </p:cNvPr>
              <p:cNvGrpSpPr/>
              <p:nvPr/>
            </p:nvGrpSpPr>
            <p:grpSpPr>
              <a:xfrm>
                <a:off x="10562955" y="9121252"/>
                <a:ext cx="344805" cy="97155"/>
                <a:chOff x="8491542" y="6382685"/>
                <a:chExt cx="344805" cy="97155"/>
              </a:xfrm>
            </p:grpSpPr>
            <p:sp>
              <p:nvSpPr>
                <p:cNvPr id="3841" name="object 1208">
                  <a:extLst>
                    <a:ext uri="{FF2B5EF4-FFF2-40B4-BE49-F238E27FC236}">
                      <a16:creationId xmlns:a16="http://schemas.microsoft.com/office/drawing/2014/main" id="{ADE12E83-7B7B-40A8-9E65-3A421F1CA30A}"/>
                    </a:ext>
                  </a:extLst>
                </p:cNvPr>
                <p:cNvSpPr/>
                <p:nvPr/>
              </p:nvSpPr>
              <p:spPr>
                <a:xfrm>
                  <a:off x="8496777" y="6387920"/>
                  <a:ext cx="334645" cy="86360"/>
                </a:xfrm>
                <a:custGeom>
                  <a:avLst/>
                  <a:gdLst/>
                  <a:ahLst/>
                  <a:cxnLst/>
                  <a:rect l="l" t="t" r="r" b="b"/>
                  <a:pathLst>
                    <a:path w="334645" h="86360">
                      <a:moveTo>
                        <a:pt x="334167" y="0"/>
                      </a:moveTo>
                      <a:lnTo>
                        <a:pt x="0" y="0"/>
                      </a:lnTo>
                      <a:lnTo>
                        <a:pt x="0" y="86238"/>
                      </a:lnTo>
                      <a:lnTo>
                        <a:pt x="334167" y="86238"/>
                      </a:lnTo>
                      <a:lnTo>
                        <a:pt x="334167" y="0"/>
                      </a:lnTo>
                      <a:close/>
                    </a:path>
                  </a:pathLst>
                </a:custGeom>
                <a:solidFill>
                  <a:srgbClr val="85BB24"/>
                </a:solidFill>
              </p:spPr>
              <p:txBody>
                <a:bodyPr wrap="square" lIns="0" tIns="0" rIns="0" bIns="0" rtlCol="0"/>
                <a:lstStyle/>
                <a:p>
                  <a:endParaRPr/>
                </a:p>
              </p:txBody>
            </p:sp>
            <p:sp>
              <p:nvSpPr>
                <p:cNvPr id="3842" name="object 1209">
                  <a:extLst>
                    <a:ext uri="{FF2B5EF4-FFF2-40B4-BE49-F238E27FC236}">
                      <a16:creationId xmlns:a16="http://schemas.microsoft.com/office/drawing/2014/main" id="{15E2D47D-B512-486A-B95E-9A9CB7CE8710}"/>
                    </a:ext>
                  </a:extLst>
                </p:cNvPr>
                <p:cNvSpPr/>
                <p:nvPr/>
              </p:nvSpPr>
              <p:spPr>
                <a:xfrm>
                  <a:off x="8496777" y="6387920"/>
                  <a:ext cx="334645" cy="86360"/>
                </a:xfrm>
                <a:custGeom>
                  <a:avLst/>
                  <a:gdLst/>
                  <a:ahLst/>
                  <a:cxnLst/>
                  <a:rect l="l" t="t" r="r" b="b"/>
                  <a:pathLst>
                    <a:path w="334645" h="86360">
                      <a:moveTo>
                        <a:pt x="0" y="86238"/>
                      </a:moveTo>
                      <a:lnTo>
                        <a:pt x="334167" y="86238"/>
                      </a:lnTo>
                      <a:lnTo>
                        <a:pt x="334167" y="0"/>
                      </a:lnTo>
                      <a:lnTo>
                        <a:pt x="0" y="0"/>
                      </a:lnTo>
                      <a:lnTo>
                        <a:pt x="0" y="86238"/>
                      </a:lnTo>
                      <a:close/>
                    </a:path>
                  </a:pathLst>
                </a:custGeom>
                <a:ln w="10470">
                  <a:solidFill>
                    <a:srgbClr val="86B934"/>
                  </a:solidFill>
                </a:ln>
              </p:spPr>
              <p:txBody>
                <a:bodyPr wrap="square" lIns="0" tIns="0" rIns="0" bIns="0" rtlCol="0"/>
                <a:lstStyle/>
                <a:p>
                  <a:endParaRPr/>
                </a:p>
              </p:txBody>
            </p:sp>
            <p:sp>
              <p:nvSpPr>
                <p:cNvPr id="3843" name="object 1210">
                  <a:extLst>
                    <a:ext uri="{FF2B5EF4-FFF2-40B4-BE49-F238E27FC236}">
                      <a16:creationId xmlns:a16="http://schemas.microsoft.com/office/drawing/2014/main" id="{3483FD5F-B62E-489B-9133-9912D891E25F}"/>
                    </a:ext>
                  </a:extLst>
                </p:cNvPr>
                <p:cNvSpPr/>
                <p:nvPr/>
              </p:nvSpPr>
              <p:spPr>
                <a:xfrm>
                  <a:off x="8525527" y="6387924"/>
                  <a:ext cx="285750" cy="86360"/>
                </a:xfrm>
                <a:custGeom>
                  <a:avLst/>
                  <a:gdLst/>
                  <a:ahLst/>
                  <a:cxnLst/>
                  <a:rect l="l" t="t" r="r" b="b"/>
                  <a:pathLst>
                    <a:path w="285750" h="86360">
                      <a:moveTo>
                        <a:pt x="173554" y="0"/>
                      </a:moveTo>
                      <a:lnTo>
                        <a:pt x="0" y="0"/>
                      </a:lnTo>
                      <a:lnTo>
                        <a:pt x="116551" y="86238"/>
                      </a:lnTo>
                      <a:lnTo>
                        <a:pt x="285216" y="86238"/>
                      </a:lnTo>
                      <a:lnTo>
                        <a:pt x="173554" y="0"/>
                      </a:lnTo>
                      <a:close/>
                    </a:path>
                  </a:pathLst>
                </a:custGeom>
                <a:solidFill>
                  <a:srgbClr val="85BB24"/>
                </a:solidFill>
              </p:spPr>
              <p:txBody>
                <a:bodyPr wrap="square" lIns="0" tIns="0" rIns="0" bIns="0" rtlCol="0"/>
                <a:lstStyle/>
                <a:p>
                  <a:endParaRPr/>
                </a:p>
              </p:txBody>
            </p:sp>
            <p:sp>
              <p:nvSpPr>
                <p:cNvPr id="3844" name="object 1211">
                  <a:extLst>
                    <a:ext uri="{FF2B5EF4-FFF2-40B4-BE49-F238E27FC236}">
                      <a16:creationId xmlns:a16="http://schemas.microsoft.com/office/drawing/2014/main" id="{07D9962B-9256-41E2-965C-FEF5F6F53635}"/>
                    </a:ext>
                  </a:extLst>
                </p:cNvPr>
                <p:cNvSpPr/>
                <p:nvPr/>
              </p:nvSpPr>
              <p:spPr>
                <a:xfrm>
                  <a:off x="8525527" y="6387924"/>
                  <a:ext cx="285750" cy="86360"/>
                </a:xfrm>
                <a:custGeom>
                  <a:avLst/>
                  <a:gdLst/>
                  <a:ahLst/>
                  <a:cxnLst/>
                  <a:rect l="l" t="t" r="r" b="b"/>
                  <a:pathLst>
                    <a:path w="285750" h="86360">
                      <a:moveTo>
                        <a:pt x="173554" y="0"/>
                      </a:moveTo>
                      <a:lnTo>
                        <a:pt x="285216" y="86238"/>
                      </a:lnTo>
                      <a:lnTo>
                        <a:pt x="116551" y="86238"/>
                      </a:lnTo>
                      <a:lnTo>
                        <a:pt x="0" y="0"/>
                      </a:lnTo>
                      <a:lnTo>
                        <a:pt x="173554" y="0"/>
                      </a:lnTo>
                      <a:close/>
                    </a:path>
                  </a:pathLst>
                </a:custGeom>
                <a:ln w="10470">
                  <a:solidFill>
                    <a:srgbClr val="86B934"/>
                  </a:solidFill>
                </a:ln>
              </p:spPr>
              <p:txBody>
                <a:bodyPr wrap="square" lIns="0" tIns="0" rIns="0" bIns="0" rtlCol="0"/>
                <a:lstStyle/>
                <a:p>
                  <a:endParaRPr/>
                </a:p>
              </p:txBody>
            </p:sp>
          </p:grpSp>
          <p:grpSp>
            <p:nvGrpSpPr>
              <p:cNvPr id="3845" name="object 1212">
                <a:extLst>
                  <a:ext uri="{FF2B5EF4-FFF2-40B4-BE49-F238E27FC236}">
                    <a16:creationId xmlns:a16="http://schemas.microsoft.com/office/drawing/2014/main" id="{7FB20B9D-F7CA-4756-A3F7-4A976FFDAEA7}"/>
                  </a:ext>
                </a:extLst>
              </p:cNvPr>
              <p:cNvGrpSpPr/>
              <p:nvPr/>
            </p:nvGrpSpPr>
            <p:grpSpPr>
              <a:xfrm>
                <a:off x="10046583" y="9121252"/>
                <a:ext cx="344805" cy="97155"/>
                <a:chOff x="7975170" y="6382685"/>
                <a:chExt cx="344805" cy="97155"/>
              </a:xfrm>
            </p:grpSpPr>
            <p:sp>
              <p:nvSpPr>
                <p:cNvPr id="3846" name="object 1213">
                  <a:extLst>
                    <a:ext uri="{FF2B5EF4-FFF2-40B4-BE49-F238E27FC236}">
                      <a16:creationId xmlns:a16="http://schemas.microsoft.com/office/drawing/2014/main" id="{257FCFF8-E5FA-4DD4-8267-A30869F74654}"/>
                    </a:ext>
                  </a:extLst>
                </p:cNvPr>
                <p:cNvSpPr/>
                <p:nvPr/>
              </p:nvSpPr>
              <p:spPr>
                <a:xfrm>
                  <a:off x="7980406" y="6387920"/>
                  <a:ext cx="334645" cy="86360"/>
                </a:xfrm>
                <a:custGeom>
                  <a:avLst/>
                  <a:gdLst/>
                  <a:ahLst/>
                  <a:cxnLst/>
                  <a:rect l="l" t="t" r="r" b="b"/>
                  <a:pathLst>
                    <a:path w="334645" h="86360">
                      <a:moveTo>
                        <a:pt x="334167" y="0"/>
                      </a:moveTo>
                      <a:lnTo>
                        <a:pt x="0" y="0"/>
                      </a:lnTo>
                      <a:lnTo>
                        <a:pt x="0" y="86238"/>
                      </a:lnTo>
                      <a:lnTo>
                        <a:pt x="334167" y="86238"/>
                      </a:lnTo>
                      <a:lnTo>
                        <a:pt x="334167" y="0"/>
                      </a:lnTo>
                      <a:close/>
                    </a:path>
                  </a:pathLst>
                </a:custGeom>
                <a:solidFill>
                  <a:srgbClr val="85BB24"/>
                </a:solidFill>
              </p:spPr>
              <p:txBody>
                <a:bodyPr wrap="square" lIns="0" tIns="0" rIns="0" bIns="0" rtlCol="0"/>
                <a:lstStyle/>
                <a:p>
                  <a:endParaRPr/>
                </a:p>
              </p:txBody>
            </p:sp>
            <p:sp>
              <p:nvSpPr>
                <p:cNvPr id="3847" name="object 1214">
                  <a:extLst>
                    <a:ext uri="{FF2B5EF4-FFF2-40B4-BE49-F238E27FC236}">
                      <a16:creationId xmlns:a16="http://schemas.microsoft.com/office/drawing/2014/main" id="{F5772365-2C4C-495C-9537-48C6824170C2}"/>
                    </a:ext>
                  </a:extLst>
                </p:cNvPr>
                <p:cNvSpPr/>
                <p:nvPr/>
              </p:nvSpPr>
              <p:spPr>
                <a:xfrm>
                  <a:off x="7980406" y="6387920"/>
                  <a:ext cx="334645" cy="86360"/>
                </a:xfrm>
                <a:custGeom>
                  <a:avLst/>
                  <a:gdLst/>
                  <a:ahLst/>
                  <a:cxnLst/>
                  <a:rect l="l" t="t" r="r" b="b"/>
                  <a:pathLst>
                    <a:path w="334645" h="86360">
                      <a:moveTo>
                        <a:pt x="0" y="86238"/>
                      </a:moveTo>
                      <a:lnTo>
                        <a:pt x="334167" y="86238"/>
                      </a:lnTo>
                      <a:lnTo>
                        <a:pt x="334167" y="0"/>
                      </a:lnTo>
                      <a:lnTo>
                        <a:pt x="0" y="0"/>
                      </a:lnTo>
                      <a:lnTo>
                        <a:pt x="0" y="86238"/>
                      </a:lnTo>
                      <a:close/>
                    </a:path>
                  </a:pathLst>
                </a:custGeom>
                <a:ln w="10470">
                  <a:solidFill>
                    <a:srgbClr val="86B934"/>
                  </a:solidFill>
                </a:ln>
              </p:spPr>
              <p:txBody>
                <a:bodyPr wrap="square" lIns="0" tIns="0" rIns="0" bIns="0" rtlCol="0"/>
                <a:lstStyle/>
                <a:p>
                  <a:endParaRPr/>
                </a:p>
              </p:txBody>
            </p:sp>
            <p:sp>
              <p:nvSpPr>
                <p:cNvPr id="3848" name="object 1215">
                  <a:extLst>
                    <a:ext uri="{FF2B5EF4-FFF2-40B4-BE49-F238E27FC236}">
                      <a16:creationId xmlns:a16="http://schemas.microsoft.com/office/drawing/2014/main" id="{71112AA3-A115-4A96-95AF-E2CA29BE3A7D}"/>
                    </a:ext>
                  </a:extLst>
                </p:cNvPr>
                <p:cNvSpPr/>
                <p:nvPr/>
              </p:nvSpPr>
              <p:spPr>
                <a:xfrm>
                  <a:off x="8009157" y="6387924"/>
                  <a:ext cx="285750" cy="86360"/>
                </a:xfrm>
                <a:custGeom>
                  <a:avLst/>
                  <a:gdLst/>
                  <a:ahLst/>
                  <a:cxnLst/>
                  <a:rect l="l" t="t" r="r" b="b"/>
                  <a:pathLst>
                    <a:path w="285750" h="86360">
                      <a:moveTo>
                        <a:pt x="173554" y="0"/>
                      </a:moveTo>
                      <a:lnTo>
                        <a:pt x="0" y="0"/>
                      </a:lnTo>
                      <a:lnTo>
                        <a:pt x="116551" y="86238"/>
                      </a:lnTo>
                      <a:lnTo>
                        <a:pt x="285216" y="86238"/>
                      </a:lnTo>
                      <a:lnTo>
                        <a:pt x="173554" y="0"/>
                      </a:lnTo>
                      <a:close/>
                    </a:path>
                  </a:pathLst>
                </a:custGeom>
                <a:solidFill>
                  <a:srgbClr val="85BB24"/>
                </a:solidFill>
              </p:spPr>
              <p:txBody>
                <a:bodyPr wrap="square" lIns="0" tIns="0" rIns="0" bIns="0" rtlCol="0"/>
                <a:lstStyle/>
                <a:p>
                  <a:endParaRPr/>
                </a:p>
              </p:txBody>
            </p:sp>
            <p:sp>
              <p:nvSpPr>
                <p:cNvPr id="3849" name="object 1216">
                  <a:extLst>
                    <a:ext uri="{FF2B5EF4-FFF2-40B4-BE49-F238E27FC236}">
                      <a16:creationId xmlns:a16="http://schemas.microsoft.com/office/drawing/2014/main" id="{444444DF-CA31-445D-AF88-5B1664506BE1}"/>
                    </a:ext>
                  </a:extLst>
                </p:cNvPr>
                <p:cNvSpPr/>
                <p:nvPr/>
              </p:nvSpPr>
              <p:spPr>
                <a:xfrm>
                  <a:off x="8009157" y="6387924"/>
                  <a:ext cx="285750" cy="86360"/>
                </a:xfrm>
                <a:custGeom>
                  <a:avLst/>
                  <a:gdLst/>
                  <a:ahLst/>
                  <a:cxnLst/>
                  <a:rect l="l" t="t" r="r" b="b"/>
                  <a:pathLst>
                    <a:path w="285750" h="86360">
                      <a:moveTo>
                        <a:pt x="173554" y="0"/>
                      </a:moveTo>
                      <a:lnTo>
                        <a:pt x="285216" y="86238"/>
                      </a:lnTo>
                      <a:lnTo>
                        <a:pt x="116551" y="86238"/>
                      </a:lnTo>
                      <a:lnTo>
                        <a:pt x="0" y="0"/>
                      </a:lnTo>
                      <a:lnTo>
                        <a:pt x="173554" y="0"/>
                      </a:lnTo>
                      <a:close/>
                    </a:path>
                  </a:pathLst>
                </a:custGeom>
                <a:ln w="10470">
                  <a:solidFill>
                    <a:srgbClr val="86B934"/>
                  </a:solidFill>
                </a:ln>
              </p:spPr>
              <p:txBody>
                <a:bodyPr wrap="square" lIns="0" tIns="0" rIns="0" bIns="0" rtlCol="0"/>
                <a:lstStyle/>
                <a:p>
                  <a:endParaRPr/>
                </a:p>
              </p:txBody>
            </p:sp>
          </p:grpSp>
          <p:grpSp>
            <p:nvGrpSpPr>
              <p:cNvPr id="3850" name="object 1217">
                <a:extLst>
                  <a:ext uri="{FF2B5EF4-FFF2-40B4-BE49-F238E27FC236}">
                    <a16:creationId xmlns:a16="http://schemas.microsoft.com/office/drawing/2014/main" id="{BE296914-57E6-41AE-8A71-87BAB2EE310A}"/>
                  </a:ext>
                </a:extLst>
              </p:cNvPr>
              <p:cNvGrpSpPr/>
              <p:nvPr/>
            </p:nvGrpSpPr>
            <p:grpSpPr>
              <a:xfrm>
                <a:off x="11079327" y="9348198"/>
                <a:ext cx="344805" cy="97155"/>
                <a:chOff x="9007914" y="6609631"/>
                <a:chExt cx="344805" cy="97155"/>
              </a:xfrm>
            </p:grpSpPr>
            <p:sp>
              <p:nvSpPr>
                <p:cNvPr id="3851" name="object 1218">
                  <a:extLst>
                    <a:ext uri="{FF2B5EF4-FFF2-40B4-BE49-F238E27FC236}">
                      <a16:creationId xmlns:a16="http://schemas.microsoft.com/office/drawing/2014/main" id="{524A62DF-8447-489F-A879-346AE4F96E23}"/>
                    </a:ext>
                  </a:extLst>
                </p:cNvPr>
                <p:cNvSpPr/>
                <p:nvPr/>
              </p:nvSpPr>
              <p:spPr>
                <a:xfrm>
                  <a:off x="9013149" y="6614866"/>
                  <a:ext cx="334645" cy="86360"/>
                </a:xfrm>
                <a:custGeom>
                  <a:avLst/>
                  <a:gdLst/>
                  <a:ahLst/>
                  <a:cxnLst/>
                  <a:rect l="l" t="t" r="r" b="b"/>
                  <a:pathLst>
                    <a:path w="334645" h="86359">
                      <a:moveTo>
                        <a:pt x="334167" y="0"/>
                      </a:moveTo>
                      <a:lnTo>
                        <a:pt x="0" y="0"/>
                      </a:lnTo>
                      <a:lnTo>
                        <a:pt x="0" y="86238"/>
                      </a:lnTo>
                      <a:lnTo>
                        <a:pt x="334167" y="86238"/>
                      </a:lnTo>
                      <a:lnTo>
                        <a:pt x="334167" y="0"/>
                      </a:lnTo>
                      <a:close/>
                    </a:path>
                  </a:pathLst>
                </a:custGeom>
                <a:solidFill>
                  <a:srgbClr val="85BB24"/>
                </a:solidFill>
              </p:spPr>
              <p:txBody>
                <a:bodyPr wrap="square" lIns="0" tIns="0" rIns="0" bIns="0" rtlCol="0"/>
                <a:lstStyle/>
                <a:p>
                  <a:endParaRPr/>
                </a:p>
              </p:txBody>
            </p:sp>
            <p:sp>
              <p:nvSpPr>
                <p:cNvPr id="3852" name="object 1219">
                  <a:extLst>
                    <a:ext uri="{FF2B5EF4-FFF2-40B4-BE49-F238E27FC236}">
                      <a16:creationId xmlns:a16="http://schemas.microsoft.com/office/drawing/2014/main" id="{F5FE89CF-B92D-46B3-AC82-F7C18BF7E7FD}"/>
                    </a:ext>
                  </a:extLst>
                </p:cNvPr>
                <p:cNvSpPr/>
                <p:nvPr/>
              </p:nvSpPr>
              <p:spPr>
                <a:xfrm>
                  <a:off x="9013149" y="6614866"/>
                  <a:ext cx="334645" cy="86360"/>
                </a:xfrm>
                <a:custGeom>
                  <a:avLst/>
                  <a:gdLst/>
                  <a:ahLst/>
                  <a:cxnLst/>
                  <a:rect l="l" t="t" r="r" b="b"/>
                  <a:pathLst>
                    <a:path w="334645" h="86359">
                      <a:moveTo>
                        <a:pt x="0" y="86238"/>
                      </a:moveTo>
                      <a:lnTo>
                        <a:pt x="334167" y="86238"/>
                      </a:lnTo>
                      <a:lnTo>
                        <a:pt x="334167" y="0"/>
                      </a:lnTo>
                      <a:lnTo>
                        <a:pt x="0" y="0"/>
                      </a:lnTo>
                      <a:lnTo>
                        <a:pt x="0" y="86238"/>
                      </a:lnTo>
                      <a:close/>
                    </a:path>
                  </a:pathLst>
                </a:custGeom>
                <a:ln w="10470">
                  <a:solidFill>
                    <a:srgbClr val="86B934"/>
                  </a:solidFill>
                </a:ln>
              </p:spPr>
              <p:txBody>
                <a:bodyPr wrap="square" lIns="0" tIns="0" rIns="0" bIns="0" rtlCol="0"/>
                <a:lstStyle/>
                <a:p>
                  <a:endParaRPr/>
                </a:p>
              </p:txBody>
            </p:sp>
            <p:sp>
              <p:nvSpPr>
                <p:cNvPr id="3853" name="object 1220">
                  <a:extLst>
                    <a:ext uri="{FF2B5EF4-FFF2-40B4-BE49-F238E27FC236}">
                      <a16:creationId xmlns:a16="http://schemas.microsoft.com/office/drawing/2014/main" id="{4861FBD9-4611-49B8-B977-0025F6EAA185}"/>
                    </a:ext>
                  </a:extLst>
                </p:cNvPr>
                <p:cNvSpPr/>
                <p:nvPr/>
              </p:nvSpPr>
              <p:spPr>
                <a:xfrm>
                  <a:off x="9041897" y="6614871"/>
                  <a:ext cx="285750" cy="86360"/>
                </a:xfrm>
                <a:custGeom>
                  <a:avLst/>
                  <a:gdLst/>
                  <a:ahLst/>
                  <a:cxnLst/>
                  <a:rect l="l" t="t" r="r" b="b"/>
                  <a:pathLst>
                    <a:path w="285750" h="86359">
                      <a:moveTo>
                        <a:pt x="173554" y="0"/>
                      </a:moveTo>
                      <a:lnTo>
                        <a:pt x="0" y="0"/>
                      </a:lnTo>
                      <a:lnTo>
                        <a:pt x="116551" y="86238"/>
                      </a:lnTo>
                      <a:lnTo>
                        <a:pt x="285216" y="86238"/>
                      </a:lnTo>
                      <a:lnTo>
                        <a:pt x="173554" y="0"/>
                      </a:lnTo>
                      <a:close/>
                    </a:path>
                  </a:pathLst>
                </a:custGeom>
                <a:solidFill>
                  <a:srgbClr val="85BB24"/>
                </a:solidFill>
              </p:spPr>
              <p:txBody>
                <a:bodyPr wrap="square" lIns="0" tIns="0" rIns="0" bIns="0" rtlCol="0"/>
                <a:lstStyle/>
                <a:p>
                  <a:endParaRPr/>
                </a:p>
              </p:txBody>
            </p:sp>
            <p:sp>
              <p:nvSpPr>
                <p:cNvPr id="3854" name="object 1221">
                  <a:extLst>
                    <a:ext uri="{FF2B5EF4-FFF2-40B4-BE49-F238E27FC236}">
                      <a16:creationId xmlns:a16="http://schemas.microsoft.com/office/drawing/2014/main" id="{CCACCBE9-DC09-432A-BBAB-AC3A94B15C27}"/>
                    </a:ext>
                  </a:extLst>
                </p:cNvPr>
                <p:cNvSpPr/>
                <p:nvPr/>
              </p:nvSpPr>
              <p:spPr>
                <a:xfrm>
                  <a:off x="9041897" y="6614871"/>
                  <a:ext cx="285750" cy="86360"/>
                </a:xfrm>
                <a:custGeom>
                  <a:avLst/>
                  <a:gdLst/>
                  <a:ahLst/>
                  <a:cxnLst/>
                  <a:rect l="l" t="t" r="r" b="b"/>
                  <a:pathLst>
                    <a:path w="285750" h="86359">
                      <a:moveTo>
                        <a:pt x="173554" y="0"/>
                      </a:moveTo>
                      <a:lnTo>
                        <a:pt x="285216" y="86238"/>
                      </a:lnTo>
                      <a:lnTo>
                        <a:pt x="116551" y="86238"/>
                      </a:lnTo>
                      <a:lnTo>
                        <a:pt x="0" y="0"/>
                      </a:lnTo>
                      <a:lnTo>
                        <a:pt x="173554" y="0"/>
                      </a:lnTo>
                      <a:close/>
                    </a:path>
                  </a:pathLst>
                </a:custGeom>
                <a:ln w="10470">
                  <a:solidFill>
                    <a:srgbClr val="86B934"/>
                  </a:solidFill>
                </a:ln>
              </p:spPr>
              <p:txBody>
                <a:bodyPr wrap="square" lIns="0" tIns="0" rIns="0" bIns="0" rtlCol="0"/>
                <a:lstStyle/>
                <a:p>
                  <a:endParaRPr/>
                </a:p>
              </p:txBody>
            </p:sp>
          </p:grpSp>
          <p:grpSp>
            <p:nvGrpSpPr>
              <p:cNvPr id="3855" name="object 1222">
                <a:extLst>
                  <a:ext uri="{FF2B5EF4-FFF2-40B4-BE49-F238E27FC236}">
                    <a16:creationId xmlns:a16="http://schemas.microsoft.com/office/drawing/2014/main" id="{896D5F24-EF0C-4EC5-8C86-89C092B3797D}"/>
                  </a:ext>
                </a:extLst>
              </p:cNvPr>
              <p:cNvGrpSpPr/>
              <p:nvPr/>
            </p:nvGrpSpPr>
            <p:grpSpPr>
              <a:xfrm>
                <a:off x="10562955" y="9348198"/>
                <a:ext cx="344805" cy="97155"/>
                <a:chOff x="8491542" y="6609631"/>
                <a:chExt cx="344805" cy="97155"/>
              </a:xfrm>
            </p:grpSpPr>
            <p:sp>
              <p:nvSpPr>
                <p:cNvPr id="3856" name="object 1223">
                  <a:extLst>
                    <a:ext uri="{FF2B5EF4-FFF2-40B4-BE49-F238E27FC236}">
                      <a16:creationId xmlns:a16="http://schemas.microsoft.com/office/drawing/2014/main" id="{A6EA745E-FA0F-470D-81FC-912490D6C4C2}"/>
                    </a:ext>
                  </a:extLst>
                </p:cNvPr>
                <p:cNvSpPr/>
                <p:nvPr/>
              </p:nvSpPr>
              <p:spPr>
                <a:xfrm>
                  <a:off x="8496777" y="6614866"/>
                  <a:ext cx="334645" cy="86360"/>
                </a:xfrm>
                <a:custGeom>
                  <a:avLst/>
                  <a:gdLst/>
                  <a:ahLst/>
                  <a:cxnLst/>
                  <a:rect l="l" t="t" r="r" b="b"/>
                  <a:pathLst>
                    <a:path w="334645" h="86359">
                      <a:moveTo>
                        <a:pt x="334167" y="0"/>
                      </a:moveTo>
                      <a:lnTo>
                        <a:pt x="0" y="0"/>
                      </a:lnTo>
                      <a:lnTo>
                        <a:pt x="0" y="86238"/>
                      </a:lnTo>
                      <a:lnTo>
                        <a:pt x="334167" y="86238"/>
                      </a:lnTo>
                      <a:lnTo>
                        <a:pt x="334167" y="0"/>
                      </a:lnTo>
                      <a:close/>
                    </a:path>
                  </a:pathLst>
                </a:custGeom>
                <a:solidFill>
                  <a:srgbClr val="85BB24"/>
                </a:solidFill>
              </p:spPr>
              <p:txBody>
                <a:bodyPr wrap="square" lIns="0" tIns="0" rIns="0" bIns="0" rtlCol="0"/>
                <a:lstStyle/>
                <a:p>
                  <a:endParaRPr/>
                </a:p>
              </p:txBody>
            </p:sp>
            <p:sp>
              <p:nvSpPr>
                <p:cNvPr id="3857" name="object 1224">
                  <a:extLst>
                    <a:ext uri="{FF2B5EF4-FFF2-40B4-BE49-F238E27FC236}">
                      <a16:creationId xmlns:a16="http://schemas.microsoft.com/office/drawing/2014/main" id="{BA809AE8-E820-4805-AF20-D29654C4AB33}"/>
                    </a:ext>
                  </a:extLst>
                </p:cNvPr>
                <p:cNvSpPr/>
                <p:nvPr/>
              </p:nvSpPr>
              <p:spPr>
                <a:xfrm>
                  <a:off x="8496777" y="6614866"/>
                  <a:ext cx="334645" cy="86360"/>
                </a:xfrm>
                <a:custGeom>
                  <a:avLst/>
                  <a:gdLst/>
                  <a:ahLst/>
                  <a:cxnLst/>
                  <a:rect l="l" t="t" r="r" b="b"/>
                  <a:pathLst>
                    <a:path w="334645" h="86359">
                      <a:moveTo>
                        <a:pt x="0" y="86238"/>
                      </a:moveTo>
                      <a:lnTo>
                        <a:pt x="334167" y="86238"/>
                      </a:lnTo>
                      <a:lnTo>
                        <a:pt x="334167" y="0"/>
                      </a:lnTo>
                      <a:lnTo>
                        <a:pt x="0" y="0"/>
                      </a:lnTo>
                      <a:lnTo>
                        <a:pt x="0" y="86238"/>
                      </a:lnTo>
                      <a:close/>
                    </a:path>
                  </a:pathLst>
                </a:custGeom>
                <a:ln w="10470">
                  <a:solidFill>
                    <a:srgbClr val="86B934"/>
                  </a:solidFill>
                </a:ln>
              </p:spPr>
              <p:txBody>
                <a:bodyPr wrap="square" lIns="0" tIns="0" rIns="0" bIns="0" rtlCol="0"/>
                <a:lstStyle/>
                <a:p>
                  <a:endParaRPr/>
                </a:p>
              </p:txBody>
            </p:sp>
            <p:sp>
              <p:nvSpPr>
                <p:cNvPr id="3858" name="object 1225">
                  <a:extLst>
                    <a:ext uri="{FF2B5EF4-FFF2-40B4-BE49-F238E27FC236}">
                      <a16:creationId xmlns:a16="http://schemas.microsoft.com/office/drawing/2014/main" id="{C1A6AE15-83FE-4AD7-AD05-B1D738D376BD}"/>
                    </a:ext>
                  </a:extLst>
                </p:cNvPr>
                <p:cNvSpPr/>
                <p:nvPr/>
              </p:nvSpPr>
              <p:spPr>
                <a:xfrm>
                  <a:off x="8525527" y="6614871"/>
                  <a:ext cx="285750" cy="86360"/>
                </a:xfrm>
                <a:custGeom>
                  <a:avLst/>
                  <a:gdLst/>
                  <a:ahLst/>
                  <a:cxnLst/>
                  <a:rect l="l" t="t" r="r" b="b"/>
                  <a:pathLst>
                    <a:path w="285750" h="86359">
                      <a:moveTo>
                        <a:pt x="173554" y="0"/>
                      </a:moveTo>
                      <a:lnTo>
                        <a:pt x="0" y="0"/>
                      </a:lnTo>
                      <a:lnTo>
                        <a:pt x="116551" y="86238"/>
                      </a:lnTo>
                      <a:lnTo>
                        <a:pt x="285216" y="86238"/>
                      </a:lnTo>
                      <a:lnTo>
                        <a:pt x="173554" y="0"/>
                      </a:lnTo>
                      <a:close/>
                    </a:path>
                  </a:pathLst>
                </a:custGeom>
                <a:solidFill>
                  <a:srgbClr val="85BB24"/>
                </a:solidFill>
              </p:spPr>
              <p:txBody>
                <a:bodyPr wrap="square" lIns="0" tIns="0" rIns="0" bIns="0" rtlCol="0"/>
                <a:lstStyle/>
                <a:p>
                  <a:endParaRPr/>
                </a:p>
              </p:txBody>
            </p:sp>
            <p:sp>
              <p:nvSpPr>
                <p:cNvPr id="3859" name="object 1226">
                  <a:extLst>
                    <a:ext uri="{FF2B5EF4-FFF2-40B4-BE49-F238E27FC236}">
                      <a16:creationId xmlns:a16="http://schemas.microsoft.com/office/drawing/2014/main" id="{A90721AA-0D27-4458-9696-F098838D0094}"/>
                    </a:ext>
                  </a:extLst>
                </p:cNvPr>
                <p:cNvSpPr/>
                <p:nvPr/>
              </p:nvSpPr>
              <p:spPr>
                <a:xfrm>
                  <a:off x="8525527" y="6614871"/>
                  <a:ext cx="285750" cy="86360"/>
                </a:xfrm>
                <a:custGeom>
                  <a:avLst/>
                  <a:gdLst/>
                  <a:ahLst/>
                  <a:cxnLst/>
                  <a:rect l="l" t="t" r="r" b="b"/>
                  <a:pathLst>
                    <a:path w="285750" h="86359">
                      <a:moveTo>
                        <a:pt x="173554" y="0"/>
                      </a:moveTo>
                      <a:lnTo>
                        <a:pt x="285216" y="86238"/>
                      </a:lnTo>
                      <a:lnTo>
                        <a:pt x="116551" y="86238"/>
                      </a:lnTo>
                      <a:lnTo>
                        <a:pt x="0" y="0"/>
                      </a:lnTo>
                      <a:lnTo>
                        <a:pt x="173554" y="0"/>
                      </a:lnTo>
                      <a:close/>
                    </a:path>
                  </a:pathLst>
                </a:custGeom>
                <a:ln w="10470">
                  <a:solidFill>
                    <a:srgbClr val="86B934"/>
                  </a:solidFill>
                </a:ln>
              </p:spPr>
              <p:txBody>
                <a:bodyPr wrap="square" lIns="0" tIns="0" rIns="0" bIns="0" rtlCol="0"/>
                <a:lstStyle/>
                <a:p>
                  <a:endParaRPr/>
                </a:p>
              </p:txBody>
            </p:sp>
          </p:grpSp>
          <p:grpSp>
            <p:nvGrpSpPr>
              <p:cNvPr id="3860" name="object 1227">
                <a:extLst>
                  <a:ext uri="{FF2B5EF4-FFF2-40B4-BE49-F238E27FC236}">
                    <a16:creationId xmlns:a16="http://schemas.microsoft.com/office/drawing/2014/main" id="{E3B3AD4D-B4AE-4A93-8F03-7A3DD3132105}"/>
                  </a:ext>
                </a:extLst>
              </p:cNvPr>
              <p:cNvGrpSpPr/>
              <p:nvPr/>
            </p:nvGrpSpPr>
            <p:grpSpPr>
              <a:xfrm>
                <a:off x="10046583" y="9348198"/>
                <a:ext cx="344805" cy="97155"/>
                <a:chOff x="7975170" y="6609631"/>
                <a:chExt cx="344805" cy="97155"/>
              </a:xfrm>
            </p:grpSpPr>
            <p:sp>
              <p:nvSpPr>
                <p:cNvPr id="3861" name="object 1228">
                  <a:extLst>
                    <a:ext uri="{FF2B5EF4-FFF2-40B4-BE49-F238E27FC236}">
                      <a16:creationId xmlns:a16="http://schemas.microsoft.com/office/drawing/2014/main" id="{D1E2F455-3E45-47DC-A7A1-A2FE8D8ED4A0}"/>
                    </a:ext>
                  </a:extLst>
                </p:cNvPr>
                <p:cNvSpPr/>
                <p:nvPr/>
              </p:nvSpPr>
              <p:spPr>
                <a:xfrm>
                  <a:off x="7980406" y="6614866"/>
                  <a:ext cx="334645" cy="86360"/>
                </a:xfrm>
                <a:custGeom>
                  <a:avLst/>
                  <a:gdLst/>
                  <a:ahLst/>
                  <a:cxnLst/>
                  <a:rect l="l" t="t" r="r" b="b"/>
                  <a:pathLst>
                    <a:path w="334645" h="86359">
                      <a:moveTo>
                        <a:pt x="334167" y="0"/>
                      </a:moveTo>
                      <a:lnTo>
                        <a:pt x="0" y="0"/>
                      </a:lnTo>
                      <a:lnTo>
                        <a:pt x="0" y="86238"/>
                      </a:lnTo>
                      <a:lnTo>
                        <a:pt x="334167" y="86238"/>
                      </a:lnTo>
                      <a:lnTo>
                        <a:pt x="334167" y="0"/>
                      </a:lnTo>
                      <a:close/>
                    </a:path>
                  </a:pathLst>
                </a:custGeom>
                <a:solidFill>
                  <a:srgbClr val="85BB24"/>
                </a:solidFill>
              </p:spPr>
              <p:txBody>
                <a:bodyPr wrap="square" lIns="0" tIns="0" rIns="0" bIns="0" rtlCol="0"/>
                <a:lstStyle/>
                <a:p>
                  <a:endParaRPr/>
                </a:p>
              </p:txBody>
            </p:sp>
            <p:sp>
              <p:nvSpPr>
                <p:cNvPr id="3862" name="object 1229">
                  <a:extLst>
                    <a:ext uri="{FF2B5EF4-FFF2-40B4-BE49-F238E27FC236}">
                      <a16:creationId xmlns:a16="http://schemas.microsoft.com/office/drawing/2014/main" id="{1DC6A206-5567-41D1-ACBD-ABCC05EFD7DB}"/>
                    </a:ext>
                  </a:extLst>
                </p:cNvPr>
                <p:cNvSpPr/>
                <p:nvPr/>
              </p:nvSpPr>
              <p:spPr>
                <a:xfrm>
                  <a:off x="7980406" y="6614866"/>
                  <a:ext cx="334645" cy="86360"/>
                </a:xfrm>
                <a:custGeom>
                  <a:avLst/>
                  <a:gdLst/>
                  <a:ahLst/>
                  <a:cxnLst/>
                  <a:rect l="l" t="t" r="r" b="b"/>
                  <a:pathLst>
                    <a:path w="334645" h="86359">
                      <a:moveTo>
                        <a:pt x="0" y="86238"/>
                      </a:moveTo>
                      <a:lnTo>
                        <a:pt x="334167" y="86238"/>
                      </a:lnTo>
                      <a:lnTo>
                        <a:pt x="334167" y="0"/>
                      </a:lnTo>
                      <a:lnTo>
                        <a:pt x="0" y="0"/>
                      </a:lnTo>
                      <a:lnTo>
                        <a:pt x="0" y="86238"/>
                      </a:lnTo>
                      <a:close/>
                    </a:path>
                  </a:pathLst>
                </a:custGeom>
                <a:ln w="10470">
                  <a:solidFill>
                    <a:srgbClr val="86B934"/>
                  </a:solidFill>
                </a:ln>
              </p:spPr>
              <p:txBody>
                <a:bodyPr wrap="square" lIns="0" tIns="0" rIns="0" bIns="0" rtlCol="0"/>
                <a:lstStyle/>
                <a:p>
                  <a:endParaRPr/>
                </a:p>
              </p:txBody>
            </p:sp>
            <p:sp>
              <p:nvSpPr>
                <p:cNvPr id="3863" name="object 1230">
                  <a:extLst>
                    <a:ext uri="{FF2B5EF4-FFF2-40B4-BE49-F238E27FC236}">
                      <a16:creationId xmlns:a16="http://schemas.microsoft.com/office/drawing/2014/main" id="{58466064-04F0-4333-A9C0-7751EA91DE4C}"/>
                    </a:ext>
                  </a:extLst>
                </p:cNvPr>
                <p:cNvSpPr/>
                <p:nvPr/>
              </p:nvSpPr>
              <p:spPr>
                <a:xfrm>
                  <a:off x="8009157" y="6614871"/>
                  <a:ext cx="285750" cy="86360"/>
                </a:xfrm>
                <a:custGeom>
                  <a:avLst/>
                  <a:gdLst/>
                  <a:ahLst/>
                  <a:cxnLst/>
                  <a:rect l="l" t="t" r="r" b="b"/>
                  <a:pathLst>
                    <a:path w="285750" h="86359">
                      <a:moveTo>
                        <a:pt x="173554" y="0"/>
                      </a:moveTo>
                      <a:lnTo>
                        <a:pt x="0" y="0"/>
                      </a:lnTo>
                      <a:lnTo>
                        <a:pt x="116551" y="86238"/>
                      </a:lnTo>
                      <a:lnTo>
                        <a:pt x="285216" y="86238"/>
                      </a:lnTo>
                      <a:lnTo>
                        <a:pt x="173554" y="0"/>
                      </a:lnTo>
                      <a:close/>
                    </a:path>
                  </a:pathLst>
                </a:custGeom>
                <a:solidFill>
                  <a:srgbClr val="85BB24"/>
                </a:solidFill>
              </p:spPr>
              <p:txBody>
                <a:bodyPr wrap="square" lIns="0" tIns="0" rIns="0" bIns="0" rtlCol="0"/>
                <a:lstStyle/>
                <a:p>
                  <a:endParaRPr/>
                </a:p>
              </p:txBody>
            </p:sp>
            <p:sp>
              <p:nvSpPr>
                <p:cNvPr id="3864" name="object 1231">
                  <a:extLst>
                    <a:ext uri="{FF2B5EF4-FFF2-40B4-BE49-F238E27FC236}">
                      <a16:creationId xmlns:a16="http://schemas.microsoft.com/office/drawing/2014/main" id="{F993825C-8E88-4B54-96BF-11EBEF174822}"/>
                    </a:ext>
                  </a:extLst>
                </p:cNvPr>
                <p:cNvSpPr/>
                <p:nvPr/>
              </p:nvSpPr>
              <p:spPr>
                <a:xfrm>
                  <a:off x="8009157" y="6614871"/>
                  <a:ext cx="285750" cy="86360"/>
                </a:xfrm>
                <a:custGeom>
                  <a:avLst/>
                  <a:gdLst/>
                  <a:ahLst/>
                  <a:cxnLst/>
                  <a:rect l="l" t="t" r="r" b="b"/>
                  <a:pathLst>
                    <a:path w="285750" h="86359">
                      <a:moveTo>
                        <a:pt x="173554" y="0"/>
                      </a:moveTo>
                      <a:lnTo>
                        <a:pt x="285216" y="86238"/>
                      </a:lnTo>
                      <a:lnTo>
                        <a:pt x="116551" y="86238"/>
                      </a:lnTo>
                      <a:lnTo>
                        <a:pt x="0" y="0"/>
                      </a:lnTo>
                      <a:lnTo>
                        <a:pt x="173554" y="0"/>
                      </a:lnTo>
                      <a:close/>
                    </a:path>
                  </a:pathLst>
                </a:custGeom>
                <a:ln w="10470">
                  <a:solidFill>
                    <a:srgbClr val="86B934"/>
                  </a:solidFill>
                </a:ln>
              </p:spPr>
              <p:txBody>
                <a:bodyPr wrap="square" lIns="0" tIns="0" rIns="0" bIns="0" rtlCol="0"/>
                <a:lstStyle/>
                <a:p>
                  <a:endParaRPr/>
                </a:p>
              </p:txBody>
            </p:sp>
          </p:grpSp>
          <p:grpSp>
            <p:nvGrpSpPr>
              <p:cNvPr id="3865" name="object 1232">
                <a:extLst>
                  <a:ext uri="{FF2B5EF4-FFF2-40B4-BE49-F238E27FC236}">
                    <a16:creationId xmlns:a16="http://schemas.microsoft.com/office/drawing/2014/main" id="{8896A1CD-085F-4E8C-B733-0690B3E36703}"/>
                  </a:ext>
                </a:extLst>
              </p:cNvPr>
              <p:cNvGrpSpPr/>
              <p:nvPr/>
            </p:nvGrpSpPr>
            <p:grpSpPr>
              <a:xfrm>
                <a:off x="11079327" y="9575144"/>
                <a:ext cx="344805" cy="97155"/>
                <a:chOff x="9007914" y="6836577"/>
                <a:chExt cx="344805" cy="97155"/>
              </a:xfrm>
            </p:grpSpPr>
            <p:sp>
              <p:nvSpPr>
                <p:cNvPr id="3866" name="object 1233">
                  <a:extLst>
                    <a:ext uri="{FF2B5EF4-FFF2-40B4-BE49-F238E27FC236}">
                      <a16:creationId xmlns:a16="http://schemas.microsoft.com/office/drawing/2014/main" id="{F3B170C7-F74D-4677-92E6-D7BD67701F34}"/>
                    </a:ext>
                  </a:extLst>
                </p:cNvPr>
                <p:cNvSpPr/>
                <p:nvPr/>
              </p:nvSpPr>
              <p:spPr>
                <a:xfrm>
                  <a:off x="9013149" y="6841812"/>
                  <a:ext cx="334645" cy="86360"/>
                </a:xfrm>
                <a:custGeom>
                  <a:avLst/>
                  <a:gdLst/>
                  <a:ahLst/>
                  <a:cxnLst/>
                  <a:rect l="l" t="t" r="r" b="b"/>
                  <a:pathLst>
                    <a:path w="334645" h="86359">
                      <a:moveTo>
                        <a:pt x="334167" y="0"/>
                      </a:moveTo>
                      <a:lnTo>
                        <a:pt x="0" y="0"/>
                      </a:lnTo>
                      <a:lnTo>
                        <a:pt x="0" y="86238"/>
                      </a:lnTo>
                      <a:lnTo>
                        <a:pt x="334167" y="86238"/>
                      </a:lnTo>
                      <a:lnTo>
                        <a:pt x="334167" y="0"/>
                      </a:lnTo>
                      <a:close/>
                    </a:path>
                  </a:pathLst>
                </a:custGeom>
                <a:solidFill>
                  <a:srgbClr val="85BB24"/>
                </a:solidFill>
              </p:spPr>
              <p:txBody>
                <a:bodyPr wrap="square" lIns="0" tIns="0" rIns="0" bIns="0" rtlCol="0"/>
                <a:lstStyle/>
                <a:p>
                  <a:endParaRPr/>
                </a:p>
              </p:txBody>
            </p:sp>
            <p:sp>
              <p:nvSpPr>
                <p:cNvPr id="3867" name="object 1234">
                  <a:extLst>
                    <a:ext uri="{FF2B5EF4-FFF2-40B4-BE49-F238E27FC236}">
                      <a16:creationId xmlns:a16="http://schemas.microsoft.com/office/drawing/2014/main" id="{5576B8B4-5044-4FBA-8EBC-060D27B28B38}"/>
                    </a:ext>
                  </a:extLst>
                </p:cNvPr>
                <p:cNvSpPr/>
                <p:nvPr/>
              </p:nvSpPr>
              <p:spPr>
                <a:xfrm>
                  <a:off x="9013149" y="6841812"/>
                  <a:ext cx="334645" cy="86360"/>
                </a:xfrm>
                <a:custGeom>
                  <a:avLst/>
                  <a:gdLst/>
                  <a:ahLst/>
                  <a:cxnLst/>
                  <a:rect l="l" t="t" r="r" b="b"/>
                  <a:pathLst>
                    <a:path w="334645" h="86359">
                      <a:moveTo>
                        <a:pt x="0" y="86238"/>
                      </a:moveTo>
                      <a:lnTo>
                        <a:pt x="334167" y="86238"/>
                      </a:lnTo>
                      <a:lnTo>
                        <a:pt x="334167" y="0"/>
                      </a:lnTo>
                      <a:lnTo>
                        <a:pt x="0" y="0"/>
                      </a:lnTo>
                      <a:lnTo>
                        <a:pt x="0" y="86238"/>
                      </a:lnTo>
                      <a:close/>
                    </a:path>
                  </a:pathLst>
                </a:custGeom>
                <a:ln w="10470">
                  <a:solidFill>
                    <a:srgbClr val="86B934"/>
                  </a:solidFill>
                </a:ln>
              </p:spPr>
              <p:txBody>
                <a:bodyPr wrap="square" lIns="0" tIns="0" rIns="0" bIns="0" rtlCol="0"/>
                <a:lstStyle/>
                <a:p>
                  <a:endParaRPr/>
                </a:p>
              </p:txBody>
            </p:sp>
            <p:sp>
              <p:nvSpPr>
                <p:cNvPr id="3868" name="object 1235">
                  <a:extLst>
                    <a:ext uri="{FF2B5EF4-FFF2-40B4-BE49-F238E27FC236}">
                      <a16:creationId xmlns:a16="http://schemas.microsoft.com/office/drawing/2014/main" id="{6BC4799A-9C91-4ABB-B4D4-D24C03A03221}"/>
                    </a:ext>
                  </a:extLst>
                </p:cNvPr>
                <p:cNvSpPr/>
                <p:nvPr/>
              </p:nvSpPr>
              <p:spPr>
                <a:xfrm>
                  <a:off x="9041897" y="6841817"/>
                  <a:ext cx="285750" cy="86360"/>
                </a:xfrm>
                <a:custGeom>
                  <a:avLst/>
                  <a:gdLst/>
                  <a:ahLst/>
                  <a:cxnLst/>
                  <a:rect l="l" t="t" r="r" b="b"/>
                  <a:pathLst>
                    <a:path w="285750" h="86359">
                      <a:moveTo>
                        <a:pt x="173554" y="0"/>
                      </a:moveTo>
                      <a:lnTo>
                        <a:pt x="0" y="0"/>
                      </a:lnTo>
                      <a:lnTo>
                        <a:pt x="116551" y="86238"/>
                      </a:lnTo>
                      <a:lnTo>
                        <a:pt x="285216" y="86238"/>
                      </a:lnTo>
                      <a:lnTo>
                        <a:pt x="173554" y="0"/>
                      </a:lnTo>
                      <a:close/>
                    </a:path>
                  </a:pathLst>
                </a:custGeom>
                <a:solidFill>
                  <a:srgbClr val="85BB24"/>
                </a:solidFill>
              </p:spPr>
              <p:txBody>
                <a:bodyPr wrap="square" lIns="0" tIns="0" rIns="0" bIns="0" rtlCol="0"/>
                <a:lstStyle/>
                <a:p>
                  <a:endParaRPr/>
                </a:p>
              </p:txBody>
            </p:sp>
            <p:sp>
              <p:nvSpPr>
                <p:cNvPr id="3869" name="object 1236">
                  <a:extLst>
                    <a:ext uri="{FF2B5EF4-FFF2-40B4-BE49-F238E27FC236}">
                      <a16:creationId xmlns:a16="http://schemas.microsoft.com/office/drawing/2014/main" id="{F516F04B-3823-4AEE-BFA3-F9A07EED6E1E}"/>
                    </a:ext>
                  </a:extLst>
                </p:cNvPr>
                <p:cNvSpPr/>
                <p:nvPr/>
              </p:nvSpPr>
              <p:spPr>
                <a:xfrm>
                  <a:off x="9041897" y="6841817"/>
                  <a:ext cx="285750" cy="86360"/>
                </a:xfrm>
                <a:custGeom>
                  <a:avLst/>
                  <a:gdLst/>
                  <a:ahLst/>
                  <a:cxnLst/>
                  <a:rect l="l" t="t" r="r" b="b"/>
                  <a:pathLst>
                    <a:path w="285750" h="86359">
                      <a:moveTo>
                        <a:pt x="173554" y="0"/>
                      </a:moveTo>
                      <a:lnTo>
                        <a:pt x="285216" y="86238"/>
                      </a:lnTo>
                      <a:lnTo>
                        <a:pt x="116551" y="86238"/>
                      </a:lnTo>
                      <a:lnTo>
                        <a:pt x="0" y="0"/>
                      </a:lnTo>
                      <a:lnTo>
                        <a:pt x="173554" y="0"/>
                      </a:lnTo>
                      <a:close/>
                    </a:path>
                  </a:pathLst>
                </a:custGeom>
                <a:ln w="10470">
                  <a:solidFill>
                    <a:srgbClr val="86B934"/>
                  </a:solidFill>
                </a:ln>
              </p:spPr>
              <p:txBody>
                <a:bodyPr wrap="square" lIns="0" tIns="0" rIns="0" bIns="0" rtlCol="0"/>
                <a:lstStyle/>
                <a:p>
                  <a:endParaRPr/>
                </a:p>
              </p:txBody>
            </p:sp>
          </p:grpSp>
          <p:grpSp>
            <p:nvGrpSpPr>
              <p:cNvPr id="3870" name="object 1237">
                <a:extLst>
                  <a:ext uri="{FF2B5EF4-FFF2-40B4-BE49-F238E27FC236}">
                    <a16:creationId xmlns:a16="http://schemas.microsoft.com/office/drawing/2014/main" id="{95E7A615-58D0-4EEC-9A94-09AE5CC1BC56}"/>
                  </a:ext>
                </a:extLst>
              </p:cNvPr>
              <p:cNvGrpSpPr/>
              <p:nvPr/>
            </p:nvGrpSpPr>
            <p:grpSpPr>
              <a:xfrm>
                <a:off x="10562955" y="9575144"/>
                <a:ext cx="344805" cy="97155"/>
                <a:chOff x="8491542" y="6836577"/>
                <a:chExt cx="344805" cy="97155"/>
              </a:xfrm>
            </p:grpSpPr>
            <p:sp>
              <p:nvSpPr>
                <p:cNvPr id="3871" name="object 1238">
                  <a:extLst>
                    <a:ext uri="{FF2B5EF4-FFF2-40B4-BE49-F238E27FC236}">
                      <a16:creationId xmlns:a16="http://schemas.microsoft.com/office/drawing/2014/main" id="{4A3D71D1-77D5-49BB-B5DF-FA20A752F241}"/>
                    </a:ext>
                  </a:extLst>
                </p:cNvPr>
                <p:cNvSpPr/>
                <p:nvPr/>
              </p:nvSpPr>
              <p:spPr>
                <a:xfrm>
                  <a:off x="8496777" y="6841812"/>
                  <a:ext cx="334645" cy="86360"/>
                </a:xfrm>
                <a:custGeom>
                  <a:avLst/>
                  <a:gdLst/>
                  <a:ahLst/>
                  <a:cxnLst/>
                  <a:rect l="l" t="t" r="r" b="b"/>
                  <a:pathLst>
                    <a:path w="334645" h="86359">
                      <a:moveTo>
                        <a:pt x="334167" y="0"/>
                      </a:moveTo>
                      <a:lnTo>
                        <a:pt x="0" y="0"/>
                      </a:lnTo>
                      <a:lnTo>
                        <a:pt x="0" y="86238"/>
                      </a:lnTo>
                      <a:lnTo>
                        <a:pt x="334167" y="86238"/>
                      </a:lnTo>
                      <a:lnTo>
                        <a:pt x="334167" y="0"/>
                      </a:lnTo>
                      <a:close/>
                    </a:path>
                  </a:pathLst>
                </a:custGeom>
                <a:solidFill>
                  <a:srgbClr val="85BB24"/>
                </a:solidFill>
              </p:spPr>
              <p:txBody>
                <a:bodyPr wrap="square" lIns="0" tIns="0" rIns="0" bIns="0" rtlCol="0"/>
                <a:lstStyle/>
                <a:p>
                  <a:endParaRPr/>
                </a:p>
              </p:txBody>
            </p:sp>
            <p:sp>
              <p:nvSpPr>
                <p:cNvPr id="3872" name="object 1239">
                  <a:extLst>
                    <a:ext uri="{FF2B5EF4-FFF2-40B4-BE49-F238E27FC236}">
                      <a16:creationId xmlns:a16="http://schemas.microsoft.com/office/drawing/2014/main" id="{E038CB1B-014E-4C26-9FD1-C7BE0268A66C}"/>
                    </a:ext>
                  </a:extLst>
                </p:cNvPr>
                <p:cNvSpPr/>
                <p:nvPr/>
              </p:nvSpPr>
              <p:spPr>
                <a:xfrm>
                  <a:off x="8496777" y="6841812"/>
                  <a:ext cx="334645" cy="86360"/>
                </a:xfrm>
                <a:custGeom>
                  <a:avLst/>
                  <a:gdLst/>
                  <a:ahLst/>
                  <a:cxnLst/>
                  <a:rect l="l" t="t" r="r" b="b"/>
                  <a:pathLst>
                    <a:path w="334645" h="86359">
                      <a:moveTo>
                        <a:pt x="0" y="86238"/>
                      </a:moveTo>
                      <a:lnTo>
                        <a:pt x="334167" y="86238"/>
                      </a:lnTo>
                      <a:lnTo>
                        <a:pt x="334167" y="0"/>
                      </a:lnTo>
                      <a:lnTo>
                        <a:pt x="0" y="0"/>
                      </a:lnTo>
                      <a:lnTo>
                        <a:pt x="0" y="86238"/>
                      </a:lnTo>
                      <a:close/>
                    </a:path>
                  </a:pathLst>
                </a:custGeom>
                <a:ln w="10470">
                  <a:solidFill>
                    <a:srgbClr val="86B934"/>
                  </a:solidFill>
                </a:ln>
              </p:spPr>
              <p:txBody>
                <a:bodyPr wrap="square" lIns="0" tIns="0" rIns="0" bIns="0" rtlCol="0"/>
                <a:lstStyle/>
                <a:p>
                  <a:endParaRPr/>
                </a:p>
              </p:txBody>
            </p:sp>
            <p:sp>
              <p:nvSpPr>
                <p:cNvPr id="3873" name="object 1240">
                  <a:extLst>
                    <a:ext uri="{FF2B5EF4-FFF2-40B4-BE49-F238E27FC236}">
                      <a16:creationId xmlns:a16="http://schemas.microsoft.com/office/drawing/2014/main" id="{D2C2605B-3D88-4528-8453-D543E6801BF8}"/>
                    </a:ext>
                  </a:extLst>
                </p:cNvPr>
                <p:cNvSpPr/>
                <p:nvPr/>
              </p:nvSpPr>
              <p:spPr>
                <a:xfrm>
                  <a:off x="8525527" y="6841817"/>
                  <a:ext cx="285750" cy="86360"/>
                </a:xfrm>
                <a:custGeom>
                  <a:avLst/>
                  <a:gdLst/>
                  <a:ahLst/>
                  <a:cxnLst/>
                  <a:rect l="l" t="t" r="r" b="b"/>
                  <a:pathLst>
                    <a:path w="285750" h="86359">
                      <a:moveTo>
                        <a:pt x="173554" y="0"/>
                      </a:moveTo>
                      <a:lnTo>
                        <a:pt x="0" y="0"/>
                      </a:lnTo>
                      <a:lnTo>
                        <a:pt x="116551" y="86238"/>
                      </a:lnTo>
                      <a:lnTo>
                        <a:pt x="285216" y="86238"/>
                      </a:lnTo>
                      <a:lnTo>
                        <a:pt x="173554" y="0"/>
                      </a:lnTo>
                      <a:close/>
                    </a:path>
                  </a:pathLst>
                </a:custGeom>
                <a:solidFill>
                  <a:srgbClr val="85BB24"/>
                </a:solidFill>
              </p:spPr>
              <p:txBody>
                <a:bodyPr wrap="square" lIns="0" tIns="0" rIns="0" bIns="0" rtlCol="0"/>
                <a:lstStyle/>
                <a:p>
                  <a:endParaRPr/>
                </a:p>
              </p:txBody>
            </p:sp>
            <p:sp>
              <p:nvSpPr>
                <p:cNvPr id="3874" name="object 1241">
                  <a:extLst>
                    <a:ext uri="{FF2B5EF4-FFF2-40B4-BE49-F238E27FC236}">
                      <a16:creationId xmlns:a16="http://schemas.microsoft.com/office/drawing/2014/main" id="{E4F993BF-B5FC-4004-9AD7-A507BA8E14DC}"/>
                    </a:ext>
                  </a:extLst>
                </p:cNvPr>
                <p:cNvSpPr/>
                <p:nvPr/>
              </p:nvSpPr>
              <p:spPr>
                <a:xfrm>
                  <a:off x="8525527" y="6841817"/>
                  <a:ext cx="285750" cy="86360"/>
                </a:xfrm>
                <a:custGeom>
                  <a:avLst/>
                  <a:gdLst/>
                  <a:ahLst/>
                  <a:cxnLst/>
                  <a:rect l="l" t="t" r="r" b="b"/>
                  <a:pathLst>
                    <a:path w="285750" h="86359">
                      <a:moveTo>
                        <a:pt x="173554" y="0"/>
                      </a:moveTo>
                      <a:lnTo>
                        <a:pt x="285216" y="86238"/>
                      </a:lnTo>
                      <a:lnTo>
                        <a:pt x="116551" y="86238"/>
                      </a:lnTo>
                      <a:lnTo>
                        <a:pt x="0" y="0"/>
                      </a:lnTo>
                      <a:lnTo>
                        <a:pt x="173554" y="0"/>
                      </a:lnTo>
                      <a:close/>
                    </a:path>
                  </a:pathLst>
                </a:custGeom>
                <a:ln w="10470">
                  <a:solidFill>
                    <a:srgbClr val="86B934"/>
                  </a:solidFill>
                </a:ln>
              </p:spPr>
              <p:txBody>
                <a:bodyPr wrap="square" lIns="0" tIns="0" rIns="0" bIns="0" rtlCol="0"/>
                <a:lstStyle/>
                <a:p>
                  <a:endParaRPr/>
                </a:p>
              </p:txBody>
            </p:sp>
          </p:grpSp>
          <p:grpSp>
            <p:nvGrpSpPr>
              <p:cNvPr id="3875" name="object 1242">
                <a:extLst>
                  <a:ext uri="{FF2B5EF4-FFF2-40B4-BE49-F238E27FC236}">
                    <a16:creationId xmlns:a16="http://schemas.microsoft.com/office/drawing/2014/main" id="{EF26C495-46B2-4275-8F26-7D66535D595F}"/>
                  </a:ext>
                </a:extLst>
              </p:cNvPr>
              <p:cNvGrpSpPr/>
              <p:nvPr/>
            </p:nvGrpSpPr>
            <p:grpSpPr>
              <a:xfrm>
                <a:off x="10046583" y="9575144"/>
                <a:ext cx="344805" cy="97155"/>
                <a:chOff x="7975170" y="6836577"/>
                <a:chExt cx="344805" cy="97155"/>
              </a:xfrm>
            </p:grpSpPr>
            <p:sp>
              <p:nvSpPr>
                <p:cNvPr id="3876" name="object 1243">
                  <a:extLst>
                    <a:ext uri="{FF2B5EF4-FFF2-40B4-BE49-F238E27FC236}">
                      <a16:creationId xmlns:a16="http://schemas.microsoft.com/office/drawing/2014/main" id="{475D39AE-C2D3-450A-A60A-61FFE9388574}"/>
                    </a:ext>
                  </a:extLst>
                </p:cNvPr>
                <p:cNvSpPr/>
                <p:nvPr/>
              </p:nvSpPr>
              <p:spPr>
                <a:xfrm>
                  <a:off x="7980406" y="6841812"/>
                  <a:ext cx="334645" cy="86360"/>
                </a:xfrm>
                <a:custGeom>
                  <a:avLst/>
                  <a:gdLst/>
                  <a:ahLst/>
                  <a:cxnLst/>
                  <a:rect l="l" t="t" r="r" b="b"/>
                  <a:pathLst>
                    <a:path w="334645" h="86359">
                      <a:moveTo>
                        <a:pt x="334167" y="0"/>
                      </a:moveTo>
                      <a:lnTo>
                        <a:pt x="0" y="0"/>
                      </a:lnTo>
                      <a:lnTo>
                        <a:pt x="0" y="86238"/>
                      </a:lnTo>
                      <a:lnTo>
                        <a:pt x="334167" y="86238"/>
                      </a:lnTo>
                      <a:lnTo>
                        <a:pt x="334167" y="0"/>
                      </a:lnTo>
                      <a:close/>
                    </a:path>
                  </a:pathLst>
                </a:custGeom>
                <a:solidFill>
                  <a:srgbClr val="85BB24"/>
                </a:solidFill>
              </p:spPr>
              <p:txBody>
                <a:bodyPr wrap="square" lIns="0" tIns="0" rIns="0" bIns="0" rtlCol="0"/>
                <a:lstStyle/>
                <a:p>
                  <a:endParaRPr/>
                </a:p>
              </p:txBody>
            </p:sp>
            <p:sp>
              <p:nvSpPr>
                <p:cNvPr id="3877" name="object 1244">
                  <a:extLst>
                    <a:ext uri="{FF2B5EF4-FFF2-40B4-BE49-F238E27FC236}">
                      <a16:creationId xmlns:a16="http://schemas.microsoft.com/office/drawing/2014/main" id="{C184E679-1C01-4E5A-8D36-49BB02D5ECD5}"/>
                    </a:ext>
                  </a:extLst>
                </p:cNvPr>
                <p:cNvSpPr/>
                <p:nvPr/>
              </p:nvSpPr>
              <p:spPr>
                <a:xfrm>
                  <a:off x="7980406" y="6841812"/>
                  <a:ext cx="334645" cy="86360"/>
                </a:xfrm>
                <a:custGeom>
                  <a:avLst/>
                  <a:gdLst/>
                  <a:ahLst/>
                  <a:cxnLst/>
                  <a:rect l="l" t="t" r="r" b="b"/>
                  <a:pathLst>
                    <a:path w="334645" h="86359">
                      <a:moveTo>
                        <a:pt x="0" y="86238"/>
                      </a:moveTo>
                      <a:lnTo>
                        <a:pt x="334167" y="86238"/>
                      </a:lnTo>
                      <a:lnTo>
                        <a:pt x="334167" y="0"/>
                      </a:lnTo>
                      <a:lnTo>
                        <a:pt x="0" y="0"/>
                      </a:lnTo>
                      <a:lnTo>
                        <a:pt x="0" y="86238"/>
                      </a:lnTo>
                      <a:close/>
                    </a:path>
                  </a:pathLst>
                </a:custGeom>
                <a:ln w="10470">
                  <a:solidFill>
                    <a:srgbClr val="86B934"/>
                  </a:solidFill>
                </a:ln>
              </p:spPr>
              <p:txBody>
                <a:bodyPr wrap="square" lIns="0" tIns="0" rIns="0" bIns="0" rtlCol="0"/>
                <a:lstStyle/>
                <a:p>
                  <a:endParaRPr/>
                </a:p>
              </p:txBody>
            </p:sp>
            <p:sp>
              <p:nvSpPr>
                <p:cNvPr id="3878" name="object 1245">
                  <a:extLst>
                    <a:ext uri="{FF2B5EF4-FFF2-40B4-BE49-F238E27FC236}">
                      <a16:creationId xmlns:a16="http://schemas.microsoft.com/office/drawing/2014/main" id="{23B37A22-87FA-453F-A6A5-F95E04298EB2}"/>
                    </a:ext>
                  </a:extLst>
                </p:cNvPr>
                <p:cNvSpPr/>
                <p:nvPr/>
              </p:nvSpPr>
              <p:spPr>
                <a:xfrm>
                  <a:off x="8009157" y="6841817"/>
                  <a:ext cx="285750" cy="86360"/>
                </a:xfrm>
                <a:custGeom>
                  <a:avLst/>
                  <a:gdLst/>
                  <a:ahLst/>
                  <a:cxnLst/>
                  <a:rect l="l" t="t" r="r" b="b"/>
                  <a:pathLst>
                    <a:path w="285750" h="86359">
                      <a:moveTo>
                        <a:pt x="173554" y="0"/>
                      </a:moveTo>
                      <a:lnTo>
                        <a:pt x="0" y="0"/>
                      </a:lnTo>
                      <a:lnTo>
                        <a:pt x="116551" y="86238"/>
                      </a:lnTo>
                      <a:lnTo>
                        <a:pt x="285216" y="86238"/>
                      </a:lnTo>
                      <a:lnTo>
                        <a:pt x="173554" y="0"/>
                      </a:lnTo>
                      <a:close/>
                    </a:path>
                  </a:pathLst>
                </a:custGeom>
                <a:solidFill>
                  <a:srgbClr val="85BB24"/>
                </a:solidFill>
              </p:spPr>
              <p:txBody>
                <a:bodyPr wrap="square" lIns="0" tIns="0" rIns="0" bIns="0" rtlCol="0"/>
                <a:lstStyle/>
                <a:p>
                  <a:endParaRPr/>
                </a:p>
              </p:txBody>
            </p:sp>
            <p:sp>
              <p:nvSpPr>
                <p:cNvPr id="3879" name="object 1246">
                  <a:extLst>
                    <a:ext uri="{FF2B5EF4-FFF2-40B4-BE49-F238E27FC236}">
                      <a16:creationId xmlns:a16="http://schemas.microsoft.com/office/drawing/2014/main" id="{7B64D52D-C3B5-4926-A606-63084C60225C}"/>
                    </a:ext>
                  </a:extLst>
                </p:cNvPr>
                <p:cNvSpPr/>
                <p:nvPr/>
              </p:nvSpPr>
              <p:spPr>
                <a:xfrm>
                  <a:off x="8009157" y="6841817"/>
                  <a:ext cx="285750" cy="86360"/>
                </a:xfrm>
                <a:custGeom>
                  <a:avLst/>
                  <a:gdLst/>
                  <a:ahLst/>
                  <a:cxnLst/>
                  <a:rect l="l" t="t" r="r" b="b"/>
                  <a:pathLst>
                    <a:path w="285750" h="86359">
                      <a:moveTo>
                        <a:pt x="173554" y="0"/>
                      </a:moveTo>
                      <a:lnTo>
                        <a:pt x="285216" y="86238"/>
                      </a:lnTo>
                      <a:lnTo>
                        <a:pt x="116551" y="86238"/>
                      </a:lnTo>
                      <a:lnTo>
                        <a:pt x="0" y="0"/>
                      </a:lnTo>
                      <a:lnTo>
                        <a:pt x="173554" y="0"/>
                      </a:lnTo>
                      <a:close/>
                    </a:path>
                  </a:pathLst>
                </a:custGeom>
                <a:ln w="10470">
                  <a:solidFill>
                    <a:srgbClr val="86B934"/>
                  </a:solidFill>
                </a:ln>
              </p:spPr>
              <p:txBody>
                <a:bodyPr wrap="square" lIns="0" tIns="0" rIns="0" bIns="0" rtlCol="0"/>
                <a:lstStyle/>
                <a:p>
                  <a:endParaRPr/>
                </a:p>
              </p:txBody>
            </p:sp>
          </p:grpSp>
          <p:grpSp>
            <p:nvGrpSpPr>
              <p:cNvPr id="3880" name="object 1247">
                <a:extLst>
                  <a:ext uri="{FF2B5EF4-FFF2-40B4-BE49-F238E27FC236}">
                    <a16:creationId xmlns:a16="http://schemas.microsoft.com/office/drawing/2014/main" id="{492A190D-1874-4790-9902-7DBE0EEBEC6D}"/>
                  </a:ext>
                </a:extLst>
              </p:cNvPr>
              <p:cNvGrpSpPr/>
              <p:nvPr/>
            </p:nvGrpSpPr>
            <p:grpSpPr>
              <a:xfrm>
                <a:off x="13469610" y="9808498"/>
                <a:ext cx="59690" cy="74295"/>
                <a:chOff x="11398197" y="7069931"/>
                <a:chExt cx="59690" cy="74295"/>
              </a:xfrm>
            </p:grpSpPr>
            <p:sp>
              <p:nvSpPr>
                <p:cNvPr id="3881" name="object 1248">
                  <a:extLst>
                    <a:ext uri="{FF2B5EF4-FFF2-40B4-BE49-F238E27FC236}">
                      <a16:creationId xmlns:a16="http://schemas.microsoft.com/office/drawing/2014/main" id="{895FB5B7-F8C5-47D3-A686-6B7439AF3179}"/>
                    </a:ext>
                  </a:extLst>
                </p:cNvPr>
                <p:cNvSpPr/>
                <p:nvPr/>
              </p:nvSpPr>
              <p:spPr>
                <a:xfrm>
                  <a:off x="11403432" y="707516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882" name="object 1249">
                  <a:extLst>
                    <a:ext uri="{FF2B5EF4-FFF2-40B4-BE49-F238E27FC236}">
                      <a16:creationId xmlns:a16="http://schemas.microsoft.com/office/drawing/2014/main" id="{3F0E9D56-1EAC-4506-AEF8-81C7574C1EDA}"/>
                    </a:ext>
                  </a:extLst>
                </p:cNvPr>
                <p:cNvSpPr/>
                <p:nvPr/>
              </p:nvSpPr>
              <p:spPr>
                <a:xfrm>
                  <a:off x="11403432" y="707516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883" name="object 1250">
                <a:extLst>
                  <a:ext uri="{FF2B5EF4-FFF2-40B4-BE49-F238E27FC236}">
                    <a16:creationId xmlns:a16="http://schemas.microsoft.com/office/drawing/2014/main" id="{1E1AE35F-8641-42EA-A4C9-6E68CD8F4D21}"/>
                  </a:ext>
                </a:extLst>
              </p:cNvPr>
              <p:cNvGrpSpPr/>
              <p:nvPr/>
            </p:nvGrpSpPr>
            <p:grpSpPr>
              <a:xfrm>
                <a:off x="13253554" y="9808498"/>
                <a:ext cx="59690" cy="74295"/>
                <a:chOff x="11182141" y="7069931"/>
                <a:chExt cx="59690" cy="74295"/>
              </a:xfrm>
            </p:grpSpPr>
            <p:sp>
              <p:nvSpPr>
                <p:cNvPr id="3884" name="object 1251">
                  <a:extLst>
                    <a:ext uri="{FF2B5EF4-FFF2-40B4-BE49-F238E27FC236}">
                      <a16:creationId xmlns:a16="http://schemas.microsoft.com/office/drawing/2014/main" id="{040A730E-CA06-4296-BB15-A2D1F4FF6F2D}"/>
                    </a:ext>
                  </a:extLst>
                </p:cNvPr>
                <p:cNvSpPr/>
                <p:nvPr/>
              </p:nvSpPr>
              <p:spPr>
                <a:xfrm>
                  <a:off x="11187376" y="707516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885" name="object 1252">
                  <a:extLst>
                    <a:ext uri="{FF2B5EF4-FFF2-40B4-BE49-F238E27FC236}">
                      <a16:creationId xmlns:a16="http://schemas.microsoft.com/office/drawing/2014/main" id="{E4F61B98-5149-4380-8F22-7E13960C4180}"/>
                    </a:ext>
                  </a:extLst>
                </p:cNvPr>
                <p:cNvSpPr/>
                <p:nvPr/>
              </p:nvSpPr>
              <p:spPr>
                <a:xfrm>
                  <a:off x="11187376" y="707516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886" name="object 1253">
                <a:extLst>
                  <a:ext uri="{FF2B5EF4-FFF2-40B4-BE49-F238E27FC236}">
                    <a16:creationId xmlns:a16="http://schemas.microsoft.com/office/drawing/2014/main" id="{DC2F2353-BAB5-400B-8265-E7A4FE0E826D}"/>
                  </a:ext>
                </a:extLst>
              </p:cNvPr>
              <p:cNvGrpSpPr/>
              <p:nvPr/>
            </p:nvGrpSpPr>
            <p:grpSpPr>
              <a:xfrm>
                <a:off x="13037497" y="9808498"/>
                <a:ext cx="59690" cy="74295"/>
                <a:chOff x="10966084" y="7069931"/>
                <a:chExt cx="59690" cy="74295"/>
              </a:xfrm>
            </p:grpSpPr>
            <p:sp>
              <p:nvSpPr>
                <p:cNvPr id="3887" name="object 1254">
                  <a:extLst>
                    <a:ext uri="{FF2B5EF4-FFF2-40B4-BE49-F238E27FC236}">
                      <a16:creationId xmlns:a16="http://schemas.microsoft.com/office/drawing/2014/main" id="{70C33D47-624A-4592-A5C4-B97AF9806C61}"/>
                    </a:ext>
                  </a:extLst>
                </p:cNvPr>
                <p:cNvSpPr/>
                <p:nvPr/>
              </p:nvSpPr>
              <p:spPr>
                <a:xfrm>
                  <a:off x="10971320" y="707516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888" name="object 1255">
                  <a:extLst>
                    <a:ext uri="{FF2B5EF4-FFF2-40B4-BE49-F238E27FC236}">
                      <a16:creationId xmlns:a16="http://schemas.microsoft.com/office/drawing/2014/main" id="{41F304AD-EBF0-43C5-9E8F-E45201B8FCC2}"/>
                    </a:ext>
                  </a:extLst>
                </p:cNvPr>
                <p:cNvSpPr/>
                <p:nvPr/>
              </p:nvSpPr>
              <p:spPr>
                <a:xfrm>
                  <a:off x="10971320" y="707516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889" name="object 1256">
                <a:extLst>
                  <a:ext uri="{FF2B5EF4-FFF2-40B4-BE49-F238E27FC236}">
                    <a16:creationId xmlns:a16="http://schemas.microsoft.com/office/drawing/2014/main" id="{5CC42A96-97D2-48E3-BB35-C63101BC60AD}"/>
                  </a:ext>
                </a:extLst>
              </p:cNvPr>
              <p:cNvGrpSpPr/>
              <p:nvPr/>
            </p:nvGrpSpPr>
            <p:grpSpPr>
              <a:xfrm>
                <a:off x="12821452" y="9808498"/>
                <a:ext cx="59690" cy="74295"/>
                <a:chOff x="10750039" y="7069931"/>
                <a:chExt cx="59690" cy="74295"/>
              </a:xfrm>
            </p:grpSpPr>
            <p:sp>
              <p:nvSpPr>
                <p:cNvPr id="3890" name="object 1257">
                  <a:extLst>
                    <a:ext uri="{FF2B5EF4-FFF2-40B4-BE49-F238E27FC236}">
                      <a16:creationId xmlns:a16="http://schemas.microsoft.com/office/drawing/2014/main" id="{B87F2B7B-80D8-4028-AD6A-47A2E01B18F4}"/>
                    </a:ext>
                  </a:extLst>
                </p:cNvPr>
                <p:cNvSpPr/>
                <p:nvPr/>
              </p:nvSpPr>
              <p:spPr>
                <a:xfrm>
                  <a:off x="10755274" y="707516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891" name="object 1258">
                  <a:extLst>
                    <a:ext uri="{FF2B5EF4-FFF2-40B4-BE49-F238E27FC236}">
                      <a16:creationId xmlns:a16="http://schemas.microsoft.com/office/drawing/2014/main" id="{3493B3BB-82BC-4287-8D5A-7994BD04E146}"/>
                    </a:ext>
                  </a:extLst>
                </p:cNvPr>
                <p:cNvSpPr/>
                <p:nvPr/>
              </p:nvSpPr>
              <p:spPr>
                <a:xfrm>
                  <a:off x="10755274" y="707516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892" name="object 1259">
                <a:extLst>
                  <a:ext uri="{FF2B5EF4-FFF2-40B4-BE49-F238E27FC236}">
                    <a16:creationId xmlns:a16="http://schemas.microsoft.com/office/drawing/2014/main" id="{412CE851-CE74-41D3-A5BC-CC8A74F349EA}"/>
                  </a:ext>
                </a:extLst>
              </p:cNvPr>
              <p:cNvGrpSpPr/>
              <p:nvPr/>
            </p:nvGrpSpPr>
            <p:grpSpPr>
              <a:xfrm>
                <a:off x="12605395" y="9808498"/>
                <a:ext cx="59690" cy="74295"/>
                <a:chOff x="10533982" y="7069931"/>
                <a:chExt cx="59690" cy="74295"/>
              </a:xfrm>
            </p:grpSpPr>
            <p:sp>
              <p:nvSpPr>
                <p:cNvPr id="3893" name="object 1260">
                  <a:extLst>
                    <a:ext uri="{FF2B5EF4-FFF2-40B4-BE49-F238E27FC236}">
                      <a16:creationId xmlns:a16="http://schemas.microsoft.com/office/drawing/2014/main" id="{2F9973C6-5C77-4A47-808C-01371253C2EC}"/>
                    </a:ext>
                  </a:extLst>
                </p:cNvPr>
                <p:cNvSpPr/>
                <p:nvPr/>
              </p:nvSpPr>
              <p:spPr>
                <a:xfrm>
                  <a:off x="10539218" y="707516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894" name="object 1261">
                  <a:extLst>
                    <a:ext uri="{FF2B5EF4-FFF2-40B4-BE49-F238E27FC236}">
                      <a16:creationId xmlns:a16="http://schemas.microsoft.com/office/drawing/2014/main" id="{73848CF7-8C1B-4CD0-8E2E-0C22B71E987D}"/>
                    </a:ext>
                  </a:extLst>
                </p:cNvPr>
                <p:cNvSpPr/>
                <p:nvPr/>
              </p:nvSpPr>
              <p:spPr>
                <a:xfrm>
                  <a:off x="10539218" y="707516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895" name="object 1262">
                <a:extLst>
                  <a:ext uri="{FF2B5EF4-FFF2-40B4-BE49-F238E27FC236}">
                    <a16:creationId xmlns:a16="http://schemas.microsoft.com/office/drawing/2014/main" id="{41614B24-87AA-4B67-8DEC-025D93521467}"/>
                  </a:ext>
                </a:extLst>
              </p:cNvPr>
              <p:cNvGrpSpPr/>
              <p:nvPr/>
            </p:nvGrpSpPr>
            <p:grpSpPr>
              <a:xfrm>
                <a:off x="12389339" y="9808498"/>
                <a:ext cx="59690" cy="74295"/>
                <a:chOff x="10317926" y="7069931"/>
                <a:chExt cx="59690" cy="74295"/>
              </a:xfrm>
            </p:grpSpPr>
            <p:sp>
              <p:nvSpPr>
                <p:cNvPr id="3896" name="object 1263">
                  <a:extLst>
                    <a:ext uri="{FF2B5EF4-FFF2-40B4-BE49-F238E27FC236}">
                      <a16:creationId xmlns:a16="http://schemas.microsoft.com/office/drawing/2014/main" id="{B8B39427-932B-4198-AF27-64EB0B46F8C5}"/>
                    </a:ext>
                  </a:extLst>
                </p:cNvPr>
                <p:cNvSpPr/>
                <p:nvPr/>
              </p:nvSpPr>
              <p:spPr>
                <a:xfrm>
                  <a:off x="10323162" y="707516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897" name="object 1264">
                  <a:extLst>
                    <a:ext uri="{FF2B5EF4-FFF2-40B4-BE49-F238E27FC236}">
                      <a16:creationId xmlns:a16="http://schemas.microsoft.com/office/drawing/2014/main" id="{94106946-D7EE-47B7-BC48-9D04B182E5A3}"/>
                    </a:ext>
                  </a:extLst>
                </p:cNvPr>
                <p:cNvSpPr/>
                <p:nvPr/>
              </p:nvSpPr>
              <p:spPr>
                <a:xfrm>
                  <a:off x="10323162" y="707516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898" name="object 1265">
                <a:extLst>
                  <a:ext uri="{FF2B5EF4-FFF2-40B4-BE49-F238E27FC236}">
                    <a16:creationId xmlns:a16="http://schemas.microsoft.com/office/drawing/2014/main" id="{94E3890A-7449-41F5-A806-5B5944DDD237}"/>
                  </a:ext>
                </a:extLst>
              </p:cNvPr>
              <p:cNvGrpSpPr/>
              <p:nvPr/>
            </p:nvGrpSpPr>
            <p:grpSpPr>
              <a:xfrm>
                <a:off x="12173283" y="9808498"/>
                <a:ext cx="59690" cy="74295"/>
                <a:chOff x="10101870" y="7069931"/>
                <a:chExt cx="59690" cy="74295"/>
              </a:xfrm>
            </p:grpSpPr>
            <p:sp>
              <p:nvSpPr>
                <p:cNvPr id="3899" name="object 1266">
                  <a:extLst>
                    <a:ext uri="{FF2B5EF4-FFF2-40B4-BE49-F238E27FC236}">
                      <a16:creationId xmlns:a16="http://schemas.microsoft.com/office/drawing/2014/main" id="{55EBF6D2-2EA7-4E2F-8845-6045D63EB7A7}"/>
                    </a:ext>
                  </a:extLst>
                </p:cNvPr>
                <p:cNvSpPr/>
                <p:nvPr/>
              </p:nvSpPr>
              <p:spPr>
                <a:xfrm>
                  <a:off x="10107105" y="707516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00" name="object 1267">
                  <a:extLst>
                    <a:ext uri="{FF2B5EF4-FFF2-40B4-BE49-F238E27FC236}">
                      <a16:creationId xmlns:a16="http://schemas.microsoft.com/office/drawing/2014/main" id="{066BD7B3-A969-489C-999C-BF439879F7C5}"/>
                    </a:ext>
                  </a:extLst>
                </p:cNvPr>
                <p:cNvSpPr/>
                <p:nvPr/>
              </p:nvSpPr>
              <p:spPr>
                <a:xfrm>
                  <a:off x="10107105" y="707516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01" name="object 1268">
                <a:extLst>
                  <a:ext uri="{FF2B5EF4-FFF2-40B4-BE49-F238E27FC236}">
                    <a16:creationId xmlns:a16="http://schemas.microsoft.com/office/drawing/2014/main" id="{B018DC8B-22D2-4836-8C13-E853723F4EAB}"/>
                  </a:ext>
                </a:extLst>
              </p:cNvPr>
              <p:cNvGrpSpPr/>
              <p:nvPr/>
            </p:nvGrpSpPr>
            <p:grpSpPr>
              <a:xfrm>
                <a:off x="11957227" y="9808498"/>
                <a:ext cx="59690" cy="74295"/>
                <a:chOff x="9885814" y="7069931"/>
                <a:chExt cx="59690" cy="74295"/>
              </a:xfrm>
            </p:grpSpPr>
            <p:sp>
              <p:nvSpPr>
                <p:cNvPr id="3902" name="object 1269">
                  <a:extLst>
                    <a:ext uri="{FF2B5EF4-FFF2-40B4-BE49-F238E27FC236}">
                      <a16:creationId xmlns:a16="http://schemas.microsoft.com/office/drawing/2014/main" id="{EEB003B0-77F8-4CE1-99D0-3BE8C889831C}"/>
                    </a:ext>
                  </a:extLst>
                </p:cNvPr>
                <p:cNvSpPr/>
                <p:nvPr/>
              </p:nvSpPr>
              <p:spPr>
                <a:xfrm>
                  <a:off x="9891049" y="707516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03" name="object 1270">
                  <a:extLst>
                    <a:ext uri="{FF2B5EF4-FFF2-40B4-BE49-F238E27FC236}">
                      <a16:creationId xmlns:a16="http://schemas.microsoft.com/office/drawing/2014/main" id="{BD8225A9-F10D-4AB6-ADA1-EA9E687B3F8A}"/>
                    </a:ext>
                  </a:extLst>
                </p:cNvPr>
                <p:cNvSpPr/>
                <p:nvPr/>
              </p:nvSpPr>
              <p:spPr>
                <a:xfrm>
                  <a:off x="9891049" y="707516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04" name="object 1271">
                <a:extLst>
                  <a:ext uri="{FF2B5EF4-FFF2-40B4-BE49-F238E27FC236}">
                    <a16:creationId xmlns:a16="http://schemas.microsoft.com/office/drawing/2014/main" id="{A914B581-7785-4B34-B2A8-40F2552F8EC1}"/>
                  </a:ext>
                </a:extLst>
              </p:cNvPr>
              <p:cNvGrpSpPr/>
              <p:nvPr/>
            </p:nvGrpSpPr>
            <p:grpSpPr>
              <a:xfrm>
                <a:off x="11741170" y="9808498"/>
                <a:ext cx="59690" cy="74295"/>
                <a:chOff x="9669757" y="7069931"/>
                <a:chExt cx="59690" cy="74295"/>
              </a:xfrm>
            </p:grpSpPr>
            <p:sp>
              <p:nvSpPr>
                <p:cNvPr id="3905" name="object 1272">
                  <a:extLst>
                    <a:ext uri="{FF2B5EF4-FFF2-40B4-BE49-F238E27FC236}">
                      <a16:creationId xmlns:a16="http://schemas.microsoft.com/office/drawing/2014/main" id="{0BF6D44B-8248-4461-9DC9-0E0E0D2159E6}"/>
                    </a:ext>
                  </a:extLst>
                </p:cNvPr>
                <p:cNvSpPr/>
                <p:nvPr/>
              </p:nvSpPr>
              <p:spPr>
                <a:xfrm>
                  <a:off x="9674993" y="707516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06" name="object 1273">
                  <a:extLst>
                    <a:ext uri="{FF2B5EF4-FFF2-40B4-BE49-F238E27FC236}">
                      <a16:creationId xmlns:a16="http://schemas.microsoft.com/office/drawing/2014/main" id="{5AF4506E-5DC4-4B0A-81DE-1CDE3D4A5B3C}"/>
                    </a:ext>
                  </a:extLst>
                </p:cNvPr>
                <p:cNvSpPr/>
                <p:nvPr/>
              </p:nvSpPr>
              <p:spPr>
                <a:xfrm>
                  <a:off x="9674993" y="707516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07" name="object 1274">
                <a:extLst>
                  <a:ext uri="{FF2B5EF4-FFF2-40B4-BE49-F238E27FC236}">
                    <a16:creationId xmlns:a16="http://schemas.microsoft.com/office/drawing/2014/main" id="{4B51F992-7EF4-464B-A853-71E04BDBAE33}"/>
                  </a:ext>
                </a:extLst>
              </p:cNvPr>
              <p:cNvGrpSpPr/>
              <p:nvPr/>
            </p:nvGrpSpPr>
            <p:grpSpPr>
              <a:xfrm>
                <a:off x="9690845" y="9808498"/>
                <a:ext cx="59690" cy="74295"/>
                <a:chOff x="7619432" y="7069931"/>
                <a:chExt cx="59690" cy="74295"/>
              </a:xfrm>
            </p:grpSpPr>
            <p:sp>
              <p:nvSpPr>
                <p:cNvPr id="3908" name="object 1275">
                  <a:extLst>
                    <a:ext uri="{FF2B5EF4-FFF2-40B4-BE49-F238E27FC236}">
                      <a16:creationId xmlns:a16="http://schemas.microsoft.com/office/drawing/2014/main" id="{8FAEF972-82FE-4014-AAFE-6A77A4D7B87F}"/>
                    </a:ext>
                  </a:extLst>
                </p:cNvPr>
                <p:cNvSpPr/>
                <p:nvPr/>
              </p:nvSpPr>
              <p:spPr>
                <a:xfrm>
                  <a:off x="7624668" y="707516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09" name="object 1276">
                  <a:extLst>
                    <a:ext uri="{FF2B5EF4-FFF2-40B4-BE49-F238E27FC236}">
                      <a16:creationId xmlns:a16="http://schemas.microsoft.com/office/drawing/2014/main" id="{3B9C97C2-3A97-4C90-9AB6-9707A8ED58D7}"/>
                    </a:ext>
                  </a:extLst>
                </p:cNvPr>
                <p:cNvSpPr/>
                <p:nvPr/>
              </p:nvSpPr>
              <p:spPr>
                <a:xfrm>
                  <a:off x="7624668" y="707516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10" name="object 1277">
                <a:extLst>
                  <a:ext uri="{FF2B5EF4-FFF2-40B4-BE49-F238E27FC236}">
                    <a16:creationId xmlns:a16="http://schemas.microsoft.com/office/drawing/2014/main" id="{2B549FE2-CE43-4984-91A8-F0552FD92963}"/>
                  </a:ext>
                </a:extLst>
              </p:cNvPr>
              <p:cNvGrpSpPr/>
              <p:nvPr/>
            </p:nvGrpSpPr>
            <p:grpSpPr>
              <a:xfrm>
                <a:off x="9474789" y="9808498"/>
                <a:ext cx="59690" cy="74295"/>
                <a:chOff x="7403376" y="7069931"/>
                <a:chExt cx="59690" cy="74295"/>
              </a:xfrm>
            </p:grpSpPr>
            <p:sp>
              <p:nvSpPr>
                <p:cNvPr id="3911" name="object 1278">
                  <a:extLst>
                    <a:ext uri="{FF2B5EF4-FFF2-40B4-BE49-F238E27FC236}">
                      <a16:creationId xmlns:a16="http://schemas.microsoft.com/office/drawing/2014/main" id="{244E8F9D-ECA3-4FF8-BB08-99A0A83ACA67}"/>
                    </a:ext>
                  </a:extLst>
                </p:cNvPr>
                <p:cNvSpPr/>
                <p:nvPr/>
              </p:nvSpPr>
              <p:spPr>
                <a:xfrm>
                  <a:off x="7408612" y="707516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12" name="object 1279">
                  <a:extLst>
                    <a:ext uri="{FF2B5EF4-FFF2-40B4-BE49-F238E27FC236}">
                      <a16:creationId xmlns:a16="http://schemas.microsoft.com/office/drawing/2014/main" id="{838E9418-1EC2-4DE7-B6D7-12AA3072C443}"/>
                    </a:ext>
                  </a:extLst>
                </p:cNvPr>
                <p:cNvSpPr/>
                <p:nvPr/>
              </p:nvSpPr>
              <p:spPr>
                <a:xfrm>
                  <a:off x="7408612" y="707516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13" name="object 1280">
                <a:extLst>
                  <a:ext uri="{FF2B5EF4-FFF2-40B4-BE49-F238E27FC236}">
                    <a16:creationId xmlns:a16="http://schemas.microsoft.com/office/drawing/2014/main" id="{8791A3A7-D493-4869-BB72-B072224FAABC}"/>
                  </a:ext>
                </a:extLst>
              </p:cNvPr>
              <p:cNvGrpSpPr/>
              <p:nvPr/>
            </p:nvGrpSpPr>
            <p:grpSpPr>
              <a:xfrm>
                <a:off x="9258733" y="9808498"/>
                <a:ext cx="59690" cy="74295"/>
                <a:chOff x="7187320" y="7069931"/>
                <a:chExt cx="59690" cy="74295"/>
              </a:xfrm>
            </p:grpSpPr>
            <p:sp>
              <p:nvSpPr>
                <p:cNvPr id="3914" name="object 1281">
                  <a:extLst>
                    <a:ext uri="{FF2B5EF4-FFF2-40B4-BE49-F238E27FC236}">
                      <a16:creationId xmlns:a16="http://schemas.microsoft.com/office/drawing/2014/main" id="{9DB90B2C-15FC-4A7A-84D4-09E17F2698D2}"/>
                    </a:ext>
                  </a:extLst>
                </p:cNvPr>
                <p:cNvSpPr/>
                <p:nvPr/>
              </p:nvSpPr>
              <p:spPr>
                <a:xfrm>
                  <a:off x="7192555" y="707516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15" name="object 1282">
                  <a:extLst>
                    <a:ext uri="{FF2B5EF4-FFF2-40B4-BE49-F238E27FC236}">
                      <a16:creationId xmlns:a16="http://schemas.microsoft.com/office/drawing/2014/main" id="{06EEC075-9D00-4B65-9F14-554D3DF9C8D3}"/>
                    </a:ext>
                  </a:extLst>
                </p:cNvPr>
                <p:cNvSpPr/>
                <p:nvPr/>
              </p:nvSpPr>
              <p:spPr>
                <a:xfrm>
                  <a:off x="7192555" y="707516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16" name="object 1283">
                <a:extLst>
                  <a:ext uri="{FF2B5EF4-FFF2-40B4-BE49-F238E27FC236}">
                    <a16:creationId xmlns:a16="http://schemas.microsoft.com/office/drawing/2014/main" id="{C62981E5-4798-4065-85A6-D894422EF663}"/>
                  </a:ext>
                </a:extLst>
              </p:cNvPr>
              <p:cNvGrpSpPr/>
              <p:nvPr/>
            </p:nvGrpSpPr>
            <p:grpSpPr>
              <a:xfrm>
                <a:off x="9042677" y="9808498"/>
                <a:ext cx="59690" cy="74295"/>
                <a:chOff x="6971264" y="7069931"/>
                <a:chExt cx="59690" cy="74295"/>
              </a:xfrm>
            </p:grpSpPr>
            <p:sp>
              <p:nvSpPr>
                <p:cNvPr id="3917" name="object 1284">
                  <a:extLst>
                    <a:ext uri="{FF2B5EF4-FFF2-40B4-BE49-F238E27FC236}">
                      <a16:creationId xmlns:a16="http://schemas.microsoft.com/office/drawing/2014/main" id="{49F8DF19-B259-4845-A09F-AF936D914C21}"/>
                    </a:ext>
                  </a:extLst>
                </p:cNvPr>
                <p:cNvSpPr/>
                <p:nvPr/>
              </p:nvSpPr>
              <p:spPr>
                <a:xfrm>
                  <a:off x="6976499" y="707516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18" name="object 1285">
                  <a:extLst>
                    <a:ext uri="{FF2B5EF4-FFF2-40B4-BE49-F238E27FC236}">
                      <a16:creationId xmlns:a16="http://schemas.microsoft.com/office/drawing/2014/main" id="{729C23D2-B59A-4B10-AE97-9890B0949825}"/>
                    </a:ext>
                  </a:extLst>
                </p:cNvPr>
                <p:cNvSpPr/>
                <p:nvPr/>
              </p:nvSpPr>
              <p:spPr>
                <a:xfrm>
                  <a:off x="6976499" y="707516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19" name="object 1286">
                <a:extLst>
                  <a:ext uri="{FF2B5EF4-FFF2-40B4-BE49-F238E27FC236}">
                    <a16:creationId xmlns:a16="http://schemas.microsoft.com/office/drawing/2014/main" id="{5748DB24-22FA-43B7-B3AC-8A75F91E0EB6}"/>
                  </a:ext>
                </a:extLst>
              </p:cNvPr>
              <p:cNvGrpSpPr/>
              <p:nvPr/>
            </p:nvGrpSpPr>
            <p:grpSpPr>
              <a:xfrm>
                <a:off x="8826620" y="9808498"/>
                <a:ext cx="59690" cy="74295"/>
                <a:chOff x="6755207" y="7069931"/>
                <a:chExt cx="59690" cy="74295"/>
              </a:xfrm>
            </p:grpSpPr>
            <p:sp>
              <p:nvSpPr>
                <p:cNvPr id="3920" name="object 1287">
                  <a:extLst>
                    <a:ext uri="{FF2B5EF4-FFF2-40B4-BE49-F238E27FC236}">
                      <a16:creationId xmlns:a16="http://schemas.microsoft.com/office/drawing/2014/main" id="{D2FBDBE1-C8F3-4F61-8823-BEFDE2F4B09A}"/>
                    </a:ext>
                  </a:extLst>
                </p:cNvPr>
                <p:cNvSpPr/>
                <p:nvPr/>
              </p:nvSpPr>
              <p:spPr>
                <a:xfrm>
                  <a:off x="6760443" y="707516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21" name="object 1288">
                  <a:extLst>
                    <a:ext uri="{FF2B5EF4-FFF2-40B4-BE49-F238E27FC236}">
                      <a16:creationId xmlns:a16="http://schemas.microsoft.com/office/drawing/2014/main" id="{AEA25AA0-425B-40C6-931D-860D4F00A6D9}"/>
                    </a:ext>
                  </a:extLst>
                </p:cNvPr>
                <p:cNvSpPr/>
                <p:nvPr/>
              </p:nvSpPr>
              <p:spPr>
                <a:xfrm>
                  <a:off x="6760443" y="707516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22" name="object 1289">
                <a:extLst>
                  <a:ext uri="{FF2B5EF4-FFF2-40B4-BE49-F238E27FC236}">
                    <a16:creationId xmlns:a16="http://schemas.microsoft.com/office/drawing/2014/main" id="{7445A2EE-C055-4F2A-A61A-AF1E7F84E8FA}"/>
                  </a:ext>
                </a:extLst>
              </p:cNvPr>
              <p:cNvGrpSpPr/>
              <p:nvPr/>
            </p:nvGrpSpPr>
            <p:grpSpPr>
              <a:xfrm>
                <a:off x="8610575" y="9808498"/>
                <a:ext cx="59690" cy="74295"/>
                <a:chOff x="6539162" y="7069931"/>
                <a:chExt cx="59690" cy="74295"/>
              </a:xfrm>
            </p:grpSpPr>
            <p:sp>
              <p:nvSpPr>
                <p:cNvPr id="3923" name="object 1290">
                  <a:extLst>
                    <a:ext uri="{FF2B5EF4-FFF2-40B4-BE49-F238E27FC236}">
                      <a16:creationId xmlns:a16="http://schemas.microsoft.com/office/drawing/2014/main" id="{40858F87-B6D2-42EC-B9FF-2B2CE76E0743}"/>
                    </a:ext>
                  </a:extLst>
                </p:cNvPr>
                <p:cNvSpPr/>
                <p:nvPr/>
              </p:nvSpPr>
              <p:spPr>
                <a:xfrm>
                  <a:off x="6544397" y="707516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24" name="object 1291">
                  <a:extLst>
                    <a:ext uri="{FF2B5EF4-FFF2-40B4-BE49-F238E27FC236}">
                      <a16:creationId xmlns:a16="http://schemas.microsoft.com/office/drawing/2014/main" id="{34D053DE-1057-406D-B8F0-889AC50E8D6E}"/>
                    </a:ext>
                  </a:extLst>
                </p:cNvPr>
                <p:cNvSpPr/>
                <p:nvPr/>
              </p:nvSpPr>
              <p:spPr>
                <a:xfrm>
                  <a:off x="6544397" y="707516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25" name="object 1292">
                <a:extLst>
                  <a:ext uri="{FF2B5EF4-FFF2-40B4-BE49-F238E27FC236}">
                    <a16:creationId xmlns:a16="http://schemas.microsoft.com/office/drawing/2014/main" id="{C341C786-BB6F-488A-96F4-833BE5DA9C32}"/>
                  </a:ext>
                </a:extLst>
              </p:cNvPr>
              <p:cNvGrpSpPr/>
              <p:nvPr/>
            </p:nvGrpSpPr>
            <p:grpSpPr>
              <a:xfrm>
                <a:off x="8394518" y="9808498"/>
                <a:ext cx="59690" cy="74295"/>
                <a:chOff x="6323105" y="7069931"/>
                <a:chExt cx="59690" cy="74295"/>
              </a:xfrm>
            </p:grpSpPr>
            <p:sp>
              <p:nvSpPr>
                <p:cNvPr id="3926" name="object 1293">
                  <a:extLst>
                    <a:ext uri="{FF2B5EF4-FFF2-40B4-BE49-F238E27FC236}">
                      <a16:creationId xmlns:a16="http://schemas.microsoft.com/office/drawing/2014/main" id="{B114B378-758E-4C7A-B0DB-D59B7F117730}"/>
                    </a:ext>
                  </a:extLst>
                </p:cNvPr>
                <p:cNvSpPr/>
                <p:nvPr/>
              </p:nvSpPr>
              <p:spPr>
                <a:xfrm>
                  <a:off x="6328341" y="707516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27" name="object 1294">
                  <a:extLst>
                    <a:ext uri="{FF2B5EF4-FFF2-40B4-BE49-F238E27FC236}">
                      <a16:creationId xmlns:a16="http://schemas.microsoft.com/office/drawing/2014/main" id="{5BCBD058-4412-48E2-92C6-2A96386A5143}"/>
                    </a:ext>
                  </a:extLst>
                </p:cNvPr>
                <p:cNvSpPr/>
                <p:nvPr/>
              </p:nvSpPr>
              <p:spPr>
                <a:xfrm>
                  <a:off x="6328341" y="707516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28" name="object 1295">
                <a:extLst>
                  <a:ext uri="{FF2B5EF4-FFF2-40B4-BE49-F238E27FC236}">
                    <a16:creationId xmlns:a16="http://schemas.microsoft.com/office/drawing/2014/main" id="{A3B86665-654C-4A72-83AE-56CB9C98C7B3}"/>
                  </a:ext>
                </a:extLst>
              </p:cNvPr>
              <p:cNvGrpSpPr/>
              <p:nvPr/>
            </p:nvGrpSpPr>
            <p:grpSpPr>
              <a:xfrm>
                <a:off x="8178462" y="9808498"/>
                <a:ext cx="59690" cy="74295"/>
                <a:chOff x="6107049" y="7069931"/>
                <a:chExt cx="59690" cy="74295"/>
              </a:xfrm>
            </p:grpSpPr>
            <p:sp>
              <p:nvSpPr>
                <p:cNvPr id="3929" name="object 1296">
                  <a:extLst>
                    <a:ext uri="{FF2B5EF4-FFF2-40B4-BE49-F238E27FC236}">
                      <a16:creationId xmlns:a16="http://schemas.microsoft.com/office/drawing/2014/main" id="{65286268-D066-4C43-AF1D-0C5140142EEC}"/>
                    </a:ext>
                  </a:extLst>
                </p:cNvPr>
                <p:cNvSpPr/>
                <p:nvPr/>
              </p:nvSpPr>
              <p:spPr>
                <a:xfrm>
                  <a:off x="6112285" y="707516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30" name="object 1297">
                  <a:extLst>
                    <a:ext uri="{FF2B5EF4-FFF2-40B4-BE49-F238E27FC236}">
                      <a16:creationId xmlns:a16="http://schemas.microsoft.com/office/drawing/2014/main" id="{E12BF93D-CA79-42F8-94B7-76656FCA8B3A}"/>
                    </a:ext>
                  </a:extLst>
                </p:cNvPr>
                <p:cNvSpPr/>
                <p:nvPr/>
              </p:nvSpPr>
              <p:spPr>
                <a:xfrm>
                  <a:off x="6112285" y="707516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31" name="object 1298">
                <a:extLst>
                  <a:ext uri="{FF2B5EF4-FFF2-40B4-BE49-F238E27FC236}">
                    <a16:creationId xmlns:a16="http://schemas.microsoft.com/office/drawing/2014/main" id="{40A594B9-0D2A-408F-951F-D9958287475E}"/>
                  </a:ext>
                </a:extLst>
              </p:cNvPr>
              <p:cNvGrpSpPr/>
              <p:nvPr/>
            </p:nvGrpSpPr>
            <p:grpSpPr>
              <a:xfrm>
                <a:off x="7962406" y="9808498"/>
                <a:ext cx="59690" cy="74295"/>
                <a:chOff x="5890993" y="7069931"/>
                <a:chExt cx="59690" cy="74295"/>
              </a:xfrm>
            </p:grpSpPr>
            <p:sp>
              <p:nvSpPr>
                <p:cNvPr id="3932" name="object 1299">
                  <a:extLst>
                    <a:ext uri="{FF2B5EF4-FFF2-40B4-BE49-F238E27FC236}">
                      <a16:creationId xmlns:a16="http://schemas.microsoft.com/office/drawing/2014/main" id="{636E4FD3-19A2-4167-AD03-AE1C33C0B360}"/>
                    </a:ext>
                  </a:extLst>
                </p:cNvPr>
                <p:cNvSpPr/>
                <p:nvPr/>
              </p:nvSpPr>
              <p:spPr>
                <a:xfrm>
                  <a:off x="5896228" y="7075166"/>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33" name="object 1300">
                  <a:extLst>
                    <a:ext uri="{FF2B5EF4-FFF2-40B4-BE49-F238E27FC236}">
                      <a16:creationId xmlns:a16="http://schemas.microsoft.com/office/drawing/2014/main" id="{E523D538-A35D-4563-9F13-B6CC9E345617}"/>
                    </a:ext>
                  </a:extLst>
                </p:cNvPr>
                <p:cNvSpPr/>
                <p:nvPr/>
              </p:nvSpPr>
              <p:spPr>
                <a:xfrm>
                  <a:off x="5896228" y="7075166"/>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34" name="object 1301">
                <a:extLst>
                  <a:ext uri="{FF2B5EF4-FFF2-40B4-BE49-F238E27FC236}">
                    <a16:creationId xmlns:a16="http://schemas.microsoft.com/office/drawing/2014/main" id="{439678CF-C228-42A2-8739-5BDDED8BFE99}"/>
                  </a:ext>
                </a:extLst>
              </p:cNvPr>
              <p:cNvGrpSpPr/>
              <p:nvPr/>
            </p:nvGrpSpPr>
            <p:grpSpPr>
              <a:xfrm>
                <a:off x="11079327" y="9802142"/>
                <a:ext cx="344805" cy="97155"/>
                <a:chOff x="9007914" y="7063575"/>
                <a:chExt cx="344805" cy="97155"/>
              </a:xfrm>
            </p:grpSpPr>
            <p:sp>
              <p:nvSpPr>
                <p:cNvPr id="3935" name="object 1302">
                  <a:extLst>
                    <a:ext uri="{FF2B5EF4-FFF2-40B4-BE49-F238E27FC236}">
                      <a16:creationId xmlns:a16="http://schemas.microsoft.com/office/drawing/2014/main" id="{A43D7D72-E3C1-4879-93FB-AE996B5D3E81}"/>
                    </a:ext>
                  </a:extLst>
                </p:cNvPr>
                <p:cNvSpPr/>
                <p:nvPr/>
              </p:nvSpPr>
              <p:spPr>
                <a:xfrm>
                  <a:off x="9013149" y="7068811"/>
                  <a:ext cx="334645" cy="86360"/>
                </a:xfrm>
                <a:custGeom>
                  <a:avLst/>
                  <a:gdLst/>
                  <a:ahLst/>
                  <a:cxnLst/>
                  <a:rect l="l" t="t" r="r" b="b"/>
                  <a:pathLst>
                    <a:path w="334645" h="86359">
                      <a:moveTo>
                        <a:pt x="334167" y="0"/>
                      </a:moveTo>
                      <a:lnTo>
                        <a:pt x="0" y="0"/>
                      </a:lnTo>
                      <a:lnTo>
                        <a:pt x="0" y="86238"/>
                      </a:lnTo>
                      <a:lnTo>
                        <a:pt x="334167" y="86238"/>
                      </a:lnTo>
                      <a:lnTo>
                        <a:pt x="334167" y="0"/>
                      </a:lnTo>
                      <a:close/>
                    </a:path>
                  </a:pathLst>
                </a:custGeom>
                <a:solidFill>
                  <a:srgbClr val="85BB24"/>
                </a:solidFill>
              </p:spPr>
              <p:txBody>
                <a:bodyPr wrap="square" lIns="0" tIns="0" rIns="0" bIns="0" rtlCol="0"/>
                <a:lstStyle/>
                <a:p>
                  <a:endParaRPr/>
                </a:p>
              </p:txBody>
            </p:sp>
            <p:sp>
              <p:nvSpPr>
                <p:cNvPr id="3936" name="object 1303">
                  <a:extLst>
                    <a:ext uri="{FF2B5EF4-FFF2-40B4-BE49-F238E27FC236}">
                      <a16:creationId xmlns:a16="http://schemas.microsoft.com/office/drawing/2014/main" id="{04C79783-359B-4EDC-A0EB-C51E3023401F}"/>
                    </a:ext>
                  </a:extLst>
                </p:cNvPr>
                <p:cNvSpPr/>
                <p:nvPr/>
              </p:nvSpPr>
              <p:spPr>
                <a:xfrm>
                  <a:off x="9013149" y="7068811"/>
                  <a:ext cx="334645" cy="86360"/>
                </a:xfrm>
                <a:custGeom>
                  <a:avLst/>
                  <a:gdLst/>
                  <a:ahLst/>
                  <a:cxnLst/>
                  <a:rect l="l" t="t" r="r" b="b"/>
                  <a:pathLst>
                    <a:path w="334645" h="86359">
                      <a:moveTo>
                        <a:pt x="0" y="86238"/>
                      </a:moveTo>
                      <a:lnTo>
                        <a:pt x="334167" y="86238"/>
                      </a:lnTo>
                      <a:lnTo>
                        <a:pt x="334167" y="0"/>
                      </a:lnTo>
                      <a:lnTo>
                        <a:pt x="0" y="0"/>
                      </a:lnTo>
                      <a:lnTo>
                        <a:pt x="0" y="86238"/>
                      </a:lnTo>
                      <a:close/>
                    </a:path>
                  </a:pathLst>
                </a:custGeom>
                <a:ln w="10470">
                  <a:solidFill>
                    <a:srgbClr val="86B934"/>
                  </a:solidFill>
                </a:ln>
              </p:spPr>
              <p:txBody>
                <a:bodyPr wrap="square" lIns="0" tIns="0" rIns="0" bIns="0" rtlCol="0"/>
                <a:lstStyle/>
                <a:p>
                  <a:endParaRPr/>
                </a:p>
              </p:txBody>
            </p:sp>
            <p:sp>
              <p:nvSpPr>
                <p:cNvPr id="3937" name="object 1304">
                  <a:extLst>
                    <a:ext uri="{FF2B5EF4-FFF2-40B4-BE49-F238E27FC236}">
                      <a16:creationId xmlns:a16="http://schemas.microsoft.com/office/drawing/2014/main" id="{46F29F5F-31FD-45D1-B9C0-F22F04197932}"/>
                    </a:ext>
                  </a:extLst>
                </p:cNvPr>
                <p:cNvSpPr/>
                <p:nvPr/>
              </p:nvSpPr>
              <p:spPr>
                <a:xfrm>
                  <a:off x="9041897" y="7068813"/>
                  <a:ext cx="285750" cy="86360"/>
                </a:xfrm>
                <a:custGeom>
                  <a:avLst/>
                  <a:gdLst/>
                  <a:ahLst/>
                  <a:cxnLst/>
                  <a:rect l="l" t="t" r="r" b="b"/>
                  <a:pathLst>
                    <a:path w="285750" h="86359">
                      <a:moveTo>
                        <a:pt x="173554" y="0"/>
                      </a:moveTo>
                      <a:lnTo>
                        <a:pt x="0" y="0"/>
                      </a:lnTo>
                      <a:lnTo>
                        <a:pt x="116551" y="86238"/>
                      </a:lnTo>
                      <a:lnTo>
                        <a:pt x="285216" y="86238"/>
                      </a:lnTo>
                      <a:lnTo>
                        <a:pt x="173554" y="0"/>
                      </a:lnTo>
                      <a:close/>
                    </a:path>
                  </a:pathLst>
                </a:custGeom>
                <a:solidFill>
                  <a:srgbClr val="85BB24"/>
                </a:solidFill>
              </p:spPr>
              <p:txBody>
                <a:bodyPr wrap="square" lIns="0" tIns="0" rIns="0" bIns="0" rtlCol="0"/>
                <a:lstStyle/>
                <a:p>
                  <a:endParaRPr/>
                </a:p>
              </p:txBody>
            </p:sp>
            <p:sp>
              <p:nvSpPr>
                <p:cNvPr id="3938" name="object 1305">
                  <a:extLst>
                    <a:ext uri="{FF2B5EF4-FFF2-40B4-BE49-F238E27FC236}">
                      <a16:creationId xmlns:a16="http://schemas.microsoft.com/office/drawing/2014/main" id="{3FEE8EBA-6877-41C0-86B2-915A3B3B5C46}"/>
                    </a:ext>
                  </a:extLst>
                </p:cNvPr>
                <p:cNvSpPr/>
                <p:nvPr/>
              </p:nvSpPr>
              <p:spPr>
                <a:xfrm>
                  <a:off x="9041897" y="7068813"/>
                  <a:ext cx="285750" cy="86360"/>
                </a:xfrm>
                <a:custGeom>
                  <a:avLst/>
                  <a:gdLst/>
                  <a:ahLst/>
                  <a:cxnLst/>
                  <a:rect l="l" t="t" r="r" b="b"/>
                  <a:pathLst>
                    <a:path w="285750" h="86359">
                      <a:moveTo>
                        <a:pt x="173554" y="0"/>
                      </a:moveTo>
                      <a:lnTo>
                        <a:pt x="285216" y="86238"/>
                      </a:lnTo>
                      <a:lnTo>
                        <a:pt x="116551" y="86238"/>
                      </a:lnTo>
                      <a:lnTo>
                        <a:pt x="0" y="0"/>
                      </a:lnTo>
                      <a:lnTo>
                        <a:pt x="173554" y="0"/>
                      </a:lnTo>
                      <a:close/>
                    </a:path>
                  </a:pathLst>
                </a:custGeom>
                <a:ln w="10470">
                  <a:solidFill>
                    <a:srgbClr val="86B934"/>
                  </a:solidFill>
                </a:ln>
              </p:spPr>
              <p:txBody>
                <a:bodyPr wrap="square" lIns="0" tIns="0" rIns="0" bIns="0" rtlCol="0"/>
                <a:lstStyle/>
                <a:p>
                  <a:endParaRPr/>
                </a:p>
              </p:txBody>
            </p:sp>
          </p:grpSp>
          <p:grpSp>
            <p:nvGrpSpPr>
              <p:cNvPr id="3939" name="object 1306">
                <a:extLst>
                  <a:ext uri="{FF2B5EF4-FFF2-40B4-BE49-F238E27FC236}">
                    <a16:creationId xmlns:a16="http://schemas.microsoft.com/office/drawing/2014/main" id="{75C4FBC2-9BDB-45A3-A736-9F57FF91F288}"/>
                  </a:ext>
                </a:extLst>
              </p:cNvPr>
              <p:cNvGrpSpPr/>
              <p:nvPr/>
            </p:nvGrpSpPr>
            <p:grpSpPr>
              <a:xfrm>
                <a:off x="10562955" y="9802142"/>
                <a:ext cx="344805" cy="97155"/>
                <a:chOff x="8491542" y="7063575"/>
                <a:chExt cx="344805" cy="97155"/>
              </a:xfrm>
            </p:grpSpPr>
            <p:sp>
              <p:nvSpPr>
                <p:cNvPr id="3940" name="object 1307">
                  <a:extLst>
                    <a:ext uri="{FF2B5EF4-FFF2-40B4-BE49-F238E27FC236}">
                      <a16:creationId xmlns:a16="http://schemas.microsoft.com/office/drawing/2014/main" id="{E830A20A-0DDB-4F4B-A177-F155C66D2630}"/>
                    </a:ext>
                  </a:extLst>
                </p:cNvPr>
                <p:cNvSpPr/>
                <p:nvPr/>
              </p:nvSpPr>
              <p:spPr>
                <a:xfrm>
                  <a:off x="8496777" y="7068811"/>
                  <a:ext cx="334645" cy="86360"/>
                </a:xfrm>
                <a:custGeom>
                  <a:avLst/>
                  <a:gdLst/>
                  <a:ahLst/>
                  <a:cxnLst/>
                  <a:rect l="l" t="t" r="r" b="b"/>
                  <a:pathLst>
                    <a:path w="334645" h="86359">
                      <a:moveTo>
                        <a:pt x="334167" y="0"/>
                      </a:moveTo>
                      <a:lnTo>
                        <a:pt x="0" y="0"/>
                      </a:lnTo>
                      <a:lnTo>
                        <a:pt x="0" y="86238"/>
                      </a:lnTo>
                      <a:lnTo>
                        <a:pt x="334167" y="86238"/>
                      </a:lnTo>
                      <a:lnTo>
                        <a:pt x="334167" y="0"/>
                      </a:lnTo>
                      <a:close/>
                    </a:path>
                  </a:pathLst>
                </a:custGeom>
                <a:solidFill>
                  <a:srgbClr val="85BB24"/>
                </a:solidFill>
              </p:spPr>
              <p:txBody>
                <a:bodyPr wrap="square" lIns="0" tIns="0" rIns="0" bIns="0" rtlCol="0"/>
                <a:lstStyle/>
                <a:p>
                  <a:endParaRPr/>
                </a:p>
              </p:txBody>
            </p:sp>
            <p:sp>
              <p:nvSpPr>
                <p:cNvPr id="3941" name="object 1308">
                  <a:extLst>
                    <a:ext uri="{FF2B5EF4-FFF2-40B4-BE49-F238E27FC236}">
                      <a16:creationId xmlns:a16="http://schemas.microsoft.com/office/drawing/2014/main" id="{ABF620A3-5CC5-4011-BAB7-675A9908E138}"/>
                    </a:ext>
                  </a:extLst>
                </p:cNvPr>
                <p:cNvSpPr/>
                <p:nvPr/>
              </p:nvSpPr>
              <p:spPr>
                <a:xfrm>
                  <a:off x="8496777" y="7068811"/>
                  <a:ext cx="334645" cy="86360"/>
                </a:xfrm>
                <a:custGeom>
                  <a:avLst/>
                  <a:gdLst/>
                  <a:ahLst/>
                  <a:cxnLst/>
                  <a:rect l="l" t="t" r="r" b="b"/>
                  <a:pathLst>
                    <a:path w="334645" h="86359">
                      <a:moveTo>
                        <a:pt x="0" y="86238"/>
                      </a:moveTo>
                      <a:lnTo>
                        <a:pt x="334167" y="86238"/>
                      </a:lnTo>
                      <a:lnTo>
                        <a:pt x="334167" y="0"/>
                      </a:lnTo>
                      <a:lnTo>
                        <a:pt x="0" y="0"/>
                      </a:lnTo>
                      <a:lnTo>
                        <a:pt x="0" y="86238"/>
                      </a:lnTo>
                      <a:close/>
                    </a:path>
                  </a:pathLst>
                </a:custGeom>
                <a:ln w="10470">
                  <a:solidFill>
                    <a:srgbClr val="86B934"/>
                  </a:solidFill>
                </a:ln>
              </p:spPr>
              <p:txBody>
                <a:bodyPr wrap="square" lIns="0" tIns="0" rIns="0" bIns="0" rtlCol="0"/>
                <a:lstStyle/>
                <a:p>
                  <a:endParaRPr/>
                </a:p>
              </p:txBody>
            </p:sp>
            <p:sp>
              <p:nvSpPr>
                <p:cNvPr id="3942" name="object 1309">
                  <a:extLst>
                    <a:ext uri="{FF2B5EF4-FFF2-40B4-BE49-F238E27FC236}">
                      <a16:creationId xmlns:a16="http://schemas.microsoft.com/office/drawing/2014/main" id="{D670DDE0-8125-4A0A-AE4A-DBCC6C30E5F1}"/>
                    </a:ext>
                  </a:extLst>
                </p:cNvPr>
                <p:cNvSpPr/>
                <p:nvPr/>
              </p:nvSpPr>
              <p:spPr>
                <a:xfrm>
                  <a:off x="8525527" y="7068813"/>
                  <a:ext cx="285750" cy="86360"/>
                </a:xfrm>
                <a:custGeom>
                  <a:avLst/>
                  <a:gdLst/>
                  <a:ahLst/>
                  <a:cxnLst/>
                  <a:rect l="l" t="t" r="r" b="b"/>
                  <a:pathLst>
                    <a:path w="285750" h="86359">
                      <a:moveTo>
                        <a:pt x="173554" y="0"/>
                      </a:moveTo>
                      <a:lnTo>
                        <a:pt x="0" y="0"/>
                      </a:lnTo>
                      <a:lnTo>
                        <a:pt x="116551" y="86238"/>
                      </a:lnTo>
                      <a:lnTo>
                        <a:pt x="285216" y="86238"/>
                      </a:lnTo>
                      <a:lnTo>
                        <a:pt x="173554" y="0"/>
                      </a:lnTo>
                      <a:close/>
                    </a:path>
                  </a:pathLst>
                </a:custGeom>
                <a:solidFill>
                  <a:srgbClr val="85BB24"/>
                </a:solidFill>
              </p:spPr>
              <p:txBody>
                <a:bodyPr wrap="square" lIns="0" tIns="0" rIns="0" bIns="0" rtlCol="0"/>
                <a:lstStyle/>
                <a:p>
                  <a:endParaRPr/>
                </a:p>
              </p:txBody>
            </p:sp>
            <p:sp>
              <p:nvSpPr>
                <p:cNvPr id="3943" name="object 1310">
                  <a:extLst>
                    <a:ext uri="{FF2B5EF4-FFF2-40B4-BE49-F238E27FC236}">
                      <a16:creationId xmlns:a16="http://schemas.microsoft.com/office/drawing/2014/main" id="{4E07DFAF-D825-40C2-820E-003335B6D659}"/>
                    </a:ext>
                  </a:extLst>
                </p:cNvPr>
                <p:cNvSpPr/>
                <p:nvPr/>
              </p:nvSpPr>
              <p:spPr>
                <a:xfrm>
                  <a:off x="8525527" y="7068813"/>
                  <a:ext cx="285750" cy="86360"/>
                </a:xfrm>
                <a:custGeom>
                  <a:avLst/>
                  <a:gdLst/>
                  <a:ahLst/>
                  <a:cxnLst/>
                  <a:rect l="l" t="t" r="r" b="b"/>
                  <a:pathLst>
                    <a:path w="285750" h="86359">
                      <a:moveTo>
                        <a:pt x="173554" y="0"/>
                      </a:moveTo>
                      <a:lnTo>
                        <a:pt x="285216" y="86238"/>
                      </a:lnTo>
                      <a:lnTo>
                        <a:pt x="116551" y="86238"/>
                      </a:lnTo>
                      <a:lnTo>
                        <a:pt x="0" y="0"/>
                      </a:lnTo>
                      <a:lnTo>
                        <a:pt x="173554" y="0"/>
                      </a:lnTo>
                      <a:close/>
                    </a:path>
                  </a:pathLst>
                </a:custGeom>
                <a:ln w="10470">
                  <a:solidFill>
                    <a:srgbClr val="86B934"/>
                  </a:solidFill>
                </a:ln>
              </p:spPr>
              <p:txBody>
                <a:bodyPr wrap="square" lIns="0" tIns="0" rIns="0" bIns="0" rtlCol="0"/>
                <a:lstStyle/>
                <a:p>
                  <a:endParaRPr/>
                </a:p>
              </p:txBody>
            </p:sp>
          </p:grpSp>
          <p:grpSp>
            <p:nvGrpSpPr>
              <p:cNvPr id="3944" name="object 1311">
                <a:extLst>
                  <a:ext uri="{FF2B5EF4-FFF2-40B4-BE49-F238E27FC236}">
                    <a16:creationId xmlns:a16="http://schemas.microsoft.com/office/drawing/2014/main" id="{E282F4DF-2B06-4D21-892A-DAFFA92869C1}"/>
                  </a:ext>
                </a:extLst>
              </p:cNvPr>
              <p:cNvGrpSpPr/>
              <p:nvPr/>
            </p:nvGrpSpPr>
            <p:grpSpPr>
              <a:xfrm>
                <a:off x="10046583" y="9802142"/>
                <a:ext cx="344805" cy="97155"/>
                <a:chOff x="7975170" y="7063575"/>
                <a:chExt cx="344805" cy="97155"/>
              </a:xfrm>
            </p:grpSpPr>
            <p:sp>
              <p:nvSpPr>
                <p:cNvPr id="3945" name="object 1312">
                  <a:extLst>
                    <a:ext uri="{FF2B5EF4-FFF2-40B4-BE49-F238E27FC236}">
                      <a16:creationId xmlns:a16="http://schemas.microsoft.com/office/drawing/2014/main" id="{4BD36BC0-A7AD-4664-B674-5B62BAE5C5FE}"/>
                    </a:ext>
                  </a:extLst>
                </p:cNvPr>
                <p:cNvSpPr/>
                <p:nvPr/>
              </p:nvSpPr>
              <p:spPr>
                <a:xfrm>
                  <a:off x="7980406" y="7068811"/>
                  <a:ext cx="334645" cy="86360"/>
                </a:xfrm>
                <a:custGeom>
                  <a:avLst/>
                  <a:gdLst/>
                  <a:ahLst/>
                  <a:cxnLst/>
                  <a:rect l="l" t="t" r="r" b="b"/>
                  <a:pathLst>
                    <a:path w="334645" h="86359">
                      <a:moveTo>
                        <a:pt x="334167" y="0"/>
                      </a:moveTo>
                      <a:lnTo>
                        <a:pt x="0" y="0"/>
                      </a:lnTo>
                      <a:lnTo>
                        <a:pt x="0" y="86238"/>
                      </a:lnTo>
                      <a:lnTo>
                        <a:pt x="334167" y="86238"/>
                      </a:lnTo>
                      <a:lnTo>
                        <a:pt x="334167" y="0"/>
                      </a:lnTo>
                      <a:close/>
                    </a:path>
                  </a:pathLst>
                </a:custGeom>
                <a:solidFill>
                  <a:srgbClr val="85BB24"/>
                </a:solidFill>
              </p:spPr>
              <p:txBody>
                <a:bodyPr wrap="square" lIns="0" tIns="0" rIns="0" bIns="0" rtlCol="0"/>
                <a:lstStyle/>
                <a:p>
                  <a:endParaRPr/>
                </a:p>
              </p:txBody>
            </p:sp>
            <p:sp>
              <p:nvSpPr>
                <p:cNvPr id="3946" name="object 1313">
                  <a:extLst>
                    <a:ext uri="{FF2B5EF4-FFF2-40B4-BE49-F238E27FC236}">
                      <a16:creationId xmlns:a16="http://schemas.microsoft.com/office/drawing/2014/main" id="{E9D50D01-C86E-4398-9DD7-44AF5E4D1EA8}"/>
                    </a:ext>
                  </a:extLst>
                </p:cNvPr>
                <p:cNvSpPr/>
                <p:nvPr/>
              </p:nvSpPr>
              <p:spPr>
                <a:xfrm>
                  <a:off x="7980406" y="7068811"/>
                  <a:ext cx="334645" cy="86360"/>
                </a:xfrm>
                <a:custGeom>
                  <a:avLst/>
                  <a:gdLst/>
                  <a:ahLst/>
                  <a:cxnLst/>
                  <a:rect l="l" t="t" r="r" b="b"/>
                  <a:pathLst>
                    <a:path w="334645" h="86359">
                      <a:moveTo>
                        <a:pt x="0" y="86238"/>
                      </a:moveTo>
                      <a:lnTo>
                        <a:pt x="334167" y="86238"/>
                      </a:lnTo>
                      <a:lnTo>
                        <a:pt x="334167" y="0"/>
                      </a:lnTo>
                      <a:lnTo>
                        <a:pt x="0" y="0"/>
                      </a:lnTo>
                      <a:lnTo>
                        <a:pt x="0" y="86238"/>
                      </a:lnTo>
                      <a:close/>
                    </a:path>
                  </a:pathLst>
                </a:custGeom>
                <a:ln w="10470">
                  <a:solidFill>
                    <a:srgbClr val="86B934"/>
                  </a:solidFill>
                </a:ln>
              </p:spPr>
              <p:txBody>
                <a:bodyPr wrap="square" lIns="0" tIns="0" rIns="0" bIns="0" rtlCol="0"/>
                <a:lstStyle/>
                <a:p>
                  <a:endParaRPr/>
                </a:p>
              </p:txBody>
            </p:sp>
            <p:sp>
              <p:nvSpPr>
                <p:cNvPr id="3947" name="object 1314">
                  <a:extLst>
                    <a:ext uri="{FF2B5EF4-FFF2-40B4-BE49-F238E27FC236}">
                      <a16:creationId xmlns:a16="http://schemas.microsoft.com/office/drawing/2014/main" id="{23D869DF-1F40-40C9-BD95-5808E99C6489}"/>
                    </a:ext>
                  </a:extLst>
                </p:cNvPr>
                <p:cNvSpPr/>
                <p:nvPr/>
              </p:nvSpPr>
              <p:spPr>
                <a:xfrm>
                  <a:off x="8009157" y="7068813"/>
                  <a:ext cx="285750" cy="86360"/>
                </a:xfrm>
                <a:custGeom>
                  <a:avLst/>
                  <a:gdLst/>
                  <a:ahLst/>
                  <a:cxnLst/>
                  <a:rect l="l" t="t" r="r" b="b"/>
                  <a:pathLst>
                    <a:path w="285750" h="86359">
                      <a:moveTo>
                        <a:pt x="173554" y="0"/>
                      </a:moveTo>
                      <a:lnTo>
                        <a:pt x="0" y="0"/>
                      </a:lnTo>
                      <a:lnTo>
                        <a:pt x="116551" y="86238"/>
                      </a:lnTo>
                      <a:lnTo>
                        <a:pt x="285216" y="86238"/>
                      </a:lnTo>
                      <a:lnTo>
                        <a:pt x="173554" y="0"/>
                      </a:lnTo>
                      <a:close/>
                    </a:path>
                  </a:pathLst>
                </a:custGeom>
                <a:solidFill>
                  <a:srgbClr val="85BB24"/>
                </a:solidFill>
              </p:spPr>
              <p:txBody>
                <a:bodyPr wrap="square" lIns="0" tIns="0" rIns="0" bIns="0" rtlCol="0"/>
                <a:lstStyle/>
                <a:p>
                  <a:endParaRPr/>
                </a:p>
              </p:txBody>
            </p:sp>
            <p:sp>
              <p:nvSpPr>
                <p:cNvPr id="3948" name="object 1315">
                  <a:extLst>
                    <a:ext uri="{FF2B5EF4-FFF2-40B4-BE49-F238E27FC236}">
                      <a16:creationId xmlns:a16="http://schemas.microsoft.com/office/drawing/2014/main" id="{D0D0F4FF-4D4F-42E3-BED0-06EB04D7EEC3}"/>
                    </a:ext>
                  </a:extLst>
                </p:cNvPr>
                <p:cNvSpPr/>
                <p:nvPr/>
              </p:nvSpPr>
              <p:spPr>
                <a:xfrm>
                  <a:off x="8009157" y="7068813"/>
                  <a:ext cx="285750" cy="86360"/>
                </a:xfrm>
                <a:custGeom>
                  <a:avLst/>
                  <a:gdLst/>
                  <a:ahLst/>
                  <a:cxnLst/>
                  <a:rect l="l" t="t" r="r" b="b"/>
                  <a:pathLst>
                    <a:path w="285750" h="86359">
                      <a:moveTo>
                        <a:pt x="173554" y="0"/>
                      </a:moveTo>
                      <a:lnTo>
                        <a:pt x="285216" y="86238"/>
                      </a:lnTo>
                      <a:lnTo>
                        <a:pt x="116551" y="86238"/>
                      </a:lnTo>
                      <a:lnTo>
                        <a:pt x="0" y="0"/>
                      </a:lnTo>
                      <a:lnTo>
                        <a:pt x="173554" y="0"/>
                      </a:lnTo>
                      <a:close/>
                    </a:path>
                  </a:pathLst>
                </a:custGeom>
                <a:ln w="10470">
                  <a:solidFill>
                    <a:srgbClr val="86B934"/>
                  </a:solidFill>
                </a:ln>
              </p:spPr>
              <p:txBody>
                <a:bodyPr wrap="square" lIns="0" tIns="0" rIns="0" bIns="0" rtlCol="0"/>
                <a:lstStyle/>
                <a:p>
                  <a:endParaRPr/>
                </a:p>
              </p:txBody>
            </p:sp>
          </p:grpSp>
          <p:grpSp>
            <p:nvGrpSpPr>
              <p:cNvPr id="3949" name="object 1316">
                <a:extLst>
                  <a:ext uri="{FF2B5EF4-FFF2-40B4-BE49-F238E27FC236}">
                    <a16:creationId xmlns:a16="http://schemas.microsoft.com/office/drawing/2014/main" id="{7CCC9A20-A66B-4CBB-A196-5CA0CA4746F5}"/>
                  </a:ext>
                </a:extLst>
              </p:cNvPr>
              <p:cNvGrpSpPr/>
              <p:nvPr/>
            </p:nvGrpSpPr>
            <p:grpSpPr>
              <a:xfrm>
                <a:off x="13469610" y="10035496"/>
                <a:ext cx="59690" cy="74295"/>
                <a:chOff x="11398197" y="7296929"/>
                <a:chExt cx="59690" cy="74295"/>
              </a:xfrm>
            </p:grpSpPr>
            <p:sp>
              <p:nvSpPr>
                <p:cNvPr id="3950" name="object 1317">
                  <a:extLst>
                    <a:ext uri="{FF2B5EF4-FFF2-40B4-BE49-F238E27FC236}">
                      <a16:creationId xmlns:a16="http://schemas.microsoft.com/office/drawing/2014/main" id="{F5B12F81-261F-4129-8AB7-C3DEF71073B5}"/>
                    </a:ext>
                  </a:extLst>
                </p:cNvPr>
                <p:cNvSpPr/>
                <p:nvPr/>
              </p:nvSpPr>
              <p:spPr>
                <a:xfrm>
                  <a:off x="11403432" y="7302165"/>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51" name="object 1318">
                  <a:extLst>
                    <a:ext uri="{FF2B5EF4-FFF2-40B4-BE49-F238E27FC236}">
                      <a16:creationId xmlns:a16="http://schemas.microsoft.com/office/drawing/2014/main" id="{677F8348-389B-4F5B-B86B-5C4D05CB98C1}"/>
                    </a:ext>
                  </a:extLst>
                </p:cNvPr>
                <p:cNvSpPr/>
                <p:nvPr/>
              </p:nvSpPr>
              <p:spPr>
                <a:xfrm>
                  <a:off x="11403432" y="7302165"/>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52" name="object 1319">
                <a:extLst>
                  <a:ext uri="{FF2B5EF4-FFF2-40B4-BE49-F238E27FC236}">
                    <a16:creationId xmlns:a16="http://schemas.microsoft.com/office/drawing/2014/main" id="{18AE63E8-1995-42D3-9082-53C73025D004}"/>
                  </a:ext>
                </a:extLst>
              </p:cNvPr>
              <p:cNvGrpSpPr/>
              <p:nvPr/>
            </p:nvGrpSpPr>
            <p:grpSpPr>
              <a:xfrm>
                <a:off x="13253554" y="10035496"/>
                <a:ext cx="59690" cy="74295"/>
                <a:chOff x="11182141" y="7296929"/>
                <a:chExt cx="59690" cy="74295"/>
              </a:xfrm>
            </p:grpSpPr>
            <p:sp>
              <p:nvSpPr>
                <p:cNvPr id="3953" name="object 1320">
                  <a:extLst>
                    <a:ext uri="{FF2B5EF4-FFF2-40B4-BE49-F238E27FC236}">
                      <a16:creationId xmlns:a16="http://schemas.microsoft.com/office/drawing/2014/main" id="{CAFE11F2-F272-4974-ACAD-45126B778C88}"/>
                    </a:ext>
                  </a:extLst>
                </p:cNvPr>
                <p:cNvSpPr/>
                <p:nvPr/>
              </p:nvSpPr>
              <p:spPr>
                <a:xfrm>
                  <a:off x="11187376" y="7302165"/>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54" name="object 1321">
                  <a:extLst>
                    <a:ext uri="{FF2B5EF4-FFF2-40B4-BE49-F238E27FC236}">
                      <a16:creationId xmlns:a16="http://schemas.microsoft.com/office/drawing/2014/main" id="{52B4AEA7-C517-41D7-910F-515E29B8BB93}"/>
                    </a:ext>
                  </a:extLst>
                </p:cNvPr>
                <p:cNvSpPr/>
                <p:nvPr/>
              </p:nvSpPr>
              <p:spPr>
                <a:xfrm>
                  <a:off x="11187376" y="7302165"/>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55" name="object 1322">
                <a:extLst>
                  <a:ext uri="{FF2B5EF4-FFF2-40B4-BE49-F238E27FC236}">
                    <a16:creationId xmlns:a16="http://schemas.microsoft.com/office/drawing/2014/main" id="{9515270F-350B-4FEB-A440-B7522A0173A1}"/>
                  </a:ext>
                </a:extLst>
              </p:cNvPr>
              <p:cNvGrpSpPr/>
              <p:nvPr/>
            </p:nvGrpSpPr>
            <p:grpSpPr>
              <a:xfrm>
                <a:off x="13037497" y="10035496"/>
                <a:ext cx="59690" cy="74295"/>
                <a:chOff x="10966084" y="7296929"/>
                <a:chExt cx="59690" cy="74295"/>
              </a:xfrm>
            </p:grpSpPr>
            <p:sp>
              <p:nvSpPr>
                <p:cNvPr id="3956" name="object 1323">
                  <a:extLst>
                    <a:ext uri="{FF2B5EF4-FFF2-40B4-BE49-F238E27FC236}">
                      <a16:creationId xmlns:a16="http://schemas.microsoft.com/office/drawing/2014/main" id="{ADF997D4-384E-48FF-80D5-637DBB29D652}"/>
                    </a:ext>
                  </a:extLst>
                </p:cNvPr>
                <p:cNvSpPr/>
                <p:nvPr/>
              </p:nvSpPr>
              <p:spPr>
                <a:xfrm>
                  <a:off x="10971320" y="7302165"/>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57" name="object 1324">
                  <a:extLst>
                    <a:ext uri="{FF2B5EF4-FFF2-40B4-BE49-F238E27FC236}">
                      <a16:creationId xmlns:a16="http://schemas.microsoft.com/office/drawing/2014/main" id="{7EDF8066-768F-4474-94D2-9881BC9DF5E4}"/>
                    </a:ext>
                  </a:extLst>
                </p:cNvPr>
                <p:cNvSpPr/>
                <p:nvPr/>
              </p:nvSpPr>
              <p:spPr>
                <a:xfrm>
                  <a:off x="10971320" y="7302165"/>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58" name="object 1325">
                <a:extLst>
                  <a:ext uri="{FF2B5EF4-FFF2-40B4-BE49-F238E27FC236}">
                    <a16:creationId xmlns:a16="http://schemas.microsoft.com/office/drawing/2014/main" id="{80F1D47D-911D-4668-ADFB-CCDFBA04A2C7}"/>
                  </a:ext>
                </a:extLst>
              </p:cNvPr>
              <p:cNvGrpSpPr/>
              <p:nvPr/>
            </p:nvGrpSpPr>
            <p:grpSpPr>
              <a:xfrm>
                <a:off x="12821452" y="10035496"/>
                <a:ext cx="59690" cy="74295"/>
                <a:chOff x="10750039" y="7296929"/>
                <a:chExt cx="59690" cy="74295"/>
              </a:xfrm>
            </p:grpSpPr>
            <p:sp>
              <p:nvSpPr>
                <p:cNvPr id="3959" name="object 1326">
                  <a:extLst>
                    <a:ext uri="{FF2B5EF4-FFF2-40B4-BE49-F238E27FC236}">
                      <a16:creationId xmlns:a16="http://schemas.microsoft.com/office/drawing/2014/main" id="{527E436B-42F7-48D6-A664-C3F9D56E01C3}"/>
                    </a:ext>
                  </a:extLst>
                </p:cNvPr>
                <p:cNvSpPr/>
                <p:nvPr/>
              </p:nvSpPr>
              <p:spPr>
                <a:xfrm>
                  <a:off x="10755274" y="7302165"/>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60" name="object 1327">
                  <a:extLst>
                    <a:ext uri="{FF2B5EF4-FFF2-40B4-BE49-F238E27FC236}">
                      <a16:creationId xmlns:a16="http://schemas.microsoft.com/office/drawing/2014/main" id="{BB42B402-1CB0-44C5-AF44-E1D800250517}"/>
                    </a:ext>
                  </a:extLst>
                </p:cNvPr>
                <p:cNvSpPr/>
                <p:nvPr/>
              </p:nvSpPr>
              <p:spPr>
                <a:xfrm>
                  <a:off x="10755274" y="7302165"/>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61" name="object 1328">
                <a:extLst>
                  <a:ext uri="{FF2B5EF4-FFF2-40B4-BE49-F238E27FC236}">
                    <a16:creationId xmlns:a16="http://schemas.microsoft.com/office/drawing/2014/main" id="{DE85059A-648B-41A9-B6B9-EC5D7E34CA37}"/>
                  </a:ext>
                </a:extLst>
              </p:cNvPr>
              <p:cNvGrpSpPr/>
              <p:nvPr/>
            </p:nvGrpSpPr>
            <p:grpSpPr>
              <a:xfrm>
                <a:off x="12605395" y="10035496"/>
                <a:ext cx="59690" cy="74295"/>
                <a:chOff x="10533982" y="7296929"/>
                <a:chExt cx="59690" cy="74295"/>
              </a:xfrm>
            </p:grpSpPr>
            <p:sp>
              <p:nvSpPr>
                <p:cNvPr id="3962" name="object 1329">
                  <a:extLst>
                    <a:ext uri="{FF2B5EF4-FFF2-40B4-BE49-F238E27FC236}">
                      <a16:creationId xmlns:a16="http://schemas.microsoft.com/office/drawing/2014/main" id="{D5BDD825-9901-4D33-8513-9919592C2B74}"/>
                    </a:ext>
                  </a:extLst>
                </p:cNvPr>
                <p:cNvSpPr/>
                <p:nvPr/>
              </p:nvSpPr>
              <p:spPr>
                <a:xfrm>
                  <a:off x="10539218" y="7302165"/>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63" name="object 1330">
                  <a:extLst>
                    <a:ext uri="{FF2B5EF4-FFF2-40B4-BE49-F238E27FC236}">
                      <a16:creationId xmlns:a16="http://schemas.microsoft.com/office/drawing/2014/main" id="{08592A3D-2722-43A9-A504-01E98F486A98}"/>
                    </a:ext>
                  </a:extLst>
                </p:cNvPr>
                <p:cNvSpPr/>
                <p:nvPr/>
              </p:nvSpPr>
              <p:spPr>
                <a:xfrm>
                  <a:off x="10539218" y="7302165"/>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64" name="object 1331">
                <a:extLst>
                  <a:ext uri="{FF2B5EF4-FFF2-40B4-BE49-F238E27FC236}">
                    <a16:creationId xmlns:a16="http://schemas.microsoft.com/office/drawing/2014/main" id="{D9F8C073-471F-4B08-BFDC-ACE2C92289CA}"/>
                  </a:ext>
                </a:extLst>
              </p:cNvPr>
              <p:cNvGrpSpPr/>
              <p:nvPr/>
            </p:nvGrpSpPr>
            <p:grpSpPr>
              <a:xfrm>
                <a:off x="12389339" y="10035496"/>
                <a:ext cx="59690" cy="74295"/>
                <a:chOff x="10317926" y="7296929"/>
                <a:chExt cx="59690" cy="74295"/>
              </a:xfrm>
            </p:grpSpPr>
            <p:sp>
              <p:nvSpPr>
                <p:cNvPr id="3965" name="object 1332">
                  <a:extLst>
                    <a:ext uri="{FF2B5EF4-FFF2-40B4-BE49-F238E27FC236}">
                      <a16:creationId xmlns:a16="http://schemas.microsoft.com/office/drawing/2014/main" id="{EFE27E53-DB9D-4233-87BC-8CA4DDFB3F00}"/>
                    </a:ext>
                  </a:extLst>
                </p:cNvPr>
                <p:cNvSpPr/>
                <p:nvPr/>
              </p:nvSpPr>
              <p:spPr>
                <a:xfrm>
                  <a:off x="10323162" y="7302165"/>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66" name="object 1333">
                  <a:extLst>
                    <a:ext uri="{FF2B5EF4-FFF2-40B4-BE49-F238E27FC236}">
                      <a16:creationId xmlns:a16="http://schemas.microsoft.com/office/drawing/2014/main" id="{8B7A718C-2B30-4083-A8E6-233A87A744CA}"/>
                    </a:ext>
                  </a:extLst>
                </p:cNvPr>
                <p:cNvSpPr/>
                <p:nvPr/>
              </p:nvSpPr>
              <p:spPr>
                <a:xfrm>
                  <a:off x="10323162" y="7302165"/>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67" name="object 1334">
                <a:extLst>
                  <a:ext uri="{FF2B5EF4-FFF2-40B4-BE49-F238E27FC236}">
                    <a16:creationId xmlns:a16="http://schemas.microsoft.com/office/drawing/2014/main" id="{DC86FFC2-F236-4368-A596-8B69E1D2D27B}"/>
                  </a:ext>
                </a:extLst>
              </p:cNvPr>
              <p:cNvGrpSpPr/>
              <p:nvPr/>
            </p:nvGrpSpPr>
            <p:grpSpPr>
              <a:xfrm>
                <a:off x="12173283" y="10035496"/>
                <a:ext cx="59690" cy="74295"/>
                <a:chOff x="10101870" y="7296929"/>
                <a:chExt cx="59690" cy="74295"/>
              </a:xfrm>
            </p:grpSpPr>
            <p:sp>
              <p:nvSpPr>
                <p:cNvPr id="3968" name="object 1335">
                  <a:extLst>
                    <a:ext uri="{FF2B5EF4-FFF2-40B4-BE49-F238E27FC236}">
                      <a16:creationId xmlns:a16="http://schemas.microsoft.com/office/drawing/2014/main" id="{9B00C8C9-8EC6-470A-8A61-8F4BC9209755}"/>
                    </a:ext>
                  </a:extLst>
                </p:cNvPr>
                <p:cNvSpPr/>
                <p:nvPr/>
              </p:nvSpPr>
              <p:spPr>
                <a:xfrm>
                  <a:off x="10107105" y="7302165"/>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69" name="object 1336">
                  <a:extLst>
                    <a:ext uri="{FF2B5EF4-FFF2-40B4-BE49-F238E27FC236}">
                      <a16:creationId xmlns:a16="http://schemas.microsoft.com/office/drawing/2014/main" id="{1381606A-DAAF-4E6C-AA48-99817BD8ABEE}"/>
                    </a:ext>
                  </a:extLst>
                </p:cNvPr>
                <p:cNvSpPr/>
                <p:nvPr/>
              </p:nvSpPr>
              <p:spPr>
                <a:xfrm>
                  <a:off x="10107105" y="7302165"/>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70" name="object 1337">
                <a:extLst>
                  <a:ext uri="{FF2B5EF4-FFF2-40B4-BE49-F238E27FC236}">
                    <a16:creationId xmlns:a16="http://schemas.microsoft.com/office/drawing/2014/main" id="{3B4580F8-39AA-40B4-9F9E-7E77A7CD96CA}"/>
                  </a:ext>
                </a:extLst>
              </p:cNvPr>
              <p:cNvGrpSpPr/>
              <p:nvPr/>
            </p:nvGrpSpPr>
            <p:grpSpPr>
              <a:xfrm>
                <a:off x="11957227" y="10035496"/>
                <a:ext cx="59690" cy="74295"/>
                <a:chOff x="9885814" y="7296929"/>
                <a:chExt cx="59690" cy="74295"/>
              </a:xfrm>
            </p:grpSpPr>
            <p:sp>
              <p:nvSpPr>
                <p:cNvPr id="3971" name="object 1338">
                  <a:extLst>
                    <a:ext uri="{FF2B5EF4-FFF2-40B4-BE49-F238E27FC236}">
                      <a16:creationId xmlns:a16="http://schemas.microsoft.com/office/drawing/2014/main" id="{81AB8E31-B9B6-4FDC-AA56-EDA03A198CD7}"/>
                    </a:ext>
                  </a:extLst>
                </p:cNvPr>
                <p:cNvSpPr/>
                <p:nvPr/>
              </p:nvSpPr>
              <p:spPr>
                <a:xfrm>
                  <a:off x="9891049" y="7302165"/>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72" name="object 1339">
                  <a:extLst>
                    <a:ext uri="{FF2B5EF4-FFF2-40B4-BE49-F238E27FC236}">
                      <a16:creationId xmlns:a16="http://schemas.microsoft.com/office/drawing/2014/main" id="{AC2EEC5E-26CB-40F4-941D-902337B3FF33}"/>
                    </a:ext>
                  </a:extLst>
                </p:cNvPr>
                <p:cNvSpPr/>
                <p:nvPr/>
              </p:nvSpPr>
              <p:spPr>
                <a:xfrm>
                  <a:off x="9891049" y="7302165"/>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73" name="object 1340">
                <a:extLst>
                  <a:ext uri="{FF2B5EF4-FFF2-40B4-BE49-F238E27FC236}">
                    <a16:creationId xmlns:a16="http://schemas.microsoft.com/office/drawing/2014/main" id="{BFBD93AE-18E1-4165-B59C-1CC915E97B77}"/>
                  </a:ext>
                </a:extLst>
              </p:cNvPr>
              <p:cNvGrpSpPr/>
              <p:nvPr/>
            </p:nvGrpSpPr>
            <p:grpSpPr>
              <a:xfrm>
                <a:off x="11741170" y="10035496"/>
                <a:ext cx="59690" cy="74295"/>
                <a:chOff x="9669757" y="7296929"/>
                <a:chExt cx="59690" cy="74295"/>
              </a:xfrm>
            </p:grpSpPr>
            <p:sp>
              <p:nvSpPr>
                <p:cNvPr id="3974" name="object 1341">
                  <a:extLst>
                    <a:ext uri="{FF2B5EF4-FFF2-40B4-BE49-F238E27FC236}">
                      <a16:creationId xmlns:a16="http://schemas.microsoft.com/office/drawing/2014/main" id="{67A00927-A7C4-4CB1-8F97-75DFABA08A9C}"/>
                    </a:ext>
                  </a:extLst>
                </p:cNvPr>
                <p:cNvSpPr/>
                <p:nvPr/>
              </p:nvSpPr>
              <p:spPr>
                <a:xfrm>
                  <a:off x="9674993" y="7302165"/>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75" name="object 1342">
                  <a:extLst>
                    <a:ext uri="{FF2B5EF4-FFF2-40B4-BE49-F238E27FC236}">
                      <a16:creationId xmlns:a16="http://schemas.microsoft.com/office/drawing/2014/main" id="{F4F3F068-FABB-46ED-A286-3ECF5DB7614C}"/>
                    </a:ext>
                  </a:extLst>
                </p:cNvPr>
                <p:cNvSpPr/>
                <p:nvPr/>
              </p:nvSpPr>
              <p:spPr>
                <a:xfrm>
                  <a:off x="9674993" y="7302165"/>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76" name="object 1343">
                <a:extLst>
                  <a:ext uri="{FF2B5EF4-FFF2-40B4-BE49-F238E27FC236}">
                    <a16:creationId xmlns:a16="http://schemas.microsoft.com/office/drawing/2014/main" id="{C3D9B9D0-7B4B-47E6-8AFF-682386795269}"/>
                  </a:ext>
                </a:extLst>
              </p:cNvPr>
              <p:cNvGrpSpPr/>
              <p:nvPr/>
            </p:nvGrpSpPr>
            <p:grpSpPr>
              <a:xfrm>
                <a:off x="9690845" y="10035496"/>
                <a:ext cx="59690" cy="74295"/>
                <a:chOff x="7619432" y="7296929"/>
                <a:chExt cx="59690" cy="74295"/>
              </a:xfrm>
            </p:grpSpPr>
            <p:sp>
              <p:nvSpPr>
                <p:cNvPr id="3977" name="object 1344">
                  <a:extLst>
                    <a:ext uri="{FF2B5EF4-FFF2-40B4-BE49-F238E27FC236}">
                      <a16:creationId xmlns:a16="http://schemas.microsoft.com/office/drawing/2014/main" id="{C07EECBA-9D3F-4DD3-BBFF-3B4EA4809696}"/>
                    </a:ext>
                  </a:extLst>
                </p:cNvPr>
                <p:cNvSpPr/>
                <p:nvPr/>
              </p:nvSpPr>
              <p:spPr>
                <a:xfrm>
                  <a:off x="7624668" y="7302165"/>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78" name="object 1345">
                  <a:extLst>
                    <a:ext uri="{FF2B5EF4-FFF2-40B4-BE49-F238E27FC236}">
                      <a16:creationId xmlns:a16="http://schemas.microsoft.com/office/drawing/2014/main" id="{3F968DDC-BB0F-4D1F-A338-D2BFF053B325}"/>
                    </a:ext>
                  </a:extLst>
                </p:cNvPr>
                <p:cNvSpPr/>
                <p:nvPr/>
              </p:nvSpPr>
              <p:spPr>
                <a:xfrm>
                  <a:off x="7624668" y="7302165"/>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79" name="object 1346">
                <a:extLst>
                  <a:ext uri="{FF2B5EF4-FFF2-40B4-BE49-F238E27FC236}">
                    <a16:creationId xmlns:a16="http://schemas.microsoft.com/office/drawing/2014/main" id="{F0C39E49-79F1-4614-8602-901E5F264244}"/>
                  </a:ext>
                </a:extLst>
              </p:cNvPr>
              <p:cNvGrpSpPr/>
              <p:nvPr/>
            </p:nvGrpSpPr>
            <p:grpSpPr>
              <a:xfrm>
                <a:off x="9474789" y="10035496"/>
                <a:ext cx="59690" cy="74295"/>
                <a:chOff x="7403376" y="7296929"/>
                <a:chExt cx="59690" cy="74295"/>
              </a:xfrm>
            </p:grpSpPr>
            <p:sp>
              <p:nvSpPr>
                <p:cNvPr id="3980" name="object 1347">
                  <a:extLst>
                    <a:ext uri="{FF2B5EF4-FFF2-40B4-BE49-F238E27FC236}">
                      <a16:creationId xmlns:a16="http://schemas.microsoft.com/office/drawing/2014/main" id="{D1231A64-0EE5-40EF-B627-EE43B737F7CC}"/>
                    </a:ext>
                  </a:extLst>
                </p:cNvPr>
                <p:cNvSpPr/>
                <p:nvPr/>
              </p:nvSpPr>
              <p:spPr>
                <a:xfrm>
                  <a:off x="7408612" y="7302165"/>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81" name="object 1348">
                  <a:extLst>
                    <a:ext uri="{FF2B5EF4-FFF2-40B4-BE49-F238E27FC236}">
                      <a16:creationId xmlns:a16="http://schemas.microsoft.com/office/drawing/2014/main" id="{AC43C3FA-C63E-402D-8B40-D81C50B9D0BD}"/>
                    </a:ext>
                  </a:extLst>
                </p:cNvPr>
                <p:cNvSpPr/>
                <p:nvPr/>
              </p:nvSpPr>
              <p:spPr>
                <a:xfrm>
                  <a:off x="7408612" y="7302165"/>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82" name="object 1349">
                <a:extLst>
                  <a:ext uri="{FF2B5EF4-FFF2-40B4-BE49-F238E27FC236}">
                    <a16:creationId xmlns:a16="http://schemas.microsoft.com/office/drawing/2014/main" id="{A6064A0F-43DA-4431-9558-0B3A3A6297DB}"/>
                  </a:ext>
                </a:extLst>
              </p:cNvPr>
              <p:cNvGrpSpPr/>
              <p:nvPr/>
            </p:nvGrpSpPr>
            <p:grpSpPr>
              <a:xfrm>
                <a:off x="9258733" y="10035496"/>
                <a:ext cx="59690" cy="74295"/>
                <a:chOff x="7187320" y="7296929"/>
                <a:chExt cx="59690" cy="74295"/>
              </a:xfrm>
            </p:grpSpPr>
            <p:sp>
              <p:nvSpPr>
                <p:cNvPr id="3983" name="object 1350">
                  <a:extLst>
                    <a:ext uri="{FF2B5EF4-FFF2-40B4-BE49-F238E27FC236}">
                      <a16:creationId xmlns:a16="http://schemas.microsoft.com/office/drawing/2014/main" id="{EBE38CB5-D412-4B64-996F-A6249B1D01E0}"/>
                    </a:ext>
                  </a:extLst>
                </p:cNvPr>
                <p:cNvSpPr/>
                <p:nvPr/>
              </p:nvSpPr>
              <p:spPr>
                <a:xfrm>
                  <a:off x="7192555" y="7302165"/>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84" name="object 1351">
                  <a:extLst>
                    <a:ext uri="{FF2B5EF4-FFF2-40B4-BE49-F238E27FC236}">
                      <a16:creationId xmlns:a16="http://schemas.microsoft.com/office/drawing/2014/main" id="{962E9187-C0D5-4C01-B888-A3D47A0ACACA}"/>
                    </a:ext>
                  </a:extLst>
                </p:cNvPr>
                <p:cNvSpPr/>
                <p:nvPr/>
              </p:nvSpPr>
              <p:spPr>
                <a:xfrm>
                  <a:off x="7192555" y="7302165"/>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85" name="object 1352">
                <a:extLst>
                  <a:ext uri="{FF2B5EF4-FFF2-40B4-BE49-F238E27FC236}">
                    <a16:creationId xmlns:a16="http://schemas.microsoft.com/office/drawing/2014/main" id="{3025086B-7393-4366-AE75-BD776EE2FAFC}"/>
                  </a:ext>
                </a:extLst>
              </p:cNvPr>
              <p:cNvGrpSpPr/>
              <p:nvPr/>
            </p:nvGrpSpPr>
            <p:grpSpPr>
              <a:xfrm>
                <a:off x="9042677" y="10035496"/>
                <a:ext cx="59690" cy="74295"/>
                <a:chOff x="6971264" y="7296929"/>
                <a:chExt cx="59690" cy="74295"/>
              </a:xfrm>
            </p:grpSpPr>
            <p:sp>
              <p:nvSpPr>
                <p:cNvPr id="3986" name="object 1353">
                  <a:extLst>
                    <a:ext uri="{FF2B5EF4-FFF2-40B4-BE49-F238E27FC236}">
                      <a16:creationId xmlns:a16="http://schemas.microsoft.com/office/drawing/2014/main" id="{1134E488-64BC-4641-A209-125911F1B548}"/>
                    </a:ext>
                  </a:extLst>
                </p:cNvPr>
                <p:cNvSpPr/>
                <p:nvPr/>
              </p:nvSpPr>
              <p:spPr>
                <a:xfrm>
                  <a:off x="6976499" y="7302165"/>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87" name="object 1354">
                  <a:extLst>
                    <a:ext uri="{FF2B5EF4-FFF2-40B4-BE49-F238E27FC236}">
                      <a16:creationId xmlns:a16="http://schemas.microsoft.com/office/drawing/2014/main" id="{25742A3C-3BB0-48C8-9A16-2A762A675167}"/>
                    </a:ext>
                  </a:extLst>
                </p:cNvPr>
                <p:cNvSpPr/>
                <p:nvPr/>
              </p:nvSpPr>
              <p:spPr>
                <a:xfrm>
                  <a:off x="6976499" y="7302165"/>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88" name="object 1355">
                <a:extLst>
                  <a:ext uri="{FF2B5EF4-FFF2-40B4-BE49-F238E27FC236}">
                    <a16:creationId xmlns:a16="http://schemas.microsoft.com/office/drawing/2014/main" id="{5928B507-1DCE-4A8C-AB92-3EC5F356DF44}"/>
                  </a:ext>
                </a:extLst>
              </p:cNvPr>
              <p:cNvGrpSpPr/>
              <p:nvPr/>
            </p:nvGrpSpPr>
            <p:grpSpPr>
              <a:xfrm>
                <a:off x="8826620" y="10035496"/>
                <a:ext cx="59690" cy="74295"/>
                <a:chOff x="6755207" y="7296929"/>
                <a:chExt cx="59690" cy="74295"/>
              </a:xfrm>
            </p:grpSpPr>
            <p:sp>
              <p:nvSpPr>
                <p:cNvPr id="3989" name="object 1356">
                  <a:extLst>
                    <a:ext uri="{FF2B5EF4-FFF2-40B4-BE49-F238E27FC236}">
                      <a16:creationId xmlns:a16="http://schemas.microsoft.com/office/drawing/2014/main" id="{0F02CF8C-1E81-4FB3-B677-7ED6F8705D97}"/>
                    </a:ext>
                  </a:extLst>
                </p:cNvPr>
                <p:cNvSpPr/>
                <p:nvPr/>
              </p:nvSpPr>
              <p:spPr>
                <a:xfrm>
                  <a:off x="6760443" y="7302165"/>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90" name="object 1357">
                  <a:extLst>
                    <a:ext uri="{FF2B5EF4-FFF2-40B4-BE49-F238E27FC236}">
                      <a16:creationId xmlns:a16="http://schemas.microsoft.com/office/drawing/2014/main" id="{B7CB8715-B74D-41D8-9A8B-827D1DE72818}"/>
                    </a:ext>
                  </a:extLst>
                </p:cNvPr>
                <p:cNvSpPr/>
                <p:nvPr/>
              </p:nvSpPr>
              <p:spPr>
                <a:xfrm>
                  <a:off x="6760443" y="7302165"/>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91" name="object 1358">
                <a:extLst>
                  <a:ext uri="{FF2B5EF4-FFF2-40B4-BE49-F238E27FC236}">
                    <a16:creationId xmlns:a16="http://schemas.microsoft.com/office/drawing/2014/main" id="{21EA0AEC-6E16-413E-8D36-22218C803108}"/>
                  </a:ext>
                </a:extLst>
              </p:cNvPr>
              <p:cNvGrpSpPr/>
              <p:nvPr/>
            </p:nvGrpSpPr>
            <p:grpSpPr>
              <a:xfrm>
                <a:off x="8610575" y="10035496"/>
                <a:ext cx="59690" cy="74295"/>
                <a:chOff x="6539162" y="7296929"/>
                <a:chExt cx="59690" cy="74295"/>
              </a:xfrm>
            </p:grpSpPr>
            <p:sp>
              <p:nvSpPr>
                <p:cNvPr id="3992" name="object 1359">
                  <a:extLst>
                    <a:ext uri="{FF2B5EF4-FFF2-40B4-BE49-F238E27FC236}">
                      <a16:creationId xmlns:a16="http://schemas.microsoft.com/office/drawing/2014/main" id="{CF4091E1-1AC3-4CA4-8A78-0B5B2EC79FA3}"/>
                    </a:ext>
                  </a:extLst>
                </p:cNvPr>
                <p:cNvSpPr/>
                <p:nvPr/>
              </p:nvSpPr>
              <p:spPr>
                <a:xfrm>
                  <a:off x="6544397" y="7302165"/>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93" name="object 1360">
                  <a:extLst>
                    <a:ext uri="{FF2B5EF4-FFF2-40B4-BE49-F238E27FC236}">
                      <a16:creationId xmlns:a16="http://schemas.microsoft.com/office/drawing/2014/main" id="{F5ED77B4-B0FD-4B05-8F6E-8ABFA45E4A35}"/>
                    </a:ext>
                  </a:extLst>
                </p:cNvPr>
                <p:cNvSpPr/>
                <p:nvPr/>
              </p:nvSpPr>
              <p:spPr>
                <a:xfrm>
                  <a:off x="6544397" y="7302165"/>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94" name="object 1361">
                <a:extLst>
                  <a:ext uri="{FF2B5EF4-FFF2-40B4-BE49-F238E27FC236}">
                    <a16:creationId xmlns:a16="http://schemas.microsoft.com/office/drawing/2014/main" id="{35127798-91B3-423B-9F02-40E47F7F5A46}"/>
                  </a:ext>
                </a:extLst>
              </p:cNvPr>
              <p:cNvGrpSpPr/>
              <p:nvPr/>
            </p:nvGrpSpPr>
            <p:grpSpPr>
              <a:xfrm>
                <a:off x="8394518" y="10035496"/>
                <a:ext cx="59690" cy="74295"/>
                <a:chOff x="6323105" y="7296929"/>
                <a:chExt cx="59690" cy="74295"/>
              </a:xfrm>
            </p:grpSpPr>
            <p:sp>
              <p:nvSpPr>
                <p:cNvPr id="3995" name="object 1362">
                  <a:extLst>
                    <a:ext uri="{FF2B5EF4-FFF2-40B4-BE49-F238E27FC236}">
                      <a16:creationId xmlns:a16="http://schemas.microsoft.com/office/drawing/2014/main" id="{CA5816E6-6836-4F83-A1DB-E53D60F52F9F}"/>
                    </a:ext>
                  </a:extLst>
                </p:cNvPr>
                <p:cNvSpPr/>
                <p:nvPr/>
              </p:nvSpPr>
              <p:spPr>
                <a:xfrm>
                  <a:off x="6328341" y="7302165"/>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96" name="object 1363">
                  <a:extLst>
                    <a:ext uri="{FF2B5EF4-FFF2-40B4-BE49-F238E27FC236}">
                      <a16:creationId xmlns:a16="http://schemas.microsoft.com/office/drawing/2014/main" id="{BFF9ADF0-C4D5-4302-96BB-A3B6F8263A50}"/>
                    </a:ext>
                  </a:extLst>
                </p:cNvPr>
                <p:cNvSpPr/>
                <p:nvPr/>
              </p:nvSpPr>
              <p:spPr>
                <a:xfrm>
                  <a:off x="6328341" y="7302165"/>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3997" name="object 1364">
                <a:extLst>
                  <a:ext uri="{FF2B5EF4-FFF2-40B4-BE49-F238E27FC236}">
                    <a16:creationId xmlns:a16="http://schemas.microsoft.com/office/drawing/2014/main" id="{2AB055FD-94C7-46C9-B0F0-5BE512E22669}"/>
                  </a:ext>
                </a:extLst>
              </p:cNvPr>
              <p:cNvGrpSpPr/>
              <p:nvPr/>
            </p:nvGrpSpPr>
            <p:grpSpPr>
              <a:xfrm>
                <a:off x="8178462" y="10035496"/>
                <a:ext cx="59690" cy="74295"/>
                <a:chOff x="6107049" y="7296929"/>
                <a:chExt cx="59690" cy="74295"/>
              </a:xfrm>
            </p:grpSpPr>
            <p:sp>
              <p:nvSpPr>
                <p:cNvPr id="3998" name="object 1365">
                  <a:extLst>
                    <a:ext uri="{FF2B5EF4-FFF2-40B4-BE49-F238E27FC236}">
                      <a16:creationId xmlns:a16="http://schemas.microsoft.com/office/drawing/2014/main" id="{04B4CCA0-E801-4727-8E92-F73DDB5ABA5F}"/>
                    </a:ext>
                  </a:extLst>
                </p:cNvPr>
                <p:cNvSpPr/>
                <p:nvPr/>
              </p:nvSpPr>
              <p:spPr>
                <a:xfrm>
                  <a:off x="6112285" y="7302165"/>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3999" name="object 1366">
                  <a:extLst>
                    <a:ext uri="{FF2B5EF4-FFF2-40B4-BE49-F238E27FC236}">
                      <a16:creationId xmlns:a16="http://schemas.microsoft.com/office/drawing/2014/main" id="{515ABDAF-1E4F-44CC-8DEC-51D5BBF68B92}"/>
                    </a:ext>
                  </a:extLst>
                </p:cNvPr>
                <p:cNvSpPr/>
                <p:nvPr/>
              </p:nvSpPr>
              <p:spPr>
                <a:xfrm>
                  <a:off x="6112285" y="7302165"/>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4000" name="object 1367">
                <a:extLst>
                  <a:ext uri="{FF2B5EF4-FFF2-40B4-BE49-F238E27FC236}">
                    <a16:creationId xmlns:a16="http://schemas.microsoft.com/office/drawing/2014/main" id="{9DEDD175-0588-4F8B-9206-5136377E6B38}"/>
                  </a:ext>
                </a:extLst>
              </p:cNvPr>
              <p:cNvGrpSpPr/>
              <p:nvPr/>
            </p:nvGrpSpPr>
            <p:grpSpPr>
              <a:xfrm>
                <a:off x="7962406" y="10035496"/>
                <a:ext cx="59690" cy="74295"/>
                <a:chOff x="5890993" y="7296929"/>
                <a:chExt cx="59690" cy="74295"/>
              </a:xfrm>
            </p:grpSpPr>
            <p:sp>
              <p:nvSpPr>
                <p:cNvPr id="4001" name="object 1368">
                  <a:extLst>
                    <a:ext uri="{FF2B5EF4-FFF2-40B4-BE49-F238E27FC236}">
                      <a16:creationId xmlns:a16="http://schemas.microsoft.com/office/drawing/2014/main" id="{8A28DEB3-1E52-4963-95A4-B3735DBAFD48}"/>
                    </a:ext>
                  </a:extLst>
                </p:cNvPr>
                <p:cNvSpPr/>
                <p:nvPr/>
              </p:nvSpPr>
              <p:spPr>
                <a:xfrm>
                  <a:off x="5896228" y="7302165"/>
                  <a:ext cx="49530" cy="63500"/>
                </a:xfrm>
                <a:custGeom>
                  <a:avLst/>
                  <a:gdLst/>
                  <a:ahLst/>
                  <a:cxnLst/>
                  <a:rect l="l" t="t" r="r" b="b"/>
                  <a:pathLst>
                    <a:path w="49529" h="63500">
                      <a:moveTo>
                        <a:pt x="48919" y="0"/>
                      </a:moveTo>
                      <a:lnTo>
                        <a:pt x="0" y="0"/>
                      </a:lnTo>
                      <a:lnTo>
                        <a:pt x="0" y="63338"/>
                      </a:lnTo>
                      <a:lnTo>
                        <a:pt x="48919" y="63338"/>
                      </a:lnTo>
                      <a:lnTo>
                        <a:pt x="48919" y="0"/>
                      </a:lnTo>
                      <a:close/>
                    </a:path>
                  </a:pathLst>
                </a:custGeom>
                <a:solidFill>
                  <a:srgbClr val="85BB24"/>
                </a:solidFill>
              </p:spPr>
              <p:txBody>
                <a:bodyPr wrap="square" lIns="0" tIns="0" rIns="0" bIns="0" rtlCol="0"/>
                <a:lstStyle/>
                <a:p>
                  <a:endParaRPr/>
                </a:p>
              </p:txBody>
            </p:sp>
            <p:sp>
              <p:nvSpPr>
                <p:cNvPr id="4002" name="object 1369">
                  <a:extLst>
                    <a:ext uri="{FF2B5EF4-FFF2-40B4-BE49-F238E27FC236}">
                      <a16:creationId xmlns:a16="http://schemas.microsoft.com/office/drawing/2014/main" id="{8ABAF6D9-8C33-4748-8C09-6B651D265C20}"/>
                    </a:ext>
                  </a:extLst>
                </p:cNvPr>
                <p:cNvSpPr/>
                <p:nvPr/>
              </p:nvSpPr>
              <p:spPr>
                <a:xfrm>
                  <a:off x="5896228" y="7302165"/>
                  <a:ext cx="49530" cy="63500"/>
                </a:xfrm>
                <a:custGeom>
                  <a:avLst/>
                  <a:gdLst/>
                  <a:ahLst/>
                  <a:cxnLst/>
                  <a:rect l="l" t="t" r="r" b="b"/>
                  <a:pathLst>
                    <a:path w="49529" h="63500">
                      <a:moveTo>
                        <a:pt x="0" y="63338"/>
                      </a:moveTo>
                      <a:lnTo>
                        <a:pt x="48919" y="63338"/>
                      </a:lnTo>
                      <a:lnTo>
                        <a:pt x="48919" y="0"/>
                      </a:lnTo>
                      <a:lnTo>
                        <a:pt x="0" y="0"/>
                      </a:lnTo>
                      <a:lnTo>
                        <a:pt x="0" y="63338"/>
                      </a:lnTo>
                      <a:close/>
                    </a:path>
                  </a:pathLst>
                </a:custGeom>
                <a:ln w="10470">
                  <a:solidFill>
                    <a:srgbClr val="86B934"/>
                  </a:solidFill>
                </a:ln>
              </p:spPr>
              <p:txBody>
                <a:bodyPr wrap="square" lIns="0" tIns="0" rIns="0" bIns="0" rtlCol="0"/>
                <a:lstStyle/>
                <a:p>
                  <a:endParaRPr/>
                </a:p>
              </p:txBody>
            </p:sp>
          </p:grpSp>
          <p:grpSp>
            <p:nvGrpSpPr>
              <p:cNvPr id="4003" name="object 1370">
                <a:extLst>
                  <a:ext uri="{FF2B5EF4-FFF2-40B4-BE49-F238E27FC236}">
                    <a16:creationId xmlns:a16="http://schemas.microsoft.com/office/drawing/2014/main" id="{44021143-F8AB-40A4-98B0-173D743679D5}"/>
                  </a:ext>
                </a:extLst>
              </p:cNvPr>
              <p:cNvGrpSpPr/>
              <p:nvPr/>
            </p:nvGrpSpPr>
            <p:grpSpPr>
              <a:xfrm>
                <a:off x="11079327" y="10029140"/>
                <a:ext cx="344805" cy="97155"/>
                <a:chOff x="9007914" y="7290573"/>
                <a:chExt cx="344805" cy="97155"/>
              </a:xfrm>
            </p:grpSpPr>
            <p:sp>
              <p:nvSpPr>
                <p:cNvPr id="4004" name="object 1371">
                  <a:extLst>
                    <a:ext uri="{FF2B5EF4-FFF2-40B4-BE49-F238E27FC236}">
                      <a16:creationId xmlns:a16="http://schemas.microsoft.com/office/drawing/2014/main" id="{F49031EE-EF21-46C9-AC3A-4461DAF6C7C3}"/>
                    </a:ext>
                  </a:extLst>
                </p:cNvPr>
                <p:cNvSpPr/>
                <p:nvPr/>
              </p:nvSpPr>
              <p:spPr>
                <a:xfrm>
                  <a:off x="9013149" y="7295809"/>
                  <a:ext cx="334645" cy="86360"/>
                </a:xfrm>
                <a:custGeom>
                  <a:avLst/>
                  <a:gdLst/>
                  <a:ahLst/>
                  <a:cxnLst/>
                  <a:rect l="l" t="t" r="r" b="b"/>
                  <a:pathLst>
                    <a:path w="334645" h="86359">
                      <a:moveTo>
                        <a:pt x="334167" y="0"/>
                      </a:moveTo>
                      <a:lnTo>
                        <a:pt x="0" y="0"/>
                      </a:lnTo>
                      <a:lnTo>
                        <a:pt x="0" y="86238"/>
                      </a:lnTo>
                      <a:lnTo>
                        <a:pt x="334167" y="86238"/>
                      </a:lnTo>
                      <a:lnTo>
                        <a:pt x="334167" y="0"/>
                      </a:lnTo>
                      <a:close/>
                    </a:path>
                  </a:pathLst>
                </a:custGeom>
                <a:solidFill>
                  <a:srgbClr val="85BB24"/>
                </a:solidFill>
              </p:spPr>
              <p:txBody>
                <a:bodyPr wrap="square" lIns="0" tIns="0" rIns="0" bIns="0" rtlCol="0"/>
                <a:lstStyle/>
                <a:p>
                  <a:endParaRPr/>
                </a:p>
              </p:txBody>
            </p:sp>
            <p:sp>
              <p:nvSpPr>
                <p:cNvPr id="4005" name="object 1372">
                  <a:extLst>
                    <a:ext uri="{FF2B5EF4-FFF2-40B4-BE49-F238E27FC236}">
                      <a16:creationId xmlns:a16="http://schemas.microsoft.com/office/drawing/2014/main" id="{129A5011-5B49-4240-B663-46D01FF571B0}"/>
                    </a:ext>
                  </a:extLst>
                </p:cNvPr>
                <p:cNvSpPr/>
                <p:nvPr/>
              </p:nvSpPr>
              <p:spPr>
                <a:xfrm>
                  <a:off x="9013149" y="7295809"/>
                  <a:ext cx="334645" cy="86360"/>
                </a:xfrm>
                <a:custGeom>
                  <a:avLst/>
                  <a:gdLst/>
                  <a:ahLst/>
                  <a:cxnLst/>
                  <a:rect l="l" t="t" r="r" b="b"/>
                  <a:pathLst>
                    <a:path w="334645" h="86359">
                      <a:moveTo>
                        <a:pt x="0" y="86238"/>
                      </a:moveTo>
                      <a:lnTo>
                        <a:pt x="334167" y="86238"/>
                      </a:lnTo>
                      <a:lnTo>
                        <a:pt x="334167" y="0"/>
                      </a:lnTo>
                      <a:lnTo>
                        <a:pt x="0" y="0"/>
                      </a:lnTo>
                      <a:lnTo>
                        <a:pt x="0" y="86238"/>
                      </a:lnTo>
                      <a:close/>
                    </a:path>
                  </a:pathLst>
                </a:custGeom>
                <a:ln w="10470">
                  <a:solidFill>
                    <a:srgbClr val="86B934"/>
                  </a:solidFill>
                </a:ln>
              </p:spPr>
              <p:txBody>
                <a:bodyPr wrap="square" lIns="0" tIns="0" rIns="0" bIns="0" rtlCol="0"/>
                <a:lstStyle/>
                <a:p>
                  <a:endParaRPr/>
                </a:p>
              </p:txBody>
            </p:sp>
            <p:sp>
              <p:nvSpPr>
                <p:cNvPr id="4006" name="object 1373">
                  <a:extLst>
                    <a:ext uri="{FF2B5EF4-FFF2-40B4-BE49-F238E27FC236}">
                      <a16:creationId xmlns:a16="http://schemas.microsoft.com/office/drawing/2014/main" id="{AC9DECF8-2085-4F4C-9684-C6C036AC6F04}"/>
                    </a:ext>
                  </a:extLst>
                </p:cNvPr>
                <p:cNvSpPr/>
                <p:nvPr/>
              </p:nvSpPr>
              <p:spPr>
                <a:xfrm>
                  <a:off x="9041897" y="7295809"/>
                  <a:ext cx="285750" cy="86360"/>
                </a:xfrm>
                <a:custGeom>
                  <a:avLst/>
                  <a:gdLst/>
                  <a:ahLst/>
                  <a:cxnLst/>
                  <a:rect l="l" t="t" r="r" b="b"/>
                  <a:pathLst>
                    <a:path w="285750" h="86359">
                      <a:moveTo>
                        <a:pt x="173554" y="0"/>
                      </a:moveTo>
                      <a:lnTo>
                        <a:pt x="0" y="0"/>
                      </a:lnTo>
                      <a:lnTo>
                        <a:pt x="116551" y="86238"/>
                      </a:lnTo>
                      <a:lnTo>
                        <a:pt x="285216" y="86238"/>
                      </a:lnTo>
                      <a:lnTo>
                        <a:pt x="173554" y="0"/>
                      </a:lnTo>
                      <a:close/>
                    </a:path>
                  </a:pathLst>
                </a:custGeom>
                <a:solidFill>
                  <a:srgbClr val="85BB24"/>
                </a:solidFill>
              </p:spPr>
              <p:txBody>
                <a:bodyPr wrap="square" lIns="0" tIns="0" rIns="0" bIns="0" rtlCol="0"/>
                <a:lstStyle/>
                <a:p>
                  <a:endParaRPr/>
                </a:p>
              </p:txBody>
            </p:sp>
            <p:sp>
              <p:nvSpPr>
                <p:cNvPr id="4007" name="object 1374">
                  <a:extLst>
                    <a:ext uri="{FF2B5EF4-FFF2-40B4-BE49-F238E27FC236}">
                      <a16:creationId xmlns:a16="http://schemas.microsoft.com/office/drawing/2014/main" id="{B9D9EA8D-5AB9-4267-88AB-B2C6E9028814}"/>
                    </a:ext>
                  </a:extLst>
                </p:cNvPr>
                <p:cNvSpPr/>
                <p:nvPr/>
              </p:nvSpPr>
              <p:spPr>
                <a:xfrm>
                  <a:off x="9041897" y="7295809"/>
                  <a:ext cx="285750" cy="86360"/>
                </a:xfrm>
                <a:custGeom>
                  <a:avLst/>
                  <a:gdLst/>
                  <a:ahLst/>
                  <a:cxnLst/>
                  <a:rect l="l" t="t" r="r" b="b"/>
                  <a:pathLst>
                    <a:path w="285750" h="86359">
                      <a:moveTo>
                        <a:pt x="173554" y="0"/>
                      </a:moveTo>
                      <a:lnTo>
                        <a:pt x="285216" y="86238"/>
                      </a:lnTo>
                      <a:lnTo>
                        <a:pt x="116551" y="86238"/>
                      </a:lnTo>
                      <a:lnTo>
                        <a:pt x="0" y="0"/>
                      </a:lnTo>
                      <a:lnTo>
                        <a:pt x="173554" y="0"/>
                      </a:lnTo>
                      <a:close/>
                    </a:path>
                  </a:pathLst>
                </a:custGeom>
                <a:ln w="10470">
                  <a:solidFill>
                    <a:srgbClr val="86B934"/>
                  </a:solidFill>
                </a:ln>
              </p:spPr>
              <p:txBody>
                <a:bodyPr wrap="square" lIns="0" tIns="0" rIns="0" bIns="0" rtlCol="0"/>
                <a:lstStyle/>
                <a:p>
                  <a:endParaRPr/>
                </a:p>
              </p:txBody>
            </p:sp>
          </p:grpSp>
          <p:grpSp>
            <p:nvGrpSpPr>
              <p:cNvPr id="4008" name="object 1375">
                <a:extLst>
                  <a:ext uri="{FF2B5EF4-FFF2-40B4-BE49-F238E27FC236}">
                    <a16:creationId xmlns:a16="http://schemas.microsoft.com/office/drawing/2014/main" id="{9403CF24-7D2D-4CDC-ABD5-5D661EBFD2B9}"/>
                  </a:ext>
                </a:extLst>
              </p:cNvPr>
              <p:cNvGrpSpPr/>
              <p:nvPr/>
            </p:nvGrpSpPr>
            <p:grpSpPr>
              <a:xfrm>
                <a:off x="10562955" y="10029140"/>
                <a:ext cx="344805" cy="97155"/>
                <a:chOff x="8491542" y="7290573"/>
                <a:chExt cx="344805" cy="97155"/>
              </a:xfrm>
            </p:grpSpPr>
            <p:sp>
              <p:nvSpPr>
                <p:cNvPr id="4009" name="object 1376">
                  <a:extLst>
                    <a:ext uri="{FF2B5EF4-FFF2-40B4-BE49-F238E27FC236}">
                      <a16:creationId xmlns:a16="http://schemas.microsoft.com/office/drawing/2014/main" id="{F00A0929-9A7C-4D8C-B7B5-4C6090A86DB5}"/>
                    </a:ext>
                  </a:extLst>
                </p:cNvPr>
                <p:cNvSpPr/>
                <p:nvPr/>
              </p:nvSpPr>
              <p:spPr>
                <a:xfrm>
                  <a:off x="8496777" y="7295809"/>
                  <a:ext cx="334645" cy="86360"/>
                </a:xfrm>
                <a:custGeom>
                  <a:avLst/>
                  <a:gdLst/>
                  <a:ahLst/>
                  <a:cxnLst/>
                  <a:rect l="l" t="t" r="r" b="b"/>
                  <a:pathLst>
                    <a:path w="334645" h="86359">
                      <a:moveTo>
                        <a:pt x="334167" y="0"/>
                      </a:moveTo>
                      <a:lnTo>
                        <a:pt x="0" y="0"/>
                      </a:lnTo>
                      <a:lnTo>
                        <a:pt x="0" y="86238"/>
                      </a:lnTo>
                      <a:lnTo>
                        <a:pt x="334167" y="86238"/>
                      </a:lnTo>
                      <a:lnTo>
                        <a:pt x="334167" y="0"/>
                      </a:lnTo>
                      <a:close/>
                    </a:path>
                  </a:pathLst>
                </a:custGeom>
                <a:solidFill>
                  <a:srgbClr val="85BB24"/>
                </a:solidFill>
              </p:spPr>
              <p:txBody>
                <a:bodyPr wrap="square" lIns="0" tIns="0" rIns="0" bIns="0" rtlCol="0"/>
                <a:lstStyle/>
                <a:p>
                  <a:endParaRPr/>
                </a:p>
              </p:txBody>
            </p:sp>
            <p:sp>
              <p:nvSpPr>
                <p:cNvPr id="4010" name="object 1377">
                  <a:extLst>
                    <a:ext uri="{FF2B5EF4-FFF2-40B4-BE49-F238E27FC236}">
                      <a16:creationId xmlns:a16="http://schemas.microsoft.com/office/drawing/2014/main" id="{16F535D9-0DEA-477F-837C-7143B8951565}"/>
                    </a:ext>
                  </a:extLst>
                </p:cNvPr>
                <p:cNvSpPr/>
                <p:nvPr/>
              </p:nvSpPr>
              <p:spPr>
                <a:xfrm>
                  <a:off x="8496777" y="7295809"/>
                  <a:ext cx="334645" cy="86360"/>
                </a:xfrm>
                <a:custGeom>
                  <a:avLst/>
                  <a:gdLst/>
                  <a:ahLst/>
                  <a:cxnLst/>
                  <a:rect l="l" t="t" r="r" b="b"/>
                  <a:pathLst>
                    <a:path w="334645" h="86359">
                      <a:moveTo>
                        <a:pt x="0" y="86238"/>
                      </a:moveTo>
                      <a:lnTo>
                        <a:pt x="334167" y="86238"/>
                      </a:lnTo>
                      <a:lnTo>
                        <a:pt x="334167" y="0"/>
                      </a:lnTo>
                      <a:lnTo>
                        <a:pt x="0" y="0"/>
                      </a:lnTo>
                      <a:lnTo>
                        <a:pt x="0" y="86238"/>
                      </a:lnTo>
                      <a:close/>
                    </a:path>
                  </a:pathLst>
                </a:custGeom>
                <a:ln w="10470">
                  <a:solidFill>
                    <a:srgbClr val="86B934"/>
                  </a:solidFill>
                </a:ln>
              </p:spPr>
              <p:txBody>
                <a:bodyPr wrap="square" lIns="0" tIns="0" rIns="0" bIns="0" rtlCol="0"/>
                <a:lstStyle/>
                <a:p>
                  <a:endParaRPr/>
                </a:p>
              </p:txBody>
            </p:sp>
            <p:sp>
              <p:nvSpPr>
                <p:cNvPr id="4011" name="object 1378">
                  <a:extLst>
                    <a:ext uri="{FF2B5EF4-FFF2-40B4-BE49-F238E27FC236}">
                      <a16:creationId xmlns:a16="http://schemas.microsoft.com/office/drawing/2014/main" id="{FA032FED-8025-4119-9AB0-44F873201A96}"/>
                    </a:ext>
                  </a:extLst>
                </p:cNvPr>
                <p:cNvSpPr/>
                <p:nvPr/>
              </p:nvSpPr>
              <p:spPr>
                <a:xfrm>
                  <a:off x="8525527" y="7295809"/>
                  <a:ext cx="285750" cy="86360"/>
                </a:xfrm>
                <a:custGeom>
                  <a:avLst/>
                  <a:gdLst/>
                  <a:ahLst/>
                  <a:cxnLst/>
                  <a:rect l="l" t="t" r="r" b="b"/>
                  <a:pathLst>
                    <a:path w="285750" h="86359">
                      <a:moveTo>
                        <a:pt x="173554" y="0"/>
                      </a:moveTo>
                      <a:lnTo>
                        <a:pt x="0" y="0"/>
                      </a:lnTo>
                      <a:lnTo>
                        <a:pt x="116551" y="86238"/>
                      </a:lnTo>
                      <a:lnTo>
                        <a:pt x="285216" y="86238"/>
                      </a:lnTo>
                      <a:lnTo>
                        <a:pt x="173554" y="0"/>
                      </a:lnTo>
                      <a:close/>
                    </a:path>
                  </a:pathLst>
                </a:custGeom>
                <a:solidFill>
                  <a:srgbClr val="85BB24"/>
                </a:solidFill>
              </p:spPr>
              <p:txBody>
                <a:bodyPr wrap="square" lIns="0" tIns="0" rIns="0" bIns="0" rtlCol="0"/>
                <a:lstStyle/>
                <a:p>
                  <a:endParaRPr/>
                </a:p>
              </p:txBody>
            </p:sp>
            <p:sp>
              <p:nvSpPr>
                <p:cNvPr id="4012" name="object 1379">
                  <a:extLst>
                    <a:ext uri="{FF2B5EF4-FFF2-40B4-BE49-F238E27FC236}">
                      <a16:creationId xmlns:a16="http://schemas.microsoft.com/office/drawing/2014/main" id="{B2F85B30-FB6B-43AB-B75B-D9A1B442E86B}"/>
                    </a:ext>
                  </a:extLst>
                </p:cNvPr>
                <p:cNvSpPr/>
                <p:nvPr/>
              </p:nvSpPr>
              <p:spPr>
                <a:xfrm>
                  <a:off x="8525527" y="7295809"/>
                  <a:ext cx="285750" cy="86360"/>
                </a:xfrm>
                <a:custGeom>
                  <a:avLst/>
                  <a:gdLst/>
                  <a:ahLst/>
                  <a:cxnLst/>
                  <a:rect l="l" t="t" r="r" b="b"/>
                  <a:pathLst>
                    <a:path w="285750" h="86359">
                      <a:moveTo>
                        <a:pt x="173554" y="0"/>
                      </a:moveTo>
                      <a:lnTo>
                        <a:pt x="285216" y="86238"/>
                      </a:lnTo>
                      <a:lnTo>
                        <a:pt x="116551" y="86238"/>
                      </a:lnTo>
                      <a:lnTo>
                        <a:pt x="0" y="0"/>
                      </a:lnTo>
                      <a:lnTo>
                        <a:pt x="173554" y="0"/>
                      </a:lnTo>
                      <a:close/>
                    </a:path>
                  </a:pathLst>
                </a:custGeom>
                <a:ln w="10470">
                  <a:solidFill>
                    <a:srgbClr val="86B934"/>
                  </a:solidFill>
                </a:ln>
              </p:spPr>
              <p:txBody>
                <a:bodyPr wrap="square" lIns="0" tIns="0" rIns="0" bIns="0" rtlCol="0"/>
                <a:lstStyle/>
                <a:p>
                  <a:endParaRPr/>
                </a:p>
              </p:txBody>
            </p:sp>
          </p:grpSp>
          <p:grpSp>
            <p:nvGrpSpPr>
              <p:cNvPr id="4013" name="object 1380">
                <a:extLst>
                  <a:ext uri="{FF2B5EF4-FFF2-40B4-BE49-F238E27FC236}">
                    <a16:creationId xmlns:a16="http://schemas.microsoft.com/office/drawing/2014/main" id="{E3D3A617-754F-4BFE-B669-05FD9F7A155F}"/>
                  </a:ext>
                </a:extLst>
              </p:cNvPr>
              <p:cNvGrpSpPr/>
              <p:nvPr/>
            </p:nvGrpSpPr>
            <p:grpSpPr>
              <a:xfrm>
                <a:off x="10046583" y="10029140"/>
                <a:ext cx="344805" cy="97155"/>
                <a:chOff x="7975170" y="7290573"/>
                <a:chExt cx="344805" cy="97155"/>
              </a:xfrm>
            </p:grpSpPr>
            <p:sp>
              <p:nvSpPr>
                <p:cNvPr id="4014" name="object 1381">
                  <a:extLst>
                    <a:ext uri="{FF2B5EF4-FFF2-40B4-BE49-F238E27FC236}">
                      <a16:creationId xmlns:a16="http://schemas.microsoft.com/office/drawing/2014/main" id="{4FBA47EC-45DB-4CF9-B1B1-D1C0BE1EACCC}"/>
                    </a:ext>
                  </a:extLst>
                </p:cNvPr>
                <p:cNvSpPr/>
                <p:nvPr/>
              </p:nvSpPr>
              <p:spPr>
                <a:xfrm>
                  <a:off x="7980406" y="7295809"/>
                  <a:ext cx="334645" cy="86360"/>
                </a:xfrm>
                <a:custGeom>
                  <a:avLst/>
                  <a:gdLst/>
                  <a:ahLst/>
                  <a:cxnLst/>
                  <a:rect l="l" t="t" r="r" b="b"/>
                  <a:pathLst>
                    <a:path w="334645" h="86359">
                      <a:moveTo>
                        <a:pt x="334167" y="0"/>
                      </a:moveTo>
                      <a:lnTo>
                        <a:pt x="0" y="0"/>
                      </a:lnTo>
                      <a:lnTo>
                        <a:pt x="0" y="86238"/>
                      </a:lnTo>
                      <a:lnTo>
                        <a:pt x="334167" y="86238"/>
                      </a:lnTo>
                      <a:lnTo>
                        <a:pt x="334167" y="0"/>
                      </a:lnTo>
                      <a:close/>
                    </a:path>
                  </a:pathLst>
                </a:custGeom>
                <a:solidFill>
                  <a:srgbClr val="85BB24"/>
                </a:solidFill>
              </p:spPr>
              <p:txBody>
                <a:bodyPr wrap="square" lIns="0" tIns="0" rIns="0" bIns="0" rtlCol="0"/>
                <a:lstStyle/>
                <a:p>
                  <a:endParaRPr/>
                </a:p>
              </p:txBody>
            </p:sp>
            <p:sp>
              <p:nvSpPr>
                <p:cNvPr id="4015" name="object 1382">
                  <a:extLst>
                    <a:ext uri="{FF2B5EF4-FFF2-40B4-BE49-F238E27FC236}">
                      <a16:creationId xmlns:a16="http://schemas.microsoft.com/office/drawing/2014/main" id="{20363F70-7295-4E71-A4DF-13DDA8F5620E}"/>
                    </a:ext>
                  </a:extLst>
                </p:cNvPr>
                <p:cNvSpPr/>
                <p:nvPr/>
              </p:nvSpPr>
              <p:spPr>
                <a:xfrm>
                  <a:off x="7980406" y="7295809"/>
                  <a:ext cx="334645" cy="86360"/>
                </a:xfrm>
                <a:custGeom>
                  <a:avLst/>
                  <a:gdLst/>
                  <a:ahLst/>
                  <a:cxnLst/>
                  <a:rect l="l" t="t" r="r" b="b"/>
                  <a:pathLst>
                    <a:path w="334645" h="86359">
                      <a:moveTo>
                        <a:pt x="0" y="86238"/>
                      </a:moveTo>
                      <a:lnTo>
                        <a:pt x="334167" y="86238"/>
                      </a:lnTo>
                      <a:lnTo>
                        <a:pt x="334167" y="0"/>
                      </a:lnTo>
                      <a:lnTo>
                        <a:pt x="0" y="0"/>
                      </a:lnTo>
                      <a:lnTo>
                        <a:pt x="0" y="86238"/>
                      </a:lnTo>
                      <a:close/>
                    </a:path>
                  </a:pathLst>
                </a:custGeom>
                <a:ln w="10470">
                  <a:solidFill>
                    <a:srgbClr val="86B934"/>
                  </a:solidFill>
                </a:ln>
              </p:spPr>
              <p:txBody>
                <a:bodyPr wrap="square" lIns="0" tIns="0" rIns="0" bIns="0" rtlCol="0"/>
                <a:lstStyle/>
                <a:p>
                  <a:endParaRPr/>
                </a:p>
              </p:txBody>
            </p:sp>
            <p:sp>
              <p:nvSpPr>
                <p:cNvPr id="4016" name="object 1383">
                  <a:extLst>
                    <a:ext uri="{FF2B5EF4-FFF2-40B4-BE49-F238E27FC236}">
                      <a16:creationId xmlns:a16="http://schemas.microsoft.com/office/drawing/2014/main" id="{A7E49B1A-0EA4-4A6D-8DFD-FE56E34D40DB}"/>
                    </a:ext>
                  </a:extLst>
                </p:cNvPr>
                <p:cNvSpPr/>
                <p:nvPr/>
              </p:nvSpPr>
              <p:spPr>
                <a:xfrm>
                  <a:off x="8009157" y="7295809"/>
                  <a:ext cx="285750" cy="86360"/>
                </a:xfrm>
                <a:custGeom>
                  <a:avLst/>
                  <a:gdLst/>
                  <a:ahLst/>
                  <a:cxnLst/>
                  <a:rect l="l" t="t" r="r" b="b"/>
                  <a:pathLst>
                    <a:path w="285750" h="86359">
                      <a:moveTo>
                        <a:pt x="173554" y="0"/>
                      </a:moveTo>
                      <a:lnTo>
                        <a:pt x="0" y="0"/>
                      </a:lnTo>
                      <a:lnTo>
                        <a:pt x="116551" y="86238"/>
                      </a:lnTo>
                      <a:lnTo>
                        <a:pt x="285216" y="86238"/>
                      </a:lnTo>
                      <a:lnTo>
                        <a:pt x="173554" y="0"/>
                      </a:lnTo>
                      <a:close/>
                    </a:path>
                  </a:pathLst>
                </a:custGeom>
                <a:solidFill>
                  <a:srgbClr val="85BB24"/>
                </a:solidFill>
              </p:spPr>
              <p:txBody>
                <a:bodyPr wrap="square" lIns="0" tIns="0" rIns="0" bIns="0" rtlCol="0"/>
                <a:lstStyle/>
                <a:p>
                  <a:endParaRPr/>
                </a:p>
              </p:txBody>
            </p:sp>
            <p:sp>
              <p:nvSpPr>
                <p:cNvPr id="4017" name="object 1384">
                  <a:extLst>
                    <a:ext uri="{FF2B5EF4-FFF2-40B4-BE49-F238E27FC236}">
                      <a16:creationId xmlns:a16="http://schemas.microsoft.com/office/drawing/2014/main" id="{6ABA4A00-8B6D-43FC-BEF2-A0659D8C7381}"/>
                    </a:ext>
                  </a:extLst>
                </p:cNvPr>
                <p:cNvSpPr/>
                <p:nvPr/>
              </p:nvSpPr>
              <p:spPr>
                <a:xfrm>
                  <a:off x="8009157" y="7295809"/>
                  <a:ext cx="285750" cy="86360"/>
                </a:xfrm>
                <a:custGeom>
                  <a:avLst/>
                  <a:gdLst/>
                  <a:ahLst/>
                  <a:cxnLst/>
                  <a:rect l="l" t="t" r="r" b="b"/>
                  <a:pathLst>
                    <a:path w="285750" h="86359">
                      <a:moveTo>
                        <a:pt x="173554" y="0"/>
                      </a:moveTo>
                      <a:lnTo>
                        <a:pt x="285216" y="86238"/>
                      </a:lnTo>
                      <a:lnTo>
                        <a:pt x="116551" y="86238"/>
                      </a:lnTo>
                      <a:lnTo>
                        <a:pt x="0" y="0"/>
                      </a:lnTo>
                      <a:lnTo>
                        <a:pt x="173554" y="0"/>
                      </a:lnTo>
                      <a:close/>
                    </a:path>
                  </a:pathLst>
                </a:custGeom>
                <a:ln w="10470">
                  <a:solidFill>
                    <a:srgbClr val="86B934"/>
                  </a:solidFill>
                </a:ln>
              </p:spPr>
              <p:txBody>
                <a:bodyPr wrap="square" lIns="0" tIns="0" rIns="0" bIns="0" rtlCol="0"/>
                <a:lstStyle/>
                <a:p>
                  <a:endParaRPr/>
                </a:p>
              </p:txBody>
            </p:sp>
          </p:grpSp>
          <p:grpSp>
            <p:nvGrpSpPr>
              <p:cNvPr id="4018" name="object 1385">
                <a:extLst>
                  <a:ext uri="{FF2B5EF4-FFF2-40B4-BE49-F238E27FC236}">
                    <a16:creationId xmlns:a16="http://schemas.microsoft.com/office/drawing/2014/main" id="{9713E02A-DC8F-42E1-9AB7-9D2A237F2B60}"/>
                  </a:ext>
                </a:extLst>
              </p:cNvPr>
              <p:cNvGrpSpPr/>
              <p:nvPr/>
            </p:nvGrpSpPr>
            <p:grpSpPr>
              <a:xfrm>
                <a:off x="10380751" y="10256087"/>
                <a:ext cx="709295" cy="133985"/>
                <a:chOff x="8309338" y="7517520"/>
                <a:chExt cx="709295" cy="133985"/>
              </a:xfrm>
            </p:grpSpPr>
            <p:sp>
              <p:nvSpPr>
                <p:cNvPr id="4019" name="object 1386">
                  <a:extLst>
                    <a:ext uri="{FF2B5EF4-FFF2-40B4-BE49-F238E27FC236}">
                      <a16:creationId xmlns:a16="http://schemas.microsoft.com/office/drawing/2014/main" id="{C9D85C5C-711C-42B7-88A2-C62A5633EFF7}"/>
                    </a:ext>
                  </a:extLst>
                </p:cNvPr>
                <p:cNvSpPr/>
                <p:nvPr/>
              </p:nvSpPr>
              <p:spPr>
                <a:xfrm>
                  <a:off x="8314573" y="7522755"/>
                  <a:ext cx="699135" cy="111760"/>
                </a:xfrm>
                <a:custGeom>
                  <a:avLst/>
                  <a:gdLst/>
                  <a:ahLst/>
                  <a:cxnLst/>
                  <a:rect l="l" t="t" r="r" b="b"/>
                  <a:pathLst>
                    <a:path w="699134" h="111759">
                      <a:moveTo>
                        <a:pt x="0" y="111284"/>
                      </a:moveTo>
                      <a:lnTo>
                        <a:pt x="698575" y="111284"/>
                      </a:lnTo>
                      <a:lnTo>
                        <a:pt x="698575" y="0"/>
                      </a:lnTo>
                      <a:lnTo>
                        <a:pt x="0" y="0"/>
                      </a:lnTo>
                      <a:lnTo>
                        <a:pt x="0" y="111284"/>
                      </a:lnTo>
                      <a:close/>
                    </a:path>
                  </a:pathLst>
                </a:custGeom>
                <a:solidFill>
                  <a:srgbClr val="85BB24"/>
                </a:solidFill>
              </p:spPr>
              <p:txBody>
                <a:bodyPr wrap="square" lIns="0" tIns="0" rIns="0" bIns="0" rtlCol="0"/>
                <a:lstStyle/>
                <a:p>
                  <a:endParaRPr/>
                </a:p>
              </p:txBody>
            </p:sp>
            <p:sp>
              <p:nvSpPr>
                <p:cNvPr id="4020" name="object 1387">
                  <a:extLst>
                    <a:ext uri="{FF2B5EF4-FFF2-40B4-BE49-F238E27FC236}">
                      <a16:creationId xmlns:a16="http://schemas.microsoft.com/office/drawing/2014/main" id="{C559F463-85FE-405A-9E15-DC9B8A6BA0FA}"/>
                    </a:ext>
                  </a:extLst>
                </p:cNvPr>
                <p:cNvSpPr/>
                <p:nvPr/>
              </p:nvSpPr>
              <p:spPr>
                <a:xfrm>
                  <a:off x="8314573" y="7522755"/>
                  <a:ext cx="699135" cy="123825"/>
                </a:xfrm>
                <a:custGeom>
                  <a:avLst/>
                  <a:gdLst/>
                  <a:ahLst/>
                  <a:cxnLst/>
                  <a:rect l="l" t="t" r="r" b="b"/>
                  <a:pathLst>
                    <a:path w="699134" h="123825">
                      <a:moveTo>
                        <a:pt x="0" y="123357"/>
                      </a:moveTo>
                      <a:lnTo>
                        <a:pt x="698575" y="123357"/>
                      </a:lnTo>
                      <a:lnTo>
                        <a:pt x="698575" y="0"/>
                      </a:lnTo>
                      <a:lnTo>
                        <a:pt x="0" y="0"/>
                      </a:lnTo>
                      <a:lnTo>
                        <a:pt x="0" y="123357"/>
                      </a:lnTo>
                      <a:close/>
                    </a:path>
                  </a:pathLst>
                </a:custGeom>
                <a:ln w="10470">
                  <a:solidFill>
                    <a:srgbClr val="86B934"/>
                  </a:solidFill>
                </a:ln>
              </p:spPr>
              <p:txBody>
                <a:bodyPr wrap="square" lIns="0" tIns="0" rIns="0" bIns="0" rtlCol="0"/>
                <a:lstStyle/>
                <a:p>
                  <a:endParaRPr/>
                </a:p>
              </p:txBody>
            </p:sp>
          </p:grpSp>
          <p:grpSp>
            <p:nvGrpSpPr>
              <p:cNvPr id="4021" name="object 1388">
                <a:extLst>
                  <a:ext uri="{FF2B5EF4-FFF2-40B4-BE49-F238E27FC236}">
                    <a16:creationId xmlns:a16="http://schemas.microsoft.com/office/drawing/2014/main" id="{7B1C317E-D802-4A3E-9351-17140A19A1FA}"/>
                  </a:ext>
                </a:extLst>
              </p:cNvPr>
              <p:cNvGrpSpPr/>
              <p:nvPr/>
            </p:nvGrpSpPr>
            <p:grpSpPr>
              <a:xfrm>
                <a:off x="7436878" y="8251649"/>
                <a:ext cx="6562725" cy="469265"/>
                <a:chOff x="5365465" y="5513082"/>
                <a:chExt cx="6562725" cy="469265"/>
              </a:xfrm>
              <a:solidFill>
                <a:srgbClr val="046A38"/>
              </a:solidFill>
            </p:grpSpPr>
            <p:sp>
              <p:nvSpPr>
                <p:cNvPr id="4022" name="object 1389">
                  <a:extLst>
                    <a:ext uri="{FF2B5EF4-FFF2-40B4-BE49-F238E27FC236}">
                      <a16:creationId xmlns:a16="http://schemas.microsoft.com/office/drawing/2014/main" id="{632D4177-86CC-4425-8757-3FE8701C5CF7}"/>
                    </a:ext>
                  </a:extLst>
                </p:cNvPr>
                <p:cNvSpPr/>
                <p:nvPr/>
              </p:nvSpPr>
              <p:spPr>
                <a:xfrm>
                  <a:off x="5370700" y="5518317"/>
                  <a:ext cx="6552565" cy="405130"/>
                </a:xfrm>
                <a:custGeom>
                  <a:avLst/>
                  <a:gdLst/>
                  <a:ahLst/>
                  <a:cxnLst/>
                  <a:rect l="l" t="t" r="r" b="b"/>
                  <a:pathLst>
                    <a:path w="6552565" h="405129">
                      <a:moveTo>
                        <a:pt x="6282374" y="0"/>
                      </a:moveTo>
                      <a:lnTo>
                        <a:pt x="323759" y="0"/>
                      </a:lnTo>
                      <a:lnTo>
                        <a:pt x="0" y="405129"/>
                      </a:lnTo>
                      <a:lnTo>
                        <a:pt x="6552177" y="405129"/>
                      </a:lnTo>
                      <a:lnTo>
                        <a:pt x="6282374" y="0"/>
                      </a:lnTo>
                      <a:close/>
                    </a:path>
                  </a:pathLst>
                </a:custGeom>
                <a:grpFill/>
              </p:spPr>
              <p:txBody>
                <a:bodyPr wrap="square" lIns="0" tIns="0" rIns="0" bIns="0" rtlCol="0"/>
                <a:lstStyle/>
                <a:p>
                  <a:endParaRPr/>
                </a:p>
              </p:txBody>
            </p:sp>
            <p:sp>
              <p:nvSpPr>
                <p:cNvPr id="4023" name="object 1390">
                  <a:extLst>
                    <a:ext uri="{FF2B5EF4-FFF2-40B4-BE49-F238E27FC236}">
                      <a16:creationId xmlns:a16="http://schemas.microsoft.com/office/drawing/2014/main" id="{8FFF8CB2-0211-4E62-AAC9-5BA1C097D725}"/>
                    </a:ext>
                  </a:extLst>
                </p:cNvPr>
                <p:cNvSpPr/>
                <p:nvPr/>
              </p:nvSpPr>
              <p:spPr>
                <a:xfrm>
                  <a:off x="5370700" y="5518317"/>
                  <a:ext cx="6552565" cy="405130"/>
                </a:xfrm>
                <a:custGeom>
                  <a:avLst/>
                  <a:gdLst/>
                  <a:ahLst/>
                  <a:cxnLst/>
                  <a:rect l="l" t="t" r="r" b="b"/>
                  <a:pathLst>
                    <a:path w="6552565" h="405129">
                      <a:moveTo>
                        <a:pt x="6282374" y="0"/>
                      </a:moveTo>
                      <a:lnTo>
                        <a:pt x="323759" y="0"/>
                      </a:lnTo>
                      <a:lnTo>
                        <a:pt x="0" y="405129"/>
                      </a:lnTo>
                      <a:lnTo>
                        <a:pt x="6552177" y="405129"/>
                      </a:lnTo>
                      <a:lnTo>
                        <a:pt x="6282374" y="0"/>
                      </a:lnTo>
                      <a:close/>
                    </a:path>
                  </a:pathLst>
                </a:custGeom>
                <a:grpFill/>
                <a:ln w="10470">
                  <a:solidFill>
                    <a:srgbClr val="86B934"/>
                  </a:solidFill>
                </a:ln>
              </p:spPr>
              <p:txBody>
                <a:bodyPr wrap="square" lIns="0" tIns="0" rIns="0" bIns="0" rtlCol="0"/>
                <a:lstStyle/>
                <a:p>
                  <a:endParaRPr/>
                </a:p>
              </p:txBody>
            </p:sp>
            <p:sp>
              <p:nvSpPr>
                <p:cNvPr id="4024" name="object 1391">
                  <a:extLst>
                    <a:ext uri="{FF2B5EF4-FFF2-40B4-BE49-F238E27FC236}">
                      <a16:creationId xmlns:a16="http://schemas.microsoft.com/office/drawing/2014/main" id="{EBC95FDB-1941-41DB-A2E0-7548E56C6257}"/>
                    </a:ext>
                  </a:extLst>
                </p:cNvPr>
                <p:cNvSpPr/>
                <p:nvPr/>
              </p:nvSpPr>
              <p:spPr>
                <a:xfrm>
                  <a:off x="5694465" y="5923442"/>
                  <a:ext cx="5955665" cy="53975"/>
                </a:xfrm>
                <a:custGeom>
                  <a:avLst/>
                  <a:gdLst/>
                  <a:ahLst/>
                  <a:cxnLst/>
                  <a:rect l="l" t="t" r="r" b="b"/>
                  <a:pathLst>
                    <a:path w="5955665" h="53975">
                      <a:moveTo>
                        <a:pt x="5955661" y="0"/>
                      </a:moveTo>
                      <a:lnTo>
                        <a:pt x="0" y="0"/>
                      </a:lnTo>
                      <a:lnTo>
                        <a:pt x="0" y="53548"/>
                      </a:lnTo>
                      <a:lnTo>
                        <a:pt x="5955661" y="53548"/>
                      </a:lnTo>
                      <a:lnTo>
                        <a:pt x="5955661" y="0"/>
                      </a:lnTo>
                      <a:close/>
                    </a:path>
                  </a:pathLst>
                </a:custGeom>
                <a:grpFill/>
              </p:spPr>
              <p:txBody>
                <a:bodyPr wrap="square" lIns="0" tIns="0" rIns="0" bIns="0" rtlCol="0"/>
                <a:lstStyle/>
                <a:p>
                  <a:endParaRPr/>
                </a:p>
              </p:txBody>
            </p:sp>
            <p:sp>
              <p:nvSpPr>
                <p:cNvPr id="4025" name="object 1392">
                  <a:extLst>
                    <a:ext uri="{FF2B5EF4-FFF2-40B4-BE49-F238E27FC236}">
                      <a16:creationId xmlns:a16="http://schemas.microsoft.com/office/drawing/2014/main" id="{248C5B00-6CE4-4F5D-8768-AF79938E4E45}"/>
                    </a:ext>
                  </a:extLst>
                </p:cNvPr>
                <p:cNvSpPr/>
                <p:nvPr/>
              </p:nvSpPr>
              <p:spPr>
                <a:xfrm>
                  <a:off x="5694465" y="5923442"/>
                  <a:ext cx="5955665" cy="53975"/>
                </a:xfrm>
                <a:custGeom>
                  <a:avLst/>
                  <a:gdLst/>
                  <a:ahLst/>
                  <a:cxnLst/>
                  <a:rect l="l" t="t" r="r" b="b"/>
                  <a:pathLst>
                    <a:path w="5955665" h="53975">
                      <a:moveTo>
                        <a:pt x="5955661" y="53548"/>
                      </a:moveTo>
                      <a:lnTo>
                        <a:pt x="0" y="53548"/>
                      </a:lnTo>
                      <a:lnTo>
                        <a:pt x="0" y="0"/>
                      </a:lnTo>
                      <a:lnTo>
                        <a:pt x="5955661" y="0"/>
                      </a:lnTo>
                      <a:lnTo>
                        <a:pt x="5955661" y="53548"/>
                      </a:lnTo>
                      <a:close/>
                    </a:path>
                  </a:pathLst>
                </a:custGeom>
                <a:grpFill/>
                <a:ln w="10470">
                  <a:solidFill>
                    <a:srgbClr val="86B934"/>
                  </a:solidFill>
                </a:ln>
              </p:spPr>
              <p:txBody>
                <a:bodyPr wrap="square" lIns="0" tIns="0" rIns="0" bIns="0" rtlCol="0"/>
                <a:lstStyle/>
                <a:p>
                  <a:endParaRPr/>
                </a:p>
              </p:txBody>
            </p:sp>
          </p:grpSp>
          <p:grpSp>
            <p:nvGrpSpPr>
              <p:cNvPr id="4026" name="object 1393">
                <a:extLst>
                  <a:ext uri="{FF2B5EF4-FFF2-40B4-BE49-F238E27FC236}">
                    <a16:creationId xmlns:a16="http://schemas.microsoft.com/office/drawing/2014/main" id="{48778380-A603-4FC5-98D0-168701AFF4F9}"/>
                  </a:ext>
                </a:extLst>
              </p:cNvPr>
              <p:cNvGrpSpPr/>
              <p:nvPr/>
            </p:nvGrpSpPr>
            <p:grpSpPr>
              <a:xfrm>
                <a:off x="7760642" y="10257207"/>
                <a:ext cx="2162175" cy="131445"/>
                <a:chOff x="5689229" y="7518640"/>
                <a:chExt cx="2162175" cy="131445"/>
              </a:xfrm>
            </p:grpSpPr>
            <p:sp>
              <p:nvSpPr>
                <p:cNvPr id="4027" name="object 1394">
                  <a:extLst>
                    <a:ext uri="{FF2B5EF4-FFF2-40B4-BE49-F238E27FC236}">
                      <a16:creationId xmlns:a16="http://schemas.microsoft.com/office/drawing/2014/main" id="{726160BE-2BE1-4623-A0AB-A95AB57B61C9}"/>
                    </a:ext>
                  </a:extLst>
                </p:cNvPr>
                <p:cNvSpPr/>
                <p:nvPr/>
              </p:nvSpPr>
              <p:spPr>
                <a:xfrm>
                  <a:off x="5694465" y="7523875"/>
                  <a:ext cx="2152015" cy="110489"/>
                </a:xfrm>
                <a:custGeom>
                  <a:avLst/>
                  <a:gdLst/>
                  <a:ahLst/>
                  <a:cxnLst/>
                  <a:rect l="l" t="t" r="r" b="b"/>
                  <a:pathLst>
                    <a:path w="2152015" h="110490">
                      <a:moveTo>
                        <a:pt x="0" y="110164"/>
                      </a:moveTo>
                      <a:lnTo>
                        <a:pt x="2151651" y="110164"/>
                      </a:lnTo>
                      <a:lnTo>
                        <a:pt x="2151651" y="0"/>
                      </a:lnTo>
                      <a:lnTo>
                        <a:pt x="0" y="0"/>
                      </a:lnTo>
                      <a:lnTo>
                        <a:pt x="0" y="110164"/>
                      </a:lnTo>
                      <a:close/>
                    </a:path>
                  </a:pathLst>
                </a:custGeom>
                <a:solidFill>
                  <a:srgbClr val="C4D32C"/>
                </a:solidFill>
              </p:spPr>
              <p:txBody>
                <a:bodyPr wrap="square" lIns="0" tIns="0" rIns="0" bIns="0" rtlCol="0"/>
                <a:lstStyle/>
                <a:p>
                  <a:endParaRPr/>
                </a:p>
              </p:txBody>
            </p:sp>
            <p:sp>
              <p:nvSpPr>
                <p:cNvPr id="4028" name="object 1395">
                  <a:extLst>
                    <a:ext uri="{FF2B5EF4-FFF2-40B4-BE49-F238E27FC236}">
                      <a16:creationId xmlns:a16="http://schemas.microsoft.com/office/drawing/2014/main" id="{48E31AE3-664F-4013-BCA3-54C7A4F4BCE5}"/>
                    </a:ext>
                  </a:extLst>
                </p:cNvPr>
                <p:cNvSpPr/>
                <p:nvPr/>
              </p:nvSpPr>
              <p:spPr>
                <a:xfrm>
                  <a:off x="5694465" y="7523875"/>
                  <a:ext cx="2152015" cy="121285"/>
                </a:xfrm>
                <a:custGeom>
                  <a:avLst/>
                  <a:gdLst/>
                  <a:ahLst/>
                  <a:cxnLst/>
                  <a:rect l="l" t="t" r="r" b="b"/>
                  <a:pathLst>
                    <a:path w="2152015" h="121284">
                      <a:moveTo>
                        <a:pt x="2151651" y="120949"/>
                      </a:moveTo>
                      <a:lnTo>
                        <a:pt x="0" y="120949"/>
                      </a:lnTo>
                      <a:lnTo>
                        <a:pt x="0" y="0"/>
                      </a:lnTo>
                      <a:lnTo>
                        <a:pt x="2151651" y="0"/>
                      </a:lnTo>
                      <a:lnTo>
                        <a:pt x="2151651" y="120949"/>
                      </a:lnTo>
                      <a:close/>
                    </a:path>
                  </a:pathLst>
                </a:custGeom>
                <a:ln w="10470">
                  <a:solidFill>
                    <a:srgbClr val="86B934"/>
                  </a:solidFill>
                </a:ln>
              </p:spPr>
              <p:txBody>
                <a:bodyPr wrap="square" lIns="0" tIns="0" rIns="0" bIns="0" rtlCol="0"/>
                <a:lstStyle/>
                <a:p>
                  <a:endParaRPr/>
                </a:p>
              </p:txBody>
            </p:sp>
          </p:grpSp>
          <p:sp>
            <p:nvSpPr>
              <p:cNvPr id="4029" name="object 1627">
                <a:extLst>
                  <a:ext uri="{FF2B5EF4-FFF2-40B4-BE49-F238E27FC236}">
                    <a16:creationId xmlns:a16="http://schemas.microsoft.com/office/drawing/2014/main" id="{97F4B150-5AAC-43B2-A471-91F03E9C3B69}"/>
                  </a:ext>
                </a:extLst>
              </p:cNvPr>
              <p:cNvSpPr/>
              <p:nvPr/>
            </p:nvSpPr>
            <p:spPr>
              <a:xfrm>
                <a:off x="7524114" y="9837068"/>
                <a:ext cx="1776731" cy="571500"/>
              </a:xfrm>
              <a:custGeom>
                <a:avLst/>
                <a:gdLst/>
                <a:ahLst/>
                <a:cxnLst/>
                <a:rect l="l" t="t" r="r" b="b"/>
                <a:pathLst>
                  <a:path w="1776729" h="571500">
                    <a:moveTo>
                      <a:pt x="1776628" y="570903"/>
                    </a:moveTo>
                    <a:lnTo>
                      <a:pt x="1774748" y="528294"/>
                    </a:lnTo>
                    <a:lnTo>
                      <a:pt x="1769186" y="486537"/>
                    </a:lnTo>
                    <a:lnTo>
                      <a:pt x="1760080" y="445744"/>
                    </a:lnTo>
                    <a:lnTo>
                      <a:pt x="1747558" y="406019"/>
                    </a:lnTo>
                    <a:lnTo>
                      <a:pt x="1731772" y="367474"/>
                    </a:lnTo>
                    <a:lnTo>
                      <a:pt x="1712836" y="330225"/>
                    </a:lnTo>
                    <a:lnTo>
                      <a:pt x="1690878" y="294373"/>
                    </a:lnTo>
                    <a:lnTo>
                      <a:pt x="1666036" y="260045"/>
                    </a:lnTo>
                    <a:lnTo>
                      <a:pt x="1638465" y="227330"/>
                    </a:lnTo>
                    <a:lnTo>
                      <a:pt x="1608264" y="196354"/>
                    </a:lnTo>
                    <a:lnTo>
                      <a:pt x="1575587" y="167220"/>
                    </a:lnTo>
                    <a:lnTo>
                      <a:pt x="1540560" y="140030"/>
                    </a:lnTo>
                    <a:lnTo>
                      <a:pt x="1503311" y="114922"/>
                    </a:lnTo>
                    <a:lnTo>
                      <a:pt x="1463979" y="91973"/>
                    </a:lnTo>
                    <a:lnTo>
                      <a:pt x="1422704" y="71323"/>
                    </a:lnTo>
                    <a:lnTo>
                      <a:pt x="1379601" y="53060"/>
                    </a:lnTo>
                    <a:lnTo>
                      <a:pt x="1334808" y="37312"/>
                    </a:lnTo>
                    <a:lnTo>
                      <a:pt x="1288478" y="24180"/>
                    </a:lnTo>
                    <a:lnTo>
                      <a:pt x="1240713" y="13766"/>
                    </a:lnTo>
                    <a:lnTo>
                      <a:pt x="1191666" y="6197"/>
                    </a:lnTo>
                    <a:lnTo>
                      <a:pt x="1141463" y="1574"/>
                    </a:lnTo>
                    <a:lnTo>
                      <a:pt x="1090231" y="0"/>
                    </a:lnTo>
                    <a:lnTo>
                      <a:pt x="1039012" y="1574"/>
                    </a:lnTo>
                    <a:lnTo>
                      <a:pt x="988809" y="6197"/>
                    </a:lnTo>
                    <a:lnTo>
                      <a:pt x="939761" y="13766"/>
                    </a:lnTo>
                    <a:lnTo>
                      <a:pt x="891997" y="24180"/>
                    </a:lnTo>
                    <a:lnTo>
                      <a:pt x="845667" y="37312"/>
                    </a:lnTo>
                    <a:lnTo>
                      <a:pt x="800874" y="53060"/>
                    </a:lnTo>
                    <a:lnTo>
                      <a:pt x="757770" y="71323"/>
                    </a:lnTo>
                    <a:lnTo>
                      <a:pt x="716495" y="91973"/>
                    </a:lnTo>
                    <a:lnTo>
                      <a:pt x="677164" y="114922"/>
                    </a:lnTo>
                    <a:lnTo>
                      <a:pt x="639914" y="140030"/>
                    </a:lnTo>
                    <a:lnTo>
                      <a:pt x="604888" y="167220"/>
                    </a:lnTo>
                    <a:lnTo>
                      <a:pt x="596988" y="174256"/>
                    </a:lnTo>
                    <a:lnTo>
                      <a:pt x="558444" y="158762"/>
                    </a:lnTo>
                    <a:lnTo>
                      <a:pt x="515353" y="146646"/>
                    </a:lnTo>
                    <a:lnTo>
                      <a:pt x="470560" y="139179"/>
                    </a:lnTo>
                    <a:lnTo>
                      <a:pt x="424319" y="136626"/>
                    </a:lnTo>
                    <a:lnTo>
                      <a:pt x="378091" y="139179"/>
                    </a:lnTo>
                    <a:lnTo>
                      <a:pt x="333298" y="146646"/>
                    </a:lnTo>
                    <a:lnTo>
                      <a:pt x="290195" y="158762"/>
                    </a:lnTo>
                    <a:lnTo>
                      <a:pt x="249072" y="175285"/>
                    </a:lnTo>
                    <a:lnTo>
                      <a:pt x="210159" y="195922"/>
                    </a:lnTo>
                    <a:lnTo>
                      <a:pt x="173723" y="220421"/>
                    </a:lnTo>
                    <a:lnTo>
                      <a:pt x="140017" y="248513"/>
                    </a:lnTo>
                    <a:lnTo>
                      <a:pt x="109321" y="279933"/>
                    </a:lnTo>
                    <a:lnTo>
                      <a:pt x="81864" y="314426"/>
                    </a:lnTo>
                    <a:lnTo>
                      <a:pt x="57924" y="351713"/>
                    </a:lnTo>
                    <a:lnTo>
                      <a:pt x="37769" y="391541"/>
                    </a:lnTo>
                    <a:lnTo>
                      <a:pt x="21628" y="433628"/>
                    </a:lnTo>
                    <a:lnTo>
                      <a:pt x="9791" y="477735"/>
                    </a:lnTo>
                    <a:lnTo>
                      <a:pt x="2489" y="523582"/>
                    </a:lnTo>
                    <a:lnTo>
                      <a:pt x="0" y="570890"/>
                    </a:lnTo>
                    <a:lnTo>
                      <a:pt x="403847" y="570890"/>
                    </a:lnTo>
                    <a:lnTo>
                      <a:pt x="1776628" y="570903"/>
                    </a:lnTo>
                    <a:close/>
                  </a:path>
                </a:pathLst>
              </a:custGeom>
              <a:solidFill>
                <a:srgbClr val="85BB24"/>
              </a:solidFill>
            </p:spPr>
            <p:txBody>
              <a:bodyPr wrap="square" lIns="0" tIns="0" rIns="0" bIns="0" rtlCol="0"/>
              <a:lstStyle/>
              <a:p>
                <a:endParaRPr/>
              </a:p>
            </p:txBody>
          </p:sp>
        </p:grpSp>
        <p:grpSp>
          <p:nvGrpSpPr>
            <p:cNvPr id="16" name="Group 15">
              <a:extLst>
                <a:ext uri="{FF2B5EF4-FFF2-40B4-BE49-F238E27FC236}">
                  <a16:creationId xmlns:a16="http://schemas.microsoft.com/office/drawing/2014/main" id="{75EDBD9E-8524-42F3-891E-1D2DB92B4F10}"/>
                </a:ext>
              </a:extLst>
            </p:cNvPr>
            <p:cNvGrpSpPr>
              <a:grpSpLocks noChangeAspect="1"/>
            </p:cNvGrpSpPr>
            <p:nvPr/>
          </p:nvGrpSpPr>
          <p:grpSpPr>
            <a:xfrm>
              <a:off x="1322559" y="5379491"/>
              <a:ext cx="775335" cy="4556125"/>
              <a:chOff x="14994025" y="3075792"/>
              <a:chExt cx="775335" cy="4556125"/>
            </a:xfrm>
          </p:grpSpPr>
          <p:grpSp>
            <p:nvGrpSpPr>
              <p:cNvPr id="4103" name="object 819">
                <a:extLst>
                  <a:ext uri="{FF2B5EF4-FFF2-40B4-BE49-F238E27FC236}">
                    <a16:creationId xmlns:a16="http://schemas.microsoft.com/office/drawing/2014/main" id="{2D4E5831-4C26-4102-BD04-01BC6A63304C}"/>
                  </a:ext>
                </a:extLst>
              </p:cNvPr>
              <p:cNvGrpSpPr/>
              <p:nvPr/>
            </p:nvGrpSpPr>
            <p:grpSpPr>
              <a:xfrm>
                <a:off x="15075918" y="4384874"/>
                <a:ext cx="603250" cy="3246755"/>
                <a:chOff x="15075918" y="4384874"/>
                <a:chExt cx="603250" cy="3246755"/>
              </a:xfrm>
            </p:grpSpPr>
            <p:sp>
              <p:nvSpPr>
                <p:cNvPr id="4104" name="object 820">
                  <a:extLst>
                    <a:ext uri="{FF2B5EF4-FFF2-40B4-BE49-F238E27FC236}">
                      <a16:creationId xmlns:a16="http://schemas.microsoft.com/office/drawing/2014/main" id="{EC53F45B-F197-48E5-A3AE-F58467DB2152}"/>
                    </a:ext>
                  </a:extLst>
                </p:cNvPr>
                <p:cNvSpPr/>
                <p:nvPr/>
              </p:nvSpPr>
              <p:spPr>
                <a:xfrm>
                  <a:off x="15106574" y="6341590"/>
                  <a:ext cx="544195" cy="650875"/>
                </a:xfrm>
                <a:custGeom>
                  <a:avLst/>
                  <a:gdLst/>
                  <a:ahLst/>
                  <a:cxnLst/>
                  <a:rect l="l" t="t" r="r" b="b"/>
                  <a:pathLst>
                    <a:path w="544194" h="650875">
                      <a:moveTo>
                        <a:pt x="520591" y="0"/>
                      </a:moveTo>
                      <a:lnTo>
                        <a:pt x="26082" y="0"/>
                      </a:lnTo>
                      <a:lnTo>
                        <a:pt x="0" y="650493"/>
                      </a:lnTo>
                      <a:lnTo>
                        <a:pt x="544067" y="650493"/>
                      </a:lnTo>
                      <a:lnTo>
                        <a:pt x="520591" y="0"/>
                      </a:lnTo>
                      <a:close/>
                    </a:path>
                  </a:pathLst>
                </a:custGeom>
                <a:solidFill>
                  <a:srgbClr val="EEEEEE"/>
                </a:solidFill>
              </p:spPr>
              <p:txBody>
                <a:bodyPr wrap="square" lIns="0" tIns="0" rIns="0" bIns="0" rtlCol="0"/>
                <a:lstStyle/>
                <a:p>
                  <a:endParaRPr/>
                </a:p>
              </p:txBody>
            </p:sp>
            <p:sp>
              <p:nvSpPr>
                <p:cNvPr id="4105" name="object 821">
                  <a:extLst>
                    <a:ext uri="{FF2B5EF4-FFF2-40B4-BE49-F238E27FC236}">
                      <a16:creationId xmlns:a16="http://schemas.microsoft.com/office/drawing/2014/main" id="{0B328286-4286-405D-83C9-83045F2D8387}"/>
                    </a:ext>
                  </a:extLst>
                </p:cNvPr>
                <p:cNvSpPr/>
                <p:nvPr/>
              </p:nvSpPr>
              <p:spPr>
                <a:xfrm>
                  <a:off x="15106574" y="6341590"/>
                  <a:ext cx="544195" cy="650875"/>
                </a:xfrm>
                <a:custGeom>
                  <a:avLst/>
                  <a:gdLst/>
                  <a:ahLst/>
                  <a:cxnLst/>
                  <a:rect l="l" t="t" r="r" b="b"/>
                  <a:pathLst>
                    <a:path w="544194" h="650875">
                      <a:moveTo>
                        <a:pt x="0" y="650493"/>
                      </a:moveTo>
                      <a:lnTo>
                        <a:pt x="544067" y="650493"/>
                      </a:lnTo>
                      <a:lnTo>
                        <a:pt x="520591" y="0"/>
                      </a:lnTo>
                      <a:lnTo>
                        <a:pt x="26082" y="0"/>
                      </a:lnTo>
                      <a:lnTo>
                        <a:pt x="0" y="650493"/>
                      </a:lnTo>
                      <a:close/>
                    </a:path>
                  </a:pathLst>
                </a:custGeom>
                <a:ln w="10470">
                  <a:solidFill>
                    <a:srgbClr val="86B934"/>
                  </a:solidFill>
                </a:ln>
              </p:spPr>
              <p:txBody>
                <a:bodyPr wrap="square" lIns="0" tIns="0" rIns="0" bIns="0" rtlCol="0"/>
                <a:lstStyle/>
                <a:p>
                  <a:endParaRPr/>
                </a:p>
              </p:txBody>
            </p:sp>
            <p:sp>
              <p:nvSpPr>
                <p:cNvPr id="4106" name="object 822">
                  <a:extLst>
                    <a:ext uri="{FF2B5EF4-FFF2-40B4-BE49-F238E27FC236}">
                      <a16:creationId xmlns:a16="http://schemas.microsoft.com/office/drawing/2014/main" id="{ADBF85CB-F74C-40EA-AC12-97FA1BAED4AC}"/>
                    </a:ext>
                  </a:extLst>
                </p:cNvPr>
                <p:cNvSpPr/>
                <p:nvPr/>
              </p:nvSpPr>
              <p:spPr>
                <a:xfrm>
                  <a:off x="15132655" y="5691098"/>
                  <a:ext cx="494665" cy="650875"/>
                </a:xfrm>
                <a:custGeom>
                  <a:avLst/>
                  <a:gdLst/>
                  <a:ahLst/>
                  <a:cxnLst/>
                  <a:rect l="l" t="t" r="r" b="b"/>
                  <a:pathLst>
                    <a:path w="494665" h="650875">
                      <a:moveTo>
                        <a:pt x="471032" y="0"/>
                      </a:moveTo>
                      <a:lnTo>
                        <a:pt x="26082" y="0"/>
                      </a:lnTo>
                      <a:lnTo>
                        <a:pt x="0" y="650493"/>
                      </a:lnTo>
                      <a:lnTo>
                        <a:pt x="494508" y="650493"/>
                      </a:lnTo>
                      <a:lnTo>
                        <a:pt x="471032" y="0"/>
                      </a:lnTo>
                      <a:close/>
                    </a:path>
                  </a:pathLst>
                </a:custGeom>
                <a:solidFill>
                  <a:srgbClr val="EEEEEE"/>
                </a:solidFill>
              </p:spPr>
              <p:txBody>
                <a:bodyPr wrap="square" lIns="0" tIns="0" rIns="0" bIns="0" rtlCol="0"/>
                <a:lstStyle/>
                <a:p>
                  <a:endParaRPr/>
                </a:p>
              </p:txBody>
            </p:sp>
            <p:sp>
              <p:nvSpPr>
                <p:cNvPr id="4107" name="object 823">
                  <a:extLst>
                    <a:ext uri="{FF2B5EF4-FFF2-40B4-BE49-F238E27FC236}">
                      <a16:creationId xmlns:a16="http://schemas.microsoft.com/office/drawing/2014/main" id="{CFA16140-B0D5-465D-80DD-0F95501284C3}"/>
                    </a:ext>
                  </a:extLst>
                </p:cNvPr>
                <p:cNvSpPr/>
                <p:nvPr/>
              </p:nvSpPr>
              <p:spPr>
                <a:xfrm>
                  <a:off x="15132655" y="5691098"/>
                  <a:ext cx="494665" cy="650875"/>
                </a:xfrm>
                <a:custGeom>
                  <a:avLst/>
                  <a:gdLst/>
                  <a:ahLst/>
                  <a:cxnLst/>
                  <a:rect l="l" t="t" r="r" b="b"/>
                  <a:pathLst>
                    <a:path w="494665" h="650875">
                      <a:moveTo>
                        <a:pt x="0" y="650493"/>
                      </a:moveTo>
                      <a:lnTo>
                        <a:pt x="494508" y="650493"/>
                      </a:lnTo>
                      <a:lnTo>
                        <a:pt x="471032" y="0"/>
                      </a:lnTo>
                      <a:lnTo>
                        <a:pt x="26082" y="0"/>
                      </a:lnTo>
                      <a:lnTo>
                        <a:pt x="0" y="650493"/>
                      </a:lnTo>
                      <a:close/>
                    </a:path>
                  </a:pathLst>
                </a:custGeom>
                <a:ln w="10470">
                  <a:solidFill>
                    <a:srgbClr val="86B934"/>
                  </a:solidFill>
                </a:ln>
              </p:spPr>
              <p:txBody>
                <a:bodyPr wrap="square" lIns="0" tIns="0" rIns="0" bIns="0" rtlCol="0"/>
                <a:lstStyle/>
                <a:p>
                  <a:endParaRPr/>
                </a:p>
              </p:txBody>
            </p:sp>
            <p:sp>
              <p:nvSpPr>
                <p:cNvPr id="4108" name="object 824">
                  <a:extLst>
                    <a:ext uri="{FF2B5EF4-FFF2-40B4-BE49-F238E27FC236}">
                      <a16:creationId xmlns:a16="http://schemas.microsoft.com/office/drawing/2014/main" id="{45CE5E86-DD43-4303-B177-AE204B18400C}"/>
                    </a:ext>
                  </a:extLst>
                </p:cNvPr>
                <p:cNvSpPr/>
                <p:nvPr/>
              </p:nvSpPr>
              <p:spPr>
                <a:xfrm>
                  <a:off x="15081153" y="6992081"/>
                  <a:ext cx="592455" cy="634365"/>
                </a:xfrm>
                <a:custGeom>
                  <a:avLst/>
                  <a:gdLst/>
                  <a:ahLst/>
                  <a:cxnLst/>
                  <a:rect l="l" t="t" r="r" b="b"/>
                  <a:pathLst>
                    <a:path w="592455" h="634365">
                      <a:moveTo>
                        <a:pt x="569480" y="0"/>
                      </a:moveTo>
                      <a:lnTo>
                        <a:pt x="25423" y="0"/>
                      </a:lnTo>
                      <a:lnTo>
                        <a:pt x="0" y="634012"/>
                      </a:lnTo>
                      <a:lnTo>
                        <a:pt x="592358" y="633980"/>
                      </a:lnTo>
                      <a:lnTo>
                        <a:pt x="569480" y="0"/>
                      </a:lnTo>
                      <a:close/>
                    </a:path>
                  </a:pathLst>
                </a:custGeom>
                <a:solidFill>
                  <a:srgbClr val="EEEEEE"/>
                </a:solidFill>
              </p:spPr>
              <p:txBody>
                <a:bodyPr wrap="square" lIns="0" tIns="0" rIns="0" bIns="0" rtlCol="0"/>
                <a:lstStyle/>
                <a:p>
                  <a:endParaRPr/>
                </a:p>
              </p:txBody>
            </p:sp>
            <p:sp>
              <p:nvSpPr>
                <p:cNvPr id="4109" name="object 825">
                  <a:extLst>
                    <a:ext uri="{FF2B5EF4-FFF2-40B4-BE49-F238E27FC236}">
                      <a16:creationId xmlns:a16="http://schemas.microsoft.com/office/drawing/2014/main" id="{7D747D72-AE78-482E-8333-61D71A651907}"/>
                    </a:ext>
                  </a:extLst>
                </p:cNvPr>
                <p:cNvSpPr/>
                <p:nvPr/>
              </p:nvSpPr>
              <p:spPr>
                <a:xfrm>
                  <a:off x="15081153" y="6992081"/>
                  <a:ext cx="592455" cy="634365"/>
                </a:xfrm>
                <a:custGeom>
                  <a:avLst/>
                  <a:gdLst/>
                  <a:ahLst/>
                  <a:cxnLst/>
                  <a:rect l="l" t="t" r="r" b="b"/>
                  <a:pathLst>
                    <a:path w="592455" h="634365">
                      <a:moveTo>
                        <a:pt x="0" y="634012"/>
                      </a:moveTo>
                      <a:lnTo>
                        <a:pt x="592358" y="633980"/>
                      </a:lnTo>
                      <a:lnTo>
                        <a:pt x="569480" y="0"/>
                      </a:lnTo>
                      <a:lnTo>
                        <a:pt x="25423" y="0"/>
                      </a:lnTo>
                      <a:lnTo>
                        <a:pt x="0" y="634012"/>
                      </a:lnTo>
                      <a:close/>
                    </a:path>
                  </a:pathLst>
                </a:custGeom>
                <a:ln w="10470">
                  <a:solidFill>
                    <a:srgbClr val="86B934"/>
                  </a:solidFill>
                </a:ln>
              </p:spPr>
              <p:txBody>
                <a:bodyPr wrap="square" lIns="0" tIns="0" rIns="0" bIns="0" rtlCol="0"/>
                <a:lstStyle/>
                <a:p>
                  <a:endParaRPr/>
                </a:p>
              </p:txBody>
            </p:sp>
            <p:sp>
              <p:nvSpPr>
                <p:cNvPr id="4110" name="object 826">
                  <a:extLst>
                    <a:ext uri="{FF2B5EF4-FFF2-40B4-BE49-F238E27FC236}">
                      <a16:creationId xmlns:a16="http://schemas.microsoft.com/office/drawing/2014/main" id="{1DD80842-15D6-4064-9C58-51D23628DA7E}"/>
                    </a:ext>
                  </a:extLst>
                </p:cNvPr>
                <p:cNvSpPr/>
                <p:nvPr/>
              </p:nvSpPr>
              <p:spPr>
                <a:xfrm>
                  <a:off x="15158736" y="5040604"/>
                  <a:ext cx="445134" cy="650875"/>
                </a:xfrm>
                <a:custGeom>
                  <a:avLst/>
                  <a:gdLst/>
                  <a:ahLst/>
                  <a:cxnLst/>
                  <a:rect l="l" t="t" r="r" b="b"/>
                  <a:pathLst>
                    <a:path w="445134" h="650875">
                      <a:moveTo>
                        <a:pt x="421484" y="0"/>
                      </a:moveTo>
                      <a:lnTo>
                        <a:pt x="26082" y="0"/>
                      </a:lnTo>
                      <a:lnTo>
                        <a:pt x="0" y="650493"/>
                      </a:lnTo>
                      <a:lnTo>
                        <a:pt x="444949" y="650493"/>
                      </a:lnTo>
                      <a:lnTo>
                        <a:pt x="421484" y="0"/>
                      </a:lnTo>
                      <a:close/>
                    </a:path>
                  </a:pathLst>
                </a:custGeom>
                <a:solidFill>
                  <a:srgbClr val="EEEEEE"/>
                </a:solidFill>
              </p:spPr>
              <p:txBody>
                <a:bodyPr wrap="square" lIns="0" tIns="0" rIns="0" bIns="0" rtlCol="0"/>
                <a:lstStyle/>
                <a:p>
                  <a:endParaRPr/>
                </a:p>
              </p:txBody>
            </p:sp>
            <p:sp>
              <p:nvSpPr>
                <p:cNvPr id="4111" name="object 827">
                  <a:extLst>
                    <a:ext uri="{FF2B5EF4-FFF2-40B4-BE49-F238E27FC236}">
                      <a16:creationId xmlns:a16="http://schemas.microsoft.com/office/drawing/2014/main" id="{38C2DFBF-6605-4444-A448-BD39C458F430}"/>
                    </a:ext>
                  </a:extLst>
                </p:cNvPr>
                <p:cNvSpPr/>
                <p:nvPr/>
              </p:nvSpPr>
              <p:spPr>
                <a:xfrm>
                  <a:off x="15158736" y="5040604"/>
                  <a:ext cx="445134" cy="650875"/>
                </a:xfrm>
                <a:custGeom>
                  <a:avLst/>
                  <a:gdLst/>
                  <a:ahLst/>
                  <a:cxnLst/>
                  <a:rect l="l" t="t" r="r" b="b"/>
                  <a:pathLst>
                    <a:path w="445134" h="650875">
                      <a:moveTo>
                        <a:pt x="0" y="650493"/>
                      </a:moveTo>
                      <a:lnTo>
                        <a:pt x="444949" y="650493"/>
                      </a:lnTo>
                      <a:lnTo>
                        <a:pt x="421484" y="0"/>
                      </a:lnTo>
                      <a:lnTo>
                        <a:pt x="26082" y="0"/>
                      </a:lnTo>
                      <a:lnTo>
                        <a:pt x="0" y="650493"/>
                      </a:lnTo>
                      <a:close/>
                    </a:path>
                  </a:pathLst>
                </a:custGeom>
                <a:ln w="10470">
                  <a:solidFill>
                    <a:srgbClr val="86B934"/>
                  </a:solidFill>
                </a:ln>
              </p:spPr>
              <p:txBody>
                <a:bodyPr wrap="square" lIns="0" tIns="0" rIns="0" bIns="0" rtlCol="0"/>
                <a:lstStyle/>
                <a:p>
                  <a:endParaRPr/>
                </a:p>
              </p:txBody>
            </p:sp>
            <p:sp>
              <p:nvSpPr>
                <p:cNvPr id="4112" name="object 828">
                  <a:extLst>
                    <a:ext uri="{FF2B5EF4-FFF2-40B4-BE49-F238E27FC236}">
                      <a16:creationId xmlns:a16="http://schemas.microsoft.com/office/drawing/2014/main" id="{E65EA934-F0CD-4C14-92DC-4A42FF8D9E1A}"/>
                    </a:ext>
                  </a:extLst>
                </p:cNvPr>
                <p:cNvSpPr/>
                <p:nvPr/>
              </p:nvSpPr>
              <p:spPr>
                <a:xfrm>
                  <a:off x="15184816" y="4390110"/>
                  <a:ext cx="395605" cy="650875"/>
                </a:xfrm>
                <a:custGeom>
                  <a:avLst/>
                  <a:gdLst/>
                  <a:ahLst/>
                  <a:cxnLst/>
                  <a:rect l="l" t="t" r="r" b="b"/>
                  <a:pathLst>
                    <a:path w="395605" h="650875">
                      <a:moveTo>
                        <a:pt x="371925" y="0"/>
                      </a:moveTo>
                      <a:lnTo>
                        <a:pt x="26082" y="0"/>
                      </a:lnTo>
                      <a:lnTo>
                        <a:pt x="0" y="650493"/>
                      </a:lnTo>
                      <a:lnTo>
                        <a:pt x="395401" y="650493"/>
                      </a:lnTo>
                      <a:lnTo>
                        <a:pt x="371925" y="0"/>
                      </a:lnTo>
                      <a:close/>
                    </a:path>
                  </a:pathLst>
                </a:custGeom>
                <a:solidFill>
                  <a:srgbClr val="EEEEEE"/>
                </a:solidFill>
              </p:spPr>
              <p:txBody>
                <a:bodyPr wrap="square" lIns="0" tIns="0" rIns="0" bIns="0" rtlCol="0"/>
                <a:lstStyle/>
                <a:p>
                  <a:endParaRPr/>
                </a:p>
              </p:txBody>
            </p:sp>
            <p:sp>
              <p:nvSpPr>
                <p:cNvPr id="4113" name="object 829">
                  <a:extLst>
                    <a:ext uri="{FF2B5EF4-FFF2-40B4-BE49-F238E27FC236}">
                      <a16:creationId xmlns:a16="http://schemas.microsoft.com/office/drawing/2014/main" id="{A8ADDDF4-F416-467E-B64F-261A43862C42}"/>
                    </a:ext>
                  </a:extLst>
                </p:cNvPr>
                <p:cNvSpPr/>
                <p:nvPr/>
              </p:nvSpPr>
              <p:spPr>
                <a:xfrm>
                  <a:off x="15184816" y="4390110"/>
                  <a:ext cx="395605" cy="650875"/>
                </a:xfrm>
                <a:custGeom>
                  <a:avLst/>
                  <a:gdLst/>
                  <a:ahLst/>
                  <a:cxnLst/>
                  <a:rect l="l" t="t" r="r" b="b"/>
                  <a:pathLst>
                    <a:path w="395605" h="650875">
                      <a:moveTo>
                        <a:pt x="26082" y="0"/>
                      </a:moveTo>
                      <a:lnTo>
                        <a:pt x="0" y="650493"/>
                      </a:lnTo>
                      <a:lnTo>
                        <a:pt x="395401" y="650493"/>
                      </a:lnTo>
                      <a:lnTo>
                        <a:pt x="371925" y="0"/>
                      </a:lnTo>
                      <a:lnTo>
                        <a:pt x="26082" y="0"/>
                      </a:lnTo>
                      <a:close/>
                    </a:path>
                  </a:pathLst>
                </a:custGeom>
                <a:ln w="10470">
                  <a:solidFill>
                    <a:srgbClr val="86B934"/>
                  </a:solidFill>
                </a:ln>
              </p:spPr>
              <p:txBody>
                <a:bodyPr wrap="square" lIns="0" tIns="0" rIns="0" bIns="0" rtlCol="0"/>
                <a:lstStyle/>
                <a:p>
                  <a:endParaRPr/>
                </a:p>
              </p:txBody>
            </p:sp>
          </p:grpSp>
          <p:grpSp>
            <p:nvGrpSpPr>
              <p:cNvPr id="4114" name="object 830">
                <a:extLst>
                  <a:ext uri="{FF2B5EF4-FFF2-40B4-BE49-F238E27FC236}">
                    <a16:creationId xmlns:a16="http://schemas.microsoft.com/office/drawing/2014/main" id="{C678CD85-36A3-4B49-89BE-B53339D96073}"/>
                  </a:ext>
                </a:extLst>
              </p:cNvPr>
              <p:cNvGrpSpPr/>
              <p:nvPr/>
            </p:nvGrpSpPr>
            <p:grpSpPr>
              <a:xfrm>
                <a:off x="14994025" y="3075792"/>
                <a:ext cx="775335" cy="4556125"/>
                <a:chOff x="14994025" y="3075792"/>
                <a:chExt cx="775335" cy="4556125"/>
              </a:xfrm>
            </p:grpSpPr>
            <p:sp>
              <p:nvSpPr>
                <p:cNvPr id="4115" name="object 831">
                  <a:extLst>
                    <a:ext uri="{FF2B5EF4-FFF2-40B4-BE49-F238E27FC236}">
                      <a16:creationId xmlns:a16="http://schemas.microsoft.com/office/drawing/2014/main" id="{F928B26C-C9D6-4228-ADD5-8D462D9CF292}"/>
                    </a:ext>
                  </a:extLst>
                </p:cNvPr>
                <p:cNvSpPr/>
                <p:nvPr/>
              </p:nvSpPr>
              <p:spPr>
                <a:xfrm>
                  <a:off x="15240291" y="3557010"/>
                  <a:ext cx="290195" cy="100330"/>
                </a:xfrm>
                <a:custGeom>
                  <a:avLst/>
                  <a:gdLst/>
                  <a:ahLst/>
                  <a:cxnLst/>
                  <a:rect l="l" t="t" r="r" b="b"/>
                  <a:pathLst>
                    <a:path w="290194" h="100329">
                      <a:moveTo>
                        <a:pt x="286389" y="0"/>
                      </a:moveTo>
                      <a:lnTo>
                        <a:pt x="4010" y="0"/>
                      </a:lnTo>
                      <a:lnTo>
                        <a:pt x="0" y="100007"/>
                      </a:lnTo>
                      <a:lnTo>
                        <a:pt x="290001" y="100007"/>
                      </a:lnTo>
                      <a:lnTo>
                        <a:pt x="286389" y="0"/>
                      </a:lnTo>
                      <a:close/>
                    </a:path>
                  </a:pathLst>
                </a:custGeom>
                <a:solidFill>
                  <a:srgbClr val="EEEEEE"/>
                </a:solidFill>
              </p:spPr>
              <p:txBody>
                <a:bodyPr wrap="square" lIns="0" tIns="0" rIns="0" bIns="0" rtlCol="0"/>
                <a:lstStyle/>
                <a:p>
                  <a:endParaRPr/>
                </a:p>
              </p:txBody>
            </p:sp>
            <p:sp>
              <p:nvSpPr>
                <p:cNvPr id="4116" name="object 832">
                  <a:extLst>
                    <a:ext uri="{FF2B5EF4-FFF2-40B4-BE49-F238E27FC236}">
                      <a16:creationId xmlns:a16="http://schemas.microsoft.com/office/drawing/2014/main" id="{2BB480DF-8208-4C2A-A0B6-572C88DA2C87}"/>
                    </a:ext>
                  </a:extLst>
                </p:cNvPr>
                <p:cNvSpPr/>
                <p:nvPr/>
              </p:nvSpPr>
              <p:spPr>
                <a:xfrm>
                  <a:off x="15240291" y="3557010"/>
                  <a:ext cx="290195" cy="100330"/>
                </a:xfrm>
                <a:custGeom>
                  <a:avLst/>
                  <a:gdLst/>
                  <a:ahLst/>
                  <a:cxnLst/>
                  <a:rect l="l" t="t" r="r" b="b"/>
                  <a:pathLst>
                    <a:path w="290194" h="100329">
                      <a:moveTo>
                        <a:pt x="4010" y="0"/>
                      </a:moveTo>
                      <a:lnTo>
                        <a:pt x="0" y="100007"/>
                      </a:lnTo>
                      <a:lnTo>
                        <a:pt x="290001" y="100007"/>
                      </a:lnTo>
                      <a:lnTo>
                        <a:pt x="286389" y="0"/>
                      </a:lnTo>
                      <a:lnTo>
                        <a:pt x="4010" y="0"/>
                      </a:lnTo>
                      <a:close/>
                    </a:path>
                  </a:pathLst>
                </a:custGeom>
                <a:ln w="10470">
                  <a:solidFill>
                    <a:srgbClr val="86B934"/>
                  </a:solidFill>
                </a:ln>
              </p:spPr>
              <p:txBody>
                <a:bodyPr wrap="square" lIns="0" tIns="0" rIns="0" bIns="0" rtlCol="0"/>
                <a:lstStyle/>
                <a:p>
                  <a:endParaRPr/>
                </a:p>
              </p:txBody>
            </p:sp>
            <p:sp>
              <p:nvSpPr>
                <p:cNvPr id="4117" name="object 833">
                  <a:extLst>
                    <a:ext uri="{FF2B5EF4-FFF2-40B4-BE49-F238E27FC236}">
                      <a16:creationId xmlns:a16="http://schemas.microsoft.com/office/drawing/2014/main" id="{972B366C-69F6-45F7-A498-475EEA5719D6}"/>
                    </a:ext>
                  </a:extLst>
                </p:cNvPr>
                <p:cNvSpPr/>
                <p:nvPr/>
              </p:nvSpPr>
              <p:spPr>
                <a:xfrm>
                  <a:off x="15244307" y="3086204"/>
                  <a:ext cx="282575" cy="471170"/>
                </a:xfrm>
                <a:custGeom>
                  <a:avLst/>
                  <a:gdLst/>
                  <a:ahLst/>
                  <a:cxnLst/>
                  <a:rect l="l" t="t" r="r" b="b"/>
                  <a:pathLst>
                    <a:path w="282575" h="471170">
                      <a:moveTo>
                        <a:pt x="265384" y="0"/>
                      </a:moveTo>
                      <a:lnTo>
                        <a:pt x="18868" y="0"/>
                      </a:lnTo>
                      <a:lnTo>
                        <a:pt x="0" y="470802"/>
                      </a:lnTo>
                      <a:lnTo>
                        <a:pt x="282378" y="470802"/>
                      </a:lnTo>
                      <a:lnTo>
                        <a:pt x="265384" y="0"/>
                      </a:lnTo>
                      <a:close/>
                    </a:path>
                  </a:pathLst>
                </a:custGeom>
                <a:solidFill>
                  <a:srgbClr val="C4D32C"/>
                </a:solidFill>
              </p:spPr>
              <p:txBody>
                <a:bodyPr wrap="square" lIns="0" tIns="0" rIns="0" bIns="0" rtlCol="0"/>
                <a:lstStyle/>
                <a:p>
                  <a:endParaRPr/>
                </a:p>
              </p:txBody>
            </p:sp>
            <p:sp>
              <p:nvSpPr>
                <p:cNvPr id="4118" name="object 834">
                  <a:extLst>
                    <a:ext uri="{FF2B5EF4-FFF2-40B4-BE49-F238E27FC236}">
                      <a16:creationId xmlns:a16="http://schemas.microsoft.com/office/drawing/2014/main" id="{E50DBE56-1579-42D6-B7EC-5F2792BB955D}"/>
                    </a:ext>
                  </a:extLst>
                </p:cNvPr>
                <p:cNvSpPr/>
                <p:nvPr/>
              </p:nvSpPr>
              <p:spPr>
                <a:xfrm>
                  <a:off x="15244307" y="3086204"/>
                  <a:ext cx="282575" cy="471170"/>
                </a:xfrm>
                <a:custGeom>
                  <a:avLst/>
                  <a:gdLst/>
                  <a:ahLst/>
                  <a:cxnLst/>
                  <a:rect l="l" t="t" r="r" b="b"/>
                  <a:pathLst>
                    <a:path w="282575" h="471170">
                      <a:moveTo>
                        <a:pt x="265384" y="0"/>
                      </a:moveTo>
                      <a:lnTo>
                        <a:pt x="18868" y="0"/>
                      </a:lnTo>
                      <a:lnTo>
                        <a:pt x="0" y="470802"/>
                      </a:lnTo>
                      <a:lnTo>
                        <a:pt x="282378" y="470802"/>
                      </a:lnTo>
                      <a:lnTo>
                        <a:pt x="265384" y="0"/>
                      </a:lnTo>
                      <a:close/>
                    </a:path>
                  </a:pathLst>
                </a:custGeom>
                <a:ln w="10470">
                  <a:solidFill>
                    <a:srgbClr val="86B934"/>
                  </a:solidFill>
                </a:ln>
              </p:spPr>
              <p:txBody>
                <a:bodyPr wrap="square" lIns="0" tIns="0" rIns="0" bIns="0" rtlCol="0"/>
                <a:lstStyle/>
                <a:p>
                  <a:endParaRPr/>
                </a:p>
              </p:txBody>
            </p:sp>
            <p:sp>
              <p:nvSpPr>
                <p:cNvPr id="4119" name="object 835">
                  <a:extLst>
                    <a:ext uri="{FF2B5EF4-FFF2-40B4-BE49-F238E27FC236}">
                      <a16:creationId xmlns:a16="http://schemas.microsoft.com/office/drawing/2014/main" id="{17E9F6A6-EF28-416C-9658-0ED18EA0505C}"/>
                    </a:ext>
                  </a:extLst>
                </p:cNvPr>
                <p:cNvSpPr/>
                <p:nvPr/>
              </p:nvSpPr>
              <p:spPr>
                <a:xfrm>
                  <a:off x="15236983" y="3657021"/>
                  <a:ext cx="296545" cy="83185"/>
                </a:xfrm>
                <a:custGeom>
                  <a:avLst/>
                  <a:gdLst/>
                  <a:ahLst/>
                  <a:cxnLst/>
                  <a:rect l="l" t="t" r="r" b="b"/>
                  <a:pathLst>
                    <a:path w="296544" h="83185">
                      <a:moveTo>
                        <a:pt x="293310" y="0"/>
                      </a:moveTo>
                      <a:lnTo>
                        <a:pt x="3308" y="0"/>
                      </a:lnTo>
                      <a:lnTo>
                        <a:pt x="0" y="82594"/>
                      </a:lnTo>
                      <a:lnTo>
                        <a:pt x="296284" y="82594"/>
                      </a:lnTo>
                      <a:lnTo>
                        <a:pt x="293310" y="0"/>
                      </a:lnTo>
                      <a:close/>
                    </a:path>
                  </a:pathLst>
                </a:custGeom>
                <a:solidFill>
                  <a:srgbClr val="C4D32C"/>
                </a:solidFill>
              </p:spPr>
              <p:txBody>
                <a:bodyPr wrap="square" lIns="0" tIns="0" rIns="0" bIns="0" rtlCol="0"/>
                <a:lstStyle/>
                <a:p>
                  <a:endParaRPr/>
                </a:p>
              </p:txBody>
            </p:sp>
            <p:sp>
              <p:nvSpPr>
                <p:cNvPr id="4120" name="object 836">
                  <a:extLst>
                    <a:ext uri="{FF2B5EF4-FFF2-40B4-BE49-F238E27FC236}">
                      <a16:creationId xmlns:a16="http://schemas.microsoft.com/office/drawing/2014/main" id="{00FD2105-EC2F-43C4-A152-64FF83D7DAB3}"/>
                    </a:ext>
                  </a:extLst>
                </p:cNvPr>
                <p:cNvSpPr/>
                <p:nvPr/>
              </p:nvSpPr>
              <p:spPr>
                <a:xfrm>
                  <a:off x="15236983" y="3657021"/>
                  <a:ext cx="296545" cy="83185"/>
                </a:xfrm>
                <a:custGeom>
                  <a:avLst/>
                  <a:gdLst/>
                  <a:ahLst/>
                  <a:cxnLst/>
                  <a:rect l="l" t="t" r="r" b="b"/>
                  <a:pathLst>
                    <a:path w="296544" h="83185">
                      <a:moveTo>
                        <a:pt x="3308" y="0"/>
                      </a:moveTo>
                      <a:lnTo>
                        <a:pt x="0" y="82594"/>
                      </a:lnTo>
                      <a:lnTo>
                        <a:pt x="296284" y="82594"/>
                      </a:lnTo>
                      <a:lnTo>
                        <a:pt x="293310" y="0"/>
                      </a:lnTo>
                      <a:lnTo>
                        <a:pt x="3308" y="0"/>
                      </a:lnTo>
                      <a:close/>
                    </a:path>
                  </a:pathLst>
                </a:custGeom>
                <a:ln w="10470">
                  <a:solidFill>
                    <a:srgbClr val="86B934"/>
                  </a:solidFill>
                </a:ln>
              </p:spPr>
              <p:txBody>
                <a:bodyPr wrap="square" lIns="0" tIns="0" rIns="0" bIns="0" rtlCol="0"/>
                <a:lstStyle/>
                <a:p>
                  <a:endParaRPr/>
                </a:p>
              </p:txBody>
            </p:sp>
            <p:sp>
              <p:nvSpPr>
                <p:cNvPr id="4121" name="object 837">
                  <a:extLst>
                    <a:ext uri="{FF2B5EF4-FFF2-40B4-BE49-F238E27FC236}">
                      <a16:creationId xmlns:a16="http://schemas.microsoft.com/office/drawing/2014/main" id="{6AE7C40E-36A7-459F-9D99-152EBD3B357B}"/>
                    </a:ext>
                  </a:extLst>
                </p:cNvPr>
                <p:cNvSpPr/>
                <p:nvPr/>
              </p:nvSpPr>
              <p:spPr>
                <a:xfrm>
                  <a:off x="15210906" y="3739617"/>
                  <a:ext cx="346075" cy="650875"/>
                </a:xfrm>
                <a:custGeom>
                  <a:avLst/>
                  <a:gdLst/>
                  <a:ahLst/>
                  <a:cxnLst/>
                  <a:rect l="l" t="t" r="r" b="b"/>
                  <a:pathLst>
                    <a:path w="346075" h="650875">
                      <a:moveTo>
                        <a:pt x="322367" y="0"/>
                      </a:moveTo>
                      <a:lnTo>
                        <a:pt x="26072" y="0"/>
                      </a:lnTo>
                      <a:lnTo>
                        <a:pt x="0" y="650493"/>
                      </a:lnTo>
                      <a:lnTo>
                        <a:pt x="345842" y="650493"/>
                      </a:lnTo>
                      <a:lnTo>
                        <a:pt x="322367" y="0"/>
                      </a:lnTo>
                      <a:close/>
                    </a:path>
                  </a:pathLst>
                </a:custGeom>
                <a:solidFill>
                  <a:srgbClr val="EEEEEE"/>
                </a:solidFill>
              </p:spPr>
              <p:txBody>
                <a:bodyPr wrap="square" lIns="0" tIns="0" rIns="0" bIns="0" rtlCol="0"/>
                <a:lstStyle/>
                <a:p>
                  <a:endParaRPr/>
                </a:p>
              </p:txBody>
            </p:sp>
            <p:sp>
              <p:nvSpPr>
                <p:cNvPr id="4122" name="object 838">
                  <a:extLst>
                    <a:ext uri="{FF2B5EF4-FFF2-40B4-BE49-F238E27FC236}">
                      <a16:creationId xmlns:a16="http://schemas.microsoft.com/office/drawing/2014/main" id="{A9B024F5-6DDE-4DC6-ABE3-086D0ECA3F84}"/>
                    </a:ext>
                  </a:extLst>
                </p:cNvPr>
                <p:cNvSpPr/>
                <p:nvPr/>
              </p:nvSpPr>
              <p:spPr>
                <a:xfrm>
                  <a:off x="15210906" y="3739617"/>
                  <a:ext cx="346075" cy="650875"/>
                </a:xfrm>
                <a:custGeom>
                  <a:avLst/>
                  <a:gdLst/>
                  <a:ahLst/>
                  <a:cxnLst/>
                  <a:rect l="l" t="t" r="r" b="b"/>
                  <a:pathLst>
                    <a:path w="346075" h="650875">
                      <a:moveTo>
                        <a:pt x="322367" y="0"/>
                      </a:moveTo>
                      <a:lnTo>
                        <a:pt x="26072" y="0"/>
                      </a:lnTo>
                      <a:lnTo>
                        <a:pt x="0" y="650493"/>
                      </a:lnTo>
                      <a:lnTo>
                        <a:pt x="345842" y="650493"/>
                      </a:lnTo>
                      <a:lnTo>
                        <a:pt x="322367" y="0"/>
                      </a:lnTo>
                      <a:close/>
                    </a:path>
                  </a:pathLst>
                </a:custGeom>
                <a:ln w="10470">
                  <a:solidFill>
                    <a:srgbClr val="86B934"/>
                  </a:solidFill>
                </a:ln>
              </p:spPr>
              <p:txBody>
                <a:bodyPr wrap="square" lIns="0" tIns="0" rIns="0" bIns="0" rtlCol="0"/>
                <a:lstStyle/>
                <a:p>
                  <a:endParaRPr/>
                </a:p>
              </p:txBody>
            </p:sp>
            <p:sp>
              <p:nvSpPr>
                <p:cNvPr id="4123" name="object 839">
                  <a:extLst>
                    <a:ext uri="{FF2B5EF4-FFF2-40B4-BE49-F238E27FC236}">
                      <a16:creationId xmlns:a16="http://schemas.microsoft.com/office/drawing/2014/main" id="{BF99E526-D530-4B28-944C-0F6FAF2B053E}"/>
                    </a:ext>
                  </a:extLst>
                </p:cNvPr>
                <p:cNvSpPr/>
                <p:nvPr/>
              </p:nvSpPr>
              <p:spPr>
                <a:xfrm>
                  <a:off x="15262466" y="3086202"/>
                  <a:ext cx="236220" cy="4540250"/>
                </a:xfrm>
                <a:custGeom>
                  <a:avLst/>
                  <a:gdLst/>
                  <a:ahLst/>
                  <a:cxnLst/>
                  <a:rect l="l" t="t" r="r" b="b"/>
                  <a:pathLst>
                    <a:path w="236219" h="4540250">
                      <a:moveTo>
                        <a:pt x="170738" y="0"/>
                      </a:moveTo>
                      <a:lnTo>
                        <a:pt x="72657" y="0"/>
                      </a:lnTo>
                      <a:lnTo>
                        <a:pt x="10345" y="3905881"/>
                      </a:lnTo>
                      <a:lnTo>
                        <a:pt x="0" y="4539893"/>
                      </a:lnTo>
                      <a:lnTo>
                        <a:pt x="236128" y="4539893"/>
                      </a:lnTo>
                      <a:lnTo>
                        <a:pt x="226820" y="3905881"/>
                      </a:lnTo>
                      <a:lnTo>
                        <a:pt x="170738" y="0"/>
                      </a:lnTo>
                      <a:close/>
                    </a:path>
                  </a:pathLst>
                </a:custGeom>
                <a:solidFill>
                  <a:srgbClr val="FFFFF7">
                    <a:alpha val="52999"/>
                  </a:srgbClr>
                </a:solidFill>
              </p:spPr>
              <p:txBody>
                <a:bodyPr wrap="square" lIns="0" tIns="0" rIns="0" bIns="0" rtlCol="0"/>
                <a:lstStyle/>
                <a:p>
                  <a:endParaRPr/>
                </a:p>
              </p:txBody>
            </p:sp>
            <p:sp>
              <p:nvSpPr>
                <p:cNvPr id="4124" name="object 840">
                  <a:extLst>
                    <a:ext uri="{FF2B5EF4-FFF2-40B4-BE49-F238E27FC236}">
                      <a16:creationId xmlns:a16="http://schemas.microsoft.com/office/drawing/2014/main" id="{693152FF-64AC-4B95-B200-D9F9C20C26E5}"/>
                    </a:ext>
                  </a:extLst>
                </p:cNvPr>
                <p:cNvSpPr/>
                <p:nvPr/>
              </p:nvSpPr>
              <p:spPr>
                <a:xfrm>
                  <a:off x="15262466" y="3086202"/>
                  <a:ext cx="236220" cy="4540250"/>
                </a:xfrm>
                <a:custGeom>
                  <a:avLst/>
                  <a:gdLst/>
                  <a:ahLst/>
                  <a:cxnLst/>
                  <a:rect l="l" t="t" r="r" b="b"/>
                  <a:pathLst>
                    <a:path w="236219" h="4540250">
                      <a:moveTo>
                        <a:pt x="226820" y="3905881"/>
                      </a:moveTo>
                      <a:lnTo>
                        <a:pt x="217480" y="3255387"/>
                      </a:lnTo>
                      <a:lnTo>
                        <a:pt x="208140" y="2604894"/>
                      </a:lnTo>
                      <a:lnTo>
                        <a:pt x="198800" y="1954401"/>
                      </a:lnTo>
                      <a:lnTo>
                        <a:pt x="189460" y="1303907"/>
                      </a:lnTo>
                      <a:lnTo>
                        <a:pt x="180120" y="653414"/>
                      </a:lnTo>
                      <a:lnTo>
                        <a:pt x="170738" y="0"/>
                      </a:lnTo>
                      <a:lnTo>
                        <a:pt x="72657" y="0"/>
                      </a:lnTo>
                      <a:lnTo>
                        <a:pt x="62228" y="653414"/>
                      </a:lnTo>
                      <a:lnTo>
                        <a:pt x="51851" y="1303907"/>
                      </a:lnTo>
                      <a:lnTo>
                        <a:pt x="41475" y="1954401"/>
                      </a:lnTo>
                      <a:lnTo>
                        <a:pt x="31098" y="2604894"/>
                      </a:lnTo>
                      <a:lnTo>
                        <a:pt x="20721" y="3255387"/>
                      </a:lnTo>
                      <a:lnTo>
                        <a:pt x="10345" y="3905881"/>
                      </a:lnTo>
                      <a:lnTo>
                        <a:pt x="0" y="4539893"/>
                      </a:lnTo>
                      <a:lnTo>
                        <a:pt x="236128" y="4539893"/>
                      </a:lnTo>
                      <a:lnTo>
                        <a:pt x="226820" y="3905881"/>
                      </a:lnTo>
                      <a:close/>
                    </a:path>
                  </a:pathLst>
                </a:custGeom>
                <a:ln w="10470">
                  <a:solidFill>
                    <a:srgbClr val="86B934"/>
                  </a:solidFill>
                </a:ln>
              </p:spPr>
              <p:txBody>
                <a:bodyPr wrap="square" lIns="0" tIns="0" rIns="0" bIns="0" rtlCol="0"/>
                <a:lstStyle/>
                <a:p>
                  <a:endParaRPr/>
                </a:p>
              </p:txBody>
            </p:sp>
            <p:sp>
              <p:nvSpPr>
                <p:cNvPr id="4125" name="object 841">
                  <a:extLst>
                    <a:ext uri="{FF2B5EF4-FFF2-40B4-BE49-F238E27FC236}">
                      <a16:creationId xmlns:a16="http://schemas.microsoft.com/office/drawing/2014/main" id="{5E523A0F-EEA4-48BF-91D1-EE563B7ECDFA}"/>
                    </a:ext>
                  </a:extLst>
                </p:cNvPr>
                <p:cNvSpPr/>
                <p:nvPr/>
              </p:nvSpPr>
              <p:spPr>
                <a:xfrm>
                  <a:off x="15095415" y="4390107"/>
                  <a:ext cx="565150" cy="38100"/>
                </a:xfrm>
                <a:custGeom>
                  <a:avLst/>
                  <a:gdLst/>
                  <a:ahLst/>
                  <a:cxnLst/>
                  <a:rect l="l" t="t" r="r" b="b"/>
                  <a:pathLst>
                    <a:path w="565150" h="38100">
                      <a:moveTo>
                        <a:pt x="565134" y="0"/>
                      </a:moveTo>
                      <a:lnTo>
                        <a:pt x="0" y="0"/>
                      </a:lnTo>
                      <a:lnTo>
                        <a:pt x="0" y="37789"/>
                      </a:lnTo>
                      <a:lnTo>
                        <a:pt x="565134" y="37789"/>
                      </a:lnTo>
                      <a:lnTo>
                        <a:pt x="565134" y="0"/>
                      </a:lnTo>
                      <a:close/>
                    </a:path>
                  </a:pathLst>
                </a:custGeom>
                <a:solidFill>
                  <a:srgbClr val="85BB24"/>
                </a:solidFill>
              </p:spPr>
              <p:txBody>
                <a:bodyPr wrap="square" lIns="0" tIns="0" rIns="0" bIns="0" rtlCol="0"/>
                <a:lstStyle/>
                <a:p>
                  <a:endParaRPr/>
                </a:p>
              </p:txBody>
            </p:sp>
            <p:sp>
              <p:nvSpPr>
                <p:cNvPr id="4126" name="object 842">
                  <a:extLst>
                    <a:ext uri="{FF2B5EF4-FFF2-40B4-BE49-F238E27FC236}">
                      <a16:creationId xmlns:a16="http://schemas.microsoft.com/office/drawing/2014/main" id="{13549851-57BE-4D82-A012-73E875F96B39}"/>
                    </a:ext>
                  </a:extLst>
                </p:cNvPr>
                <p:cNvSpPr/>
                <p:nvPr/>
              </p:nvSpPr>
              <p:spPr>
                <a:xfrm>
                  <a:off x="15095415" y="4390107"/>
                  <a:ext cx="565150" cy="38100"/>
                </a:xfrm>
                <a:custGeom>
                  <a:avLst/>
                  <a:gdLst/>
                  <a:ahLst/>
                  <a:cxnLst/>
                  <a:rect l="l" t="t" r="r" b="b"/>
                  <a:pathLst>
                    <a:path w="565150" h="38100">
                      <a:moveTo>
                        <a:pt x="565134" y="37789"/>
                      </a:moveTo>
                      <a:lnTo>
                        <a:pt x="0" y="37789"/>
                      </a:lnTo>
                      <a:lnTo>
                        <a:pt x="0" y="0"/>
                      </a:lnTo>
                      <a:lnTo>
                        <a:pt x="565134" y="0"/>
                      </a:lnTo>
                      <a:lnTo>
                        <a:pt x="565134" y="37789"/>
                      </a:lnTo>
                      <a:close/>
                    </a:path>
                  </a:pathLst>
                </a:custGeom>
                <a:ln w="10470">
                  <a:solidFill>
                    <a:srgbClr val="86B934"/>
                  </a:solidFill>
                </a:ln>
              </p:spPr>
              <p:txBody>
                <a:bodyPr wrap="square" lIns="0" tIns="0" rIns="0" bIns="0" rtlCol="0"/>
                <a:lstStyle/>
                <a:p>
                  <a:endParaRPr/>
                </a:p>
              </p:txBody>
            </p:sp>
            <p:sp>
              <p:nvSpPr>
                <p:cNvPr id="4127" name="object 843">
                  <a:extLst>
                    <a:ext uri="{FF2B5EF4-FFF2-40B4-BE49-F238E27FC236}">
                      <a16:creationId xmlns:a16="http://schemas.microsoft.com/office/drawing/2014/main" id="{1DA071D3-960D-4382-8DDA-CB7E9591BE85}"/>
                    </a:ext>
                  </a:extLst>
                </p:cNvPr>
                <p:cNvSpPr/>
                <p:nvPr/>
              </p:nvSpPr>
              <p:spPr>
                <a:xfrm>
                  <a:off x="15095415" y="4357553"/>
                  <a:ext cx="8255" cy="38100"/>
                </a:xfrm>
                <a:custGeom>
                  <a:avLst/>
                  <a:gdLst/>
                  <a:ahLst/>
                  <a:cxnLst/>
                  <a:rect l="l" t="t" r="r" b="b"/>
                  <a:pathLst>
                    <a:path w="8255" h="38100">
                      <a:moveTo>
                        <a:pt x="7947" y="0"/>
                      </a:moveTo>
                      <a:lnTo>
                        <a:pt x="0" y="0"/>
                      </a:lnTo>
                      <a:lnTo>
                        <a:pt x="0" y="37789"/>
                      </a:lnTo>
                      <a:lnTo>
                        <a:pt x="7947" y="37789"/>
                      </a:lnTo>
                      <a:lnTo>
                        <a:pt x="7947" y="0"/>
                      </a:lnTo>
                      <a:close/>
                    </a:path>
                  </a:pathLst>
                </a:custGeom>
                <a:solidFill>
                  <a:srgbClr val="85BB24"/>
                </a:solidFill>
              </p:spPr>
              <p:txBody>
                <a:bodyPr wrap="square" lIns="0" tIns="0" rIns="0" bIns="0" rtlCol="0"/>
                <a:lstStyle/>
                <a:p>
                  <a:endParaRPr/>
                </a:p>
              </p:txBody>
            </p:sp>
            <p:sp>
              <p:nvSpPr>
                <p:cNvPr id="4128" name="object 844">
                  <a:extLst>
                    <a:ext uri="{FF2B5EF4-FFF2-40B4-BE49-F238E27FC236}">
                      <a16:creationId xmlns:a16="http://schemas.microsoft.com/office/drawing/2014/main" id="{A35D69B0-DA5B-4CAE-BAAE-CA603B86AB42}"/>
                    </a:ext>
                  </a:extLst>
                </p:cNvPr>
                <p:cNvSpPr/>
                <p:nvPr/>
              </p:nvSpPr>
              <p:spPr>
                <a:xfrm>
                  <a:off x="15095415" y="4357553"/>
                  <a:ext cx="8255" cy="38100"/>
                </a:xfrm>
                <a:custGeom>
                  <a:avLst/>
                  <a:gdLst/>
                  <a:ahLst/>
                  <a:cxnLst/>
                  <a:rect l="l" t="t" r="r" b="b"/>
                  <a:pathLst>
                    <a:path w="8255" h="38100">
                      <a:moveTo>
                        <a:pt x="7947" y="37789"/>
                      </a:moveTo>
                      <a:lnTo>
                        <a:pt x="0" y="37789"/>
                      </a:lnTo>
                      <a:lnTo>
                        <a:pt x="0" y="0"/>
                      </a:lnTo>
                      <a:lnTo>
                        <a:pt x="7947" y="0"/>
                      </a:lnTo>
                      <a:lnTo>
                        <a:pt x="7947" y="37789"/>
                      </a:lnTo>
                      <a:close/>
                    </a:path>
                  </a:pathLst>
                </a:custGeom>
                <a:ln w="10470">
                  <a:solidFill>
                    <a:srgbClr val="86B934"/>
                  </a:solidFill>
                </a:ln>
              </p:spPr>
              <p:txBody>
                <a:bodyPr wrap="square" lIns="0" tIns="0" rIns="0" bIns="0" rtlCol="0"/>
                <a:lstStyle/>
                <a:p>
                  <a:endParaRPr/>
                </a:p>
              </p:txBody>
            </p:sp>
            <p:sp>
              <p:nvSpPr>
                <p:cNvPr id="4129" name="object 845">
                  <a:extLst>
                    <a:ext uri="{FF2B5EF4-FFF2-40B4-BE49-F238E27FC236}">
                      <a16:creationId xmlns:a16="http://schemas.microsoft.com/office/drawing/2014/main" id="{BBC3C258-D949-4FAA-98E7-C217CCE8E114}"/>
                    </a:ext>
                  </a:extLst>
                </p:cNvPr>
                <p:cNvSpPr/>
                <p:nvPr/>
              </p:nvSpPr>
              <p:spPr>
                <a:xfrm>
                  <a:off x="15151131" y="4357553"/>
                  <a:ext cx="8255" cy="38100"/>
                </a:xfrm>
                <a:custGeom>
                  <a:avLst/>
                  <a:gdLst/>
                  <a:ahLst/>
                  <a:cxnLst/>
                  <a:rect l="l" t="t" r="r" b="b"/>
                  <a:pathLst>
                    <a:path w="8255" h="38100">
                      <a:moveTo>
                        <a:pt x="7947" y="0"/>
                      </a:moveTo>
                      <a:lnTo>
                        <a:pt x="0" y="0"/>
                      </a:lnTo>
                      <a:lnTo>
                        <a:pt x="0" y="37789"/>
                      </a:lnTo>
                      <a:lnTo>
                        <a:pt x="7947" y="37789"/>
                      </a:lnTo>
                      <a:lnTo>
                        <a:pt x="7947" y="0"/>
                      </a:lnTo>
                      <a:close/>
                    </a:path>
                  </a:pathLst>
                </a:custGeom>
                <a:solidFill>
                  <a:srgbClr val="85BB24"/>
                </a:solidFill>
              </p:spPr>
              <p:txBody>
                <a:bodyPr wrap="square" lIns="0" tIns="0" rIns="0" bIns="0" rtlCol="0"/>
                <a:lstStyle/>
                <a:p>
                  <a:endParaRPr/>
                </a:p>
              </p:txBody>
            </p:sp>
            <p:sp>
              <p:nvSpPr>
                <p:cNvPr id="4130" name="object 846">
                  <a:extLst>
                    <a:ext uri="{FF2B5EF4-FFF2-40B4-BE49-F238E27FC236}">
                      <a16:creationId xmlns:a16="http://schemas.microsoft.com/office/drawing/2014/main" id="{0A1FFCA5-35F1-42E9-9F98-40CE79C67089}"/>
                    </a:ext>
                  </a:extLst>
                </p:cNvPr>
                <p:cNvSpPr/>
                <p:nvPr/>
              </p:nvSpPr>
              <p:spPr>
                <a:xfrm>
                  <a:off x="15151131" y="4357553"/>
                  <a:ext cx="8255" cy="38100"/>
                </a:xfrm>
                <a:custGeom>
                  <a:avLst/>
                  <a:gdLst/>
                  <a:ahLst/>
                  <a:cxnLst/>
                  <a:rect l="l" t="t" r="r" b="b"/>
                  <a:pathLst>
                    <a:path w="8255" h="38100">
                      <a:moveTo>
                        <a:pt x="7947" y="37789"/>
                      </a:moveTo>
                      <a:lnTo>
                        <a:pt x="0" y="37789"/>
                      </a:lnTo>
                      <a:lnTo>
                        <a:pt x="0" y="0"/>
                      </a:lnTo>
                      <a:lnTo>
                        <a:pt x="7947" y="0"/>
                      </a:lnTo>
                      <a:lnTo>
                        <a:pt x="7947" y="37789"/>
                      </a:lnTo>
                      <a:close/>
                    </a:path>
                  </a:pathLst>
                </a:custGeom>
                <a:ln w="10470">
                  <a:solidFill>
                    <a:srgbClr val="86B934"/>
                  </a:solidFill>
                </a:ln>
              </p:spPr>
              <p:txBody>
                <a:bodyPr wrap="square" lIns="0" tIns="0" rIns="0" bIns="0" rtlCol="0"/>
                <a:lstStyle/>
                <a:p>
                  <a:endParaRPr/>
                </a:p>
              </p:txBody>
            </p:sp>
            <p:sp>
              <p:nvSpPr>
                <p:cNvPr id="4131" name="object 847">
                  <a:extLst>
                    <a:ext uri="{FF2B5EF4-FFF2-40B4-BE49-F238E27FC236}">
                      <a16:creationId xmlns:a16="http://schemas.microsoft.com/office/drawing/2014/main" id="{CB4BB72A-FAFA-4673-9EC1-939F4D58C77C}"/>
                    </a:ext>
                  </a:extLst>
                </p:cNvPr>
                <p:cNvSpPr/>
                <p:nvPr/>
              </p:nvSpPr>
              <p:spPr>
                <a:xfrm>
                  <a:off x="15206846" y="4357553"/>
                  <a:ext cx="8255" cy="38100"/>
                </a:xfrm>
                <a:custGeom>
                  <a:avLst/>
                  <a:gdLst/>
                  <a:ahLst/>
                  <a:cxnLst/>
                  <a:rect l="l" t="t" r="r" b="b"/>
                  <a:pathLst>
                    <a:path w="8255" h="38100">
                      <a:moveTo>
                        <a:pt x="7947" y="0"/>
                      </a:moveTo>
                      <a:lnTo>
                        <a:pt x="0" y="0"/>
                      </a:lnTo>
                      <a:lnTo>
                        <a:pt x="0" y="37789"/>
                      </a:lnTo>
                      <a:lnTo>
                        <a:pt x="7947" y="37789"/>
                      </a:lnTo>
                      <a:lnTo>
                        <a:pt x="7947" y="0"/>
                      </a:lnTo>
                      <a:close/>
                    </a:path>
                  </a:pathLst>
                </a:custGeom>
                <a:solidFill>
                  <a:srgbClr val="85BB24"/>
                </a:solidFill>
              </p:spPr>
              <p:txBody>
                <a:bodyPr wrap="square" lIns="0" tIns="0" rIns="0" bIns="0" rtlCol="0"/>
                <a:lstStyle/>
                <a:p>
                  <a:endParaRPr/>
                </a:p>
              </p:txBody>
            </p:sp>
            <p:sp>
              <p:nvSpPr>
                <p:cNvPr id="4132" name="object 848">
                  <a:extLst>
                    <a:ext uri="{FF2B5EF4-FFF2-40B4-BE49-F238E27FC236}">
                      <a16:creationId xmlns:a16="http://schemas.microsoft.com/office/drawing/2014/main" id="{0AC00A96-25AA-419F-AAA8-EF815BF11053}"/>
                    </a:ext>
                  </a:extLst>
                </p:cNvPr>
                <p:cNvSpPr/>
                <p:nvPr/>
              </p:nvSpPr>
              <p:spPr>
                <a:xfrm>
                  <a:off x="15206846" y="4357553"/>
                  <a:ext cx="8255" cy="38100"/>
                </a:xfrm>
                <a:custGeom>
                  <a:avLst/>
                  <a:gdLst/>
                  <a:ahLst/>
                  <a:cxnLst/>
                  <a:rect l="l" t="t" r="r" b="b"/>
                  <a:pathLst>
                    <a:path w="8255" h="38100">
                      <a:moveTo>
                        <a:pt x="7947" y="37789"/>
                      </a:moveTo>
                      <a:lnTo>
                        <a:pt x="0" y="37789"/>
                      </a:lnTo>
                      <a:lnTo>
                        <a:pt x="0" y="0"/>
                      </a:lnTo>
                      <a:lnTo>
                        <a:pt x="7947" y="0"/>
                      </a:lnTo>
                      <a:lnTo>
                        <a:pt x="7947" y="37789"/>
                      </a:lnTo>
                      <a:close/>
                    </a:path>
                  </a:pathLst>
                </a:custGeom>
                <a:ln w="10470">
                  <a:solidFill>
                    <a:srgbClr val="86B934"/>
                  </a:solidFill>
                </a:ln>
              </p:spPr>
              <p:txBody>
                <a:bodyPr wrap="square" lIns="0" tIns="0" rIns="0" bIns="0" rtlCol="0"/>
                <a:lstStyle/>
                <a:p>
                  <a:endParaRPr/>
                </a:p>
              </p:txBody>
            </p:sp>
            <p:sp>
              <p:nvSpPr>
                <p:cNvPr id="4133" name="object 849">
                  <a:extLst>
                    <a:ext uri="{FF2B5EF4-FFF2-40B4-BE49-F238E27FC236}">
                      <a16:creationId xmlns:a16="http://schemas.microsoft.com/office/drawing/2014/main" id="{0FB69C16-5FDA-41EA-BC67-086EFF444E62}"/>
                    </a:ext>
                  </a:extLst>
                </p:cNvPr>
                <p:cNvSpPr/>
                <p:nvPr/>
              </p:nvSpPr>
              <p:spPr>
                <a:xfrm>
                  <a:off x="15262572" y="4357553"/>
                  <a:ext cx="8255" cy="38100"/>
                </a:xfrm>
                <a:custGeom>
                  <a:avLst/>
                  <a:gdLst/>
                  <a:ahLst/>
                  <a:cxnLst/>
                  <a:rect l="l" t="t" r="r" b="b"/>
                  <a:pathLst>
                    <a:path w="8255" h="38100">
                      <a:moveTo>
                        <a:pt x="7947" y="0"/>
                      </a:moveTo>
                      <a:lnTo>
                        <a:pt x="0" y="0"/>
                      </a:lnTo>
                      <a:lnTo>
                        <a:pt x="0" y="37789"/>
                      </a:lnTo>
                      <a:lnTo>
                        <a:pt x="7947" y="37789"/>
                      </a:lnTo>
                      <a:lnTo>
                        <a:pt x="7947" y="0"/>
                      </a:lnTo>
                      <a:close/>
                    </a:path>
                  </a:pathLst>
                </a:custGeom>
                <a:solidFill>
                  <a:srgbClr val="85BB24"/>
                </a:solidFill>
              </p:spPr>
              <p:txBody>
                <a:bodyPr wrap="square" lIns="0" tIns="0" rIns="0" bIns="0" rtlCol="0"/>
                <a:lstStyle/>
                <a:p>
                  <a:endParaRPr/>
                </a:p>
              </p:txBody>
            </p:sp>
            <p:sp>
              <p:nvSpPr>
                <p:cNvPr id="4134" name="object 850">
                  <a:extLst>
                    <a:ext uri="{FF2B5EF4-FFF2-40B4-BE49-F238E27FC236}">
                      <a16:creationId xmlns:a16="http://schemas.microsoft.com/office/drawing/2014/main" id="{8E7D564E-0B5D-4CC9-8DC8-0510EB80E6E7}"/>
                    </a:ext>
                  </a:extLst>
                </p:cNvPr>
                <p:cNvSpPr/>
                <p:nvPr/>
              </p:nvSpPr>
              <p:spPr>
                <a:xfrm>
                  <a:off x="15262572" y="4357553"/>
                  <a:ext cx="8255" cy="38100"/>
                </a:xfrm>
                <a:custGeom>
                  <a:avLst/>
                  <a:gdLst/>
                  <a:ahLst/>
                  <a:cxnLst/>
                  <a:rect l="l" t="t" r="r" b="b"/>
                  <a:pathLst>
                    <a:path w="8255" h="38100">
                      <a:moveTo>
                        <a:pt x="7947" y="37789"/>
                      </a:moveTo>
                      <a:lnTo>
                        <a:pt x="0" y="37789"/>
                      </a:lnTo>
                      <a:lnTo>
                        <a:pt x="0" y="0"/>
                      </a:lnTo>
                      <a:lnTo>
                        <a:pt x="7947" y="0"/>
                      </a:lnTo>
                      <a:lnTo>
                        <a:pt x="7947" y="37789"/>
                      </a:lnTo>
                      <a:close/>
                    </a:path>
                  </a:pathLst>
                </a:custGeom>
                <a:ln w="10470">
                  <a:solidFill>
                    <a:srgbClr val="86B934"/>
                  </a:solidFill>
                </a:ln>
              </p:spPr>
              <p:txBody>
                <a:bodyPr wrap="square" lIns="0" tIns="0" rIns="0" bIns="0" rtlCol="0"/>
                <a:lstStyle/>
                <a:p>
                  <a:endParaRPr/>
                </a:p>
              </p:txBody>
            </p:sp>
            <p:sp>
              <p:nvSpPr>
                <p:cNvPr id="4135" name="object 851">
                  <a:extLst>
                    <a:ext uri="{FF2B5EF4-FFF2-40B4-BE49-F238E27FC236}">
                      <a16:creationId xmlns:a16="http://schemas.microsoft.com/office/drawing/2014/main" id="{0BEACF4D-8609-40BE-B821-73122337AB0E}"/>
                    </a:ext>
                  </a:extLst>
                </p:cNvPr>
                <p:cNvSpPr/>
                <p:nvPr/>
              </p:nvSpPr>
              <p:spPr>
                <a:xfrm>
                  <a:off x="15318288" y="4357553"/>
                  <a:ext cx="8255" cy="38100"/>
                </a:xfrm>
                <a:custGeom>
                  <a:avLst/>
                  <a:gdLst/>
                  <a:ahLst/>
                  <a:cxnLst/>
                  <a:rect l="l" t="t" r="r" b="b"/>
                  <a:pathLst>
                    <a:path w="8255" h="38100">
                      <a:moveTo>
                        <a:pt x="7947" y="0"/>
                      </a:moveTo>
                      <a:lnTo>
                        <a:pt x="0" y="0"/>
                      </a:lnTo>
                      <a:lnTo>
                        <a:pt x="0" y="37789"/>
                      </a:lnTo>
                      <a:lnTo>
                        <a:pt x="7947" y="37789"/>
                      </a:lnTo>
                      <a:lnTo>
                        <a:pt x="7947" y="0"/>
                      </a:lnTo>
                      <a:close/>
                    </a:path>
                  </a:pathLst>
                </a:custGeom>
                <a:solidFill>
                  <a:srgbClr val="85BB24"/>
                </a:solidFill>
              </p:spPr>
              <p:txBody>
                <a:bodyPr wrap="square" lIns="0" tIns="0" rIns="0" bIns="0" rtlCol="0"/>
                <a:lstStyle/>
                <a:p>
                  <a:endParaRPr/>
                </a:p>
              </p:txBody>
            </p:sp>
            <p:sp>
              <p:nvSpPr>
                <p:cNvPr id="4136" name="object 852">
                  <a:extLst>
                    <a:ext uri="{FF2B5EF4-FFF2-40B4-BE49-F238E27FC236}">
                      <a16:creationId xmlns:a16="http://schemas.microsoft.com/office/drawing/2014/main" id="{7FA6BC0E-70BC-4602-95FC-D0FA7DD3AE44}"/>
                    </a:ext>
                  </a:extLst>
                </p:cNvPr>
                <p:cNvSpPr/>
                <p:nvPr/>
              </p:nvSpPr>
              <p:spPr>
                <a:xfrm>
                  <a:off x="15318288" y="4357553"/>
                  <a:ext cx="8255" cy="38100"/>
                </a:xfrm>
                <a:custGeom>
                  <a:avLst/>
                  <a:gdLst/>
                  <a:ahLst/>
                  <a:cxnLst/>
                  <a:rect l="l" t="t" r="r" b="b"/>
                  <a:pathLst>
                    <a:path w="8255" h="38100">
                      <a:moveTo>
                        <a:pt x="7947" y="37789"/>
                      </a:moveTo>
                      <a:lnTo>
                        <a:pt x="0" y="37789"/>
                      </a:lnTo>
                      <a:lnTo>
                        <a:pt x="0" y="0"/>
                      </a:lnTo>
                      <a:lnTo>
                        <a:pt x="7947" y="0"/>
                      </a:lnTo>
                      <a:lnTo>
                        <a:pt x="7947" y="37789"/>
                      </a:lnTo>
                      <a:close/>
                    </a:path>
                  </a:pathLst>
                </a:custGeom>
                <a:ln w="10470">
                  <a:solidFill>
                    <a:srgbClr val="86B934"/>
                  </a:solidFill>
                </a:ln>
              </p:spPr>
              <p:txBody>
                <a:bodyPr wrap="square" lIns="0" tIns="0" rIns="0" bIns="0" rtlCol="0"/>
                <a:lstStyle/>
                <a:p>
                  <a:endParaRPr/>
                </a:p>
              </p:txBody>
            </p:sp>
            <p:sp>
              <p:nvSpPr>
                <p:cNvPr id="4137" name="object 853">
                  <a:extLst>
                    <a:ext uri="{FF2B5EF4-FFF2-40B4-BE49-F238E27FC236}">
                      <a16:creationId xmlns:a16="http://schemas.microsoft.com/office/drawing/2014/main" id="{B5DBEC8A-CAE9-4A71-AEB2-16586DFD2E92}"/>
                    </a:ext>
                  </a:extLst>
                </p:cNvPr>
                <p:cNvSpPr/>
                <p:nvPr/>
              </p:nvSpPr>
              <p:spPr>
                <a:xfrm>
                  <a:off x="15374003" y="4357553"/>
                  <a:ext cx="8255" cy="38100"/>
                </a:xfrm>
                <a:custGeom>
                  <a:avLst/>
                  <a:gdLst/>
                  <a:ahLst/>
                  <a:cxnLst/>
                  <a:rect l="l" t="t" r="r" b="b"/>
                  <a:pathLst>
                    <a:path w="8255" h="38100">
                      <a:moveTo>
                        <a:pt x="7947" y="0"/>
                      </a:moveTo>
                      <a:lnTo>
                        <a:pt x="0" y="0"/>
                      </a:lnTo>
                      <a:lnTo>
                        <a:pt x="0" y="37789"/>
                      </a:lnTo>
                      <a:lnTo>
                        <a:pt x="7947" y="37789"/>
                      </a:lnTo>
                      <a:lnTo>
                        <a:pt x="7947" y="0"/>
                      </a:lnTo>
                      <a:close/>
                    </a:path>
                  </a:pathLst>
                </a:custGeom>
                <a:solidFill>
                  <a:srgbClr val="85BB24"/>
                </a:solidFill>
              </p:spPr>
              <p:txBody>
                <a:bodyPr wrap="square" lIns="0" tIns="0" rIns="0" bIns="0" rtlCol="0"/>
                <a:lstStyle/>
                <a:p>
                  <a:endParaRPr/>
                </a:p>
              </p:txBody>
            </p:sp>
            <p:sp>
              <p:nvSpPr>
                <p:cNvPr id="4138" name="object 854">
                  <a:extLst>
                    <a:ext uri="{FF2B5EF4-FFF2-40B4-BE49-F238E27FC236}">
                      <a16:creationId xmlns:a16="http://schemas.microsoft.com/office/drawing/2014/main" id="{CE7F6E4C-0BDA-42B5-A268-C100A0957730}"/>
                    </a:ext>
                  </a:extLst>
                </p:cNvPr>
                <p:cNvSpPr/>
                <p:nvPr/>
              </p:nvSpPr>
              <p:spPr>
                <a:xfrm>
                  <a:off x="15374003" y="4357553"/>
                  <a:ext cx="8255" cy="38100"/>
                </a:xfrm>
                <a:custGeom>
                  <a:avLst/>
                  <a:gdLst/>
                  <a:ahLst/>
                  <a:cxnLst/>
                  <a:rect l="l" t="t" r="r" b="b"/>
                  <a:pathLst>
                    <a:path w="8255" h="38100">
                      <a:moveTo>
                        <a:pt x="7947" y="37789"/>
                      </a:moveTo>
                      <a:lnTo>
                        <a:pt x="0" y="37789"/>
                      </a:lnTo>
                      <a:lnTo>
                        <a:pt x="0" y="0"/>
                      </a:lnTo>
                      <a:lnTo>
                        <a:pt x="7947" y="0"/>
                      </a:lnTo>
                      <a:lnTo>
                        <a:pt x="7947" y="37789"/>
                      </a:lnTo>
                      <a:close/>
                    </a:path>
                  </a:pathLst>
                </a:custGeom>
                <a:ln w="10470">
                  <a:solidFill>
                    <a:srgbClr val="86B934"/>
                  </a:solidFill>
                </a:ln>
              </p:spPr>
              <p:txBody>
                <a:bodyPr wrap="square" lIns="0" tIns="0" rIns="0" bIns="0" rtlCol="0"/>
                <a:lstStyle/>
                <a:p>
                  <a:endParaRPr/>
                </a:p>
              </p:txBody>
            </p:sp>
            <p:sp>
              <p:nvSpPr>
                <p:cNvPr id="4139" name="object 855">
                  <a:extLst>
                    <a:ext uri="{FF2B5EF4-FFF2-40B4-BE49-F238E27FC236}">
                      <a16:creationId xmlns:a16="http://schemas.microsoft.com/office/drawing/2014/main" id="{28DBEB4D-A535-47BA-AE0F-ADC7C76DA131}"/>
                    </a:ext>
                  </a:extLst>
                </p:cNvPr>
                <p:cNvSpPr/>
                <p:nvPr/>
              </p:nvSpPr>
              <p:spPr>
                <a:xfrm>
                  <a:off x="15429729" y="4357553"/>
                  <a:ext cx="8255" cy="38100"/>
                </a:xfrm>
                <a:custGeom>
                  <a:avLst/>
                  <a:gdLst/>
                  <a:ahLst/>
                  <a:cxnLst/>
                  <a:rect l="l" t="t" r="r" b="b"/>
                  <a:pathLst>
                    <a:path w="8255" h="38100">
                      <a:moveTo>
                        <a:pt x="7947" y="0"/>
                      </a:moveTo>
                      <a:lnTo>
                        <a:pt x="0" y="0"/>
                      </a:lnTo>
                      <a:lnTo>
                        <a:pt x="0" y="37789"/>
                      </a:lnTo>
                      <a:lnTo>
                        <a:pt x="7947" y="37789"/>
                      </a:lnTo>
                      <a:lnTo>
                        <a:pt x="7947" y="0"/>
                      </a:lnTo>
                      <a:close/>
                    </a:path>
                  </a:pathLst>
                </a:custGeom>
                <a:solidFill>
                  <a:srgbClr val="85BB24"/>
                </a:solidFill>
              </p:spPr>
              <p:txBody>
                <a:bodyPr wrap="square" lIns="0" tIns="0" rIns="0" bIns="0" rtlCol="0"/>
                <a:lstStyle/>
                <a:p>
                  <a:endParaRPr/>
                </a:p>
              </p:txBody>
            </p:sp>
            <p:sp>
              <p:nvSpPr>
                <p:cNvPr id="4140" name="object 856">
                  <a:extLst>
                    <a:ext uri="{FF2B5EF4-FFF2-40B4-BE49-F238E27FC236}">
                      <a16:creationId xmlns:a16="http://schemas.microsoft.com/office/drawing/2014/main" id="{21C23A59-01AF-4555-82E1-3B891CF033DC}"/>
                    </a:ext>
                  </a:extLst>
                </p:cNvPr>
                <p:cNvSpPr/>
                <p:nvPr/>
              </p:nvSpPr>
              <p:spPr>
                <a:xfrm>
                  <a:off x="15429729" y="4357553"/>
                  <a:ext cx="8255" cy="38100"/>
                </a:xfrm>
                <a:custGeom>
                  <a:avLst/>
                  <a:gdLst/>
                  <a:ahLst/>
                  <a:cxnLst/>
                  <a:rect l="l" t="t" r="r" b="b"/>
                  <a:pathLst>
                    <a:path w="8255" h="38100">
                      <a:moveTo>
                        <a:pt x="7947" y="37789"/>
                      </a:moveTo>
                      <a:lnTo>
                        <a:pt x="0" y="37789"/>
                      </a:lnTo>
                      <a:lnTo>
                        <a:pt x="0" y="0"/>
                      </a:lnTo>
                      <a:lnTo>
                        <a:pt x="7947" y="0"/>
                      </a:lnTo>
                      <a:lnTo>
                        <a:pt x="7947" y="37789"/>
                      </a:lnTo>
                      <a:close/>
                    </a:path>
                  </a:pathLst>
                </a:custGeom>
                <a:ln w="10470">
                  <a:solidFill>
                    <a:srgbClr val="86B934"/>
                  </a:solidFill>
                </a:ln>
              </p:spPr>
              <p:txBody>
                <a:bodyPr wrap="square" lIns="0" tIns="0" rIns="0" bIns="0" rtlCol="0"/>
                <a:lstStyle/>
                <a:p>
                  <a:endParaRPr/>
                </a:p>
              </p:txBody>
            </p:sp>
            <p:sp>
              <p:nvSpPr>
                <p:cNvPr id="4141" name="object 857">
                  <a:extLst>
                    <a:ext uri="{FF2B5EF4-FFF2-40B4-BE49-F238E27FC236}">
                      <a16:creationId xmlns:a16="http://schemas.microsoft.com/office/drawing/2014/main" id="{20A3C9AE-1695-4BDB-93C1-4B538A2563DB}"/>
                    </a:ext>
                  </a:extLst>
                </p:cNvPr>
                <p:cNvSpPr/>
                <p:nvPr/>
              </p:nvSpPr>
              <p:spPr>
                <a:xfrm>
                  <a:off x="15485445" y="4357553"/>
                  <a:ext cx="8255" cy="38100"/>
                </a:xfrm>
                <a:custGeom>
                  <a:avLst/>
                  <a:gdLst/>
                  <a:ahLst/>
                  <a:cxnLst/>
                  <a:rect l="l" t="t" r="r" b="b"/>
                  <a:pathLst>
                    <a:path w="8255" h="38100">
                      <a:moveTo>
                        <a:pt x="7947" y="0"/>
                      </a:moveTo>
                      <a:lnTo>
                        <a:pt x="0" y="0"/>
                      </a:lnTo>
                      <a:lnTo>
                        <a:pt x="0" y="37789"/>
                      </a:lnTo>
                      <a:lnTo>
                        <a:pt x="7947" y="37789"/>
                      </a:lnTo>
                      <a:lnTo>
                        <a:pt x="7947" y="0"/>
                      </a:lnTo>
                      <a:close/>
                    </a:path>
                  </a:pathLst>
                </a:custGeom>
                <a:solidFill>
                  <a:srgbClr val="85BB24"/>
                </a:solidFill>
              </p:spPr>
              <p:txBody>
                <a:bodyPr wrap="square" lIns="0" tIns="0" rIns="0" bIns="0" rtlCol="0"/>
                <a:lstStyle/>
                <a:p>
                  <a:endParaRPr/>
                </a:p>
              </p:txBody>
            </p:sp>
            <p:sp>
              <p:nvSpPr>
                <p:cNvPr id="4142" name="object 858">
                  <a:extLst>
                    <a:ext uri="{FF2B5EF4-FFF2-40B4-BE49-F238E27FC236}">
                      <a16:creationId xmlns:a16="http://schemas.microsoft.com/office/drawing/2014/main" id="{FE03F79F-9BA8-4359-B21E-14F0E46F26F3}"/>
                    </a:ext>
                  </a:extLst>
                </p:cNvPr>
                <p:cNvSpPr/>
                <p:nvPr/>
              </p:nvSpPr>
              <p:spPr>
                <a:xfrm>
                  <a:off x="15485445" y="4357553"/>
                  <a:ext cx="8255" cy="38100"/>
                </a:xfrm>
                <a:custGeom>
                  <a:avLst/>
                  <a:gdLst/>
                  <a:ahLst/>
                  <a:cxnLst/>
                  <a:rect l="l" t="t" r="r" b="b"/>
                  <a:pathLst>
                    <a:path w="8255" h="38100">
                      <a:moveTo>
                        <a:pt x="7947" y="37789"/>
                      </a:moveTo>
                      <a:lnTo>
                        <a:pt x="0" y="37789"/>
                      </a:lnTo>
                      <a:lnTo>
                        <a:pt x="0" y="0"/>
                      </a:lnTo>
                      <a:lnTo>
                        <a:pt x="7947" y="0"/>
                      </a:lnTo>
                      <a:lnTo>
                        <a:pt x="7947" y="37789"/>
                      </a:lnTo>
                      <a:close/>
                    </a:path>
                  </a:pathLst>
                </a:custGeom>
                <a:ln w="10470">
                  <a:solidFill>
                    <a:srgbClr val="86B934"/>
                  </a:solidFill>
                </a:ln>
              </p:spPr>
              <p:txBody>
                <a:bodyPr wrap="square" lIns="0" tIns="0" rIns="0" bIns="0" rtlCol="0"/>
                <a:lstStyle/>
                <a:p>
                  <a:endParaRPr/>
                </a:p>
              </p:txBody>
            </p:sp>
            <p:sp>
              <p:nvSpPr>
                <p:cNvPr id="4143" name="object 859">
                  <a:extLst>
                    <a:ext uri="{FF2B5EF4-FFF2-40B4-BE49-F238E27FC236}">
                      <a16:creationId xmlns:a16="http://schemas.microsoft.com/office/drawing/2014/main" id="{BFCE83D9-D8FE-4791-AC29-47B4493B47BC}"/>
                    </a:ext>
                  </a:extLst>
                </p:cNvPr>
                <p:cNvSpPr/>
                <p:nvPr/>
              </p:nvSpPr>
              <p:spPr>
                <a:xfrm>
                  <a:off x="15541161" y="4357553"/>
                  <a:ext cx="8255" cy="38100"/>
                </a:xfrm>
                <a:custGeom>
                  <a:avLst/>
                  <a:gdLst/>
                  <a:ahLst/>
                  <a:cxnLst/>
                  <a:rect l="l" t="t" r="r" b="b"/>
                  <a:pathLst>
                    <a:path w="8255" h="38100">
                      <a:moveTo>
                        <a:pt x="7947" y="0"/>
                      </a:moveTo>
                      <a:lnTo>
                        <a:pt x="0" y="0"/>
                      </a:lnTo>
                      <a:lnTo>
                        <a:pt x="0" y="37789"/>
                      </a:lnTo>
                      <a:lnTo>
                        <a:pt x="7947" y="37789"/>
                      </a:lnTo>
                      <a:lnTo>
                        <a:pt x="7947" y="0"/>
                      </a:lnTo>
                      <a:close/>
                    </a:path>
                  </a:pathLst>
                </a:custGeom>
                <a:solidFill>
                  <a:srgbClr val="85BB24"/>
                </a:solidFill>
              </p:spPr>
              <p:txBody>
                <a:bodyPr wrap="square" lIns="0" tIns="0" rIns="0" bIns="0" rtlCol="0"/>
                <a:lstStyle/>
                <a:p>
                  <a:endParaRPr/>
                </a:p>
              </p:txBody>
            </p:sp>
            <p:sp>
              <p:nvSpPr>
                <p:cNvPr id="4144" name="object 860">
                  <a:extLst>
                    <a:ext uri="{FF2B5EF4-FFF2-40B4-BE49-F238E27FC236}">
                      <a16:creationId xmlns:a16="http://schemas.microsoft.com/office/drawing/2014/main" id="{6D1B6885-4520-4175-9478-474E01D7ABE7}"/>
                    </a:ext>
                  </a:extLst>
                </p:cNvPr>
                <p:cNvSpPr/>
                <p:nvPr/>
              </p:nvSpPr>
              <p:spPr>
                <a:xfrm>
                  <a:off x="15541161" y="4357553"/>
                  <a:ext cx="8255" cy="38100"/>
                </a:xfrm>
                <a:custGeom>
                  <a:avLst/>
                  <a:gdLst/>
                  <a:ahLst/>
                  <a:cxnLst/>
                  <a:rect l="l" t="t" r="r" b="b"/>
                  <a:pathLst>
                    <a:path w="8255" h="38100">
                      <a:moveTo>
                        <a:pt x="7947" y="37789"/>
                      </a:moveTo>
                      <a:lnTo>
                        <a:pt x="0" y="37789"/>
                      </a:lnTo>
                      <a:lnTo>
                        <a:pt x="0" y="0"/>
                      </a:lnTo>
                      <a:lnTo>
                        <a:pt x="7947" y="0"/>
                      </a:lnTo>
                      <a:lnTo>
                        <a:pt x="7947" y="37789"/>
                      </a:lnTo>
                      <a:close/>
                    </a:path>
                  </a:pathLst>
                </a:custGeom>
                <a:ln w="10470">
                  <a:solidFill>
                    <a:srgbClr val="86B934"/>
                  </a:solidFill>
                </a:ln>
              </p:spPr>
              <p:txBody>
                <a:bodyPr wrap="square" lIns="0" tIns="0" rIns="0" bIns="0" rtlCol="0"/>
                <a:lstStyle/>
                <a:p>
                  <a:endParaRPr/>
                </a:p>
              </p:txBody>
            </p:sp>
            <p:sp>
              <p:nvSpPr>
                <p:cNvPr id="4145" name="object 861">
                  <a:extLst>
                    <a:ext uri="{FF2B5EF4-FFF2-40B4-BE49-F238E27FC236}">
                      <a16:creationId xmlns:a16="http://schemas.microsoft.com/office/drawing/2014/main" id="{B686F104-C490-4625-BCED-3BC8D1A01AF1}"/>
                    </a:ext>
                  </a:extLst>
                </p:cNvPr>
                <p:cNvSpPr/>
                <p:nvPr/>
              </p:nvSpPr>
              <p:spPr>
                <a:xfrm>
                  <a:off x="15596887" y="4357553"/>
                  <a:ext cx="8255" cy="38100"/>
                </a:xfrm>
                <a:custGeom>
                  <a:avLst/>
                  <a:gdLst/>
                  <a:ahLst/>
                  <a:cxnLst/>
                  <a:rect l="l" t="t" r="r" b="b"/>
                  <a:pathLst>
                    <a:path w="8255" h="38100">
                      <a:moveTo>
                        <a:pt x="7947" y="0"/>
                      </a:moveTo>
                      <a:lnTo>
                        <a:pt x="0" y="0"/>
                      </a:lnTo>
                      <a:lnTo>
                        <a:pt x="0" y="37789"/>
                      </a:lnTo>
                      <a:lnTo>
                        <a:pt x="7947" y="37789"/>
                      </a:lnTo>
                      <a:lnTo>
                        <a:pt x="7947" y="0"/>
                      </a:lnTo>
                      <a:close/>
                    </a:path>
                  </a:pathLst>
                </a:custGeom>
                <a:solidFill>
                  <a:srgbClr val="85BB24"/>
                </a:solidFill>
              </p:spPr>
              <p:txBody>
                <a:bodyPr wrap="square" lIns="0" tIns="0" rIns="0" bIns="0" rtlCol="0"/>
                <a:lstStyle/>
                <a:p>
                  <a:endParaRPr/>
                </a:p>
              </p:txBody>
            </p:sp>
            <p:sp>
              <p:nvSpPr>
                <p:cNvPr id="4146" name="object 862">
                  <a:extLst>
                    <a:ext uri="{FF2B5EF4-FFF2-40B4-BE49-F238E27FC236}">
                      <a16:creationId xmlns:a16="http://schemas.microsoft.com/office/drawing/2014/main" id="{203DF990-AA03-41D2-9425-7D36C0525F9E}"/>
                    </a:ext>
                  </a:extLst>
                </p:cNvPr>
                <p:cNvSpPr/>
                <p:nvPr/>
              </p:nvSpPr>
              <p:spPr>
                <a:xfrm>
                  <a:off x="15596887" y="4357553"/>
                  <a:ext cx="8255" cy="38100"/>
                </a:xfrm>
                <a:custGeom>
                  <a:avLst/>
                  <a:gdLst/>
                  <a:ahLst/>
                  <a:cxnLst/>
                  <a:rect l="l" t="t" r="r" b="b"/>
                  <a:pathLst>
                    <a:path w="8255" h="38100">
                      <a:moveTo>
                        <a:pt x="7947" y="37789"/>
                      </a:moveTo>
                      <a:lnTo>
                        <a:pt x="0" y="37789"/>
                      </a:lnTo>
                      <a:lnTo>
                        <a:pt x="0" y="0"/>
                      </a:lnTo>
                      <a:lnTo>
                        <a:pt x="7947" y="0"/>
                      </a:lnTo>
                      <a:lnTo>
                        <a:pt x="7947" y="37789"/>
                      </a:lnTo>
                      <a:close/>
                    </a:path>
                  </a:pathLst>
                </a:custGeom>
                <a:ln w="10470">
                  <a:solidFill>
                    <a:srgbClr val="86B934"/>
                  </a:solidFill>
                </a:ln>
              </p:spPr>
              <p:txBody>
                <a:bodyPr wrap="square" lIns="0" tIns="0" rIns="0" bIns="0" rtlCol="0"/>
                <a:lstStyle/>
                <a:p>
                  <a:endParaRPr/>
                </a:p>
              </p:txBody>
            </p:sp>
            <p:sp>
              <p:nvSpPr>
                <p:cNvPr id="4147" name="object 863">
                  <a:extLst>
                    <a:ext uri="{FF2B5EF4-FFF2-40B4-BE49-F238E27FC236}">
                      <a16:creationId xmlns:a16="http://schemas.microsoft.com/office/drawing/2014/main" id="{1086D505-3855-4F41-B6F4-BAC8310EA1C4}"/>
                    </a:ext>
                  </a:extLst>
                </p:cNvPr>
                <p:cNvSpPr/>
                <p:nvPr/>
              </p:nvSpPr>
              <p:spPr>
                <a:xfrm>
                  <a:off x="15652602" y="4357553"/>
                  <a:ext cx="8255" cy="38100"/>
                </a:xfrm>
                <a:custGeom>
                  <a:avLst/>
                  <a:gdLst/>
                  <a:ahLst/>
                  <a:cxnLst/>
                  <a:rect l="l" t="t" r="r" b="b"/>
                  <a:pathLst>
                    <a:path w="8255" h="38100">
                      <a:moveTo>
                        <a:pt x="7947" y="0"/>
                      </a:moveTo>
                      <a:lnTo>
                        <a:pt x="0" y="0"/>
                      </a:lnTo>
                      <a:lnTo>
                        <a:pt x="0" y="37789"/>
                      </a:lnTo>
                      <a:lnTo>
                        <a:pt x="7947" y="37789"/>
                      </a:lnTo>
                      <a:lnTo>
                        <a:pt x="7947" y="0"/>
                      </a:lnTo>
                      <a:close/>
                    </a:path>
                  </a:pathLst>
                </a:custGeom>
                <a:solidFill>
                  <a:srgbClr val="85BB24"/>
                </a:solidFill>
              </p:spPr>
              <p:txBody>
                <a:bodyPr wrap="square" lIns="0" tIns="0" rIns="0" bIns="0" rtlCol="0"/>
                <a:lstStyle/>
                <a:p>
                  <a:endParaRPr/>
                </a:p>
              </p:txBody>
            </p:sp>
            <p:sp>
              <p:nvSpPr>
                <p:cNvPr id="4148" name="object 864">
                  <a:extLst>
                    <a:ext uri="{FF2B5EF4-FFF2-40B4-BE49-F238E27FC236}">
                      <a16:creationId xmlns:a16="http://schemas.microsoft.com/office/drawing/2014/main" id="{1E5C0378-ABD4-41AD-8179-E68ABAC030A4}"/>
                    </a:ext>
                  </a:extLst>
                </p:cNvPr>
                <p:cNvSpPr/>
                <p:nvPr/>
              </p:nvSpPr>
              <p:spPr>
                <a:xfrm>
                  <a:off x="15652602" y="4357553"/>
                  <a:ext cx="8255" cy="38100"/>
                </a:xfrm>
                <a:custGeom>
                  <a:avLst/>
                  <a:gdLst/>
                  <a:ahLst/>
                  <a:cxnLst/>
                  <a:rect l="l" t="t" r="r" b="b"/>
                  <a:pathLst>
                    <a:path w="8255" h="38100">
                      <a:moveTo>
                        <a:pt x="7947" y="37789"/>
                      </a:moveTo>
                      <a:lnTo>
                        <a:pt x="0" y="37789"/>
                      </a:lnTo>
                      <a:lnTo>
                        <a:pt x="0" y="0"/>
                      </a:lnTo>
                      <a:lnTo>
                        <a:pt x="7947" y="0"/>
                      </a:lnTo>
                      <a:lnTo>
                        <a:pt x="7947" y="37789"/>
                      </a:lnTo>
                      <a:close/>
                    </a:path>
                  </a:pathLst>
                </a:custGeom>
                <a:ln w="10470">
                  <a:solidFill>
                    <a:srgbClr val="86B934"/>
                  </a:solidFill>
                </a:ln>
              </p:spPr>
              <p:txBody>
                <a:bodyPr wrap="square" lIns="0" tIns="0" rIns="0" bIns="0" rtlCol="0"/>
                <a:lstStyle/>
                <a:p>
                  <a:endParaRPr/>
                </a:p>
              </p:txBody>
            </p:sp>
            <p:sp>
              <p:nvSpPr>
                <p:cNvPr id="4149" name="object 865">
                  <a:extLst>
                    <a:ext uri="{FF2B5EF4-FFF2-40B4-BE49-F238E27FC236}">
                      <a16:creationId xmlns:a16="http://schemas.microsoft.com/office/drawing/2014/main" id="{068A7166-D7E3-4BCB-A3A5-3A54348DDAA9}"/>
                    </a:ext>
                  </a:extLst>
                </p:cNvPr>
                <p:cNvSpPr/>
                <p:nvPr/>
              </p:nvSpPr>
              <p:spPr>
                <a:xfrm>
                  <a:off x="14999261" y="6338979"/>
                  <a:ext cx="765175" cy="38100"/>
                </a:xfrm>
                <a:custGeom>
                  <a:avLst/>
                  <a:gdLst/>
                  <a:ahLst/>
                  <a:cxnLst/>
                  <a:rect l="l" t="t" r="r" b="b"/>
                  <a:pathLst>
                    <a:path w="765175" h="38100">
                      <a:moveTo>
                        <a:pt x="764751" y="0"/>
                      </a:moveTo>
                      <a:lnTo>
                        <a:pt x="0" y="0"/>
                      </a:lnTo>
                      <a:lnTo>
                        <a:pt x="0" y="37789"/>
                      </a:lnTo>
                      <a:lnTo>
                        <a:pt x="764751" y="37789"/>
                      </a:lnTo>
                      <a:lnTo>
                        <a:pt x="764751" y="0"/>
                      </a:lnTo>
                      <a:close/>
                    </a:path>
                  </a:pathLst>
                </a:custGeom>
                <a:solidFill>
                  <a:srgbClr val="85BB24"/>
                </a:solidFill>
              </p:spPr>
              <p:txBody>
                <a:bodyPr wrap="square" lIns="0" tIns="0" rIns="0" bIns="0" rtlCol="0"/>
                <a:lstStyle/>
                <a:p>
                  <a:endParaRPr/>
                </a:p>
              </p:txBody>
            </p:sp>
            <p:sp>
              <p:nvSpPr>
                <p:cNvPr id="4150" name="object 866">
                  <a:extLst>
                    <a:ext uri="{FF2B5EF4-FFF2-40B4-BE49-F238E27FC236}">
                      <a16:creationId xmlns:a16="http://schemas.microsoft.com/office/drawing/2014/main" id="{9D5AF3C0-595E-47A5-B0FA-81A623E632E1}"/>
                    </a:ext>
                  </a:extLst>
                </p:cNvPr>
                <p:cNvSpPr/>
                <p:nvPr/>
              </p:nvSpPr>
              <p:spPr>
                <a:xfrm>
                  <a:off x="14999261" y="6338979"/>
                  <a:ext cx="765175" cy="38100"/>
                </a:xfrm>
                <a:custGeom>
                  <a:avLst/>
                  <a:gdLst/>
                  <a:ahLst/>
                  <a:cxnLst/>
                  <a:rect l="l" t="t" r="r" b="b"/>
                  <a:pathLst>
                    <a:path w="765175" h="38100">
                      <a:moveTo>
                        <a:pt x="764751" y="37789"/>
                      </a:moveTo>
                      <a:lnTo>
                        <a:pt x="0" y="37789"/>
                      </a:lnTo>
                      <a:lnTo>
                        <a:pt x="0" y="0"/>
                      </a:lnTo>
                      <a:lnTo>
                        <a:pt x="764751" y="0"/>
                      </a:lnTo>
                      <a:lnTo>
                        <a:pt x="764751" y="37789"/>
                      </a:lnTo>
                      <a:close/>
                    </a:path>
                  </a:pathLst>
                </a:custGeom>
                <a:ln w="10470">
                  <a:solidFill>
                    <a:srgbClr val="86B934"/>
                  </a:solidFill>
                </a:ln>
              </p:spPr>
              <p:txBody>
                <a:bodyPr wrap="square" lIns="0" tIns="0" rIns="0" bIns="0" rtlCol="0"/>
                <a:lstStyle/>
                <a:p>
                  <a:endParaRPr/>
                </a:p>
              </p:txBody>
            </p:sp>
            <p:sp>
              <p:nvSpPr>
                <p:cNvPr id="4151" name="object 867">
                  <a:extLst>
                    <a:ext uri="{FF2B5EF4-FFF2-40B4-BE49-F238E27FC236}">
                      <a16:creationId xmlns:a16="http://schemas.microsoft.com/office/drawing/2014/main" id="{E5841926-1DA6-4EAF-B182-CD4AE4989A73}"/>
                    </a:ext>
                  </a:extLst>
                </p:cNvPr>
                <p:cNvSpPr/>
                <p:nvPr/>
              </p:nvSpPr>
              <p:spPr>
                <a:xfrm>
                  <a:off x="14999261" y="6306415"/>
                  <a:ext cx="10795" cy="38100"/>
                </a:xfrm>
                <a:custGeom>
                  <a:avLst/>
                  <a:gdLst/>
                  <a:ahLst/>
                  <a:cxnLst/>
                  <a:rect l="l" t="t" r="r" b="b"/>
                  <a:pathLst>
                    <a:path w="10794" h="38100">
                      <a:moveTo>
                        <a:pt x="10753" y="0"/>
                      </a:moveTo>
                      <a:lnTo>
                        <a:pt x="0" y="0"/>
                      </a:lnTo>
                      <a:lnTo>
                        <a:pt x="0" y="37789"/>
                      </a:lnTo>
                      <a:lnTo>
                        <a:pt x="10753" y="37789"/>
                      </a:lnTo>
                      <a:lnTo>
                        <a:pt x="10753" y="0"/>
                      </a:lnTo>
                      <a:close/>
                    </a:path>
                  </a:pathLst>
                </a:custGeom>
                <a:solidFill>
                  <a:srgbClr val="85BB24"/>
                </a:solidFill>
              </p:spPr>
              <p:txBody>
                <a:bodyPr wrap="square" lIns="0" tIns="0" rIns="0" bIns="0" rtlCol="0"/>
                <a:lstStyle/>
                <a:p>
                  <a:endParaRPr/>
                </a:p>
              </p:txBody>
            </p:sp>
            <p:sp>
              <p:nvSpPr>
                <p:cNvPr id="4152" name="object 868">
                  <a:extLst>
                    <a:ext uri="{FF2B5EF4-FFF2-40B4-BE49-F238E27FC236}">
                      <a16:creationId xmlns:a16="http://schemas.microsoft.com/office/drawing/2014/main" id="{FCFCBE87-76F0-42BE-85F6-B26E4B822E9B}"/>
                    </a:ext>
                  </a:extLst>
                </p:cNvPr>
                <p:cNvSpPr/>
                <p:nvPr/>
              </p:nvSpPr>
              <p:spPr>
                <a:xfrm>
                  <a:off x="14999261" y="6306415"/>
                  <a:ext cx="10795" cy="38100"/>
                </a:xfrm>
                <a:custGeom>
                  <a:avLst/>
                  <a:gdLst/>
                  <a:ahLst/>
                  <a:cxnLst/>
                  <a:rect l="l" t="t" r="r" b="b"/>
                  <a:pathLst>
                    <a:path w="10794" h="38100">
                      <a:moveTo>
                        <a:pt x="10753" y="37789"/>
                      </a:moveTo>
                      <a:lnTo>
                        <a:pt x="0" y="37789"/>
                      </a:lnTo>
                      <a:lnTo>
                        <a:pt x="0" y="0"/>
                      </a:lnTo>
                      <a:lnTo>
                        <a:pt x="10753" y="0"/>
                      </a:lnTo>
                      <a:lnTo>
                        <a:pt x="10753" y="37789"/>
                      </a:lnTo>
                      <a:close/>
                    </a:path>
                  </a:pathLst>
                </a:custGeom>
                <a:ln w="10470">
                  <a:solidFill>
                    <a:srgbClr val="86B934"/>
                  </a:solidFill>
                </a:ln>
              </p:spPr>
              <p:txBody>
                <a:bodyPr wrap="square" lIns="0" tIns="0" rIns="0" bIns="0" rtlCol="0"/>
                <a:lstStyle/>
                <a:p>
                  <a:endParaRPr/>
                </a:p>
              </p:txBody>
            </p:sp>
            <p:sp>
              <p:nvSpPr>
                <p:cNvPr id="4153" name="object 869">
                  <a:extLst>
                    <a:ext uri="{FF2B5EF4-FFF2-40B4-BE49-F238E27FC236}">
                      <a16:creationId xmlns:a16="http://schemas.microsoft.com/office/drawing/2014/main" id="{2C256A0D-FC1E-4639-BE96-07EF925BFC81}"/>
                    </a:ext>
                  </a:extLst>
                </p:cNvPr>
                <p:cNvSpPr/>
                <p:nvPr/>
              </p:nvSpPr>
              <p:spPr>
                <a:xfrm>
                  <a:off x="15074662" y="6306415"/>
                  <a:ext cx="10795" cy="38100"/>
                </a:xfrm>
                <a:custGeom>
                  <a:avLst/>
                  <a:gdLst/>
                  <a:ahLst/>
                  <a:cxnLst/>
                  <a:rect l="l" t="t" r="r" b="b"/>
                  <a:pathLst>
                    <a:path w="10794" h="38100">
                      <a:moveTo>
                        <a:pt x="10753" y="0"/>
                      </a:moveTo>
                      <a:lnTo>
                        <a:pt x="0" y="0"/>
                      </a:lnTo>
                      <a:lnTo>
                        <a:pt x="0" y="37789"/>
                      </a:lnTo>
                      <a:lnTo>
                        <a:pt x="10753" y="37789"/>
                      </a:lnTo>
                      <a:lnTo>
                        <a:pt x="10753" y="0"/>
                      </a:lnTo>
                      <a:close/>
                    </a:path>
                  </a:pathLst>
                </a:custGeom>
                <a:solidFill>
                  <a:srgbClr val="85BB24"/>
                </a:solidFill>
              </p:spPr>
              <p:txBody>
                <a:bodyPr wrap="square" lIns="0" tIns="0" rIns="0" bIns="0" rtlCol="0"/>
                <a:lstStyle/>
                <a:p>
                  <a:endParaRPr/>
                </a:p>
              </p:txBody>
            </p:sp>
            <p:sp>
              <p:nvSpPr>
                <p:cNvPr id="4154" name="object 870">
                  <a:extLst>
                    <a:ext uri="{FF2B5EF4-FFF2-40B4-BE49-F238E27FC236}">
                      <a16:creationId xmlns:a16="http://schemas.microsoft.com/office/drawing/2014/main" id="{1FEF49D0-FEED-4BAF-AAF3-92557AA3E032}"/>
                    </a:ext>
                  </a:extLst>
                </p:cNvPr>
                <p:cNvSpPr/>
                <p:nvPr/>
              </p:nvSpPr>
              <p:spPr>
                <a:xfrm>
                  <a:off x="15074662" y="6306415"/>
                  <a:ext cx="10795" cy="38100"/>
                </a:xfrm>
                <a:custGeom>
                  <a:avLst/>
                  <a:gdLst/>
                  <a:ahLst/>
                  <a:cxnLst/>
                  <a:rect l="l" t="t" r="r" b="b"/>
                  <a:pathLst>
                    <a:path w="10794" h="38100">
                      <a:moveTo>
                        <a:pt x="10753" y="37789"/>
                      </a:moveTo>
                      <a:lnTo>
                        <a:pt x="0" y="37789"/>
                      </a:lnTo>
                      <a:lnTo>
                        <a:pt x="0" y="0"/>
                      </a:lnTo>
                      <a:lnTo>
                        <a:pt x="10753" y="0"/>
                      </a:lnTo>
                      <a:lnTo>
                        <a:pt x="10753" y="37789"/>
                      </a:lnTo>
                      <a:close/>
                    </a:path>
                  </a:pathLst>
                </a:custGeom>
                <a:ln w="10470">
                  <a:solidFill>
                    <a:srgbClr val="86B934"/>
                  </a:solidFill>
                </a:ln>
              </p:spPr>
              <p:txBody>
                <a:bodyPr wrap="square" lIns="0" tIns="0" rIns="0" bIns="0" rtlCol="0"/>
                <a:lstStyle/>
                <a:p>
                  <a:endParaRPr/>
                </a:p>
              </p:txBody>
            </p:sp>
            <p:sp>
              <p:nvSpPr>
                <p:cNvPr id="4155" name="object 871">
                  <a:extLst>
                    <a:ext uri="{FF2B5EF4-FFF2-40B4-BE49-F238E27FC236}">
                      <a16:creationId xmlns:a16="http://schemas.microsoft.com/office/drawing/2014/main" id="{C9CBC14C-15A2-47AB-9842-C7223F6E2BFB}"/>
                    </a:ext>
                  </a:extLst>
                </p:cNvPr>
                <p:cNvSpPr/>
                <p:nvPr/>
              </p:nvSpPr>
              <p:spPr>
                <a:xfrm>
                  <a:off x="15150062" y="6306415"/>
                  <a:ext cx="10795" cy="38100"/>
                </a:xfrm>
                <a:custGeom>
                  <a:avLst/>
                  <a:gdLst/>
                  <a:ahLst/>
                  <a:cxnLst/>
                  <a:rect l="l" t="t" r="r" b="b"/>
                  <a:pathLst>
                    <a:path w="10794" h="38100">
                      <a:moveTo>
                        <a:pt x="10753" y="0"/>
                      </a:moveTo>
                      <a:lnTo>
                        <a:pt x="0" y="0"/>
                      </a:lnTo>
                      <a:lnTo>
                        <a:pt x="0" y="37789"/>
                      </a:lnTo>
                      <a:lnTo>
                        <a:pt x="10753" y="37789"/>
                      </a:lnTo>
                      <a:lnTo>
                        <a:pt x="10753" y="0"/>
                      </a:lnTo>
                      <a:close/>
                    </a:path>
                  </a:pathLst>
                </a:custGeom>
                <a:solidFill>
                  <a:srgbClr val="85BB24"/>
                </a:solidFill>
              </p:spPr>
              <p:txBody>
                <a:bodyPr wrap="square" lIns="0" tIns="0" rIns="0" bIns="0" rtlCol="0"/>
                <a:lstStyle/>
                <a:p>
                  <a:endParaRPr/>
                </a:p>
              </p:txBody>
            </p:sp>
            <p:sp>
              <p:nvSpPr>
                <p:cNvPr id="4156" name="object 872">
                  <a:extLst>
                    <a:ext uri="{FF2B5EF4-FFF2-40B4-BE49-F238E27FC236}">
                      <a16:creationId xmlns:a16="http://schemas.microsoft.com/office/drawing/2014/main" id="{1BE0F657-FA42-4869-91C6-92A3729AD1AF}"/>
                    </a:ext>
                  </a:extLst>
                </p:cNvPr>
                <p:cNvSpPr/>
                <p:nvPr/>
              </p:nvSpPr>
              <p:spPr>
                <a:xfrm>
                  <a:off x="15150062" y="6306415"/>
                  <a:ext cx="10795" cy="38100"/>
                </a:xfrm>
                <a:custGeom>
                  <a:avLst/>
                  <a:gdLst/>
                  <a:ahLst/>
                  <a:cxnLst/>
                  <a:rect l="l" t="t" r="r" b="b"/>
                  <a:pathLst>
                    <a:path w="10794" h="38100">
                      <a:moveTo>
                        <a:pt x="10753" y="37789"/>
                      </a:moveTo>
                      <a:lnTo>
                        <a:pt x="0" y="37789"/>
                      </a:lnTo>
                      <a:lnTo>
                        <a:pt x="0" y="0"/>
                      </a:lnTo>
                      <a:lnTo>
                        <a:pt x="10753" y="0"/>
                      </a:lnTo>
                      <a:lnTo>
                        <a:pt x="10753" y="37789"/>
                      </a:lnTo>
                      <a:close/>
                    </a:path>
                  </a:pathLst>
                </a:custGeom>
                <a:ln w="10470">
                  <a:solidFill>
                    <a:srgbClr val="86B934"/>
                  </a:solidFill>
                </a:ln>
              </p:spPr>
              <p:txBody>
                <a:bodyPr wrap="square" lIns="0" tIns="0" rIns="0" bIns="0" rtlCol="0"/>
                <a:lstStyle/>
                <a:p>
                  <a:endParaRPr/>
                </a:p>
              </p:txBody>
            </p:sp>
            <p:sp>
              <p:nvSpPr>
                <p:cNvPr id="4157" name="object 873">
                  <a:extLst>
                    <a:ext uri="{FF2B5EF4-FFF2-40B4-BE49-F238E27FC236}">
                      <a16:creationId xmlns:a16="http://schemas.microsoft.com/office/drawing/2014/main" id="{747A8EDD-61F9-4E0A-86C6-36725790C51B}"/>
                    </a:ext>
                  </a:extLst>
                </p:cNvPr>
                <p:cNvSpPr/>
                <p:nvPr/>
              </p:nvSpPr>
              <p:spPr>
                <a:xfrm>
                  <a:off x="15225463" y="6306415"/>
                  <a:ext cx="10795" cy="38100"/>
                </a:xfrm>
                <a:custGeom>
                  <a:avLst/>
                  <a:gdLst/>
                  <a:ahLst/>
                  <a:cxnLst/>
                  <a:rect l="l" t="t" r="r" b="b"/>
                  <a:pathLst>
                    <a:path w="10794" h="38100">
                      <a:moveTo>
                        <a:pt x="10753" y="0"/>
                      </a:moveTo>
                      <a:lnTo>
                        <a:pt x="0" y="0"/>
                      </a:lnTo>
                      <a:lnTo>
                        <a:pt x="0" y="37789"/>
                      </a:lnTo>
                      <a:lnTo>
                        <a:pt x="10753" y="37789"/>
                      </a:lnTo>
                      <a:lnTo>
                        <a:pt x="10753" y="0"/>
                      </a:lnTo>
                      <a:close/>
                    </a:path>
                  </a:pathLst>
                </a:custGeom>
                <a:solidFill>
                  <a:srgbClr val="85BB24"/>
                </a:solidFill>
              </p:spPr>
              <p:txBody>
                <a:bodyPr wrap="square" lIns="0" tIns="0" rIns="0" bIns="0" rtlCol="0"/>
                <a:lstStyle/>
                <a:p>
                  <a:endParaRPr/>
                </a:p>
              </p:txBody>
            </p:sp>
            <p:sp>
              <p:nvSpPr>
                <p:cNvPr id="4158" name="object 874">
                  <a:extLst>
                    <a:ext uri="{FF2B5EF4-FFF2-40B4-BE49-F238E27FC236}">
                      <a16:creationId xmlns:a16="http://schemas.microsoft.com/office/drawing/2014/main" id="{E8D0582B-6C66-4BAD-B8C8-EBE55AD5C60D}"/>
                    </a:ext>
                  </a:extLst>
                </p:cNvPr>
                <p:cNvSpPr/>
                <p:nvPr/>
              </p:nvSpPr>
              <p:spPr>
                <a:xfrm>
                  <a:off x="15225463" y="6306415"/>
                  <a:ext cx="10795" cy="38100"/>
                </a:xfrm>
                <a:custGeom>
                  <a:avLst/>
                  <a:gdLst/>
                  <a:ahLst/>
                  <a:cxnLst/>
                  <a:rect l="l" t="t" r="r" b="b"/>
                  <a:pathLst>
                    <a:path w="10794" h="38100">
                      <a:moveTo>
                        <a:pt x="10753" y="37789"/>
                      </a:moveTo>
                      <a:lnTo>
                        <a:pt x="0" y="37789"/>
                      </a:lnTo>
                      <a:lnTo>
                        <a:pt x="0" y="0"/>
                      </a:lnTo>
                      <a:lnTo>
                        <a:pt x="10753" y="0"/>
                      </a:lnTo>
                      <a:lnTo>
                        <a:pt x="10753" y="37789"/>
                      </a:lnTo>
                      <a:close/>
                    </a:path>
                  </a:pathLst>
                </a:custGeom>
                <a:ln w="10470">
                  <a:solidFill>
                    <a:srgbClr val="86B934"/>
                  </a:solidFill>
                </a:ln>
              </p:spPr>
              <p:txBody>
                <a:bodyPr wrap="square" lIns="0" tIns="0" rIns="0" bIns="0" rtlCol="0"/>
                <a:lstStyle/>
                <a:p>
                  <a:endParaRPr/>
                </a:p>
              </p:txBody>
            </p:sp>
            <p:sp>
              <p:nvSpPr>
                <p:cNvPr id="4159" name="object 875">
                  <a:extLst>
                    <a:ext uri="{FF2B5EF4-FFF2-40B4-BE49-F238E27FC236}">
                      <a16:creationId xmlns:a16="http://schemas.microsoft.com/office/drawing/2014/main" id="{F1C2C49D-A917-47E7-B20C-E6299E943BBF}"/>
                    </a:ext>
                  </a:extLst>
                </p:cNvPr>
                <p:cNvSpPr/>
                <p:nvPr/>
              </p:nvSpPr>
              <p:spPr>
                <a:xfrm>
                  <a:off x="15300854" y="6306415"/>
                  <a:ext cx="10795" cy="38100"/>
                </a:xfrm>
                <a:custGeom>
                  <a:avLst/>
                  <a:gdLst/>
                  <a:ahLst/>
                  <a:cxnLst/>
                  <a:rect l="l" t="t" r="r" b="b"/>
                  <a:pathLst>
                    <a:path w="10794" h="38100">
                      <a:moveTo>
                        <a:pt x="10753" y="0"/>
                      </a:moveTo>
                      <a:lnTo>
                        <a:pt x="0" y="0"/>
                      </a:lnTo>
                      <a:lnTo>
                        <a:pt x="0" y="37789"/>
                      </a:lnTo>
                      <a:lnTo>
                        <a:pt x="10753" y="37789"/>
                      </a:lnTo>
                      <a:lnTo>
                        <a:pt x="10753" y="0"/>
                      </a:lnTo>
                      <a:close/>
                    </a:path>
                  </a:pathLst>
                </a:custGeom>
                <a:solidFill>
                  <a:srgbClr val="85BB24"/>
                </a:solidFill>
              </p:spPr>
              <p:txBody>
                <a:bodyPr wrap="square" lIns="0" tIns="0" rIns="0" bIns="0" rtlCol="0"/>
                <a:lstStyle/>
                <a:p>
                  <a:endParaRPr/>
                </a:p>
              </p:txBody>
            </p:sp>
            <p:sp>
              <p:nvSpPr>
                <p:cNvPr id="4160" name="object 876">
                  <a:extLst>
                    <a:ext uri="{FF2B5EF4-FFF2-40B4-BE49-F238E27FC236}">
                      <a16:creationId xmlns:a16="http://schemas.microsoft.com/office/drawing/2014/main" id="{72581C74-5007-423A-BAA3-7CE9CEB67406}"/>
                    </a:ext>
                  </a:extLst>
                </p:cNvPr>
                <p:cNvSpPr/>
                <p:nvPr/>
              </p:nvSpPr>
              <p:spPr>
                <a:xfrm>
                  <a:off x="15300854" y="6306415"/>
                  <a:ext cx="10795" cy="38100"/>
                </a:xfrm>
                <a:custGeom>
                  <a:avLst/>
                  <a:gdLst/>
                  <a:ahLst/>
                  <a:cxnLst/>
                  <a:rect l="l" t="t" r="r" b="b"/>
                  <a:pathLst>
                    <a:path w="10794" h="38100">
                      <a:moveTo>
                        <a:pt x="10753" y="37789"/>
                      </a:moveTo>
                      <a:lnTo>
                        <a:pt x="0" y="37789"/>
                      </a:lnTo>
                      <a:lnTo>
                        <a:pt x="0" y="0"/>
                      </a:lnTo>
                      <a:lnTo>
                        <a:pt x="10753" y="0"/>
                      </a:lnTo>
                      <a:lnTo>
                        <a:pt x="10753" y="37789"/>
                      </a:lnTo>
                      <a:close/>
                    </a:path>
                  </a:pathLst>
                </a:custGeom>
                <a:ln w="10470">
                  <a:solidFill>
                    <a:srgbClr val="86B934"/>
                  </a:solidFill>
                </a:ln>
              </p:spPr>
              <p:txBody>
                <a:bodyPr wrap="square" lIns="0" tIns="0" rIns="0" bIns="0" rtlCol="0"/>
                <a:lstStyle/>
                <a:p>
                  <a:endParaRPr/>
                </a:p>
              </p:txBody>
            </p:sp>
            <p:sp>
              <p:nvSpPr>
                <p:cNvPr id="4161" name="object 877">
                  <a:extLst>
                    <a:ext uri="{FF2B5EF4-FFF2-40B4-BE49-F238E27FC236}">
                      <a16:creationId xmlns:a16="http://schemas.microsoft.com/office/drawing/2014/main" id="{2679A821-0921-4725-AF19-4E28D7564CEC}"/>
                    </a:ext>
                  </a:extLst>
                </p:cNvPr>
                <p:cNvSpPr/>
                <p:nvPr/>
              </p:nvSpPr>
              <p:spPr>
                <a:xfrm>
                  <a:off x="15376255" y="6306415"/>
                  <a:ext cx="10795" cy="38100"/>
                </a:xfrm>
                <a:custGeom>
                  <a:avLst/>
                  <a:gdLst/>
                  <a:ahLst/>
                  <a:cxnLst/>
                  <a:rect l="l" t="t" r="r" b="b"/>
                  <a:pathLst>
                    <a:path w="10794" h="38100">
                      <a:moveTo>
                        <a:pt x="10753" y="0"/>
                      </a:moveTo>
                      <a:lnTo>
                        <a:pt x="0" y="0"/>
                      </a:lnTo>
                      <a:lnTo>
                        <a:pt x="0" y="37789"/>
                      </a:lnTo>
                      <a:lnTo>
                        <a:pt x="10753" y="37789"/>
                      </a:lnTo>
                      <a:lnTo>
                        <a:pt x="10753" y="0"/>
                      </a:lnTo>
                      <a:close/>
                    </a:path>
                  </a:pathLst>
                </a:custGeom>
                <a:solidFill>
                  <a:srgbClr val="85BB24"/>
                </a:solidFill>
              </p:spPr>
              <p:txBody>
                <a:bodyPr wrap="square" lIns="0" tIns="0" rIns="0" bIns="0" rtlCol="0"/>
                <a:lstStyle/>
                <a:p>
                  <a:endParaRPr/>
                </a:p>
              </p:txBody>
            </p:sp>
            <p:sp>
              <p:nvSpPr>
                <p:cNvPr id="4162" name="object 878">
                  <a:extLst>
                    <a:ext uri="{FF2B5EF4-FFF2-40B4-BE49-F238E27FC236}">
                      <a16:creationId xmlns:a16="http://schemas.microsoft.com/office/drawing/2014/main" id="{D6B5BF26-D465-4242-BA86-BB69B4FE2ED3}"/>
                    </a:ext>
                  </a:extLst>
                </p:cNvPr>
                <p:cNvSpPr/>
                <p:nvPr/>
              </p:nvSpPr>
              <p:spPr>
                <a:xfrm>
                  <a:off x="15376255" y="6306415"/>
                  <a:ext cx="10795" cy="38100"/>
                </a:xfrm>
                <a:custGeom>
                  <a:avLst/>
                  <a:gdLst/>
                  <a:ahLst/>
                  <a:cxnLst/>
                  <a:rect l="l" t="t" r="r" b="b"/>
                  <a:pathLst>
                    <a:path w="10794" h="38100">
                      <a:moveTo>
                        <a:pt x="10753" y="37789"/>
                      </a:moveTo>
                      <a:lnTo>
                        <a:pt x="0" y="37789"/>
                      </a:lnTo>
                      <a:lnTo>
                        <a:pt x="0" y="0"/>
                      </a:lnTo>
                      <a:lnTo>
                        <a:pt x="10753" y="0"/>
                      </a:lnTo>
                      <a:lnTo>
                        <a:pt x="10753" y="37789"/>
                      </a:lnTo>
                      <a:close/>
                    </a:path>
                  </a:pathLst>
                </a:custGeom>
                <a:ln w="10470">
                  <a:solidFill>
                    <a:srgbClr val="86B934"/>
                  </a:solidFill>
                </a:ln>
              </p:spPr>
              <p:txBody>
                <a:bodyPr wrap="square" lIns="0" tIns="0" rIns="0" bIns="0" rtlCol="0"/>
                <a:lstStyle/>
                <a:p>
                  <a:endParaRPr/>
                </a:p>
              </p:txBody>
            </p:sp>
            <p:sp>
              <p:nvSpPr>
                <p:cNvPr id="4163" name="object 879">
                  <a:extLst>
                    <a:ext uri="{FF2B5EF4-FFF2-40B4-BE49-F238E27FC236}">
                      <a16:creationId xmlns:a16="http://schemas.microsoft.com/office/drawing/2014/main" id="{9D0380BB-32C6-4DD9-9E48-0F1842139C46}"/>
                    </a:ext>
                  </a:extLst>
                </p:cNvPr>
                <p:cNvSpPr/>
                <p:nvPr/>
              </p:nvSpPr>
              <p:spPr>
                <a:xfrm>
                  <a:off x="15451655" y="6306415"/>
                  <a:ext cx="10795" cy="38100"/>
                </a:xfrm>
                <a:custGeom>
                  <a:avLst/>
                  <a:gdLst/>
                  <a:ahLst/>
                  <a:cxnLst/>
                  <a:rect l="l" t="t" r="r" b="b"/>
                  <a:pathLst>
                    <a:path w="10794" h="38100">
                      <a:moveTo>
                        <a:pt x="10753" y="0"/>
                      </a:moveTo>
                      <a:lnTo>
                        <a:pt x="0" y="0"/>
                      </a:lnTo>
                      <a:lnTo>
                        <a:pt x="0" y="37789"/>
                      </a:lnTo>
                      <a:lnTo>
                        <a:pt x="10753" y="37789"/>
                      </a:lnTo>
                      <a:lnTo>
                        <a:pt x="10753" y="0"/>
                      </a:lnTo>
                      <a:close/>
                    </a:path>
                  </a:pathLst>
                </a:custGeom>
                <a:solidFill>
                  <a:srgbClr val="85BB24"/>
                </a:solidFill>
              </p:spPr>
              <p:txBody>
                <a:bodyPr wrap="square" lIns="0" tIns="0" rIns="0" bIns="0" rtlCol="0"/>
                <a:lstStyle/>
                <a:p>
                  <a:endParaRPr/>
                </a:p>
              </p:txBody>
            </p:sp>
            <p:sp>
              <p:nvSpPr>
                <p:cNvPr id="4164" name="object 880">
                  <a:extLst>
                    <a:ext uri="{FF2B5EF4-FFF2-40B4-BE49-F238E27FC236}">
                      <a16:creationId xmlns:a16="http://schemas.microsoft.com/office/drawing/2014/main" id="{6D646714-37D7-427F-86FE-F8B7C2176EF0}"/>
                    </a:ext>
                  </a:extLst>
                </p:cNvPr>
                <p:cNvSpPr/>
                <p:nvPr/>
              </p:nvSpPr>
              <p:spPr>
                <a:xfrm>
                  <a:off x="15451655" y="6306415"/>
                  <a:ext cx="10795" cy="38100"/>
                </a:xfrm>
                <a:custGeom>
                  <a:avLst/>
                  <a:gdLst/>
                  <a:ahLst/>
                  <a:cxnLst/>
                  <a:rect l="l" t="t" r="r" b="b"/>
                  <a:pathLst>
                    <a:path w="10794" h="38100">
                      <a:moveTo>
                        <a:pt x="10753" y="37789"/>
                      </a:moveTo>
                      <a:lnTo>
                        <a:pt x="0" y="37789"/>
                      </a:lnTo>
                      <a:lnTo>
                        <a:pt x="0" y="0"/>
                      </a:lnTo>
                      <a:lnTo>
                        <a:pt x="10753" y="0"/>
                      </a:lnTo>
                      <a:lnTo>
                        <a:pt x="10753" y="37789"/>
                      </a:lnTo>
                      <a:close/>
                    </a:path>
                  </a:pathLst>
                </a:custGeom>
                <a:ln w="10470">
                  <a:solidFill>
                    <a:srgbClr val="86B934"/>
                  </a:solidFill>
                </a:ln>
              </p:spPr>
              <p:txBody>
                <a:bodyPr wrap="square" lIns="0" tIns="0" rIns="0" bIns="0" rtlCol="0"/>
                <a:lstStyle/>
                <a:p>
                  <a:endParaRPr/>
                </a:p>
              </p:txBody>
            </p:sp>
            <p:sp>
              <p:nvSpPr>
                <p:cNvPr id="4165" name="object 881">
                  <a:extLst>
                    <a:ext uri="{FF2B5EF4-FFF2-40B4-BE49-F238E27FC236}">
                      <a16:creationId xmlns:a16="http://schemas.microsoft.com/office/drawing/2014/main" id="{BA06CED9-2811-4EAE-ABDE-DA5FD3C6DB40}"/>
                    </a:ext>
                  </a:extLst>
                </p:cNvPr>
                <p:cNvSpPr/>
                <p:nvPr/>
              </p:nvSpPr>
              <p:spPr>
                <a:xfrm>
                  <a:off x="15527056" y="6306415"/>
                  <a:ext cx="10795" cy="38100"/>
                </a:xfrm>
                <a:custGeom>
                  <a:avLst/>
                  <a:gdLst/>
                  <a:ahLst/>
                  <a:cxnLst/>
                  <a:rect l="l" t="t" r="r" b="b"/>
                  <a:pathLst>
                    <a:path w="10794" h="38100">
                      <a:moveTo>
                        <a:pt x="10753" y="0"/>
                      </a:moveTo>
                      <a:lnTo>
                        <a:pt x="0" y="0"/>
                      </a:lnTo>
                      <a:lnTo>
                        <a:pt x="0" y="37789"/>
                      </a:lnTo>
                      <a:lnTo>
                        <a:pt x="10753" y="37789"/>
                      </a:lnTo>
                      <a:lnTo>
                        <a:pt x="10753" y="0"/>
                      </a:lnTo>
                      <a:close/>
                    </a:path>
                  </a:pathLst>
                </a:custGeom>
                <a:solidFill>
                  <a:srgbClr val="85BB24"/>
                </a:solidFill>
              </p:spPr>
              <p:txBody>
                <a:bodyPr wrap="square" lIns="0" tIns="0" rIns="0" bIns="0" rtlCol="0"/>
                <a:lstStyle/>
                <a:p>
                  <a:endParaRPr/>
                </a:p>
              </p:txBody>
            </p:sp>
            <p:sp>
              <p:nvSpPr>
                <p:cNvPr id="4166" name="object 882">
                  <a:extLst>
                    <a:ext uri="{FF2B5EF4-FFF2-40B4-BE49-F238E27FC236}">
                      <a16:creationId xmlns:a16="http://schemas.microsoft.com/office/drawing/2014/main" id="{E43A2296-D7FA-4113-91F5-F51E54AF2716}"/>
                    </a:ext>
                  </a:extLst>
                </p:cNvPr>
                <p:cNvSpPr/>
                <p:nvPr/>
              </p:nvSpPr>
              <p:spPr>
                <a:xfrm>
                  <a:off x="15527056" y="6306415"/>
                  <a:ext cx="10795" cy="38100"/>
                </a:xfrm>
                <a:custGeom>
                  <a:avLst/>
                  <a:gdLst/>
                  <a:ahLst/>
                  <a:cxnLst/>
                  <a:rect l="l" t="t" r="r" b="b"/>
                  <a:pathLst>
                    <a:path w="10794" h="38100">
                      <a:moveTo>
                        <a:pt x="10753" y="37789"/>
                      </a:moveTo>
                      <a:lnTo>
                        <a:pt x="0" y="37789"/>
                      </a:lnTo>
                      <a:lnTo>
                        <a:pt x="0" y="0"/>
                      </a:lnTo>
                      <a:lnTo>
                        <a:pt x="10753" y="0"/>
                      </a:lnTo>
                      <a:lnTo>
                        <a:pt x="10753" y="37789"/>
                      </a:lnTo>
                      <a:close/>
                    </a:path>
                  </a:pathLst>
                </a:custGeom>
                <a:ln w="10470">
                  <a:solidFill>
                    <a:srgbClr val="86B934"/>
                  </a:solidFill>
                </a:ln>
              </p:spPr>
              <p:txBody>
                <a:bodyPr wrap="square" lIns="0" tIns="0" rIns="0" bIns="0" rtlCol="0"/>
                <a:lstStyle/>
                <a:p>
                  <a:endParaRPr/>
                </a:p>
              </p:txBody>
            </p:sp>
            <p:sp>
              <p:nvSpPr>
                <p:cNvPr id="4167" name="object 883">
                  <a:extLst>
                    <a:ext uri="{FF2B5EF4-FFF2-40B4-BE49-F238E27FC236}">
                      <a16:creationId xmlns:a16="http://schemas.microsoft.com/office/drawing/2014/main" id="{285C0F57-906A-480B-BBE1-88142AFC33B4}"/>
                    </a:ext>
                  </a:extLst>
                </p:cNvPr>
                <p:cNvSpPr/>
                <p:nvPr/>
              </p:nvSpPr>
              <p:spPr>
                <a:xfrm>
                  <a:off x="15602457" y="6306415"/>
                  <a:ext cx="10795" cy="38100"/>
                </a:xfrm>
                <a:custGeom>
                  <a:avLst/>
                  <a:gdLst/>
                  <a:ahLst/>
                  <a:cxnLst/>
                  <a:rect l="l" t="t" r="r" b="b"/>
                  <a:pathLst>
                    <a:path w="10794" h="38100">
                      <a:moveTo>
                        <a:pt x="10753" y="0"/>
                      </a:moveTo>
                      <a:lnTo>
                        <a:pt x="0" y="0"/>
                      </a:lnTo>
                      <a:lnTo>
                        <a:pt x="0" y="37789"/>
                      </a:lnTo>
                      <a:lnTo>
                        <a:pt x="10753" y="37789"/>
                      </a:lnTo>
                      <a:lnTo>
                        <a:pt x="10753" y="0"/>
                      </a:lnTo>
                      <a:close/>
                    </a:path>
                  </a:pathLst>
                </a:custGeom>
                <a:solidFill>
                  <a:srgbClr val="85BB24"/>
                </a:solidFill>
              </p:spPr>
              <p:txBody>
                <a:bodyPr wrap="square" lIns="0" tIns="0" rIns="0" bIns="0" rtlCol="0"/>
                <a:lstStyle/>
                <a:p>
                  <a:endParaRPr/>
                </a:p>
              </p:txBody>
            </p:sp>
            <p:sp>
              <p:nvSpPr>
                <p:cNvPr id="4168" name="object 884">
                  <a:extLst>
                    <a:ext uri="{FF2B5EF4-FFF2-40B4-BE49-F238E27FC236}">
                      <a16:creationId xmlns:a16="http://schemas.microsoft.com/office/drawing/2014/main" id="{D7DD4C41-F279-47AB-95A7-AC2C2D7D220B}"/>
                    </a:ext>
                  </a:extLst>
                </p:cNvPr>
                <p:cNvSpPr/>
                <p:nvPr/>
              </p:nvSpPr>
              <p:spPr>
                <a:xfrm>
                  <a:off x="15602457" y="6306415"/>
                  <a:ext cx="10795" cy="38100"/>
                </a:xfrm>
                <a:custGeom>
                  <a:avLst/>
                  <a:gdLst/>
                  <a:ahLst/>
                  <a:cxnLst/>
                  <a:rect l="l" t="t" r="r" b="b"/>
                  <a:pathLst>
                    <a:path w="10794" h="38100">
                      <a:moveTo>
                        <a:pt x="10753" y="37789"/>
                      </a:moveTo>
                      <a:lnTo>
                        <a:pt x="0" y="37789"/>
                      </a:lnTo>
                      <a:lnTo>
                        <a:pt x="0" y="0"/>
                      </a:lnTo>
                      <a:lnTo>
                        <a:pt x="10753" y="0"/>
                      </a:lnTo>
                      <a:lnTo>
                        <a:pt x="10753" y="37789"/>
                      </a:lnTo>
                      <a:close/>
                    </a:path>
                  </a:pathLst>
                </a:custGeom>
                <a:ln w="10470">
                  <a:solidFill>
                    <a:srgbClr val="86B934"/>
                  </a:solidFill>
                </a:ln>
              </p:spPr>
              <p:txBody>
                <a:bodyPr wrap="square" lIns="0" tIns="0" rIns="0" bIns="0" rtlCol="0"/>
                <a:lstStyle/>
                <a:p>
                  <a:endParaRPr/>
                </a:p>
              </p:txBody>
            </p:sp>
            <p:sp>
              <p:nvSpPr>
                <p:cNvPr id="4169" name="object 885">
                  <a:extLst>
                    <a:ext uri="{FF2B5EF4-FFF2-40B4-BE49-F238E27FC236}">
                      <a16:creationId xmlns:a16="http://schemas.microsoft.com/office/drawing/2014/main" id="{1B612EFA-09E4-4F3F-89C7-358548FFC68D}"/>
                    </a:ext>
                  </a:extLst>
                </p:cNvPr>
                <p:cNvSpPr/>
                <p:nvPr/>
              </p:nvSpPr>
              <p:spPr>
                <a:xfrm>
                  <a:off x="15677858" y="6306415"/>
                  <a:ext cx="10795" cy="38100"/>
                </a:xfrm>
                <a:custGeom>
                  <a:avLst/>
                  <a:gdLst/>
                  <a:ahLst/>
                  <a:cxnLst/>
                  <a:rect l="l" t="t" r="r" b="b"/>
                  <a:pathLst>
                    <a:path w="10794" h="38100">
                      <a:moveTo>
                        <a:pt x="10753" y="0"/>
                      </a:moveTo>
                      <a:lnTo>
                        <a:pt x="0" y="0"/>
                      </a:lnTo>
                      <a:lnTo>
                        <a:pt x="0" y="37789"/>
                      </a:lnTo>
                      <a:lnTo>
                        <a:pt x="10753" y="37789"/>
                      </a:lnTo>
                      <a:lnTo>
                        <a:pt x="10753" y="0"/>
                      </a:lnTo>
                      <a:close/>
                    </a:path>
                  </a:pathLst>
                </a:custGeom>
                <a:solidFill>
                  <a:srgbClr val="85BB24"/>
                </a:solidFill>
              </p:spPr>
              <p:txBody>
                <a:bodyPr wrap="square" lIns="0" tIns="0" rIns="0" bIns="0" rtlCol="0"/>
                <a:lstStyle/>
                <a:p>
                  <a:endParaRPr/>
                </a:p>
              </p:txBody>
            </p:sp>
            <p:sp>
              <p:nvSpPr>
                <p:cNvPr id="4170" name="object 886">
                  <a:extLst>
                    <a:ext uri="{FF2B5EF4-FFF2-40B4-BE49-F238E27FC236}">
                      <a16:creationId xmlns:a16="http://schemas.microsoft.com/office/drawing/2014/main" id="{407FC327-E669-4434-A5D9-ADD3F50DFAF7}"/>
                    </a:ext>
                  </a:extLst>
                </p:cNvPr>
                <p:cNvSpPr/>
                <p:nvPr/>
              </p:nvSpPr>
              <p:spPr>
                <a:xfrm>
                  <a:off x="15677858" y="6306415"/>
                  <a:ext cx="10795" cy="38100"/>
                </a:xfrm>
                <a:custGeom>
                  <a:avLst/>
                  <a:gdLst/>
                  <a:ahLst/>
                  <a:cxnLst/>
                  <a:rect l="l" t="t" r="r" b="b"/>
                  <a:pathLst>
                    <a:path w="10794" h="38100">
                      <a:moveTo>
                        <a:pt x="10753" y="37789"/>
                      </a:moveTo>
                      <a:lnTo>
                        <a:pt x="0" y="37789"/>
                      </a:lnTo>
                      <a:lnTo>
                        <a:pt x="0" y="0"/>
                      </a:lnTo>
                      <a:lnTo>
                        <a:pt x="10753" y="0"/>
                      </a:lnTo>
                      <a:lnTo>
                        <a:pt x="10753" y="37789"/>
                      </a:lnTo>
                      <a:close/>
                    </a:path>
                  </a:pathLst>
                </a:custGeom>
                <a:ln w="10470">
                  <a:solidFill>
                    <a:srgbClr val="86B934"/>
                  </a:solidFill>
                </a:ln>
              </p:spPr>
              <p:txBody>
                <a:bodyPr wrap="square" lIns="0" tIns="0" rIns="0" bIns="0" rtlCol="0"/>
                <a:lstStyle/>
                <a:p>
                  <a:endParaRPr/>
                </a:p>
              </p:txBody>
            </p:sp>
            <p:sp>
              <p:nvSpPr>
                <p:cNvPr id="4171" name="object 887">
                  <a:extLst>
                    <a:ext uri="{FF2B5EF4-FFF2-40B4-BE49-F238E27FC236}">
                      <a16:creationId xmlns:a16="http://schemas.microsoft.com/office/drawing/2014/main" id="{9653D45C-E513-4F8C-8031-1E90DF407006}"/>
                    </a:ext>
                  </a:extLst>
                </p:cNvPr>
                <p:cNvSpPr/>
                <p:nvPr/>
              </p:nvSpPr>
              <p:spPr>
                <a:xfrm>
                  <a:off x="15753259" y="6306415"/>
                  <a:ext cx="10795" cy="38100"/>
                </a:xfrm>
                <a:custGeom>
                  <a:avLst/>
                  <a:gdLst/>
                  <a:ahLst/>
                  <a:cxnLst/>
                  <a:rect l="l" t="t" r="r" b="b"/>
                  <a:pathLst>
                    <a:path w="10794" h="38100">
                      <a:moveTo>
                        <a:pt x="10753" y="0"/>
                      </a:moveTo>
                      <a:lnTo>
                        <a:pt x="0" y="0"/>
                      </a:lnTo>
                      <a:lnTo>
                        <a:pt x="0" y="37789"/>
                      </a:lnTo>
                      <a:lnTo>
                        <a:pt x="10753" y="37789"/>
                      </a:lnTo>
                      <a:lnTo>
                        <a:pt x="10753" y="0"/>
                      </a:lnTo>
                      <a:close/>
                    </a:path>
                  </a:pathLst>
                </a:custGeom>
                <a:solidFill>
                  <a:srgbClr val="85BB24"/>
                </a:solidFill>
              </p:spPr>
              <p:txBody>
                <a:bodyPr wrap="square" lIns="0" tIns="0" rIns="0" bIns="0" rtlCol="0"/>
                <a:lstStyle/>
                <a:p>
                  <a:endParaRPr/>
                </a:p>
              </p:txBody>
            </p:sp>
            <p:sp>
              <p:nvSpPr>
                <p:cNvPr id="4172" name="object 888">
                  <a:extLst>
                    <a:ext uri="{FF2B5EF4-FFF2-40B4-BE49-F238E27FC236}">
                      <a16:creationId xmlns:a16="http://schemas.microsoft.com/office/drawing/2014/main" id="{CAE9184C-1C4E-4A74-8E61-690A46856BA7}"/>
                    </a:ext>
                  </a:extLst>
                </p:cNvPr>
                <p:cNvSpPr/>
                <p:nvPr/>
              </p:nvSpPr>
              <p:spPr>
                <a:xfrm>
                  <a:off x="15753259" y="6306415"/>
                  <a:ext cx="10795" cy="38100"/>
                </a:xfrm>
                <a:custGeom>
                  <a:avLst/>
                  <a:gdLst/>
                  <a:ahLst/>
                  <a:cxnLst/>
                  <a:rect l="l" t="t" r="r" b="b"/>
                  <a:pathLst>
                    <a:path w="10794" h="38100">
                      <a:moveTo>
                        <a:pt x="10753" y="37789"/>
                      </a:moveTo>
                      <a:lnTo>
                        <a:pt x="0" y="37789"/>
                      </a:lnTo>
                      <a:lnTo>
                        <a:pt x="0" y="0"/>
                      </a:lnTo>
                      <a:lnTo>
                        <a:pt x="10753" y="0"/>
                      </a:lnTo>
                      <a:lnTo>
                        <a:pt x="10753" y="37789"/>
                      </a:lnTo>
                      <a:close/>
                    </a:path>
                  </a:pathLst>
                </a:custGeom>
                <a:ln w="10470">
                  <a:solidFill>
                    <a:srgbClr val="86B934"/>
                  </a:solidFill>
                </a:ln>
              </p:spPr>
              <p:txBody>
                <a:bodyPr wrap="square" lIns="0" tIns="0" rIns="0" bIns="0" rtlCol="0"/>
                <a:lstStyle/>
                <a:p>
                  <a:endParaRPr/>
                </a:p>
              </p:txBody>
            </p:sp>
            <p:sp>
              <p:nvSpPr>
                <p:cNvPr id="4173" name="object 889">
                  <a:extLst>
                    <a:ext uri="{FF2B5EF4-FFF2-40B4-BE49-F238E27FC236}">
                      <a16:creationId xmlns:a16="http://schemas.microsoft.com/office/drawing/2014/main" id="{EB080AEA-FB7C-4CAD-8B52-B752762ECB9A}"/>
                    </a:ext>
                  </a:extLst>
                </p:cNvPr>
                <p:cNvSpPr/>
                <p:nvPr/>
              </p:nvSpPr>
              <p:spPr>
                <a:xfrm>
                  <a:off x="15546358" y="3081027"/>
                  <a:ext cx="189865" cy="4545330"/>
                </a:xfrm>
                <a:custGeom>
                  <a:avLst/>
                  <a:gdLst/>
                  <a:ahLst/>
                  <a:cxnLst/>
                  <a:rect l="l" t="t" r="r" b="b"/>
                  <a:pathLst>
                    <a:path w="189865" h="4545330">
                      <a:moveTo>
                        <a:pt x="13496" y="0"/>
                      </a:moveTo>
                      <a:lnTo>
                        <a:pt x="0" y="534"/>
                      </a:lnTo>
                      <a:lnTo>
                        <a:pt x="176256" y="4545034"/>
                      </a:lnTo>
                      <a:lnTo>
                        <a:pt x="189774" y="4545065"/>
                      </a:lnTo>
                      <a:lnTo>
                        <a:pt x="13496" y="0"/>
                      </a:lnTo>
                      <a:close/>
                    </a:path>
                  </a:pathLst>
                </a:custGeom>
                <a:solidFill>
                  <a:srgbClr val="85BB24"/>
                </a:solidFill>
              </p:spPr>
              <p:txBody>
                <a:bodyPr wrap="square" lIns="0" tIns="0" rIns="0" bIns="0" rtlCol="0"/>
                <a:lstStyle/>
                <a:p>
                  <a:endParaRPr/>
                </a:p>
              </p:txBody>
            </p:sp>
            <p:sp>
              <p:nvSpPr>
                <p:cNvPr id="4174" name="object 890">
                  <a:extLst>
                    <a:ext uri="{FF2B5EF4-FFF2-40B4-BE49-F238E27FC236}">
                      <a16:creationId xmlns:a16="http://schemas.microsoft.com/office/drawing/2014/main" id="{4302C2D5-9DC9-4B61-B7F7-3E4C85FB3D83}"/>
                    </a:ext>
                  </a:extLst>
                </p:cNvPr>
                <p:cNvSpPr/>
                <p:nvPr/>
              </p:nvSpPr>
              <p:spPr>
                <a:xfrm>
                  <a:off x="15546358" y="3081027"/>
                  <a:ext cx="189865" cy="4545330"/>
                </a:xfrm>
                <a:custGeom>
                  <a:avLst/>
                  <a:gdLst/>
                  <a:ahLst/>
                  <a:cxnLst/>
                  <a:rect l="l" t="t" r="r" b="b"/>
                  <a:pathLst>
                    <a:path w="189865" h="4545330">
                      <a:moveTo>
                        <a:pt x="176256" y="4545034"/>
                      </a:moveTo>
                      <a:lnTo>
                        <a:pt x="0" y="534"/>
                      </a:lnTo>
                      <a:lnTo>
                        <a:pt x="13496" y="0"/>
                      </a:lnTo>
                      <a:lnTo>
                        <a:pt x="189774" y="4545065"/>
                      </a:lnTo>
                      <a:lnTo>
                        <a:pt x="176256" y="4545034"/>
                      </a:lnTo>
                      <a:close/>
                    </a:path>
                  </a:pathLst>
                </a:custGeom>
                <a:ln w="10470">
                  <a:solidFill>
                    <a:srgbClr val="86B934"/>
                  </a:solidFill>
                </a:ln>
              </p:spPr>
              <p:txBody>
                <a:bodyPr wrap="square" lIns="0" tIns="0" rIns="0" bIns="0" rtlCol="0"/>
                <a:lstStyle/>
                <a:p>
                  <a:endParaRPr/>
                </a:p>
              </p:txBody>
            </p:sp>
          </p:grpSp>
        </p:grpSp>
        <p:grpSp>
          <p:nvGrpSpPr>
            <p:cNvPr id="15" name="Group 14">
              <a:extLst>
                <a:ext uri="{FF2B5EF4-FFF2-40B4-BE49-F238E27FC236}">
                  <a16:creationId xmlns:a16="http://schemas.microsoft.com/office/drawing/2014/main" id="{B285F2EF-0B80-4A20-B208-8AC64F41E186}"/>
                </a:ext>
              </a:extLst>
            </p:cNvPr>
            <p:cNvGrpSpPr>
              <a:grpSpLocks noChangeAspect="1"/>
            </p:cNvGrpSpPr>
            <p:nvPr/>
          </p:nvGrpSpPr>
          <p:grpSpPr>
            <a:xfrm>
              <a:off x="2130404" y="5596942"/>
              <a:ext cx="626423" cy="3676083"/>
              <a:chOff x="13577534" y="2634889"/>
              <a:chExt cx="691515" cy="4058065"/>
            </a:xfrm>
          </p:grpSpPr>
          <p:grpSp>
            <p:nvGrpSpPr>
              <p:cNvPr id="4031" name="object 675">
                <a:extLst>
                  <a:ext uri="{FF2B5EF4-FFF2-40B4-BE49-F238E27FC236}">
                    <a16:creationId xmlns:a16="http://schemas.microsoft.com/office/drawing/2014/main" id="{F573B179-F798-442C-A997-9EABF668C66A}"/>
                  </a:ext>
                </a:extLst>
              </p:cNvPr>
              <p:cNvGrpSpPr/>
              <p:nvPr/>
            </p:nvGrpSpPr>
            <p:grpSpPr>
              <a:xfrm>
                <a:off x="13650452" y="3800529"/>
                <a:ext cx="538480" cy="2892425"/>
                <a:chOff x="13650452" y="3800529"/>
                <a:chExt cx="538480" cy="2892425"/>
              </a:xfrm>
            </p:grpSpPr>
            <p:sp>
              <p:nvSpPr>
                <p:cNvPr id="4032" name="object 676">
                  <a:extLst>
                    <a:ext uri="{FF2B5EF4-FFF2-40B4-BE49-F238E27FC236}">
                      <a16:creationId xmlns:a16="http://schemas.microsoft.com/office/drawing/2014/main" id="{2FD99E84-7ACD-49B7-A332-5F8DE5BFBF20}"/>
                    </a:ext>
                  </a:extLst>
                </p:cNvPr>
                <p:cNvSpPr/>
                <p:nvPr/>
              </p:nvSpPr>
              <p:spPr>
                <a:xfrm>
                  <a:off x="13678323" y="5543405"/>
                  <a:ext cx="484505" cy="579755"/>
                </a:xfrm>
                <a:custGeom>
                  <a:avLst/>
                  <a:gdLst/>
                  <a:ahLst/>
                  <a:cxnLst/>
                  <a:rect l="l" t="t" r="r" b="b"/>
                  <a:pathLst>
                    <a:path w="484505" h="579754">
                      <a:moveTo>
                        <a:pt x="463546" y="0"/>
                      </a:moveTo>
                      <a:lnTo>
                        <a:pt x="23224" y="0"/>
                      </a:lnTo>
                      <a:lnTo>
                        <a:pt x="0" y="579217"/>
                      </a:lnTo>
                      <a:lnTo>
                        <a:pt x="484445" y="579217"/>
                      </a:lnTo>
                      <a:lnTo>
                        <a:pt x="463546" y="0"/>
                      </a:lnTo>
                      <a:close/>
                    </a:path>
                  </a:pathLst>
                </a:custGeom>
                <a:solidFill>
                  <a:srgbClr val="EAE9EF"/>
                </a:solidFill>
              </p:spPr>
              <p:txBody>
                <a:bodyPr wrap="square" lIns="0" tIns="0" rIns="0" bIns="0" rtlCol="0"/>
                <a:lstStyle/>
                <a:p>
                  <a:endParaRPr/>
                </a:p>
              </p:txBody>
            </p:sp>
            <p:sp>
              <p:nvSpPr>
                <p:cNvPr id="4033" name="object 677">
                  <a:extLst>
                    <a:ext uri="{FF2B5EF4-FFF2-40B4-BE49-F238E27FC236}">
                      <a16:creationId xmlns:a16="http://schemas.microsoft.com/office/drawing/2014/main" id="{C33FBEB8-958D-4D13-941E-01B07ABEC773}"/>
                    </a:ext>
                  </a:extLst>
                </p:cNvPr>
                <p:cNvSpPr/>
                <p:nvPr/>
              </p:nvSpPr>
              <p:spPr>
                <a:xfrm>
                  <a:off x="13678323" y="5543405"/>
                  <a:ext cx="484505" cy="579755"/>
                </a:xfrm>
                <a:custGeom>
                  <a:avLst/>
                  <a:gdLst/>
                  <a:ahLst/>
                  <a:cxnLst/>
                  <a:rect l="l" t="t" r="r" b="b"/>
                  <a:pathLst>
                    <a:path w="484505" h="579754">
                      <a:moveTo>
                        <a:pt x="0" y="579217"/>
                      </a:moveTo>
                      <a:lnTo>
                        <a:pt x="484445" y="579217"/>
                      </a:lnTo>
                      <a:lnTo>
                        <a:pt x="463546" y="0"/>
                      </a:lnTo>
                      <a:lnTo>
                        <a:pt x="23224" y="0"/>
                      </a:lnTo>
                      <a:lnTo>
                        <a:pt x="0" y="579217"/>
                      </a:lnTo>
                      <a:close/>
                    </a:path>
                  </a:pathLst>
                </a:custGeom>
                <a:ln w="10470">
                  <a:solidFill>
                    <a:srgbClr val="86B934"/>
                  </a:solidFill>
                </a:ln>
              </p:spPr>
              <p:txBody>
                <a:bodyPr wrap="square" lIns="0" tIns="0" rIns="0" bIns="0" rtlCol="0"/>
                <a:lstStyle/>
                <a:p>
                  <a:endParaRPr/>
                </a:p>
              </p:txBody>
            </p:sp>
            <p:sp>
              <p:nvSpPr>
                <p:cNvPr id="4034" name="object 678">
                  <a:extLst>
                    <a:ext uri="{FF2B5EF4-FFF2-40B4-BE49-F238E27FC236}">
                      <a16:creationId xmlns:a16="http://schemas.microsoft.com/office/drawing/2014/main" id="{83939BCA-1E5D-499B-B7B2-088871CF9E2B}"/>
                    </a:ext>
                  </a:extLst>
                </p:cNvPr>
                <p:cNvSpPr/>
                <p:nvPr/>
              </p:nvSpPr>
              <p:spPr>
                <a:xfrm>
                  <a:off x="13701546" y="4964191"/>
                  <a:ext cx="440690" cy="579755"/>
                </a:xfrm>
                <a:custGeom>
                  <a:avLst/>
                  <a:gdLst/>
                  <a:ahLst/>
                  <a:cxnLst/>
                  <a:rect l="l" t="t" r="r" b="b"/>
                  <a:pathLst>
                    <a:path w="440690" h="579754">
                      <a:moveTo>
                        <a:pt x="419421" y="0"/>
                      </a:moveTo>
                      <a:lnTo>
                        <a:pt x="23224" y="0"/>
                      </a:lnTo>
                      <a:lnTo>
                        <a:pt x="0" y="579217"/>
                      </a:lnTo>
                      <a:lnTo>
                        <a:pt x="440321" y="579217"/>
                      </a:lnTo>
                      <a:lnTo>
                        <a:pt x="419421" y="0"/>
                      </a:lnTo>
                      <a:close/>
                    </a:path>
                  </a:pathLst>
                </a:custGeom>
                <a:solidFill>
                  <a:srgbClr val="EAE9EF"/>
                </a:solidFill>
              </p:spPr>
              <p:txBody>
                <a:bodyPr wrap="square" lIns="0" tIns="0" rIns="0" bIns="0" rtlCol="0"/>
                <a:lstStyle/>
                <a:p>
                  <a:endParaRPr/>
                </a:p>
              </p:txBody>
            </p:sp>
            <p:sp>
              <p:nvSpPr>
                <p:cNvPr id="4035" name="object 679">
                  <a:extLst>
                    <a:ext uri="{FF2B5EF4-FFF2-40B4-BE49-F238E27FC236}">
                      <a16:creationId xmlns:a16="http://schemas.microsoft.com/office/drawing/2014/main" id="{D8D60C4D-BA7E-4DE3-B5EE-084CC8D18BDC}"/>
                    </a:ext>
                  </a:extLst>
                </p:cNvPr>
                <p:cNvSpPr/>
                <p:nvPr/>
              </p:nvSpPr>
              <p:spPr>
                <a:xfrm>
                  <a:off x="13701546" y="4964191"/>
                  <a:ext cx="440690" cy="579755"/>
                </a:xfrm>
                <a:custGeom>
                  <a:avLst/>
                  <a:gdLst/>
                  <a:ahLst/>
                  <a:cxnLst/>
                  <a:rect l="l" t="t" r="r" b="b"/>
                  <a:pathLst>
                    <a:path w="440690" h="579754">
                      <a:moveTo>
                        <a:pt x="0" y="579217"/>
                      </a:moveTo>
                      <a:lnTo>
                        <a:pt x="440321" y="579217"/>
                      </a:lnTo>
                      <a:lnTo>
                        <a:pt x="419421" y="0"/>
                      </a:lnTo>
                      <a:lnTo>
                        <a:pt x="23224" y="0"/>
                      </a:lnTo>
                      <a:lnTo>
                        <a:pt x="0" y="579217"/>
                      </a:lnTo>
                      <a:close/>
                    </a:path>
                  </a:pathLst>
                </a:custGeom>
                <a:ln w="10470">
                  <a:solidFill>
                    <a:srgbClr val="86B934"/>
                  </a:solidFill>
                </a:ln>
              </p:spPr>
              <p:txBody>
                <a:bodyPr wrap="square" lIns="0" tIns="0" rIns="0" bIns="0" rtlCol="0"/>
                <a:lstStyle/>
                <a:p>
                  <a:endParaRPr/>
                </a:p>
              </p:txBody>
            </p:sp>
            <p:sp>
              <p:nvSpPr>
                <p:cNvPr id="4036" name="object 680">
                  <a:extLst>
                    <a:ext uri="{FF2B5EF4-FFF2-40B4-BE49-F238E27FC236}">
                      <a16:creationId xmlns:a16="http://schemas.microsoft.com/office/drawing/2014/main" id="{EE9ACC31-95E8-4C42-9EB6-32561FE0E1CB}"/>
                    </a:ext>
                  </a:extLst>
                </p:cNvPr>
                <p:cNvSpPr/>
                <p:nvPr/>
              </p:nvSpPr>
              <p:spPr>
                <a:xfrm>
                  <a:off x="13655687" y="6122621"/>
                  <a:ext cx="527685" cy="565150"/>
                </a:xfrm>
                <a:custGeom>
                  <a:avLst/>
                  <a:gdLst/>
                  <a:ahLst/>
                  <a:cxnLst/>
                  <a:rect l="l" t="t" r="r" b="b"/>
                  <a:pathLst>
                    <a:path w="527684" h="565150">
                      <a:moveTo>
                        <a:pt x="507084" y="0"/>
                      </a:moveTo>
                      <a:lnTo>
                        <a:pt x="22638" y="0"/>
                      </a:lnTo>
                      <a:lnTo>
                        <a:pt x="0" y="564537"/>
                      </a:lnTo>
                      <a:lnTo>
                        <a:pt x="527449" y="564506"/>
                      </a:lnTo>
                      <a:lnTo>
                        <a:pt x="507084" y="0"/>
                      </a:lnTo>
                      <a:close/>
                    </a:path>
                  </a:pathLst>
                </a:custGeom>
                <a:solidFill>
                  <a:srgbClr val="EAE9EF"/>
                </a:solidFill>
              </p:spPr>
              <p:txBody>
                <a:bodyPr wrap="square" lIns="0" tIns="0" rIns="0" bIns="0" rtlCol="0"/>
                <a:lstStyle/>
                <a:p>
                  <a:endParaRPr/>
                </a:p>
              </p:txBody>
            </p:sp>
            <p:sp>
              <p:nvSpPr>
                <p:cNvPr id="4037" name="object 681">
                  <a:extLst>
                    <a:ext uri="{FF2B5EF4-FFF2-40B4-BE49-F238E27FC236}">
                      <a16:creationId xmlns:a16="http://schemas.microsoft.com/office/drawing/2014/main" id="{5620DAB0-027D-4840-BC93-9FEF2E9A07DB}"/>
                    </a:ext>
                  </a:extLst>
                </p:cNvPr>
                <p:cNvSpPr/>
                <p:nvPr/>
              </p:nvSpPr>
              <p:spPr>
                <a:xfrm>
                  <a:off x="13655687" y="6122621"/>
                  <a:ext cx="527685" cy="565150"/>
                </a:xfrm>
                <a:custGeom>
                  <a:avLst/>
                  <a:gdLst/>
                  <a:ahLst/>
                  <a:cxnLst/>
                  <a:rect l="l" t="t" r="r" b="b"/>
                  <a:pathLst>
                    <a:path w="527684" h="565150">
                      <a:moveTo>
                        <a:pt x="0" y="564537"/>
                      </a:moveTo>
                      <a:lnTo>
                        <a:pt x="527449" y="564506"/>
                      </a:lnTo>
                      <a:lnTo>
                        <a:pt x="507084" y="0"/>
                      </a:lnTo>
                      <a:lnTo>
                        <a:pt x="22638" y="0"/>
                      </a:lnTo>
                      <a:lnTo>
                        <a:pt x="0" y="564537"/>
                      </a:lnTo>
                      <a:close/>
                    </a:path>
                  </a:pathLst>
                </a:custGeom>
                <a:ln w="10470">
                  <a:solidFill>
                    <a:srgbClr val="86B934"/>
                  </a:solidFill>
                </a:ln>
              </p:spPr>
              <p:txBody>
                <a:bodyPr wrap="square" lIns="0" tIns="0" rIns="0" bIns="0" rtlCol="0"/>
                <a:lstStyle/>
                <a:p>
                  <a:endParaRPr/>
                </a:p>
              </p:txBody>
            </p:sp>
            <p:sp>
              <p:nvSpPr>
                <p:cNvPr id="4038" name="object 682">
                  <a:extLst>
                    <a:ext uri="{FF2B5EF4-FFF2-40B4-BE49-F238E27FC236}">
                      <a16:creationId xmlns:a16="http://schemas.microsoft.com/office/drawing/2014/main" id="{FA114483-E04A-47C7-A4F9-52DC65095A87}"/>
                    </a:ext>
                  </a:extLst>
                </p:cNvPr>
                <p:cNvSpPr/>
                <p:nvPr/>
              </p:nvSpPr>
              <p:spPr>
                <a:xfrm>
                  <a:off x="13724770" y="4384977"/>
                  <a:ext cx="396240" cy="579755"/>
                </a:xfrm>
                <a:custGeom>
                  <a:avLst/>
                  <a:gdLst/>
                  <a:ahLst/>
                  <a:cxnLst/>
                  <a:rect l="l" t="t" r="r" b="b"/>
                  <a:pathLst>
                    <a:path w="396240" h="579754">
                      <a:moveTo>
                        <a:pt x="375297" y="0"/>
                      </a:moveTo>
                      <a:lnTo>
                        <a:pt x="23224" y="0"/>
                      </a:lnTo>
                      <a:lnTo>
                        <a:pt x="0" y="579217"/>
                      </a:lnTo>
                      <a:lnTo>
                        <a:pt x="396197" y="579217"/>
                      </a:lnTo>
                      <a:lnTo>
                        <a:pt x="375297" y="0"/>
                      </a:lnTo>
                      <a:close/>
                    </a:path>
                  </a:pathLst>
                </a:custGeom>
                <a:solidFill>
                  <a:srgbClr val="EAE9EF"/>
                </a:solidFill>
              </p:spPr>
              <p:txBody>
                <a:bodyPr wrap="square" lIns="0" tIns="0" rIns="0" bIns="0" rtlCol="0"/>
                <a:lstStyle/>
                <a:p>
                  <a:endParaRPr/>
                </a:p>
              </p:txBody>
            </p:sp>
            <p:sp>
              <p:nvSpPr>
                <p:cNvPr id="4039" name="object 683">
                  <a:extLst>
                    <a:ext uri="{FF2B5EF4-FFF2-40B4-BE49-F238E27FC236}">
                      <a16:creationId xmlns:a16="http://schemas.microsoft.com/office/drawing/2014/main" id="{D893EFB2-1FCA-4B2D-BDAA-FF741EF19D27}"/>
                    </a:ext>
                  </a:extLst>
                </p:cNvPr>
                <p:cNvSpPr/>
                <p:nvPr/>
              </p:nvSpPr>
              <p:spPr>
                <a:xfrm>
                  <a:off x="13724770" y="4384977"/>
                  <a:ext cx="396240" cy="579755"/>
                </a:xfrm>
                <a:custGeom>
                  <a:avLst/>
                  <a:gdLst/>
                  <a:ahLst/>
                  <a:cxnLst/>
                  <a:rect l="l" t="t" r="r" b="b"/>
                  <a:pathLst>
                    <a:path w="396240" h="579754">
                      <a:moveTo>
                        <a:pt x="0" y="579217"/>
                      </a:moveTo>
                      <a:lnTo>
                        <a:pt x="396197" y="579217"/>
                      </a:lnTo>
                      <a:lnTo>
                        <a:pt x="375297" y="0"/>
                      </a:lnTo>
                      <a:lnTo>
                        <a:pt x="23224" y="0"/>
                      </a:lnTo>
                      <a:lnTo>
                        <a:pt x="0" y="579217"/>
                      </a:lnTo>
                      <a:close/>
                    </a:path>
                  </a:pathLst>
                </a:custGeom>
                <a:ln w="10470">
                  <a:solidFill>
                    <a:srgbClr val="86B934"/>
                  </a:solidFill>
                </a:ln>
              </p:spPr>
              <p:txBody>
                <a:bodyPr wrap="square" lIns="0" tIns="0" rIns="0" bIns="0" rtlCol="0"/>
                <a:lstStyle/>
                <a:p>
                  <a:endParaRPr/>
                </a:p>
              </p:txBody>
            </p:sp>
            <p:sp>
              <p:nvSpPr>
                <p:cNvPr id="4040" name="object 684">
                  <a:extLst>
                    <a:ext uri="{FF2B5EF4-FFF2-40B4-BE49-F238E27FC236}">
                      <a16:creationId xmlns:a16="http://schemas.microsoft.com/office/drawing/2014/main" id="{4CA8C123-16AD-4077-B140-41BF972FA6B6}"/>
                    </a:ext>
                  </a:extLst>
                </p:cNvPr>
                <p:cNvSpPr/>
                <p:nvPr/>
              </p:nvSpPr>
              <p:spPr>
                <a:xfrm>
                  <a:off x="13747992" y="3805764"/>
                  <a:ext cx="352425" cy="579755"/>
                </a:xfrm>
                <a:custGeom>
                  <a:avLst/>
                  <a:gdLst/>
                  <a:ahLst/>
                  <a:cxnLst/>
                  <a:rect l="l" t="t" r="r" b="b"/>
                  <a:pathLst>
                    <a:path w="352425" h="579754">
                      <a:moveTo>
                        <a:pt x="331173" y="0"/>
                      </a:moveTo>
                      <a:lnTo>
                        <a:pt x="23224" y="0"/>
                      </a:lnTo>
                      <a:lnTo>
                        <a:pt x="0" y="579217"/>
                      </a:lnTo>
                      <a:lnTo>
                        <a:pt x="352073" y="579217"/>
                      </a:lnTo>
                      <a:lnTo>
                        <a:pt x="331173" y="0"/>
                      </a:lnTo>
                      <a:close/>
                    </a:path>
                  </a:pathLst>
                </a:custGeom>
                <a:solidFill>
                  <a:srgbClr val="EAE9EF"/>
                </a:solidFill>
              </p:spPr>
              <p:txBody>
                <a:bodyPr wrap="square" lIns="0" tIns="0" rIns="0" bIns="0" rtlCol="0"/>
                <a:lstStyle/>
                <a:p>
                  <a:endParaRPr/>
                </a:p>
              </p:txBody>
            </p:sp>
            <p:sp>
              <p:nvSpPr>
                <p:cNvPr id="4041" name="object 685">
                  <a:extLst>
                    <a:ext uri="{FF2B5EF4-FFF2-40B4-BE49-F238E27FC236}">
                      <a16:creationId xmlns:a16="http://schemas.microsoft.com/office/drawing/2014/main" id="{192EBCCE-0125-45B9-B329-2B3CC79AB2DF}"/>
                    </a:ext>
                  </a:extLst>
                </p:cNvPr>
                <p:cNvSpPr/>
                <p:nvPr/>
              </p:nvSpPr>
              <p:spPr>
                <a:xfrm>
                  <a:off x="13747992" y="3805764"/>
                  <a:ext cx="352425" cy="579755"/>
                </a:xfrm>
                <a:custGeom>
                  <a:avLst/>
                  <a:gdLst/>
                  <a:ahLst/>
                  <a:cxnLst/>
                  <a:rect l="l" t="t" r="r" b="b"/>
                  <a:pathLst>
                    <a:path w="352425" h="579754">
                      <a:moveTo>
                        <a:pt x="23224" y="0"/>
                      </a:moveTo>
                      <a:lnTo>
                        <a:pt x="0" y="579217"/>
                      </a:lnTo>
                      <a:lnTo>
                        <a:pt x="352073" y="579217"/>
                      </a:lnTo>
                      <a:lnTo>
                        <a:pt x="331173" y="0"/>
                      </a:lnTo>
                      <a:lnTo>
                        <a:pt x="23224" y="0"/>
                      </a:lnTo>
                      <a:close/>
                    </a:path>
                  </a:pathLst>
                </a:custGeom>
                <a:ln w="10470">
                  <a:solidFill>
                    <a:srgbClr val="86B934"/>
                  </a:solidFill>
                </a:ln>
              </p:spPr>
              <p:txBody>
                <a:bodyPr wrap="square" lIns="0" tIns="0" rIns="0" bIns="0" rtlCol="0"/>
                <a:lstStyle/>
                <a:p>
                  <a:endParaRPr/>
                </a:p>
              </p:txBody>
            </p:sp>
          </p:grpSp>
          <p:grpSp>
            <p:nvGrpSpPr>
              <p:cNvPr id="4042" name="object 686">
                <a:extLst>
                  <a:ext uri="{FF2B5EF4-FFF2-40B4-BE49-F238E27FC236}">
                    <a16:creationId xmlns:a16="http://schemas.microsoft.com/office/drawing/2014/main" id="{BAAD0BE3-9D7A-45AF-9E6A-3FC3FEF90490}"/>
                  </a:ext>
                </a:extLst>
              </p:cNvPr>
              <p:cNvGrpSpPr/>
              <p:nvPr/>
            </p:nvGrpSpPr>
            <p:grpSpPr>
              <a:xfrm>
                <a:off x="13577534" y="2634889"/>
                <a:ext cx="691515" cy="4057650"/>
                <a:chOff x="13577534" y="2634889"/>
                <a:chExt cx="691515" cy="4057650"/>
              </a:xfrm>
            </p:grpSpPr>
            <p:sp>
              <p:nvSpPr>
                <p:cNvPr id="4043" name="object 687">
                  <a:extLst>
                    <a:ext uri="{FF2B5EF4-FFF2-40B4-BE49-F238E27FC236}">
                      <a16:creationId xmlns:a16="http://schemas.microsoft.com/office/drawing/2014/main" id="{5B4345E9-1A6F-48B6-95E5-649234BEF315}"/>
                    </a:ext>
                  </a:extLst>
                </p:cNvPr>
                <p:cNvSpPr/>
                <p:nvPr/>
              </p:nvSpPr>
              <p:spPr>
                <a:xfrm>
                  <a:off x="13797386" y="3063952"/>
                  <a:ext cx="258445" cy="89535"/>
                </a:xfrm>
                <a:custGeom>
                  <a:avLst/>
                  <a:gdLst/>
                  <a:ahLst/>
                  <a:cxnLst/>
                  <a:rect l="l" t="t" r="r" b="b"/>
                  <a:pathLst>
                    <a:path w="258444" h="89535">
                      <a:moveTo>
                        <a:pt x="255007" y="0"/>
                      </a:moveTo>
                      <a:lnTo>
                        <a:pt x="3570" y="0"/>
                      </a:lnTo>
                      <a:lnTo>
                        <a:pt x="0" y="89054"/>
                      </a:lnTo>
                      <a:lnTo>
                        <a:pt x="258222" y="89054"/>
                      </a:lnTo>
                      <a:lnTo>
                        <a:pt x="255007" y="0"/>
                      </a:lnTo>
                      <a:close/>
                    </a:path>
                  </a:pathLst>
                </a:custGeom>
                <a:solidFill>
                  <a:srgbClr val="EAE9EF"/>
                </a:solidFill>
              </p:spPr>
              <p:txBody>
                <a:bodyPr wrap="square" lIns="0" tIns="0" rIns="0" bIns="0" rtlCol="0"/>
                <a:lstStyle/>
                <a:p>
                  <a:endParaRPr/>
                </a:p>
              </p:txBody>
            </p:sp>
            <p:sp>
              <p:nvSpPr>
                <p:cNvPr id="4044" name="object 688">
                  <a:extLst>
                    <a:ext uri="{FF2B5EF4-FFF2-40B4-BE49-F238E27FC236}">
                      <a16:creationId xmlns:a16="http://schemas.microsoft.com/office/drawing/2014/main" id="{3ABDC755-A969-4022-A5F9-04DBD43E5B7E}"/>
                    </a:ext>
                  </a:extLst>
                </p:cNvPr>
                <p:cNvSpPr/>
                <p:nvPr/>
              </p:nvSpPr>
              <p:spPr>
                <a:xfrm>
                  <a:off x="13797386" y="3063952"/>
                  <a:ext cx="258445" cy="89535"/>
                </a:xfrm>
                <a:custGeom>
                  <a:avLst/>
                  <a:gdLst/>
                  <a:ahLst/>
                  <a:cxnLst/>
                  <a:rect l="l" t="t" r="r" b="b"/>
                  <a:pathLst>
                    <a:path w="258444" h="89535">
                      <a:moveTo>
                        <a:pt x="3570" y="0"/>
                      </a:moveTo>
                      <a:lnTo>
                        <a:pt x="0" y="89054"/>
                      </a:lnTo>
                      <a:lnTo>
                        <a:pt x="258222" y="89054"/>
                      </a:lnTo>
                      <a:lnTo>
                        <a:pt x="255007" y="0"/>
                      </a:lnTo>
                      <a:lnTo>
                        <a:pt x="3570" y="0"/>
                      </a:lnTo>
                      <a:close/>
                    </a:path>
                  </a:pathLst>
                </a:custGeom>
                <a:ln w="10470">
                  <a:solidFill>
                    <a:srgbClr val="86B934"/>
                  </a:solidFill>
                </a:ln>
              </p:spPr>
              <p:txBody>
                <a:bodyPr wrap="square" lIns="0" tIns="0" rIns="0" bIns="0" rtlCol="0"/>
                <a:lstStyle/>
                <a:p>
                  <a:endParaRPr/>
                </a:p>
              </p:txBody>
            </p:sp>
            <p:sp>
              <p:nvSpPr>
                <p:cNvPr id="4045" name="object 689">
                  <a:extLst>
                    <a:ext uri="{FF2B5EF4-FFF2-40B4-BE49-F238E27FC236}">
                      <a16:creationId xmlns:a16="http://schemas.microsoft.com/office/drawing/2014/main" id="{DE2DEE06-ED47-479C-8BF6-53059A652B34}"/>
                    </a:ext>
                  </a:extLst>
                </p:cNvPr>
                <p:cNvSpPr/>
                <p:nvPr/>
              </p:nvSpPr>
              <p:spPr>
                <a:xfrm>
                  <a:off x="13800960" y="2644736"/>
                  <a:ext cx="251460" cy="419734"/>
                </a:xfrm>
                <a:custGeom>
                  <a:avLst/>
                  <a:gdLst/>
                  <a:ahLst/>
                  <a:cxnLst/>
                  <a:rect l="l" t="t" r="r" b="b"/>
                  <a:pathLst>
                    <a:path w="251459" h="419735">
                      <a:moveTo>
                        <a:pt x="236306" y="0"/>
                      </a:moveTo>
                      <a:lnTo>
                        <a:pt x="16805" y="0"/>
                      </a:lnTo>
                      <a:lnTo>
                        <a:pt x="0" y="419212"/>
                      </a:lnTo>
                      <a:lnTo>
                        <a:pt x="251437" y="419212"/>
                      </a:lnTo>
                      <a:lnTo>
                        <a:pt x="236306" y="0"/>
                      </a:lnTo>
                      <a:close/>
                    </a:path>
                  </a:pathLst>
                </a:custGeom>
                <a:solidFill>
                  <a:srgbClr val="259CA6"/>
                </a:solidFill>
              </p:spPr>
              <p:txBody>
                <a:bodyPr wrap="square" lIns="0" tIns="0" rIns="0" bIns="0" rtlCol="0"/>
                <a:lstStyle/>
                <a:p>
                  <a:endParaRPr/>
                </a:p>
              </p:txBody>
            </p:sp>
            <p:sp>
              <p:nvSpPr>
                <p:cNvPr id="4046" name="object 690">
                  <a:extLst>
                    <a:ext uri="{FF2B5EF4-FFF2-40B4-BE49-F238E27FC236}">
                      <a16:creationId xmlns:a16="http://schemas.microsoft.com/office/drawing/2014/main" id="{D51584A9-6A2A-4626-A65F-1E41D7535F69}"/>
                    </a:ext>
                  </a:extLst>
                </p:cNvPr>
                <p:cNvSpPr/>
                <p:nvPr/>
              </p:nvSpPr>
              <p:spPr>
                <a:xfrm>
                  <a:off x="13800960" y="2644736"/>
                  <a:ext cx="251460" cy="419734"/>
                </a:xfrm>
                <a:custGeom>
                  <a:avLst/>
                  <a:gdLst/>
                  <a:ahLst/>
                  <a:cxnLst/>
                  <a:rect l="l" t="t" r="r" b="b"/>
                  <a:pathLst>
                    <a:path w="251459" h="419735">
                      <a:moveTo>
                        <a:pt x="236306" y="0"/>
                      </a:moveTo>
                      <a:lnTo>
                        <a:pt x="16805" y="0"/>
                      </a:lnTo>
                      <a:lnTo>
                        <a:pt x="0" y="419212"/>
                      </a:lnTo>
                      <a:lnTo>
                        <a:pt x="251437" y="419212"/>
                      </a:lnTo>
                      <a:lnTo>
                        <a:pt x="236306" y="0"/>
                      </a:lnTo>
                      <a:close/>
                    </a:path>
                  </a:pathLst>
                </a:custGeom>
                <a:ln w="10470">
                  <a:solidFill>
                    <a:srgbClr val="86B934"/>
                  </a:solidFill>
                </a:ln>
              </p:spPr>
              <p:txBody>
                <a:bodyPr wrap="square" lIns="0" tIns="0" rIns="0" bIns="0" rtlCol="0"/>
                <a:lstStyle/>
                <a:p>
                  <a:endParaRPr/>
                </a:p>
              </p:txBody>
            </p:sp>
            <p:sp>
              <p:nvSpPr>
                <p:cNvPr id="4047" name="object 691">
                  <a:extLst>
                    <a:ext uri="{FF2B5EF4-FFF2-40B4-BE49-F238E27FC236}">
                      <a16:creationId xmlns:a16="http://schemas.microsoft.com/office/drawing/2014/main" id="{4FD089E7-B791-476F-B4BC-B53A44B459D7}"/>
                    </a:ext>
                  </a:extLst>
                </p:cNvPr>
                <p:cNvSpPr/>
                <p:nvPr/>
              </p:nvSpPr>
              <p:spPr>
                <a:xfrm>
                  <a:off x="13794444" y="3153005"/>
                  <a:ext cx="264160" cy="73660"/>
                </a:xfrm>
                <a:custGeom>
                  <a:avLst/>
                  <a:gdLst/>
                  <a:ahLst/>
                  <a:cxnLst/>
                  <a:rect l="l" t="t" r="r" b="b"/>
                  <a:pathLst>
                    <a:path w="264159" h="73660">
                      <a:moveTo>
                        <a:pt x="261164" y="0"/>
                      </a:moveTo>
                      <a:lnTo>
                        <a:pt x="2942" y="0"/>
                      </a:lnTo>
                      <a:lnTo>
                        <a:pt x="0" y="73547"/>
                      </a:lnTo>
                      <a:lnTo>
                        <a:pt x="263824" y="73547"/>
                      </a:lnTo>
                      <a:lnTo>
                        <a:pt x="261164" y="0"/>
                      </a:lnTo>
                      <a:close/>
                    </a:path>
                  </a:pathLst>
                </a:custGeom>
                <a:solidFill>
                  <a:srgbClr val="259CA6"/>
                </a:solidFill>
              </p:spPr>
              <p:txBody>
                <a:bodyPr wrap="square" lIns="0" tIns="0" rIns="0" bIns="0" rtlCol="0"/>
                <a:lstStyle/>
                <a:p>
                  <a:endParaRPr/>
                </a:p>
              </p:txBody>
            </p:sp>
            <p:sp>
              <p:nvSpPr>
                <p:cNvPr id="4048" name="object 692">
                  <a:extLst>
                    <a:ext uri="{FF2B5EF4-FFF2-40B4-BE49-F238E27FC236}">
                      <a16:creationId xmlns:a16="http://schemas.microsoft.com/office/drawing/2014/main" id="{BD9230E5-9F3D-4433-9AC5-E50E0F172507}"/>
                    </a:ext>
                  </a:extLst>
                </p:cNvPr>
                <p:cNvSpPr/>
                <p:nvPr/>
              </p:nvSpPr>
              <p:spPr>
                <a:xfrm>
                  <a:off x="13794444" y="3153005"/>
                  <a:ext cx="264160" cy="73660"/>
                </a:xfrm>
                <a:custGeom>
                  <a:avLst/>
                  <a:gdLst/>
                  <a:ahLst/>
                  <a:cxnLst/>
                  <a:rect l="l" t="t" r="r" b="b"/>
                  <a:pathLst>
                    <a:path w="264159" h="73660">
                      <a:moveTo>
                        <a:pt x="2942" y="0"/>
                      </a:moveTo>
                      <a:lnTo>
                        <a:pt x="0" y="73547"/>
                      </a:lnTo>
                      <a:lnTo>
                        <a:pt x="263824" y="73547"/>
                      </a:lnTo>
                      <a:lnTo>
                        <a:pt x="261164" y="0"/>
                      </a:lnTo>
                      <a:lnTo>
                        <a:pt x="2942" y="0"/>
                      </a:lnTo>
                      <a:close/>
                    </a:path>
                  </a:pathLst>
                </a:custGeom>
                <a:ln w="10470">
                  <a:solidFill>
                    <a:srgbClr val="86B934"/>
                  </a:solidFill>
                </a:ln>
              </p:spPr>
              <p:txBody>
                <a:bodyPr wrap="square" lIns="0" tIns="0" rIns="0" bIns="0" rtlCol="0"/>
                <a:lstStyle/>
                <a:p>
                  <a:endParaRPr/>
                </a:p>
              </p:txBody>
            </p:sp>
            <p:sp>
              <p:nvSpPr>
                <p:cNvPr id="4049" name="object 693">
                  <a:extLst>
                    <a:ext uri="{FF2B5EF4-FFF2-40B4-BE49-F238E27FC236}">
                      <a16:creationId xmlns:a16="http://schemas.microsoft.com/office/drawing/2014/main" id="{AF70728D-7E0A-4DB3-A2F0-83534F8CCF29}"/>
                    </a:ext>
                  </a:extLst>
                </p:cNvPr>
                <p:cNvSpPr/>
                <p:nvPr/>
              </p:nvSpPr>
              <p:spPr>
                <a:xfrm>
                  <a:off x="13771214" y="3226550"/>
                  <a:ext cx="307975" cy="579755"/>
                </a:xfrm>
                <a:custGeom>
                  <a:avLst/>
                  <a:gdLst/>
                  <a:ahLst/>
                  <a:cxnLst/>
                  <a:rect l="l" t="t" r="r" b="b"/>
                  <a:pathLst>
                    <a:path w="307975" h="579754">
                      <a:moveTo>
                        <a:pt x="287048" y="0"/>
                      </a:moveTo>
                      <a:lnTo>
                        <a:pt x="23224" y="0"/>
                      </a:lnTo>
                      <a:lnTo>
                        <a:pt x="0" y="579217"/>
                      </a:lnTo>
                      <a:lnTo>
                        <a:pt x="307948" y="579217"/>
                      </a:lnTo>
                      <a:lnTo>
                        <a:pt x="287048" y="0"/>
                      </a:lnTo>
                      <a:close/>
                    </a:path>
                  </a:pathLst>
                </a:custGeom>
                <a:solidFill>
                  <a:srgbClr val="EAE9EF"/>
                </a:solidFill>
              </p:spPr>
              <p:txBody>
                <a:bodyPr wrap="square" lIns="0" tIns="0" rIns="0" bIns="0" rtlCol="0"/>
                <a:lstStyle/>
                <a:p>
                  <a:endParaRPr/>
                </a:p>
              </p:txBody>
            </p:sp>
            <p:sp>
              <p:nvSpPr>
                <p:cNvPr id="4050" name="object 694">
                  <a:extLst>
                    <a:ext uri="{FF2B5EF4-FFF2-40B4-BE49-F238E27FC236}">
                      <a16:creationId xmlns:a16="http://schemas.microsoft.com/office/drawing/2014/main" id="{0BA71B1E-1452-494B-ADCD-8A3CEB6248B3}"/>
                    </a:ext>
                  </a:extLst>
                </p:cNvPr>
                <p:cNvSpPr/>
                <p:nvPr/>
              </p:nvSpPr>
              <p:spPr>
                <a:xfrm>
                  <a:off x="13771214" y="3226550"/>
                  <a:ext cx="307975" cy="579755"/>
                </a:xfrm>
                <a:custGeom>
                  <a:avLst/>
                  <a:gdLst/>
                  <a:ahLst/>
                  <a:cxnLst/>
                  <a:rect l="l" t="t" r="r" b="b"/>
                  <a:pathLst>
                    <a:path w="307975" h="579754">
                      <a:moveTo>
                        <a:pt x="287048" y="0"/>
                      </a:moveTo>
                      <a:lnTo>
                        <a:pt x="23224" y="0"/>
                      </a:lnTo>
                      <a:lnTo>
                        <a:pt x="0" y="579217"/>
                      </a:lnTo>
                      <a:lnTo>
                        <a:pt x="307948" y="579217"/>
                      </a:lnTo>
                      <a:lnTo>
                        <a:pt x="287048" y="0"/>
                      </a:lnTo>
                      <a:close/>
                    </a:path>
                  </a:pathLst>
                </a:custGeom>
                <a:ln w="10470">
                  <a:solidFill>
                    <a:srgbClr val="86B934"/>
                  </a:solidFill>
                </a:ln>
              </p:spPr>
              <p:txBody>
                <a:bodyPr wrap="square" lIns="0" tIns="0" rIns="0" bIns="0" rtlCol="0"/>
                <a:lstStyle/>
                <a:p>
                  <a:endParaRPr/>
                </a:p>
              </p:txBody>
            </p:sp>
            <p:sp>
              <p:nvSpPr>
                <p:cNvPr id="4051" name="object 695">
                  <a:extLst>
                    <a:ext uri="{FF2B5EF4-FFF2-40B4-BE49-F238E27FC236}">
                      <a16:creationId xmlns:a16="http://schemas.microsoft.com/office/drawing/2014/main" id="{FEF04A14-3C21-4F54-AC04-6FC1C8387447}"/>
                    </a:ext>
                  </a:extLst>
                </p:cNvPr>
                <p:cNvSpPr/>
                <p:nvPr/>
              </p:nvSpPr>
              <p:spPr>
                <a:xfrm>
                  <a:off x="13817124" y="2644739"/>
                  <a:ext cx="210820" cy="4043045"/>
                </a:xfrm>
                <a:custGeom>
                  <a:avLst/>
                  <a:gdLst/>
                  <a:ahLst/>
                  <a:cxnLst/>
                  <a:rect l="l" t="t" r="r" b="b"/>
                  <a:pathLst>
                    <a:path w="210819" h="4043045">
                      <a:moveTo>
                        <a:pt x="152037" y="0"/>
                      </a:moveTo>
                      <a:lnTo>
                        <a:pt x="64699" y="0"/>
                      </a:lnTo>
                      <a:lnTo>
                        <a:pt x="9214" y="3477883"/>
                      </a:lnTo>
                      <a:lnTo>
                        <a:pt x="0" y="4042421"/>
                      </a:lnTo>
                      <a:lnTo>
                        <a:pt x="210265" y="4042421"/>
                      </a:lnTo>
                      <a:lnTo>
                        <a:pt x="201972" y="3477883"/>
                      </a:lnTo>
                      <a:lnTo>
                        <a:pt x="152037" y="0"/>
                      </a:lnTo>
                      <a:close/>
                    </a:path>
                  </a:pathLst>
                </a:custGeom>
                <a:solidFill>
                  <a:srgbClr val="FFFFF7">
                    <a:alpha val="52999"/>
                  </a:srgbClr>
                </a:solidFill>
              </p:spPr>
              <p:txBody>
                <a:bodyPr wrap="square" lIns="0" tIns="0" rIns="0" bIns="0" rtlCol="0"/>
                <a:lstStyle/>
                <a:p>
                  <a:endParaRPr/>
                </a:p>
              </p:txBody>
            </p:sp>
            <p:sp>
              <p:nvSpPr>
                <p:cNvPr id="4052" name="object 696">
                  <a:extLst>
                    <a:ext uri="{FF2B5EF4-FFF2-40B4-BE49-F238E27FC236}">
                      <a16:creationId xmlns:a16="http://schemas.microsoft.com/office/drawing/2014/main" id="{F7D7033E-2CA3-4E4C-9702-B1DECAACA1E6}"/>
                    </a:ext>
                  </a:extLst>
                </p:cNvPr>
                <p:cNvSpPr/>
                <p:nvPr/>
              </p:nvSpPr>
              <p:spPr>
                <a:xfrm>
                  <a:off x="13817124" y="2644739"/>
                  <a:ext cx="210820" cy="4043045"/>
                </a:xfrm>
                <a:custGeom>
                  <a:avLst/>
                  <a:gdLst/>
                  <a:ahLst/>
                  <a:cxnLst/>
                  <a:rect l="l" t="t" r="r" b="b"/>
                  <a:pathLst>
                    <a:path w="210819" h="4043045">
                      <a:moveTo>
                        <a:pt x="201972" y="3477883"/>
                      </a:moveTo>
                      <a:lnTo>
                        <a:pt x="193659" y="2898665"/>
                      </a:lnTo>
                      <a:lnTo>
                        <a:pt x="185345" y="2319458"/>
                      </a:lnTo>
                      <a:lnTo>
                        <a:pt x="177020" y="1740240"/>
                      </a:lnTo>
                      <a:lnTo>
                        <a:pt x="168706" y="1161022"/>
                      </a:lnTo>
                      <a:lnTo>
                        <a:pt x="160393" y="581814"/>
                      </a:lnTo>
                      <a:lnTo>
                        <a:pt x="152037" y="0"/>
                      </a:lnTo>
                      <a:lnTo>
                        <a:pt x="64699" y="0"/>
                      </a:lnTo>
                      <a:lnTo>
                        <a:pt x="55422" y="581814"/>
                      </a:lnTo>
                      <a:lnTo>
                        <a:pt x="46176" y="1161022"/>
                      </a:lnTo>
                      <a:lnTo>
                        <a:pt x="36941" y="1740240"/>
                      </a:lnTo>
                      <a:lnTo>
                        <a:pt x="27695" y="2319458"/>
                      </a:lnTo>
                      <a:lnTo>
                        <a:pt x="18460" y="2898665"/>
                      </a:lnTo>
                      <a:lnTo>
                        <a:pt x="9214" y="3477883"/>
                      </a:lnTo>
                      <a:lnTo>
                        <a:pt x="0" y="4042421"/>
                      </a:lnTo>
                      <a:lnTo>
                        <a:pt x="210265" y="4042421"/>
                      </a:lnTo>
                      <a:lnTo>
                        <a:pt x="201972" y="3477883"/>
                      </a:lnTo>
                      <a:close/>
                    </a:path>
                  </a:pathLst>
                </a:custGeom>
                <a:ln w="10470">
                  <a:solidFill>
                    <a:srgbClr val="86B934"/>
                  </a:solidFill>
                </a:ln>
              </p:spPr>
              <p:txBody>
                <a:bodyPr wrap="square" lIns="0" tIns="0" rIns="0" bIns="0" rtlCol="0"/>
                <a:lstStyle/>
                <a:p>
                  <a:endParaRPr/>
                </a:p>
              </p:txBody>
            </p:sp>
            <p:sp>
              <p:nvSpPr>
                <p:cNvPr id="4053" name="object 697">
                  <a:extLst>
                    <a:ext uri="{FF2B5EF4-FFF2-40B4-BE49-F238E27FC236}">
                      <a16:creationId xmlns:a16="http://schemas.microsoft.com/office/drawing/2014/main" id="{F4DFA4B9-F08B-4FD5-825F-6C5F28ACCAFF}"/>
                    </a:ext>
                  </a:extLst>
                </p:cNvPr>
                <p:cNvSpPr/>
                <p:nvPr/>
              </p:nvSpPr>
              <p:spPr>
                <a:xfrm>
                  <a:off x="13668379" y="3805758"/>
                  <a:ext cx="503555" cy="33655"/>
                </a:xfrm>
                <a:custGeom>
                  <a:avLst/>
                  <a:gdLst/>
                  <a:ahLst/>
                  <a:cxnLst/>
                  <a:rect l="l" t="t" r="r" b="b"/>
                  <a:pathLst>
                    <a:path w="503555" h="33654">
                      <a:moveTo>
                        <a:pt x="503209" y="0"/>
                      </a:moveTo>
                      <a:lnTo>
                        <a:pt x="0" y="0"/>
                      </a:lnTo>
                      <a:lnTo>
                        <a:pt x="0" y="33653"/>
                      </a:lnTo>
                      <a:lnTo>
                        <a:pt x="503209" y="33653"/>
                      </a:lnTo>
                      <a:lnTo>
                        <a:pt x="503209" y="0"/>
                      </a:lnTo>
                      <a:close/>
                    </a:path>
                  </a:pathLst>
                </a:custGeom>
                <a:solidFill>
                  <a:srgbClr val="85BB24"/>
                </a:solidFill>
              </p:spPr>
              <p:txBody>
                <a:bodyPr wrap="square" lIns="0" tIns="0" rIns="0" bIns="0" rtlCol="0"/>
                <a:lstStyle/>
                <a:p>
                  <a:endParaRPr/>
                </a:p>
              </p:txBody>
            </p:sp>
            <p:sp>
              <p:nvSpPr>
                <p:cNvPr id="4054" name="object 698">
                  <a:extLst>
                    <a:ext uri="{FF2B5EF4-FFF2-40B4-BE49-F238E27FC236}">
                      <a16:creationId xmlns:a16="http://schemas.microsoft.com/office/drawing/2014/main" id="{B6E7BFBD-AC79-44D4-8CA7-D7E7C287BEF7}"/>
                    </a:ext>
                  </a:extLst>
                </p:cNvPr>
                <p:cNvSpPr/>
                <p:nvPr/>
              </p:nvSpPr>
              <p:spPr>
                <a:xfrm>
                  <a:off x="13668379" y="3805758"/>
                  <a:ext cx="503555" cy="33655"/>
                </a:xfrm>
                <a:custGeom>
                  <a:avLst/>
                  <a:gdLst/>
                  <a:ahLst/>
                  <a:cxnLst/>
                  <a:rect l="l" t="t" r="r" b="b"/>
                  <a:pathLst>
                    <a:path w="503555" h="33654">
                      <a:moveTo>
                        <a:pt x="503209" y="33653"/>
                      </a:moveTo>
                      <a:lnTo>
                        <a:pt x="0" y="33653"/>
                      </a:lnTo>
                      <a:lnTo>
                        <a:pt x="0" y="0"/>
                      </a:lnTo>
                      <a:lnTo>
                        <a:pt x="503209" y="0"/>
                      </a:lnTo>
                      <a:lnTo>
                        <a:pt x="503209" y="33653"/>
                      </a:lnTo>
                      <a:close/>
                    </a:path>
                  </a:pathLst>
                </a:custGeom>
                <a:ln w="10470">
                  <a:solidFill>
                    <a:srgbClr val="86B934"/>
                  </a:solidFill>
                </a:ln>
              </p:spPr>
              <p:txBody>
                <a:bodyPr wrap="square" lIns="0" tIns="0" rIns="0" bIns="0" rtlCol="0"/>
                <a:lstStyle/>
                <a:p>
                  <a:endParaRPr/>
                </a:p>
              </p:txBody>
            </p:sp>
            <p:sp>
              <p:nvSpPr>
                <p:cNvPr id="4055" name="object 699">
                  <a:extLst>
                    <a:ext uri="{FF2B5EF4-FFF2-40B4-BE49-F238E27FC236}">
                      <a16:creationId xmlns:a16="http://schemas.microsoft.com/office/drawing/2014/main" id="{E361487B-8B01-409D-ADBB-FCD8FC2B8803}"/>
                    </a:ext>
                  </a:extLst>
                </p:cNvPr>
                <p:cNvSpPr/>
                <p:nvPr/>
              </p:nvSpPr>
              <p:spPr>
                <a:xfrm>
                  <a:off x="13668379" y="3776764"/>
                  <a:ext cx="7620" cy="33655"/>
                </a:xfrm>
                <a:custGeom>
                  <a:avLst/>
                  <a:gdLst/>
                  <a:ahLst/>
                  <a:cxnLst/>
                  <a:rect l="l" t="t" r="r" b="b"/>
                  <a:pathLst>
                    <a:path w="7619" h="33654">
                      <a:moveTo>
                        <a:pt x="7078" y="0"/>
                      </a:moveTo>
                      <a:lnTo>
                        <a:pt x="0" y="0"/>
                      </a:lnTo>
                      <a:lnTo>
                        <a:pt x="0" y="33653"/>
                      </a:lnTo>
                      <a:lnTo>
                        <a:pt x="7078" y="33653"/>
                      </a:lnTo>
                      <a:lnTo>
                        <a:pt x="7078" y="0"/>
                      </a:lnTo>
                      <a:close/>
                    </a:path>
                  </a:pathLst>
                </a:custGeom>
                <a:solidFill>
                  <a:srgbClr val="85BB24"/>
                </a:solidFill>
              </p:spPr>
              <p:txBody>
                <a:bodyPr wrap="square" lIns="0" tIns="0" rIns="0" bIns="0" rtlCol="0"/>
                <a:lstStyle/>
                <a:p>
                  <a:endParaRPr/>
                </a:p>
              </p:txBody>
            </p:sp>
            <p:sp>
              <p:nvSpPr>
                <p:cNvPr id="4056" name="object 700">
                  <a:extLst>
                    <a:ext uri="{FF2B5EF4-FFF2-40B4-BE49-F238E27FC236}">
                      <a16:creationId xmlns:a16="http://schemas.microsoft.com/office/drawing/2014/main" id="{225D74FC-4497-4F79-97E2-D137E81FC76E}"/>
                    </a:ext>
                  </a:extLst>
                </p:cNvPr>
                <p:cNvSpPr/>
                <p:nvPr/>
              </p:nvSpPr>
              <p:spPr>
                <a:xfrm>
                  <a:off x="13668379" y="3776764"/>
                  <a:ext cx="7620" cy="33655"/>
                </a:xfrm>
                <a:custGeom>
                  <a:avLst/>
                  <a:gdLst/>
                  <a:ahLst/>
                  <a:cxnLst/>
                  <a:rect l="l" t="t" r="r" b="b"/>
                  <a:pathLst>
                    <a:path w="7619" h="33654">
                      <a:moveTo>
                        <a:pt x="7078" y="33653"/>
                      </a:moveTo>
                      <a:lnTo>
                        <a:pt x="0" y="33653"/>
                      </a:lnTo>
                      <a:lnTo>
                        <a:pt x="0" y="0"/>
                      </a:lnTo>
                      <a:lnTo>
                        <a:pt x="7078" y="0"/>
                      </a:lnTo>
                      <a:lnTo>
                        <a:pt x="7078" y="33653"/>
                      </a:lnTo>
                      <a:close/>
                    </a:path>
                  </a:pathLst>
                </a:custGeom>
                <a:ln w="10470">
                  <a:solidFill>
                    <a:srgbClr val="86B934"/>
                  </a:solidFill>
                </a:ln>
              </p:spPr>
              <p:txBody>
                <a:bodyPr wrap="square" lIns="0" tIns="0" rIns="0" bIns="0" rtlCol="0"/>
                <a:lstStyle/>
                <a:p>
                  <a:endParaRPr/>
                </a:p>
              </p:txBody>
            </p:sp>
            <p:sp>
              <p:nvSpPr>
                <p:cNvPr id="4057" name="object 701">
                  <a:extLst>
                    <a:ext uri="{FF2B5EF4-FFF2-40B4-BE49-F238E27FC236}">
                      <a16:creationId xmlns:a16="http://schemas.microsoft.com/office/drawing/2014/main" id="{E935F616-10FF-4ED8-B58B-FDBCD61AFE37}"/>
                    </a:ext>
                  </a:extLst>
                </p:cNvPr>
                <p:cNvSpPr/>
                <p:nvPr/>
              </p:nvSpPr>
              <p:spPr>
                <a:xfrm>
                  <a:off x="13717990" y="3776764"/>
                  <a:ext cx="7620" cy="33655"/>
                </a:xfrm>
                <a:custGeom>
                  <a:avLst/>
                  <a:gdLst/>
                  <a:ahLst/>
                  <a:cxnLst/>
                  <a:rect l="l" t="t" r="r" b="b"/>
                  <a:pathLst>
                    <a:path w="7619" h="33654">
                      <a:moveTo>
                        <a:pt x="7078" y="0"/>
                      </a:moveTo>
                      <a:lnTo>
                        <a:pt x="0" y="0"/>
                      </a:lnTo>
                      <a:lnTo>
                        <a:pt x="0" y="33653"/>
                      </a:lnTo>
                      <a:lnTo>
                        <a:pt x="7078" y="33653"/>
                      </a:lnTo>
                      <a:lnTo>
                        <a:pt x="7078" y="0"/>
                      </a:lnTo>
                      <a:close/>
                    </a:path>
                  </a:pathLst>
                </a:custGeom>
                <a:solidFill>
                  <a:srgbClr val="85BB24"/>
                </a:solidFill>
              </p:spPr>
              <p:txBody>
                <a:bodyPr wrap="square" lIns="0" tIns="0" rIns="0" bIns="0" rtlCol="0"/>
                <a:lstStyle/>
                <a:p>
                  <a:endParaRPr/>
                </a:p>
              </p:txBody>
            </p:sp>
            <p:sp>
              <p:nvSpPr>
                <p:cNvPr id="4058" name="object 702">
                  <a:extLst>
                    <a:ext uri="{FF2B5EF4-FFF2-40B4-BE49-F238E27FC236}">
                      <a16:creationId xmlns:a16="http://schemas.microsoft.com/office/drawing/2014/main" id="{DF607828-13FB-45DC-8A4A-D4D2BC8842A2}"/>
                    </a:ext>
                  </a:extLst>
                </p:cNvPr>
                <p:cNvSpPr/>
                <p:nvPr/>
              </p:nvSpPr>
              <p:spPr>
                <a:xfrm>
                  <a:off x="13717990" y="3776764"/>
                  <a:ext cx="7620" cy="33655"/>
                </a:xfrm>
                <a:custGeom>
                  <a:avLst/>
                  <a:gdLst/>
                  <a:ahLst/>
                  <a:cxnLst/>
                  <a:rect l="l" t="t" r="r" b="b"/>
                  <a:pathLst>
                    <a:path w="7619" h="33654">
                      <a:moveTo>
                        <a:pt x="7078" y="33653"/>
                      </a:moveTo>
                      <a:lnTo>
                        <a:pt x="0" y="33653"/>
                      </a:lnTo>
                      <a:lnTo>
                        <a:pt x="0" y="0"/>
                      </a:lnTo>
                      <a:lnTo>
                        <a:pt x="7078" y="0"/>
                      </a:lnTo>
                      <a:lnTo>
                        <a:pt x="7078" y="33653"/>
                      </a:lnTo>
                      <a:close/>
                    </a:path>
                  </a:pathLst>
                </a:custGeom>
                <a:ln w="10470">
                  <a:solidFill>
                    <a:srgbClr val="86B934"/>
                  </a:solidFill>
                </a:ln>
              </p:spPr>
              <p:txBody>
                <a:bodyPr wrap="square" lIns="0" tIns="0" rIns="0" bIns="0" rtlCol="0"/>
                <a:lstStyle/>
                <a:p>
                  <a:endParaRPr/>
                </a:p>
              </p:txBody>
            </p:sp>
            <p:sp>
              <p:nvSpPr>
                <p:cNvPr id="4059" name="object 703">
                  <a:extLst>
                    <a:ext uri="{FF2B5EF4-FFF2-40B4-BE49-F238E27FC236}">
                      <a16:creationId xmlns:a16="http://schemas.microsoft.com/office/drawing/2014/main" id="{EC745268-8716-4B80-B3A2-210B16156813}"/>
                    </a:ext>
                  </a:extLst>
                </p:cNvPr>
                <p:cNvSpPr/>
                <p:nvPr/>
              </p:nvSpPr>
              <p:spPr>
                <a:xfrm>
                  <a:off x="13767612" y="3776764"/>
                  <a:ext cx="7620" cy="33655"/>
                </a:xfrm>
                <a:custGeom>
                  <a:avLst/>
                  <a:gdLst/>
                  <a:ahLst/>
                  <a:cxnLst/>
                  <a:rect l="l" t="t" r="r" b="b"/>
                  <a:pathLst>
                    <a:path w="7619" h="33654">
                      <a:moveTo>
                        <a:pt x="7078" y="0"/>
                      </a:moveTo>
                      <a:lnTo>
                        <a:pt x="0" y="0"/>
                      </a:lnTo>
                      <a:lnTo>
                        <a:pt x="0" y="33653"/>
                      </a:lnTo>
                      <a:lnTo>
                        <a:pt x="7078" y="33653"/>
                      </a:lnTo>
                      <a:lnTo>
                        <a:pt x="7078" y="0"/>
                      </a:lnTo>
                      <a:close/>
                    </a:path>
                  </a:pathLst>
                </a:custGeom>
                <a:solidFill>
                  <a:srgbClr val="85BB24"/>
                </a:solidFill>
              </p:spPr>
              <p:txBody>
                <a:bodyPr wrap="square" lIns="0" tIns="0" rIns="0" bIns="0" rtlCol="0"/>
                <a:lstStyle/>
                <a:p>
                  <a:endParaRPr/>
                </a:p>
              </p:txBody>
            </p:sp>
            <p:sp>
              <p:nvSpPr>
                <p:cNvPr id="4060" name="object 704">
                  <a:extLst>
                    <a:ext uri="{FF2B5EF4-FFF2-40B4-BE49-F238E27FC236}">
                      <a16:creationId xmlns:a16="http://schemas.microsoft.com/office/drawing/2014/main" id="{E5AB1BED-E1CC-40FC-B23A-1ABCA5E3798B}"/>
                    </a:ext>
                  </a:extLst>
                </p:cNvPr>
                <p:cNvSpPr/>
                <p:nvPr/>
              </p:nvSpPr>
              <p:spPr>
                <a:xfrm>
                  <a:off x="13767612" y="3776764"/>
                  <a:ext cx="7620" cy="33655"/>
                </a:xfrm>
                <a:custGeom>
                  <a:avLst/>
                  <a:gdLst/>
                  <a:ahLst/>
                  <a:cxnLst/>
                  <a:rect l="l" t="t" r="r" b="b"/>
                  <a:pathLst>
                    <a:path w="7619" h="33654">
                      <a:moveTo>
                        <a:pt x="7078" y="33653"/>
                      </a:moveTo>
                      <a:lnTo>
                        <a:pt x="0" y="33653"/>
                      </a:lnTo>
                      <a:lnTo>
                        <a:pt x="0" y="0"/>
                      </a:lnTo>
                      <a:lnTo>
                        <a:pt x="7078" y="0"/>
                      </a:lnTo>
                      <a:lnTo>
                        <a:pt x="7078" y="33653"/>
                      </a:lnTo>
                      <a:close/>
                    </a:path>
                  </a:pathLst>
                </a:custGeom>
                <a:ln w="10470">
                  <a:solidFill>
                    <a:srgbClr val="86B934"/>
                  </a:solidFill>
                </a:ln>
              </p:spPr>
              <p:txBody>
                <a:bodyPr wrap="square" lIns="0" tIns="0" rIns="0" bIns="0" rtlCol="0"/>
                <a:lstStyle/>
                <a:p>
                  <a:endParaRPr/>
                </a:p>
              </p:txBody>
            </p:sp>
            <p:sp>
              <p:nvSpPr>
                <p:cNvPr id="4061" name="object 705">
                  <a:extLst>
                    <a:ext uri="{FF2B5EF4-FFF2-40B4-BE49-F238E27FC236}">
                      <a16:creationId xmlns:a16="http://schemas.microsoft.com/office/drawing/2014/main" id="{02BD894D-1060-4EAD-8D3B-9255AF103926}"/>
                    </a:ext>
                  </a:extLst>
                </p:cNvPr>
                <p:cNvSpPr/>
                <p:nvPr/>
              </p:nvSpPr>
              <p:spPr>
                <a:xfrm>
                  <a:off x="13817223" y="3776764"/>
                  <a:ext cx="7620" cy="33655"/>
                </a:xfrm>
                <a:custGeom>
                  <a:avLst/>
                  <a:gdLst/>
                  <a:ahLst/>
                  <a:cxnLst/>
                  <a:rect l="l" t="t" r="r" b="b"/>
                  <a:pathLst>
                    <a:path w="7619" h="33654">
                      <a:moveTo>
                        <a:pt x="7078" y="0"/>
                      </a:moveTo>
                      <a:lnTo>
                        <a:pt x="0" y="0"/>
                      </a:lnTo>
                      <a:lnTo>
                        <a:pt x="0" y="33653"/>
                      </a:lnTo>
                      <a:lnTo>
                        <a:pt x="7078" y="33653"/>
                      </a:lnTo>
                      <a:lnTo>
                        <a:pt x="7078" y="0"/>
                      </a:lnTo>
                      <a:close/>
                    </a:path>
                  </a:pathLst>
                </a:custGeom>
                <a:solidFill>
                  <a:srgbClr val="85BB24"/>
                </a:solidFill>
              </p:spPr>
              <p:txBody>
                <a:bodyPr wrap="square" lIns="0" tIns="0" rIns="0" bIns="0" rtlCol="0"/>
                <a:lstStyle/>
                <a:p>
                  <a:endParaRPr/>
                </a:p>
              </p:txBody>
            </p:sp>
            <p:sp>
              <p:nvSpPr>
                <p:cNvPr id="4062" name="object 706">
                  <a:extLst>
                    <a:ext uri="{FF2B5EF4-FFF2-40B4-BE49-F238E27FC236}">
                      <a16:creationId xmlns:a16="http://schemas.microsoft.com/office/drawing/2014/main" id="{7D165BB2-F046-45E1-B341-BFA1091FA26E}"/>
                    </a:ext>
                  </a:extLst>
                </p:cNvPr>
                <p:cNvSpPr/>
                <p:nvPr/>
              </p:nvSpPr>
              <p:spPr>
                <a:xfrm>
                  <a:off x="13817223" y="3776764"/>
                  <a:ext cx="7620" cy="33655"/>
                </a:xfrm>
                <a:custGeom>
                  <a:avLst/>
                  <a:gdLst/>
                  <a:ahLst/>
                  <a:cxnLst/>
                  <a:rect l="l" t="t" r="r" b="b"/>
                  <a:pathLst>
                    <a:path w="7619" h="33654">
                      <a:moveTo>
                        <a:pt x="7078" y="33653"/>
                      </a:moveTo>
                      <a:lnTo>
                        <a:pt x="0" y="33653"/>
                      </a:lnTo>
                      <a:lnTo>
                        <a:pt x="0" y="0"/>
                      </a:lnTo>
                      <a:lnTo>
                        <a:pt x="7078" y="0"/>
                      </a:lnTo>
                      <a:lnTo>
                        <a:pt x="7078" y="33653"/>
                      </a:lnTo>
                      <a:close/>
                    </a:path>
                  </a:pathLst>
                </a:custGeom>
                <a:ln w="10470">
                  <a:solidFill>
                    <a:srgbClr val="86B934"/>
                  </a:solidFill>
                </a:ln>
              </p:spPr>
              <p:txBody>
                <a:bodyPr wrap="square" lIns="0" tIns="0" rIns="0" bIns="0" rtlCol="0"/>
                <a:lstStyle/>
                <a:p>
                  <a:endParaRPr/>
                </a:p>
              </p:txBody>
            </p:sp>
            <p:sp>
              <p:nvSpPr>
                <p:cNvPr id="4063" name="object 707">
                  <a:extLst>
                    <a:ext uri="{FF2B5EF4-FFF2-40B4-BE49-F238E27FC236}">
                      <a16:creationId xmlns:a16="http://schemas.microsoft.com/office/drawing/2014/main" id="{686AC79B-9B72-4C0F-BD19-0587727C9D04}"/>
                    </a:ext>
                  </a:extLst>
                </p:cNvPr>
                <p:cNvSpPr/>
                <p:nvPr/>
              </p:nvSpPr>
              <p:spPr>
                <a:xfrm>
                  <a:off x="13866834" y="3776764"/>
                  <a:ext cx="7620" cy="33655"/>
                </a:xfrm>
                <a:custGeom>
                  <a:avLst/>
                  <a:gdLst/>
                  <a:ahLst/>
                  <a:cxnLst/>
                  <a:rect l="l" t="t" r="r" b="b"/>
                  <a:pathLst>
                    <a:path w="7619" h="33654">
                      <a:moveTo>
                        <a:pt x="7078" y="0"/>
                      </a:moveTo>
                      <a:lnTo>
                        <a:pt x="0" y="0"/>
                      </a:lnTo>
                      <a:lnTo>
                        <a:pt x="0" y="33653"/>
                      </a:lnTo>
                      <a:lnTo>
                        <a:pt x="7078" y="33653"/>
                      </a:lnTo>
                      <a:lnTo>
                        <a:pt x="7078" y="0"/>
                      </a:lnTo>
                      <a:close/>
                    </a:path>
                  </a:pathLst>
                </a:custGeom>
                <a:solidFill>
                  <a:srgbClr val="85BB24"/>
                </a:solidFill>
              </p:spPr>
              <p:txBody>
                <a:bodyPr wrap="square" lIns="0" tIns="0" rIns="0" bIns="0" rtlCol="0"/>
                <a:lstStyle/>
                <a:p>
                  <a:endParaRPr/>
                </a:p>
              </p:txBody>
            </p:sp>
            <p:sp>
              <p:nvSpPr>
                <p:cNvPr id="4064" name="object 708">
                  <a:extLst>
                    <a:ext uri="{FF2B5EF4-FFF2-40B4-BE49-F238E27FC236}">
                      <a16:creationId xmlns:a16="http://schemas.microsoft.com/office/drawing/2014/main" id="{6CBA4245-2BFA-429F-B2E1-FFD88C5AF1FB}"/>
                    </a:ext>
                  </a:extLst>
                </p:cNvPr>
                <p:cNvSpPr/>
                <p:nvPr/>
              </p:nvSpPr>
              <p:spPr>
                <a:xfrm>
                  <a:off x="13866834" y="3776764"/>
                  <a:ext cx="7620" cy="33655"/>
                </a:xfrm>
                <a:custGeom>
                  <a:avLst/>
                  <a:gdLst/>
                  <a:ahLst/>
                  <a:cxnLst/>
                  <a:rect l="l" t="t" r="r" b="b"/>
                  <a:pathLst>
                    <a:path w="7619" h="33654">
                      <a:moveTo>
                        <a:pt x="7078" y="33653"/>
                      </a:moveTo>
                      <a:lnTo>
                        <a:pt x="0" y="33653"/>
                      </a:lnTo>
                      <a:lnTo>
                        <a:pt x="0" y="0"/>
                      </a:lnTo>
                      <a:lnTo>
                        <a:pt x="7078" y="0"/>
                      </a:lnTo>
                      <a:lnTo>
                        <a:pt x="7078" y="33653"/>
                      </a:lnTo>
                      <a:close/>
                    </a:path>
                  </a:pathLst>
                </a:custGeom>
                <a:ln w="10470">
                  <a:solidFill>
                    <a:srgbClr val="86B934"/>
                  </a:solidFill>
                </a:ln>
              </p:spPr>
              <p:txBody>
                <a:bodyPr wrap="square" lIns="0" tIns="0" rIns="0" bIns="0" rtlCol="0"/>
                <a:lstStyle/>
                <a:p>
                  <a:endParaRPr/>
                </a:p>
              </p:txBody>
            </p:sp>
            <p:sp>
              <p:nvSpPr>
                <p:cNvPr id="4065" name="object 709">
                  <a:extLst>
                    <a:ext uri="{FF2B5EF4-FFF2-40B4-BE49-F238E27FC236}">
                      <a16:creationId xmlns:a16="http://schemas.microsoft.com/office/drawing/2014/main" id="{7EB2FF24-77A9-443B-B6CF-56723F0014B4}"/>
                    </a:ext>
                  </a:extLst>
                </p:cNvPr>
                <p:cNvSpPr/>
                <p:nvPr/>
              </p:nvSpPr>
              <p:spPr>
                <a:xfrm>
                  <a:off x="13916445" y="3776764"/>
                  <a:ext cx="7620" cy="33655"/>
                </a:xfrm>
                <a:custGeom>
                  <a:avLst/>
                  <a:gdLst/>
                  <a:ahLst/>
                  <a:cxnLst/>
                  <a:rect l="l" t="t" r="r" b="b"/>
                  <a:pathLst>
                    <a:path w="7619" h="33654">
                      <a:moveTo>
                        <a:pt x="7078" y="0"/>
                      </a:moveTo>
                      <a:lnTo>
                        <a:pt x="0" y="0"/>
                      </a:lnTo>
                      <a:lnTo>
                        <a:pt x="0" y="33653"/>
                      </a:lnTo>
                      <a:lnTo>
                        <a:pt x="7078" y="33653"/>
                      </a:lnTo>
                      <a:lnTo>
                        <a:pt x="7078" y="0"/>
                      </a:lnTo>
                      <a:close/>
                    </a:path>
                  </a:pathLst>
                </a:custGeom>
                <a:solidFill>
                  <a:srgbClr val="85BB24"/>
                </a:solidFill>
              </p:spPr>
              <p:txBody>
                <a:bodyPr wrap="square" lIns="0" tIns="0" rIns="0" bIns="0" rtlCol="0"/>
                <a:lstStyle/>
                <a:p>
                  <a:endParaRPr/>
                </a:p>
              </p:txBody>
            </p:sp>
            <p:sp>
              <p:nvSpPr>
                <p:cNvPr id="4066" name="object 710">
                  <a:extLst>
                    <a:ext uri="{FF2B5EF4-FFF2-40B4-BE49-F238E27FC236}">
                      <a16:creationId xmlns:a16="http://schemas.microsoft.com/office/drawing/2014/main" id="{A150A414-B37D-443F-A7B8-71190284D847}"/>
                    </a:ext>
                  </a:extLst>
                </p:cNvPr>
                <p:cNvSpPr/>
                <p:nvPr/>
              </p:nvSpPr>
              <p:spPr>
                <a:xfrm>
                  <a:off x="13916445" y="3776764"/>
                  <a:ext cx="7620" cy="33655"/>
                </a:xfrm>
                <a:custGeom>
                  <a:avLst/>
                  <a:gdLst/>
                  <a:ahLst/>
                  <a:cxnLst/>
                  <a:rect l="l" t="t" r="r" b="b"/>
                  <a:pathLst>
                    <a:path w="7619" h="33654">
                      <a:moveTo>
                        <a:pt x="7078" y="33653"/>
                      </a:moveTo>
                      <a:lnTo>
                        <a:pt x="0" y="33653"/>
                      </a:lnTo>
                      <a:lnTo>
                        <a:pt x="0" y="0"/>
                      </a:lnTo>
                      <a:lnTo>
                        <a:pt x="7078" y="0"/>
                      </a:lnTo>
                      <a:lnTo>
                        <a:pt x="7078" y="33653"/>
                      </a:lnTo>
                      <a:close/>
                    </a:path>
                  </a:pathLst>
                </a:custGeom>
                <a:ln w="10470">
                  <a:solidFill>
                    <a:srgbClr val="86B934"/>
                  </a:solidFill>
                </a:ln>
              </p:spPr>
              <p:txBody>
                <a:bodyPr wrap="square" lIns="0" tIns="0" rIns="0" bIns="0" rtlCol="0"/>
                <a:lstStyle/>
                <a:p>
                  <a:endParaRPr/>
                </a:p>
              </p:txBody>
            </p:sp>
            <p:sp>
              <p:nvSpPr>
                <p:cNvPr id="4067" name="object 711">
                  <a:extLst>
                    <a:ext uri="{FF2B5EF4-FFF2-40B4-BE49-F238E27FC236}">
                      <a16:creationId xmlns:a16="http://schemas.microsoft.com/office/drawing/2014/main" id="{A5CCB60D-4F22-4226-B0FC-C01C3B9903F6}"/>
                    </a:ext>
                  </a:extLst>
                </p:cNvPr>
                <p:cNvSpPr/>
                <p:nvPr/>
              </p:nvSpPr>
              <p:spPr>
                <a:xfrm>
                  <a:off x="13966056" y="3776764"/>
                  <a:ext cx="7620" cy="33655"/>
                </a:xfrm>
                <a:custGeom>
                  <a:avLst/>
                  <a:gdLst/>
                  <a:ahLst/>
                  <a:cxnLst/>
                  <a:rect l="l" t="t" r="r" b="b"/>
                  <a:pathLst>
                    <a:path w="7619" h="33654">
                      <a:moveTo>
                        <a:pt x="7078" y="0"/>
                      </a:moveTo>
                      <a:lnTo>
                        <a:pt x="0" y="0"/>
                      </a:lnTo>
                      <a:lnTo>
                        <a:pt x="0" y="33653"/>
                      </a:lnTo>
                      <a:lnTo>
                        <a:pt x="7078" y="33653"/>
                      </a:lnTo>
                      <a:lnTo>
                        <a:pt x="7078" y="0"/>
                      </a:lnTo>
                      <a:close/>
                    </a:path>
                  </a:pathLst>
                </a:custGeom>
                <a:solidFill>
                  <a:srgbClr val="85BB24"/>
                </a:solidFill>
              </p:spPr>
              <p:txBody>
                <a:bodyPr wrap="square" lIns="0" tIns="0" rIns="0" bIns="0" rtlCol="0"/>
                <a:lstStyle/>
                <a:p>
                  <a:endParaRPr/>
                </a:p>
              </p:txBody>
            </p:sp>
            <p:sp>
              <p:nvSpPr>
                <p:cNvPr id="4068" name="object 712">
                  <a:extLst>
                    <a:ext uri="{FF2B5EF4-FFF2-40B4-BE49-F238E27FC236}">
                      <a16:creationId xmlns:a16="http://schemas.microsoft.com/office/drawing/2014/main" id="{3678A2AA-1CB0-4BF7-BAA8-32997CD6B42D}"/>
                    </a:ext>
                  </a:extLst>
                </p:cNvPr>
                <p:cNvSpPr/>
                <p:nvPr/>
              </p:nvSpPr>
              <p:spPr>
                <a:xfrm>
                  <a:off x="13966056" y="3776764"/>
                  <a:ext cx="7620" cy="33655"/>
                </a:xfrm>
                <a:custGeom>
                  <a:avLst/>
                  <a:gdLst/>
                  <a:ahLst/>
                  <a:cxnLst/>
                  <a:rect l="l" t="t" r="r" b="b"/>
                  <a:pathLst>
                    <a:path w="7619" h="33654">
                      <a:moveTo>
                        <a:pt x="7078" y="33653"/>
                      </a:moveTo>
                      <a:lnTo>
                        <a:pt x="0" y="33653"/>
                      </a:lnTo>
                      <a:lnTo>
                        <a:pt x="0" y="0"/>
                      </a:lnTo>
                      <a:lnTo>
                        <a:pt x="7078" y="0"/>
                      </a:lnTo>
                      <a:lnTo>
                        <a:pt x="7078" y="33653"/>
                      </a:lnTo>
                      <a:close/>
                    </a:path>
                  </a:pathLst>
                </a:custGeom>
                <a:ln w="10470">
                  <a:solidFill>
                    <a:srgbClr val="86B934"/>
                  </a:solidFill>
                </a:ln>
              </p:spPr>
              <p:txBody>
                <a:bodyPr wrap="square" lIns="0" tIns="0" rIns="0" bIns="0" rtlCol="0"/>
                <a:lstStyle/>
                <a:p>
                  <a:endParaRPr/>
                </a:p>
              </p:txBody>
            </p:sp>
            <p:sp>
              <p:nvSpPr>
                <p:cNvPr id="4069" name="object 713">
                  <a:extLst>
                    <a:ext uri="{FF2B5EF4-FFF2-40B4-BE49-F238E27FC236}">
                      <a16:creationId xmlns:a16="http://schemas.microsoft.com/office/drawing/2014/main" id="{9E637A52-4631-4D20-B234-822A7713B851}"/>
                    </a:ext>
                  </a:extLst>
                </p:cNvPr>
                <p:cNvSpPr/>
                <p:nvPr/>
              </p:nvSpPr>
              <p:spPr>
                <a:xfrm>
                  <a:off x="14015677" y="3776764"/>
                  <a:ext cx="7620" cy="33655"/>
                </a:xfrm>
                <a:custGeom>
                  <a:avLst/>
                  <a:gdLst/>
                  <a:ahLst/>
                  <a:cxnLst/>
                  <a:rect l="l" t="t" r="r" b="b"/>
                  <a:pathLst>
                    <a:path w="7619" h="33654">
                      <a:moveTo>
                        <a:pt x="7078" y="0"/>
                      </a:moveTo>
                      <a:lnTo>
                        <a:pt x="0" y="0"/>
                      </a:lnTo>
                      <a:lnTo>
                        <a:pt x="0" y="33653"/>
                      </a:lnTo>
                      <a:lnTo>
                        <a:pt x="7078" y="33653"/>
                      </a:lnTo>
                      <a:lnTo>
                        <a:pt x="7078" y="0"/>
                      </a:lnTo>
                      <a:close/>
                    </a:path>
                  </a:pathLst>
                </a:custGeom>
                <a:solidFill>
                  <a:srgbClr val="85BB24"/>
                </a:solidFill>
              </p:spPr>
              <p:txBody>
                <a:bodyPr wrap="square" lIns="0" tIns="0" rIns="0" bIns="0" rtlCol="0"/>
                <a:lstStyle/>
                <a:p>
                  <a:endParaRPr/>
                </a:p>
              </p:txBody>
            </p:sp>
            <p:sp>
              <p:nvSpPr>
                <p:cNvPr id="4070" name="object 714">
                  <a:extLst>
                    <a:ext uri="{FF2B5EF4-FFF2-40B4-BE49-F238E27FC236}">
                      <a16:creationId xmlns:a16="http://schemas.microsoft.com/office/drawing/2014/main" id="{258879B1-E817-45F9-9329-59AE4EABC487}"/>
                    </a:ext>
                  </a:extLst>
                </p:cNvPr>
                <p:cNvSpPr/>
                <p:nvPr/>
              </p:nvSpPr>
              <p:spPr>
                <a:xfrm>
                  <a:off x="14015677" y="3776764"/>
                  <a:ext cx="7620" cy="33655"/>
                </a:xfrm>
                <a:custGeom>
                  <a:avLst/>
                  <a:gdLst/>
                  <a:ahLst/>
                  <a:cxnLst/>
                  <a:rect l="l" t="t" r="r" b="b"/>
                  <a:pathLst>
                    <a:path w="7619" h="33654">
                      <a:moveTo>
                        <a:pt x="7078" y="33653"/>
                      </a:moveTo>
                      <a:lnTo>
                        <a:pt x="0" y="33653"/>
                      </a:lnTo>
                      <a:lnTo>
                        <a:pt x="0" y="0"/>
                      </a:lnTo>
                      <a:lnTo>
                        <a:pt x="7078" y="0"/>
                      </a:lnTo>
                      <a:lnTo>
                        <a:pt x="7078" y="33653"/>
                      </a:lnTo>
                      <a:close/>
                    </a:path>
                  </a:pathLst>
                </a:custGeom>
                <a:ln w="10470">
                  <a:solidFill>
                    <a:srgbClr val="86B934"/>
                  </a:solidFill>
                </a:ln>
              </p:spPr>
              <p:txBody>
                <a:bodyPr wrap="square" lIns="0" tIns="0" rIns="0" bIns="0" rtlCol="0"/>
                <a:lstStyle/>
                <a:p>
                  <a:endParaRPr/>
                </a:p>
              </p:txBody>
            </p:sp>
            <p:sp>
              <p:nvSpPr>
                <p:cNvPr id="4071" name="object 715">
                  <a:extLst>
                    <a:ext uri="{FF2B5EF4-FFF2-40B4-BE49-F238E27FC236}">
                      <a16:creationId xmlns:a16="http://schemas.microsoft.com/office/drawing/2014/main" id="{16F0CF3E-8269-4DCA-BD80-A85E395DB79E}"/>
                    </a:ext>
                  </a:extLst>
                </p:cNvPr>
                <p:cNvSpPr/>
                <p:nvPr/>
              </p:nvSpPr>
              <p:spPr>
                <a:xfrm>
                  <a:off x="14065288" y="3776764"/>
                  <a:ext cx="7620" cy="33655"/>
                </a:xfrm>
                <a:custGeom>
                  <a:avLst/>
                  <a:gdLst/>
                  <a:ahLst/>
                  <a:cxnLst/>
                  <a:rect l="l" t="t" r="r" b="b"/>
                  <a:pathLst>
                    <a:path w="7619" h="33654">
                      <a:moveTo>
                        <a:pt x="7078" y="0"/>
                      </a:moveTo>
                      <a:lnTo>
                        <a:pt x="0" y="0"/>
                      </a:lnTo>
                      <a:lnTo>
                        <a:pt x="0" y="33653"/>
                      </a:lnTo>
                      <a:lnTo>
                        <a:pt x="7078" y="33653"/>
                      </a:lnTo>
                      <a:lnTo>
                        <a:pt x="7078" y="0"/>
                      </a:lnTo>
                      <a:close/>
                    </a:path>
                  </a:pathLst>
                </a:custGeom>
                <a:solidFill>
                  <a:srgbClr val="85BB24"/>
                </a:solidFill>
              </p:spPr>
              <p:txBody>
                <a:bodyPr wrap="square" lIns="0" tIns="0" rIns="0" bIns="0" rtlCol="0"/>
                <a:lstStyle/>
                <a:p>
                  <a:endParaRPr/>
                </a:p>
              </p:txBody>
            </p:sp>
            <p:sp>
              <p:nvSpPr>
                <p:cNvPr id="4072" name="object 716">
                  <a:extLst>
                    <a:ext uri="{FF2B5EF4-FFF2-40B4-BE49-F238E27FC236}">
                      <a16:creationId xmlns:a16="http://schemas.microsoft.com/office/drawing/2014/main" id="{726D778F-9746-4F90-A3D8-B5D249EBBABD}"/>
                    </a:ext>
                  </a:extLst>
                </p:cNvPr>
                <p:cNvSpPr/>
                <p:nvPr/>
              </p:nvSpPr>
              <p:spPr>
                <a:xfrm>
                  <a:off x="14065288" y="3776764"/>
                  <a:ext cx="7620" cy="33655"/>
                </a:xfrm>
                <a:custGeom>
                  <a:avLst/>
                  <a:gdLst/>
                  <a:ahLst/>
                  <a:cxnLst/>
                  <a:rect l="l" t="t" r="r" b="b"/>
                  <a:pathLst>
                    <a:path w="7619" h="33654">
                      <a:moveTo>
                        <a:pt x="7078" y="33653"/>
                      </a:moveTo>
                      <a:lnTo>
                        <a:pt x="0" y="33653"/>
                      </a:lnTo>
                      <a:lnTo>
                        <a:pt x="0" y="0"/>
                      </a:lnTo>
                      <a:lnTo>
                        <a:pt x="7078" y="0"/>
                      </a:lnTo>
                      <a:lnTo>
                        <a:pt x="7078" y="33653"/>
                      </a:lnTo>
                      <a:close/>
                    </a:path>
                  </a:pathLst>
                </a:custGeom>
                <a:ln w="10470">
                  <a:solidFill>
                    <a:srgbClr val="86B934"/>
                  </a:solidFill>
                </a:ln>
              </p:spPr>
              <p:txBody>
                <a:bodyPr wrap="square" lIns="0" tIns="0" rIns="0" bIns="0" rtlCol="0"/>
                <a:lstStyle/>
                <a:p>
                  <a:endParaRPr/>
                </a:p>
              </p:txBody>
            </p:sp>
            <p:sp>
              <p:nvSpPr>
                <p:cNvPr id="4073" name="object 717">
                  <a:extLst>
                    <a:ext uri="{FF2B5EF4-FFF2-40B4-BE49-F238E27FC236}">
                      <a16:creationId xmlns:a16="http://schemas.microsoft.com/office/drawing/2014/main" id="{2C3704EB-4B3D-4508-A9B8-5F4529E10898}"/>
                    </a:ext>
                  </a:extLst>
                </p:cNvPr>
                <p:cNvSpPr/>
                <p:nvPr/>
              </p:nvSpPr>
              <p:spPr>
                <a:xfrm>
                  <a:off x="14114899" y="3776764"/>
                  <a:ext cx="7620" cy="33655"/>
                </a:xfrm>
                <a:custGeom>
                  <a:avLst/>
                  <a:gdLst/>
                  <a:ahLst/>
                  <a:cxnLst/>
                  <a:rect l="l" t="t" r="r" b="b"/>
                  <a:pathLst>
                    <a:path w="7619" h="33654">
                      <a:moveTo>
                        <a:pt x="7078" y="0"/>
                      </a:moveTo>
                      <a:lnTo>
                        <a:pt x="0" y="0"/>
                      </a:lnTo>
                      <a:lnTo>
                        <a:pt x="0" y="33653"/>
                      </a:lnTo>
                      <a:lnTo>
                        <a:pt x="7078" y="33653"/>
                      </a:lnTo>
                      <a:lnTo>
                        <a:pt x="7078" y="0"/>
                      </a:lnTo>
                      <a:close/>
                    </a:path>
                  </a:pathLst>
                </a:custGeom>
                <a:solidFill>
                  <a:srgbClr val="85BB24"/>
                </a:solidFill>
              </p:spPr>
              <p:txBody>
                <a:bodyPr wrap="square" lIns="0" tIns="0" rIns="0" bIns="0" rtlCol="0"/>
                <a:lstStyle/>
                <a:p>
                  <a:endParaRPr/>
                </a:p>
              </p:txBody>
            </p:sp>
            <p:sp>
              <p:nvSpPr>
                <p:cNvPr id="4074" name="object 718">
                  <a:extLst>
                    <a:ext uri="{FF2B5EF4-FFF2-40B4-BE49-F238E27FC236}">
                      <a16:creationId xmlns:a16="http://schemas.microsoft.com/office/drawing/2014/main" id="{4F530DDE-A58A-408A-A426-F65E5C22ABA8}"/>
                    </a:ext>
                  </a:extLst>
                </p:cNvPr>
                <p:cNvSpPr/>
                <p:nvPr/>
              </p:nvSpPr>
              <p:spPr>
                <a:xfrm>
                  <a:off x="14114899" y="3776764"/>
                  <a:ext cx="7620" cy="33655"/>
                </a:xfrm>
                <a:custGeom>
                  <a:avLst/>
                  <a:gdLst/>
                  <a:ahLst/>
                  <a:cxnLst/>
                  <a:rect l="l" t="t" r="r" b="b"/>
                  <a:pathLst>
                    <a:path w="7619" h="33654">
                      <a:moveTo>
                        <a:pt x="7078" y="33653"/>
                      </a:moveTo>
                      <a:lnTo>
                        <a:pt x="0" y="33653"/>
                      </a:lnTo>
                      <a:lnTo>
                        <a:pt x="0" y="0"/>
                      </a:lnTo>
                      <a:lnTo>
                        <a:pt x="7078" y="0"/>
                      </a:lnTo>
                      <a:lnTo>
                        <a:pt x="7078" y="33653"/>
                      </a:lnTo>
                      <a:close/>
                    </a:path>
                  </a:pathLst>
                </a:custGeom>
                <a:ln w="10470">
                  <a:solidFill>
                    <a:srgbClr val="86B934"/>
                  </a:solidFill>
                </a:ln>
              </p:spPr>
              <p:txBody>
                <a:bodyPr wrap="square" lIns="0" tIns="0" rIns="0" bIns="0" rtlCol="0"/>
                <a:lstStyle/>
                <a:p>
                  <a:endParaRPr/>
                </a:p>
              </p:txBody>
            </p:sp>
            <p:sp>
              <p:nvSpPr>
                <p:cNvPr id="4075" name="object 719">
                  <a:extLst>
                    <a:ext uri="{FF2B5EF4-FFF2-40B4-BE49-F238E27FC236}">
                      <a16:creationId xmlns:a16="http://schemas.microsoft.com/office/drawing/2014/main" id="{323F7409-0F5F-42F3-893B-9384E403C236}"/>
                    </a:ext>
                  </a:extLst>
                </p:cNvPr>
                <p:cNvSpPr/>
                <p:nvPr/>
              </p:nvSpPr>
              <p:spPr>
                <a:xfrm>
                  <a:off x="14164510" y="3776764"/>
                  <a:ext cx="7620" cy="33655"/>
                </a:xfrm>
                <a:custGeom>
                  <a:avLst/>
                  <a:gdLst/>
                  <a:ahLst/>
                  <a:cxnLst/>
                  <a:rect l="l" t="t" r="r" b="b"/>
                  <a:pathLst>
                    <a:path w="7619" h="33654">
                      <a:moveTo>
                        <a:pt x="7078" y="0"/>
                      </a:moveTo>
                      <a:lnTo>
                        <a:pt x="0" y="0"/>
                      </a:lnTo>
                      <a:lnTo>
                        <a:pt x="0" y="33653"/>
                      </a:lnTo>
                      <a:lnTo>
                        <a:pt x="7078" y="33653"/>
                      </a:lnTo>
                      <a:lnTo>
                        <a:pt x="7078" y="0"/>
                      </a:lnTo>
                      <a:close/>
                    </a:path>
                  </a:pathLst>
                </a:custGeom>
                <a:solidFill>
                  <a:srgbClr val="85BB24"/>
                </a:solidFill>
              </p:spPr>
              <p:txBody>
                <a:bodyPr wrap="square" lIns="0" tIns="0" rIns="0" bIns="0" rtlCol="0"/>
                <a:lstStyle/>
                <a:p>
                  <a:endParaRPr/>
                </a:p>
              </p:txBody>
            </p:sp>
            <p:sp>
              <p:nvSpPr>
                <p:cNvPr id="4076" name="object 720">
                  <a:extLst>
                    <a:ext uri="{FF2B5EF4-FFF2-40B4-BE49-F238E27FC236}">
                      <a16:creationId xmlns:a16="http://schemas.microsoft.com/office/drawing/2014/main" id="{C4BDCFB5-A892-45E9-8D57-24719C80ECDC}"/>
                    </a:ext>
                  </a:extLst>
                </p:cNvPr>
                <p:cNvSpPr/>
                <p:nvPr/>
              </p:nvSpPr>
              <p:spPr>
                <a:xfrm>
                  <a:off x="14164510" y="3776764"/>
                  <a:ext cx="7620" cy="33655"/>
                </a:xfrm>
                <a:custGeom>
                  <a:avLst/>
                  <a:gdLst/>
                  <a:ahLst/>
                  <a:cxnLst/>
                  <a:rect l="l" t="t" r="r" b="b"/>
                  <a:pathLst>
                    <a:path w="7619" h="33654">
                      <a:moveTo>
                        <a:pt x="7078" y="33653"/>
                      </a:moveTo>
                      <a:lnTo>
                        <a:pt x="0" y="33653"/>
                      </a:lnTo>
                      <a:lnTo>
                        <a:pt x="0" y="0"/>
                      </a:lnTo>
                      <a:lnTo>
                        <a:pt x="7078" y="0"/>
                      </a:lnTo>
                      <a:lnTo>
                        <a:pt x="7078" y="33653"/>
                      </a:lnTo>
                      <a:close/>
                    </a:path>
                  </a:pathLst>
                </a:custGeom>
                <a:ln w="10470">
                  <a:solidFill>
                    <a:srgbClr val="86B934"/>
                  </a:solidFill>
                </a:ln>
              </p:spPr>
              <p:txBody>
                <a:bodyPr wrap="square" lIns="0" tIns="0" rIns="0" bIns="0" rtlCol="0"/>
                <a:lstStyle/>
                <a:p>
                  <a:endParaRPr/>
                </a:p>
              </p:txBody>
            </p:sp>
            <p:sp>
              <p:nvSpPr>
                <p:cNvPr id="4077" name="object 721">
                  <a:extLst>
                    <a:ext uri="{FF2B5EF4-FFF2-40B4-BE49-F238E27FC236}">
                      <a16:creationId xmlns:a16="http://schemas.microsoft.com/office/drawing/2014/main" id="{EBDFD73E-40A9-4FC9-8167-A1E3561B1D44}"/>
                    </a:ext>
                  </a:extLst>
                </p:cNvPr>
                <p:cNvSpPr/>
                <p:nvPr/>
              </p:nvSpPr>
              <p:spPr>
                <a:xfrm>
                  <a:off x="13582769" y="5541077"/>
                  <a:ext cx="681355" cy="33655"/>
                </a:xfrm>
                <a:custGeom>
                  <a:avLst/>
                  <a:gdLst/>
                  <a:ahLst/>
                  <a:cxnLst/>
                  <a:rect l="l" t="t" r="r" b="b"/>
                  <a:pathLst>
                    <a:path w="681355" h="33654">
                      <a:moveTo>
                        <a:pt x="680953" y="0"/>
                      </a:moveTo>
                      <a:lnTo>
                        <a:pt x="0" y="0"/>
                      </a:lnTo>
                      <a:lnTo>
                        <a:pt x="0" y="33653"/>
                      </a:lnTo>
                      <a:lnTo>
                        <a:pt x="680953" y="33653"/>
                      </a:lnTo>
                      <a:lnTo>
                        <a:pt x="680953" y="0"/>
                      </a:lnTo>
                      <a:close/>
                    </a:path>
                  </a:pathLst>
                </a:custGeom>
                <a:solidFill>
                  <a:srgbClr val="85BB24"/>
                </a:solidFill>
              </p:spPr>
              <p:txBody>
                <a:bodyPr wrap="square" lIns="0" tIns="0" rIns="0" bIns="0" rtlCol="0"/>
                <a:lstStyle/>
                <a:p>
                  <a:endParaRPr/>
                </a:p>
              </p:txBody>
            </p:sp>
            <p:sp>
              <p:nvSpPr>
                <p:cNvPr id="4078" name="object 722">
                  <a:extLst>
                    <a:ext uri="{FF2B5EF4-FFF2-40B4-BE49-F238E27FC236}">
                      <a16:creationId xmlns:a16="http://schemas.microsoft.com/office/drawing/2014/main" id="{BA12E5C8-E3FF-4302-B9BC-9DD2340A79C7}"/>
                    </a:ext>
                  </a:extLst>
                </p:cNvPr>
                <p:cNvSpPr/>
                <p:nvPr/>
              </p:nvSpPr>
              <p:spPr>
                <a:xfrm>
                  <a:off x="13582769" y="5541077"/>
                  <a:ext cx="681355" cy="33655"/>
                </a:xfrm>
                <a:custGeom>
                  <a:avLst/>
                  <a:gdLst/>
                  <a:ahLst/>
                  <a:cxnLst/>
                  <a:rect l="l" t="t" r="r" b="b"/>
                  <a:pathLst>
                    <a:path w="681355" h="33654">
                      <a:moveTo>
                        <a:pt x="680953" y="33653"/>
                      </a:moveTo>
                      <a:lnTo>
                        <a:pt x="0" y="33653"/>
                      </a:lnTo>
                      <a:lnTo>
                        <a:pt x="0" y="0"/>
                      </a:lnTo>
                      <a:lnTo>
                        <a:pt x="680953" y="0"/>
                      </a:lnTo>
                      <a:lnTo>
                        <a:pt x="680953" y="33653"/>
                      </a:lnTo>
                      <a:close/>
                    </a:path>
                  </a:pathLst>
                </a:custGeom>
                <a:ln w="10470">
                  <a:solidFill>
                    <a:srgbClr val="86B934"/>
                  </a:solidFill>
                </a:ln>
              </p:spPr>
              <p:txBody>
                <a:bodyPr wrap="square" lIns="0" tIns="0" rIns="0" bIns="0" rtlCol="0"/>
                <a:lstStyle/>
                <a:p>
                  <a:endParaRPr/>
                </a:p>
              </p:txBody>
            </p:sp>
            <p:sp>
              <p:nvSpPr>
                <p:cNvPr id="4079" name="object 723">
                  <a:extLst>
                    <a:ext uri="{FF2B5EF4-FFF2-40B4-BE49-F238E27FC236}">
                      <a16:creationId xmlns:a16="http://schemas.microsoft.com/office/drawing/2014/main" id="{DEAB9B49-6D07-458F-821D-1FC9C852AF75}"/>
                    </a:ext>
                  </a:extLst>
                </p:cNvPr>
                <p:cNvSpPr/>
                <p:nvPr/>
              </p:nvSpPr>
              <p:spPr>
                <a:xfrm>
                  <a:off x="13582769" y="5512083"/>
                  <a:ext cx="10160" cy="33655"/>
                </a:xfrm>
                <a:custGeom>
                  <a:avLst/>
                  <a:gdLst/>
                  <a:ahLst/>
                  <a:cxnLst/>
                  <a:rect l="l" t="t" r="r" b="b"/>
                  <a:pathLst>
                    <a:path w="10159" h="33654">
                      <a:moveTo>
                        <a:pt x="9570" y="0"/>
                      </a:moveTo>
                      <a:lnTo>
                        <a:pt x="0" y="0"/>
                      </a:lnTo>
                      <a:lnTo>
                        <a:pt x="0" y="33653"/>
                      </a:lnTo>
                      <a:lnTo>
                        <a:pt x="9570" y="33653"/>
                      </a:lnTo>
                      <a:lnTo>
                        <a:pt x="9570" y="0"/>
                      </a:lnTo>
                      <a:close/>
                    </a:path>
                  </a:pathLst>
                </a:custGeom>
                <a:solidFill>
                  <a:srgbClr val="85BB24"/>
                </a:solidFill>
              </p:spPr>
              <p:txBody>
                <a:bodyPr wrap="square" lIns="0" tIns="0" rIns="0" bIns="0" rtlCol="0"/>
                <a:lstStyle/>
                <a:p>
                  <a:endParaRPr/>
                </a:p>
              </p:txBody>
            </p:sp>
            <p:sp>
              <p:nvSpPr>
                <p:cNvPr id="4080" name="object 724">
                  <a:extLst>
                    <a:ext uri="{FF2B5EF4-FFF2-40B4-BE49-F238E27FC236}">
                      <a16:creationId xmlns:a16="http://schemas.microsoft.com/office/drawing/2014/main" id="{54FA1D6C-5382-4129-AAEB-E4D655D3DABA}"/>
                    </a:ext>
                  </a:extLst>
                </p:cNvPr>
                <p:cNvSpPr/>
                <p:nvPr/>
              </p:nvSpPr>
              <p:spPr>
                <a:xfrm>
                  <a:off x="13582769" y="5512083"/>
                  <a:ext cx="10160" cy="33655"/>
                </a:xfrm>
                <a:custGeom>
                  <a:avLst/>
                  <a:gdLst/>
                  <a:ahLst/>
                  <a:cxnLst/>
                  <a:rect l="l" t="t" r="r" b="b"/>
                  <a:pathLst>
                    <a:path w="10159" h="33654">
                      <a:moveTo>
                        <a:pt x="9570" y="33653"/>
                      </a:moveTo>
                      <a:lnTo>
                        <a:pt x="0" y="33653"/>
                      </a:lnTo>
                      <a:lnTo>
                        <a:pt x="0" y="0"/>
                      </a:lnTo>
                      <a:lnTo>
                        <a:pt x="9570" y="0"/>
                      </a:lnTo>
                      <a:lnTo>
                        <a:pt x="9570" y="33653"/>
                      </a:lnTo>
                      <a:close/>
                    </a:path>
                  </a:pathLst>
                </a:custGeom>
                <a:ln w="10470">
                  <a:solidFill>
                    <a:srgbClr val="86B934"/>
                  </a:solidFill>
                </a:ln>
              </p:spPr>
              <p:txBody>
                <a:bodyPr wrap="square" lIns="0" tIns="0" rIns="0" bIns="0" rtlCol="0"/>
                <a:lstStyle/>
                <a:p>
                  <a:endParaRPr/>
                </a:p>
              </p:txBody>
            </p:sp>
            <p:sp>
              <p:nvSpPr>
                <p:cNvPr id="4081" name="object 725">
                  <a:extLst>
                    <a:ext uri="{FF2B5EF4-FFF2-40B4-BE49-F238E27FC236}">
                      <a16:creationId xmlns:a16="http://schemas.microsoft.com/office/drawing/2014/main" id="{435E9CFD-CE14-45D7-AD2E-50C16093D590}"/>
                    </a:ext>
                  </a:extLst>
                </p:cNvPr>
                <p:cNvSpPr/>
                <p:nvPr/>
              </p:nvSpPr>
              <p:spPr>
                <a:xfrm>
                  <a:off x="13649908" y="5512083"/>
                  <a:ext cx="10160" cy="33655"/>
                </a:xfrm>
                <a:custGeom>
                  <a:avLst/>
                  <a:gdLst/>
                  <a:ahLst/>
                  <a:cxnLst/>
                  <a:rect l="l" t="t" r="r" b="b"/>
                  <a:pathLst>
                    <a:path w="10159" h="33654">
                      <a:moveTo>
                        <a:pt x="9570" y="0"/>
                      </a:moveTo>
                      <a:lnTo>
                        <a:pt x="0" y="0"/>
                      </a:lnTo>
                      <a:lnTo>
                        <a:pt x="0" y="33653"/>
                      </a:lnTo>
                      <a:lnTo>
                        <a:pt x="9570" y="33653"/>
                      </a:lnTo>
                      <a:lnTo>
                        <a:pt x="9570" y="0"/>
                      </a:lnTo>
                      <a:close/>
                    </a:path>
                  </a:pathLst>
                </a:custGeom>
                <a:solidFill>
                  <a:srgbClr val="85BB24"/>
                </a:solidFill>
              </p:spPr>
              <p:txBody>
                <a:bodyPr wrap="square" lIns="0" tIns="0" rIns="0" bIns="0" rtlCol="0"/>
                <a:lstStyle/>
                <a:p>
                  <a:endParaRPr/>
                </a:p>
              </p:txBody>
            </p:sp>
            <p:sp>
              <p:nvSpPr>
                <p:cNvPr id="4082" name="object 726">
                  <a:extLst>
                    <a:ext uri="{FF2B5EF4-FFF2-40B4-BE49-F238E27FC236}">
                      <a16:creationId xmlns:a16="http://schemas.microsoft.com/office/drawing/2014/main" id="{8AEEFC3D-5DE9-45C2-ACF4-25473243D0EE}"/>
                    </a:ext>
                  </a:extLst>
                </p:cNvPr>
                <p:cNvSpPr/>
                <p:nvPr/>
              </p:nvSpPr>
              <p:spPr>
                <a:xfrm>
                  <a:off x="13649908" y="5512083"/>
                  <a:ext cx="10160" cy="33655"/>
                </a:xfrm>
                <a:custGeom>
                  <a:avLst/>
                  <a:gdLst/>
                  <a:ahLst/>
                  <a:cxnLst/>
                  <a:rect l="l" t="t" r="r" b="b"/>
                  <a:pathLst>
                    <a:path w="10159" h="33654">
                      <a:moveTo>
                        <a:pt x="9570" y="33653"/>
                      </a:moveTo>
                      <a:lnTo>
                        <a:pt x="0" y="33653"/>
                      </a:lnTo>
                      <a:lnTo>
                        <a:pt x="0" y="0"/>
                      </a:lnTo>
                      <a:lnTo>
                        <a:pt x="9570" y="0"/>
                      </a:lnTo>
                      <a:lnTo>
                        <a:pt x="9570" y="33653"/>
                      </a:lnTo>
                      <a:close/>
                    </a:path>
                  </a:pathLst>
                </a:custGeom>
                <a:ln w="10470">
                  <a:solidFill>
                    <a:srgbClr val="86B934"/>
                  </a:solidFill>
                </a:ln>
              </p:spPr>
              <p:txBody>
                <a:bodyPr wrap="square" lIns="0" tIns="0" rIns="0" bIns="0" rtlCol="0"/>
                <a:lstStyle/>
                <a:p>
                  <a:endParaRPr/>
                </a:p>
              </p:txBody>
            </p:sp>
            <p:sp>
              <p:nvSpPr>
                <p:cNvPr id="4083" name="object 727">
                  <a:extLst>
                    <a:ext uri="{FF2B5EF4-FFF2-40B4-BE49-F238E27FC236}">
                      <a16:creationId xmlns:a16="http://schemas.microsoft.com/office/drawing/2014/main" id="{A7A48725-753E-4B42-8510-04F0CD83B2CF}"/>
                    </a:ext>
                  </a:extLst>
                </p:cNvPr>
                <p:cNvSpPr/>
                <p:nvPr/>
              </p:nvSpPr>
              <p:spPr>
                <a:xfrm>
                  <a:off x="13717048" y="5512083"/>
                  <a:ext cx="10160" cy="33655"/>
                </a:xfrm>
                <a:custGeom>
                  <a:avLst/>
                  <a:gdLst/>
                  <a:ahLst/>
                  <a:cxnLst/>
                  <a:rect l="l" t="t" r="r" b="b"/>
                  <a:pathLst>
                    <a:path w="10159" h="33654">
                      <a:moveTo>
                        <a:pt x="9570" y="0"/>
                      </a:moveTo>
                      <a:lnTo>
                        <a:pt x="0" y="0"/>
                      </a:lnTo>
                      <a:lnTo>
                        <a:pt x="0" y="33653"/>
                      </a:lnTo>
                      <a:lnTo>
                        <a:pt x="9570" y="33653"/>
                      </a:lnTo>
                      <a:lnTo>
                        <a:pt x="9570" y="0"/>
                      </a:lnTo>
                      <a:close/>
                    </a:path>
                  </a:pathLst>
                </a:custGeom>
                <a:solidFill>
                  <a:srgbClr val="85BB24"/>
                </a:solidFill>
              </p:spPr>
              <p:txBody>
                <a:bodyPr wrap="square" lIns="0" tIns="0" rIns="0" bIns="0" rtlCol="0"/>
                <a:lstStyle/>
                <a:p>
                  <a:endParaRPr/>
                </a:p>
              </p:txBody>
            </p:sp>
            <p:sp>
              <p:nvSpPr>
                <p:cNvPr id="4084" name="object 728">
                  <a:extLst>
                    <a:ext uri="{FF2B5EF4-FFF2-40B4-BE49-F238E27FC236}">
                      <a16:creationId xmlns:a16="http://schemas.microsoft.com/office/drawing/2014/main" id="{81748ABA-FB92-427A-8BC9-0C0DD9AB812F}"/>
                    </a:ext>
                  </a:extLst>
                </p:cNvPr>
                <p:cNvSpPr/>
                <p:nvPr/>
              </p:nvSpPr>
              <p:spPr>
                <a:xfrm>
                  <a:off x="13717048" y="5512083"/>
                  <a:ext cx="10160" cy="33655"/>
                </a:xfrm>
                <a:custGeom>
                  <a:avLst/>
                  <a:gdLst/>
                  <a:ahLst/>
                  <a:cxnLst/>
                  <a:rect l="l" t="t" r="r" b="b"/>
                  <a:pathLst>
                    <a:path w="10159" h="33654">
                      <a:moveTo>
                        <a:pt x="9570" y="33653"/>
                      </a:moveTo>
                      <a:lnTo>
                        <a:pt x="0" y="33653"/>
                      </a:lnTo>
                      <a:lnTo>
                        <a:pt x="0" y="0"/>
                      </a:lnTo>
                      <a:lnTo>
                        <a:pt x="9570" y="0"/>
                      </a:lnTo>
                      <a:lnTo>
                        <a:pt x="9570" y="33653"/>
                      </a:lnTo>
                      <a:close/>
                    </a:path>
                  </a:pathLst>
                </a:custGeom>
                <a:ln w="10470">
                  <a:solidFill>
                    <a:srgbClr val="86B934"/>
                  </a:solidFill>
                </a:ln>
              </p:spPr>
              <p:txBody>
                <a:bodyPr wrap="square" lIns="0" tIns="0" rIns="0" bIns="0" rtlCol="0"/>
                <a:lstStyle/>
                <a:p>
                  <a:endParaRPr/>
                </a:p>
              </p:txBody>
            </p:sp>
            <p:sp>
              <p:nvSpPr>
                <p:cNvPr id="4085" name="object 729">
                  <a:extLst>
                    <a:ext uri="{FF2B5EF4-FFF2-40B4-BE49-F238E27FC236}">
                      <a16:creationId xmlns:a16="http://schemas.microsoft.com/office/drawing/2014/main" id="{E010E8C8-CFD9-42F4-9E87-3EF03D200CB4}"/>
                    </a:ext>
                  </a:extLst>
                </p:cNvPr>
                <p:cNvSpPr/>
                <p:nvPr/>
              </p:nvSpPr>
              <p:spPr>
                <a:xfrm>
                  <a:off x="13784187" y="5512083"/>
                  <a:ext cx="10160" cy="33655"/>
                </a:xfrm>
                <a:custGeom>
                  <a:avLst/>
                  <a:gdLst/>
                  <a:ahLst/>
                  <a:cxnLst/>
                  <a:rect l="l" t="t" r="r" b="b"/>
                  <a:pathLst>
                    <a:path w="10159" h="33654">
                      <a:moveTo>
                        <a:pt x="9570" y="0"/>
                      </a:moveTo>
                      <a:lnTo>
                        <a:pt x="0" y="0"/>
                      </a:lnTo>
                      <a:lnTo>
                        <a:pt x="0" y="33653"/>
                      </a:lnTo>
                      <a:lnTo>
                        <a:pt x="9570" y="33653"/>
                      </a:lnTo>
                      <a:lnTo>
                        <a:pt x="9570" y="0"/>
                      </a:lnTo>
                      <a:close/>
                    </a:path>
                  </a:pathLst>
                </a:custGeom>
                <a:solidFill>
                  <a:srgbClr val="85BB24"/>
                </a:solidFill>
              </p:spPr>
              <p:txBody>
                <a:bodyPr wrap="square" lIns="0" tIns="0" rIns="0" bIns="0" rtlCol="0"/>
                <a:lstStyle/>
                <a:p>
                  <a:endParaRPr/>
                </a:p>
              </p:txBody>
            </p:sp>
            <p:sp>
              <p:nvSpPr>
                <p:cNvPr id="4086" name="object 730">
                  <a:extLst>
                    <a:ext uri="{FF2B5EF4-FFF2-40B4-BE49-F238E27FC236}">
                      <a16:creationId xmlns:a16="http://schemas.microsoft.com/office/drawing/2014/main" id="{1C704CF7-9076-492B-9C34-5C7E8C13E7EC}"/>
                    </a:ext>
                  </a:extLst>
                </p:cNvPr>
                <p:cNvSpPr/>
                <p:nvPr/>
              </p:nvSpPr>
              <p:spPr>
                <a:xfrm>
                  <a:off x="13784187" y="5512083"/>
                  <a:ext cx="10160" cy="33655"/>
                </a:xfrm>
                <a:custGeom>
                  <a:avLst/>
                  <a:gdLst/>
                  <a:ahLst/>
                  <a:cxnLst/>
                  <a:rect l="l" t="t" r="r" b="b"/>
                  <a:pathLst>
                    <a:path w="10159" h="33654">
                      <a:moveTo>
                        <a:pt x="9570" y="33653"/>
                      </a:moveTo>
                      <a:lnTo>
                        <a:pt x="0" y="33653"/>
                      </a:lnTo>
                      <a:lnTo>
                        <a:pt x="0" y="0"/>
                      </a:lnTo>
                      <a:lnTo>
                        <a:pt x="9570" y="0"/>
                      </a:lnTo>
                      <a:lnTo>
                        <a:pt x="9570" y="33653"/>
                      </a:lnTo>
                      <a:close/>
                    </a:path>
                  </a:pathLst>
                </a:custGeom>
                <a:ln w="10470">
                  <a:solidFill>
                    <a:srgbClr val="86B934"/>
                  </a:solidFill>
                </a:ln>
              </p:spPr>
              <p:txBody>
                <a:bodyPr wrap="square" lIns="0" tIns="0" rIns="0" bIns="0" rtlCol="0"/>
                <a:lstStyle/>
                <a:p>
                  <a:endParaRPr/>
                </a:p>
              </p:txBody>
            </p:sp>
            <p:sp>
              <p:nvSpPr>
                <p:cNvPr id="4087" name="object 731">
                  <a:extLst>
                    <a:ext uri="{FF2B5EF4-FFF2-40B4-BE49-F238E27FC236}">
                      <a16:creationId xmlns:a16="http://schemas.microsoft.com/office/drawing/2014/main" id="{3D6AE914-B51C-40A4-8C33-59922D998D13}"/>
                    </a:ext>
                  </a:extLst>
                </p:cNvPr>
                <p:cNvSpPr/>
                <p:nvPr/>
              </p:nvSpPr>
              <p:spPr>
                <a:xfrm>
                  <a:off x="13851316" y="5512083"/>
                  <a:ext cx="10160" cy="33655"/>
                </a:xfrm>
                <a:custGeom>
                  <a:avLst/>
                  <a:gdLst/>
                  <a:ahLst/>
                  <a:cxnLst/>
                  <a:rect l="l" t="t" r="r" b="b"/>
                  <a:pathLst>
                    <a:path w="10159" h="33654">
                      <a:moveTo>
                        <a:pt x="9570" y="0"/>
                      </a:moveTo>
                      <a:lnTo>
                        <a:pt x="0" y="0"/>
                      </a:lnTo>
                      <a:lnTo>
                        <a:pt x="0" y="33653"/>
                      </a:lnTo>
                      <a:lnTo>
                        <a:pt x="9570" y="33653"/>
                      </a:lnTo>
                      <a:lnTo>
                        <a:pt x="9570" y="0"/>
                      </a:lnTo>
                      <a:close/>
                    </a:path>
                  </a:pathLst>
                </a:custGeom>
                <a:solidFill>
                  <a:srgbClr val="85BB24"/>
                </a:solidFill>
              </p:spPr>
              <p:txBody>
                <a:bodyPr wrap="square" lIns="0" tIns="0" rIns="0" bIns="0" rtlCol="0"/>
                <a:lstStyle/>
                <a:p>
                  <a:endParaRPr/>
                </a:p>
              </p:txBody>
            </p:sp>
            <p:sp>
              <p:nvSpPr>
                <p:cNvPr id="4088" name="object 732">
                  <a:extLst>
                    <a:ext uri="{FF2B5EF4-FFF2-40B4-BE49-F238E27FC236}">
                      <a16:creationId xmlns:a16="http://schemas.microsoft.com/office/drawing/2014/main" id="{A5B125FA-C121-4313-BEFE-C459B871C0ED}"/>
                    </a:ext>
                  </a:extLst>
                </p:cNvPr>
                <p:cNvSpPr/>
                <p:nvPr/>
              </p:nvSpPr>
              <p:spPr>
                <a:xfrm>
                  <a:off x="13851316" y="5512083"/>
                  <a:ext cx="10160" cy="33655"/>
                </a:xfrm>
                <a:custGeom>
                  <a:avLst/>
                  <a:gdLst/>
                  <a:ahLst/>
                  <a:cxnLst/>
                  <a:rect l="l" t="t" r="r" b="b"/>
                  <a:pathLst>
                    <a:path w="10159" h="33654">
                      <a:moveTo>
                        <a:pt x="9570" y="33653"/>
                      </a:moveTo>
                      <a:lnTo>
                        <a:pt x="0" y="33653"/>
                      </a:lnTo>
                      <a:lnTo>
                        <a:pt x="0" y="0"/>
                      </a:lnTo>
                      <a:lnTo>
                        <a:pt x="9570" y="0"/>
                      </a:lnTo>
                      <a:lnTo>
                        <a:pt x="9570" y="33653"/>
                      </a:lnTo>
                      <a:close/>
                    </a:path>
                  </a:pathLst>
                </a:custGeom>
                <a:ln w="10470">
                  <a:solidFill>
                    <a:srgbClr val="86B934"/>
                  </a:solidFill>
                </a:ln>
              </p:spPr>
              <p:txBody>
                <a:bodyPr wrap="square" lIns="0" tIns="0" rIns="0" bIns="0" rtlCol="0"/>
                <a:lstStyle/>
                <a:p>
                  <a:endParaRPr/>
                </a:p>
              </p:txBody>
            </p:sp>
            <p:sp>
              <p:nvSpPr>
                <p:cNvPr id="4089" name="object 733">
                  <a:extLst>
                    <a:ext uri="{FF2B5EF4-FFF2-40B4-BE49-F238E27FC236}">
                      <a16:creationId xmlns:a16="http://schemas.microsoft.com/office/drawing/2014/main" id="{7BEC9A3F-6593-474E-93A0-42F28406F72A}"/>
                    </a:ext>
                  </a:extLst>
                </p:cNvPr>
                <p:cNvSpPr/>
                <p:nvPr/>
              </p:nvSpPr>
              <p:spPr>
                <a:xfrm>
                  <a:off x="13918455" y="5512083"/>
                  <a:ext cx="10160" cy="33655"/>
                </a:xfrm>
                <a:custGeom>
                  <a:avLst/>
                  <a:gdLst/>
                  <a:ahLst/>
                  <a:cxnLst/>
                  <a:rect l="l" t="t" r="r" b="b"/>
                  <a:pathLst>
                    <a:path w="10159" h="33654">
                      <a:moveTo>
                        <a:pt x="9570" y="0"/>
                      </a:moveTo>
                      <a:lnTo>
                        <a:pt x="0" y="0"/>
                      </a:lnTo>
                      <a:lnTo>
                        <a:pt x="0" y="33653"/>
                      </a:lnTo>
                      <a:lnTo>
                        <a:pt x="9570" y="33653"/>
                      </a:lnTo>
                      <a:lnTo>
                        <a:pt x="9570" y="0"/>
                      </a:lnTo>
                      <a:close/>
                    </a:path>
                  </a:pathLst>
                </a:custGeom>
                <a:solidFill>
                  <a:srgbClr val="85BB24"/>
                </a:solidFill>
              </p:spPr>
              <p:txBody>
                <a:bodyPr wrap="square" lIns="0" tIns="0" rIns="0" bIns="0" rtlCol="0"/>
                <a:lstStyle/>
                <a:p>
                  <a:endParaRPr/>
                </a:p>
              </p:txBody>
            </p:sp>
            <p:sp>
              <p:nvSpPr>
                <p:cNvPr id="4090" name="object 734">
                  <a:extLst>
                    <a:ext uri="{FF2B5EF4-FFF2-40B4-BE49-F238E27FC236}">
                      <a16:creationId xmlns:a16="http://schemas.microsoft.com/office/drawing/2014/main" id="{52EF829E-68B0-44B4-8D16-EA1592294118}"/>
                    </a:ext>
                  </a:extLst>
                </p:cNvPr>
                <p:cNvSpPr/>
                <p:nvPr/>
              </p:nvSpPr>
              <p:spPr>
                <a:xfrm>
                  <a:off x="13918455" y="5512083"/>
                  <a:ext cx="10160" cy="33655"/>
                </a:xfrm>
                <a:custGeom>
                  <a:avLst/>
                  <a:gdLst/>
                  <a:ahLst/>
                  <a:cxnLst/>
                  <a:rect l="l" t="t" r="r" b="b"/>
                  <a:pathLst>
                    <a:path w="10159" h="33654">
                      <a:moveTo>
                        <a:pt x="9570" y="33653"/>
                      </a:moveTo>
                      <a:lnTo>
                        <a:pt x="0" y="33653"/>
                      </a:lnTo>
                      <a:lnTo>
                        <a:pt x="0" y="0"/>
                      </a:lnTo>
                      <a:lnTo>
                        <a:pt x="9570" y="0"/>
                      </a:lnTo>
                      <a:lnTo>
                        <a:pt x="9570" y="33653"/>
                      </a:lnTo>
                      <a:close/>
                    </a:path>
                  </a:pathLst>
                </a:custGeom>
                <a:ln w="10470">
                  <a:solidFill>
                    <a:srgbClr val="86B934"/>
                  </a:solidFill>
                </a:ln>
              </p:spPr>
              <p:txBody>
                <a:bodyPr wrap="square" lIns="0" tIns="0" rIns="0" bIns="0" rtlCol="0"/>
                <a:lstStyle/>
                <a:p>
                  <a:endParaRPr/>
                </a:p>
              </p:txBody>
            </p:sp>
            <p:sp>
              <p:nvSpPr>
                <p:cNvPr id="4091" name="object 735">
                  <a:extLst>
                    <a:ext uri="{FF2B5EF4-FFF2-40B4-BE49-F238E27FC236}">
                      <a16:creationId xmlns:a16="http://schemas.microsoft.com/office/drawing/2014/main" id="{30A0FFAC-C89E-42BE-838F-0DD182254B9C}"/>
                    </a:ext>
                  </a:extLst>
                </p:cNvPr>
                <p:cNvSpPr/>
                <p:nvPr/>
              </p:nvSpPr>
              <p:spPr>
                <a:xfrm>
                  <a:off x="13985594" y="5512083"/>
                  <a:ext cx="10160" cy="33655"/>
                </a:xfrm>
                <a:custGeom>
                  <a:avLst/>
                  <a:gdLst/>
                  <a:ahLst/>
                  <a:cxnLst/>
                  <a:rect l="l" t="t" r="r" b="b"/>
                  <a:pathLst>
                    <a:path w="10159" h="33654">
                      <a:moveTo>
                        <a:pt x="9570" y="0"/>
                      </a:moveTo>
                      <a:lnTo>
                        <a:pt x="0" y="0"/>
                      </a:lnTo>
                      <a:lnTo>
                        <a:pt x="0" y="33653"/>
                      </a:lnTo>
                      <a:lnTo>
                        <a:pt x="9570" y="33653"/>
                      </a:lnTo>
                      <a:lnTo>
                        <a:pt x="9570" y="0"/>
                      </a:lnTo>
                      <a:close/>
                    </a:path>
                  </a:pathLst>
                </a:custGeom>
                <a:solidFill>
                  <a:srgbClr val="85BB24"/>
                </a:solidFill>
              </p:spPr>
              <p:txBody>
                <a:bodyPr wrap="square" lIns="0" tIns="0" rIns="0" bIns="0" rtlCol="0"/>
                <a:lstStyle/>
                <a:p>
                  <a:endParaRPr/>
                </a:p>
              </p:txBody>
            </p:sp>
            <p:sp>
              <p:nvSpPr>
                <p:cNvPr id="4092" name="object 736">
                  <a:extLst>
                    <a:ext uri="{FF2B5EF4-FFF2-40B4-BE49-F238E27FC236}">
                      <a16:creationId xmlns:a16="http://schemas.microsoft.com/office/drawing/2014/main" id="{B3B5F6C7-421E-4A56-AE17-72FD4C97DFE8}"/>
                    </a:ext>
                  </a:extLst>
                </p:cNvPr>
                <p:cNvSpPr/>
                <p:nvPr/>
              </p:nvSpPr>
              <p:spPr>
                <a:xfrm>
                  <a:off x="13985594" y="5512083"/>
                  <a:ext cx="10160" cy="33655"/>
                </a:xfrm>
                <a:custGeom>
                  <a:avLst/>
                  <a:gdLst/>
                  <a:ahLst/>
                  <a:cxnLst/>
                  <a:rect l="l" t="t" r="r" b="b"/>
                  <a:pathLst>
                    <a:path w="10159" h="33654">
                      <a:moveTo>
                        <a:pt x="9570" y="33653"/>
                      </a:moveTo>
                      <a:lnTo>
                        <a:pt x="0" y="33653"/>
                      </a:lnTo>
                      <a:lnTo>
                        <a:pt x="0" y="0"/>
                      </a:lnTo>
                      <a:lnTo>
                        <a:pt x="9570" y="0"/>
                      </a:lnTo>
                      <a:lnTo>
                        <a:pt x="9570" y="33653"/>
                      </a:lnTo>
                      <a:close/>
                    </a:path>
                  </a:pathLst>
                </a:custGeom>
                <a:ln w="10470">
                  <a:solidFill>
                    <a:srgbClr val="86B934"/>
                  </a:solidFill>
                </a:ln>
              </p:spPr>
              <p:txBody>
                <a:bodyPr wrap="square" lIns="0" tIns="0" rIns="0" bIns="0" rtlCol="0"/>
                <a:lstStyle/>
                <a:p>
                  <a:endParaRPr/>
                </a:p>
              </p:txBody>
            </p:sp>
            <p:sp>
              <p:nvSpPr>
                <p:cNvPr id="4093" name="object 737">
                  <a:extLst>
                    <a:ext uri="{FF2B5EF4-FFF2-40B4-BE49-F238E27FC236}">
                      <a16:creationId xmlns:a16="http://schemas.microsoft.com/office/drawing/2014/main" id="{200D91EF-3775-4697-9675-1146FE18EE14}"/>
                    </a:ext>
                  </a:extLst>
                </p:cNvPr>
                <p:cNvSpPr/>
                <p:nvPr/>
              </p:nvSpPr>
              <p:spPr>
                <a:xfrm>
                  <a:off x="14052734" y="5512083"/>
                  <a:ext cx="10160" cy="33655"/>
                </a:xfrm>
                <a:custGeom>
                  <a:avLst/>
                  <a:gdLst/>
                  <a:ahLst/>
                  <a:cxnLst/>
                  <a:rect l="l" t="t" r="r" b="b"/>
                  <a:pathLst>
                    <a:path w="10159" h="33654">
                      <a:moveTo>
                        <a:pt x="9570" y="0"/>
                      </a:moveTo>
                      <a:lnTo>
                        <a:pt x="0" y="0"/>
                      </a:lnTo>
                      <a:lnTo>
                        <a:pt x="0" y="33653"/>
                      </a:lnTo>
                      <a:lnTo>
                        <a:pt x="9570" y="33653"/>
                      </a:lnTo>
                      <a:lnTo>
                        <a:pt x="9570" y="0"/>
                      </a:lnTo>
                      <a:close/>
                    </a:path>
                  </a:pathLst>
                </a:custGeom>
                <a:solidFill>
                  <a:srgbClr val="85BB24"/>
                </a:solidFill>
              </p:spPr>
              <p:txBody>
                <a:bodyPr wrap="square" lIns="0" tIns="0" rIns="0" bIns="0" rtlCol="0"/>
                <a:lstStyle/>
                <a:p>
                  <a:endParaRPr/>
                </a:p>
              </p:txBody>
            </p:sp>
            <p:sp>
              <p:nvSpPr>
                <p:cNvPr id="4094" name="object 738">
                  <a:extLst>
                    <a:ext uri="{FF2B5EF4-FFF2-40B4-BE49-F238E27FC236}">
                      <a16:creationId xmlns:a16="http://schemas.microsoft.com/office/drawing/2014/main" id="{B4C0A099-01B5-4FB9-B124-8845B8450D6E}"/>
                    </a:ext>
                  </a:extLst>
                </p:cNvPr>
                <p:cNvSpPr/>
                <p:nvPr/>
              </p:nvSpPr>
              <p:spPr>
                <a:xfrm>
                  <a:off x="14052734" y="5512083"/>
                  <a:ext cx="10160" cy="33655"/>
                </a:xfrm>
                <a:custGeom>
                  <a:avLst/>
                  <a:gdLst/>
                  <a:ahLst/>
                  <a:cxnLst/>
                  <a:rect l="l" t="t" r="r" b="b"/>
                  <a:pathLst>
                    <a:path w="10159" h="33654">
                      <a:moveTo>
                        <a:pt x="9570" y="33653"/>
                      </a:moveTo>
                      <a:lnTo>
                        <a:pt x="0" y="33653"/>
                      </a:lnTo>
                      <a:lnTo>
                        <a:pt x="0" y="0"/>
                      </a:lnTo>
                      <a:lnTo>
                        <a:pt x="9570" y="0"/>
                      </a:lnTo>
                      <a:lnTo>
                        <a:pt x="9570" y="33653"/>
                      </a:lnTo>
                      <a:close/>
                    </a:path>
                  </a:pathLst>
                </a:custGeom>
                <a:ln w="10470">
                  <a:solidFill>
                    <a:srgbClr val="86B934"/>
                  </a:solidFill>
                </a:ln>
              </p:spPr>
              <p:txBody>
                <a:bodyPr wrap="square" lIns="0" tIns="0" rIns="0" bIns="0" rtlCol="0"/>
                <a:lstStyle/>
                <a:p>
                  <a:endParaRPr/>
                </a:p>
              </p:txBody>
            </p:sp>
            <p:sp>
              <p:nvSpPr>
                <p:cNvPr id="4095" name="object 739">
                  <a:extLst>
                    <a:ext uri="{FF2B5EF4-FFF2-40B4-BE49-F238E27FC236}">
                      <a16:creationId xmlns:a16="http://schemas.microsoft.com/office/drawing/2014/main" id="{8B5C2BB3-12D1-497E-83AE-B2F2C81B72F1}"/>
                    </a:ext>
                  </a:extLst>
                </p:cNvPr>
                <p:cNvSpPr/>
                <p:nvPr/>
              </p:nvSpPr>
              <p:spPr>
                <a:xfrm>
                  <a:off x="14119873" y="5512083"/>
                  <a:ext cx="10160" cy="33655"/>
                </a:xfrm>
                <a:custGeom>
                  <a:avLst/>
                  <a:gdLst/>
                  <a:ahLst/>
                  <a:cxnLst/>
                  <a:rect l="l" t="t" r="r" b="b"/>
                  <a:pathLst>
                    <a:path w="10159" h="33654">
                      <a:moveTo>
                        <a:pt x="9570" y="0"/>
                      </a:moveTo>
                      <a:lnTo>
                        <a:pt x="0" y="0"/>
                      </a:lnTo>
                      <a:lnTo>
                        <a:pt x="0" y="33653"/>
                      </a:lnTo>
                      <a:lnTo>
                        <a:pt x="9570" y="33653"/>
                      </a:lnTo>
                      <a:lnTo>
                        <a:pt x="9570" y="0"/>
                      </a:lnTo>
                      <a:close/>
                    </a:path>
                  </a:pathLst>
                </a:custGeom>
                <a:solidFill>
                  <a:srgbClr val="85BB24"/>
                </a:solidFill>
              </p:spPr>
              <p:txBody>
                <a:bodyPr wrap="square" lIns="0" tIns="0" rIns="0" bIns="0" rtlCol="0"/>
                <a:lstStyle/>
                <a:p>
                  <a:endParaRPr/>
                </a:p>
              </p:txBody>
            </p:sp>
            <p:sp>
              <p:nvSpPr>
                <p:cNvPr id="4096" name="object 740">
                  <a:extLst>
                    <a:ext uri="{FF2B5EF4-FFF2-40B4-BE49-F238E27FC236}">
                      <a16:creationId xmlns:a16="http://schemas.microsoft.com/office/drawing/2014/main" id="{A5FCC3E5-6CD7-4C99-B901-D30DEB3AFC56}"/>
                    </a:ext>
                  </a:extLst>
                </p:cNvPr>
                <p:cNvSpPr/>
                <p:nvPr/>
              </p:nvSpPr>
              <p:spPr>
                <a:xfrm>
                  <a:off x="14119873" y="5512083"/>
                  <a:ext cx="10160" cy="33655"/>
                </a:xfrm>
                <a:custGeom>
                  <a:avLst/>
                  <a:gdLst/>
                  <a:ahLst/>
                  <a:cxnLst/>
                  <a:rect l="l" t="t" r="r" b="b"/>
                  <a:pathLst>
                    <a:path w="10159" h="33654">
                      <a:moveTo>
                        <a:pt x="9570" y="33653"/>
                      </a:moveTo>
                      <a:lnTo>
                        <a:pt x="0" y="33653"/>
                      </a:lnTo>
                      <a:lnTo>
                        <a:pt x="0" y="0"/>
                      </a:lnTo>
                      <a:lnTo>
                        <a:pt x="9570" y="0"/>
                      </a:lnTo>
                      <a:lnTo>
                        <a:pt x="9570" y="33653"/>
                      </a:lnTo>
                      <a:close/>
                    </a:path>
                  </a:pathLst>
                </a:custGeom>
                <a:ln w="10470">
                  <a:solidFill>
                    <a:srgbClr val="86B934"/>
                  </a:solidFill>
                </a:ln>
              </p:spPr>
              <p:txBody>
                <a:bodyPr wrap="square" lIns="0" tIns="0" rIns="0" bIns="0" rtlCol="0"/>
                <a:lstStyle/>
                <a:p>
                  <a:endParaRPr/>
                </a:p>
              </p:txBody>
            </p:sp>
            <p:sp>
              <p:nvSpPr>
                <p:cNvPr id="4097" name="object 741">
                  <a:extLst>
                    <a:ext uri="{FF2B5EF4-FFF2-40B4-BE49-F238E27FC236}">
                      <a16:creationId xmlns:a16="http://schemas.microsoft.com/office/drawing/2014/main" id="{A2F64BE9-DEA1-4C28-B892-20B97A9BAB0F}"/>
                    </a:ext>
                  </a:extLst>
                </p:cNvPr>
                <p:cNvSpPr/>
                <p:nvPr/>
              </p:nvSpPr>
              <p:spPr>
                <a:xfrm>
                  <a:off x="14187012" y="5512083"/>
                  <a:ext cx="10160" cy="33655"/>
                </a:xfrm>
                <a:custGeom>
                  <a:avLst/>
                  <a:gdLst/>
                  <a:ahLst/>
                  <a:cxnLst/>
                  <a:rect l="l" t="t" r="r" b="b"/>
                  <a:pathLst>
                    <a:path w="10159" h="33654">
                      <a:moveTo>
                        <a:pt x="9570" y="0"/>
                      </a:moveTo>
                      <a:lnTo>
                        <a:pt x="0" y="0"/>
                      </a:lnTo>
                      <a:lnTo>
                        <a:pt x="0" y="33653"/>
                      </a:lnTo>
                      <a:lnTo>
                        <a:pt x="9570" y="33653"/>
                      </a:lnTo>
                      <a:lnTo>
                        <a:pt x="9570" y="0"/>
                      </a:lnTo>
                      <a:close/>
                    </a:path>
                  </a:pathLst>
                </a:custGeom>
                <a:solidFill>
                  <a:srgbClr val="85BB24"/>
                </a:solidFill>
              </p:spPr>
              <p:txBody>
                <a:bodyPr wrap="square" lIns="0" tIns="0" rIns="0" bIns="0" rtlCol="0"/>
                <a:lstStyle/>
                <a:p>
                  <a:endParaRPr/>
                </a:p>
              </p:txBody>
            </p:sp>
            <p:sp>
              <p:nvSpPr>
                <p:cNvPr id="4098" name="object 742">
                  <a:extLst>
                    <a:ext uri="{FF2B5EF4-FFF2-40B4-BE49-F238E27FC236}">
                      <a16:creationId xmlns:a16="http://schemas.microsoft.com/office/drawing/2014/main" id="{A430D3D2-6863-4D7C-8F33-36D65BE92363}"/>
                    </a:ext>
                  </a:extLst>
                </p:cNvPr>
                <p:cNvSpPr/>
                <p:nvPr/>
              </p:nvSpPr>
              <p:spPr>
                <a:xfrm>
                  <a:off x="14187012" y="5512083"/>
                  <a:ext cx="10160" cy="33655"/>
                </a:xfrm>
                <a:custGeom>
                  <a:avLst/>
                  <a:gdLst/>
                  <a:ahLst/>
                  <a:cxnLst/>
                  <a:rect l="l" t="t" r="r" b="b"/>
                  <a:pathLst>
                    <a:path w="10159" h="33654">
                      <a:moveTo>
                        <a:pt x="9570" y="33653"/>
                      </a:moveTo>
                      <a:lnTo>
                        <a:pt x="0" y="33653"/>
                      </a:lnTo>
                      <a:lnTo>
                        <a:pt x="0" y="0"/>
                      </a:lnTo>
                      <a:lnTo>
                        <a:pt x="9570" y="0"/>
                      </a:lnTo>
                      <a:lnTo>
                        <a:pt x="9570" y="33653"/>
                      </a:lnTo>
                      <a:close/>
                    </a:path>
                  </a:pathLst>
                </a:custGeom>
                <a:ln w="10470">
                  <a:solidFill>
                    <a:srgbClr val="86B934"/>
                  </a:solidFill>
                </a:ln>
              </p:spPr>
              <p:txBody>
                <a:bodyPr wrap="square" lIns="0" tIns="0" rIns="0" bIns="0" rtlCol="0"/>
                <a:lstStyle/>
                <a:p>
                  <a:endParaRPr/>
                </a:p>
              </p:txBody>
            </p:sp>
            <p:sp>
              <p:nvSpPr>
                <p:cNvPr id="4099" name="object 743">
                  <a:extLst>
                    <a:ext uri="{FF2B5EF4-FFF2-40B4-BE49-F238E27FC236}">
                      <a16:creationId xmlns:a16="http://schemas.microsoft.com/office/drawing/2014/main" id="{BECAF08C-52E5-4E65-99A6-C2C94473BA77}"/>
                    </a:ext>
                  </a:extLst>
                </p:cNvPr>
                <p:cNvSpPr/>
                <p:nvPr/>
              </p:nvSpPr>
              <p:spPr>
                <a:xfrm>
                  <a:off x="14254152" y="5512083"/>
                  <a:ext cx="10160" cy="33655"/>
                </a:xfrm>
                <a:custGeom>
                  <a:avLst/>
                  <a:gdLst/>
                  <a:ahLst/>
                  <a:cxnLst/>
                  <a:rect l="l" t="t" r="r" b="b"/>
                  <a:pathLst>
                    <a:path w="10159" h="33654">
                      <a:moveTo>
                        <a:pt x="9570" y="0"/>
                      </a:moveTo>
                      <a:lnTo>
                        <a:pt x="0" y="0"/>
                      </a:lnTo>
                      <a:lnTo>
                        <a:pt x="0" y="33653"/>
                      </a:lnTo>
                      <a:lnTo>
                        <a:pt x="9570" y="33653"/>
                      </a:lnTo>
                      <a:lnTo>
                        <a:pt x="9570" y="0"/>
                      </a:lnTo>
                      <a:close/>
                    </a:path>
                  </a:pathLst>
                </a:custGeom>
                <a:solidFill>
                  <a:srgbClr val="85BB24"/>
                </a:solidFill>
              </p:spPr>
              <p:txBody>
                <a:bodyPr wrap="square" lIns="0" tIns="0" rIns="0" bIns="0" rtlCol="0"/>
                <a:lstStyle/>
                <a:p>
                  <a:endParaRPr/>
                </a:p>
              </p:txBody>
            </p:sp>
            <p:sp>
              <p:nvSpPr>
                <p:cNvPr id="4100" name="object 744">
                  <a:extLst>
                    <a:ext uri="{FF2B5EF4-FFF2-40B4-BE49-F238E27FC236}">
                      <a16:creationId xmlns:a16="http://schemas.microsoft.com/office/drawing/2014/main" id="{646EAF2C-F3D8-4E54-89D8-BD3FF21A03F6}"/>
                    </a:ext>
                  </a:extLst>
                </p:cNvPr>
                <p:cNvSpPr/>
                <p:nvPr/>
              </p:nvSpPr>
              <p:spPr>
                <a:xfrm>
                  <a:off x="14254152" y="5512083"/>
                  <a:ext cx="10160" cy="33655"/>
                </a:xfrm>
                <a:custGeom>
                  <a:avLst/>
                  <a:gdLst/>
                  <a:ahLst/>
                  <a:cxnLst/>
                  <a:rect l="l" t="t" r="r" b="b"/>
                  <a:pathLst>
                    <a:path w="10159" h="33654">
                      <a:moveTo>
                        <a:pt x="9570" y="33653"/>
                      </a:moveTo>
                      <a:lnTo>
                        <a:pt x="0" y="33653"/>
                      </a:lnTo>
                      <a:lnTo>
                        <a:pt x="0" y="0"/>
                      </a:lnTo>
                      <a:lnTo>
                        <a:pt x="9570" y="0"/>
                      </a:lnTo>
                      <a:lnTo>
                        <a:pt x="9570" y="33653"/>
                      </a:lnTo>
                      <a:close/>
                    </a:path>
                  </a:pathLst>
                </a:custGeom>
                <a:ln w="10470">
                  <a:solidFill>
                    <a:srgbClr val="86B934"/>
                  </a:solidFill>
                </a:ln>
              </p:spPr>
              <p:txBody>
                <a:bodyPr wrap="square" lIns="0" tIns="0" rIns="0" bIns="0" rtlCol="0"/>
                <a:lstStyle/>
                <a:p>
                  <a:endParaRPr/>
                </a:p>
              </p:txBody>
            </p:sp>
            <p:sp>
              <p:nvSpPr>
                <p:cNvPr id="4101" name="object 745">
                  <a:extLst>
                    <a:ext uri="{FF2B5EF4-FFF2-40B4-BE49-F238E27FC236}">
                      <a16:creationId xmlns:a16="http://schemas.microsoft.com/office/drawing/2014/main" id="{1D357286-7EB0-4A41-B7C3-78B1E2C7CF7E}"/>
                    </a:ext>
                  </a:extLst>
                </p:cNvPr>
                <p:cNvSpPr/>
                <p:nvPr/>
              </p:nvSpPr>
              <p:spPr>
                <a:xfrm>
                  <a:off x="14069921" y="2640124"/>
                  <a:ext cx="169545" cy="4047490"/>
                </a:xfrm>
                <a:custGeom>
                  <a:avLst/>
                  <a:gdLst/>
                  <a:ahLst/>
                  <a:cxnLst/>
                  <a:rect l="l" t="t" r="r" b="b"/>
                  <a:pathLst>
                    <a:path w="169544" h="4047490">
                      <a:moveTo>
                        <a:pt x="12010" y="0"/>
                      </a:moveTo>
                      <a:lnTo>
                        <a:pt x="0" y="471"/>
                      </a:lnTo>
                      <a:lnTo>
                        <a:pt x="156937" y="4047007"/>
                      </a:lnTo>
                      <a:lnTo>
                        <a:pt x="168968" y="4047039"/>
                      </a:lnTo>
                      <a:lnTo>
                        <a:pt x="12010" y="0"/>
                      </a:lnTo>
                      <a:close/>
                    </a:path>
                  </a:pathLst>
                </a:custGeom>
                <a:solidFill>
                  <a:srgbClr val="85BB24"/>
                </a:solidFill>
              </p:spPr>
              <p:txBody>
                <a:bodyPr wrap="square" lIns="0" tIns="0" rIns="0" bIns="0" rtlCol="0"/>
                <a:lstStyle/>
                <a:p>
                  <a:endParaRPr/>
                </a:p>
              </p:txBody>
            </p:sp>
            <p:sp>
              <p:nvSpPr>
                <p:cNvPr id="4102" name="object 746">
                  <a:extLst>
                    <a:ext uri="{FF2B5EF4-FFF2-40B4-BE49-F238E27FC236}">
                      <a16:creationId xmlns:a16="http://schemas.microsoft.com/office/drawing/2014/main" id="{32EA177B-1914-4D7E-B4EB-AACD5FF705BB}"/>
                    </a:ext>
                  </a:extLst>
                </p:cNvPr>
                <p:cNvSpPr/>
                <p:nvPr/>
              </p:nvSpPr>
              <p:spPr>
                <a:xfrm>
                  <a:off x="14069921" y="2640124"/>
                  <a:ext cx="169545" cy="4047490"/>
                </a:xfrm>
                <a:custGeom>
                  <a:avLst/>
                  <a:gdLst/>
                  <a:ahLst/>
                  <a:cxnLst/>
                  <a:rect l="l" t="t" r="r" b="b"/>
                  <a:pathLst>
                    <a:path w="169544" h="4047490">
                      <a:moveTo>
                        <a:pt x="156937" y="4047007"/>
                      </a:moveTo>
                      <a:lnTo>
                        <a:pt x="0" y="471"/>
                      </a:lnTo>
                      <a:lnTo>
                        <a:pt x="12010" y="0"/>
                      </a:lnTo>
                      <a:lnTo>
                        <a:pt x="168968" y="4047039"/>
                      </a:lnTo>
                      <a:lnTo>
                        <a:pt x="156937" y="4047007"/>
                      </a:lnTo>
                      <a:close/>
                    </a:path>
                  </a:pathLst>
                </a:custGeom>
                <a:ln w="10470">
                  <a:solidFill>
                    <a:srgbClr val="86B934"/>
                  </a:solidFill>
                </a:ln>
              </p:spPr>
              <p:txBody>
                <a:bodyPr wrap="square" lIns="0" tIns="0" rIns="0" bIns="0" rtlCol="0"/>
                <a:lstStyle/>
                <a:p>
                  <a:endParaRPr/>
                </a:p>
              </p:txBody>
            </p:sp>
          </p:grpSp>
        </p:grpSp>
        <p:sp>
          <p:nvSpPr>
            <p:cNvPr id="4030" name="object 166">
              <a:extLst>
                <a:ext uri="{FF2B5EF4-FFF2-40B4-BE49-F238E27FC236}">
                  <a16:creationId xmlns:a16="http://schemas.microsoft.com/office/drawing/2014/main" id="{7452FC07-A581-4173-99A3-F28F5BCB6EC1}"/>
                </a:ext>
              </a:extLst>
            </p:cNvPr>
            <p:cNvSpPr/>
            <p:nvPr/>
          </p:nvSpPr>
          <p:spPr>
            <a:xfrm>
              <a:off x="8344312" y="7088962"/>
              <a:ext cx="6183604" cy="953464"/>
            </a:xfrm>
            <a:custGeom>
              <a:avLst/>
              <a:gdLst/>
              <a:ahLst/>
              <a:cxnLst/>
              <a:rect l="l" t="t" r="r" b="b"/>
              <a:pathLst>
                <a:path w="10825480" h="1303020">
                  <a:moveTo>
                    <a:pt x="1319672" y="0"/>
                  </a:moveTo>
                  <a:lnTo>
                    <a:pt x="1266869" y="14"/>
                  </a:lnTo>
                  <a:lnTo>
                    <a:pt x="1215199" y="431"/>
                  </a:lnTo>
                  <a:lnTo>
                    <a:pt x="1164653" y="1238"/>
                  </a:lnTo>
                  <a:lnTo>
                    <a:pt x="1115223" y="2420"/>
                  </a:lnTo>
                  <a:lnTo>
                    <a:pt x="1066900" y="3963"/>
                  </a:lnTo>
                  <a:lnTo>
                    <a:pt x="1019677" y="5854"/>
                  </a:lnTo>
                  <a:lnTo>
                    <a:pt x="973544" y="8079"/>
                  </a:lnTo>
                  <a:lnTo>
                    <a:pt x="928494" y="10625"/>
                  </a:lnTo>
                  <a:lnTo>
                    <a:pt x="884518" y="13476"/>
                  </a:lnTo>
                  <a:lnTo>
                    <a:pt x="841607" y="16621"/>
                  </a:lnTo>
                  <a:lnTo>
                    <a:pt x="799754" y="20044"/>
                  </a:lnTo>
                  <a:lnTo>
                    <a:pt x="758951" y="23731"/>
                  </a:lnTo>
                  <a:lnTo>
                    <a:pt x="719187" y="27670"/>
                  </a:lnTo>
                  <a:lnTo>
                    <a:pt x="680457" y="31847"/>
                  </a:lnTo>
                  <a:lnTo>
                    <a:pt x="606059" y="40856"/>
                  </a:lnTo>
                  <a:lnTo>
                    <a:pt x="535690" y="50649"/>
                  </a:lnTo>
                  <a:lnTo>
                    <a:pt x="469284" y="61116"/>
                  </a:lnTo>
                  <a:lnTo>
                    <a:pt x="406773" y="72145"/>
                  </a:lnTo>
                  <a:lnTo>
                    <a:pt x="348091" y="83626"/>
                  </a:lnTo>
                  <a:lnTo>
                    <a:pt x="293172" y="95449"/>
                  </a:lnTo>
                  <a:lnTo>
                    <a:pt x="241948" y="107503"/>
                  </a:lnTo>
                  <a:lnTo>
                    <a:pt x="194352" y="119679"/>
                  </a:lnTo>
                  <a:lnTo>
                    <a:pt x="150318" y="131865"/>
                  </a:lnTo>
                  <a:lnTo>
                    <a:pt x="87463" y="156312"/>
                  </a:lnTo>
                  <a:lnTo>
                    <a:pt x="53056" y="182915"/>
                  </a:lnTo>
                  <a:lnTo>
                    <a:pt x="26763" y="215976"/>
                  </a:lnTo>
                  <a:lnTo>
                    <a:pt x="8954" y="253735"/>
                  </a:lnTo>
                  <a:lnTo>
                    <a:pt x="0" y="294432"/>
                  </a:lnTo>
                  <a:lnTo>
                    <a:pt x="269" y="336306"/>
                  </a:lnTo>
                  <a:lnTo>
                    <a:pt x="10132" y="377598"/>
                  </a:lnTo>
                  <a:lnTo>
                    <a:pt x="29959" y="416548"/>
                  </a:lnTo>
                  <a:lnTo>
                    <a:pt x="60120" y="451394"/>
                  </a:lnTo>
                  <a:lnTo>
                    <a:pt x="93615" y="481013"/>
                  </a:lnTo>
                  <a:lnTo>
                    <a:pt x="128209" y="510020"/>
                  </a:lnTo>
                  <a:lnTo>
                    <a:pt x="163890" y="538419"/>
                  </a:lnTo>
                  <a:lnTo>
                    <a:pt x="200642" y="566214"/>
                  </a:lnTo>
                  <a:lnTo>
                    <a:pt x="238453" y="593410"/>
                  </a:lnTo>
                  <a:lnTo>
                    <a:pt x="277308" y="620012"/>
                  </a:lnTo>
                  <a:lnTo>
                    <a:pt x="317195" y="646025"/>
                  </a:lnTo>
                  <a:lnTo>
                    <a:pt x="358100" y="671452"/>
                  </a:lnTo>
                  <a:lnTo>
                    <a:pt x="400009" y="696299"/>
                  </a:lnTo>
                  <a:lnTo>
                    <a:pt x="442907" y="720570"/>
                  </a:lnTo>
                  <a:lnTo>
                    <a:pt x="486783" y="744269"/>
                  </a:lnTo>
                  <a:lnTo>
                    <a:pt x="531622" y="767402"/>
                  </a:lnTo>
                  <a:lnTo>
                    <a:pt x="577410" y="789973"/>
                  </a:lnTo>
                  <a:lnTo>
                    <a:pt x="624134" y="811985"/>
                  </a:lnTo>
                  <a:lnTo>
                    <a:pt x="671780" y="833445"/>
                  </a:lnTo>
                  <a:lnTo>
                    <a:pt x="720335" y="854356"/>
                  </a:lnTo>
                  <a:lnTo>
                    <a:pt x="769784" y="874723"/>
                  </a:lnTo>
                  <a:lnTo>
                    <a:pt x="820115" y="894551"/>
                  </a:lnTo>
                  <a:lnTo>
                    <a:pt x="871314" y="913844"/>
                  </a:lnTo>
                  <a:lnTo>
                    <a:pt x="923366" y="932607"/>
                  </a:lnTo>
                  <a:lnTo>
                    <a:pt x="976259" y="950844"/>
                  </a:lnTo>
                  <a:lnTo>
                    <a:pt x="1029979" y="968560"/>
                  </a:lnTo>
                  <a:lnTo>
                    <a:pt x="1084512" y="985760"/>
                  </a:lnTo>
                  <a:lnTo>
                    <a:pt x="1139844" y="1002447"/>
                  </a:lnTo>
                  <a:lnTo>
                    <a:pt x="1195962" y="1018628"/>
                  </a:lnTo>
                  <a:lnTo>
                    <a:pt x="1252852" y="1034305"/>
                  </a:lnTo>
                  <a:lnTo>
                    <a:pt x="1310501" y="1049484"/>
                  </a:lnTo>
                  <a:lnTo>
                    <a:pt x="1368895" y="1064170"/>
                  </a:lnTo>
                  <a:lnTo>
                    <a:pt x="1428020" y="1078367"/>
                  </a:lnTo>
                  <a:lnTo>
                    <a:pt x="1487863" y="1092079"/>
                  </a:lnTo>
                  <a:lnTo>
                    <a:pt x="1548410" y="1105311"/>
                  </a:lnTo>
                  <a:lnTo>
                    <a:pt x="1609647" y="1118068"/>
                  </a:lnTo>
                  <a:lnTo>
                    <a:pt x="1671561" y="1130354"/>
                  </a:lnTo>
                  <a:lnTo>
                    <a:pt x="1734138" y="1142174"/>
                  </a:lnTo>
                  <a:lnTo>
                    <a:pt x="1797365" y="1153532"/>
                  </a:lnTo>
                  <a:lnTo>
                    <a:pt x="1861228" y="1164433"/>
                  </a:lnTo>
                  <a:lnTo>
                    <a:pt x="1925712" y="1174882"/>
                  </a:lnTo>
                  <a:lnTo>
                    <a:pt x="1990806" y="1184883"/>
                  </a:lnTo>
                  <a:lnTo>
                    <a:pt x="2056494" y="1194441"/>
                  </a:lnTo>
                  <a:lnTo>
                    <a:pt x="2122764" y="1203559"/>
                  </a:lnTo>
                  <a:lnTo>
                    <a:pt x="2189602" y="1212244"/>
                  </a:lnTo>
                  <a:lnTo>
                    <a:pt x="2256993" y="1220499"/>
                  </a:lnTo>
                  <a:lnTo>
                    <a:pt x="2324925" y="1228329"/>
                  </a:lnTo>
                  <a:lnTo>
                    <a:pt x="2393384" y="1235738"/>
                  </a:lnTo>
                  <a:lnTo>
                    <a:pt x="2462356" y="1242732"/>
                  </a:lnTo>
                  <a:lnTo>
                    <a:pt x="2531827" y="1249314"/>
                  </a:lnTo>
                  <a:lnTo>
                    <a:pt x="2601785" y="1255490"/>
                  </a:lnTo>
                  <a:lnTo>
                    <a:pt x="2672215" y="1261263"/>
                  </a:lnTo>
                  <a:lnTo>
                    <a:pt x="2743103" y="1266639"/>
                  </a:lnTo>
                  <a:lnTo>
                    <a:pt x="2814436" y="1271622"/>
                  </a:lnTo>
                  <a:lnTo>
                    <a:pt x="2886201" y="1276217"/>
                  </a:lnTo>
                  <a:lnTo>
                    <a:pt x="2958383" y="1280427"/>
                  </a:lnTo>
                  <a:lnTo>
                    <a:pt x="3030970" y="1284258"/>
                  </a:lnTo>
                  <a:lnTo>
                    <a:pt x="3103947" y="1287715"/>
                  </a:lnTo>
                  <a:lnTo>
                    <a:pt x="3177301" y="1290801"/>
                  </a:lnTo>
                  <a:lnTo>
                    <a:pt x="3251018" y="1293522"/>
                  </a:lnTo>
                  <a:lnTo>
                    <a:pt x="3325085" y="1295882"/>
                  </a:lnTo>
                  <a:lnTo>
                    <a:pt x="3399488" y="1297885"/>
                  </a:lnTo>
                  <a:lnTo>
                    <a:pt x="3474212" y="1299537"/>
                  </a:lnTo>
                  <a:lnTo>
                    <a:pt x="3549246" y="1300841"/>
                  </a:lnTo>
                  <a:lnTo>
                    <a:pt x="3624575" y="1301803"/>
                  </a:lnTo>
                  <a:lnTo>
                    <a:pt x="3700185" y="1302426"/>
                  </a:lnTo>
                  <a:lnTo>
                    <a:pt x="3776063" y="1302716"/>
                  </a:lnTo>
                  <a:lnTo>
                    <a:pt x="3852195" y="1302677"/>
                  </a:lnTo>
                  <a:lnTo>
                    <a:pt x="3928567" y="1302314"/>
                  </a:lnTo>
                  <a:lnTo>
                    <a:pt x="4005167" y="1301630"/>
                  </a:lnTo>
                  <a:lnTo>
                    <a:pt x="4081979" y="1300632"/>
                  </a:lnTo>
                  <a:lnTo>
                    <a:pt x="4158991" y="1299323"/>
                  </a:lnTo>
                  <a:lnTo>
                    <a:pt x="4236190" y="1297707"/>
                  </a:lnTo>
                  <a:lnTo>
                    <a:pt x="4313560" y="1295790"/>
                  </a:lnTo>
                  <a:lnTo>
                    <a:pt x="4391089" y="1293576"/>
                  </a:lnTo>
                  <a:lnTo>
                    <a:pt x="4468764" y="1291070"/>
                  </a:lnTo>
                  <a:lnTo>
                    <a:pt x="4546569" y="1288276"/>
                  </a:lnTo>
                  <a:lnTo>
                    <a:pt x="4624493" y="1285199"/>
                  </a:lnTo>
                  <a:lnTo>
                    <a:pt x="4702521" y="1281843"/>
                  </a:lnTo>
                  <a:lnTo>
                    <a:pt x="4780639" y="1278213"/>
                  </a:lnTo>
                  <a:lnTo>
                    <a:pt x="4858834" y="1274313"/>
                  </a:lnTo>
                  <a:lnTo>
                    <a:pt x="4937093" y="1270149"/>
                  </a:lnTo>
                  <a:lnTo>
                    <a:pt x="5015401" y="1265724"/>
                  </a:lnTo>
                  <a:lnTo>
                    <a:pt x="5093745" y="1261043"/>
                  </a:lnTo>
                  <a:lnTo>
                    <a:pt x="5172111" y="1256111"/>
                  </a:lnTo>
                  <a:lnTo>
                    <a:pt x="5250487" y="1250932"/>
                  </a:lnTo>
                  <a:lnTo>
                    <a:pt x="5328857" y="1245512"/>
                  </a:lnTo>
                  <a:lnTo>
                    <a:pt x="5407209" y="1239854"/>
                  </a:lnTo>
                  <a:lnTo>
                    <a:pt x="5485528" y="1233962"/>
                  </a:lnTo>
                  <a:lnTo>
                    <a:pt x="5563802" y="1227843"/>
                  </a:lnTo>
                  <a:lnTo>
                    <a:pt x="5642017" y="1221500"/>
                  </a:lnTo>
                  <a:lnTo>
                    <a:pt x="5720158" y="1214937"/>
                  </a:lnTo>
                  <a:lnTo>
                    <a:pt x="5798213" y="1208160"/>
                  </a:lnTo>
                  <a:lnTo>
                    <a:pt x="5876167" y="1201173"/>
                  </a:lnTo>
                  <a:lnTo>
                    <a:pt x="5954007" y="1193981"/>
                  </a:lnTo>
                  <a:lnTo>
                    <a:pt x="6031720" y="1186587"/>
                  </a:lnTo>
                  <a:lnTo>
                    <a:pt x="6186708" y="1171215"/>
                  </a:lnTo>
                  <a:lnTo>
                    <a:pt x="6341023" y="1155095"/>
                  </a:lnTo>
                  <a:lnTo>
                    <a:pt x="6494554" y="1138263"/>
                  </a:lnTo>
                  <a:lnTo>
                    <a:pt x="6647193" y="1120755"/>
                  </a:lnTo>
                  <a:lnTo>
                    <a:pt x="6798831" y="1102607"/>
                  </a:lnTo>
                  <a:lnTo>
                    <a:pt x="6949359" y="1083858"/>
                  </a:lnTo>
                  <a:lnTo>
                    <a:pt x="7098667" y="1064543"/>
                  </a:lnTo>
                  <a:lnTo>
                    <a:pt x="7246647" y="1044698"/>
                  </a:lnTo>
                  <a:lnTo>
                    <a:pt x="7393190" y="1024361"/>
                  </a:lnTo>
                  <a:lnTo>
                    <a:pt x="7538186" y="1003568"/>
                  </a:lnTo>
                  <a:lnTo>
                    <a:pt x="7681526" y="982355"/>
                  </a:lnTo>
                  <a:lnTo>
                    <a:pt x="7823102" y="960760"/>
                  </a:lnTo>
                  <a:lnTo>
                    <a:pt x="7962804" y="938818"/>
                  </a:lnTo>
                  <a:lnTo>
                    <a:pt x="8100523" y="916566"/>
                  </a:lnTo>
                  <a:lnTo>
                    <a:pt x="8236151" y="894042"/>
                  </a:lnTo>
                  <a:lnTo>
                    <a:pt x="8369577" y="871281"/>
                  </a:lnTo>
                  <a:lnTo>
                    <a:pt x="8500694" y="848319"/>
                  </a:lnTo>
                  <a:lnTo>
                    <a:pt x="8629391" y="825195"/>
                  </a:lnTo>
                  <a:lnTo>
                    <a:pt x="8755560" y="801944"/>
                  </a:lnTo>
                  <a:lnTo>
                    <a:pt x="8879092" y="778603"/>
                  </a:lnTo>
                  <a:lnTo>
                    <a:pt x="8999878" y="755208"/>
                  </a:lnTo>
                  <a:lnTo>
                    <a:pt x="9117809" y="731796"/>
                  </a:lnTo>
                  <a:lnTo>
                    <a:pt x="9232775" y="708404"/>
                  </a:lnTo>
                  <a:lnTo>
                    <a:pt x="9344668" y="685068"/>
                  </a:lnTo>
                  <a:lnTo>
                    <a:pt x="9453378" y="661825"/>
                  </a:lnTo>
                  <a:lnTo>
                    <a:pt x="9558796" y="638711"/>
                  </a:lnTo>
                  <a:lnTo>
                    <a:pt x="9660814" y="615764"/>
                  </a:lnTo>
                  <a:lnTo>
                    <a:pt x="9759322" y="593018"/>
                  </a:lnTo>
                  <a:lnTo>
                    <a:pt x="9854212" y="570512"/>
                  </a:lnTo>
                  <a:lnTo>
                    <a:pt x="9945373" y="548282"/>
                  </a:lnTo>
                  <a:lnTo>
                    <a:pt x="10032698" y="526364"/>
                  </a:lnTo>
                  <a:lnTo>
                    <a:pt x="10116076" y="504795"/>
                  </a:lnTo>
                  <a:lnTo>
                    <a:pt x="10195400" y="483612"/>
                  </a:lnTo>
                  <a:lnTo>
                    <a:pt x="10270559" y="462850"/>
                  </a:lnTo>
                  <a:lnTo>
                    <a:pt x="10341445" y="442548"/>
                  </a:lnTo>
                  <a:lnTo>
                    <a:pt x="10407949" y="422740"/>
                  </a:lnTo>
                  <a:lnTo>
                    <a:pt x="10469962" y="403465"/>
                  </a:lnTo>
                  <a:lnTo>
                    <a:pt x="10527374" y="384758"/>
                  </a:lnTo>
                  <a:lnTo>
                    <a:pt x="10580076" y="366656"/>
                  </a:lnTo>
                  <a:lnTo>
                    <a:pt x="10627961" y="349196"/>
                  </a:lnTo>
                  <a:lnTo>
                    <a:pt x="10670917" y="332414"/>
                  </a:lnTo>
                  <a:lnTo>
                    <a:pt x="10708837" y="316347"/>
                  </a:lnTo>
                  <a:lnTo>
                    <a:pt x="10756034" y="293666"/>
                  </a:lnTo>
                  <a:lnTo>
                    <a:pt x="10791286" y="272800"/>
                  </a:lnTo>
                  <a:lnTo>
                    <a:pt x="10822491" y="242390"/>
                  </a:lnTo>
                  <a:lnTo>
                    <a:pt x="10825014" y="231861"/>
                  </a:lnTo>
                  <a:lnTo>
                    <a:pt x="10824087" y="226965"/>
                  </a:lnTo>
                  <a:lnTo>
                    <a:pt x="10787023" y="203041"/>
                  </a:lnTo>
                  <a:lnTo>
                    <a:pt x="10747627" y="194788"/>
                  </a:lnTo>
                  <a:lnTo>
                    <a:pt x="10695065" y="188544"/>
                  </a:lnTo>
                  <a:lnTo>
                    <a:pt x="10619478" y="181269"/>
                  </a:lnTo>
                  <a:lnTo>
                    <a:pt x="10580190" y="178054"/>
                  </a:lnTo>
                  <a:lnTo>
                    <a:pt x="10539940" y="175111"/>
                  </a:lnTo>
                  <a:lnTo>
                    <a:pt x="10498755" y="172435"/>
                  </a:lnTo>
                  <a:lnTo>
                    <a:pt x="10456661" y="170017"/>
                  </a:lnTo>
                  <a:lnTo>
                    <a:pt x="10413682" y="167852"/>
                  </a:lnTo>
                  <a:lnTo>
                    <a:pt x="10369846" y="165933"/>
                  </a:lnTo>
                  <a:lnTo>
                    <a:pt x="10325177" y="164252"/>
                  </a:lnTo>
                  <a:lnTo>
                    <a:pt x="10279702" y="162804"/>
                  </a:lnTo>
                  <a:lnTo>
                    <a:pt x="10233448" y="161582"/>
                  </a:lnTo>
                  <a:lnTo>
                    <a:pt x="10186439" y="160578"/>
                  </a:lnTo>
                  <a:lnTo>
                    <a:pt x="10138701" y="159786"/>
                  </a:lnTo>
                  <a:lnTo>
                    <a:pt x="10041145" y="158813"/>
                  </a:lnTo>
                  <a:lnTo>
                    <a:pt x="9940985" y="158607"/>
                  </a:lnTo>
                  <a:lnTo>
                    <a:pt x="9838430" y="159116"/>
                  </a:lnTo>
                  <a:lnTo>
                    <a:pt x="9733687" y="160285"/>
                  </a:lnTo>
                  <a:lnTo>
                    <a:pt x="9626963" y="162061"/>
                  </a:lnTo>
                  <a:lnTo>
                    <a:pt x="9518464" y="164390"/>
                  </a:lnTo>
                  <a:lnTo>
                    <a:pt x="9408399" y="167219"/>
                  </a:lnTo>
                  <a:lnTo>
                    <a:pt x="9240817" y="172281"/>
                  </a:lnTo>
                  <a:lnTo>
                    <a:pt x="9070875" y="178164"/>
                  </a:lnTo>
                  <a:lnTo>
                    <a:pt x="8841824" y="186973"/>
                  </a:lnTo>
                  <a:lnTo>
                    <a:pt x="8040833" y="220564"/>
                  </a:lnTo>
                  <a:lnTo>
                    <a:pt x="7764456" y="231156"/>
                  </a:lnTo>
                  <a:lnTo>
                    <a:pt x="7603358" y="236565"/>
                  </a:lnTo>
                  <a:lnTo>
                    <a:pt x="7446660" y="241044"/>
                  </a:lnTo>
                  <a:lnTo>
                    <a:pt x="7344985" y="243423"/>
                  </a:lnTo>
                  <a:lnTo>
                    <a:pt x="7245783" y="245254"/>
                  </a:lnTo>
                  <a:lnTo>
                    <a:pt x="7149263" y="246484"/>
                  </a:lnTo>
                  <a:lnTo>
                    <a:pt x="7055630" y="247058"/>
                  </a:lnTo>
                  <a:lnTo>
                    <a:pt x="6965093" y="246922"/>
                  </a:lnTo>
                  <a:lnTo>
                    <a:pt x="6877859" y="246024"/>
                  </a:lnTo>
                  <a:lnTo>
                    <a:pt x="6835545" y="245273"/>
                  </a:lnTo>
                  <a:lnTo>
                    <a:pt x="6794134" y="244310"/>
                  </a:lnTo>
                  <a:lnTo>
                    <a:pt x="6753653" y="243130"/>
                  </a:lnTo>
                  <a:lnTo>
                    <a:pt x="6524079" y="234695"/>
                  </a:lnTo>
                  <a:lnTo>
                    <a:pt x="6343129" y="228713"/>
                  </a:lnTo>
                  <a:lnTo>
                    <a:pt x="6170948" y="223718"/>
                  </a:lnTo>
                  <a:lnTo>
                    <a:pt x="6007209" y="219647"/>
                  </a:lnTo>
                  <a:lnTo>
                    <a:pt x="5851584" y="216439"/>
                  </a:lnTo>
                  <a:lnTo>
                    <a:pt x="5703745" y="214032"/>
                  </a:lnTo>
                  <a:lnTo>
                    <a:pt x="5563365" y="212363"/>
                  </a:lnTo>
                  <a:lnTo>
                    <a:pt x="5430115" y="211371"/>
                  </a:lnTo>
                  <a:lnTo>
                    <a:pt x="5303668" y="210994"/>
                  </a:lnTo>
                  <a:lnTo>
                    <a:pt x="5183697" y="211170"/>
                  </a:lnTo>
                  <a:lnTo>
                    <a:pt x="5069873" y="211837"/>
                  </a:lnTo>
                  <a:lnTo>
                    <a:pt x="4961868" y="212934"/>
                  </a:lnTo>
                  <a:lnTo>
                    <a:pt x="4859355" y="214397"/>
                  </a:lnTo>
                  <a:lnTo>
                    <a:pt x="4715166" y="217145"/>
                  </a:lnTo>
                  <a:lnTo>
                    <a:pt x="4539077" y="221517"/>
                  </a:lnTo>
                  <a:lnTo>
                    <a:pt x="4129790" y="233875"/>
                  </a:lnTo>
                  <a:lnTo>
                    <a:pt x="4000433" y="237020"/>
                  </a:lnTo>
                  <a:lnTo>
                    <a:pt x="3907649" y="238420"/>
                  </a:lnTo>
                  <a:lnTo>
                    <a:pt x="3847196" y="238780"/>
                  </a:lnTo>
                  <a:lnTo>
                    <a:pt x="3787481" y="238609"/>
                  </a:lnTo>
                  <a:lnTo>
                    <a:pt x="3728178" y="237845"/>
                  </a:lnTo>
                  <a:lnTo>
                    <a:pt x="3668958" y="236427"/>
                  </a:lnTo>
                  <a:lnTo>
                    <a:pt x="3609495" y="234293"/>
                  </a:lnTo>
                  <a:lnTo>
                    <a:pt x="3549459" y="231380"/>
                  </a:lnTo>
                  <a:lnTo>
                    <a:pt x="3497452" y="228187"/>
                  </a:lnTo>
                  <a:lnTo>
                    <a:pt x="3445491" y="224337"/>
                  </a:lnTo>
                  <a:lnTo>
                    <a:pt x="3393584" y="219839"/>
                  </a:lnTo>
                  <a:lnTo>
                    <a:pt x="3341736" y="214703"/>
                  </a:lnTo>
                  <a:lnTo>
                    <a:pt x="3289954" y="208938"/>
                  </a:lnTo>
                  <a:lnTo>
                    <a:pt x="3238243" y="202553"/>
                  </a:lnTo>
                  <a:lnTo>
                    <a:pt x="3186610" y="195557"/>
                  </a:lnTo>
                  <a:lnTo>
                    <a:pt x="3135061" y="187959"/>
                  </a:lnTo>
                  <a:lnTo>
                    <a:pt x="3083602" y="179768"/>
                  </a:lnTo>
                  <a:lnTo>
                    <a:pt x="2948409" y="156447"/>
                  </a:lnTo>
                  <a:lnTo>
                    <a:pt x="2865921" y="142648"/>
                  </a:lnTo>
                  <a:lnTo>
                    <a:pt x="2784765" y="129583"/>
                  </a:lnTo>
                  <a:lnTo>
                    <a:pt x="2704934" y="117239"/>
                  </a:lnTo>
                  <a:lnTo>
                    <a:pt x="2626419" y="105601"/>
                  </a:lnTo>
                  <a:lnTo>
                    <a:pt x="2549212" y="94657"/>
                  </a:lnTo>
                  <a:lnTo>
                    <a:pt x="2473304" y="84391"/>
                  </a:lnTo>
                  <a:lnTo>
                    <a:pt x="2398688" y="74791"/>
                  </a:lnTo>
                  <a:lnTo>
                    <a:pt x="2325355" y="65842"/>
                  </a:lnTo>
                  <a:lnTo>
                    <a:pt x="2253296" y="57531"/>
                  </a:lnTo>
                  <a:lnTo>
                    <a:pt x="2182503" y="49844"/>
                  </a:lnTo>
                  <a:lnTo>
                    <a:pt x="2112968" y="42767"/>
                  </a:lnTo>
                  <a:lnTo>
                    <a:pt x="2044682" y="36286"/>
                  </a:lnTo>
                  <a:lnTo>
                    <a:pt x="1977638" y="30388"/>
                  </a:lnTo>
                  <a:lnTo>
                    <a:pt x="1911826" y="25058"/>
                  </a:lnTo>
                  <a:lnTo>
                    <a:pt x="1847239" y="20283"/>
                  </a:lnTo>
                  <a:lnTo>
                    <a:pt x="1783867" y="16049"/>
                  </a:lnTo>
                  <a:lnTo>
                    <a:pt x="1721703" y="12343"/>
                  </a:lnTo>
                  <a:lnTo>
                    <a:pt x="1660739" y="9149"/>
                  </a:lnTo>
                  <a:lnTo>
                    <a:pt x="1600966" y="6456"/>
                  </a:lnTo>
                  <a:lnTo>
                    <a:pt x="1542375" y="4248"/>
                  </a:lnTo>
                  <a:lnTo>
                    <a:pt x="1484959" y="2513"/>
                  </a:lnTo>
                  <a:lnTo>
                    <a:pt x="1428708" y="1235"/>
                  </a:lnTo>
                  <a:lnTo>
                    <a:pt x="1373615" y="402"/>
                  </a:lnTo>
                  <a:lnTo>
                    <a:pt x="1319672" y="0"/>
                  </a:lnTo>
                  <a:close/>
                </a:path>
              </a:pathLst>
            </a:custGeom>
            <a:solidFill>
              <a:srgbClr val="A6CE5F"/>
            </a:solidFill>
          </p:spPr>
          <p:txBody>
            <a:bodyPr wrap="square" lIns="0" tIns="0" rIns="0" bIns="0" rtlCol="0"/>
            <a:lstStyle/>
            <a:p>
              <a:endParaRPr/>
            </a:p>
          </p:txBody>
        </p:sp>
        <p:sp>
          <p:nvSpPr>
            <p:cNvPr id="3593" name="object 3">
              <a:extLst>
                <a:ext uri="{FF2B5EF4-FFF2-40B4-BE49-F238E27FC236}">
                  <a16:creationId xmlns:a16="http://schemas.microsoft.com/office/drawing/2014/main" id="{3B9225F8-B031-4350-B2A0-C3F8F9B731F9}"/>
                </a:ext>
              </a:extLst>
            </p:cNvPr>
            <p:cNvSpPr/>
            <p:nvPr/>
          </p:nvSpPr>
          <p:spPr>
            <a:xfrm>
              <a:off x="-1084217" y="6684053"/>
              <a:ext cx="3277826" cy="953703"/>
            </a:xfrm>
            <a:custGeom>
              <a:avLst/>
              <a:gdLst/>
              <a:ahLst/>
              <a:cxnLst/>
              <a:rect l="l" t="t" r="r" b="b"/>
              <a:pathLst>
                <a:path w="6178550" h="1797685">
                  <a:moveTo>
                    <a:pt x="3358026" y="0"/>
                  </a:moveTo>
                  <a:lnTo>
                    <a:pt x="3067185" y="12631"/>
                  </a:lnTo>
                  <a:lnTo>
                    <a:pt x="2564302" y="152174"/>
                  </a:lnTo>
                  <a:lnTo>
                    <a:pt x="2499560" y="175187"/>
                  </a:lnTo>
                  <a:lnTo>
                    <a:pt x="2431431" y="208203"/>
                  </a:lnTo>
                  <a:lnTo>
                    <a:pt x="2397177" y="228925"/>
                  </a:lnTo>
                  <a:lnTo>
                    <a:pt x="2363375" y="252704"/>
                  </a:lnTo>
                  <a:lnTo>
                    <a:pt x="2330456" y="279725"/>
                  </a:lnTo>
                  <a:lnTo>
                    <a:pt x="2298852" y="310173"/>
                  </a:lnTo>
                  <a:lnTo>
                    <a:pt x="2268998" y="344235"/>
                  </a:lnTo>
                  <a:lnTo>
                    <a:pt x="2241324" y="382094"/>
                  </a:lnTo>
                  <a:lnTo>
                    <a:pt x="2216264" y="423937"/>
                  </a:lnTo>
                  <a:lnTo>
                    <a:pt x="2194250" y="469949"/>
                  </a:lnTo>
                  <a:lnTo>
                    <a:pt x="2175716" y="520315"/>
                  </a:lnTo>
                  <a:lnTo>
                    <a:pt x="2161092" y="575221"/>
                  </a:lnTo>
                  <a:lnTo>
                    <a:pt x="2150813" y="634852"/>
                  </a:lnTo>
                  <a:lnTo>
                    <a:pt x="2145310" y="699393"/>
                  </a:lnTo>
                  <a:lnTo>
                    <a:pt x="1850282" y="393214"/>
                  </a:lnTo>
                  <a:lnTo>
                    <a:pt x="1659242" y="304306"/>
                  </a:lnTo>
                  <a:lnTo>
                    <a:pt x="1488764" y="444506"/>
                  </a:lnTo>
                  <a:lnTo>
                    <a:pt x="1255421" y="825651"/>
                  </a:lnTo>
                  <a:lnTo>
                    <a:pt x="675887" y="705262"/>
                  </a:lnTo>
                  <a:lnTo>
                    <a:pt x="375161" y="718531"/>
                  </a:lnTo>
                  <a:lnTo>
                    <a:pt x="256450" y="913519"/>
                  </a:lnTo>
                  <a:lnTo>
                    <a:pt x="222960" y="1338285"/>
                  </a:lnTo>
                  <a:lnTo>
                    <a:pt x="54788" y="1493600"/>
                  </a:lnTo>
                  <a:lnTo>
                    <a:pt x="0" y="1593192"/>
                  </a:lnTo>
                  <a:lnTo>
                    <a:pt x="59735" y="1680099"/>
                  </a:lnTo>
                  <a:lnTo>
                    <a:pt x="235138" y="1797360"/>
                  </a:lnTo>
                  <a:lnTo>
                    <a:pt x="6178454" y="1675562"/>
                  </a:lnTo>
                  <a:lnTo>
                    <a:pt x="5986637" y="1136919"/>
                  </a:lnTo>
                  <a:lnTo>
                    <a:pt x="5822360" y="884276"/>
                  </a:lnTo>
                  <a:lnTo>
                    <a:pt x="5595321" y="851850"/>
                  </a:lnTo>
                  <a:lnTo>
                    <a:pt x="5215216" y="973856"/>
                  </a:lnTo>
                  <a:lnTo>
                    <a:pt x="5204097" y="974618"/>
                  </a:lnTo>
                  <a:lnTo>
                    <a:pt x="5165472" y="944892"/>
                  </a:lnTo>
                  <a:lnTo>
                    <a:pt x="5114507" y="882903"/>
                  </a:lnTo>
                  <a:lnTo>
                    <a:pt x="5093792" y="858572"/>
                  </a:lnTo>
                  <a:lnTo>
                    <a:pt x="5045501" y="808907"/>
                  </a:lnTo>
                  <a:lnTo>
                    <a:pt x="4986656" y="762907"/>
                  </a:lnTo>
                  <a:lnTo>
                    <a:pt x="4952748" y="743157"/>
                  </a:lnTo>
                  <a:lnTo>
                    <a:pt x="4915568" y="726575"/>
                  </a:lnTo>
                  <a:lnTo>
                    <a:pt x="4874904" y="713909"/>
                  </a:lnTo>
                  <a:lnTo>
                    <a:pt x="4830545" y="705911"/>
                  </a:lnTo>
                  <a:lnTo>
                    <a:pt x="4782281" y="703330"/>
                  </a:lnTo>
                  <a:lnTo>
                    <a:pt x="4729899" y="706917"/>
                  </a:lnTo>
                  <a:lnTo>
                    <a:pt x="4673189" y="717422"/>
                  </a:lnTo>
                  <a:lnTo>
                    <a:pt x="4611939" y="735596"/>
                  </a:lnTo>
                  <a:lnTo>
                    <a:pt x="4545938" y="762187"/>
                  </a:lnTo>
                  <a:lnTo>
                    <a:pt x="4424518" y="444809"/>
                  </a:lnTo>
                  <a:lnTo>
                    <a:pt x="4300837" y="309357"/>
                  </a:lnTo>
                  <a:lnTo>
                    <a:pt x="4100009" y="329136"/>
                  </a:lnTo>
                  <a:lnTo>
                    <a:pt x="3747146" y="477452"/>
                  </a:lnTo>
                  <a:lnTo>
                    <a:pt x="3547715" y="144775"/>
                  </a:lnTo>
                  <a:lnTo>
                    <a:pt x="3358026" y="0"/>
                  </a:lnTo>
                  <a:close/>
                </a:path>
              </a:pathLst>
            </a:custGeom>
            <a:solidFill>
              <a:srgbClr val="CDE3A5"/>
            </a:solidFill>
          </p:spPr>
          <p:txBody>
            <a:bodyPr wrap="square" lIns="0" tIns="0" rIns="0" bIns="0" rtlCol="0"/>
            <a:lstStyle/>
            <a:p>
              <a:endParaRPr/>
            </a:p>
          </p:txBody>
        </p:sp>
        <p:sp>
          <p:nvSpPr>
            <p:cNvPr id="3594" name="object 4">
              <a:extLst>
                <a:ext uri="{FF2B5EF4-FFF2-40B4-BE49-F238E27FC236}">
                  <a16:creationId xmlns:a16="http://schemas.microsoft.com/office/drawing/2014/main" id="{9A93CEED-8FB5-4F8C-BE28-85F318BD0F68}"/>
                </a:ext>
              </a:extLst>
            </p:cNvPr>
            <p:cNvSpPr/>
            <p:nvPr/>
          </p:nvSpPr>
          <p:spPr>
            <a:xfrm>
              <a:off x="-1083967" y="6757570"/>
              <a:ext cx="3347780" cy="905869"/>
            </a:xfrm>
            <a:custGeom>
              <a:avLst/>
              <a:gdLst/>
              <a:ahLst/>
              <a:cxnLst/>
              <a:rect l="l" t="t" r="r" b="b"/>
              <a:pathLst>
                <a:path w="6178550" h="1659254">
                  <a:moveTo>
                    <a:pt x="3361303" y="0"/>
                  </a:moveTo>
                  <a:lnTo>
                    <a:pt x="3070445" y="12250"/>
                  </a:lnTo>
                  <a:lnTo>
                    <a:pt x="2567273" y="141614"/>
                  </a:lnTo>
                  <a:lnTo>
                    <a:pt x="2497993" y="164628"/>
                  </a:lnTo>
                  <a:lnTo>
                    <a:pt x="2461735" y="179999"/>
                  </a:lnTo>
                  <a:lnTo>
                    <a:pt x="2425099" y="198219"/>
                  </a:lnTo>
                  <a:lnTo>
                    <a:pt x="2388607" y="219495"/>
                  </a:lnTo>
                  <a:lnTo>
                    <a:pt x="2352785" y="244032"/>
                  </a:lnTo>
                  <a:lnTo>
                    <a:pt x="2318157" y="272037"/>
                  </a:lnTo>
                  <a:lnTo>
                    <a:pt x="2285247" y="303713"/>
                  </a:lnTo>
                  <a:lnTo>
                    <a:pt x="2254579" y="339268"/>
                  </a:lnTo>
                  <a:lnTo>
                    <a:pt x="2226678" y="378907"/>
                  </a:lnTo>
                  <a:lnTo>
                    <a:pt x="2202068" y="422835"/>
                  </a:lnTo>
                  <a:lnTo>
                    <a:pt x="2181273" y="471259"/>
                  </a:lnTo>
                  <a:lnTo>
                    <a:pt x="2164818" y="524383"/>
                  </a:lnTo>
                  <a:lnTo>
                    <a:pt x="2153227" y="582414"/>
                  </a:lnTo>
                  <a:lnTo>
                    <a:pt x="2147024" y="645557"/>
                  </a:lnTo>
                  <a:lnTo>
                    <a:pt x="1852783" y="364713"/>
                  </a:lnTo>
                  <a:lnTo>
                    <a:pt x="1661991" y="283370"/>
                  </a:lnTo>
                  <a:lnTo>
                    <a:pt x="1491206" y="412573"/>
                  </a:lnTo>
                  <a:lnTo>
                    <a:pt x="1256989" y="763365"/>
                  </a:lnTo>
                  <a:lnTo>
                    <a:pt x="677808" y="654003"/>
                  </a:lnTo>
                  <a:lnTo>
                    <a:pt x="377081" y="666873"/>
                  </a:lnTo>
                  <a:lnTo>
                    <a:pt x="257907" y="846368"/>
                  </a:lnTo>
                  <a:lnTo>
                    <a:pt x="223387" y="1236879"/>
                  </a:lnTo>
                  <a:lnTo>
                    <a:pt x="54965" y="1380017"/>
                  </a:lnTo>
                  <a:lnTo>
                    <a:pt x="0" y="1471677"/>
                  </a:lnTo>
                  <a:lnTo>
                    <a:pt x="59547" y="1551415"/>
                  </a:lnTo>
                  <a:lnTo>
                    <a:pt x="234664" y="1658783"/>
                  </a:lnTo>
                  <a:lnTo>
                    <a:pt x="6177980" y="1536985"/>
                  </a:lnTo>
                  <a:lnTo>
                    <a:pt x="5987318" y="1040510"/>
                  </a:lnTo>
                  <a:lnTo>
                    <a:pt x="5823588" y="807716"/>
                  </a:lnTo>
                  <a:lnTo>
                    <a:pt x="5596632" y="778030"/>
                  </a:lnTo>
                  <a:lnTo>
                    <a:pt x="5216292" y="890879"/>
                  </a:lnTo>
                  <a:lnTo>
                    <a:pt x="5204595" y="891512"/>
                  </a:lnTo>
                  <a:lnTo>
                    <a:pt x="5163654" y="861361"/>
                  </a:lnTo>
                  <a:lnTo>
                    <a:pt x="5129024" y="822540"/>
                  </a:lnTo>
                  <a:lnTo>
                    <a:pt x="5108769" y="799908"/>
                  </a:lnTo>
                  <a:lnTo>
                    <a:pt x="5061146" y="752195"/>
                  </a:lnTo>
                  <a:lnTo>
                    <a:pt x="5002398" y="706541"/>
                  </a:lnTo>
                  <a:lnTo>
                    <a:pt x="4968237" y="686482"/>
                  </a:lnTo>
                  <a:lnTo>
                    <a:pt x="4930555" y="669333"/>
                  </a:lnTo>
                  <a:lnTo>
                    <a:pt x="4889106" y="655892"/>
                  </a:lnTo>
                  <a:lnTo>
                    <a:pt x="4843644" y="646959"/>
                  </a:lnTo>
                  <a:lnTo>
                    <a:pt x="4793923" y="643332"/>
                  </a:lnTo>
                  <a:lnTo>
                    <a:pt x="4739696" y="645808"/>
                  </a:lnTo>
                  <a:lnTo>
                    <a:pt x="4680717" y="655188"/>
                  </a:lnTo>
                  <a:lnTo>
                    <a:pt x="4616739" y="672268"/>
                  </a:lnTo>
                  <a:lnTo>
                    <a:pt x="4547517" y="697849"/>
                  </a:lnTo>
                  <a:lnTo>
                    <a:pt x="4426831" y="406462"/>
                  </a:lnTo>
                  <a:lnTo>
                    <a:pt x="4303461" y="282263"/>
                  </a:lnTo>
                  <a:lnTo>
                    <a:pt x="4102581" y="300887"/>
                  </a:lnTo>
                  <a:lnTo>
                    <a:pt x="3749363" y="437972"/>
                  </a:lnTo>
                  <a:lnTo>
                    <a:pt x="3550669" y="132645"/>
                  </a:lnTo>
                  <a:lnTo>
                    <a:pt x="3361303" y="0"/>
                  </a:lnTo>
                  <a:close/>
                </a:path>
              </a:pathLst>
            </a:custGeom>
            <a:solidFill>
              <a:srgbClr val="85BB24"/>
            </a:solidFill>
          </p:spPr>
          <p:txBody>
            <a:bodyPr wrap="square" lIns="0" tIns="0" rIns="0" bIns="0" rtlCol="0"/>
            <a:lstStyle/>
            <a:p>
              <a:endParaRPr/>
            </a:p>
          </p:txBody>
        </p:sp>
        <p:sp>
          <p:nvSpPr>
            <p:cNvPr id="3595" name="object 5">
              <a:extLst>
                <a:ext uri="{FF2B5EF4-FFF2-40B4-BE49-F238E27FC236}">
                  <a16:creationId xmlns:a16="http://schemas.microsoft.com/office/drawing/2014/main" id="{19EF0E18-28EA-46F5-AC24-54D3D0132350}"/>
                </a:ext>
              </a:extLst>
            </p:cNvPr>
            <p:cNvSpPr/>
            <p:nvPr/>
          </p:nvSpPr>
          <p:spPr>
            <a:xfrm>
              <a:off x="1469077" y="6645851"/>
              <a:ext cx="3277826" cy="953703"/>
            </a:xfrm>
            <a:custGeom>
              <a:avLst/>
              <a:gdLst/>
              <a:ahLst/>
              <a:cxnLst/>
              <a:rect l="l" t="t" r="r" b="b"/>
              <a:pathLst>
                <a:path w="6178550" h="1797685">
                  <a:moveTo>
                    <a:pt x="3358016" y="0"/>
                  </a:moveTo>
                  <a:lnTo>
                    <a:pt x="3067179" y="12631"/>
                  </a:lnTo>
                  <a:lnTo>
                    <a:pt x="2564302" y="152174"/>
                  </a:lnTo>
                  <a:lnTo>
                    <a:pt x="2499560" y="175187"/>
                  </a:lnTo>
                  <a:lnTo>
                    <a:pt x="2431430" y="208203"/>
                  </a:lnTo>
                  <a:lnTo>
                    <a:pt x="2397175" y="228925"/>
                  </a:lnTo>
                  <a:lnTo>
                    <a:pt x="2363372" y="252704"/>
                  </a:lnTo>
                  <a:lnTo>
                    <a:pt x="2330452" y="279725"/>
                  </a:lnTo>
                  <a:lnTo>
                    <a:pt x="2298848" y="310173"/>
                  </a:lnTo>
                  <a:lnTo>
                    <a:pt x="2268993" y="344235"/>
                  </a:lnTo>
                  <a:lnTo>
                    <a:pt x="2241319" y="382094"/>
                  </a:lnTo>
                  <a:lnTo>
                    <a:pt x="2216259" y="423937"/>
                  </a:lnTo>
                  <a:lnTo>
                    <a:pt x="2194246" y="469949"/>
                  </a:lnTo>
                  <a:lnTo>
                    <a:pt x="2175712" y="520315"/>
                  </a:lnTo>
                  <a:lnTo>
                    <a:pt x="2161089" y="575221"/>
                  </a:lnTo>
                  <a:lnTo>
                    <a:pt x="2150811" y="634852"/>
                  </a:lnTo>
                  <a:lnTo>
                    <a:pt x="2145310" y="699393"/>
                  </a:lnTo>
                  <a:lnTo>
                    <a:pt x="1850282" y="393208"/>
                  </a:lnTo>
                  <a:lnTo>
                    <a:pt x="1659241" y="304298"/>
                  </a:lnTo>
                  <a:lnTo>
                    <a:pt x="1488760" y="444500"/>
                  </a:lnTo>
                  <a:lnTo>
                    <a:pt x="1255410" y="825651"/>
                  </a:lnTo>
                  <a:lnTo>
                    <a:pt x="675882" y="705262"/>
                  </a:lnTo>
                  <a:lnTo>
                    <a:pt x="375160" y="718531"/>
                  </a:lnTo>
                  <a:lnTo>
                    <a:pt x="256449" y="913519"/>
                  </a:lnTo>
                  <a:lnTo>
                    <a:pt x="222960" y="1338285"/>
                  </a:lnTo>
                  <a:lnTo>
                    <a:pt x="54788" y="1493594"/>
                  </a:lnTo>
                  <a:lnTo>
                    <a:pt x="0" y="1593184"/>
                  </a:lnTo>
                  <a:lnTo>
                    <a:pt x="59735" y="1680093"/>
                  </a:lnTo>
                  <a:lnTo>
                    <a:pt x="235138" y="1797360"/>
                  </a:lnTo>
                  <a:lnTo>
                    <a:pt x="6178454" y="1675562"/>
                  </a:lnTo>
                  <a:lnTo>
                    <a:pt x="5986637" y="1136918"/>
                  </a:lnTo>
                  <a:lnTo>
                    <a:pt x="5822360" y="884275"/>
                  </a:lnTo>
                  <a:lnTo>
                    <a:pt x="5595321" y="851846"/>
                  </a:lnTo>
                  <a:lnTo>
                    <a:pt x="5215216" y="973846"/>
                  </a:lnTo>
                  <a:lnTo>
                    <a:pt x="5204096" y="974609"/>
                  </a:lnTo>
                  <a:lnTo>
                    <a:pt x="5165468" y="944886"/>
                  </a:lnTo>
                  <a:lnTo>
                    <a:pt x="5114503" y="882900"/>
                  </a:lnTo>
                  <a:lnTo>
                    <a:pt x="5093787" y="858569"/>
                  </a:lnTo>
                  <a:lnTo>
                    <a:pt x="5045497" y="808904"/>
                  </a:lnTo>
                  <a:lnTo>
                    <a:pt x="4986653" y="762904"/>
                  </a:lnTo>
                  <a:lnTo>
                    <a:pt x="4952745" y="743154"/>
                  </a:lnTo>
                  <a:lnTo>
                    <a:pt x="4915565" y="726571"/>
                  </a:lnTo>
                  <a:lnTo>
                    <a:pt x="4874902" y="713905"/>
                  </a:lnTo>
                  <a:lnTo>
                    <a:pt x="4830544" y="705906"/>
                  </a:lnTo>
                  <a:lnTo>
                    <a:pt x="4782280" y="703325"/>
                  </a:lnTo>
                  <a:lnTo>
                    <a:pt x="4729899" y="706911"/>
                  </a:lnTo>
                  <a:lnTo>
                    <a:pt x="4673189" y="717415"/>
                  </a:lnTo>
                  <a:lnTo>
                    <a:pt x="4611939" y="735587"/>
                  </a:lnTo>
                  <a:lnTo>
                    <a:pt x="4545938" y="762177"/>
                  </a:lnTo>
                  <a:lnTo>
                    <a:pt x="4424518" y="444805"/>
                  </a:lnTo>
                  <a:lnTo>
                    <a:pt x="4300836" y="309355"/>
                  </a:lnTo>
                  <a:lnTo>
                    <a:pt x="4100004" y="329135"/>
                  </a:lnTo>
                  <a:lnTo>
                    <a:pt x="3747135" y="477452"/>
                  </a:lnTo>
                  <a:lnTo>
                    <a:pt x="3547705" y="144775"/>
                  </a:lnTo>
                  <a:lnTo>
                    <a:pt x="3358016" y="0"/>
                  </a:lnTo>
                  <a:close/>
                </a:path>
              </a:pathLst>
            </a:custGeom>
            <a:solidFill>
              <a:srgbClr val="CDE3A5"/>
            </a:solidFill>
          </p:spPr>
          <p:txBody>
            <a:bodyPr wrap="square" lIns="0" tIns="0" rIns="0" bIns="0" rtlCol="0"/>
            <a:lstStyle/>
            <a:p>
              <a:endParaRPr/>
            </a:p>
          </p:txBody>
        </p:sp>
        <p:sp>
          <p:nvSpPr>
            <p:cNvPr id="3596" name="object 6">
              <a:extLst>
                <a:ext uri="{FF2B5EF4-FFF2-40B4-BE49-F238E27FC236}">
                  <a16:creationId xmlns:a16="http://schemas.microsoft.com/office/drawing/2014/main" id="{C4156350-D742-49A8-9975-7B559973D284}"/>
                </a:ext>
              </a:extLst>
            </p:cNvPr>
            <p:cNvSpPr/>
            <p:nvPr/>
          </p:nvSpPr>
          <p:spPr>
            <a:xfrm>
              <a:off x="1469338" y="6719363"/>
              <a:ext cx="3277827" cy="985274"/>
            </a:xfrm>
            <a:custGeom>
              <a:avLst/>
              <a:gdLst/>
              <a:ahLst/>
              <a:cxnLst/>
              <a:rect l="l" t="t" r="r" b="b"/>
              <a:pathLst>
                <a:path w="6178550" h="1659254">
                  <a:moveTo>
                    <a:pt x="3361287" y="0"/>
                  </a:moveTo>
                  <a:lnTo>
                    <a:pt x="3070429" y="12252"/>
                  </a:lnTo>
                  <a:lnTo>
                    <a:pt x="2567258" y="141622"/>
                  </a:lnTo>
                  <a:lnTo>
                    <a:pt x="2497977" y="164636"/>
                  </a:lnTo>
                  <a:lnTo>
                    <a:pt x="2461720" y="180005"/>
                  </a:lnTo>
                  <a:lnTo>
                    <a:pt x="2425083" y="198225"/>
                  </a:lnTo>
                  <a:lnTo>
                    <a:pt x="2388591" y="219500"/>
                  </a:lnTo>
                  <a:lnTo>
                    <a:pt x="2352769" y="244037"/>
                  </a:lnTo>
                  <a:lnTo>
                    <a:pt x="2318141" y="272040"/>
                  </a:lnTo>
                  <a:lnTo>
                    <a:pt x="2285231" y="303715"/>
                  </a:lnTo>
                  <a:lnTo>
                    <a:pt x="2254563" y="339269"/>
                  </a:lnTo>
                  <a:lnTo>
                    <a:pt x="2226662" y="378907"/>
                  </a:lnTo>
                  <a:lnTo>
                    <a:pt x="2202052" y="422835"/>
                  </a:lnTo>
                  <a:lnTo>
                    <a:pt x="2181258" y="471257"/>
                  </a:lnTo>
                  <a:lnTo>
                    <a:pt x="2164803" y="524381"/>
                  </a:lnTo>
                  <a:lnTo>
                    <a:pt x="2153212" y="582412"/>
                  </a:lnTo>
                  <a:lnTo>
                    <a:pt x="2147009" y="645554"/>
                  </a:lnTo>
                  <a:lnTo>
                    <a:pt x="1852762" y="364717"/>
                  </a:lnTo>
                  <a:lnTo>
                    <a:pt x="1661967" y="283377"/>
                  </a:lnTo>
                  <a:lnTo>
                    <a:pt x="1491185" y="412581"/>
                  </a:lnTo>
                  <a:lnTo>
                    <a:pt x="1256973" y="763373"/>
                  </a:lnTo>
                  <a:lnTo>
                    <a:pt x="677786" y="654011"/>
                  </a:lnTo>
                  <a:lnTo>
                    <a:pt x="377057" y="666881"/>
                  </a:lnTo>
                  <a:lnTo>
                    <a:pt x="257886" y="846376"/>
                  </a:lnTo>
                  <a:lnTo>
                    <a:pt x="223371" y="1236887"/>
                  </a:lnTo>
                  <a:lnTo>
                    <a:pt x="54961" y="1380024"/>
                  </a:lnTo>
                  <a:lnTo>
                    <a:pt x="0" y="1471685"/>
                  </a:lnTo>
                  <a:lnTo>
                    <a:pt x="59543" y="1551423"/>
                  </a:lnTo>
                  <a:lnTo>
                    <a:pt x="234648" y="1658791"/>
                  </a:lnTo>
                  <a:lnTo>
                    <a:pt x="6177965" y="1536993"/>
                  </a:lnTo>
                  <a:lnTo>
                    <a:pt x="5987302" y="1040518"/>
                  </a:lnTo>
                  <a:lnTo>
                    <a:pt x="5823572" y="807722"/>
                  </a:lnTo>
                  <a:lnTo>
                    <a:pt x="5596616" y="778033"/>
                  </a:lnTo>
                  <a:lnTo>
                    <a:pt x="5216277" y="890877"/>
                  </a:lnTo>
                  <a:lnTo>
                    <a:pt x="5204579" y="891511"/>
                  </a:lnTo>
                  <a:lnTo>
                    <a:pt x="5163638" y="861364"/>
                  </a:lnTo>
                  <a:lnTo>
                    <a:pt x="5129008" y="822544"/>
                  </a:lnTo>
                  <a:lnTo>
                    <a:pt x="5108753" y="799913"/>
                  </a:lnTo>
                  <a:lnTo>
                    <a:pt x="5061130" y="752201"/>
                  </a:lnTo>
                  <a:lnTo>
                    <a:pt x="5002383" y="706548"/>
                  </a:lnTo>
                  <a:lnTo>
                    <a:pt x="4968221" y="686489"/>
                  </a:lnTo>
                  <a:lnTo>
                    <a:pt x="4930539" y="669340"/>
                  </a:lnTo>
                  <a:lnTo>
                    <a:pt x="4889090" y="655900"/>
                  </a:lnTo>
                  <a:lnTo>
                    <a:pt x="4843629" y="646967"/>
                  </a:lnTo>
                  <a:lnTo>
                    <a:pt x="4793907" y="643339"/>
                  </a:lnTo>
                  <a:lnTo>
                    <a:pt x="4739680" y="645816"/>
                  </a:lnTo>
                  <a:lnTo>
                    <a:pt x="4680701" y="655195"/>
                  </a:lnTo>
                  <a:lnTo>
                    <a:pt x="4616724" y="672276"/>
                  </a:lnTo>
                  <a:lnTo>
                    <a:pt x="4547501" y="697857"/>
                  </a:lnTo>
                  <a:lnTo>
                    <a:pt x="4426815" y="406470"/>
                  </a:lnTo>
                  <a:lnTo>
                    <a:pt x="4303446" y="282271"/>
                  </a:lnTo>
                  <a:lnTo>
                    <a:pt x="4102565" y="300895"/>
                  </a:lnTo>
                  <a:lnTo>
                    <a:pt x="3749347" y="437980"/>
                  </a:lnTo>
                  <a:lnTo>
                    <a:pt x="3550653" y="132647"/>
                  </a:lnTo>
                  <a:lnTo>
                    <a:pt x="3361287" y="0"/>
                  </a:lnTo>
                  <a:close/>
                </a:path>
              </a:pathLst>
            </a:custGeom>
            <a:solidFill>
              <a:srgbClr val="85BB24"/>
            </a:solidFill>
          </p:spPr>
          <p:txBody>
            <a:bodyPr wrap="square" lIns="0" tIns="0" rIns="0" bIns="0" rtlCol="0"/>
            <a:lstStyle/>
            <a:p>
              <a:endParaRPr/>
            </a:p>
          </p:txBody>
        </p:sp>
        <p:sp>
          <p:nvSpPr>
            <p:cNvPr id="229" name="object 166">
              <a:extLst>
                <a:ext uri="{FF2B5EF4-FFF2-40B4-BE49-F238E27FC236}">
                  <a16:creationId xmlns:a16="http://schemas.microsoft.com/office/drawing/2014/main" id="{3F48BBA1-E91E-40AC-9646-89446C9EAAC9}"/>
                </a:ext>
              </a:extLst>
            </p:cNvPr>
            <p:cNvSpPr/>
            <p:nvPr/>
          </p:nvSpPr>
          <p:spPr>
            <a:xfrm>
              <a:off x="4636544" y="7280825"/>
              <a:ext cx="5041136" cy="606782"/>
            </a:xfrm>
            <a:custGeom>
              <a:avLst/>
              <a:gdLst/>
              <a:ahLst/>
              <a:cxnLst/>
              <a:rect l="l" t="t" r="r" b="b"/>
              <a:pathLst>
                <a:path w="10825480" h="1303020">
                  <a:moveTo>
                    <a:pt x="1319672" y="0"/>
                  </a:moveTo>
                  <a:lnTo>
                    <a:pt x="1266869" y="14"/>
                  </a:lnTo>
                  <a:lnTo>
                    <a:pt x="1215199" y="431"/>
                  </a:lnTo>
                  <a:lnTo>
                    <a:pt x="1164653" y="1238"/>
                  </a:lnTo>
                  <a:lnTo>
                    <a:pt x="1115223" y="2420"/>
                  </a:lnTo>
                  <a:lnTo>
                    <a:pt x="1066900" y="3963"/>
                  </a:lnTo>
                  <a:lnTo>
                    <a:pt x="1019677" y="5854"/>
                  </a:lnTo>
                  <a:lnTo>
                    <a:pt x="973544" y="8079"/>
                  </a:lnTo>
                  <a:lnTo>
                    <a:pt x="928494" y="10625"/>
                  </a:lnTo>
                  <a:lnTo>
                    <a:pt x="884518" y="13476"/>
                  </a:lnTo>
                  <a:lnTo>
                    <a:pt x="841607" y="16621"/>
                  </a:lnTo>
                  <a:lnTo>
                    <a:pt x="799754" y="20044"/>
                  </a:lnTo>
                  <a:lnTo>
                    <a:pt x="758951" y="23731"/>
                  </a:lnTo>
                  <a:lnTo>
                    <a:pt x="719187" y="27670"/>
                  </a:lnTo>
                  <a:lnTo>
                    <a:pt x="680457" y="31847"/>
                  </a:lnTo>
                  <a:lnTo>
                    <a:pt x="606059" y="40856"/>
                  </a:lnTo>
                  <a:lnTo>
                    <a:pt x="535690" y="50649"/>
                  </a:lnTo>
                  <a:lnTo>
                    <a:pt x="469284" y="61116"/>
                  </a:lnTo>
                  <a:lnTo>
                    <a:pt x="406773" y="72145"/>
                  </a:lnTo>
                  <a:lnTo>
                    <a:pt x="348091" y="83626"/>
                  </a:lnTo>
                  <a:lnTo>
                    <a:pt x="293172" y="95449"/>
                  </a:lnTo>
                  <a:lnTo>
                    <a:pt x="241948" y="107503"/>
                  </a:lnTo>
                  <a:lnTo>
                    <a:pt x="194352" y="119679"/>
                  </a:lnTo>
                  <a:lnTo>
                    <a:pt x="150318" y="131865"/>
                  </a:lnTo>
                  <a:lnTo>
                    <a:pt x="87463" y="156312"/>
                  </a:lnTo>
                  <a:lnTo>
                    <a:pt x="53056" y="182915"/>
                  </a:lnTo>
                  <a:lnTo>
                    <a:pt x="26763" y="215976"/>
                  </a:lnTo>
                  <a:lnTo>
                    <a:pt x="8954" y="253735"/>
                  </a:lnTo>
                  <a:lnTo>
                    <a:pt x="0" y="294432"/>
                  </a:lnTo>
                  <a:lnTo>
                    <a:pt x="269" y="336306"/>
                  </a:lnTo>
                  <a:lnTo>
                    <a:pt x="10132" y="377598"/>
                  </a:lnTo>
                  <a:lnTo>
                    <a:pt x="29959" y="416548"/>
                  </a:lnTo>
                  <a:lnTo>
                    <a:pt x="60120" y="451394"/>
                  </a:lnTo>
                  <a:lnTo>
                    <a:pt x="93615" y="481013"/>
                  </a:lnTo>
                  <a:lnTo>
                    <a:pt x="128209" y="510020"/>
                  </a:lnTo>
                  <a:lnTo>
                    <a:pt x="163890" y="538419"/>
                  </a:lnTo>
                  <a:lnTo>
                    <a:pt x="200642" y="566214"/>
                  </a:lnTo>
                  <a:lnTo>
                    <a:pt x="238453" y="593410"/>
                  </a:lnTo>
                  <a:lnTo>
                    <a:pt x="277308" y="620012"/>
                  </a:lnTo>
                  <a:lnTo>
                    <a:pt x="317195" y="646025"/>
                  </a:lnTo>
                  <a:lnTo>
                    <a:pt x="358100" y="671452"/>
                  </a:lnTo>
                  <a:lnTo>
                    <a:pt x="400009" y="696299"/>
                  </a:lnTo>
                  <a:lnTo>
                    <a:pt x="442907" y="720570"/>
                  </a:lnTo>
                  <a:lnTo>
                    <a:pt x="486783" y="744269"/>
                  </a:lnTo>
                  <a:lnTo>
                    <a:pt x="531622" y="767402"/>
                  </a:lnTo>
                  <a:lnTo>
                    <a:pt x="577410" y="789973"/>
                  </a:lnTo>
                  <a:lnTo>
                    <a:pt x="624134" y="811985"/>
                  </a:lnTo>
                  <a:lnTo>
                    <a:pt x="671780" y="833445"/>
                  </a:lnTo>
                  <a:lnTo>
                    <a:pt x="720335" y="854356"/>
                  </a:lnTo>
                  <a:lnTo>
                    <a:pt x="769784" y="874723"/>
                  </a:lnTo>
                  <a:lnTo>
                    <a:pt x="820115" y="894551"/>
                  </a:lnTo>
                  <a:lnTo>
                    <a:pt x="871314" y="913844"/>
                  </a:lnTo>
                  <a:lnTo>
                    <a:pt x="923366" y="932607"/>
                  </a:lnTo>
                  <a:lnTo>
                    <a:pt x="976259" y="950844"/>
                  </a:lnTo>
                  <a:lnTo>
                    <a:pt x="1029979" y="968560"/>
                  </a:lnTo>
                  <a:lnTo>
                    <a:pt x="1084512" y="985760"/>
                  </a:lnTo>
                  <a:lnTo>
                    <a:pt x="1139844" y="1002447"/>
                  </a:lnTo>
                  <a:lnTo>
                    <a:pt x="1195962" y="1018628"/>
                  </a:lnTo>
                  <a:lnTo>
                    <a:pt x="1252852" y="1034305"/>
                  </a:lnTo>
                  <a:lnTo>
                    <a:pt x="1310501" y="1049484"/>
                  </a:lnTo>
                  <a:lnTo>
                    <a:pt x="1368895" y="1064170"/>
                  </a:lnTo>
                  <a:lnTo>
                    <a:pt x="1428020" y="1078367"/>
                  </a:lnTo>
                  <a:lnTo>
                    <a:pt x="1487863" y="1092079"/>
                  </a:lnTo>
                  <a:lnTo>
                    <a:pt x="1548410" y="1105311"/>
                  </a:lnTo>
                  <a:lnTo>
                    <a:pt x="1609647" y="1118068"/>
                  </a:lnTo>
                  <a:lnTo>
                    <a:pt x="1671561" y="1130354"/>
                  </a:lnTo>
                  <a:lnTo>
                    <a:pt x="1734138" y="1142174"/>
                  </a:lnTo>
                  <a:lnTo>
                    <a:pt x="1797365" y="1153532"/>
                  </a:lnTo>
                  <a:lnTo>
                    <a:pt x="1861228" y="1164433"/>
                  </a:lnTo>
                  <a:lnTo>
                    <a:pt x="1925712" y="1174882"/>
                  </a:lnTo>
                  <a:lnTo>
                    <a:pt x="1990806" y="1184883"/>
                  </a:lnTo>
                  <a:lnTo>
                    <a:pt x="2056494" y="1194441"/>
                  </a:lnTo>
                  <a:lnTo>
                    <a:pt x="2122764" y="1203559"/>
                  </a:lnTo>
                  <a:lnTo>
                    <a:pt x="2189602" y="1212244"/>
                  </a:lnTo>
                  <a:lnTo>
                    <a:pt x="2256993" y="1220499"/>
                  </a:lnTo>
                  <a:lnTo>
                    <a:pt x="2324925" y="1228329"/>
                  </a:lnTo>
                  <a:lnTo>
                    <a:pt x="2393384" y="1235738"/>
                  </a:lnTo>
                  <a:lnTo>
                    <a:pt x="2462356" y="1242732"/>
                  </a:lnTo>
                  <a:lnTo>
                    <a:pt x="2531827" y="1249314"/>
                  </a:lnTo>
                  <a:lnTo>
                    <a:pt x="2601785" y="1255490"/>
                  </a:lnTo>
                  <a:lnTo>
                    <a:pt x="2672215" y="1261263"/>
                  </a:lnTo>
                  <a:lnTo>
                    <a:pt x="2743103" y="1266639"/>
                  </a:lnTo>
                  <a:lnTo>
                    <a:pt x="2814436" y="1271622"/>
                  </a:lnTo>
                  <a:lnTo>
                    <a:pt x="2886201" y="1276217"/>
                  </a:lnTo>
                  <a:lnTo>
                    <a:pt x="2958383" y="1280427"/>
                  </a:lnTo>
                  <a:lnTo>
                    <a:pt x="3030970" y="1284258"/>
                  </a:lnTo>
                  <a:lnTo>
                    <a:pt x="3103947" y="1287715"/>
                  </a:lnTo>
                  <a:lnTo>
                    <a:pt x="3177301" y="1290801"/>
                  </a:lnTo>
                  <a:lnTo>
                    <a:pt x="3251018" y="1293522"/>
                  </a:lnTo>
                  <a:lnTo>
                    <a:pt x="3325085" y="1295882"/>
                  </a:lnTo>
                  <a:lnTo>
                    <a:pt x="3399488" y="1297885"/>
                  </a:lnTo>
                  <a:lnTo>
                    <a:pt x="3474212" y="1299537"/>
                  </a:lnTo>
                  <a:lnTo>
                    <a:pt x="3549246" y="1300841"/>
                  </a:lnTo>
                  <a:lnTo>
                    <a:pt x="3624575" y="1301803"/>
                  </a:lnTo>
                  <a:lnTo>
                    <a:pt x="3700185" y="1302426"/>
                  </a:lnTo>
                  <a:lnTo>
                    <a:pt x="3776063" y="1302716"/>
                  </a:lnTo>
                  <a:lnTo>
                    <a:pt x="3852195" y="1302677"/>
                  </a:lnTo>
                  <a:lnTo>
                    <a:pt x="3928567" y="1302314"/>
                  </a:lnTo>
                  <a:lnTo>
                    <a:pt x="4005167" y="1301630"/>
                  </a:lnTo>
                  <a:lnTo>
                    <a:pt x="4081979" y="1300632"/>
                  </a:lnTo>
                  <a:lnTo>
                    <a:pt x="4158991" y="1299323"/>
                  </a:lnTo>
                  <a:lnTo>
                    <a:pt x="4236190" y="1297707"/>
                  </a:lnTo>
                  <a:lnTo>
                    <a:pt x="4313560" y="1295790"/>
                  </a:lnTo>
                  <a:lnTo>
                    <a:pt x="4391089" y="1293576"/>
                  </a:lnTo>
                  <a:lnTo>
                    <a:pt x="4468764" y="1291070"/>
                  </a:lnTo>
                  <a:lnTo>
                    <a:pt x="4546569" y="1288276"/>
                  </a:lnTo>
                  <a:lnTo>
                    <a:pt x="4624493" y="1285199"/>
                  </a:lnTo>
                  <a:lnTo>
                    <a:pt x="4702521" y="1281843"/>
                  </a:lnTo>
                  <a:lnTo>
                    <a:pt x="4780639" y="1278213"/>
                  </a:lnTo>
                  <a:lnTo>
                    <a:pt x="4858834" y="1274313"/>
                  </a:lnTo>
                  <a:lnTo>
                    <a:pt x="4937093" y="1270149"/>
                  </a:lnTo>
                  <a:lnTo>
                    <a:pt x="5015401" y="1265724"/>
                  </a:lnTo>
                  <a:lnTo>
                    <a:pt x="5093745" y="1261043"/>
                  </a:lnTo>
                  <a:lnTo>
                    <a:pt x="5172111" y="1256111"/>
                  </a:lnTo>
                  <a:lnTo>
                    <a:pt x="5250487" y="1250932"/>
                  </a:lnTo>
                  <a:lnTo>
                    <a:pt x="5328857" y="1245512"/>
                  </a:lnTo>
                  <a:lnTo>
                    <a:pt x="5407209" y="1239854"/>
                  </a:lnTo>
                  <a:lnTo>
                    <a:pt x="5485528" y="1233962"/>
                  </a:lnTo>
                  <a:lnTo>
                    <a:pt x="5563802" y="1227843"/>
                  </a:lnTo>
                  <a:lnTo>
                    <a:pt x="5642017" y="1221500"/>
                  </a:lnTo>
                  <a:lnTo>
                    <a:pt x="5720158" y="1214937"/>
                  </a:lnTo>
                  <a:lnTo>
                    <a:pt x="5798213" y="1208160"/>
                  </a:lnTo>
                  <a:lnTo>
                    <a:pt x="5876167" y="1201173"/>
                  </a:lnTo>
                  <a:lnTo>
                    <a:pt x="5954007" y="1193981"/>
                  </a:lnTo>
                  <a:lnTo>
                    <a:pt x="6031720" y="1186587"/>
                  </a:lnTo>
                  <a:lnTo>
                    <a:pt x="6186708" y="1171215"/>
                  </a:lnTo>
                  <a:lnTo>
                    <a:pt x="6341023" y="1155095"/>
                  </a:lnTo>
                  <a:lnTo>
                    <a:pt x="6494554" y="1138263"/>
                  </a:lnTo>
                  <a:lnTo>
                    <a:pt x="6647193" y="1120755"/>
                  </a:lnTo>
                  <a:lnTo>
                    <a:pt x="6798831" y="1102607"/>
                  </a:lnTo>
                  <a:lnTo>
                    <a:pt x="6949359" y="1083858"/>
                  </a:lnTo>
                  <a:lnTo>
                    <a:pt x="7098667" y="1064543"/>
                  </a:lnTo>
                  <a:lnTo>
                    <a:pt x="7246647" y="1044698"/>
                  </a:lnTo>
                  <a:lnTo>
                    <a:pt x="7393190" y="1024361"/>
                  </a:lnTo>
                  <a:lnTo>
                    <a:pt x="7538186" y="1003568"/>
                  </a:lnTo>
                  <a:lnTo>
                    <a:pt x="7681526" y="982355"/>
                  </a:lnTo>
                  <a:lnTo>
                    <a:pt x="7823102" y="960760"/>
                  </a:lnTo>
                  <a:lnTo>
                    <a:pt x="7962804" y="938818"/>
                  </a:lnTo>
                  <a:lnTo>
                    <a:pt x="8100523" y="916566"/>
                  </a:lnTo>
                  <a:lnTo>
                    <a:pt x="8236151" y="894042"/>
                  </a:lnTo>
                  <a:lnTo>
                    <a:pt x="8369577" y="871281"/>
                  </a:lnTo>
                  <a:lnTo>
                    <a:pt x="8500694" y="848319"/>
                  </a:lnTo>
                  <a:lnTo>
                    <a:pt x="8629391" y="825195"/>
                  </a:lnTo>
                  <a:lnTo>
                    <a:pt x="8755560" y="801944"/>
                  </a:lnTo>
                  <a:lnTo>
                    <a:pt x="8879092" y="778603"/>
                  </a:lnTo>
                  <a:lnTo>
                    <a:pt x="8999878" y="755208"/>
                  </a:lnTo>
                  <a:lnTo>
                    <a:pt x="9117809" y="731796"/>
                  </a:lnTo>
                  <a:lnTo>
                    <a:pt x="9232775" y="708404"/>
                  </a:lnTo>
                  <a:lnTo>
                    <a:pt x="9344668" y="685068"/>
                  </a:lnTo>
                  <a:lnTo>
                    <a:pt x="9453378" y="661825"/>
                  </a:lnTo>
                  <a:lnTo>
                    <a:pt x="9558796" y="638711"/>
                  </a:lnTo>
                  <a:lnTo>
                    <a:pt x="9660814" y="615764"/>
                  </a:lnTo>
                  <a:lnTo>
                    <a:pt x="9759322" y="593018"/>
                  </a:lnTo>
                  <a:lnTo>
                    <a:pt x="9854212" y="570512"/>
                  </a:lnTo>
                  <a:lnTo>
                    <a:pt x="9945373" y="548282"/>
                  </a:lnTo>
                  <a:lnTo>
                    <a:pt x="10032698" y="526364"/>
                  </a:lnTo>
                  <a:lnTo>
                    <a:pt x="10116076" y="504795"/>
                  </a:lnTo>
                  <a:lnTo>
                    <a:pt x="10195400" y="483612"/>
                  </a:lnTo>
                  <a:lnTo>
                    <a:pt x="10270559" y="462850"/>
                  </a:lnTo>
                  <a:lnTo>
                    <a:pt x="10341445" y="442548"/>
                  </a:lnTo>
                  <a:lnTo>
                    <a:pt x="10407949" y="422740"/>
                  </a:lnTo>
                  <a:lnTo>
                    <a:pt x="10469962" y="403465"/>
                  </a:lnTo>
                  <a:lnTo>
                    <a:pt x="10527374" y="384758"/>
                  </a:lnTo>
                  <a:lnTo>
                    <a:pt x="10580076" y="366656"/>
                  </a:lnTo>
                  <a:lnTo>
                    <a:pt x="10627961" y="349196"/>
                  </a:lnTo>
                  <a:lnTo>
                    <a:pt x="10670917" y="332414"/>
                  </a:lnTo>
                  <a:lnTo>
                    <a:pt x="10708837" y="316347"/>
                  </a:lnTo>
                  <a:lnTo>
                    <a:pt x="10756034" y="293666"/>
                  </a:lnTo>
                  <a:lnTo>
                    <a:pt x="10791286" y="272800"/>
                  </a:lnTo>
                  <a:lnTo>
                    <a:pt x="10822491" y="242390"/>
                  </a:lnTo>
                  <a:lnTo>
                    <a:pt x="10825014" y="231861"/>
                  </a:lnTo>
                  <a:lnTo>
                    <a:pt x="10824087" y="226965"/>
                  </a:lnTo>
                  <a:lnTo>
                    <a:pt x="10787023" y="203041"/>
                  </a:lnTo>
                  <a:lnTo>
                    <a:pt x="10747627" y="194788"/>
                  </a:lnTo>
                  <a:lnTo>
                    <a:pt x="10695065" y="188544"/>
                  </a:lnTo>
                  <a:lnTo>
                    <a:pt x="10619478" y="181269"/>
                  </a:lnTo>
                  <a:lnTo>
                    <a:pt x="10580190" y="178054"/>
                  </a:lnTo>
                  <a:lnTo>
                    <a:pt x="10539940" y="175111"/>
                  </a:lnTo>
                  <a:lnTo>
                    <a:pt x="10498755" y="172435"/>
                  </a:lnTo>
                  <a:lnTo>
                    <a:pt x="10456661" y="170017"/>
                  </a:lnTo>
                  <a:lnTo>
                    <a:pt x="10413682" y="167852"/>
                  </a:lnTo>
                  <a:lnTo>
                    <a:pt x="10369846" y="165933"/>
                  </a:lnTo>
                  <a:lnTo>
                    <a:pt x="10325177" y="164252"/>
                  </a:lnTo>
                  <a:lnTo>
                    <a:pt x="10279702" y="162804"/>
                  </a:lnTo>
                  <a:lnTo>
                    <a:pt x="10233448" y="161582"/>
                  </a:lnTo>
                  <a:lnTo>
                    <a:pt x="10186439" y="160578"/>
                  </a:lnTo>
                  <a:lnTo>
                    <a:pt x="10138701" y="159786"/>
                  </a:lnTo>
                  <a:lnTo>
                    <a:pt x="10041145" y="158813"/>
                  </a:lnTo>
                  <a:lnTo>
                    <a:pt x="9940985" y="158607"/>
                  </a:lnTo>
                  <a:lnTo>
                    <a:pt x="9838430" y="159116"/>
                  </a:lnTo>
                  <a:lnTo>
                    <a:pt x="9733687" y="160285"/>
                  </a:lnTo>
                  <a:lnTo>
                    <a:pt x="9626963" y="162061"/>
                  </a:lnTo>
                  <a:lnTo>
                    <a:pt x="9518464" y="164390"/>
                  </a:lnTo>
                  <a:lnTo>
                    <a:pt x="9408399" y="167219"/>
                  </a:lnTo>
                  <a:lnTo>
                    <a:pt x="9240817" y="172281"/>
                  </a:lnTo>
                  <a:lnTo>
                    <a:pt x="9070875" y="178164"/>
                  </a:lnTo>
                  <a:lnTo>
                    <a:pt x="8841824" y="186973"/>
                  </a:lnTo>
                  <a:lnTo>
                    <a:pt x="8040833" y="220564"/>
                  </a:lnTo>
                  <a:lnTo>
                    <a:pt x="7764456" y="231156"/>
                  </a:lnTo>
                  <a:lnTo>
                    <a:pt x="7603358" y="236565"/>
                  </a:lnTo>
                  <a:lnTo>
                    <a:pt x="7446660" y="241044"/>
                  </a:lnTo>
                  <a:lnTo>
                    <a:pt x="7344985" y="243423"/>
                  </a:lnTo>
                  <a:lnTo>
                    <a:pt x="7245783" y="245254"/>
                  </a:lnTo>
                  <a:lnTo>
                    <a:pt x="7149263" y="246484"/>
                  </a:lnTo>
                  <a:lnTo>
                    <a:pt x="7055630" y="247058"/>
                  </a:lnTo>
                  <a:lnTo>
                    <a:pt x="6965093" y="246922"/>
                  </a:lnTo>
                  <a:lnTo>
                    <a:pt x="6877859" y="246024"/>
                  </a:lnTo>
                  <a:lnTo>
                    <a:pt x="6835545" y="245273"/>
                  </a:lnTo>
                  <a:lnTo>
                    <a:pt x="6794134" y="244310"/>
                  </a:lnTo>
                  <a:lnTo>
                    <a:pt x="6753653" y="243130"/>
                  </a:lnTo>
                  <a:lnTo>
                    <a:pt x="6524079" y="234695"/>
                  </a:lnTo>
                  <a:lnTo>
                    <a:pt x="6343129" y="228713"/>
                  </a:lnTo>
                  <a:lnTo>
                    <a:pt x="6170948" y="223718"/>
                  </a:lnTo>
                  <a:lnTo>
                    <a:pt x="6007209" y="219647"/>
                  </a:lnTo>
                  <a:lnTo>
                    <a:pt x="5851584" y="216439"/>
                  </a:lnTo>
                  <a:lnTo>
                    <a:pt x="5703745" y="214032"/>
                  </a:lnTo>
                  <a:lnTo>
                    <a:pt x="5563365" y="212363"/>
                  </a:lnTo>
                  <a:lnTo>
                    <a:pt x="5430115" y="211371"/>
                  </a:lnTo>
                  <a:lnTo>
                    <a:pt x="5303668" y="210994"/>
                  </a:lnTo>
                  <a:lnTo>
                    <a:pt x="5183697" y="211170"/>
                  </a:lnTo>
                  <a:lnTo>
                    <a:pt x="5069873" y="211837"/>
                  </a:lnTo>
                  <a:lnTo>
                    <a:pt x="4961868" y="212934"/>
                  </a:lnTo>
                  <a:lnTo>
                    <a:pt x="4859355" y="214397"/>
                  </a:lnTo>
                  <a:lnTo>
                    <a:pt x="4715166" y="217145"/>
                  </a:lnTo>
                  <a:lnTo>
                    <a:pt x="4539077" y="221517"/>
                  </a:lnTo>
                  <a:lnTo>
                    <a:pt x="4129790" y="233875"/>
                  </a:lnTo>
                  <a:lnTo>
                    <a:pt x="4000433" y="237020"/>
                  </a:lnTo>
                  <a:lnTo>
                    <a:pt x="3907649" y="238420"/>
                  </a:lnTo>
                  <a:lnTo>
                    <a:pt x="3847196" y="238780"/>
                  </a:lnTo>
                  <a:lnTo>
                    <a:pt x="3787481" y="238609"/>
                  </a:lnTo>
                  <a:lnTo>
                    <a:pt x="3728178" y="237845"/>
                  </a:lnTo>
                  <a:lnTo>
                    <a:pt x="3668958" y="236427"/>
                  </a:lnTo>
                  <a:lnTo>
                    <a:pt x="3609495" y="234293"/>
                  </a:lnTo>
                  <a:lnTo>
                    <a:pt x="3549459" y="231380"/>
                  </a:lnTo>
                  <a:lnTo>
                    <a:pt x="3497452" y="228187"/>
                  </a:lnTo>
                  <a:lnTo>
                    <a:pt x="3445491" y="224337"/>
                  </a:lnTo>
                  <a:lnTo>
                    <a:pt x="3393584" y="219839"/>
                  </a:lnTo>
                  <a:lnTo>
                    <a:pt x="3341736" y="214703"/>
                  </a:lnTo>
                  <a:lnTo>
                    <a:pt x="3289954" y="208938"/>
                  </a:lnTo>
                  <a:lnTo>
                    <a:pt x="3238243" y="202553"/>
                  </a:lnTo>
                  <a:lnTo>
                    <a:pt x="3186610" y="195557"/>
                  </a:lnTo>
                  <a:lnTo>
                    <a:pt x="3135061" y="187959"/>
                  </a:lnTo>
                  <a:lnTo>
                    <a:pt x="3083602" y="179768"/>
                  </a:lnTo>
                  <a:lnTo>
                    <a:pt x="2948409" y="156447"/>
                  </a:lnTo>
                  <a:lnTo>
                    <a:pt x="2865921" y="142648"/>
                  </a:lnTo>
                  <a:lnTo>
                    <a:pt x="2784765" y="129583"/>
                  </a:lnTo>
                  <a:lnTo>
                    <a:pt x="2704934" y="117239"/>
                  </a:lnTo>
                  <a:lnTo>
                    <a:pt x="2626419" y="105601"/>
                  </a:lnTo>
                  <a:lnTo>
                    <a:pt x="2549212" y="94657"/>
                  </a:lnTo>
                  <a:lnTo>
                    <a:pt x="2473304" y="84391"/>
                  </a:lnTo>
                  <a:lnTo>
                    <a:pt x="2398688" y="74791"/>
                  </a:lnTo>
                  <a:lnTo>
                    <a:pt x="2325355" y="65842"/>
                  </a:lnTo>
                  <a:lnTo>
                    <a:pt x="2253296" y="57531"/>
                  </a:lnTo>
                  <a:lnTo>
                    <a:pt x="2182503" y="49844"/>
                  </a:lnTo>
                  <a:lnTo>
                    <a:pt x="2112968" y="42767"/>
                  </a:lnTo>
                  <a:lnTo>
                    <a:pt x="2044682" y="36286"/>
                  </a:lnTo>
                  <a:lnTo>
                    <a:pt x="1977638" y="30388"/>
                  </a:lnTo>
                  <a:lnTo>
                    <a:pt x="1911826" y="25058"/>
                  </a:lnTo>
                  <a:lnTo>
                    <a:pt x="1847239" y="20283"/>
                  </a:lnTo>
                  <a:lnTo>
                    <a:pt x="1783867" y="16049"/>
                  </a:lnTo>
                  <a:lnTo>
                    <a:pt x="1721703" y="12343"/>
                  </a:lnTo>
                  <a:lnTo>
                    <a:pt x="1660739" y="9149"/>
                  </a:lnTo>
                  <a:lnTo>
                    <a:pt x="1600966" y="6456"/>
                  </a:lnTo>
                  <a:lnTo>
                    <a:pt x="1542375" y="4248"/>
                  </a:lnTo>
                  <a:lnTo>
                    <a:pt x="1484959" y="2513"/>
                  </a:lnTo>
                  <a:lnTo>
                    <a:pt x="1428708" y="1235"/>
                  </a:lnTo>
                  <a:lnTo>
                    <a:pt x="1373615" y="402"/>
                  </a:lnTo>
                  <a:lnTo>
                    <a:pt x="1319672" y="0"/>
                  </a:lnTo>
                  <a:close/>
                </a:path>
              </a:pathLst>
            </a:custGeom>
            <a:solidFill>
              <a:srgbClr val="A6CE5F"/>
            </a:solidFill>
          </p:spPr>
          <p:txBody>
            <a:bodyPr wrap="square" lIns="0" tIns="0" rIns="0" bIns="0" rtlCol="0"/>
            <a:lstStyle/>
            <a:p>
              <a:endParaRPr/>
            </a:p>
          </p:txBody>
        </p:sp>
        <p:sp>
          <p:nvSpPr>
            <p:cNvPr id="230" name="object 167">
              <a:extLst>
                <a:ext uri="{FF2B5EF4-FFF2-40B4-BE49-F238E27FC236}">
                  <a16:creationId xmlns:a16="http://schemas.microsoft.com/office/drawing/2014/main" id="{A3BFCDD7-F413-472A-A5C5-7CD5BD088C4F}"/>
                </a:ext>
              </a:extLst>
            </p:cNvPr>
            <p:cNvSpPr/>
            <p:nvPr/>
          </p:nvSpPr>
          <p:spPr>
            <a:xfrm>
              <a:off x="3788309" y="7180558"/>
              <a:ext cx="1220956" cy="436161"/>
            </a:xfrm>
            <a:custGeom>
              <a:avLst/>
              <a:gdLst/>
              <a:ahLst/>
              <a:cxnLst/>
              <a:rect l="l" t="t" r="r" b="b"/>
              <a:pathLst>
                <a:path w="2621915" h="936625">
                  <a:moveTo>
                    <a:pt x="1463273" y="0"/>
                  </a:moveTo>
                  <a:lnTo>
                    <a:pt x="1339466" y="7144"/>
                  </a:lnTo>
                  <a:lnTo>
                    <a:pt x="1122639" y="80381"/>
                  </a:lnTo>
                  <a:lnTo>
                    <a:pt x="1064913" y="109653"/>
                  </a:lnTo>
                  <a:lnTo>
                    <a:pt x="1006225" y="162687"/>
                  </a:lnTo>
                  <a:lnTo>
                    <a:pt x="980111" y="200017"/>
                  </a:lnTo>
                  <a:lnTo>
                    <a:pt x="958063" y="245571"/>
                  </a:lnTo>
                  <a:lnTo>
                    <a:pt x="941518" y="300109"/>
                  </a:lnTo>
                  <a:lnTo>
                    <a:pt x="931912" y="364393"/>
                  </a:lnTo>
                  <a:lnTo>
                    <a:pt x="813788" y="206591"/>
                  </a:lnTo>
                  <a:lnTo>
                    <a:pt x="734739" y="160980"/>
                  </a:lnTo>
                  <a:lnTo>
                    <a:pt x="659056" y="233850"/>
                  </a:lnTo>
                  <a:lnTo>
                    <a:pt x="551034" y="431490"/>
                  </a:lnTo>
                  <a:lnTo>
                    <a:pt x="307747" y="370467"/>
                  </a:lnTo>
                  <a:lnTo>
                    <a:pt x="179727" y="377978"/>
                  </a:lnTo>
                  <a:lnTo>
                    <a:pt x="124744" y="479088"/>
                  </a:lnTo>
                  <a:lnTo>
                    <a:pt x="100566" y="698864"/>
                  </a:lnTo>
                  <a:lnTo>
                    <a:pt x="25567" y="779531"/>
                  </a:lnTo>
                  <a:lnTo>
                    <a:pt x="0" y="831152"/>
                  </a:lnTo>
                  <a:lnTo>
                    <a:pt x="23351" y="875986"/>
                  </a:lnTo>
                  <a:lnTo>
                    <a:pt x="95110" y="936292"/>
                  </a:lnTo>
                  <a:lnTo>
                    <a:pt x="2621861" y="860681"/>
                  </a:lnTo>
                  <a:lnTo>
                    <a:pt x="2553010" y="582488"/>
                  </a:lnTo>
                  <a:lnTo>
                    <a:pt x="2489157" y="452162"/>
                  </a:lnTo>
                  <a:lnTo>
                    <a:pt x="2393488" y="435868"/>
                  </a:lnTo>
                  <a:lnTo>
                    <a:pt x="2229192" y="499771"/>
                  </a:lnTo>
                  <a:lnTo>
                    <a:pt x="2219027" y="497183"/>
                  </a:lnTo>
                  <a:lnTo>
                    <a:pt x="2207567" y="483177"/>
                  </a:lnTo>
                  <a:lnTo>
                    <a:pt x="2193816" y="461352"/>
                  </a:lnTo>
                  <a:lnTo>
                    <a:pt x="2176782" y="435304"/>
                  </a:lnTo>
                  <a:lnTo>
                    <a:pt x="2155471" y="408630"/>
                  </a:lnTo>
                  <a:lnTo>
                    <a:pt x="2128887" y="384927"/>
                  </a:lnTo>
                  <a:lnTo>
                    <a:pt x="2096039" y="367791"/>
                  </a:lnTo>
                  <a:lnTo>
                    <a:pt x="2055932" y="360821"/>
                  </a:lnTo>
                  <a:lnTo>
                    <a:pt x="2007572" y="367613"/>
                  </a:lnTo>
                  <a:lnTo>
                    <a:pt x="1949965" y="391764"/>
                  </a:lnTo>
                  <a:lnTo>
                    <a:pt x="1905812" y="227853"/>
                  </a:lnTo>
                  <a:lnTo>
                    <a:pt x="1856447" y="158047"/>
                  </a:lnTo>
                  <a:lnTo>
                    <a:pt x="1770686" y="168695"/>
                  </a:lnTo>
                  <a:lnTo>
                    <a:pt x="1617347" y="246145"/>
                  </a:lnTo>
                  <a:lnTo>
                    <a:pt x="1540440" y="74486"/>
                  </a:lnTo>
                  <a:lnTo>
                    <a:pt x="1463273" y="0"/>
                  </a:lnTo>
                  <a:close/>
                </a:path>
              </a:pathLst>
            </a:custGeom>
            <a:solidFill>
              <a:srgbClr val="CDE3A5"/>
            </a:solidFill>
          </p:spPr>
          <p:txBody>
            <a:bodyPr wrap="square" lIns="0" tIns="0" rIns="0" bIns="0" rtlCol="0"/>
            <a:lstStyle/>
            <a:p>
              <a:endParaRPr/>
            </a:p>
          </p:txBody>
        </p:sp>
        <p:sp>
          <p:nvSpPr>
            <p:cNvPr id="120" name="object 57">
              <a:extLst>
                <a:ext uri="{FF2B5EF4-FFF2-40B4-BE49-F238E27FC236}">
                  <a16:creationId xmlns:a16="http://schemas.microsoft.com/office/drawing/2014/main" id="{8CB91251-2D98-496A-8E5D-06877C345DFE}"/>
                </a:ext>
              </a:extLst>
            </p:cNvPr>
            <p:cNvSpPr/>
            <p:nvPr/>
          </p:nvSpPr>
          <p:spPr>
            <a:xfrm>
              <a:off x="5752465" y="4727851"/>
              <a:ext cx="882081" cy="593475"/>
            </a:xfrm>
            <a:custGeom>
              <a:avLst/>
              <a:gdLst/>
              <a:ahLst/>
              <a:cxnLst/>
              <a:rect l="l" t="t" r="r" b="b"/>
              <a:pathLst>
                <a:path w="1894204" h="1274445">
                  <a:moveTo>
                    <a:pt x="1748993" y="0"/>
                  </a:moveTo>
                  <a:lnTo>
                    <a:pt x="1703237" y="6124"/>
                  </a:lnTo>
                  <a:lnTo>
                    <a:pt x="1663467" y="23182"/>
                  </a:lnTo>
                  <a:lnTo>
                    <a:pt x="1632086" y="49201"/>
                  </a:lnTo>
                  <a:lnTo>
                    <a:pt x="1611495" y="82207"/>
                  </a:lnTo>
                  <a:lnTo>
                    <a:pt x="1604097" y="120226"/>
                  </a:lnTo>
                  <a:lnTo>
                    <a:pt x="1604244" y="122666"/>
                  </a:lnTo>
                  <a:lnTo>
                    <a:pt x="1583814" y="101936"/>
                  </a:lnTo>
                  <a:lnTo>
                    <a:pt x="1558343" y="86030"/>
                  </a:lnTo>
                  <a:lnTo>
                    <a:pt x="1528929" y="75834"/>
                  </a:lnTo>
                  <a:lnTo>
                    <a:pt x="1496666" y="72238"/>
                  </a:lnTo>
                  <a:lnTo>
                    <a:pt x="1446701" y="80988"/>
                  </a:lnTo>
                  <a:lnTo>
                    <a:pt x="1405738" y="104928"/>
                  </a:lnTo>
                  <a:lnTo>
                    <a:pt x="1377633" y="140593"/>
                  </a:lnTo>
                  <a:lnTo>
                    <a:pt x="1366241" y="184517"/>
                  </a:lnTo>
                  <a:lnTo>
                    <a:pt x="1340335" y="174255"/>
                  </a:lnTo>
                  <a:lnTo>
                    <a:pt x="1312741" y="166695"/>
                  </a:lnTo>
                  <a:lnTo>
                    <a:pt x="1283719" y="162023"/>
                  </a:lnTo>
                  <a:lnTo>
                    <a:pt x="1253532" y="160424"/>
                  </a:lnTo>
                  <a:lnTo>
                    <a:pt x="1199991" y="165579"/>
                  </a:lnTo>
                  <a:lnTo>
                    <a:pt x="1150810" y="180260"/>
                  </a:lnTo>
                  <a:lnTo>
                    <a:pt x="1107404" y="203293"/>
                  </a:lnTo>
                  <a:lnTo>
                    <a:pt x="1071183" y="233503"/>
                  </a:lnTo>
                  <a:lnTo>
                    <a:pt x="1043562" y="269716"/>
                  </a:lnTo>
                  <a:lnTo>
                    <a:pt x="1025953" y="310758"/>
                  </a:lnTo>
                  <a:lnTo>
                    <a:pt x="1019769" y="355455"/>
                  </a:lnTo>
                  <a:lnTo>
                    <a:pt x="1019951" y="363015"/>
                  </a:lnTo>
                  <a:lnTo>
                    <a:pt x="1020489" y="370450"/>
                  </a:lnTo>
                  <a:lnTo>
                    <a:pt x="1021377" y="377770"/>
                  </a:lnTo>
                  <a:lnTo>
                    <a:pt x="1022607" y="384983"/>
                  </a:lnTo>
                  <a:lnTo>
                    <a:pt x="1011001" y="381413"/>
                  </a:lnTo>
                  <a:lnTo>
                    <a:pt x="998990" y="378463"/>
                  </a:lnTo>
                  <a:lnTo>
                    <a:pt x="986602" y="376132"/>
                  </a:lnTo>
                  <a:lnTo>
                    <a:pt x="973865" y="374417"/>
                  </a:lnTo>
                  <a:lnTo>
                    <a:pt x="973865" y="373779"/>
                  </a:lnTo>
                  <a:lnTo>
                    <a:pt x="969480" y="329981"/>
                  </a:lnTo>
                  <a:lnTo>
                    <a:pt x="955676" y="290145"/>
                  </a:lnTo>
                  <a:lnTo>
                    <a:pt x="933838" y="254084"/>
                  </a:lnTo>
                  <a:lnTo>
                    <a:pt x="904922" y="222655"/>
                  </a:lnTo>
                  <a:lnTo>
                    <a:pt x="869886" y="196716"/>
                  </a:lnTo>
                  <a:lnTo>
                    <a:pt x="829686" y="177126"/>
                  </a:lnTo>
                  <a:lnTo>
                    <a:pt x="785279" y="164742"/>
                  </a:lnTo>
                  <a:lnTo>
                    <a:pt x="737621" y="160424"/>
                  </a:lnTo>
                  <a:lnTo>
                    <a:pt x="684024" y="165867"/>
                  </a:lnTo>
                  <a:lnTo>
                    <a:pt x="634837" y="181380"/>
                  </a:lnTo>
                  <a:lnTo>
                    <a:pt x="591370" y="205739"/>
                  </a:lnTo>
                  <a:lnTo>
                    <a:pt x="554934" y="237719"/>
                  </a:lnTo>
                  <a:lnTo>
                    <a:pt x="526837" y="276096"/>
                  </a:lnTo>
                  <a:lnTo>
                    <a:pt x="508392" y="319644"/>
                  </a:lnTo>
                  <a:lnTo>
                    <a:pt x="480320" y="313160"/>
                  </a:lnTo>
                  <a:lnTo>
                    <a:pt x="451314" y="308421"/>
                  </a:lnTo>
                  <a:lnTo>
                    <a:pt x="421521" y="305513"/>
                  </a:lnTo>
                  <a:lnTo>
                    <a:pt x="391087" y="304524"/>
                  </a:lnTo>
                  <a:lnTo>
                    <a:pt x="338049" y="307595"/>
                  </a:lnTo>
                  <a:lnTo>
                    <a:pt x="287171" y="316539"/>
                  </a:lnTo>
                  <a:lnTo>
                    <a:pt x="238919" y="330959"/>
                  </a:lnTo>
                  <a:lnTo>
                    <a:pt x="193762" y="350455"/>
                  </a:lnTo>
                  <a:lnTo>
                    <a:pt x="152167" y="374627"/>
                  </a:lnTo>
                  <a:lnTo>
                    <a:pt x="114601" y="403076"/>
                  </a:lnTo>
                  <a:lnTo>
                    <a:pt x="81532" y="435403"/>
                  </a:lnTo>
                  <a:lnTo>
                    <a:pt x="53427" y="471208"/>
                  </a:lnTo>
                  <a:lnTo>
                    <a:pt x="30753" y="510093"/>
                  </a:lnTo>
                  <a:lnTo>
                    <a:pt x="13980" y="551657"/>
                  </a:lnTo>
                  <a:lnTo>
                    <a:pt x="3572" y="595501"/>
                  </a:lnTo>
                  <a:lnTo>
                    <a:pt x="0" y="641226"/>
                  </a:lnTo>
                  <a:lnTo>
                    <a:pt x="3424" y="685904"/>
                  </a:lnTo>
                  <a:lnTo>
                    <a:pt x="13405" y="728791"/>
                  </a:lnTo>
                  <a:lnTo>
                    <a:pt x="29505" y="769516"/>
                  </a:lnTo>
                  <a:lnTo>
                    <a:pt x="51287" y="807709"/>
                  </a:lnTo>
                  <a:lnTo>
                    <a:pt x="78312" y="842999"/>
                  </a:lnTo>
                  <a:lnTo>
                    <a:pt x="110144" y="875015"/>
                  </a:lnTo>
                  <a:lnTo>
                    <a:pt x="146344" y="903388"/>
                  </a:lnTo>
                  <a:lnTo>
                    <a:pt x="186474" y="927746"/>
                  </a:lnTo>
                  <a:lnTo>
                    <a:pt x="230097" y="947719"/>
                  </a:lnTo>
                  <a:lnTo>
                    <a:pt x="206057" y="975220"/>
                  </a:lnTo>
                  <a:lnTo>
                    <a:pt x="188053" y="1005731"/>
                  </a:lnTo>
                  <a:lnTo>
                    <a:pt x="176757" y="1038774"/>
                  </a:lnTo>
                  <a:lnTo>
                    <a:pt x="172842" y="1073873"/>
                  </a:lnTo>
                  <a:lnTo>
                    <a:pt x="178020" y="1114324"/>
                  </a:lnTo>
                  <a:lnTo>
                    <a:pt x="192871" y="1151980"/>
                  </a:lnTo>
                  <a:lnTo>
                    <a:pt x="216368" y="1186040"/>
                  </a:lnTo>
                  <a:lnTo>
                    <a:pt x="247485" y="1215703"/>
                  </a:lnTo>
                  <a:lnTo>
                    <a:pt x="285198" y="1240168"/>
                  </a:lnTo>
                  <a:lnTo>
                    <a:pt x="328481" y="1258635"/>
                  </a:lnTo>
                  <a:lnTo>
                    <a:pt x="376307" y="1270302"/>
                  </a:lnTo>
                  <a:lnTo>
                    <a:pt x="427651" y="1274369"/>
                  </a:lnTo>
                  <a:lnTo>
                    <a:pt x="478525" y="1270397"/>
                  </a:lnTo>
                  <a:lnTo>
                    <a:pt x="525921" y="1259000"/>
                  </a:lnTo>
                  <a:lnTo>
                    <a:pt x="568866" y="1240953"/>
                  </a:lnTo>
                  <a:lnTo>
                    <a:pt x="606383" y="1217034"/>
                  </a:lnTo>
                  <a:lnTo>
                    <a:pt x="637497" y="1188021"/>
                  </a:lnTo>
                  <a:lnTo>
                    <a:pt x="661233" y="1154688"/>
                  </a:lnTo>
                  <a:lnTo>
                    <a:pt x="676616" y="1117815"/>
                  </a:lnTo>
                  <a:lnTo>
                    <a:pt x="682670" y="1078176"/>
                  </a:lnTo>
                  <a:lnTo>
                    <a:pt x="691263" y="1073844"/>
                  </a:lnTo>
                  <a:lnTo>
                    <a:pt x="699410" y="1069366"/>
                  </a:lnTo>
                  <a:lnTo>
                    <a:pt x="707098" y="1064678"/>
                  </a:lnTo>
                  <a:lnTo>
                    <a:pt x="714313" y="1059716"/>
                  </a:lnTo>
                  <a:lnTo>
                    <a:pt x="725587" y="1062400"/>
                  </a:lnTo>
                  <a:lnTo>
                    <a:pt x="736921" y="1064386"/>
                  </a:lnTo>
                  <a:lnTo>
                    <a:pt x="748437" y="1065618"/>
                  </a:lnTo>
                  <a:lnTo>
                    <a:pt x="760259" y="1066040"/>
                  </a:lnTo>
                  <a:lnTo>
                    <a:pt x="807270" y="1059623"/>
                  </a:lnTo>
                  <a:lnTo>
                    <a:pt x="849802" y="1041457"/>
                  </a:lnTo>
                  <a:lnTo>
                    <a:pt x="886400" y="1013175"/>
                  </a:lnTo>
                  <a:lnTo>
                    <a:pt x="915608" y="976408"/>
                  </a:lnTo>
                  <a:lnTo>
                    <a:pt x="935971" y="932788"/>
                  </a:lnTo>
                  <a:lnTo>
                    <a:pt x="986853" y="915776"/>
                  </a:lnTo>
                  <a:lnTo>
                    <a:pt x="1030025" y="888350"/>
                  </a:lnTo>
                  <a:lnTo>
                    <a:pt x="1063420" y="852303"/>
                  </a:lnTo>
                  <a:lnTo>
                    <a:pt x="1084972" y="809428"/>
                  </a:lnTo>
                  <a:lnTo>
                    <a:pt x="1092615" y="761516"/>
                  </a:lnTo>
                  <a:lnTo>
                    <a:pt x="1091493" y="743048"/>
                  </a:lnTo>
                  <a:lnTo>
                    <a:pt x="1088211" y="725210"/>
                  </a:lnTo>
                  <a:lnTo>
                    <a:pt x="1082902" y="708044"/>
                  </a:lnTo>
                  <a:lnTo>
                    <a:pt x="1075694" y="691591"/>
                  </a:lnTo>
                  <a:lnTo>
                    <a:pt x="1082228" y="687319"/>
                  </a:lnTo>
                  <a:lnTo>
                    <a:pt x="1087945" y="682900"/>
                  </a:lnTo>
                  <a:lnTo>
                    <a:pt x="1093725" y="677832"/>
                  </a:lnTo>
                  <a:lnTo>
                    <a:pt x="1092615" y="690659"/>
                  </a:lnTo>
                  <a:lnTo>
                    <a:pt x="1092615" y="697329"/>
                  </a:lnTo>
                  <a:lnTo>
                    <a:pt x="1099665" y="744203"/>
                  </a:lnTo>
                  <a:lnTo>
                    <a:pt x="1119561" y="786324"/>
                  </a:lnTo>
                  <a:lnTo>
                    <a:pt x="1150424" y="822011"/>
                  </a:lnTo>
                  <a:lnTo>
                    <a:pt x="1190375" y="849583"/>
                  </a:lnTo>
                  <a:lnTo>
                    <a:pt x="1237534" y="867360"/>
                  </a:lnTo>
                  <a:lnTo>
                    <a:pt x="1290023" y="873659"/>
                  </a:lnTo>
                  <a:lnTo>
                    <a:pt x="1342545" y="867360"/>
                  </a:lnTo>
                  <a:lnTo>
                    <a:pt x="1389761" y="849583"/>
                  </a:lnTo>
                  <a:lnTo>
                    <a:pt x="1429781" y="822011"/>
                  </a:lnTo>
                  <a:lnTo>
                    <a:pt x="1460709" y="786324"/>
                  </a:lnTo>
                  <a:lnTo>
                    <a:pt x="1480655" y="744203"/>
                  </a:lnTo>
                  <a:lnTo>
                    <a:pt x="1487724" y="697329"/>
                  </a:lnTo>
                  <a:lnTo>
                    <a:pt x="1487319" y="686935"/>
                  </a:lnTo>
                  <a:lnTo>
                    <a:pt x="1486179" y="676708"/>
                  </a:lnTo>
                  <a:lnTo>
                    <a:pt x="1484420" y="666656"/>
                  </a:lnTo>
                  <a:lnTo>
                    <a:pt x="1482153" y="656786"/>
                  </a:lnTo>
                  <a:lnTo>
                    <a:pt x="1529812" y="640965"/>
                  </a:lnTo>
                  <a:lnTo>
                    <a:pt x="1569904" y="618098"/>
                  </a:lnTo>
                  <a:lnTo>
                    <a:pt x="1600691" y="589377"/>
                  </a:lnTo>
                  <a:lnTo>
                    <a:pt x="1620437" y="555995"/>
                  </a:lnTo>
                  <a:lnTo>
                    <a:pt x="1627405" y="519146"/>
                  </a:lnTo>
                  <a:lnTo>
                    <a:pt x="1626656" y="506678"/>
                  </a:lnTo>
                  <a:lnTo>
                    <a:pt x="1624425" y="494573"/>
                  </a:lnTo>
                  <a:lnTo>
                    <a:pt x="1620740" y="482873"/>
                  </a:lnTo>
                  <a:lnTo>
                    <a:pt x="1615626" y="471619"/>
                  </a:lnTo>
                  <a:lnTo>
                    <a:pt x="1643391" y="464441"/>
                  </a:lnTo>
                  <a:lnTo>
                    <a:pt x="1667642" y="450173"/>
                  </a:lnTo>
                  <a:lnTo>
                    <a:pt x="1687429" y="429864"/>
                  </a:lnTo>
                  <a:lnTo>
                    <a:pt x="1701801" y="404563"/>
                  </a:lnTo>
                  <a:lnTo>
                    <a:pt x="1715594" y="409671"/>
                  </a:lnTo>
                  <a:lnTo>
                    <a:pt x="1730012" y="413486"/>
                  </a:lnTo>
                  <a:lnTo>
                    <a:pt x="1745024" y="415873"/>
                  </a:lnTo>
                  <a:lnTo>
                    <a:pt x="1760595" y="416699"/>
                  </a:lnTo>
                  <a:lnTo>
                    <a:pt x="1812415" y="407732"/>
                  </a:lnTo>
                  <a:lnTo>
                    <a:pt x="1854701" y="383268"/>
                  </a:lnTo>
                  <a:lnTo>
                    <a:pt x="1883194" y="346966"/>
                  </a:lnTo>
                  <a:lnTo>
                    <a:pt x="1893638" y="302482"/>
                  </a:lnTo>
                  <a:lnTo>
                    <a:pt x="1889916" y="275713"/>
                  </a:lnTo>
                  <a:lnTo>
                    <a:pt x="1879344" y="251292"/>
                  </a:lnTo>
                  <a:lnTo>
                    <a:pt x="1862818" y="229879"/>
                  </a:lnTo>
                  <a:lnTo>
                    <a:pt x="1841231" y="212140"/>
                  </a:lnTo>
                  <a:lnTo>
                    <a:pt x="1862893" y="193763"/>
                  </a:lnTo>
                  <a:lnTo>
                    <a:pt x="1879411" y="171880"/>
                  </a:lnTo>
                  <a:lnTo>
                    <a:pt x="1889941" y="147149"/>
                  </a:lnTo>
                  <a:lnTo>
                    <a:pt x="1893638" y="120226"/>
                  </a:lnTo>
                  <a:lnTo>
                    <a:pt x="1886281" y="82207"/>
                  </a:lnTo>
                  <a:lnTo>
                    <a:pt x="1865781" y="49201"/>
                  </a:lnTo>
                  <a:lnTo>
                    <a:pt x="1834494" y="23182"/>
                  </a:lnTo>
                  <a:lnTo>
                    <a:pt x="1794780" y="6124"/>
                  </a:lnTo>
                  <a:lnTo>
                    <a:pt x="1748993" y="0"/>
                  </a:lnTo>
                  <a:close/>
                </a:path>
              </a:pathLst>
            </a:custGeom>
            <a:solidFill>
              <a:srgbClr val="DFF4FD"/>
            </a:solidFill>
          </p:spPr>
          <p:txBody>
            <a:bodyPr wrap="square" lIns="0" tIns="0" rIns="0" bIns="0" rtlCol="0"/>
            <a:lstStyle/>
            <a:p>
              <a:endParaRPr/>
            </a:p>
          </p:txBody>
        </p:sp>
        <p:sp>
          <p:nvSpPr>
            <p:cNvPr id="121" name="object 58">
              <a:extLst>
                <a:ext uri="{FF2B5EF4-FFF2-40B4-BE49-F238E27FC236}">
                  <a16:creationId xmlns:a16="http://schemas.microsoft.com/office/drawing/2014/main" id="{2970F47C-4116-41E5-BFAC-FF5CB7B82020}"/>
                </a:ext>
              </a:extLst>
            </p:cNvPr>
            <p:cNvSpPr/>
            <p:nvPr/>
          </p:nvSpPr>
          <p:spPr>
            <a:xfrm>
              <a:off x="6676815" y="4761490"/>
              <a:ext cx="131588" cy="108227"/>
            </a:xfrm>
            <a:custGeom>
              <a:avLst/>
              <a:gdLst/>
              <a:ahLst/>
              <a:cxnLst/>
              <a:rect l="l" t="t" r="r" b="b"/>
              <a:pathLst>
                <a:path w="282575" h="232410">
                  <a:moveTo>
                    <a:pt x="141021" y="0"/>
                  </a:moveTo>
                  <a:lnTo>
                    <a:pt x="86090" y="9137"/>
                  </a:lnTo>
                  <a:lnTo>
                    <a:pt x="41269" y="34061"/>
                  </a:lnTo>
                  <a:lnTo>
                    <a:pt x="11069" y="71040"/>
                  </a:lnTo>
                  <a:lnTo>
                    <a:pt x="0" y="116342"/>
                  </a:lnTo>
                  <a:lnTo>
                    <a:pt x="11069" y="161448"/>
                  </a:lnTo>
                  <a:lnTo>
                    <a:pt x="41269" y="198305"/>
                  </a:lnTo>
                  <a:lnTo>
                    <a:pt x="86090" y="223166"/>
                  </a:lnTo>
                  <a:lnTo>
                    <a:pt x="141021" y="232286"/>
                  </a:lnTo>
                  <a:lnTo>
                    <a:pt x="196023" y="223166"/>
                  </a:lnTo>
                  <a:lnTo>
                    <a:pt x="240927" y="198305"/>
                  </a:lnTo>
                  <a:lnTo>
                    <a:pt x="271196" y="161448"/>
                  </a:lnTo>
                  <a:lnTo>
                    <a:pt x="282295" y="116342"/>
                  </a:lnTo>
                  <a:lnTo>
                    <a:pt x="271196" y="71040"/>
                  </a:lnTo>
                  <a:lnTo>
                    <a:pt x="240927" y="34061"/>
                  </a:lnTo>
                  <a:lnTo>
                    <a:pt x="196023" y="9137"/>
                  </a:lnTo>
                  <a:lnTo>
                    <a:pt x="141021" y="0"/>
                  </a:lnTo>
                  <a:close/>
                </a:path>
              </a:pathLst>
            </a:custGeom>
            <a:solidFill>
              <a:srgbClr val="DFF4FD"/>
            </a:solidFill>
          </p:spPr>
          <p:txBody>
            <a:bodyPr wrap="square" lIns="0" tIns="0" rIns="0" bIns="0" rtlCol="0"/>
            <a:lstStyle/>
            <a:p>
              <a:endParaRPr/>
            </a:p>
          </p:txBody>
        </p:sp>
        <p:sp>
          <p:nvSpPr>
            <p:cNvPr id="122" name="object 59">
              <a:extLst>
                <a:ext uri="{FF2B5EF4-FFF2-40B4-BE49-F238E27FC236}">
                  <a16:creationId xmlns:a16="http://schemas.microsoft.com/office/drawing/2014/main" id="{D58D1207-3C82-48E1-A8BB-4838781DE173}"/>
                </a:ext>
              </a:extLst>
            </p:cNvPr>
            <p:cNvSpPr/>
            <p:nvPr/>
          </p:nvSpPr>
          <p:spPr>
            <a:xfrm>
              <a:off x="6591895" y="4619649"/>
              <a:ext cx="118872" cy="86049"/>
            </a:xfrm>
            <a:custGeom>
              <a:avLst/>
              <a:gdLst/>
              <a:ahLst/>
              <a:cxnLst/>
              <a:rect l="l" t="t" r="r" b="b"/>
              <a:pathLst>
                <a:path w="255270" h="184785">
                  <a:moveTo>
                    <a:pt x="127734" y="0"/>
                  </a:moveTo>
                  <a:lnTo>
                    <a:pt x="78117" y="7210"/>
                  </a:lnTo>
                  <a:lnTo>
                    <a:pt x="37504" y="26890"/>
                  </a:lnTo>
                  <a:lnTo>
                    <a:pt x="10072" y="56114"/>
                  </a:lnTo>
                  <a:lnTo>
                    <a:pt x="0" y="91955"/>
                  </a:lnTo>
                  <a:lnTo>
                    <a:pt x="10072" y="127941"/>
                  </a:lnTo>
                  <a:lnTo>
                    <a:pt x="37504" y="157342"/>
                  </a:lnTo>
                  <a:lnTo>
                    <a:pt x="78117" y="177171"/>
                  </a:lnTo>
                  <a:lnTo>
                    <a:pt x="127734" y="184444"/>
                  </a:lnTo>
                  <a:lnTo>
                    <a:pt x="177320" y="177171"/>
                  </a:lnTo>
                  <a:lnTo>
                    <a:pt x="217804" y="157342"/>
                  </a:lnTo>
                  <a:lnTo>
                    <a:pt x="245095" y="127941"/>
                  </a:lnTo>
                  <a:lnTo>
                    <a:pt x="255102" y="91955"/>
                  </a:lnTo>
                  <a:lnTo>
                    <a:pt x="245095" y="56114"/>
                  </a:lnTo>
                  <a:lnTo>
                    <a:pt x="217804" y="26890"/>
                  </a:lnTo>
                  <a:lnTo>
                    <a:pt x="177320" y="7210"/>
                  </a:lnTo>
                  <a:lnTo>
                    <a:pt x="127734" y="0"/>
                  </a:lnTo>
                  <a:close/>
                </a:path>
              </a:pathLst>
            </a:custGeom>
            <a:solidFill>
              <a:srgbClr val="DFF4FD"/>
            </a:solidFill>
          </p:spPr>
          <p:txBody>
            <a:bodyPr wrap="square" lIns="0" tIns="0" rIns="0" bIns="0" rtlCol="0"/>
            <a:lstStyle/>
            <a:p>
              <a:endParaRPr/>
            </a:p>
          </p:txBody>
        </p:sp>
        <p:sp>
          <p:nvSpPr>
            <p:cNvPr id="125" name="object 62">
              <a:extLst>
                <a:ext uri="{FF2B5EF4-FFF2-40B4-BE49-F238E27FC236}">
                  <a16:creationId xmlns:a16="http://schemas.microsoft.com/office/drawing/2014/main" id="{CCAEB6BE-B1E3-464A-A70C-0906A6418945}"/>
                </a:ext>
              </a:extLst>
            </p:cNvPr>
            <p:cNvSpPr/>
            <p:nvPr/>
          </p:nvSpPr>
          <p:spPr>
            <a:xfrm>
              <a:off x="6963591" y="4951045"/>
              <a:ext cx="903667" cy="608260"/>
            </a:xfrm>
            <a:custGeom>
              <a:avLst/>
              <a:gdLst/>
              <a:ahLst/>
              <a:cxnLst/>
              <a:rect l="l" t="t" r="r" b="b"/>
              <a:pathLst>
                <a:path w="1940559" h="1306195">
                  <a:moveTo>
                    <a:pt x="1792060" y="0"/>
                  </a:moveTo>
                  <a:lnTo>
                    <a:pt x="1745194" y="6267"/>
                  </a:lnTo>
                  <a:lnTo>
                    <a:pt x="1704459" y="23727"/>
                  </a:lnTo>
                  <a:lnTo>
                    <a:pt x="1672315" y="50366"/>
                  </a:lnTo>
                  <a:lnTo>
                    <a:pt x="1651223" y="84170"/>
                  </a:lnTo>
                  <a:lnTo>
                    <a:pt x="1643646" y="123127"/>
                  </a:lnTo>
                  <a:lnTo>
                    <a:pt x="1643761" y="125608"/>
                  </a:lnTo>
                  <a:lnTo>
                    <a:pt x="1622829" y="104369"/>
                  </a:lnTo>
                  <a:lnTo>
                    <a:pt x="1596735" y="88077"/>
                  </a:lnTo>
                  <a:lnTo>
                    <a:pt x="1566602" y="77637"/>
                  </a:lnTo>
                  <a:lnTo>
                    <a:pt x="1533555" y="73955"/>
                  </a:lnTo>
                  <a:lnTo>
                    <a:pt x="1482366" y="82915"/>
                  </a:lnTo>
                  <a:lnTo>
                    <a:pt x="1440382" y="107431"/>
                  </a:lnTo>
                  <a:lnTo>
                    <a:pt x="1411573" y="143962"/>
                  </a:lnTo>
                  <a:lnTo>
                    <a:pt x="1399905" y="188968"/>
                  </a:lnTo>
                  <a:lnTo>
                    <a:pt x="1373359" y="178479"/>
                  </a:lnTo>
                  <a:lnTo>
                    <a:pt x="1345089" y="170747"/>
                  </a:lnTo>
                  <a:lnTo>
                    <a:pt x="1315367" y="165966"/>
                  </a:lnTo>
                  <a:lnTo>
                    <a:pt x="1284463" y="164330"/>
                  </a:lnTo>
                  <a:lnTo>
                    <a:pt x="1236240" y="168393"/>
                  </a:lnTo>
                  <a:lnTo>
                    <a:pt x="1191300" y="180044"/>
                  </a:lnTo>
                  <a:lnTo>
                    <a:pt x="1150614" y="198478"/>
                  </a:lnTo>
                  <a:lnTo>
                    <a:pt x="1115150" y="222887"/>
                  </a:lnTo>
                  <a:lnTo>
                    <a:pt x="1085879" y="252464"/>
                  </a:lnTo>
                  <a:lnTo>
                    <a:pt x="1063771" y="286405"/>
                  </a:lnTo>
                  <a:lnTo>
                    <a:pt x="1049795" y="323900"/>
                  </a:lnTo>
                  <a:lnTo>
                    <a:pt x="1044921" y="364145"/>
                  </a:lnTo>
                  <a:lnTo>
                    <a:pt x="1045107" y="371909"/>
                  </a:lnTo>
                  <a:lnTo>
                    <a:pt x="1045661" y="379529"/>
                  </a:lnTo>
                  <a:lnTo>
                    <a:pt x="1046573" y="387008"/>
                  </a:lnTo>
                  <a:lnTo>
                    <a:pt x="1047831" y="394354"/>
                  </a:lnTo>
                  <a:lnTo>
                    <a:pt x="1035939" y="390730"/>
                  </a:lnTo>
                  <a:lnTo>
                    <a:pt x="1023625" y="387725"/>
                  </a:lnTo>
                  <a:lnTo>
                    <a:pt x="1010923" y="385338"/>
                  </a:lnTo>
                  <a:lnTo>
                    <a:pt x="997864" y="383569"/>
                  </a:lnTo>
                  <a:lnTo>
                    <a:pt x="997864" y="382930"/>
                  </a:lnTo>
                  <a:lnTo>
                    <a:pt x="993402" y="338071"/>
                  </a:lnTo>
                  <a:lnTo>
                    <a:pt x="979256" y="297249"/>
                  </a:lnTo>
                  <a:lnTo>
                    <a:pt x="956879" y="260297"/>
                  </a:lnTo>
                  <a:lnTo>
                    <a:pt x="927250" y="228092"/>
                  </a:lnTo>
                  <a:lnTo>
                    <a:pt x="891351" y="201514"/>
                  </a:lnTo>
                  <a:lnTo>
                    <a:pt x="850163" y="181442"/>
                  </a:lnTo>
                  <a:lnTo>
                    <a:pt x="804665" y="168754"/>
                  </a:lnTo>
                  <a:lnTo>
                    <a:pt x="755840" y="164330"/>
                  </a:lnTo>
                  <a:lnTo>
                    <a:pt x="700916" y="169904"/>
                  </a:lnTo>
                  <a:lnTo>
                    <a:pt x="650504" y="185792"/>
                  </a:lnTo>
                  <a:lnTo>
                    <a:pt x="605950" y="210743"/>
                  </a:lnTo>
                  <a:lnTo>
                    <a:pt x="568599" y="243507"/>
                  </a:lnTo>
                  <a:lnTo>
                    <a:pt x="539799" y="282831"/>
                  </a:lnTo>
                  <a:lnTo>
                    <a:pt x="520895" y="327466"/>
                  </a:lnTo>
                  <a:lnTo>
                    <a:pt x="492159" y="320838"/>
                  </a:lnTo>
                  <a:lnTo>
                    <a:pt x="462457" y="315986"/>
                  </a:lnTo>
                  <a:lnTo>
                    <a:pt x="431946" y="313005"/>
                  </a:lnTo>
                  <a:lnTo>
                    <a:pt x="400783" y="311990"/>
                  </a:lnTo>
                  <a:lnTo>
                    <a:pt x="350533" y="314674"/>
                  </a:lnTo>
                  <a:lnTo>
                    <a:pt x="302139" y="322513"/>
                  </a:lnTo>
                  <a:lnTo>
                    <a:pt x="255977" y="335185"/>
                  </a:lnTo>
                  <a:lnTo>
                    <a:pt x="212425" y="352368"/>
                  </a:lnTo>
                  <a:lnTo>
                    <a:pt x="171858" y="373741"/>
                  </a:lnTo>
                  <a:lnTo>
                    <a:pt x="134654" y="398982"/>
                  </a:lnTo>
                  <a:lnTo>
                    <a:pt x="101189" y="427770"/>
                  </a:lnTo>
                  <a:lnTo>
                    <a:pt x="71839" y="459784"/>
                  </a:lnTo>
                  <a:lnTo>
                    <a:pt x="46981" y="494702"/>
                  </a:lnTo>
                  <a:lnTo>
                    <a:pt x="26991" y="532203"/>
                  </a:lnTo>
                  <a:lnTo>
                    <a:pt x="12247" y="571964"/>
                  </a:lnTo>
                  <a:lnTo>
                    <a:pt x="3124" y="613665"/>
                  </a:lnTo>
                  <a:lnTo>
                    <a:pt x="0" y="656985"/>
                  </a:lnTo>
                  <a:lnTo>
                    <a:pt x="3510" y="702751"/>
                  </a:lnTo>
                  <a:lnTo>
                    <a:pt x="13741" y="746687"/>
                  </a:lnTo>
                  <a:lnTo>
                    <a:pt x="30245" y="788413"/>
                  </a:lnTo>
                  <a:lnTo>
                    <a:pt x="52571" y="827547"/>
                  </a:lnTo>
                  <a:lnTo>
                    <a:pt x="80269" y="863707"/>
                  </a:lnTo>
                  <a:lnTo>
                    <a:pt x="112891" y="896512"/>
                  </a:lnTo>
                  <a:lnTo>
                    <a:pt x="149987" y="925581"/>
                  </a:lnTo>
                  <a:lnTo>
                    <a:pt x="191108" y="950533"/>
                  </a:lnTo>
                  <a:lnTo>
                    <a:pt x="235804" y="970986"/>
                  </a:lnTo>
                  <a:lnTo>
                    <a:pt x="211159" y="999174"/>
                  </a:lnTo>
                  <a:lnTo>
                    <a:pt x="192693" y="1030439"/>
                  </a:lnTo>
                  <a:lnTo>
                    <a:pt x="181102" y="1064296"/>
                  </a:lnTo>
                  <a:lnTo>
                    <a:pt x="177083" y="1100259"/>
                  </a:lnTo>
                  <a:lnTo>
                    <a:pt x="182389" y="1141709"/>
                  </a:lnTo>
                  <a:lnTo>
                    <a:pt x="197604" y="1180296"/>
                  </a:lnTo>
                  <a:lnTo>
                    <a:pt x="221680" y="1215198"/>
                  </a:lnTo>
                  <a:lnTo>
                    <a:pt x="253564" y="1245596"/>
                  </a:lnTo>
                  <a:lnTo>
                    <a:pt x="292206" y="1270668"/>
                  </a:lnTo>
                  <a:lnTo>
                    <a:pt x="336556" y="1289594"/>
                  </a:lnTo>
                  <a:lnTo>
                    <a:pt x="385562" y="1301551"/>
                  </a:lnTo>
                  <a:lnTo>
                    <a:pt x="438175" y="1305719"/>
                  </a:lnTo>
                  <a:lnTo>
                    <a:pt x="490298" y="1301647"/>
                  </a:lnTo>
                  <a:lnTo>
                    <a:pt x="538862" y="1289965"/>
                  </a:lnTo>
                  <a:lnTo>
                    <a:pt x="582867" y="1271470"/>
                  </a:lnTo>
                  <a:lnTo>
                    <a:pt x="621313" y="1246959"/>
                  </a:lnTo>
                  <a:lnTo>
                    <a:pt x="653201" y="1217231"/>
                  </a:lnTo>
                  <a:lnTo>
                    <a:pt x="677530" y="1183083"/>
                  </a:lnTo>
                  <a:lnTo>
                    <a:pt x="693302" y="1145313"/>
                  </a:lnTo>
                  <a:lnTo>
                    <a:pt x="699517" y="1104720"/>
                  </a:lnTo>
                  <a:lnTo>
                    <a:pt x="708304" y="1100250"/>
                  </a:lnTo>
                  <a:lnTo>
                    <a:pt x="716648" y="1095643"/>
                  </a:lnTo>
                  <a:lnTo>
                    <a:pt x="724529" y="1090842"/>
                  </a:lnTo>
                  <a:lnTo>
                    <a:pt x="731925" y="1085788"/>
                  </a:lnTo>
                  <a:lnTo>
                    <a:pt x="743477" y="1088532"/>
                  </a:lnTo>
                  <a:lnTo>
                    <a:pt x="755103" y="1090575"/>
                  </a:lnTo>
                  <a:lnTo>
                    <a:pt x="766912" y="1091851"/>
                  </a:lnTo>
                  <a:lnTo>
                    <a:pt x="779012" y="1092291"/>
                  </a:lnTo>
                  <a:lnTo>
                    <a:pt x="827161" y="1085712"/>
                  </a:lnTo>
                  <a:lnTo>
                    <a:pt x="870740" y="1067092"/>
                  </a:lnTo>
                  <a:lnTo>
                    <a:pt x="908247" y="1038105"/>
                  </a:lnTo>
                  <a:lnTo>
                    <a:pt x="938181" y="1000426"/>
                  </a:lnTo>
                  <a:lnTo>
                    <a:pt x="959038" y="955730"/>
                  </a:lnTo>
                  <a:lnTo>
                    <a:pt x="1011192" y="938292"/>
                  </a:lnTo>
                  <a:lnTo>
                    <a:pt x="1055433" y="910184"/>
                  </a:lnTo>
                  <a:lnTo>
                    <a:pt x="1089649" y="873246"/>
                  </a:lnTo>
                  <a:lnTo>
                    <a:pt x="1111728" y="829314"/>
                  </a:lnTo>
                  <a:lnTo>
                    <a:pt x="1119557" y="780227"/>
                  </a:lnTo>
                  <a:lnTo>
                    <a:pt x="1118407" y="761286"/>
                  </a:lnTo>
                  <a:lnTo>
                    <a:pt x="1115044" y="743006"/>
                  </a:lnTo>
                  <a:lnTo>
                    <a:pt x="1109600" y="725413"/>
                  </a:lnTo>
                  <a:lnTo>
                    <a:pt x="1102207" y="708533"/>
                  </a:lnTo>
                  <a:lnTo>
                    <a:pt x="1108887" y="704187"/>
                  </a:lnTo>
                  <a:lnTo>
                    <a:pt x="1114782" y="699664"/>
                  </a:lnTo>
                  <a:lnTo>
                    <a:pt x="1120636" y="694491"/>
                  </a:lnTo>
                  <a:lnTo>
                    <a:pt x="1120206" y="701172"/>
                  </a:lnTo>
                  <a:lnTo>
                    <a:pt x="1119557" y="707601"/>
                  </a:lnTo>
                  <a:lnTo>
                    <a:pt x="1119557" y="714428"/>
                  </a:lnTo>
                  <a:lnTo>
                    <a:pt x="1124899" y="755852"/>
                  </a:lnTo>
                  <a:lnTo>
                    <a:pt x="1140114" y="793879"/>
                  </a:lnTo>
                  <a:lnTo>
                    <a:pt x="1163990" y="827424"/>
                  </a:lnTo>
                  <a:lnTo>
                    <a:pt x="1195312" y="855402"/>
                  </a:lnTo>
                  <a:lnTo>
                    <a:pt x="1232865" y="876729"/>
                  </a:lnTo>
                  <a:lnTo>
                    <a:pt x="1275437" y="890321"/>
                  </a:lnTo>
                  <a:lnTo>
                    <a:pt x="1321813" y="895093"/>
                  </a:lnTo>
                  <a:lnTo>
                    <a:pt x="1368229" y="890321"/>
                  </a:lnTo>
                  <a:lnTo>
                    <a:pt x="1410856" y="876729"/>
                  </a:lnTo>
                  <a:lnTo>
                    <a:pt x="1448472" y="855402"/>
                  </a:lnTo>
                  <a:lnTo>
                    <a:pt x="1479855" y="827424"/>
                  </a:lnTo>
                  <a:lnTo>
                    <a:pt x="1503784" y="793879"/>
                  </a:lnTo>
                  <a:lnTo>
                    <a:pt x="1519037" y="755852"/>
                  </a:lnTo>
                  <a:lnTo>
                    <a:pt x="1524393" y="714428"/>
                  </a:lnTo>
                  <a:lnTo>
                    <a:pt x="1523976" y="703778"/>
                  </a:lnTo>
                  <a:lnTo>
                    <a:pt x="1522808" y="693295"/>
                  </a:lnTo>
                  <a:lnTo>
                    <a:pt x="1521014" y="682997"/>
                  </a:lnTo>
                  <a:lnTo>
                    <a:pt x="1518718" y="672900"/>
                  </a:lnTo>
                  <a:lnTo>
                    <a:pt x="1567547" y="656700"/>
                  </a:lnTo>
                  <a:lnTo>
                    <a:pt x="1608621" y="633270"/>
                  </a:lnTo>
                  <a:lnTo>
                    <a:pt x="1640163" y="603839"/>
                  </a:lnTo>
                  <a:lnTo>
                    <a:pt x="1660392" y="569636"/>
                  </a:lnTo>
                  <a:lnTo>
                    <a:pt x="1667530" y="531889"/>
                  </a:lnTo>
                  <a:lnTo>
                    <a:pt x="1666754" y="519125"/>
                  </a:lnTo>
                  <a:lnTo>
                    <a:pt x="1664450" y="506729"/>
                  </a:lnTo>
                  <a:lnTo>
                    <a:pt x="1660652" y="494743"/>
                  </a:lnTo>
                  <a:lnTo>
                    <a:pt x="1655394" y="483210"/>
                  </a:lnTo>
                  <a:lnTo>
                    <a:pt x="1683874" y="475837"/>
                  </a:lnTo>
                  <a:lnTo>
                    <a:pt x="1708739" y="461211"/>
                  </a:lnTo>
                  <a:lnTo>
                    <a:pt x="1729004" y="440388"/>
                  </a:lnTo>
                  <a:lnTo>
                    <a:pt x="1743685" y="414427"/>
                  </a:lnTo>
                  <a:lnTo>
                    <a:pt x="1757844" y="419684"/>
                  </a:lnTo>
                  <a:lnTo>
                    <a:pt x="1772627" y="423615"/>
                  </a:lnTo>
                  <a:lnTo>
                    <a:pt x="1788025" y="426077"/>
                  </a:lnTo>
                  <a:lnTo>
                    <a:pt x="1804028" y="426929"/>
                  </a:lnTo>
                  <a:lnTo>
                    <a:pt x="1857101" y="417740"/>
                  </a:lnTo>
                  <a:lnTo>
                    <a:pt x="1900427" y="392671"/>
                  </a:lnTo>
                  <a:lnTo>
                    <a:pt x="1929631" y="355464"/>
                  </a:lnTo>
                  <a:lnTo>
                    <a:pt x="1940338" y="309864"/>
                  </a:lnTo>
                  <a:lnTo>
                    <a:pt x="1936514" y="282413"/>
                  </a:lnTo>
                  <a:lnTo>
                    <a:pt x="1925666" y="257391"/>
                  </a:lnTo>
                  <a:lnTo>
                    <a:pt x="1908727" y="235465"/>
                  </a:lnTo>
                  <a:lnTo>
                    <a:pt x="1886633" y="217302"/>
                  </a:lnTo>
                  <a:lnTo>
                    <a:pt x="1908816" y="198477"/>
                  </a:lnTo>
                  <a:lnTo>
                    <a:pt x="1925745" y="176061"/>
                  </a:lnTo>
                  <a:lnTo>
                    <a:pt x="1936544" y="150721"/>
                  </a:lnTo>
                  <a:lnTo>
                    <a:pt x="1940338" y="123127"/>
                  </a:lnTo>
                  <a:lnTo>
                    <a:pt x="1932793" y="84170"/>
                  </a:lnTo>
                  <a:lnTo>
                    <a:pt x="1911772" y="50366"/>
                  </a:lnTo>
                  <a:lnTo>
                    <a:pt x="1879695" y="23727"/>
                  </a:lnTo>
                  <a:lnTo>
                    <a:pt x="1838984" y="6267"/>
                  </a:lnTo>
                  <a:lnTo>
                    <a:pt x="1792060" y="0"/>
                  </a:lnTo>
                  <a:close/>
                </a:path>
              </a:pathLst>
            </a:custGeom>
            <a:solidFill>
              <a:srgbClr val="DFF4FD"/>
            </a:solidFill>
          </p:spPr>
          <p:txBody>
            <a:bodyPr wrap="square" lIns="0" tIns="0" rIns="0" bIns="0" rtlCol="0"/>
            <a:lstStyle/>
            <a:p>
              <a:endParaRPr/>
            </a:p>
          </p:txBody>
        </p:sp>
        <p:sp>
          <p:nvSpPr>
            <p:cNvPr id="126" name="object 63">
              <a:extLst>
                <a:ext uri="{FF2B5EF4-FFF2-40B4-BE49-F238E27FC236}">
                  <a16:creationId xmlns:a16="http://schemas.microsoft.com/office/drawing/2014/main" id="{AB51A212-557A-44F0-9128-A3404D182E17}"/>
                </a:ext>
              </a:extLst>
            </p:cNvPr>
            <p:cNvSpPr/>
            <p:nvPr/>
          </p:nvSpPr>
          <p:spPr>
            <a:xfrm>
              <a:off x="7910728" y="4985484"/>
              <a:ext cx="134840" cy="110888"/>
            </a:xfrm>
            <a:custGeom>
              <a:avLst/>
              <a:gdLst/>
              <a:ahLst/>
              <a:cxnLst/>
              <a:rect l="l" t="t" r="r" b="b"/>
              <a:pathLst>
                <a:path w="289559" h="238125">
                  <a:moveTo>
                    <a:pt x="144498" y="0"/>
                  </a:moveTo>
                  <a:lnTo>
                    <a:pt x="98767" y="6073"/>
                  </a:lnTo>
                  <a:lnTo>
                    <a:pt x="59093" y="22989"/>
                  </a:lnTo>
                  <a:lnTo>
                    <a:pt x="27836" y="48785"/>
                  </a:lnTo>
                  <a:lnTo>
                    <a:pt x="7352" y="81502"/>
                  </a:lnTo>
                  <a:lnTo>
                    <a:pt x="0" y="119179"/>
                  </a:lnTo>
                  <a:lnTo>
                    <a:pt x="7352" y="156710"/>
                  </a:lnTo>
                  <a:lnTo>
                    <a:pt x="27836" y="189333"/>
                  </a:lnTo>
                  <a:lnTo>
                    <a:pt x="59093" y="215075"/>
                  </a:lnTo>
                  <a:lnTo>
                    <a:pt x="98767" y="231966"/>
                  </a:lnTo>
                  <a:lnTo>
                    <a:pt x="144498" y="238034"/>
                  </a:lnTo>
                  <a:lnTo>
                    <a:pt x="190267" y="231966"/>
                  </a:lnTo>
                  <a:lnTo>
                    <a:pt x="229997" y="215075"/>
                  </a:lnTo>
                  <a:lnTo>
                    <a:pt x="261314" y="189333"/>
                  </a:lnTo>
                  <a:lnTo>
                    <a:pt x="281845" y="156710"/>
                  </a:lnTo>
                  <a:lnTo>
                    <a:pt x="289216" y="119179"/>
                  </a:lnTo>
                  <a:lnTo>
                    <a:pt x="281845" y="81502"/>
                  </a:lnTo>
                  <a:lnTo>
                    <a:pt x="261314" y="48785"/>
                  </a:lnTo>
                  <a:lnTo>
                    <a:pt x="229997" y="22989"/>
                  </a:lnTo>
                  <a:lnTo>
                    <a:pt x="190267" y="6073"/>
                  </a:lnTo>
                  <a:lnTo>
                    <a:pt x="144498" y="0"/>
                  </a:lnTo>
                  <a:close/>
                </a:path>
              </a:pathLst>
            </a:custGeom>
            <a:solidFill>
              <a:srgbClr val="DFF4FD"/>
            </a:solidFill>
          </p:spPr>
          <p:txBody>
            <a:bodyPr wrap="square" lIns="0" tIns="0" rIns="0" bIns="0" rtlCol="0"/>
            <a:lstStyle/>
            <a:p>
              <a:endParaRPr/>
            </a:p>
          </p:txBody>
        </p:sp>
        <p:sp>
          <p:nvSpPr>
            <p:cNvPr id="127" name="object 64">
              <a:extLst>
                <a:ext uri="{FF2B5EF4-FFF2-40B4-BE49-F238E27FC236}">
                  <a16:creationId xmlns:a16="http://schemas.microsoft.com/office/drawing/2014/main" id="{B711605E-745A-47C2-99CD-E62816683F5B}"/>
                </a:ext>
              </a:extLst>
            </p:cNvPr>
            <p:cNvSpPr/>
            <p:nvPr/>
          </p:nvSpPr>
          <p:spPr>
            <a:xfrm>
              <a:off x="7823701" y="4840146"/>
              <a:ext cx="121829" cy="88119"/>
            </a:xfrm>
            <a:custGeom>
              <a:avLst/>
              <a:gdLst/>
              <a:ahLst/>
              <a:cxnLst/>
              <a:rect l="l" t="t" r="r" b="b"/>
              <a:pathLst>
                <a:path w="261620" h="189230">
                  <a:moveTo>
                    <a:pt x="130886" y="0"/>
                  </a:moveTo>
                  <a:lnTo>
                    <a:pt x="80052" y="7387"/>
                  </a:lnTo>
                  <a:lnTo>
                    <a:pt x="38436" y="27550"/>
                  </a:lnTo>
                  <a:lnTo>
                    <a:pt x="10323" y="57492"/>
                  </a:lnTo>
                  <a:lnTo>
                    <a:pt x="0" y="94217"/>
                  </a:lnTo>
                  <a:lnTo>
                    <a:pt x="10323" y="131086"/>
                  </a:lnTo>
                  <a:lnTo>
                    <a:pt x="38436" y="161205"/>
                  </a:lnTo>
                  <a:lnTo>
                    <a:pt x="80052" y="181518"/>
                  </a:lnTo>
                  <a:lnTo>
                    <a:pt x="130886" y="188968"/>
                  </a:lnTo>
                  <a:lnTo>
                    <a:pt x="181708" y="181518"/>
                  </a:lnTo>
                  <a:lnTo>
                    <a:pt x="223197" y="161205"/>
                  </a:lnTo>
                  <a:lnTo>
                    <a:pt x="251163" y="131086"/>
                  </a:lnTo>
                  <a:lnTo>
                    <a:pt x="261416" y="94217"/>
                  </a:lnTo>
                  <a:lnTo>
                    <a:pt x="251163" y="57492"/>
                  </a:lnTo>
                  <a:lnTo>
                    <a:pt x="223197" y="27550"/>
                  </a:lnTo>
                  <a:lnTo>
                    <a:pt x="181708" y="7387"/>
                  </a:lnTo>
                  <a:lnTo>
                    <a:pt x="130886" y="0"/>
                  </a:lnTo>
                  <a:close/>
                </a:path>
              </a:pathLst>
            </a:custGeom>
            <a:solidFill>
              <a:srgbClr val="DFF4FD"/>
            </a:solidFill>
          </p:spPr>
          <p:txBody>
            <a:bodyPr wrap="square" lIns="0" tIns="0" rIns="0" bIns="0" rtlCol="0"/>
            <a:lstStyle/>
            <a:p>
              <a:endParaRPr/>
            </a:p>
          </p:txBody>
        </p:sp>
        <p:sp>
          <p:nvSpPr>
            <p:cNvPr id="129" name="object 66">
              <a:extLst>
                <a:ext uri="{FF2B5EF4-FFF2-40B4-BE49-F238E27FC236}">
                  <a16:creationId xmlns:a16="http://schemas.microsoft.com/office/drawing/2014/main" id="{90A3535F-FA6E-40F4-B7A3-3D5D93D2D349}"/>
                </a:ext>
              </a:extLst>
            </p:cNvPr>
            <p:cNvSpPr/>
            <p:nvPr/>
          </p:nvSpPr>
          <p:spPr>
            <a:xfrm>
              <a:off x="5141208" y="5630508"/>
              <a:ext cx="522802" cy="766461"/>
            </a:xfrm>
            <a:custGeom>
              <a:avLst/>
              <a:gdLst/>
              <a:ahLst/>
              <a:cxnLst/>
              <a:rect l="l" t="t" r="r" b="b"/>
              <a:pathLst>
                <a:path w="1122679" h="1645920">
                  <a:moveTo>
                    <a:pt x="812634" y="0"/>
                  </a:moveTo>
                  <a:lnTo>
                    <a:pt x="0" y="7005"/>
                  </a:lnTo>
                  <a:lnTo>
                    <a:pt x="219" y="34669"/>
                  </a:lnTo>
                  <a:lnTo>
                    <a:pt x="784730" y="27873"/>
                  </a:lnTo>
                  <a:lnTo>
                    <a:pt x="770971" y="1645551"/>
                  </a:lnTo>
                  <a:lnTo>
                    <a:pt x="1122290" y="1645551"/>
                  </a:lnTo>
                  <a:lnTo>
                    <a:pt x="1122290" y="1617825"/>
                  </a:lnTo>
                  <a:lnTo>
                    <a:pt x="798802" y="1617825"/>
                  </a:lnTo>
                  <a:lnTo>
                    <a:pt x="812634" y="0"/>
                  </a:lnTo>
                  <a:close/>
                </a:path>
              </a:pathLst>
            </a:custGeom>
            <a:solidFill>
              <a:srgbClr val="646467"/>
            </a:solidFill>
          </p:spPr>
          <p:txBody>
            <a:bodyPr wrap="square" lIns="0" tIns="0" rIns="0" bIns="0" rtlCol="0"/>
            <a:lstStyle/>
            <a:p>
              <a:endParaRPr/>
            </a:p>
          </p:txBody>
        </p:sp>
        <p:sp>
          <p:nvSpPr>
            <p:cNvPr id="130" name="object 67">
              <a:extLst>
                <a:ext uri="{FF2B5EF4-FFF2-40B4-BE49-F238E27FC236}">
                  <a16:creationId xmlns:a16="http://schemas.microsoft.com/office/drawing/2014/main" id="{36372148-1B38-4B86-B121-AB05C55895FA}"/>
                </a:ext>
              </a:extLst>
            </p:cNvPr>
            <p:cNvSpPr/>
            <p:nvPr/>
          </p:nvSpPr>
          <p:spPr>
            <a:xfrm>
              <a:off x="5157302" y="5409335"/>
              <a:ext cx="650250" cy="1171278"/>
            </a:xfrm>
            <a:custGeom>
              <a:avLst/>
              <a:gdLst/>
              <a:ahLst/>
              <a:cxnLst/>
              <a:rect l="l" t="t" r="r" b="b"/>
              <a:pathLst>
                <a:path w="1396365" h="2515234">
                  <a:moveTo>
                    <a:pt x="488822" y="0"/>
                  </a:moveTo>
                  <a:lnTo>
                    <a:pt x="0" y="0"/>
                  </a:lnTo>
                  <a:lnTo>
                    <a:pt x="0" y="27664"/>
                  </a:lnTo>
                  <a:lnTo>
                    <a:pt x="461127" y="27664"/>
                  </a:lnTo>
                  <a:lnTo>
                    <a:pt x="454164" y="2512918"/>
                  </a:lnTo>
                  <a:lnTo>
                    <a:pt x="1395737" y="2514645"/>
                  </a:lnTo>
                  <a:lnTo>
                    <a:pt x="1395769" y="2486950"/>
                  </a:lnTo>
                  <a:lnTo>
                    <a:pt x="481922" y="2485264"/>
                  </a:lnTo>
                  <a:lnTo>
                    <a:pt x="488822" y="0"/>
                  </a:lnTo>
                  <a:close/>
                </a:path>
              </a:pathLst>
            </a:custGeom>
            <a:solidFill>
              <a:srgbClr val="666668"/>
            </a:solidFill>
          </p:spPr>
          <p:txBody>
            <a:bodyPr wrap="square" lIns="0" tIns="0" rIns="0" bIns="0" rtlCol="0"/>
            <a:lstStyle/>
            <a:p>
              <a:endParaRPr/>
            </a:p>
          </p:txBody>
        </p:sp>
        <p:sp>
          <p:nvSpPr>
            <p:cNvPr id="131" name="object 68">
              <a:extLst>
                <a:ext uri="{FF2B5EF4-FFF2-40B4-BE49-F238E27FC236}">
                  <a16:creationId xmlns:a16="http://schemas.microsoft.com/office/drawing/2014/main" id="{361E370B-544C-448A-8967-40324E30A184}"/>
                </a:ext>
              </a:extLst>
            </p:cNvPr>
            <p:cNvSpPr/>
            <p:nvPr/>
          </p:nvSpPr>
          <p:spPr>
            <a:xfrm>
              <a:off x="4857048" y="5343717"/>
              <a:ext cx="410139" cy="1883329"/>
            </a:xfrm>
            <a:custGeom>
              <a:avLst/>
              <a:gdLst/>
              <a:ahLst/>
              <a:cxnLst/>
              <a:rect l="l" t="t" r="r" b="b"/>
              <a:pathLst>
                <a:path w="880745" h="4044315">
                  <a:moveTo>
                    <a:pt x="703287" y="0"/>
                  </a:moveTo>
                  <a:lnTo>
                    <a:pt x="122446" y="4889"/>
                  </a:lnTo>
                  <a:lnTo>
                    <a:pt x="0" y="4044107"/>
                  </a:lnTo>
                  <a:lnTo>
                    <a:pt x="880151" y="4036882"/>
                  </a:lnTo>
                  <a:lnTo>
                    <a:pt x="703287" y="0"/>
                  </a:lnTo>
                  <a:close/>
                </a:path>
              </a:pathLst>
            </a:custGeom>
            <a:solidFill>
              <a:srgbClr val="CCCCCC"/>
            </a:solidFill>
          </p:spPr>
          <p:txBody>
            <a:bodyPr wrap="square" lIns="0" tIns="0" rIns="0" bIns="0" rtlCol="0"/>
            <a:lstStyle/>
            <a:p>
              <a:endParaRPr/>
            </a:p>
          </p:txBody>
        </p:sp>
        <p:sp>
          <p:nvSpPr>
            <p:cNvPr id="132" name="object 69">
              <a:extLst>
                <a:ext uri="{FF2B5EF4-FFF2-40B4-BE49-F238E27FC236}">
                  <a16:creationId xmlns:a16="http://schemas.microsoft.com/office/drawing/2014/main" id="{521C81C1-021C-4803-8190-932F60E50C9F}"/>
                </a:ext>
              </a:extLst>
            </p:cNvPr>
            <p:cNvSpPr/>
            <p:nvPr/>
          </p:nvSpPr>
          <p:spPr>
            <a:xfrm>
              <a:off x="4854433" y="5494608"/>
              <a:ext cx="406591" cy="1171869"/>
            </a:xfrm>
            <a:custGeom>
              <a:avLst/>
              <a:gdLst/>
              <a:ahLst/>
              <a:cxnLst/>
              <a:rect l="l" t="t" r="r" b="b"/>
              <a:pathLst>
                <a:path w="873125" h="2516504">
                  <a:moveTo>
                    <a:pt x="776071" y="528624"/>
                  </a:moveTo>
                  <a:lnTo>
                    <a:pt x="750316" y="0"/>
                  </a:lnTo>
                  <a:lnTo>
                    <a:pt x="84797" y="0"/>
                  </a:lnTo>
                  <a:lnTo>
                    <a:pt x="66916" y="528624"/>
                  </a:lnTo>
                  <a:lnTo>
                    <a:pt x="776071" y="528624"/>
                  </a:lnTo>
                  <a:close/>
                </a:path>
                <a:path w="873125" h="2516504">
                  <a:moveTo>
                    <a:pt x="825017" y="1532407"/>
                  </a:moveTo>
                  <a:lnTo>
                    <a:pt x="799160" y="1003757"/>
                  </a:lnTo>
                  <a:lnTo>
                    <a:pt x="50977" y="1003757"/>
                  </a:lnTo>
                  <a:lnTo>
                    <a:pt x="33083" y="1532407"/>
                  </a:lnTo>
                  <a:lnTo>
                    <a:pt x="825017" y="1532407"/>
                  </a:lnTo>
                  <a:close/>
                </a:path>
                <a:path w="873125" h="2516504">
                  <a:moveTo>
                    <a:pt x="872896" y="2516162"/>
                  </a:moveTo>
                  <a:lnTo>
                    <a:pt x="847115" y="1987435"/>
                  </a:lnTo>
                  <a:lnTo>
                    <a:pt x="17818" y="1987435"/>
                  </a:lnTo>
                  <a:lnTo>
                    <a:pt x="0" y="2516162"/>
                  </a:lnTo>
                  <a:lnTo>
                    <a:pt x="872896" y="2516162"/>
                  </a:lnTo>
                  <a:close/>
                </a:path>
              </a:pathLst>
            </a:custGeom>
            <a:solidFill>
              <a:srgbClr val="388961"/>
            </a:solidFill>
          </p:spPr>
          <p:txBody>
            <a:bodyPr wrap="square" lIns="0" tIns="0" rIns="0" bIns="0" rtlCol="0"/>
            <a:lstStyle/>
            <a:p>
              <a:endParaRPr/>
            </a:p>
          </p:txBody>
        </p:sp>
        <p:sp>
          <p:nvSpPr>
            <p:cNvPr id="133" name="object 70">
              <a:extLst>
                <a:ext uri="{FF2B5EF4-FFF2-40B4-BE49-F238E27FC236}">
                  <a16:creationId xmlns:a16="http://schemas.microsoft.com/office/drawing/2014/main" id="{3C9CBE0F-C3E2-4332-AE2E-A1A1A1BE7EC5}"/>
                </a:ext>
              </a:extLst>
            </p:cNvPr>
            <p:cNvSpPr/>
            <p:nvPr/>
          </p:nvSpPr>
          <p:spPr>
            <a:xfrm>
              <a:off x="5055706" y="5339488"/>
              <a:ext cx="229169" cy="1881851"/>
            </a:xfrm>
            <a:custGeom>
              <a:avLst/>
              <a:gdLst/>
              <a:ahLst/>
              <a:cxnLst/>
              <a:rect l="l" t="t" r="r" b="b"/>
              <a:pathLst>
                <a:path w="492125" h="4041140">
                  <a:moveTo>
                    <a:pt x="291519" y="0"/>
                  </a:moveTo>
                  <a:lnTo>
                    <a:pt x="0" y="2691"/>
                  </a:lnTo>
                  <a:lnTo>
                    <a:pt x="0" y="4040903"/>
                  </a:lnTo>
                  <a:lnTo>
                    <a:pt x="456206" y="4036882"/>
                  </a:lnTo>
                  <a:lnTo>
                    <a:pt x="450059" y="3884153"/>
                  </a:lnTo>
                  <a:lnTo>
                    <a:pt x="491545" y="3884153"/>
                  </a:lnTo>
                  <a:lnTo>
                    <a:pt x="467598" y="3355499"/>
                  </a:lnTo>
                  <a:lnTo>
                    <a:pt x="428437" y="3355499"/>
                  </a:lnTo>
                  <a:lnTo>
                    <a:pt x="407390" y="2840206"/>
                  </a:lnTo>
                  <a:lnTo>
                    <a:pt x="444248" y="2840206"/>
                  </a:lnTo>
                  <a:lnTo>
                    <a:pt x="420217" y="2311552"/>
                  </a:lnTo>
                  <a:lnTo>
                    <a:pt x="385799" y="2311552"/>
                  </a:lnTo>
                  <a:lnTo>
                    <a:pt x="367308" y="1856498"/>
                  </a:lnTo>
                  <a:lnTo>
                    <a:pt x="399558" y="1856498"/>
                  </a:lnTo>
                  <a:lnTo>
                    <a:pt x="375601" y="1327844"/>
                  </a:lnTo>
                  <a:lnTo>
                    <a:pt x="345717" y="1327844"/>
                  </a:lnTo>
                  <a:lnTo>
                    <a:pt x="326220" y="852707"/>
                  </a:lnTo>
                  <a:lnTo>
                    <a:pt x="354020" y="852707"/>
                  </a:lnTo>
                  <a:lnTo>
                    <a:pt x="329948" y="324094"/>
                  </a:lnTo>
                  <a:lnTo>
                    <a:pt x="304776" y="324094"/>
                  </a:lnTo>
                  <a:lnTo>
                    <a:pt x="291519" y="0"/>
                  </a:lnTo>
                  <a:close/>
                </a:path>
              </a:pathLst>
            </a:custGeom>
            <a:solidFill>
              <a:srgbClr val="FFFFFF">
                <a:alpha val="19999"/>
              </a:srgbClr>
            </a:solidFill>
          </p:spPr>
          <p:txBody>
            <a:bodyPr wrap="square" lIns="0" tIns="0" rIns="0" bIns="0" rtlCol="0"/>
            <a:lstStyle/>
            <a:p>
              <a:endParaRPr/>
            </a:p>
          </p:txBody>
        </p:sp>
        <p:sp>
          <p:nvSpPr>
            <p:cNvPr id="134" name="object 71">
              <a:extLst>
                <a:ext uri="{FF2B5EF4-FFF2-40B4-BE49-F238E27FC236}">
                  <a16:creationId xmlns:a16="http://schemas.microsoft.com/office/drawing/2014/main" id="{EF6566C9-8406-43B1-8973-7B432AAAC662}"/>
                </a:ext>
              </a:extLst>
            </p:cNvPr>
            <p:cNvSpPr/>
            <p:nvPr/>
          </p:nvSpPr>
          <p:spPr>
            <a:xfrm>
              <a:off x="4887305" y="5326275"/>
              <a:ext cx="162341" cy="30753"/>
            </a:xfrm>
            <a:custGeom>
              <a:avLst/>
              <a:gdLst/>
              <a:ahLst/>
              <a:cxnLst/>
              <a:rect l="l" t="t" r="r" b="b"/>
              <a:pathLst>
                <a:path w="348615" h="66039">
                  <a:moveTo>
                    <a:pt x="347727" y="0"/>
                  </a:moveTo>
                  <a:lnTo>
                    <a:pt x="0" y="2900"/>
                  </a:lnTo>
                  <a:lnTo>
                    <a:pt x="460" y="65579"/>
                  </a:lnTo>
                  <a:lnTo>
                    <a:pt x="348125" y="62636"/>
                  </a:lnTo>
                  <a:lnTo>
                    <a:pt x="347727" y="0"/>
                  </a:lnTo>
                  <a:close/>
                </a:path>
              </a:pathLst>
            </a:custGeom>
            <a:solidFill>
              <a:srgbClr val="5A5758"/>
            </a:solidFill>
          </p:spPr>
          <p:txBody>
            <a:bodyPr wrap="square" lIns="0" tIns="0" rIns="0" bIns="0" rtlCol="0"/>
            <a:lstStyle/>
            <a:p>
              <a:endParaRPr/>
            </a:p>
          </p:txBody>
        </p:sp>
        <p:sp>
          <p:nvSpPr>
            <p:cNvPr id="135" name="object 72">
              <a:extLst>
                <a:ext uri="{FF2B5EF4-FFF2-40B4-BE49-F238E27FC236}">
                  <a16:creationId xmlns:a16="http://schemas.microsoft.com/office/drawing/2014/main" id="{81994578-AA5C-40F7-A867-9E5DB0B4D87B}"/>
                </a:ext>
              </a:extLst>
            </p:cNvPr>
            <p:cNvSpPr/>
            <p:nvPr/>
          </p:nvSpPr>
          <p:spPr>
            <a:xfrm>
              <a:off x="5049231" y="5324916"/>
              <a:ext cx="162341" cy="30753"/>
            </a:xfrm>
            <a:custGeom>
              <a:avLst/>
              <a:gdLst/>
              <a:ahLst/>
              <a:cxnLst/>
              <a:rect l="l" t="t" r="r" b="b"/>
              <a:pathLst>
                <a:path w="348615" h="66039">
                  <a:moveTo>
                    <a:pt x="347444" y="0"/>
                  </a:moveTo>
                  <a:lnTo>
                    <a:pt x="0" y="2910"/>
                  </a:lnTo>
                  <a:lnTo>
                    <a:pt x="397" y="65558"/>
                  </a:lnTo>
                  <a:lnTo>
                    <a:pt x="348020" y="62752"/>
                  </a:lnTo>
                  <a:lnTo>
                    <a:pt x="347444" y="0"/>
                  </a:lnTo>
                  <a:close/>
                </a:path>
              </a:pathLst>
            </a:custGeom>
            <a:solidFill>
              <a:srgbClr val="79797B"/>
            </a:solidFill>
          </p:spPr>
          <p:txBody>
            <a:bodyPr wrap="square" lIns="0" tIns="0" rIns="0" bIns="0" rtlCol="0"/>
            <a:lstStyle/>
            <a:p>
              <a:endParaRPr/>
            </a:p>
          </p:txBody>
        </p:sp>
        <p:sp>
          <p:nvSpPr>
            <p:cNvPr id="136" name="object 73">
              <a:extLst>
                <a:ext uri="{FF2B5EF4-FFF2-40B4-BE49-F238E27FC236}">
                  <a16:creationId xmlns:a16="http://schemas.microsoft.com/office/drawing/2014/main" id="{CEC9DDA7-053A-4D67-AA14-8CB50F2C5A59}"/>
                </a:ext>
              </a:extLst>
            </p:cNvPr>
            <p:cNvSpPr/>
            <p:nvPr/>
          </p:nvSpPr>
          <p:spPr>
            <a:xfrm>
              <a:off x="4842558" y="5451601"/>
              <a:ext cx="434091" cy="979071"/>
            </a:xfrm>
            <a:custGeom>
              <a:avLst/>
              <a:gdLst/>
              <a:ahLst/>
              <a:cxnLst/>
              <a:rect l="l" t="t" r="r" b="b"/>
              <a:pathLst>
                <a:path w="932179" h="2102485">
                  <a:moveTo>
                    <a:pt x="867879" y="0"/>
                  </a:moveTo>
                  <a:lnTo>
                    <a:pt x="856627" y="0"/>
                  </a:lnTo>
                  <a:lnTo>
                    <a:pt x="856627" y="10172"/>
                  </a:lnTo>
                  <a:lnTo>
                    <a:pt x="856627" y="18834"/>
                  </a:lnTo>
                  <a:lnTo>
                    <a:pt x="856627" y="23317"/>
                  </a:lnTo>
                  <a:lnTo>
                    <a:pt x="856627" y="39166"/>
                  </a:lnTo>
                  <a:lnTo>
                    <a:pt x="856627" y="43688"/>
                  </a:lnTo>
                  <a:lnTo>
                    <a:pt x="856627" y="85420"/>
                  </a:lnTo>
                  <a:lnTo>
                    <a:pt x="804367" y="85420"/>
                  </a:lnTo>
                  <a:lnTo>
                    <a:pt x="804367" y="43688"/>
                  </a:lnTo>
                  <a:lnTo>
                    <a:pt x="856627" y="43688"/>
                  </a:lnTo>
                  <a:lnTo>
                    <a:pt x="856627" y="39166"/>
                  </a:lnTo>
                  <a:lnTo>
                    <a:pt x="804367" y="39166"/>
                  </a:lnTo>
                  <a:lnTo>
                    <a:pt x="804367" y="23317"/>
                  </a:lnTo>
                  <a:lnTo>
                    <a:pt x="856627" y="23317"/>
                  </a:lnTo>
                  <a:lnTo>
                    <a:pt x="856627" y="18834"/>
                  </a:lnTo>
                  <a:lnTo>
                    <a:pt x="804367" y="18834"/>
                  </a:lnTo>
                  <a:lnTo>
                    <a:pt x="804367" y="10172"/>
                  </a:lnTo>
                  <a:lnTo>
                    <a:pt x="856627" y="10172"/>
                  </a:lnTo>
                  <a:lnTo>
                    <a:pt x="856627" y="0"/>
                  </a:lnTo>
                  <a:lnTo>
                    <a:pt x="795934" y="0"/>
                  </a:lnTo>
                  <a:lnTo>
                    <a:pt x="795934" y="10172"/>
                  </a:lnTo>
                  <a:lnTo>
                    <a:pt x="795934" y="18834"/>
                  </a:lnTo>
                  <a:lnTo>
                    <a:pt x="795934" y="23317"/>
                  </a:lnTo>
                  <a:lnTo>
                    <a:pt x="795934" y="39166"/>
                  </a:lnTo>
                  <a:lnTo>
                    <a:pt x="795934" y="43688"/>
                  </a:lnTo>
                  <a:lnTo>
                    <a:pt x="795934" y="85420"/>
                  </a:lnTo>
                  <a:lnTo>
                    <a:pt x="753821" y="85420"/>
                  </a:lnTo>
                  <a:lnTo>
                    <a:pt x="753821" y="43688"/>
                  </a:lnTo>
                  <a:lnTo>
                    <a:pt x="795934" y="43688"/>
                  </a:lnTo>
                  <a:lnTo>
                    <a:pt x="795934" y="39166"/>
                  </a:lnTo>
                  <a:lnTo>
                    <a:pt x="753821" y="39166"/>
                  </a:lnTo>
                  <a:lnTo>
                    <a:pt x="753821" y="23317"/>
                  </a:lnTo>
                  <a:lnTo>
                    <a:pt x="795934" y="23317"/>
                  </a:lnTo>
                  <a:lnTo>
                    <a:pt x="795934" y="18834"/>
                  </a:lnTo>
                  <a:lnTo>
                    <a:pt x="753821" y="18834"/>
                  </a:lnTo>
                  <a:lnTo>
                    <a:pt x="753821" y="10172"/>
                  </a:lnTo>
                  <a:lnTo>
                    <a:pt x="795934" y="10172"/>
                  </a:lnTo>
                  <a:lnTo>
                    <a:pt x="795934" y="0"/>
                  </a:lnTo>
                  <a:lnTo>
                    <a:pt x="745388" y="0"/>
                  </a:lnTo>
                  <a:lnTo>
                    <a:pt x="745388" y="10172"/>
                  </a:lnTo>
                  <a:lnTo>
                    <a:pt x="745388" y="18834"/>
                  </a:lnTo>
                  <a:lnTo>
                    <a:pt x="745388" y="23317"/>
                  </a:lnTo>
                  <a:lnTo>
                    <a:pt x="745388" y="39166"/>
                  </a:lnTo>
                  <a:lnTo>
                    <a:pt x="745388" y="43688"/>
                  </a:lnTo>
                  <a:lnTo>
                    <a:pt x="745388" y="85420"/>
                  </a:lnTo>
                  <a:lnTo>
                    <a:pt x="693153" y="85420"/>
                  </a:lnTo>
                  <a:lnTo>
                    <a:pt x="693153" y="43688"/>
                  </a:lnTo>
                  <a:lnTo>
                    <a:pt x="745388" y="43688"/>
                  </a:lnTo>
                  <a:lnTo>
                    <a:pt x="745388" y="39166"/>
                  </a:lnTo>
                  <a:lnTo>
                    <a:pt x="693153" y="39166"/>
                  </a:lnTo>
                  <a:lnTo>
                    <a:pt x="693153" y="23317"/>
                  </a:lnTo>
                  <a:lnTo>
                    <a:pt x="745388" y="23317"/>
                  </a:lnTo>
                  <a:lnTo>
                    <a:pt x="745388" y="18834"/>
                  </a:lnTo>
                  <a:lnTo>
                    <a:pt x="693153" y="18834"/>
                  </a:lnTo>
                  <a:lnTo>
                    <a:pt x="693153" y="10172"/>
                  </a:lnTo>
                  <a:lnTo>
                    <a:pt x="745388" y="10172"/>
                  </a:lnTo>
                  <a:lnTo>
                    <a:pt x="745388" y="0"/>
                  </a:lnTo>
                  <a:lnTo>
                    <a:pt x="684644" y="0"/>
                  </a:lnTo>
                  <a:lnTo>
                    <a:pt x="684644" y="10172"/>
                  </a:lnTo>
                  <a:lnTo>
                    <a:pt x="684644" y="18834"/>
                  </a:lnTo>
                  <a:lnTo>
                    <a:pt x="684644" y="23317"/>
                  </a:lnTo>
                  <a:lnTo>
                    <a:pt x="684644" y="39166"/>
                  </a:lnTo>
                  <a:lnTo>
                    <a:pt x="684644" y="43688"/>
                  </a:lnTo>
                  <a:lnTo>
                    <a:pt x="684644" y="85420"/>
                  </a:lnTo>
                  <a:lnTo>
                    <a:pt x="632536" y="85420"/>
                  </a:lnTo>
                  <a:lnTo>
                    <a:pt x="632536" y="43688"/>
                  </a:lnTo>
                  <a:lnTo>
                    <a:pt x="684644" y="43688"/>
                  </a:lnTo>
                  <a:lnTo>
                    <a:pt x="684644" y="39166"/>
                  </a:lnTo>
                  <a:lnTo>
                    <a:pt x="632536" y="39166"/>
                  </a:lnTo>
                  <a:lnTo>
                    <a:pt x="632536" y="23317"/>
                  </a:lnTo>
                  <a:lnTo>
                    <a:pt x="684644" y="23317"/>
                  </a:lnTo>
                  <a:lnTo>
                    <a:pt x="684644" y="18834"/>
                  </a:lnTo>
                  <a:lnTo>
                    <a:pt x="632536" y="18834"/>
                  </a:lnTo>
                  <a:lnTo>
                    <a:pt x="632536" y="10172"/>
                  </a:lnTo>
                  <a:lnTo>
                    <a:pt x="684644" y="10172"/>
                  </a:lnTo>
                  <a:lnTo>
                    <a:pt x="684644" y="0"/>
                  </a:lnTo>
                  <a:lnTo>
                    <a:pt x="624128" y="0"/>
                  </a:lnTo>
                  <a:lnTo>
                    <a:pt x="624128" y="10172"/>
                  </a:lnTo>
                  <a:lnTo>
                    <a:pt x="624128" y="18834"/>
                  </a:lnTo>
                  <a:lnTo>
                    <a:pt x="624128" y="23317"/>
                  </a:lnTo>
                  <a:lnTo>
                    <a:pt x="624128" y="39166"/>
                  </a:lnTo>
                  <a:lnTo>
                    <a:pt x="624128" y="43688"/>
                  </a:lnTo>
                  <a:lnTo>
                    <a:pt x="624128" y="85420"/>
                  </a:lnTo>
                  <a:lnTo>
                    <a:pt x="571906" y="85420"/>
                  </a:lnTo>
                  <a:lnTo>
                    <a:pt x="571906" y="43688"/>
                  </a:lnTo>
                  <a:lnTo>
                    <a:pt x="624128" y="43688"/>
                  </a:lnTo>
                  <a:lnTo>
                    <a:pt x="624128" y="39166"/>
                  </a:lnTo>
                  <a:lnTo>
                    <a:pt x="571906" y="39166"/>
                  </a:lnTo>
                  <a:lnTo>
                    <a:pt x="571906" y="23317"/>
                  </a:lnTo>
                  <a:lnTo>
                    <a:pt x="624128" y="23317"/>
                  </a:lnTo>
                  <a:lnTo>
                    <a:pt x="624128" y="18834"/>
                  </a:lnTo>
                  <a:lnTo>
                    <a:pt x="571906" y="18834"/>
                  </a:lnTo>
                  <a:lnTo>
                    <a:pt x="571906" y="10172"/>
                  </a:lnTo>
                  <a:lnTo>
                    <a:pt x="624128" y="10172"/>
                  </a:lnTo>
                  <a:lnTo>
                    <a:pt x="624128" y="0"/>
                  </a:lnTo>
                  <a:lnTo>
                    <a:pt x="563499" y="0"/>
                  </a:lnTo>
                  <a:lnTo>
                    <a:pt x="563499" y="10172"/>
                  </a:lnTo>
                  <a:lnTo>
                    <a:pt x="563499" y="18834"/>
                  </a:lnTo>
                  <a:lnTo>
                    <a:pt x="563499" y="23317"/>
                  </a:lnTo>
                  <a:lnTo>
                    <a:pt x="563499" y="39166"/>
                  </a:lnTo>
                  <a:lnTo>
                    <a:pt x="563499" y="43688"/>
                  </a:lnTo>
                  <a:lnTo>
                    <a:pt x="563499" y="85420"/>
                  </a:lnTo>
                  <a:lnTo>
                    <a:pt x="508152" y="85420"/>
                  </a:lnTo>
                  <a:lnTo>
                    <a:pt x="508152" y="43688"/>
                  </a:lnTo>
                  <a:lnTo>
                    <a:pt x="563499" y="43688"/>
                  </a:lnTo>
                  <a:lnTo>
                    <a:pt x="563499" y="39166"/>
                  </a:lnTo>
                  <a:lnTo>
                    <a:pt x="508152" y="39166"/>
                  </a:lnTo>
                  <a:lnTo>
                    <a:pt x="508152" y="23317"/>
                  </a:lnTo>
                  <a:lnTo>
                    <a:pt x="563499" y="23317"/>
                  </a:lnTo>
                  <a:lnTo>
                    <a:pt x="563499" y="18834"/>
                  </a:lnTo>
                  <a:lnTo>
                    <a:pt x="508152" y="18834"/>
                  </a:lnTo>
                  <a:lnTo>
                    <a:pt x="508152" y="10172"/>
                  </a:lnTo>
                  <a:lnTo>
                    <a:pt x="563499" y="10172"/>
                  </a:lnTo>
                  <a:lnTo>
                    <a:pt x="563499" y="0"/>
                  </a:lnTo>
                  <a:lnTo>
                    <a:pt x="499745" y="0"/>
                  </a:lnTo>
                  <a:lnTo>
                    <a:pt x="499745" y="10172"/>
                  </a:lnTo>
                  <a:lnTo>
                    <a:pt x="499745" y="18834"/>
                  </a:lnTo>
                  <a:lnTo>
                    <a:pt x="499745" y="23317"/>
                  </a:lnTo>
                  <a:lnTo>
                    <a:pt x="499745" y="39166"/>
                  </a:lnTo>
                  <a:lnTo>
                    <a:pt x="499745" y="43688"/>
                  </a:lnTo>
                  <a:lnTo>
                    <a:pt x="499745" y="85420"/>
                  </a:lnTo>
                  <a:lnTo>
                    <a:pt x="447941" y="85420"/>
                  </a:lnTo>
                  <a:lnTo>
                    <a:pt x="447941" y="43688"/>
                  </a:lnTo>
                  <a:lnTo>
                    <a:pt x="499745" y="43688"/>
                  </a:lnTo>
                  <a:lnTo>
                    <a:pt x="499745" y="39166"/>
                  </a:lnTo>
                  <a:lnTo>
                    <a:pt x="447941" y="39166"/>
                  </a:lnTo>
                  <a:lnTo>
                    <a:pt x="447941" y="23317"/>
                  </a:lnTo>
                  <a:lnTo>
                    <a:pt x="499745" y="23317"/>
                  </a:lnTo>
                  <a:lnTo>
                    <a:pt x="499745" y="18834"/>
                  </a:lnTo>
                  <a:lnTo>
                    <a:pt x="447941" y="18834"/>
                  </a:lnTo>
                  <a:lnTo>
                    <a:pt x="447941" y="10172"/>
                  </a:lnTo>
                  <a:lnTo>
                    <a:pt x="499745" y="10172"/>
                  </a:lnTo>
                  <a:lnTo>
                    <a:pt x="499745" y="0"/>
                  </a:lnTo>
                  <a:lnTo>
                    <a:pt x="439496" y="0"/>
                  </a:lnTo>
                  <a:lnTo>
                    <a:pt x="439496" y="10172"/>
                  </a:lnTo>
                  <a:lnTo>
                    <a:pt x="439496" y="18834"/>
                  </a:lnTo>
                  <a:lnTo>
                    <a:pt x="439496" y="23317"/>
                  </a:lnTo>
                  <a:lnTo>
                    <a:pt x="439496" y="39166"/>
                  </a:lnTo>
                  <a:lnTo>
                    <a:pt x="439496" y="43688"/>
                  </a:lnTo>
                  <a:lnTo>
                    <a:pt x="439496" y="85420"/>
                  </a:lnTo>
                  <a:lnTo>
                    <a:pt x="397662" y="85420"/>
                  </a:lnTo>
                  <a:lnTo>
                    <a:pt x="397662" y="43688"/>
                  </a:lnTo>
                  <a:lnTo>
                    <a:pt x="439496" y="43688"/>
                  </a:lnTo>
                  <a:lnTo>
                    <a:pt x="439496" y="39166"/>
                  </a:lnTo>
                  <a:lnTo>
                    <a:pt x="397662" y="39166"/>
                  </a:lnTo>
                  <a:lnTo>
                    <a:pt x="397662" y="23317"/>
                  </a:lnTo>
                  <a:lnTo>
                    <a:pt x="439496" y="23317"/>
                  </a:lnTo>
                  <a:lnTo>
                    <a:pt x="439496" y="18834"/>
                  </a:lnTo>
                  <a:lnTo>
                    <a:pt x="397662" y="18834"/>
                  </a:lnTo>
                  <a:lnTo>
                    <a:pt x="397662" y="10172"/>
                  </a:lnTo>
                  <a:lnTo>
                    <a:pt x="439496" y="10172"/>
                  </a:lnTo>
                  <a:lnTo>
                    <a:pt x="439496" y="0"/>
                  </a:lnTo>
                  <a:lnTo>
                    <a:pt x="389216" y="0"/>
                  </a:lnTo>
                  <a:lnTo>
                    <a:pt x="389216" y="10172"/>
                  </a:lnTo>
                  <a:lnTo>
                    <a:pt x="389216" y="18834"/>
                  </a:lnTo>
                  <a:lnTo>
                    <a:pt x="389216" y="23317"/>
                  </a:lnTo>
                  <a:lnTo>
                    <a:pt x="389216" y="39166"/>
                  </a:lnTo>
                  <a:lnTo>
                    <a:pt x="389216" y="43688"/>
                  </a:lnTo>
                  <a:lnTo>
                    <a:pt x="389216" y="85420"/>
                  </a:lnTo>
                  <a:lnTo>
                    <a:pt x="337388" y="85420"/>
                  </a:lnTo>
                  <a:lnTo>
                    <a:pt x="337388" y="43688"/>
                  </a:lnTo>
                  <a:lnTo>
                    <a:pt x="389216" y="43688"/>
                  </a:lnTo>
                  <a:lnTo>
                    <a:pt x="389216" y="39166"/>
                  </a:lnTo>
                  <a:lnTo>
                    <a:pt x="337388" y="39166"/>
                  </a:lnTo>
                  <a:lnTo>
                    <a:pt x="337388" y="23317"/>
                  </a:lnTo>
                  <a:lnTo>
                    <a:pt x="389216" y="23317"/>
                  </a:lnTo>
                  <a:lnTo>
                    <a:pt x="389216" y="18834"/>
                  </a:lnTo>
                  <a:lnTo>
                    <a:pt x="337388" y="18834"/>
                  </a:lnTo>
                  <a:lnTo>
                    <a:pt x="337388" y="10172"/>
                  </a:lnTo>
                  <a:lnTo>
                    <a:pt x="389216" y="10172"/>
                  </a:lnTo>
                  <a:lnTo>
                    <a:pt x="389216" y="0"/>
                  </a:lnTo>
                  <a:lnTo>
                    <a:pt x="329018" y="0"/>
                  </a:lnTo>
                  <a:lnTo>
                    <a:pt x="329018" y="10172"/>
                  </a:lnTo>
                  <a:lnTo>
                    <a:pt x="329018" y="18834"/>
                  </a:lnTo>
                  <a:lnTo>
                    <a:pt x="329018" y="23317"/>
                  </a:lnTo>
                  <a:lnTo>
                    <a:pt x="329018" y="39166"/>
                  </a:lnTo>
                  <a:lnTo>
                    <a:pt x="329018" y="43688"/>
                  </a:lnTo>
                  <a:lnTo>
                    <a:pt x="329018" y="85420"/>
                  </a:lnTo>
                  <a:lnTo>
                    <a:pt x="277152" y="85420"/>
                  </a:lnTo>
                  <a:lnTo>
                    <a:pt x="277152" y="43688"/>
                  </a:lnTo>
                  <a:lnTo>
                    <a:pt x="329018" y="43688"/>
                  </a:lnTo>
                  <a:lnTo>
                    <a:pt x="329018" y="39166"/>
                  </a:lnTo>
                  <a:lnTo>
                    <a:pt x="277152" y="39166"/>
                  </a:lnTo>
                  <a:lnTo>
                    <a:pt x="277152" y="23317"/>
                  </a:lnTo>
                  <a:lnTo>
                    <a:pt x="329018" y="23317"/>
                  </a:lnTo>
                  <a:lnTo>
                    <a:pt x="329018" y="18834"/>
                  </a:lnTo>
                  <a:lnTo>
                    <a:pt x="277152" y="18834"/>
                  </a:lnTo>
                  <a:lnTo>
                    <a:pt x="277152" y="10172"/>
                  </a:lnTo>
                  <a:lnTo>
                    <a:pt x="329018" y="10172"/>
                  </a:lnTo>
                  <a:lnTo>
                    <a:pt x="329018" y="0"/>
                  </a:lnTo>
                  <a:lnTo>
                    <a:pt x="268782" y="0"/>
                  </a:lnTo>
                  <a:lnTo>
                    <a:pt x="268782" y="10172"/>
                  </a:lnTo>
                  <a:lnTo>
                    <a:pt x="268782" y="18834"/>
                  </a:lnTo>
                  <a:lnTo>
                    <a:pt x="268782" y="23317"/>
                  </a:lnTo>
                  <a:lnTo>
                    <a:pt x="268782" y="39166"/>
                  </a:lnTo>
                  <a:lnTo>
                    <a:pt x="268782" y="43688"/>
                  </a:lnTo>
                  <a:lnTo>
                    <a:pt x="268782" y="85420"/>
                  </a:lnTo>
                  <a:lnTo>
                    <a:pt x="216916" y="85420"/>
                  </a:lnTo>
                  <a:lnTo>
                    <a:pt x="216916" y="43688"/>
                  </a:lnTo>
                  <a:lnTo>
                    <a:pt x="268782" y="43688"/>
                  </a:lnTo>
                  <a:lnTo>
                    <a:pt x="268782" y="39166"/>
                  </a:lnTo>
                  <a:lnTo>
                    <a:pt x="216916" y="39166"/>
                  </a:lnTo>
                  <a:lnTo>
                    <a:pt x="216916" y="23317"/>
                  </a:lnTo>
                  <a:lnTo>
                    <a:pt x="268782" y="23317"/>
                  </a:lnTo>
                  <a:lnTo>
                    <a:pt x="268782" y="18834"/>
                  </a:lnTo>
                  <a:lnTo>
                    <a:pt x="216916" y="18834"/>
                  </a:lnTo>
                  <a:lnTo>
                    <a:pt x="216916" y="10172"/>
                  </a:lnTo>
                  <a:lnTo>
                    <a:pt x="268782" y="10172"/>
                  </a:lnTo>
                  <a:lnTo>
                    <a:pt x="268782" y="0"/>
                  </a:lnTo>
                  <a:lnTo>
                    <a:pt x="208546" y="0"/>
                  </a:lnTo>
                  <a:lnTo>
                    <a:pt x="208546" y="10172"/>
                  </a:lnTo>
                  <a:lnTo>
                    <a:pt x="208546" y="18834"/>
                  </a:lnTo>
                  <a:lnTo>
                    <a:pt x="208546" y="23317"/>
                  </a:lnTo>
                  <a:lnTo>
                    <a:pt x="208546" y="39166"/>
                  </a:lnTo>
                  <a:lnTo>
                    <a:pt x="208546" y="43688"/>
                  </a:lnTo>
                  <a:lnTo>
                    <a:pt x="208546" y="85420"/>
                  </a:lnTo>
                  <a:lnTo>
                    <a:pt x="166738" y="85420"/>
                  </a:lnTo>
                  <a:lnTo>
                    <a:pt x="166738" y="43688"/>
                  </a:lnTo>
                  <a:lnTo>
                    <a:pt x="208546" y="43688"/>
                  </a:lnTo>
                  <a:lnTo>
                    <a:pt x="208546" y="39166"/>
                  </a:lnTo>
                  <a:lnTo>
                    <a:pt x="166738" y="39166"/>
                  </a:lnTo>
                  <a:lnTo>
                    <a:pt x="166738" y="23317"/>
                  </a:lnTo>
                  <a:lnTo>
                    <a:pt x="208546" y="23317"/>
                  </a:lnTo>
                  <a:lnTo>
                    <a:pt x="208546" y="18834"/>
                  </a:lnTo>
                  <a:lnTo>
                    <a:pt x="166738" y="18834"/>
                  </a:lnTo>
                  <a:lnTo>
                    <a:pt x="166738" y="10172"/>
                  </a:lnTo>
                  <a:lnTo>
                    <a:pt x="208546" y="10172"/>
                  </a:lnTo>
                  <a:lnTo>
                    <a:pt x="208546" y="0"/>
                  </a:lnTo>
                  <a:lnTo>
                    <a:pt x="158330" y="0"/>
                  </a:lnTo>
                  <a:lnTo>
                    <a:pt x="158330" y="10172"/>
                  </a:lnTo>
                  <a:lnTo>
                    <a:pt x="158330" y="18834"/>
                  </a:lnTo>
                  <a:lnTo>
                    <a:pt x="158330" y="23317"/>
                  </a:lnTo>
                  <a:lnTo>
                    <a:pt x="158330" y="39166"/>
                  </a:lnTo>
                  <a:lnTo>
                    <a:pt x="158330" y="43688"/>
                  </a:lnTo>
                  <a:lnTo>
                    <a:pt x="158330" y="85420"/>
                  </a:lnTo>
                  <a:lnTo>
                    <a:pt x="106438" y="85420"/>
                  </a:lnTo>
                  <a:lnTo>
                    <a:pt x="106438" y="43688"/>
                  </a:lnTo>
                  <a:lnTo>
                    <a:pt x="158330" y="43688"/>
                  </a:lnTo>
                  <a:lnTo>
                    <a:pt x="158330" y="39166"/>
                  </a:lnTo>
                  <a:lnTo>
                    <a:pt x="106438" y="39166"/>
                  </a:lnTo>
                  <a:lnTo>
                    <a:pt x="106438" y="23317"/>
                  </a:lnTo>
                  <a:lnTo>
                    <a:pt x="158330" y="23317"/>
                  </a:lnTo>
                  <a:lnTo>
                    <a:pt x="158330" y="18834"/>
                  </a:lnTo>
                  <a:lnTo>
                    <a:pt x="106438" y="18834"/>
                  </a:lnTo>
                  <a:lnTo>
                    <a:pt x="106438" y="10172"/>
                  </a:lnTo>
                  <a:lnTo>
                    <a:pt x="158330" y="10172"/>
                  </a:lnTo>
                  <a:lnTo>
                    <a:pt x="158330" y="0"/>
                  </a:lnTo>
                  <a:lnTo>
                    <a:pt x="98018" y="0"/>
                  </a:lnTo>
                  <a:lnTo>
                    <a:pt x="98018" y="10172"/>
                  </a:lnTo>
                  <a:lnTo>
                    <a:pt x="98018" y="18834"/>
                  </a:lnTo>
                  <a:lnTo>
                    <a:pt x="46443" y="18834"/>
                  </a:lnTo>
                  <a:lnTo>
                    <a:pt x="46443" y="23317"/>
                  </a:lnTo>
                  <a:lnTo>
                    <a:pt x="98018" y="23317"/>
                  </a:lnTo>
                  <a:lnTo>
                    <a:pt x="98018" y="39166"/>
                  </a:lnTo>
                  <a:lnTo>
                    <a:pt x="46443" y="39166"/>
                  </a:lnTo>
                  <a:lnTo>
                    <a:pt x="46443" y="43688"/>
                  </a:lnTo>
                  <a:lnTo>
                    <a:pt x="98018" y="43688"/>
                  </a:lnTo>
                  <a:lnTo>
                    <a:pt x="98018" y="85420"/>
                  </a:lnTo>
                  <a:lnTo>
                    <a:pt x="46228" y="85420"/>
                  </a:lnTo>
                  <a:lnTo>
                    <a:pt x="46228" y="10172"/>
                  </a:lnTo>
                  <a:lnTo>
                    <a:pt x="98018" y="10172"/>
                  </a:lnTo>
                  <a:lnTo>
                    <a:pt x="98018" y="0"/>
                  </a:lnTo>
                  <a:lnTo>
                    <a:pt x="36144" y="0"/>
                  </a:lnTo>
                  <a:lnTo>
                    <a:pt x="36144" y="10172"/>
                  </a:lnTo>
                  <a:lnTo>
                    <a:pt x="37744" y="10172"/>
                  </a:lnTo>
                  <a:lnTo>
                    <a:pt x="37744" y="93510"/>
                  </a:lnTo>
                  <a:lnTo>
                    <a:pt x="38481" y="93510"/>
                  </a:lnTo>
                  <a:lnTo>
                    <a:pt x="38481" y="121526"/>
                  </a:lnTo>
                  <a:lnTo>
                    <a:pt x="866444" y="121526"/>
                  </a:lnTo>
                  <a:lnTo>
                    <a:pt x="866444" y="85420"/>
                  </a:lnTo>
                  <a:lnTo>
                    <a:pt x="865073" y="85420"/>
                  </a:lnTo>
                  <a:lnTo>
                    <a:pt x="865073" y="10172"/>
                  </a:lnTo>
                  <a:lnTo>
                    <a:pt x="867879" y="10172"/>
                  </a:lnTo>
                  <a:lnTo>
                    <a:pt x="867879" y="0"/>
                  </a:lnTo>
                  <a:close/>
                </a:path>
                <a:path w="932179" h="2102485">
                  <a:moveTo>
                    <a:pt x="899807" y="987069"/>
                  </a:moveTo>
                  <a:lnTo>
                    <a:pt x="887730" y="987069"/>
                  </a:lnTo>
                  <a:lnTo>
                    <a:pt x="887730" y="997191"/>
                  </a:lnTo>
                  <a:lnTo>
                    <a:pt x="887730" y="1005916"/>
                  </a:lnTo>
                  <a:lnTo>
                    <a:pt x="887730" y="1010335"/>
                  </a:lnTo>
                  <a:lnTo>
                    <a:pt x="887730" y="1026248"/>
                  </a:lnTo>
                  <a:lnTo>
                    <a:pt x="887730" y="1030732"/>
                  </a:lnTo>
                  <a:lnTo>
                    <a:pt x="887730" y="1072413"/>
                  </a:lnTo>
                  <a:lnTo>
                    <a:pt x="831265" y="1072413"/>
                  </a:lnTo>
                  <a:lnTo>
                    <a:pt x="831265" y="1030732"/>
                  </a:lnTo>
                  <a:lnTo>
                    <a:pt x="887730" y="1030732"/>
                  </a:lnTo>
                  <a:lnTo>
                    <a:pt x="887730" y="1026248"/>
                  </a:lnTo>
                  <a:lnTo>
                    <a:pt x="831265" y="1026248"/>
                  </a:lnTo>
                  <a:lnTo>
                    <a:pt x="831265" y="1010335"/>
                  </a:lnTo>
                  <a:lnTo>
                    <a:pt x="887730" y="1010335"/>
                  </a:lnTo>
                  <a:lnTo>
                    <a:pt x="887730" y="1005916"/>
                  </a:lnTo>
                  <a:lnTo>
                    <a:pt x="831265" y="1005916"/>
                  </a:lnTo>
                  <a:lnTo>
                    <a:pt x="831265" y="997191"/>
                  </a:lnTo>
                  <a:lnTo>
                    <a:pt x="887730" y="997191"/>
                  </a:lnTo>
                  <a:lnTo>
                    <a:pt x="887730" y="987069"/>
                  </a:lnTo>
                  <a:lnTo>
                    <a:pt x="822147" y="987069"/>
                  </a:lnTo>
                  <a:lnTo>
                    <a:pt x="822147" y="997191"/>
                  </a:lnTo>
                  <a:lnTo>
                    <a:pt x="822147" y="1005916"/>
                  </a:lnTo>
                  <a:lnTo>
                    <a:pt x="822147" y="1010335"/>
                  </a:lnTo>
                  <a:lnTo>
                    <a:pt x="822147" y="1026248"/>
                  </a:lnTo>
                  <a:lnTo>
                    <a:pt x="822147" y="1030732"/>
                  </a:lnTo>
                  <a:lnTo>
                    <a:pt x="822147" y="1072413"/>
                  </a:lnTo>
                  <a:lnTo>
                    <a:pt x="776605" y="1072413"/>
                  </a:lnTo>
                  <a:lnTo>
                    <a:pt x="776605" y="1030732"/>
                  </a:lnTo>
                  <a:lnTo>
                    <a:pt x="822147" y="1030732"/>
                  </a:lnTo>
                  <a:lnTo>
                    <a:pt x="822147" y="1026248"/>
                  </a:lnTo>
                  <a:lnTo>
                    <a:pt x="776605" y="1026248"/>
                  </a:lnTo>
                  <a:lnTo>
                    <a:pt x="776605" y="1010335"/>
                  </a:lnTo>
                  <a:lnTo>
                    <a:pt x="822147" y="1010335"/>
                  </a:lnTo>
                  <a:lnTo>
                    <a:pt x="822147" y="1005916"/>
                  </a:lnTo>
                  <a:lnTo>
                    <a:pt x="776605" y="1005916"/>
                  </a:lnTo>
                  <a:lnTo>
                    <a:pt x="776605" y="997191"/>
                  </a:lnTo>
                  <a:lnTo>
                    <a:pt x="822147" y="997191"/>
                  </a:lnTo>
                  <a:lnTo>
                    <a:pt x="822147" y="987069"/>
                  </a:lnTo>
                  <a:lnTo>
                    <a:pt x="767334" y="987069"/>
                  </a:lnTo>
                  <a:lnTo>
                    <a:pt x="767334" y="997191"/>
                  </a:lnTo>
                  <a:lnTo>
                    <a:pt x="767334" y="1005916"/>
                  </a:lnTo>
                  <a:lnTo>
                    <a:pt x="767334" y="1010335"/>
                  </a:lnTo>
                  <a:lnTo>
                    <a:pt x="767334" y="1026248"/>
                  </a:lnTo>
                  <a:lnTo>
                    <a:pt x="767334" y="1030732"/>
                  </a:lnTo>
                  <a:lnTo>
                    <a:pt x="767334" y="1072413"/>
                  </a:lnTo>
                  <a:lnTo>
                    <a:pt x="710869" y="1072413"/>
                  </a:lnTo>
                  <a:lnTo>
                    <a:pt x="710869" y="1030732"/>
                  </a:lnTo>
                  <a:lnTo>
                    <a:pt x="767334" y="1030732"/>
                  </a:lnTo>
                  <a:lnTo>
                    <a:pt x="767334" y="1026248"/>
                  </a:lnTo>
                  <a:lnTo>
                    <a:pt x="710869" y="1026248"/>
                  </a:lnTo>
                  <a:lnTo>
                    <a:pt x="710869" y="1010335"/>
                  </a:lnTo>
                  <a:lnTo>
                    <a:pt x="767334" y="1010335"/>
                  </a:lnTo>
                  <a:lnTo>
                    <a:pt x="767334" y="1005916"/>
                  </a:lnTo>
                  <a:lnTo>
                    <a:pt x="710869" y="1005916"/>
                  </a:lnTo>
                  <a:lnTo>
                    <a:pt x="710869" y="997191"/>
                  </a:lnTo>
                  <a:lnTo>
                    <a:pt x="767334" y="997191"/>
                  </a:lnTo>
                  <a:lnTo>
                    <a:pt x="767334" y="987069"/>
                  </a:lnTo>
                  <a:lnTo>
                    <a:pt x="701789" y="987069"/>
                  </a:lnTo>
                  <a:lnTo>
                    <a:pt x="701789" y="997191"/>
                  </a:lnTo>
                  <a:lnTo>
                    <a:pt x="701789" y="1005916"/>
                  </a:lnTo>
                  <a:lnTo>
                    <a:pt x="701789" y="1010335"/>
                  </a:lnTo>
                  <a:lnTo>
                    <a:pt x="701789" y="1026248"/>
                  </a:lnTo>
                  <a:lnTo>
                    <a:pt x="701789" y="1030732"/>
                  </a:lnTo>
                  <a:lnTo>
                    <a:pt x="701789" y="1072413"/>
                  </a:lnTo>
                  <a:lnTo>
                    <a:pt x="645287" y="1072413"/>
                  </a:lnTo>
                  <a:lnTo>
                    <a:pt x="645287" y="1030732"/>
                  </a:lnTo>
                  <a:lnTo>
                    <a:pt x="701789" y="1030732"/>
                  </a:lnTo>
                  <a:lnTo>
                    <a:pt x="701789" y="1026248"/>
                  </a:lnTo>
                  <a:lnTo>
                    <a:pt x="645287" y="1026248"/>
                  </a:lnTo>
                  <a:lnTo>
                    <a:pt x="645287" y="1010335"/>
                  </a:lnTo>
                  <a:lnTo>
                    <a:pt x="701789" y="1010335"/>
                  </a:lnTo>
                  <a:lnTo>
                    <a:pt x="701789" y="1005916"/>
                  </a:lnTo>
                  <a:lnTo>
                    <a:pt x="645287" y="1005916"/>
                  </a:lnTo>
                  <a:lnTo>
                    <a:pt x="645287" y="997191"/>
                  </a:lnTo>
                  <a:lnTo>
                    <a:pt x="701789" y="997191"/>
                  </a:lnTo>
                  <a:lnTo>
                    <a:pt x="701789" y="987069"/>
                  </a:lnTo>
                  <a:lnTo>
                    <a:pt x="636168" y="987069"/>
                  </a:lnTo>
                  <a:lnTo>
                    <a:pt x="636168" y="997191"/>
                  </a:lnTo>
                  <a:lnTo>
                    <a:pt x="636168" y="1005916"/>
                  </a:lnTo>
                  <a:lnTo>
                    <a:pt x="636168" y="1010335"/>
                  </a:lnTo>
                  <a:lnTo>
                    <a:pt x="636168" y="1026248"/>
                  </a:lnTo>
                  <a:lnTo>
                    <a:pt x="636168" y="1030732"/>
                  </a:lnTo>
                  <a:lnTo>
                    <a:pt x="636168" y="1072413"/>
                  </a:lnTo>
                  <a:lnTo>
                    <a:pt x="579628" y="1072413"/>
                  </a:lnTo>
                  <a:lnTo>
                    <a:pt x="579628" y="1030732"/>
                  </a:lnTo>
                  <a:lnTo>
                    <a:pt x="636168" y="1030732"/>
                  </a:lnTo>
                  <a:lnTo>
                    <a:pt x="636168" y="1026248"/>
                  </a:lnTo>
                  <a:lnTo>
                    <a:pt x="579628" y="1026248"/>
                  </a:lnTo>
                  <a:lnTo>
                    <a:pt x="579628" y="1010335"/>
                  </a:lnTo>
                  <a:lnTo>
                    <a:pt x="636168" y="1010335"/>
                  </a:lnTo>
                  <a:lnTo>
                    <a:pt x="636168" y="1005916"/>
                  </a:lnTo>
                  <a:lnTo>
                    <a:pt x="579628" y="1005916"/>
                  </a:lnTo>
                  <a:lnTo>
                    <a:pt x="579628" y="997191"/>
                  </a:lnTo>
                  <a:lnTo>
                    <a:pt x="636168" y="997191"/>
                  </a:lnTo>
                  <a:lnTo>
                    <a:pt x="636168" y="987069"/>
                  </a:lnTo>
                  <a:lnTo>
                    <a:pt x="570458" y="987069"/>
                  </a:lnTo>
                  <a:lnTo>
                    <a:pt x="570458" y="997191"/>
                  </a:lnTo>
                  <a:lnTo>
                    <a:pt x="570458" y="1005916"/>
                  </a:lnTo>
                  <a:lnTo>
                    <a:pt x="570458" y="1010335"/>
                  </a:lnTo>
                  <a:lnTo>
                    <a:pt x="570458" y="1026248"/>
                  </a:lnTo>
                  <a:lnTo>
                    <a:pt x="570458" y="1030732"/>
                  </a:lnTo>
                  <a:lnTo>
                    <a:pt x="570458" y="1072413"/>
                  </a:lnTo>
                  <a:lnTo>
                    <a:pt x="510667" y="1072413"/>
                  </a:lnTo>
                  <a:lnTo>
                    <a:pt x="510667" y="1030732"/>
                  </a:lnTo>
                  <a:lnTo>
                    <a:pt x="570458" y="1030732"/>
                  </a:lnTo>
                  <a:lnTo>
                    <a:pt x="570458" y="1026248"/>
                  </a:lnTo>
                  <a:lnTo>
                    <a:pt x="510667" y="1026248"/>
                  </a:lnTo>
                  <a:lnTo>
                    <a:pt x="510667" y="1010335"/>
                  </a:lnTo>
                  <a:lnTo>
                    <a:pt x="570458" y="1010335"/>
                  </a:lnTo>
                  <a:lnTo>
                    <a:pt x="570458" y="1005916"/>
                  </a:lnTo>
                  <a:lnTo>
                    <a:pt x="510667" y="1005916"/>
                  </a:lnTo>
                  <a:lnTo>
                    <a:pt x="510667" y="997191"/>
                  </a:lnTo>
                  <a:lnTo>
                    <a:pt x="570458" y="997191"/>
                  </a:lnTo>
                  <a:lnTo>
                    <a:pt x="570458" y="987069"/>
                  </a:lnTo>
                  <a:lnTo>
                    <a:pt x="501573" y="987069"/>
                  </a:lnTo>
                  <a:lnTo>
                    <a:pt x="501573" y="997191"/>
                  </a:lnTo>
                  <a:lnTo>
                    <a:pt x="501573" y="1005916"/>
                  </a:lnTo>
                  <a:lnTo>
                    <a:pt x="501573" y="1010335"/>
                  </a:lnTo>
                  <a:lnTo>
                    <a:pt x="501573" y="1026248"/>
                  </a:lnTo>
                  <a:lnTo>
                    <a:pt x="501573" y="1030732"/>
                  </a:lnTo>
                  <a:lnTo>
                    <a:pt x="501573" y="1072413"/>
                  </a:lnTo>
                  <a:lnTo>
                    <a:pt x="445465" y="1072413"/>
                  </a:lnTo>
                  <a:lnTo>
                    <a:pt x="445465" y="1030732"/>
                  </a:lnTo>
                  <a:lnTo>
                    <a:pt x="501573" y="1030732"/>
                  </a:lnTo>
                  <a:lnTo>
                    <a:pt x="501573" y="1026248"/>
                  </a:lnTo>
                  <a:lnTo>
                    <a:pt x="445465" y="1026248"/>
                  </a:lnTo>
                  <a:lnTo>
                    <a:pt x="445465" y="1010335"/>
                  </a:lnTo>
                  <a:lnTo>
                    <a:pt x="501573" y="1010335"/>
                  </a:lnTo>
                  <a:lnTo>
                    <a:pt x="501573" y="1005916"/>
                  </a:lnTo>
                  <a:lnTo>
                    <a:pt x="445465" y="1005916"/>
                  </a:lnTo>
                  <a:lnTo>
                    <a:pt x="445465" y="997191"/>
                  </a:lnTo>
                  <a:lnTo>
                    <a:pt x="501573" y="997191"/>
                  </a:lnTo>
                  <a:lnTo>
                    <a:pt x="501573" y="987069"/>
                  </a:lnTo>
                  <a:lnTo>
                    <a:pt x="436384" y="987069"/>
                  </a:lnTo>
                  <a:lnTo>
                    <a:pt x="436384" y="997191"/>
                  </a:lnTo>
                  <a:lnTo>
                    <a:pt x="436384" y="1005916"/>
                  </a:lnTo>
                  <a:lnTo>
                    <a:pt x="436384" y="1010335"/>
                  </a:lnTo>
                  <a:lnTo>
                    <a:pt x="436384" y="1026248"/>
                  </a:lnTo>
                  <a:lnTo>
                    <a:pt x="436384" y="1030732"/>
                  </a:lnTo>
                  <a:lnTo>
                    <a:pt x="436384" y="1072413"/>
                  </a:lnTo>
                  <a:lnTo>
                    <a:pt x="391121" y="1072413"/>
                  </a:lnTo>
                  <a:lnTo>
                    <a:pt x="391121" y="1030732"/>
                  </a:lnTo>
                  <a:lnTo>
                    <a:pt x="436384" y="1030732"/>
                  </a:lnTo>
                  <a:lnTo>
                    <a:pt x="436384" y="1026248"/>
                  </a:lnTo>
                  <a:lnTo>
                    <a:pt x="391121" y="1026248"/>
                  </a:lnTo>
                  <a:lnTo>
                    <a:pt x="391121" y="1010335"/>
                  </a:lnTo>
                  <a:lnTo>
                    <a:pt x="436384" y="1010335"/>
                  </a:lnTo>
                  <a:lnTo>
                    <a:pt x="436384" y="1005916"/>
                  </a:lnTo>
                  <a:lnTo>
                    <a:pt x="391121" y="1005916"/>
                  </a:lnTo>
                  <a:lnTo>
                    <a:pt x="391121" y="997191"/>
                  </a:lnTo>
                  <a:lnTo>
                    <a:pt x="436384" y="997191"/>
                  </a:lnTo>
                  <a:lnTo>
                    <a:pt x="436384" y="987069"/>
                  </a:lnTo>
                  <a:lnTo>
                    <a:pt x="382104" y="987069"/>
                  </a:lnTo>
                  <a:lnTo>
                    <a:pt x="382104" y="997191"/>
                  </a:lnTo>
                  <a:lnTo>
                    <a:pt x="382104" y="1005916"/>
                  </a:lnTo>
                  <a:lnTo>
                    <a:pt x="382104" y="1010335"/>
                  </a:lnTo>
                  <a:lnTo>
                    <a:pt x="382104" y="1026248"/>
                  </a:lnTo>
                  <a:lnTo>
                    <a:pt x="382104" y="1030732"/>
                  </a:lnTo>
                  <a:lnTo>
                    <a:pt x="382104" y="1072413"/>
                  </a:lnTo>
                  <a:lnTo>
                    <a:pt x="325970" y="1072413"/>
                  </a:lnTo>
                  <a:lnTo>
                    <a:pt x="325970" y="1030732"/>
                  </a:lnTo>
                  <a:lnTo>
                    <a:pt x="382104" y="1030732"/>
                  </a:lnTo>
                  <a:lnTo>
                    <a:pt x="382104" y="1026248"/>
                  </a:lnTo>
                  <a:lnTo>
                    <a:pt x="325970" y="1026248"/>
                  </a:lnTo>
                  <a:lnTo>
                    <a:pt x="325970" y="1010335"/>
                  </a:lnTo>
                  <a:lnTo>
                    <a:pt x="382104" y="1010335"/>
                  </a:lnTo>
                  <a:lnTo>
                    <a:pt x="382104" y="1005916"/>
                  </a:lnTo>
                  <a:lnTo>
                    <a:pt x="325970" y="1005916"/>
                  </a:lnTo>
                  <a:lnTo>
                    <a:pt x="325970" y="997191"/>
                  </a:lnTo>
                  <a:lnTo>
                    <a:pt x="382104" y="997191"/>
                  </a:lnTo>
                  <a:lnTo>
                    <a:pt x="382104" y="987069"/>
                  </a:lnTo>
                  <a:lnTo>
                    <a:pt x="316877" y="987069"/>
                  </a:lnTo>
                  <a:lnTo>
                    <a:pt x="316877" y="997191"/>
                  </a:lnTo>
                  <a:lnTo>
                    <a:pt x="316877" y="1005916"/>
                  </a:lnTo>
                  <a:lnTo>
                    <a:pt x="316877" y="1010335"/>
                  </a:lnTo>
                  <a:lnTo>
                    <a:pt x="316877" y="1026248"/>
                  </a:lnTo>
                  <a:lnTo>
                    <a:pt x="316877" y="1030732"/>
                  </a:lnTo>
                  <a:lnTo>
                    <a:pt x="316877" y="1072413"/>
                  </a:lnTo>
                  <a:lnTo>
                    <a:pt x="260731" y="1072413"/>
                  </a:lnTo>
                  <a:lnTo>
                    <a:pt x="260731" y="1030732"/>
                  </a:lnTo>
                  <a:lnTo>
                    <a:pt x="316877" y="1030732"/>
                  </a:lnTo>
                  <a:lnTo>
                    <a:pt x="316877" y="1026248"/>
                  </a:lnTo>
                  <a:lnTo>
                    <a:pt x="260731" y="1026248"/>
                  </a:lnTo>
                  <a:lnTo>
                    <a:pt x="260731" y="1010335"/>
                  </a:lnTo>
                  <a:lnTo>
                    <a:pt x="316877" y="1010335"/>
                  </a:lnTo>
                  <a:lnTo>
                    <a:pt x="316877" y="1005916"/>
                  </a:lnTo>
                  <a:lnTo>
                    <a:pt x="260731" y="1005916"/>
                  </a:lnTo>
                  <a:lnTo>
                    <a:pt x="260731" y="997191"/>
                  </a:lnTo>
                  <a:lnTo>
                    <a:pt x="316877" y="997191"/>
                  </a:lnTo>
                  <a:lnTo>
                    <a:pt x="316877" y="987069"/>
                  </a:lnTo>
                  <a:lnTo>
                    <a:pt x="251688" y="987069"/>
                  </a:lnTo>
                  <a:lnTo>
                    <a:pt x="251688" y="997191"/>
                  </a:lnTo>
                  <a:lnTo>
                    <a:pt x="251688" y="1005916"/>
                  </a:lnTo>
                  <a:lnTo>
                    <a:pt x="251688" y="1010335"/>
                  </a:lnTo>
                  <a:lnTo>
                    <a:pt x="251688" y="1026248"/>
                  </a:lnTo>
                  <a:lnTo>
                    <a:pt x="251688" y="1030732"/>
                  </a:lnTo>
                  <a:lnTo>
                    <a:pt x="251688" y="1072413"/>
                  </a:lnTo>
                  <a:lnTo>
                    <a:pt x="195503" y="1072413"/>
                  </a:lnTo>
                  <a:lnTo>
                    <a:pt x="195503" y="1030732"/>
                  </a:lnTo>
                  <a:lnTo>
                    <a:pt x="251688" y="1030732"/>
                  </a:lnTo>
                  <a:lnTo>
                    <a:pt x="251688" y="1026248"/>
                  </a:lnTo>
                  <a:lnTo>
                    <a:pt x="195503" y="1026248"/>
                  </a:lnTo>
                  <a:lnTo>
                    <a:pt x="195503" y="1010335"/>
                  </a:lnTo>
                  <a:lnTo>
                    <a:pt x="251688" y="1010335"/>
                  </a:lnTo>
                  <a:lnTo>
                    <a:pt x="251688" y="1005916"/>
                  </a:lnTo>
                  <a:lnTo>
                    <a:pt x="195503" y="1005916"/>
                  </a:lnTo>
                  <a:lnTo>
                    <a:pt x="195503" y="997191"/>
                  </a:lnTo>
                  <a:lnTo>
                    <a:pt x="251688" y="997191"/>
                  </a:lnTo>
                  <a:lnTo>
                    <a:pt x="251688" y="987069"/>
                  </a:lnTo>
                  <a:lnTo>
                    <a:pt x="186499" y="987069"/>
                  </a:lnTo>
                  <a:lnTo>
                    <a:pt x="186499" y="997191"/>
                  </a:lnTo>
                  <a:lnTo>
                    <a:pt x="186499" y="1005916"/>
                  </a:lnTo>
                  <a:lnTo>
                    <a:pt x="186499" y="1010335"/>
                  </a:lnTo>
                  <a:lnTo>
                    <a:pt x="186499" y="1026248"/>
                  </a:lnTo>
                  <a:lnTo>
                    <a:pt x="186499" y="1030732"/>
                  </a:lnTo>
                  <a:lnTo>
                    <a:pt x="186499" y="1072413"/>
                  </a:lnTo>
                  <a:lnTo>
                    <a:pt x="141198" y="1072413"/>
                  </a:lnTo>
                  <a:lnTo>
                    <a:pt x="141198" y="1030732"/>
                  </a:lnTo>
                  <a:lnTo>
                    <a:pt x="186499" y="1030732"/>
                  </a:lnTo>
                  <a:lnTo>
                    <a:pt x="186499" y="1026248"/>
                  </a:lnTo>
                  <a:lnTo>
                    <a:pt x="141198" y="1026248"/>
                  </a:lnTo>
                  <a:lnTo>
                    <a:pt x="141198" y="1010335"/>
                  </a:lnTo>
                  <a:lnTo>
                    <a:pt x="186499" y="1010335"/>
                  </a:lnTo>
                  <a:lnTo>
                    <a:pt x="186499" y="1005916"/>
                  </a:lnTo>
                  <a:lnTo>
                    <a:pt x="141198" y="1005916"/>
                  </a:lnTo>
                  <a:lnTo>
                    <a:pt x="141198" y="997191"/>
                  </a:lnTo>
                  <a:lnTo>
                    <a:pt x="186499" y="997191"/>
                  </a:lnTo>
                  <a:lnTo>
                    <a:pt x="186499" y="987069"/>
                  </a:lnTo>
                  <a:lnTo>
                    <a:pt x="132105" y="987069"/>
                  </a:lnTo>
                  <a:lnTo>
                    <a:pt x="132105" y="997191"/>
                  </a:lnTo>
                  <a:lnTo>
                    <a:pt x="132105" y="1005916"/>
                  </a:lnTo>
                  <a:lnTo>
                    <a:pt x="132105" y="1010335"/>
                  </a:lnTo>
                  <a:lnTo>
                    <a:pt x="132105" y="1026248"/>
                  </a:lnTo>
                  <a:lnTo>
                    <a:pt x="132105" y="1030732"/>
                  </a:lnTo>
                  <a:lnTo>
                    <a:pt x="132105" y="1072413"/>
                  </a:lnTo>
                  <a:lnTo>
                    <a:pt x="76047" y="1072413"/>
                  </a:lnTo>
                  <a:lnTo>
                    <a:pt x="76047" y="1030732"/>
                  </a:lnTo>
                  <a:lnTo>
                    <a:pt x="132105" y="1030732"/>
                  </a:lnTo>
                  <a:lnTo>
                    <a:pt x="132105" y="1026248"/>
                  </a:lnTo>
                  <a:lnTo>
                    <a:pt x="76047" y="1026248"/>
                  </a:lnTo>
                  <a:lnTo>
                    <a:pt x="76047" y="1010335"/>
                  </a:lnTo>
                  <a:lnTo>
                    <a:pt x="132105" y="1010335"/>
                  </a:lnTo>
                  <a:lnTo>
                    <a:pt x="132105" y="1005916"/>
                  </a:lnTo>
                  <a:lnTo>
                    <a:pt x="76047" y="1005916"/>
                  </a:lnTo>
                  <a:lnTo>
                    <a:pt x="76047" y="997191"/>
                  </a:lnTo>
                  <a:lnTo>
                    <a:pt x="132105" y="997191"/>
                  </a:lnTo>
                  <a:lnTo>
                    <a:pt x="132105" y="987069"/>
                  </a:lnTo>
                  <a:lnTo>
                    <a:pt x="66954" y="987069"/>
                  </a:lnTo>
                  <a:lnTo>
                    <a:pt x="66954" y="997191"/>
                  </a:lnTo>
                  <a:lnTo>
                    <a:pt x="66954" y="1005916"/>
                  </a:lnTo>
                  <a:lnTo>
                    <a:pt x="11099" y="1005916"/>
                  </a:lnTo>
                  <a:lnTo>
                    <a:pt x="11099" y="1010335"/>
                  </a:lnTo>
                  <a:lnTo>
                    <a:pt x="66954" y="1010335"/>
                  </a:lnTo>
                  <a:lnTo>
                    <a:pt x="66954" y="1026248"/>
                  </a:lnTo>
                  <a:lnTo>
                    <a:pt x="11099" y="1026248"/>
                  </a:lnTo>
                  <a:lnTo>
                    <a:pt x="11099" y="1030732"/>
                  </a:lnTo>
                  <a:lnTo>
                    <a:pt x="66954" y="1030732"/>
                  </a:lnTo>
                  <a:lnTo>
                    <a:pt x="66954" y="1072413"/>
                  </a:lnTo>
                  <a:lnTo>
                    <a:pt x="10782" y="1072413"/>
                  </a:lnTo>
                  <a:lnTo>
                    <a:pt x="10782" y="997191"/>
                  </a:lnTo>
                  <a:lnTo>
                    <a:pt x="66954" y="997191"/>
                  </a:lnTo>
                  <a:lnTo>
                    <a:pt x="66954" y="987069"/>
                  </a:lnTo>
                  <a:lnTo>
                    <a:pt x="0" y="987069"/>
                  </a:lnTo>
                  <a:lnTo>
                    <a:pt x="0" y="997191"/>
                  </a:lnTo>
                  <a:lnTo>
                    <a:pt x="1841" y="997191"/>
                  </a:lnTo>
                  <a:lnTo>
                    <a:pt x="1841" y="1080554"/>
                  </a:lnTo>
                  <a:lnTo>
                    <a:pt x="2476" y="1080554"/>
                  </a:lnTo>
                  <a:lnTo>
                    <a:pt x="2476" y="1108583"/>
                  </a:lnTo>
                  <a:lnTo>
                    <a:pt x="898296" y="1108583"/>
                  </a:lnTo>
                  <a:lnTo>
                    <a:pt x="898296" y="1072413"/>
                  </a:lnTo>
                  <a:lnTo>
                    <a:pt x="896886" y="1072413"/>
                  </a:lnTo>
                  <a:lnTo>
                    <a:pt x="896886" y="997191"/>
                  </a:lnTo>
                  <a:lnTo>
                    <a:pt x="899807" y="997191"/>
                  </a:lnTo>
                  <a:lnTo>
                    <a:pt x="899807" y="987069"/>
                  </a:lnTo>
                  <a:close/>
                </a:path>
                <a:path w="932179" h="2102485">
                  <a:moveTo>
                    <a:pt x="931557" y="1980869"/>
                  </a:moveTo>
                  <a:lnTo>
                    <a:pt x="919060" y="1980869"/>
                  </a:lnTo>
                  <a:lnTo>
                    <a:pt x="919060" y="1991106"/>
                  </a:lnTo>
                  <a:lnTo>
                    <a:pt x="919060" y="1999615"/>
                  </a:lnTo>
                  <a:lnTo>
                    <a:pt x="919060" y="2004072"/>
                  </a:lnTo>
                  <a:lnTo>
                    <a:pt x="919060" y="2020011"/>
                  </a:lnTo>
                  <a:lnTo>
                    <a:pt x="919060" y="2024468"/>
                  </a:lnTo>
                  <a:lnTo>
                    <a:pt x="919060" y="2066201"/>
                  </a:lnTo>
                  <a:lnTo>
                    <a:pt x="860475" y="2066201"/>
                  </a:lnTo>
                  <a:lnTo>
                    <a:pt x="860475" y="2024468"/>
                  </a:lnTo>
                  <a:lnTo>
                    <a:pt x="919060" y="2024468"/>
                  </a:lnTo>
                  <a:lnTo>
                    <a:pt x="919060" y="2020011"/>
                  </a:lnTo>
                  <a:lnTo>
                    <a:pt x="860475" y="2020011"/>
                  </a:lnTo>
                  <a:lnTo>
                    <a:pt x="860475" y="2004072"/>
                  </a:lnTo>
                  <a:lnTo>
                    <a:pt x="919060" y="2004072"/>
                  </a:lnTo>
                  <a:lnTo>
                    <a:pt x="919060" y="1999615"/>
                  </a:lnTo>
                  <a:lnTo>
                    <a:pt x="860475" y="1999615"/>
                  </a:lnTo>
                  <a:lnTo>
                    <a:pt x="860475" y="1991106"/>
                  </a:lnTo>
                  <a:lnTo>
                    <a:pt x="919060" y="1991106"/>
                  </a:lnTo>
                  <a:lnTo>
                    <a:pt x="919060" y="1980869"/>
                  </a:lnTo>
                  <a:lnTo>
                    <a:pt x="851103" y="1980869"/>
                  </a:lnTo>
                  <a:lnTo>
                    <a:pt x="851103" y="1991106"/>
                  </a:lnTo>
                  <a:lnTo>
                    <a:pt x="851103" y="1999615"/>
                  </a:lnTo>
                  <a:lnTo>
                    <a:pt x="851103" y="2004072"/>
                  </a:lnTo>
                  <a:lnTo>
                    <a:pt x="851103" y="2020011"/>
                  </a:lnTo>
                  <a:lnTo>
                    <a:pt x="851103" y="2024468"/>
                  </a:lnTo>
                  <a:lnTo>
                    <a:pt x="851103" y="2066201"/>
                  </a:lnTo>
                  <a:lnTo>
                    <a:pt x="803795" y="2066201"/>
                  </a:lnTo>
                  <a:lnTo>
                    <a:pt x="803795" y="2024468"/>
                  </a:lnTo>
                  <a:lnTo>
                    <a:pt x="851103" y="2024468"/>
                  </a:lnTo>
                  <a:lnTo>
                    <a:pt x="851103" y="2020011"/>
                  </a:lnTo>
                  <a:lnTo>
                    <a:pt x="803795" y="2020011"/>
                  </a:lnTo>
                  <a:lnTo>
                    <a:pt x="803795" y="2004072"/>
                  </a:lnTo>
                  <a:lnTo>
                    <a:pt x="851103" y="2004072"/>
                  </a:lnTo>
                  <a:lnTo>
                    <a:pt x="851103" y="1999615"/>
                  </a:lnTo>
                  <a:lnTo>
                    <a:pt x="803795" y="1999615"/>
                  </a:lnTo>
                  <a:lnTo>
                    <a:pt x="803795" y="1991106"/>
                  </a:lnTo>
                  <a:lnTo>
                    <a:pt x="851103" y="1991106"/>
                  </a:lnTo>
                  <a:lnTo>
                    <a:pt x="851103" y="1980869"/>
                  </a:lnTo>
                  <a:lnTo>
                    <a:pt x="794448" y="1980869"/>
                  </a:lnTo>
                  <a:lnTo>
                    <a:pt x="794448" y="1991106"/>
                  </a:lnTo>
                  <a:lnTo>
                    <a:pt x="794448" y="1999615"/>
                  </a:lnTo>
                  <a:lnTo>
                    <a:pt x="794448" y="2004072"/>
                  </a:lnTo>
                  <a:lnTo>
                    <a:pt x="794448" y="2020011"/>
                  </a:lnTo>
                  <a:lnTo>
                    <a:pt x="794448" y="2024468"/>
                  </a:lnTo>
                  <a:lnTo>
                    <a:pt x="794448" y="2066201"/>
                  </a:lnTo>
                  <a:lnTo>
                    <a:pt x="735901" y="2066201"/>
                  </a:lnTo>
                  <a:lnTo>
                    <a:pt x="735901" y="2024468"/>
                  </a:lnTo>
                  <a:lnTo>
                    <a:pt x="794448" y="2024468"/>
                  </a:lnTo>
                  <a:lnTo>
                    <a:pt x="794448" y="2020011"/>
                  </a:lnTo>
                  <a:lnTo>
                    <a:pt x="735901" y="2020011"/>
                  </a:lnTo>
                  <a:lnTo>
                    <a:pt x="735901" y="2004072"/>
                  </a:lnTo>
                  <a:lnTo>
                    <a:pt x="794448" y="2004072"/>
                  </a:lnTo>
                  <a:lnTo>
                    <a:pt x="794448" y="1999615"/>
                  </a:lnTo>
                  <a:lnTo>
                    <a:pt x="735901" y="1999615"/>
                  </a:lnTo>
                  <a:lnTo>
                    <a:pt x="735901" y="1991106"/>
                  </a:lnTo>
                  <a:lnTo>
                    <a:pt x="794448" y="1991106"/>
                  </a:lnTo>
                  <a:lnTo>
                    <a:pt x="794448" y="1980869"/>
                  </a:lnTo>
                  <a:lnTo>
                    <a:pt x="726503" y="1980869"/>
                  </a:lnTo>
                  <a:lnTo>
                    <a:pt x="726503" y="1991106"/>
                  </a:lnTo>
                  <a:lnTo>
                    <a:pt x="726503" y="1999615"/>
                  </a:lnTo>
                  <a:lnTo>
                    <a:pt x="726503" y="2004072"/>
                  </a:lnTo>
                  <a:lnTo>
                    <a:pt x="726503" y="2020011"/>
                  </a:lnTo>
                  <a:lnTo>
                    <a:pt x="726503" y="2024468"/>
                  </a:lnTo>
                  <a:lnTo>
                    <a:pt x="726503" y="2066201"/>
                  </a:lnTo>
                  <a:lnTo>
                    <a:pt x="667943" y="2066201"/>
                  </a:lnTo>
                  <a:lnTo>
                    <a:pt x="667943" y="2024468"/>
                  </a:lnTo>
                  <a:lnTo>
                    <a:pt x="726503" y="2024468"/>
                  </a:lnTo>
                  <a:lnTo>
                    <a:pt x="726503" y="2020011"/>
                  </a:lnTo>
                  <a:lnTo>
                    <a:pt x="667943" y="2020011"/>
                  </a:lnTo>
                  <a:lnTo>
                    <a:pt x="667943" y="2004072"/>
                  </a:lnTo>
                  <a:lnTo>
                    <a:pt x="726503" y="2004072"/>
                  </a:lnTo>
                  <a:lnTo>
                    <a:pt x="726503" y="1999615"/>
                  </a:lnTo>
                  <a:lnTo>
                    <a:pt x="667943" y="1999615"/>
                  </a:lnTo>
                  <a:lnTo>
                    <a:pt x="667943" y="1991106"/>
                  </a:lnTo>
                  <a:lnTo>
                    <a:pt x="726503" y="1991106"/>
                  </a:lnTo>
                  <a:lnTo>
                    <a:pt x="726503" y="1980869"/>
                  </a:lnTo>
                  <a:lnTo>
                    <a:pt x="658431" y="1980869"/>
                  </a:lnTo>
                  <a:lnTo>
                    <a:pt x="658431" y="1991106"/>
                  </a:lnTo>
                  <a:lnTo>
                    <a:pt x="658431" y="1999615"/>
                  </a:lnTo>
                  <a:lnTo>
                    <a:pt x="658431" y="2004072"/>
                  </a:lnTo>
                  <a:lnTo>
                    <a:pt x="658431" y="2020011"/>
                  </a:lnTo>
                  <a:lnTo>
                    <a:pt x="658431" y="2024468"/>
                  </a:lnTo>
                  <a:lnTo>
                    <a:pt x="658431" y="2066201"/>
                  </a:lnTo>
                  <a:lnTo>
                    <a:pt x="599986" y="2066201"/>
                  </a:lnTo>
                  <a:lnTo>
                    <a:pt x="599986" y="2024468"/>
                  </a:lnTo>
                  <a:lnTo>
                    <a:pt x="658431" y="2024468"/>
                  </a:lnTo>
                  <a:lnTo>
                    <a:pt x="658431" y="2020011"/>
                  </a:lnTo>
                  <a:lnTo>
                    <a:pt x="599986" y="2020011"/>
                  </a:lnTo>
                  <a:lnTo>
                    <a:pt x="599986" y="2004072"/>
                  </a:lnTo>
                  <a:lnTo>
                    <a:pt x="658431" y="2004072"/>
                  </a:lnTo>
                  <a:lnTo>
                    <a:pt x="658431" y="1999615"/>
                  </a:lnTo>
                  <a:lnTo>
                    <a:pt x="599986" y="1999615"/>
                  </a:lnTo>
                  <a:lnTo>
                    <a:pt x="599986" y="1991106"/>
                  </a:lnTo>
                  <a:lnTo>
                    <a:pt x="658431" y="1991106"/>
                  </a:lnTo>
                  <a:lnTo>
                    <a:pt x="658431" y="1980869"/>
                  </a:lnTo>
                  <a:lnTo>
                    <a:pt x="590575" y="1980869"/>
                  </a:lnTo>
                  <a:lnTo>
                    <a:pt x="590575" y="1991106"/>
                  </a:lnTo>
                  <a:lnTo>
                    <a:pt x="590575" y="1999615"/>
                  </a:lnTo>
                  <a:lnTo>
                    <a:pt x="590575" y="2004072"/>
                  </a:lnTo>
                  <a:lnTo>
                    <a:pt x="590575" y="2020011"/>
                  </a:lnTo>
                  <a:lnTo>
                    <a:pt x="590575" y="2024468"/>
                  </a:lnTo>
                  <a:lnTo>
                    <a:pt x="590575" y="2066201"/>
                  </a:lnTo>
                  <a:lnTo>
                    <a:pt x="528586" y="2066201"/>
                  </a:lnTo>
                  <a:lnTo>
                    <a:pt x="528586" y="2024468"/>
                  </a:lnTo>
                  <a:lnTo>
                    <a:pt x="590575" y="2024468"/>
                  </a:lnTo>
                  <a:lnTo>
                    <a:pt x="590575" y="2020011"/>
                  </a:lnTo>
                  <a:lnTo>
                    <a:pt x="528586" y="2020011"/>
                  </a:lnTo>
                  <a:lnTo>
                    <a:pt x="528586" y="2004072"/>
                  </a:lnTo>
                  <a:lnTo>
                    <a:pt x="590575" y="2004072"/>
                  </a:lnTo>
                  <a:lnTo>
                    <a:pt x="590575" y="1999615"/>
                  </a:lnTo>
                  <a:lnTo>
                    <a:pt x="528586" y="1999615"/>
                  </a:lnTo>
                  <a:lnTo>
                    <a:pt x="528586" y="1991106"/>
                  </a:lnTo>
                  <a:lnTo>
                    <a:pt x="590575" y="1991106"/>
                  </a:lnTo>
                  <a:lnTo>
                    <a:pt x="590575" y="1980869"/>
                  </a:lnTo>
                  <a:lnTo>
                    <a:pt x="519214" y="1980869"/>
                  </a:lnTo>
                  <a:lnTo>
                    <a:pt x="519214" y="1991106"/>
                  </a:lnTo>
                  <a:lnTo>
                    <a:pt x="519214" y="1999615"/>
                  </a:lnTo>
                  <a:lnTo>
                    <a:pt x="519214" y="2004072"/>
                  </a:lnTo>
                  <a:lnTo>
                    <a:pt x="519214" y="2020011"/>
                  </a:lnTo>
                  <a:lnTo>
                    <a:pt x="519214" y="2024468"/>
                  </a:lnTo>
                  <a:lnTo>
                    <a:pt x="519214" y="2066201"/>
                  </a:lnTo>
                  <a:lnTo>
                    <a:pt x="461162" y="2066201"/>
                  </a:lnTo>
                  <a:lnTo>
                    <a:pt x="461162" y="2024468"/>
                  </a:lnTo>
                  <a:lnTo>
                    <a:pt x="519214" y="2024468"/>
                  </a:lnTo>
                  <a:lnTo>
                    <a:pt x="519214" y="2020011"/>
                  </a:lnTo>
                  <a:lnTo>
                    <a:pt x="461162" y="2020011"/>
                  </a:lnTo>
                  <a:lnTo>
                    <a:pt x="461162" y="2004072"/>
                  </a:lnTo>
                  <a:lnTo>
                    <a:pt x="519214" y="2004072"/>
                  </a:lnTo>
                  <a:lnTo>
                    <a:pt x="519214" y="1999615"/>
                  </a:lnTo>
                  <a:lnTo>
                    <a:pt x="461162" y="1999615"/>
                  </a:lnTo>
                  <a:lnTo>
                    <a:pt x="461162" y="1991106"/>
                  </a:lnTo>
                  <a:lnTo>
                    <a:pt x="519214" y="1991106"/>
                  </a:lnTo>
                  <a:lnTo>
                    <a:pt x="519214" y="1980869"/>
                  </a:lnTo>
                  <a:lnTo>
                    <a:pt x="451764" y="1980869"/>
                  </a:lnTo>
                  <a:lnTo>
                    <a:pt x="451764" y="1991106"/>
                  </a:lnTo>
                  <a:lnTo>
                    <a:pt x="451764" y="1999615"/>
                  </a:lnTo>
                  <a:lnTo>
                    <a:pt x="451764" y="2004072"/>
                  </a:lnTo>
                  <a:lnTo>
                    <a:pt x="451764" y="2020011"/>
                  </a:lnTo>
                  <a:lnTo>
                    <a:pt x="451764" y="2024468"/>
                  </a:lnTo>
                  <a:lnTo>
                    <a:pt x="451764" y="2066201"/>
                  </a:lnTo>
                  <a:lnTo>
                    <a:pt x="404914" y="2066201"/>
                  </a:lnTo>
                  <a:lnTo>
                    <a:pt x="404914" y="2024468"/>
                  </a:lnTo>
                  <a:lnTo>
                    <a:pt x="451764" y="2024468"/>
                  </a:lnTo>
                  <a:lnTo>
                    <a:pt x="451764" y="2020011"/>
                  </a:lnTo>
                  <a:lnTo>
                    <a:pt x="404914" y="2020011"/>
                  </a:lnTo>
                  <a:lnTo>
                    <a:pt x="404914" y="2004072"/>
                  </a:lnTo>
                  <a:lnTo>
                    <a:pt x="451764" y="2004072"/>
                  </a:lnTo>
                  <a:lnTo>
                    <a:pt x="451764" y="1999615"/>
                  </a:lnTo>
                  <a:lnTo>
                    <a:pt x="404914" y="1999615"/>
                  </a:lnTo>
                  <a:lnTo>
                    <a:pt x="404914" y="1991106"/>
                  </a:lnTo>
                  <a:lnTo>
                    <a:pt x="451764" y="1991106"/>
                  </a:lnTo>
                  <a:lnTo>
                    <a:pt x="451764" y="1980869"/>
                  </a:lnTo>
                  <a:lnTo>
                    <a:pt x="395579" y="1980869"/>
                  </a:lnTo>
                  <a:lnTo>
                    <a:pt x="395579" y="1991106"/>
                  </a:lnTo>
                  <a:lnTo>
                    <a:pt x="395579" y="1999615"/>
                  </a:lnTo>
                  <a:lnTo>
                    <a:pt x="395579" y="2004072"/>
                  </a:lnTo>
                  <a:lnTo>
                    <a:pt x="395579" y="2020011"/>
                  </a:lnTo>
                  <a:lnTo>
                    <a:pt x="395579" y="2024468"/>
                  </a:lnTo>
                  <a:lnTo>
                    <a:pt x="395579" y="2066201"/>
                  </a:lnTo>
                  <a:lnTo>
                    <a:pt x="337388" y="2066201"/>
                  </a:lnTo>
                  <a:lnTo>
                    <a:pt x="337388" y="2024468"/>
                  </a:lnTo>
                  <a:lnTo>
                    <a:pt x="395579" y="2024468"/>
                  </a:lnTo>
                  <a:lnTo>
                    <a:pt x="395579" y="2020011"/>
                  </a:lnTo>
                  <a:lnTo>
                    <a:pt x="337388" y="2020011"/>
                  </a:lnTo>
                  <a:lnTo>
                    <a:pt x="337388" y="2004072"/>
                  </a:lnTo>
                  <a:lnTo>
                    <a:pt x="395579" y="2004072"/>
                  </a:lnTo>
                  <a:lnTo>
                    <a:pt x="395579" y="1999615"/>
                  </a:lnTo>
                  <a:lnTo>
                    <a:pt x="337388" y="1999615"/>
                  </a:lnTo>
                  <a:lnTo>
                    <a:pt x="337388" y="1991106"/>
                  </a:lnTo>
                  <a:lnTo>
                    <a:pt x="395579" y="1991106"/>
                  </a:lnTo>
                  <a:lnTo>
                    <a:pt x="395579" y="1980869"/>
                  </a:lnTo>
                  <a:lnTo>
                    <a:pt x="328053" y="1980869"/>
                  </a:lnTo>
                  <a:lnTo>
                    <a:pt x="328053" y="1991106"/>
                  </a:lnTo>
                  <a:lnTo>
                    <a:pt x="328053" y="1999615"/>
                  </a:lnTo>
                  <a:lnTo>
                    <a:pt x="328053" y="2004072"/>
                  </a:lnTo>
                  <a:lnTo>
                    <a:pt x="328053" y="2020011"/>
                  </a:lnTo>
                  <a:lnTo>
                    <a:pt x="328053" y="2024468"/>
                  </a:lnTo>
                  <a:lnTo>
                    <a:pt x="328053" y="2066201"/>
                  </a:lnTo>
                  <a:lnTo>
                    <a:pt x="269887" y="2066201"/>
                  </a:lnTo>
                  <a:lnTo>
                    <a:pt x="269887" y="2024468"/>
                  </a:lnTo>
                  <a:lnTo>
                    <a:pt x="328053" y="2024468"/>
                  </a:lnTo>
                  <a:lnTo>
                    <a:pt x="328053" y="2020011"/>
                  </a:lnTo>
                  <a:lnTo>
                    <a:pt x="269887" y="2020011"/>
                  </a:lnTo>
                  <a:lnTo>
                    <a:pt x="269887" y="2004072"/>
                  </a:lnTo>
                  <a:lnTo>
                    <a:pt x="328053" y="2004072"/>
                  </a:lnTo>
                  <a:lnTo>
                    <a:pt x="328053" y="1999615"/>
                  </a:lnTo>
                  <a:lnTo>
                    <a:pt x="269887" y="1999615"/>
                  </a:lnTo>
                  <a:lnTo>
                    <a:pt x="269887" y="1991106"/>
                  </a:lnTo>
                  <a:lnTo>
                    <a:pt x="328053" y="1991106"/>
                  </a:lnTo>
                  <a:lnTo>
                    <a:pt x="328053" y="1980869"/>
                  </a:lnTo>
                  <a:lnTo>
                    <a:pt x="260527" y="1980869"/>
                  </a:lnTo>
                  <a:lnTo>
                    <a:pt x="260527" y="1991106"/>
                  </a:lnTo>
                  <a:lnTo>
                    <a:pt x="260527" y="1999615"/>
                  </a:lnTo>
                  <a:lnTo>
                    <a:pt x="260527" y="2004072"/>
                  </a:lnTo>
                  <a:lnTo>
                    <a:pt x="260527" y="2020011"/>
                  </a:lnTo>
                  <a:lnTo>
                    <a:pt x="260527" y="2024468"/>
                  </a:lnTo>
                  <a:lnTo>
                    <a:pt x="260527" y="2066201"/>
                  </a:lnTo>
                  <a:lnTo>
                    <a:pt x="202412" y="2066201"/>
                  </a:lnTo>
                  <a:lnTo>
                    <a:pt x="202412" y="2024468"/>
                  </a:lnTo>
                  <a:lnTo>
                    <a:pt x="260527" y="2024468"/>
                  </a:lnTo>
                  <a:lnTo>
                    <a:pt x="260527" y="2020011"/>
                  </a:lnTo>
                  <a:lnTo>
                    <a:pt x="202412" y="2020011"/>
                  </a:lnTo>
                  <a:lnTo>
                    <a:pt x="202412" y="2004072"/>
                  </a:lnTo>
                  <a:lnTo>
                    <a:pt x="260527" y="2004072"/>
                  </a:lnTo>
                  <a:lnTo>
                    <a:pt x="260527" y="1999615"/>
                  </a:lnTo>
                  <a:lnTo>
                    <a:pt x="202412" y="1999615"/>
                  </a:lnTo>
                  <a:lnTo>
                    <a:pt x="202412" y="1991106"/>
                  </a:lnTo>
                  <a:lnTo>
                    <a:pt x="260527" y="1991106"/>
                  </a:lnTo>
                  <a:lnTo>
                    <a:pt x="260527" y="1980869"/>
                  </a:lnTo>
                  <a:lnTo>
                    <a:pt x="193065" y="1980869"/>
                  </a:lnTo>
                  <a:lnTo>
                    <a:pt x="193065" y="1991106"/>
                  </a:lnTo>
                  <a:lnTo>
                    <a:pt x="193065" y="1999615"/>
                  </a:lnTo>
                  <a:lnTo>
                    <a:pt x="193065" y="2004072"/>
                  </a:lnTo>
                  <a:lnTo>
                    <a:pt x="193065" y="2020011"/>
                  </a:lnTo>
                  <a:lnTo>
                    <a:pt x="193065" y="2024468"/>
                  </a:lnTo>
                  <a:lnTo>
                    <a:pt x="193065" y="2066201"/>
                  </a:lnTo>
                  <a:lnTo>
                    <a:pt x="146189" y="2066201"/>
                  </a:lnTo>
                  <a:lnTo>
                    <a:pt x="146189" y="2024468"/>
                  </a:lnTo>
                  <a:lnTo>
                    <a:pt x="193065" y="2024468"/>
                  </a:lnTo>
                  <a:lnTo>
                    <a:pt x="193065" y="2020011"/>
                  </a:lnTo>
                  <a:lnTo>
                    <a:pt x="146189" y="2020011"/>
                  </a:lnTo>
                  <a:lnTo>
                    <a:pt x="146189" y="2004072"/>
                  </a:lnTo>
                  <a:lnTo>
                    <a:pt x="193065" y="2004072"/>
                  </a:lnTo>
                  <a:lnTo>
                    <a:pt x="193065" y="1999615"/>
                  </a:lnTo>
                  <a:lnTo>
                    <a:pt x="146189" y="1999615"/>
                  </a:lnTo>
                  <a:lnTo>
                    <a:pt x="146189" y="1991106"/>
                  </a:lnTo>
                  <a:lnTo>
                    <a:pt x="193065" y="1991106"/>
                  </a:lnTo>
                  <a:lnTo>
                    <a:pt x="193065" y="1980869"/>
                  </a:lnTo>
                  <a:lnTo>
                    <a:pt x="136791" y="1980869"/>
                  </a:lnTo>
                  <a:lnTo>
                    <a:pt x="136791" y="1991106"/>
                  </a:lnTo>
                  <a:lnTo>
                    <a:pt x="136791" y="1999615"/>
                  </a:lnTo>
                  <a:lnTo>
                    <a:pt x="136791" y="2004072"/>
                  </a:lnTo>
                  <a:lnTo>
                    <a:pt x="136791" y="2020011"/>
                  </a:lnTo>
                  <a:lnTo>
                    <a:pt x="136791" y="2024468"/>
                  </a:lnTo>
                  <a:lnTo>
                    <a:pt x="136791" y="2066201"/>
                  </a:lnTo>
                  <a:lnTo>
                    <a:pt x="78701" y="2066201"/>
                  </a:lnTo>
                  <a:lnTo>
                    <a:pt x="78701" y="2024468"/>
                  </a:lnTo>
                  <a:lnTo>
                    <a:pt x="136791" y="2024468"/>
                  </a:lnTo>
                  <a:lnTo>
                    <a:pt x="136791" y="2020011"/>
                  </a:lnTo>
                  <a:lnTo>
                    <a:pt x="78701" y="2020011"/>
                  </a:lnTo>
                  <a:lnTo>
                    <a:pt x="78701" y="2004072"/>
                  </a:lnTo>
                  <a:lnTo>
                    <a:pt x="136791" y="2004072"/>
                  </a:lnTo>
                  <a:lnTo>
                    <a:pt x="136791" y="1999615"/>
                  </a:lnTo>
                  <a:lnTo>
                    <a:pt x="78701" y="1999615"/>
                  </a:lnTo>
                  <a:lnTo>
                    <a:pt x="78701" y="1991106"/>
                  </a:lnTo>
                  <a:lnTo>
                    <a:pt x="136791" y="1991106"/>
                  </a:lnTo>
                  <a:lnTo>
                    <a:pt x="136791" y="1980869"/>
                  </a:lnTo>
                  <a:lnTo>
                    <a:pt x="69354" y="1980869"/>
                  </a:lnTo>
                  <a:lnTo>
                    <a:pt x="69354" y="1991106"/>
                  </a:lnTo>
                  <a:lnTo>
                    <a:pt x="69354" y="1999615"/>
                  </a:lnTo>
                  <a:lnTo>
                    <a:pt x="11455" y="1999615"/>
                  </a:lnTo>
                  <a:lnTo>
                    <a:pt x="11455" y="2004072"/>
                  </a:lnTo>
                  <a:lnTo>
                    <a:pt x="69354" y="2004072"/>
                  </a:lnTo>
                  <a:lnTo>
                    <a:pt x="69354" y="2020011"/>
                  </a:lnTo>
                  <a:lnTo>
                    <a:pt x="11455" y="2020011"/>
                  </a:lnTo>
                  <a:lnTo>
                    <a:pt x="11455" y="2024468"/>
                  </a:lnTo>
                  <a:lnTo>
                    <a:pt x="69354" y="2024468"/>
                  </a:lnTo>
                  <a:lnTo>
                    <a:pt x="69354" y="2066201"/>
                  </a:lnTo>
                  <a:lnTo>
                    <a:pt x="11163" y="2066201"/>
                  </a:lnTo>
                  <a:lnTo>
                    <a:pt x="11163" y="1991106"/>
                  </a:lnTo>
                  <a:lnTo>
                    <a:pt x="69354" y="1991106"/>
                  </a:lnTo>
                  <a:lnTo>
                    <a:pt x="69354" y="1980869"/>
                  </a:lnTo>
                  <a:lnTo>
                    <a:pt x="12" y="1980869"/>
                  </a:lnTo>
                  <a:lnTo>
                    <a:pt x="12" y="1991106"/>
                  </a:lnTo>
                  <a:lnTo>
                    <a:pt x="1828" y="1991106"/>
                  </a:lnTo>
                  <a:lnTo>
                    <a:pt x="1828" y="2074329"/>
                  </a:lnTo>
                  <a:lnTo>
                    <a:pt x="2578" y="2074329"/>
                  </a:lnTo>
                  <a:lnTo>
                    <a:pt x="2578" y="2102332"/>
                  </a:lnTo>
                  <a:lnTo>
                    <a:pt x="929932" y="2102332"/>
                  </a:lnTo>
                  <a:lnTo>
                    <a:pt x="929932" y="2066201"/>
                  </a:lnTo>
                  <a:lnTo>
                    <a:pt x="928433" y="2066201"/>
                  </a:lnTo>
                  <a:lnTo>
                    <a:pt x="928433" y="1991106"/>
                  </a:lnTo>
                  <a:lnTo>
                    <a:pt x="931557" y="1991106"/>
                  </a:lnTo>
                  <a:lnTo>
                    <a:pt x="931557" y="1980869"/>
                  </a:lnTo>
                  <a:close/>
                </a:path>
              </a:pathLst>
            </a:custGeom>
            <a:solidFill>
              <a:srgbClr val="4B4A4B"/>
            </a:solidFill>
          </p:spPr>
          <p:txBody>
            <a:bodyPr wrap="square" lIns="0" tIns="0" rIns="0" bIns="0" rtlCol="0"/>
            <a:lstStyle/>
            <a:p>
              <a:endParaRPr/>
            </a:p>
          </p:txBody>
        </p:sp>
        <p:sp>
          <p:nvSpPr>
            <p:cNvPr id="137" name="object 74">
              <a:extLst>
                <a:ext uri="{FF2B5EF4-FFF2-40B4-BE49-F238E27FC236}">
                  <a16:creationId xmlns:a16="http://schemas.microsoft.com/office/drawing/2014/main" id="{32A28CDF-2991-43FC-8386-B2CF5ECD1471}"/>
                </a:ext>
              </a:extLst>
            </p:cNvPr>
            <p:cNvSpPr/>
            <p:nvPr/>
          </p:nvSpPr>
          <p:spPr>
            <a:xfrm>
              <a:off x="4847863" y="7195184"/>
              <a:ext cx="272342" cy="68899"/>
            </a:xfrm>
            <a:custGeom>
              <a:avLst/>
              <a:gdLst/>
              <a:ahLst/>
              <a:cxnLst/>
              <a:rect l="l" t="t" r="r" b="b"/>
              <a:pathLst>
                <a:path w="584834" h="147954">
                  <a:moveTo>
                    <a:pt x="583793" y="0"/>
                  </a:moveTo>
                  <a:lnTo>
                    <a:pt x="0" y="4387"/>
                  </a:lnTo>
                  <a:lnTo>
                    <a:pt x="1005" y="147922"/>
                  </a:lnTo>
                  <a:lnTo>
                    <a:pt x="584725" y="143608"/>
                  </a:lnTo>
                  <a:lnTo>
                    <a:pt x="583793" y="0"/>
                  </a:lnTo>
                  <a:close/>
                </a:path>
              </a:pathLst>
            </a:custGeom>
            <a:solidFill>
              <a:srgbClr val="5A5758"/>
            </a:solidFill>
          </p:spPr>
          <p:txBody>
            <a:bodyPr wrap="square" lIns="0" tIns="0" rIns="0" bIns="0" rtlCol="0"/>
            <a:lstStyle/>
            <a:p>
              <a:endParaRPr/>
            </a:p>
          </p:txBody>
        </p:sp>
        <p:sp>
          <p:nvSpPr>
            <p:cNvPr id="138" name="object 75">
              <a:extLst>
                <a:ext uri="{FF2B5EF4-FFF2-40B4-BE49-F238E27FC236}">
                  <a16:creationId xmlns:a16="http://schemas.microsoft.com/office/drawing/2014/main" id="{60C419ED-4E75-4FE7-97FB-BD1DA17DE2F9}"/>
                </a:ext>
              </a:extLst>
            </p:cNvPr>
            <p:cNvSpPr/>
            <p:nvPr/>
          </p:nvSpPr>
          <p:spPr>
            <a:xfrm>
              <a:off x="5119718" y="7193646"/>
              <a:ext cx="201669" cy="66829"/>
            </a:xfrm>
            <a:custGeom>
              <a:avLst/>
              <a:gdLst/>
              <a:ahLst/>
              <a:cxnLst/>
              <a:rect l="l" t="t" r="r" b="b"/>
              <a:pathLst>
                <a:path w="433070" h="143509">
                  <a:moveTo>
                    <a:pt x="431892" y="0"/>
                  </a:moveTo>
                  <a:lnTo>
                    <a:pt x="0" y="3308"/>
                  </a:lnTo>
                  <a:lnTo>
                    <a:pt x="942" y="143461"/>
                  </a:lnTo>
                  <a:lnTo>
                    <a:pt x="433002" y="140299"/>
                  </a:lnTo>
                  <a:lnTo>
                    <a:pt x="431892" y="0"/>
                  </a:lnTo>
                  <a:close/>
                </a:path>
              </a:pathLst>
            </a:custGeom>
            <a:solidFill>
              <a:srgbClr val="79797B"/>
            </a:solidFill>
          </p:spPr>
          <p:txBody>
            <a:bodyPr wrap="square" lIns="0" tIns="0" rIns="0" bIns="0" rtlCol="0"/>
            <a:lstStyle/>
            <a:p>
              <a:endParaRPr/>
            </a:p>
          </p:txBody>
        </p:sp>
        <p:sp>
          <p:nvSpPr>
            <p:cNvPr id="139" name="object 76">
              <a:extLst>
                <a:ext uri="{FF2B5EF4-FFF2-40B4-BE49-F238E27FC236}">
                  <a16:creationId xmlns:a16="http://schemas.microsoft.com/office/drawing/2014/main" id="{B2178E00-8581-4574-9D47-A3B546DBC674}"/>
                </a:ext>
              </a:extLst>
            </p:cNvPr>
            <p:cNvSpPr/>
            <p:nvPr/>
          </p:nvSpPr>
          <p:spPr>
            <a:xfrm>
              <a:off x="4860957" y="5508039"/>
              <a:ext cx="391214" cy="966947"/>
            </a:xfrm>
            <a:custGeom>
              <a:avLst/>
              <a:gdLst/>
              <a:ahLst/>
              <a:cxnLst/>
              <a:rect l="l" t="t" r="r" b="b"/>
              <a:pathLst>
                <a:path w="840104" h="2076450">
                  <a:moveTo>
                    <a:pt x="744423" y="95224"/>
                  </a:moveTo>
                  <a:lnTo>
                    <a:pt x="738670" y="0"/>
                  </a:lnTo>
                  <a:lnTo>
                    <a:pt x="68059" y="0"/>
                  </a:lnTo>
                  <a:lnTo>
                    <a:pt x="68059" y="97205"/>
                  </a:lnTo>
                  <a:lnTo>
                    <a:pt x="744423" y="95224"/>
                  </a:lnTo>
                  <a:close/>
                </a:path>
                <a:path w="840104" h="2076450">
                  <a:moveTo>
                    <a:pt x="793013" y="1088415"/>
                  </a:moveTo>
                  <a:lnTo>
                    <a:pt x="785152" y="987374"/>
                  </a:lnTo>
                  <a:lnTo>
                    <a:pt x="34988" y="987374"/>
                  </a:lnTo>
                  <a:lnTo>
                    <a:pt x="29235" y="1092263"/>
                  </a:lnTo>
                  <a:lnTo>
                    <a:pt x="793013" y="1088415"/>
                  </a:lnTo>
                  <a:close/>
                </a:path>
                <a:path w="840104" h="2076450">
                  <a:moveTo>
                    <a:pt x="839749" y="2075827"/>
                  </a:moveTo>
                  <a:lnTo>
                    <a:pt x="831850" y="1980539"/>
                  </a:lnTo>
                  <a:lnTo>
                    <a:pt x="0" y="1980539"/>
                  </a:lnTo>
                  <a:lnTo>
                    <a:pt x="0" y="2073846"/>
                  </a:lnTo>
                  <a:lnTo>
                    <a:pt x="839749" y="2075827"/>
                  </a:lnTo>
                  <a:close/>
                </a:path>
              </a:pathLst>
            </a:custGeom>
            <a:solidFill>
              <a:srgbClr val="000000">
                <a:alpha val="9999"/>
              </a:srgbClr>
            </a:solidFill>
          </p:spPr>
          <p:txBody>
            <a:bodyPr wrap="square" lIns="0" tIns="0" rIns="0" bIns="0" rtlCol="0"/>
            <a:lstStyle/>
            <a:p>
              <a:endParaRPr/>
            </a:p>
          </p:txBody>
        </p:sp>
        <p:sp>
          <p:nvSpPr>
            <p:cNvPr id="140" name="object 77">
              <a:extLst>
                <a:ext uri="{FF2B5EF4-FFF2-40B4-BE49-F238E27FC236}">
                  <a16:creationId xmlns:a16="http://schemas.microsoft.com/office/drawing/2014/main" id="{DCF7569D-085F-49F2-9AF0-E31DF00CF6D4}"/>
                </a:ext>
              </a:extLst>
            </p:cNvPr>
            <p:cNvSpPr/>
            <p:nvPr/>
          </p:nvSpPr>
          <p:spPr>
            <a:xfrm>
              <a:off x="7985328" y="6415466"/>
              <a:ext cx="145485" cy="249277"/>
            </a:xfrm>
            <a:custGeom>
              <a:avLst/>
              <a:gdLst/>
              <a:ahLst/>
              <a:cxnLst/>
              <a:rect l="l" t="t" r="r" b="b"/>
              <a:pathLst>
                <a:path w="312419" h="535304">
                  <a:moveTo>
                    <a:pt x="0" y="534695"/>
                  </a:moveTo>
                  <a:lnTo>
                    <a:pt x="311917" y="534695"/>
                  </a:lnTo>
                  <a:lnTo>
                    <a:pt x="311917" y="0"/>
                  </a:lnTo>
                  <a:lnTo>
                    <a:pt x="0" y="0"/>
                  </a:lnTo>
                  <a:lnTo>
                    <a:pt x="0" y="534695"/>
                  </a:lnTo>
                  <a:close/>
                </a:path>
              </a:pathLst>
            </a:custGeom>
            <a:solidFill>
              <a:srgbClr val="B9B9B9"/>
            </a:solidFill>
          </p:spPr>
          <p:txBody>
            <a:bodyPr wrap="square" lIns="0" tIns="0" rIns="0" bIns="0" rtlCol="0"/>
            <a:lstStyle/>
            <a:p>
              <a:endParaRPr/>
            </a:p>
          </p:txBody>
        </p:sp>
        <p:sp>
          <p:nvSpPr>
            <p:cNvPr id="141" name="object 78">
              <a:extLst>
                <a:ext uri="{FF2B5EF4-FFF2-40B4-BE49-F238E27FC236}">
                  <a16:creationId xmlns:a16="http://schemas.microsoft.com/office/drawing/2014/main" id="{DA551EB6-ED9B-4DAF-9D4D-F8A78465914E}"/>
                </a:ext>
              </a:extLst>
            </p:cNvPr>
            <p:cNvSpPr/>
            <p:nvPr/>
          </p:nvSpPr>
          <p:spPr>
            <a:xfrm>
              <a:off x="7985328" y="6116747"/>
              <a:ext cx="145485" cy="248982"/>
            </a:xfrm>
            <a:custGeom>
              <a:avLst/>
              <a:gdLst/>
              <a:ahLst/>
              <a:cxnLst/>
              <a:rect l="l" t="t" r="r" b="b"/>
              <a:pathLst>
                <a:path w="312419" h="534670">
                  <a:moveTo>
                    <a:pt x="0" y="534580"/>
                  </a:moveTo>
                  <a:lnTo>
                    <a:pt x="311917" y="534580"/>
                  </a:lnTo>
                  <a:lnTo>
                    <a:pt x="311917" y="0"/>
                  </a:lnTo>
                  <a:lnTo>
                    <a:pt x="0" y="0"/>
                  </a:lnTo>
                  <a:lnTo>
                    <a:pt x="0" y="534580"/>
                  </a:lnTo>
                  <a:close/>
                </a:path>
              </a:pathLst>
            </a:custGeom>
            <a:solidFill>
              <a:srgbClr val="B9B9B9"/>
            </a:solidFill>
          </p:spPr>
          <p:txBody>
            <a:bodyPr wrap="square" lIns="0" tIns="0" rIns="0" bIns="0" rtlCol="0"/>
            <a:lstStyle/>
            <a:p>
              <a:endParaRPr/>
            </a:p>
          </p:txBody>
        </p:sp>
        <p:sp>
          <p:nvSpPr>
            <p:cNvPr id="142" name="object 79">
              <a:extLst>
                <a:ext uri="{FF2B5EF4-FFF2-40B4-BE49-F238E27FC236}">
                  <a16:creationId xmlns:a16="http://schemas.microsoft.com/office/drawing/2014/main" id="{9DE4E4B3-D99E-4DAA-8BB6-9F23F4CB300C}"/>
                </a:ext>
              </a:extLst>
            </p:cNvPr>
            <p:cNvSpPr/>
            <p:nvPr/>
          </p:nvSpPr>
          <p:spPr>
            <a:xfrm>
              <a:off x="7985328" y="5817999"/>
              <a:ext cx="145485" cy="248982"/>
            </a:xfrm>
            <a:custGeom>
              <a:avLst/>
              <a:gdLst/>
              <a:ahLst/>
              <a:cxnLst/>
              <a:rect l="l" t="t" r="r" b="b"/>
              <a:pathLst>
                <a:path w="312419" h="534670">
                  <a:moveTo>
                    <a:pt x="0" y="534611"/>
                  </a:moveTo>
                  <a:lnTo>
                    <a:pt x="311917" y="534611"/>
                  </a:lnTo>
                  <a:lnTo>
                    <a:pt x="311917" y="0"/>
                  </a:lnTo>
                  <a:lnTo>
                    <a:pt x="0" y="0"/>
                  </a:lnTo>
                  <a:lnTo>
                    <a:pt x="0" y="534611"/>
                  </a:lnTo>
                  <a:close/>
                </a:path>
              </a:pathLst>
            </a:custGeom>
            <a:solidFill>
              <a:srgbClr val="B9B9B9"/>
            </a:solidFill>
          </p:spPr>
          <p:txBody>
            <a:bodyPr wrap="square" lIns="0" tIns="0" rIns="0" bIns="0" rtlCol="0"/>
            <a:lstStyle/>
            <a:p>
              <a:endParaRPr/>
            </a:p>
          </p:txBody>
        </p:sp>
        <p:sp>
          <p:nvSpPr>
            <p:cNvPr id="143" name="object 80">
              <a:extLst>
                <a:ext uri="{FF2B5EF4-FFF2-40B4-BE49-F238E27FC236}">
                  <a16:creationId xmlns:a16="http://schemas.microsoft.com/office/drawing/2014/main" id="{DF62CD6B-CA94-4E3A-B57A-439811AF8C02}"/>
                </a:ext>
              </a:extLst>
            </p:cNvPr>
            <p:cNvSpPr/>
            <p:nvPr/>
          </p:nvSpPr>
          <p:spPr>
            <a:xfrm>
              <a:off x="7985328" y="5494358"/>
              <a:ext cx="145485" cy="273820"/>
            </a:xfrm>
            <a:custGeom>
              <a:avLst/>
              <a:gdLst/>
              <a:ahLst/>
              <a:cxnLst/>
              <a:rect l="l" t="t" r="r" b="b"/>
              <a:pathLst>
                <a:path w="312419" h="588010">
                  <a:moveTo>
                    <a:pt x="0" y="587950"/>
                  </a:moveTo>
                  <a:lnTo>
                    <a:pt x="311917" y="587950"/>
                  </a:lnTo>
                  <a:lnTo>
                    <a:pt x="311917" y="0"/>
                  </a:lnTo>
                  <a:lnTo>
                    <a:pt x="0" y="0"/>
                  </a:lnTo>
                  <a:lnTo>
                    <a:pt x="0" y="587950"/>
                  </a:lnTo>
                  <a:close/>
                </a:path>
              </a:pathLst>
            </a:custGeom>
            <a:solidFill>
              <a:srgbClr val="B9B9B9"/>
            </a:solidFill>
          </p:spPr>
          <p:txBody>
            <a:bodyPr wrap="square" lIns="0" tIns="0" rIns="0" bIns="0" rtlCol="0"/>
            <a:lstStyle/>
            <a:p>
              <a:endParaRPr/>
            </a:p>
          </p:txBody>
        </p:sp>
        <p:sp>
          <p:nvSpPr>
            <p:cNvPr id="144" name="object 81">
              <a:extLst>
                <a:ext uri="{FF2B5EF4-FFF2-40B4-BE49-F238E27FC236}">
                  <a16:creationId xmlns:a16="http://schemas.microsoft.com/office/drawing/2014/main" id="{520BF6C8-6279-4133-B7B7-EA89ED6BA999}"/>
                </a:ext>
              </a:extLst>
            </p:cNvPr>
            <p:cNvSpPr/>
            <p:nvPr/>
          </p:nvSpPr>
          <p:spPr>
            <a:xfrm>
              <a:off x="7985328" y="5309871"/>
              <a:ext cx="145485" cy="248982"/>
            </a:xfrm>
            <a:custGeom>
              <a:avLst/>
              <a:gdLst/>
              <a:ahLst/>
              <a:cxnLst/>
              <a:rect l="l" t="t" r="r" b="b"/>
              <a:pathLst>
                <a:path w="312419" h="534670">
                  <a:moveTo>
                    <a:pt x="0" y="534622"/>
                  </a:moveTo>
                  <a:lnTo>
                    <a:pt x="311917" y="534622"/>
                  </a:lnTo>
                  <a:lnTo>
                    <a:pt x="311917" y="0"/>
                  </a:lnTo>
                  <a:lnTo>
                    <a:pt x="0" y="0"/>
                  </a:lnTo>
                  <a:lnTo>
                    <a:pt x="0" y="534622"/>
                  </a:lnTo>
                  <a:close/>
                </a:path>
              </a:pathLst>
            </a:custGeom>
            <a:solidFill>
              <a:srgbClr val="B9B9B9"/>
            </a:solidFill>
          </p:spPr>
          <p:txBody>
            <a:bodyPr wrap="square" lIns="0" tIns="0" rIns="0" bIns="0" rtlCol="0"/>
            <a:lstStyle/>
            <a:p>
              <a:endParaRPr/>
            </a:p>
          </p:txBody>
        </p:sp>
        <p:sp>
          <p:nvSpPr>
            <p:cNvPr id="145" name="object 82">
              <a:extLst>
                <a:ext uri="{FF2B5EF4-FFF2-40B4-BE49-F238E27FC236}">
                  <a16:creationId xmlns:a16="http://schemas.microsoft.com/office/drawing/2014/main" id="{03079968-DE5A-46D6-9197-75ECB120A4D7}"/>
                </a:ext>
              </a:extLst>
            </p:cNvPr>
            <p:cNvSpPr/>
            <p:nvPr/>
          </p:nvSpPr>
          <p:spPr>
            <a:xfrm>
              <a:off x="7985328" y="7037874"/>
              <a:ext cx="145485" cy="286240"/>
            </a:xfrm>
            <a:custGeom>
              <a:avLst/>
              <a:gdLst/>
              <a:ahLst/>
              <a:cxnLst/>
              <a:rect l="l" t="t" r="r" b="b"/>
              <a:pathLst>
                <a:path w="312419" h="614679">
                  <a:moveTo>
                    <a:pt x="0" y="614640"/>
                  </a:moveTo>
                  <a:lnTo>
                    <a:pt x="311917" y="614640"/>
                  </a:lnTo>
                  <a:lnTo>
                    <a:pt x="311917" y="0"/>
                  </a:lnTo>
                  <a:lnTo>
                    <a:pt x="0" y="0"/>
                  </a:lnTo>
                  <a:lnTo>
                    <a:pt x="0" y="614640"/>
                  </a:lnTo>
                  <a:close/>
                </a:path>
              </a:pathLst>
            </a:custGeom>
            <a:solidFill>
              <a:srgbClr val="B9B9B9"/>
            </a:solidFill>
          </p:spPr>
          <p:txBody>
            <a:bodyPr wrap="square" lIns="0" tIns="0" rIns="0" bIns="0" rtlCol="0"/>
            <a:lstStyle/>
            <a:p>
              <a:endParaRPr/>
            </a:p>
          </p:txBody>
        </p:sp>
        <p:sp>
          <p:nvSpPr>
            <p:cNvPr id="146" name="object 83">
              <a:extLst>
                <a:ext uri="{FF2B5EF4-FFF2-40B4-BE49-F238E27FC236}">
                  <a16:creationId xmlns:a16="http://schemas.microsoft.com/office/drawing/2014/main" id="{44FB8C62-D989-483D-8F08-3905184D8749}"/>
                </a:ext>
              </a:extLst>
            </p:cNvPr>
            <p:cNvSpPr/>
            <p:nvPr/>
          </p:nvSpPr>
          <p:spPr>
            <a:xfrm>
              <a:off x="7985328" y="6714219"/>
              <a:ext cx="145485" cy="274116"/>
            </a:xfrm>
            <a:custGeom>
              <a:avLst/>
              <a:gdLst/>
              <a:ahLst/>
              <a:cxnLst/>
              <a:rect l="l" t="t" r="r" b="b"/>
              <a:pathLst>
                <a:path w="312419" h="588645">
                  <a:moveTo>
                    <a:pt x="0" y="588097"/>
                  </a:moveTo>
                  <a:lnTo>
                    <a:pt x="311917" y="588097"/>
                  </a:lnTo>
                  <a:lnTo>
                    <a:pt x="311917" y="0"/>
                  </a:lnTo>
                  <a:lnTo>
                    <a:pt x="0" y="0"/>
                  </a:lnTo>
                  <a:lnTo>
                    <a:pt x="0" y="588097"/>
                  </a:lnTo>
                  <a:close/>
                </a:path>
              </a:pathLst>
            </a:custGeom>
            <a:solidFill>
              <a:srgbClr val="B9B9B9"/>
            </a:solidFill>
          </p:spPr>
          <p:txBody>
            <a:bodyPr wrap="square" lIns="0" tIns="0" rIns="0" bIns="0" rtlCol="0"/>
            <a:lstStyle/>
            <a:p>
              <a:endParaRPr/>
            </a:p>
          </p:txBody>
        </p:sp>
        <p:sp>
          <p:nvSpPr>
            <p:cNvPr id="147" name="object 84">
              <a:extLst>
                <a:ext uri="{FF2B5EF4-FFF2-40B4-BE49-F238E27FC236}">
                  <a16:creationId xmlns:a16="http://schemas.microsoft.com/office/drawing/2014/main" id="{3E23109B-E29D-4443-93D9-A1340814E3BD}"/>
                </a:ext>
              </a:extLst>
            </p:cNvPr>
            <p:cNvSpPr/>
            <p:nvPr/>
          </p:nvSpPr>
          <p:spPr>
            <a:xfrm>
              <a:off x="7985328" y="5011137"/>
              <a:ext cx="145485" cy="248982"/>
            </a:xfrm>
            <a:custGeom>
              <a:avLst/>
              <a:gdLst/>
              <a:ahLst/>
              <a:cxnLst/>
              <a:rect l="l" t="t" r="r" b="b"/>
              <a:pathLst>
                <a:path w="312419" h="534670">
                  <a:moveTo>
                    <a:pt x="0" y="534580"/>
                  </a:moveTo>
                  <a:lnTo>
                    <a:pt x="311917" y="534580"/>
                  </a:lnTo>
                  <a:lnTo>
                    <a:pt x="311917" y="0"/>
                  </a:lnTo>
                  <a:lnTo>
                    <a:pt x="0" y="0"/>
                  </a:lnTo>
                  <a:lnTo>
                    <a:pt x="0" y="534580"/>
                  </a:lnTo>
                  <a:close/>
                </a:path>
              </a:pathLst>
            </a:custGeom>
            <a:solidFill>
              <a:srgbClr val="B9B9B9"/>
            </a:solidFill>
          </p:spPr>
          <p:txBody>
            <a:bodyPr wrap="square" lIns="0" tIns="0" rIns="0" bIns="0" rtlCol="0"/>
            <a:lstStyle/>
            <a:p>
              <a:endParaRPr/>
            </a:p>
          </p:txBody>
        </p:sp>
        <p:sp>
          <p:nvSpPr>
            <p:cNvPr id="148" name="object 85">
              <a:extLst>
                <a:ext uri="{FF2B5EF4-FFF2-40B4-BE49-F238E27FC236}">
                  <a16:creationId xmlns:a16="http://schemas.microsoft.com/office/drawing/2014/main" id="{2AD0A268-6504-4287-865E-3F494956EE83}"/>
                </a:ext>
              </a:extLst>
            </p:cNvPr>
            <p:cNvSpPr/>
            <p:nvPr/>
          </p:nvSpPr>
          <p:spPr>
            <a:xfrm>
              <a:off x="8130580" y="6415466"/>
              <a:ext cx="145485" cy="249277"/>
            </a:xfrm>
            <a:custGeom>
              <a:avLst/>
              <a:gdLst/>
              <a:ahLst/>
              <a:cxnLst/>
              <a:rect l="l" t="t" r="r" b="b"/>
              <a:pathLst>
                <a:path w="312419" h="535304">
                  <a:moveTo>
                    <a:pt x="0" y="534695"/>
                  </a:moveTo>
                  <a:lnTo>
                    <a:pt x="311917" y="534695"/>
                  </a:lnTo>
                  <a:lnTo>
                    <a:pt x="311917" y="0"/>
                  </a:lnTo>
                  <a:lnTo>
                    <a:pt x="0" y="0"/>
                  </a:lnTo>
                  <a:lnTo>
                    <a:pt x="0" y="534695"/>
                  </a:lnTo>
                  <a:close/>
                </a:path>
              </a:pathLst>
            </a:custGeom>
            <a:solidFill>
              <a:srgbClr val="E8E2E8"/>
            </a:solidFill>
          </p:spPr>
          <p:txBody>
            <a:bodyPr wrap="square" lIns="0" tIns="0" rIns="0" bIns="0" rtlCol="0"/>
            <a:lstStyle/>
            <a:p>
              <a:endParaRPr/>
            </a:p>
          </p:txBody>
        </p:sp>
        <p:sp>
          <p:nvSpPr>
            <p:cNvPr id="149" name="object 86">
              <a:extLst>
                <a:ext uri="{FF2B5EF4-FFF2-40B4-BE49-F238E27FC236}">
                  <a16:creationId xmlns:a16="http://schemas.microsoft.com/office/drawing/2014/main" id="{B140273C-A9AE-4E05-BC1E-4FF6F9FBDFA1}"/>
                </a:ext>
              </a:extLst>
            </p:cNvPr>
            <p:cNvSpPr/>
            <p:nvPr/>
          </p:nvSpPr>
          <p:spPr>
            <a:xfrm>
              <a:off x="8130580" y="6116747"/>
              <a:ext cx="145485" cy="248982"/>
            </a:xfrm>
            <a:custGeom>
              <a:avLst/>
              <a:gdLst/>
              <a:ahLst/>
              <a:cxnLst/>
              <a:rect l="l" t="t" r="r" b="b"/>
              <a:pathLst>
                <a:path w="312419" h="534670">
                  <a:moveTo>
                    <a:pt x="0" y="534580"/>
                  </a:moveTo>
                  <a:lnTo>
                    <a:pt x="311917" y="534580"/>
                  </a:lnTo>
                  <a:lnTo>
                    <a:pt x="311917" y="0"/>
                  </a:lnTo>
                  <a:lnTo>
                    <a:pt x="0" y="0"/>
                  </a:lnTo>
                  <a:lnTo>
                    <a:pt x="0" y="534580"/>
                  </a:lnTo>
                  <a:close/>
                </a:path>
              </a:pathLst>
            </a:custGeom>
            <a:solidFill>
              <a:srgbClr val="E8E2E8"/>
            </a:solidFill>
          </p:spPr>
          <p:txBody>
            <a:bodyPr wrap="square" lIns="0" tIns="0" rIns="0" bIns="0" rtlCol="0"/>
            <a:lstStyle/>
            <a:p>
              <a:endParaRPr/>
            </a:p>
          </p:txBody>
        </p:sp>
        <p:sp>
          <p:nvSpPr>
            <p:cNvPr id="150" name="object 87">
              <a:extLst>
                <a:ext uri="{FF2B5EF4-FFF2-40B4-BE49-F238E27FC236}">
                  <a16:creationId xmlns:a16="http://schemas.microsoft.com/office/drawing/2014/main" id="{DEB94217-ADE3-4B4E-BFED-046FD06C650C}"/>
                </a:ext>
              </a:extLst>
            </p:cNvPr>
            <p:cNvSpPr/>
            <p:nvPr/>
          </p:nvSpPr>
          <p:spPr>
            <a:xfrm>
              <a:off x="8130580" y="5817999"/>
              <a:ext cx="145485" cy="248982"/>
            </a:xfrm>
            <a:custGeom>
              <a:avLst/>
              <a:gdLst/>
              <a:ahLst/>
              <a:cxnLst/>
              <a:rect l="l" t="t" r="r" b="b"/>
              <a:pathLst>
                <a:path w="312419" h="534670">
                  <a:moveTo>
                    <a:pt x="0" y="534611"/>
                  </a:moveTo>
                  <a:lnTo>
                    <a:pt x="311917" y="534611"/>
                  </a:lnTo>
                  <a:lnTo>
                    <a:pt x="311917" y="0"/>
                  </a:lnTo>
                  <a:lnTo>
                    <a:pt x="0" y="0"/>
                  </a:lnTo>
                  <a:lnTo>
                    <a:pt x="0" y="534611"/>
                  </a:lnTo>
                  <a:close/>
                </a:path>
              </a:pathLst>
            </a:custGeom>
            <a:solidFill>
              <a:srgbClr val="E8E2E8"/>
            </a:solidFill>
          </p:spPr>
          <p:txBody>
            <a:bodyPr wrap="square" lIns="0" tIns="0" rIns="0" bIns="0" rtlCol="0"/>
            <a:lstStyle/>
            <a:p>
              <a:endParaRPr/>
            </a:p>
          </p:txBody>
        </p:sp>
        <p:sp>
          <p:nvSpPr>
            <p:cNvPr id="151" name="object 88">
              <a:extLst>
                <a:ext uri="{FF2B5EF4-FFF2-40B4-BE49-F238E27FC236}">
                  <a16:creationId xmlns:a16="http://schemas.microsoft.com/office/drawing/2014/main" id="{7A0CC32D-1DF2-42E9-844F-B4DBD40A9B00}"/>
                </a:ext>
              </a:extLst>
            </p:cNvPr>
            <p:cNvSpPr/>
            <p:nvPr/>
          </p:nvSpPr>
          <p:spPr>
            <a:xfrm>
              <a:off x="8130580" y="5494358"/>
              <a:ext cx="145485" cy="273820"/>
            </a:xfrm>
            <a:custGeom>
              <a:avLst/>
              <a:gdLst/>
              <a:ahLst/>
              <a:cxnLst/>
              <a:rect l="l" t="t" r="r" b="b"/>
              <a:pathLst>
                <a:path w="312419" h="588010">
                  <a:moveTo>
                    <a:pt x="0" y="587950"/>
                  </a:moveTo>
                  <a:lnTo>
                    <a:pt x="311917" y="587950"/>
                  </a:lnTo>
                  <a:lnTo>
                    <a:pt x="311917" y="0"/>
                  </a:lnTo>
                  <a:lnTo>
                    <a:pt x="0" y="0"/>
                  </a:lnTo>
                  <a:lnTo>
                    <a:pt x="0" y="587950"/>
                  </a:lnTo>
                  <a:close/>
                </a:path>
              </a:pathLst>
            </a:custGeom>
            <a:solidFill>
              <a:srgbClr val="E8E2E8"/>
            </a:solidFill>
          </p:spPr>
          <p:txBody>
            <a:bodyPr wrap="square" lIns="0" tIns="0" rIns="0" bIns="0" rtlCol="0"/>
            <a:lstStyle/>
            <a:p>
              <a:endParaRPr/>
            </a:p>
          </p:txBody>
        </p:sp>
        <p:sp>
          <p:nvSpPr>
            <p:cNvPr id="152" name="object 89">
              <a:extLst>
                <a:ext uri="{FF2B5EF4-FFF2-40B4-BE49-F238E27FC236}">
                  <a16:creationId xmlns:a16="http://schemas.microsoft.com/office/drawing/2014/main" id="{83CEA666-6FC2-4C0B-BD97-63B14776BCE7}"/>
                </a:ext>
              </a:extLst>
            </p:cNvPr>
            <p:cNvSpPr/>
            <p:nvPr/>
          </p:nvSpPr>
          <p:spPr>
            <a:xfrm>
              <a:off x="8130580" y="5309871"/>
              <a:ext cx="145485" cy="248982"/>
            </a:xfrm>
            <a:custGeom>
              <a:avLst/>
              <a:gdLst/>
              <a:ahLst/>
              <a:cxnLst/>
              <a:rect l="l" t="t" r="r" b="b"/>
              <a:pathLst>
                <a:path w="312419" h="534670">
                  <a:moveTo>
                    <a:pt x="0" y="534622"/>
                  </a:moveTo>
                  <a:lnTo>
                    <a:pt x="311917" y="534622"/>
                  </a:lnTo>
                  <a:lnTo>
                    <a:pt x="311917" y="0"/>
                  </a:lnTo>
                  <a:lnTo>
                    <a:pt x="0" y="0"/>
                  </a:lnTo>
                  <a:lnTo>
                    <a:pt x="0" y="534622"/>
                  </a:lnTo>
                  <a:close/>
                </a:path>
              </a:pathLst>
            </a:custGeom>
            <a:solidFill>
              <a:srgbClr val="E8E2E8"/>
            </a:solidFill>
          </p:spPr>
          <p:txBody>
            <a:bodyPr wrap="square" lIns="0" tIns="0" rIns="0" bIns="0" rtlCol="0"/>
            <a:lstStyle/>
            <a:p>
              <a:endParaRPr/>
            </a:p>
          </p:txBody>
        </p:sp>
        <p:sp>
          <p:nvSpPr>
            <p:cNvPr id="153" name="object 90">
              <a:extLst>
                <a:ext uri="{FF2B5EF4-FFF2-40B4-BE49-F238E27FC236}">
                  <a16:creationId xmlns:a16="http://schemas.microsoft.com/office/drawing/2014/main" id="{C691C602-D03E-4364-BFEA-DD3BA7B8E4E6}"/>
                </a:ext>
              </a:extLst>
            </p:cNvPr>
            <p:cNvSpPr/>
            <p:nvPr/>
          </p:nvSpPr>
          <p:spPr>
            <a:xfrm>
              <a:off x="8130580" y="7037874"/>
              <a:ext cx="145485" cy="286240"/>
            </a:xfrm>
            <a:custGeom>
              <a:avLst/>
              <a:gdLst/>
              <a:ahLst/>
              <a:cxnLst/>
              <a:rect l="l" t="t" r="r" b="b"/>
              <a:pathLst>
                <a:path w="312419" h="614679">
                  <a:moveTo>
                    <a:pt x="0" y="614640"/>
                  </a:moveTo>
                  <a:lnTo>
                    <a:pt x="311917" y="614640"/>
                  </a:lnTo>
                  <a:lnTo>
                    <a:pt x="311917" y="0"/>
                  </a:lnTo>
                  <a:lnTo>
                    <a:pt x="0" y="0"/>
                  </a:lnTo>
                  <a:lnTo>
                    <a:pt x="0" y="614640"/>
                  </a:lnTo>
                  <a:close/>
                </a:path>
              </a:pathLst>
            </a:custGeom>
            <a:solidFill>
              <a:srgbClr val="E8E2E8"/>
            </a:solidFill>
          </p:spPr>
          <p:txBody>
            <a:bodyPr wrap="square" lIns="0" tIns="0" rIns="0" bIns="0" rtlCol="0"/>
            <a:lstStyle/>
            <a:p>
              <a:endParaRPr/>
            </a:p>
          </p:txBody>
        </p:sp>
        <p:sp>
          <p:nvSpPr>
            <p:cNvPr id="154" name="object 91">
              <a:extLst>
                <a:ext uri="{FF2B5EF4-FFF2-40B4-BE49-F238E27FC236}">
                  <a16:creationId xmlns:a16="http://schemas.microsoft.com/office/drawing/2014/main" id="{90F99ACF-0BEF-49A4-8D34-6A3D05CE0945}"/>
                </a:ext>
              </a:extLst>
            </p:cNvPr>
            <p:cNvSpPr/>
            <p:nvPr/>
          </p:nvSpPr>
          <p:spPr>
            <a:xfrm>
              <a:off x="8130580" y="6714219"/>
              <a:ext cx="145485" cy="274116"/>
            </a:xfrm>
            <a:custGeom>
              <a:avLst/>
              <a:gdLst/>
              <a:ahLst/>
              <a:cxnLst/>
              <a:rect l="l" t="t" r="r" b="b"/>
              <a:pathLst>
                <a:path w="312419" h="588645">
                  <a:moveTo>
                    <a:pt x="0" y="588097"/>
                  </a:moveTo>
                  <a:lnTo>
                    <a:pt x="311917" y="588097"/>
                  </a:lnTo>
                  <a:lnTo>
                    <a:pt x="311917" y="0"/>
                  </a:lnTo>
                  <a:lnTo>
                    <a:pt x="0" y="0"/>
                  </a:lnTo>
                  <a:lnTo>
                    <a:pt x="0" y="588097"/>
                  </a:lnTo>
                  <a:close/>
                </a:path>
              </a:pathLst>
            </a:custGeom>
            <a:solidFill>
              <a:srgbClr val="E8E2E8"/>
            </a:solidFill>
          </p:spPr>
          <p:txBody>
            <a:bodyPr wrap="square" lIns="0" tIns="0" rIns="0" bIns="0" rtlCol="0"/>
            <a:lstStyle/>
            <a:p>
              <a:endParaRPr/>
            </a:p>
          </p:txBody>
        </p:sp>
        <p:sp>
          <p:nvSpPr>
            <p:cNvPr id="156" name="object 93">
              <a:extLst>
                <a:ext uri="{FF2B5EF4-FFF2-40B4-BE49-F238E27FC236}">
                  <a16:creationId xmlns:a16="http://schemas.microsoft.com/office/drawing/2014/main" id="{C8AF2F76-4CCE-4A7D-AE1D-C2855459EBE5}"/>
                </a:ext>
              </a:extLst>
            </p:cNvPr>
            <p:cNvSpPr/>
            <p:nvPr/>
          </p:nvSpPr>
          <p:spPr>
            <a:xfrm>
              <a:off x="8130580" y="5011137"/>
              <a:ext cx="145486" cy="248982"/>
            </a:xfrm>
            <a:custGeom>
              <a:avLst/>
              <a:gdLst/>
              <a:ahLst/>
              <a:cxnLst/>
              <a:rect l="l" t="t" r="r" b="b"/>
              <a:pathLst>
                <a:path w="312419" h="534670">
                  <a:moveTo>
                    <a:pt x="0" y="534580"/>
                  </a:moveTo>
                  <a:lnTo>
                    <a:pt x="311917" y="534580"/>
                  </a:lnTo>
                  <a:lnTo>
                    <a:pt x="311917" y="0"/>
                  </a:lnTo>
                  <a:lnTo>
                    <a:pt x="0" y="0"/>
                  </a:lnTo>
                  <a:lnTo>
                    <a:pt x="0" y="534580"/>
                  </a:lnTo>
                  <a:close/>
                </a:path>
              </a:pathLst>
            </a:custGeom>
            <a:solidFill>
              <a:srgbClr val="E8E2E8"/>
            </a:solidFill>
          </p:spPr>
          <p:txBody>
            <a:bodyPr wrap="square" lIns="0" tIns="0" rIns="0" bIns="0" rtlCol="0"/>
            <a:lstStyle/>
            <a:p>
              <a:endParaRPr/>
            </a:p>
          </p:txBody>
        </p:sp>
        <p:sp>
          <p:nvSpPr>
            <p:cNvPr id="157" name="object 94">
              <a:extLst>
                <a:ext uri="{FF2B5EF4-FFF2-40B4-BE49-F238E27FC236}">
                  <a16:creationId xmlns:a16="http://schemas.microsoft.com/office/drawing/2014/main" id="{4EFF4D3D-F557-4908-8ACF-3983B27B388E}"/>
                </a:ext>
              </a:extLst>
            </p:cNvPr>
            <p:cNvSpPr/>
            <p:nvPr/>
          </p:nvSpPr>
          <p:spPr>
            <a:xfrm>
              <a:off x="7939752" y="4961361"/>
              <a:ext cx="385892" cy="348633"/>
            </a:xfrm>
            <a:custGeom>
              <a:avLst/>
              <a:gdLst/>
              <a:ahLst/>
              <a:cxnLst/>
              <a:rect l="l" t="t" r="r" b="b"/>
              <a:pathLst>
                <a:path w="828675" h="748664">
                  <a:moveTo>
                    <a:pt x="828573" y="641477"/>
                  </a:moveTo>
                  <a:lnTo>
                    <a:pt x="0" y="641477"/>
                  </a:lnTo>
                  <a:lnTo>
                    <a:pt x="0" y="748411"/>
                  </a:lnTo>
                  <a:lnTo>
                    <a:pt x="828573" y="748411"/>
                  </a:lnTo>
                  <a:lnTo>
                    <a:pt x="828573" y="641477"/>
                  </a:lnTo>
                  <a:close/>
                </a:path>
                <a:path w="828675" h="748664">
                  <a:moveTo>
                    <a:pt x="828573" y="0"/>
                  </a:moveTo>
                  <a:lnTo>
                    <a:pt x="0" y="0"/>
                  </a:lnTo>
                  <a:lnTo>
                    <a:pt x="0" y="106895"/>
                  </a:lnTo>
                  <a:lnTo>
                    <a:pt x="828573" y="106895"/>
                  </a:lnTo>
                  <a:lnTo>
                    <a:pt x="828573" y="0"/>
                  </a:lnTo>
                  <a:close/>
                </a:path>
              </a:pathLst>
            </a:custGeom>
            <a:solidFill>
              <a:srgbClr val="4B4A4B"/>
            </a:solidFill>
          </p:spPr>
          <p:txBody>
            <a:bodyPr wrap="square" lIns="0" tIns="0" rIns="0" bIns="0" rtlCol="0"/>
            <a:lstStyle/>
            <a:p>
              <a:endParaRPr/>
            </a:p>
          </p:txBody>
        </p:sp>
        <p:sp>
          <p:nvSpPr>
            <p:cNvPr id="158" name="object 95">
              <a:extLst>
                <a:ext uri="{FF2B5EF4-FFF2-40B4-BE49-F238E27FC236}">
                  <a16:creationId xmlns:a16="http://schemas.microsoft.com/office/drawing/2014/main" id="{30FC1E0D-7DE6-4198-9B4F-A6BE05ED749D}"/>
                </a:ext>
              </a:extLst>
            </p:cNvPr>
            <p:cNvSpPr/>
            <p:nvPr/>
          </p:nvSpPr>
          <p:spPr>
            <a:xfrm>
              <a:off x="7939753" y="5558830"/>
              <a:ext cx="385892" cy="49973"/>
            </a:xfrm>
            <a:custGeom>
              <a:avLst/>
              <a:gdLst/>
              <a:ahLst/>
              <a:cxnLst/>
              <a:rect l="l" t="t" r="r" b="b"/>
              <a:pathLst>
                <a:path w="828675" h="107314">
                  <a:moveTo>
                    <a:pt x="828571" y="0"/>
                  </a:moveTo>
                  <a:lnTo>
                    <a:pt x="0" y="0"/>
                  </a:lnTo>
                  <a:lnTo>
                    <a:pt x="0" y="107001"/>
                  </a:lnTo>
                  <a:lnTo>
                    <a:pt x="828571" y="107001"/>
                  </a:lnTo>
                  <a:lnTo>
                    <a:pt x="828571" y="0"/>
                  </a:lnTo>
                  <a:close/>
                </a:path>
              </a:pathLst>
            </a:custGeom>
            <a:solidFill>
              <a:srgbClr val="4B4A4B"/>
            </a:solidFill>
          </p:spPr>
          <p:txBody>
            <a:bodyPr wrap="square" lIns="0" tIns="0" rIns="0" bIns="0" rtlCol="0"/>
            <a:lstStyle/>
            <a:p>
              <a:endParaRPr/>
            </a:p>
          </p:txBody>
        </p:sp>
        <p:sp>
          <p:nvSpPr>
            <p:cNvPr id="159" name="object 96">
              <a:extLst>
                <a:ext uri="{FF2B5EF4-FFF2-40B4-BE49-F238E27FC236}">
                  <a16:creationId xmlns:a16="http://schemas.microsoft.com/office/drawing/2014/main" id="{1FA63E55-24BD-4EED-A921-FC313D5A99C8}"/>
                </a:ext>
              </a:extLst>
            </p:cNvPr>
            <p:cNvSpPr/>
            <p:nvPr/>
          </p:nvSpPr>
          <p:spPr>
            <a:xfrm>
              <a:off x="7939753" y="5768151"/>
              <a:ext cx="385892" cy="49973"/>
            </a:xfrm>
            <a:custGeom>
              <a:avLst/>
              <a:gdLst/>
              <a:ahLst/>
              <a:cxnLst/>
              <a:rect l="l" t="t" r="r" b="b"/>
              <a:pathLst>
                <a:path w="828675" h="107314">
                  <a:moveTo>
                    <a:pt x="828571" y="0"/>
                  </a:moveTo>
                  <a:lnTo>
                    <a:pt x="0" y="0"/>
                  </a:lnTo>
                  <a:lnTo>
                    <a:pt x="0" y="107043"/>
                  </a:lnTo>
                  <a:lnTo>
                    <a:pt x="828571" y="107043"/>
                  </a:lnTo>
                  <a:lnTo>
                    <a:pt x="828571" y="0"/>
                  </a:lnTo>
                  <a:close/>
                </a:path>
              </a:pathLst>
            </a:custGeom>
            <a:solidFill>
              <a:srgbClr val="4B4A4B"/>
            </a:solidFill>
          </p:spPr>
          <p:txBody>
            <a:bodyPr wrap="square" lIns="0" tIns="0" rIns="0" bIns="0" rtlCol="0"/>
            <a:lstStyle/>
            <a:p>
              <a:endParaRPr/>
            </a:p>
          </p:txBody>
        </p:sp>
        <p:sp>
          <p:nvSpPr>
            <p:cNvPr id="160" name="object 97">
              <a:extLst>
                <a:ext uri="{FF2B5EF4-FFF2-40B4-BE49-F238E27FC236}">
                  <a16:creationId xmlns:a16="http://schemas.microsoft.com/office/drawing/2014/main" id="{230B194D-FECC-44FE-B602-816332A4F863}"/>
                </a:ext>
              </a:extLst>
            </p:cNvPr>
            <p:cNvSpPr/>
            <p:nvPr/>
          </p:nvSpPr>
          <p:spPr>
            <a:xfrm>
              <a:off x="7939753" y="6066953"/>
              <a:ext cx="385892" cy="49973"/>
            </a:xfrm>
            <a:custGeom>
              <a:avLst/>
              <a:gdLst/>
              <a:ahLst/>
              <a:cxnLst/>
              <a:rect l="l" t="t" r="r" b="b"/>
              <a:pathLst>
                <a:path w="828675" h="107314">
                  <a:moveTo>
                    <a:pt x="828571" y="0"/>
                  </a:moveTo>
                  <a:lnTo>
                    <a:pt x="0" y="0"/>
                  </a:lnTo>
                  <a:lnTo>
                    <a:pt x="0" y="106928"/>
                  </a:lnTo>
                  <a:lnTo>
                    <a:pt x="828571" y="106928"/>
                  </a:lnTo>
                  <a:lnTo>
                    <a:pt x="828571" y="0"/>
                  </a:lnTo>
                  <a:close/>
                </a:path>
              </a:pathLst>
            </a:custGeom>
            <a:solidFill>
              <a:srgbClr val="4B4A4B"/>
            </a:solidFill>
          </p:spPr>
          <p:txBody>
            <a:bodyPr wrap="square" lIns="0" tIns="0" rIns="0" bIns="0" rtlCol="0"/>
            <a:lstStyle/>
            <a:p>
              <a:endParaRPr/>
            </a:p>
          </p:txBody>
        </p:sp>
        <p:sp>
          <p:nvSpPr>
            <p:cNvPr id="161" name="object 98">
              <a:extLst>
                <a:ext uri="{FF2B5EF4-FFF2-40B4-BE49-F238E27FC236}">
                  <a16:creationId xmlns:a16="http://schemas.microsoft.com/office/drawing/2014/main" id="{F8F2D3E1-3A29-40B6-8054-7F2DDF5E1FB9}"/>
                </a:ext>
              </a:extLst>
            </p:cNvPr>
            <p:cNvSpPr/>
            <p:nvPr/>
          </p:nvSpPr>
          <p:spPr>
            <a:xfrm>
              <a:off x="7939753" y="6365687"/>
              <a:ext cx="385892" cy="49973"/>
            </a:xfrm>
            <a:custGeom>
              <a:avLst/>
              <a:gdLst/>
              <a:ahLst/>
              <a:cxnLst/>
              <a:rect l="l" t="t" r="r" b="b"/>
              <a:pathLst>
                <a:path w="828675" h="107314">
                  <a:moveTo>
                    <a:pt x="828571" y="0"/>
                  </a:moveTo>
                  <a:lnTo>
                    <a:pt x="0" y="0"/>
                  </a:lnTo>
                  <a:lnTo>
                    <a:pt x="0" y="106897"/>
                  </a:lnTo>
                  <a:lnTo>
                    <a:pt x="828571" y="106897"/>
                  </a:lnTo>
                  <a:lnTo>
                    <a:pt x="828571" y="0"/>
                  </a:lnTo>
                  <a:close/>
                </a:path>
              </a:pathLst>
            </a:custGeom>
            <a:solidFill>
              <a:srgbClr val="4B4A4B"/>
            </a:solidFill>
          </p:spPr>
          <p:txBody>
            <a:bodyPr wrap="square" lIns="0" tIns="0" rIns="0" bIns="0" rtlCol="0"/>
            <a:lstStyle/>
            <a:p>
              <a:endParaRPr/>
            </a:p>
          </p:txBody>
        </p:sp>
        <p:sp>
          <p:nvSpPr>
            <p:cNvPr id="162" name="object 99">
              <a:extLst>
                <a:ext uri="{FF2B5EF4-FFF2-40B4-BE49-F238E27FC236}">
                  <a16:creationId xmlns:a16="http://schemas.microsoft.com/office/drawing/2014/main" id="{FDB3E511-83C7-48FC-85FF-2FBA9B260EC6}"/>
                </a:ext>
              </a:extLst>
            </p:cNvPr>
            <p:cNvSpPr/>
            <p:nvPr/>
          </p:nvSpPr>
          <p:spPr>
            <a:xfrm>
              <a:off x="7939753" y="6664459"/>
              <a:ext cx="385892" cy="49973"/>
            </a:xfrm>
            <a:custGeom>
              <a:avLst/>
              <a:gdLst/>
              <a:ahLst/>
              <a:cxnLst/>
              <a:rect l="l" t="t" r="r" b="b"/>
              <a:pathLst>
                <a:path w="828675" h="107315">
                  <a:moveTo>
                    <a:pt x="828571" y="0"/>
                  </a:moveTo>
                  <a:lnTo>
                    <a:pt x="0" y="0"/>
                  </a:lnTo>
                  <a:lnTo>
                    <a:pt x="0" y="106855"/>
                  </a:lnTo>
                  <a:lnTo>
                    <a:pt x="828571" y="106855"/>
                  </a:lnTo>
                  <a:lnTo>
                    <a:pt x="828571" y="0"/>
                  </a:lnTo>
                  <a:close/>
                </a:path>
              </a:pathLst>
            </a:custGeom>
            <a:solidFill>
              <a:srgbClr val="4B4A4B"/>
            </a:solidFill>
          </p:spPr>
          <p:txBody>
            <a:bodyPr wrap="square" lIns="0" tIns="0" rIns="0" bIns="0" rtlCol="0"/>
            <a:lstStyle/>
            <a:p>
              <a:endParaRPr/>
            </a:p>
          </p:txBody>
        </p:sp>
        <p:sp>
          <p:nvSpPr>
            <p:cNvPr id="163" name="object 100">
              <a:extLst>
                <a:ext uri="{FF2B5EF4-FFF2-40B4-BE49-F238E27FC236}">
                  <a16:creationId xmlns:a16="http://schemas.microsoft.com/office/drawing/2014/main" id="{D69CC145-0B7A-40EF-9E14-CF335356A536}"/>
                </a:ext>
              </a:extLst>
            </p:cNvPr>
            <p:cNvSpPr/>
            <p:nvPr/>
          </p:nvSpPr>
          <p:spPr>
            <a:xfrm>
              <a:off x="7939753" y="6988081"/>
              <a:ext cx="385892" cy="49973"/>
            </a:xfrm>
            <a:custGeom>
              <a:avLst/>
              <a:gdLst/>
              <a:ahLst/>
              <a:cxnLst/>
              <a:rect l="l" t="t" r="r" b="b"/>
              <a:pathLst>
                <a:path w="828675" h="107315">
                  <a:moveTo>
                    <a:pt x="828571" y="0"/>
                  </a:moveTo>
                  <a:lnTo>
                    <a:pt x="0" y="0"/>
                  </a:lnTo>
                  <a:lnTo>
                    <a:pt x="0" y="106928"/>
                  </a:lnTo>
                  <a:lnTo>
                    <a:pt x="828571" y="106928"/>
                  </a:lnTo>
                  <a:lnTo>
                    <a:pt x="828571" y="0"/>
                  </a:lnTo>
                  <a:close/>
                </a:path>
              </a:pathLst>
            </a:custGeom>
            <a:solidFill>
              <a:srgbClr val="4B4A4B"/>
            </a:solidFill>
          </p:spPr>
          <p:txBody>
            <a:bodyPr wrap="square" lIns="0" tIns="0" rIns="0" bIns="0" rtlCol="0"/>
            <a:lstStyle/>
            <a:p>
              <a:endParaRPr/>
            </a:p>
          </p:txBody>
        </p:sp>
        <p:sp>
          <p:nvSpPr>
            <p:cNvPr id="164" name="object 101">
              <a:extLst>
                <a:ext uri="{FF2B5EF4-FFF2-40B4-BE49-F238E27FC236}">
                  <a16:creationId xmlns:a16="http://schemas.microsoft.com/office/drawing/2014/main" id="{8250E17D-577C-4296-92BC-59A52D5BF0A1}"/>
                </a:ext>
              </a:extLst>
            </p:cNvPr>
            <p:cNvSpPr/>
            <p:nvPr/>
          </p:nvSpPr>
          <p:spPr>
            <a:xfrm>
              <a:off x="7986362" y="5011138"/>
              <a:ext cx="289493" cy="84275"/>
            </a:xfrm>
            <a:custGeom>
              <a:avLst/>
              <a:gdLst/>
              <a:ahLst/>
              <a:cxnLst/>
              <a:rect l="l" t="t" r="r" b="b"/>
              <a:pathLst>
                <a:path w="621665" h="180975">
                  <a:moveTo>
                    <a:pt x="621541" y="0"/>
                  </a:moveTo>
                  <a:lnTo>
                    <a:pt x="0" y="0"/>
                  </a:lnTo>
                  <a:lnTo>
                    <a:pt x="0" y="180423"/>
                  </a:lnTo>
                  <a:lnTo>
                    <a:pt x="621541" y="180423"/>
                  </a:lnTo>
                  <a:lnTo>
                    <a:pt x="621541" y="0"/>
                  </a:lnTo>
                  <a:close/>
                </a:path>
              </a:pathLst>
            </a:custGeom>
            <a:solidFill>
              <a:srgbClr val="000000">
                <a:alpha val="9999"/>
              </a:srgbClr>
            </a:solidFill>
          </p:spPr>
          <p:txBody>
            <a:bodyPr wrap="square" lIns="0" tIns="0" rIns="0" bIns="0" rtlCol="0"/>
            <a:lstStyle/>
            <a:p>
              <a:endParaRPr/>
            </a:p>
          </p:txBody>
        </p:sp>
        <p:sp>
          <p:nvSpPr>
            <p:cNvPr id="165" name="object 102">
              <a:extLst>
                <a:ext uri="{FF2B5EF4-FFF2-40B4-BE49-F238E27FC236}">
                  <a16:creationId xmlns:a16="http://schemas.microsoft.com/office/drawing/2014/main" id="{1A9AF7D8-0B73-47D5-9D65-411B240BB863}"/>
                </a:ext>
              </a:extLst>
            </p:cNvPr>
            <p:cNvSpPr/>
            <p:nvPr/>
          </p:nvSpPr>
          <p:spPr>
            <a:xfrm>
              <a:off x="7986362" y="5309873"/>
              <a:ext cx="289493" cy="84275"/>
            </a:xfrm>
            <a:custGeom>
              <a:avLst/>
              <a:gdLst/>
              <a:ahLst/>
              <a:cxnLst/>
              <a:rect l="l" t="t" r="r" b="b"/>
              <a:pathLst>
                <a:path w="621665" h="180975">
                  <a:moveTo>
                    <a:pt x="621541" y="0"/>
                  </a:moveTo>
                  <a:lnTo>
                    <a:pt x="0" y="0"/>
                  </a:lnTo>
                  <a:lnTo>
                    <a:pt x="0" y="180455"/>
                  </a:lnTo>
                  <a:lnTo>
                    <a:pt x="621541" y="180455"/>
                  </a:lnTo>
                  <a:lnTo>
                    <a:pt x="621541" y="0"/>
                  </a:lnTo>
                  <a:close/>
                </a:path>
              </a:pathLst>
            </a:custGeom>
            <a:solidFill>
              <a:srgbClr val="000000">
                <a:alpha val="9999"/>
              </a:srgbClr>
            </a:solidFill>
          </p:spPr>
          <p:txBody>
            <a:bodyPr wrap="square" lIns="0" tIns="0" rIns="0" bIns="0" rtlCol="0"/>
            <a:lstStyle/>
            <a:p>
              <a:endParaRPr/>
            </a:p>
          </p:txBody>
        </p:sp>
        <p:sp>
          <p:nvSpPr>
            <p:cNvPr id="166" name="object 103">
              <a:extLst>
                <a:ext uri="{FF2B5EF4-FFF2-40B4-BE49-F238E27FC236}">
                  <a16:creationId xmlns:a16="http://schemas.microsoft.com/office/drawing/2014/main" id="{13F0F81C-4655-4DC3-BDC9-5F7299206922}"/>
                </a:ext>
              </a:extLst>
            </p:cNvPr>
            <p:cNvSpPr/>
            <p:nvPr/>
          </p:nvSpPr>
          <p:spPr>
            <a:xfrm>
              <a:off x="7986362" y="5608654"/>
              <a:ext cx="289493" cy="84275"/>
            </a:xfrm>
            <a:custGeom>
              <a:avLst/>
              <a:gdLst/>
              <a:ahLst/>
              <a:cxnLst/>
              <a:rect l="l" t="t" r="r" b="b"/>
              <a:pathLst>
                <a:path w="621665" h="180975">
                  <a:moveTo>
                    <a:pt x="621541" y="0"/>
                  </a:moveTo>
                  <a:lnTo>
                    <a:pt x="0" y="0"/>
                  </a:lnTo>
                  <a:lnTo>
                    <a:pt x="0" y="180350"/>
                  </a:lnTo>
                  <a:lnTo>
                    <a:pt x="621541" y="180350"/>
                  </a:lnTo>
                  <a:lnTo>
                    <a:pt x="621541" y="0"/>
                  </a:lnTo>
                  <a:close/>
                </a:path>
              </a:pathLst>
            </a:custGeom>
            <a:solidFill>
              <a:srgbClr val="000000">
                <a:alpha val="9999"/>
              </a:srgbClr>
            </a:solidFill>
          </p:spPr>
          <p:txBody>
            <a:bodyPr wrap="square" lIns="0" tIns="0" rIns="0" bIns="0" rtlCol="0"/>
            <a:lstStyle/>
            <a:p>
              <a:endParaRPr/>
            </a:p>
          </p:txBody>
        </p:sp>
        <p:sp>
          <p:nvSpPr>
            <p:cNvPr id="167" name="object 104">
              <a:extLst>
                <a:ext uri="{FF2B5EF4-FFF2-40B4-BE49-F238E27FC236}">
                  <a16:creationId xmlns:a16="http://schemas.microsoft.com/office/drawing/2014/main" id="{EB18F7AB-5DC5-44FD-8D15-06F3600A74C8}"/>
                </a:ext>
              </a:extLst>
            </p:cNvPr>
            <p:cNvSpPr/>
            <p:nvPr/>
          </p:nvSpPr>
          <p:spPr>
            <a:xfrm>
              <a:off x="7986362" y="5817947"/>
              <a:ext cx="289493" cy="84275"/>
            </a:xfrm>
            <a:custGeom>
              <a:avLst/>
              <a:gdLst/>
              <a:ahLst/>
              <a:cxnLst/>
              <a:rect l="l" t="t" r="r" b="b"/>
              <a:pathLst>
                <a:path w="621665" h="180975">
                  <a:moveTo>
                    <a:pt x="621541" y="0"/>
                  </a:moveTo>
                  <a:lnTo>
                    <a:pt x="0" y="0"/>
                  </a:lnTo>
                  <a:lnTo>
                    <a:pt x="0" y="180455"/>
                  </a:lnTo>
                  <a:lnTo>
                    <a:pt x="621541" y="180455"/>
                  </a:lnTo>
                  <a:lnTo>
                    <a:pt x="621541" y="0"/>
                  </a:lnTo>
                  <a:close/>
                </a:path>
              </a:pathLst>
            </a:custGeom>
            <a:solidFill>
              <a:srgbClr val="000000">
                <a:alpha val="9999"/>
              </a:srgbClr>
            </a:solidFill>
          </p:spPr>
          <p:txBody>
            <a:bodyPr wrap="square" lIns="0" tIns="0" rIns="0" bIns="0" rtlCol="0"/>
            <a:lstStyle/>
            <a:p>
              <a:endParaRPr/>
            </a:p>
          </p:txBody>
        </p:sp>
        <p:sp>
          <p:nvSpPr>
            <p:cNvPr id="168" name="object 105">
              <a:extLst>
                <a:ext uri="{FF2B5EF4-FFF2-40B4-BE49-F238E27FC236}">
                  <a16:creationId xmlns:a16="http://schemas.microsoft.com/office/drawing/2014/main" id="{19FC0CCD-F8F1-470C-9703-AFEC69BB268B}"/>
                </a:ext>
              </a:extLst>
            </p:cNvPr>
            <p:cNvSpPr/>
            <p:nvPr/>
          </p:nvSpPr>
          <p:spPr>
            <a:xfrm>
              <a:off x="7986362" y="6116720"/>
              <a:ext cx="289493" cy="84275"/>
            </a:xfrm>
            <a:custGeom>
              <a:avLst/>
              <a:gdLst/>
              <a:ahLst/>
              <a:cxnLst/>
              <a:rect l="l" t="t" r="r" b="b"/>
              <a:pathLst>
                <a:path w="621665" h="180975">
                  <a:moveTo>
                    <a:pt x="621541" y="0"/>
                  </a:moveTo>
                  <a:lnTo>
                    <a:pt x="0" y="0"/>
                  </a:lnTo>
                  <a:lnTo>
                    <a:pt x="0" y="180455"/>
                  </a:lnTo>
                  <a:lnTo>
                    <a:pt x="621541" y="180455"/>
                  </a:lnTo>
                  <a:lnTo>
                    <a:pt x="621541" y="0"/>
                  </a:lnTo>
                  <a:close/>
                </a:path>
              </a:pathLst>
            </a:custGeom>
            <a:solidFill>
              <a:srgbClr val="000000">
                <a:alpha val="9999"/>
              </a:srgbClr>
            </a:solidFill>
          </p:spPr>
          <p:txBody>
            <a:bodyPr wrap="square" lIns="0" tIns="0" rIns="0" bIns="0" rtlCol="0"/>
            <a:lstStyle/>
            <a:p>
              <a:endParaRPr/>
            </a:p>
          </p:txBody>
        </p:sp>
        <p:sp>
          <p:nvSpPr>
            <p:cNvPr id="169" name="object 106">
              <a:extLst>
                <a:ext uri="{FF2B5EF4-FFF2-40B4-BE49-F238E27FC236}">
                  <a16:creationId xmlns:a16="http://schemas.microsoft.com/office/drawing/2014/main" id="{3B086DE3-2F00-4E7C-BF24-52AB8437AD44}"/>
                </a:ext>
              </a:extLst>
            </p:cNvPr>
            <p:cNvSpPr/>
            <p:nvPr/>
          </p:nvSpPr>
          <p:spPr>
            <a:xfrm>
              <a:off x="7986362" y="6415448"/>
              <a:ext cx="289493" cy="84275"/>
            </a:xfrm>
            <a:custGeom>
              <a:avLst/>
              <a:gdLst/>
              <a:ahLst/>
              <a:cxnLst/>
              <a:rect l="l" t="t" r="r" b="b"/>
              <a:pathLst>
                <a:path w="621665" h="180975">
                  <a:moveTo>
                    <a:pt x="621541" y="0"/>
                  </a:moveTo>
                  <a:lnTo>
                    <a:pt x="0" y="0"/>
                  </a:lnTo>
                  <a:lnTo>
                    <a:pt x="0" y="180423"/>
                  </a:lnTo>
                  <a:lnTo>
                    <a:pt x="621541" y="180423"/>
                  </a:lnTo>
                  <a:lnTo>
                    <a:pt x="621541" y="0"/>
                  </a:lnTo>
                  <a:close/>
                </a:path>
              </a:pathLst>
            </a:custGeom>
            <a:solidFill>
              <a:srgbClr val="000000">
                <a:alpha val="9999"/>
              </a:srgbClr>
            </a:solidFill>
          </p:spPr>
          <p:txBody>
            <a:bodyPr wrap="square" lIns="0" tIns="0" rIns="0" bIns="0" rtlCol="0"/>
            <a:lstStyle/>
            <a:p>
              <a:endParaRPr/>
            </a:p>
          </p:txBody>
        </p:sp>
        <p:sp>
          <p:nvSpPr>
            <p:cNvPr id="171" name="object 108">
              <a:extLst>
                <a:ext uri="{FF2B5EF4-FFF2-40B4-BE49-F238E27FC236}">
                  <a16:creationId xmlns:a16="http://schemas.microsoft.com/office/drawing/2014/main" id="{FA50A7FE-A2A9-4D4C-95BD-86D078ABB11C}"/>
                </a:ext>
              </a:extLst>
            </p:cNvPr>
            <p:cNvSpPr/>
            <p:nvPr/>
          </p:nvSpPr>
          <p:spPr>
            <a:xfrm>
              <a:off x="7986363" y="6714221"/>
              <a:ext cx="289493" cy="84275"/>
            </a:xfrm>
            <a:custGeom>
              <a:avLst/>
              <a:gdLst/>
              <a:ahLst/>
              <a:cxnLst/>
              <a:rect l="l" t="t" r="r" b="b"/>
              <a:pathLst>
                <a:path w="621665" h="180975">
                  <a:moveTo>
                    <a:pt x="621541" y="0"/>
                  </a:moveTo>
                  <a:lnTo>
                    <a:pt x="0" y="0"/>
                  </a:lnTo>
                  <a:lnTo>
                    <a:pt x="0" y="180381"/>
                  </a:lnTo>
                  <a:lnTo>
                    <a:pt x="621541" y="180381"/>
                  </a:lnTo>
                  <a:lnTo>
                    <a:pt x="621541" y="0"/>
                  </a:lnTo>
                  <a:close/>
                </a:path>
              </a:pathLst>
            </a:custGeom>
            <a:solidFill>
              <a:srgbClr val="000000">
                <a:alpha val="9999"/>
              </a:srgbClr>
            </a:solidFill>
          </p:spPr>
          <p:txBody>
            <a:bodyPr wrap="square" lIns="0" tIns="0" rIns="0" bIns="0" rtlCol="0"/>
            <a:lstStyle/>
            <a:p>
              <a:endParaRPr/>
            </a:p>
          </p:txBody>
        </p:sp>
        <p:sp>
          <p:nvSpPr>
            <p:cNvPr id="172" name="object 109">
              <a:extLst>
                <a:ext uri="{FF2B5EF4-FFF2-40B4-BE49-F238E27FC236}">
                  <a16:creationId xmlns:a16="http://schemas.microsoft.com/office/drawing/2014/main" id="{C0AC20B1-E2D3-4D94-A3F9-2AAC5DA9F1A4}"/>
                </a:ext>
              </a:extLst>
            </p:cNvPr>
            <p:cNvSpPr/>
            <p:nvPr/>
          </p:nvSpPr>
          <p:spPr>
            <a:xfrm>
              <a:off x="7056827" y="6295940"/>
              <a:ext cx="1564858" cy="1136681"/>
            </a:xfrm>
            <a:custGeom>
              <a:avLst/>
              <a:gdLst/>
              <a:ahLst/>
              <a:cxnLst/>
              <a:rect l="l" t="t" r="r" b="b"/>
              <a:pathLst>
                <a:path w="3360419" h="2440940">
                  <a:moveTo>
                    <a:pt x="3360169" y="0"/>
                  </a:moveTo>
                  <a:lnTo>
                    <a:pt x="1520948" y="0"/>
                  </a:lnTo>
                  <a:lnTo>
                    <a:pt x="0" y="1096490"/>
                  </a:lnTo>
                  <a:lnTo>
                    <a:pt x="0" y="2440543"/>
                  </a:lnTo>
                  <a:lnTo>
                    <a:pt x="3360169" y="2440543"/>
                  </a:lnTo>
                  <a:lnTo>
                    <a:pt x="3360169" y="0"/>
                  </a:lnTo>
                  <a:close/>
                </a:path>
              </a:pathLst>
            </a:custGeom>
            <a:solidFill>
              <a:srgbClr val="ECECEC"/>
            </a:solidFill>
          </p:spPr>
          <p:txBody>
            <a:bodyPr wrap="square" lIns="0" tIns="0" rIns="0" bIns="0" rtlCol="0"/>
            <a:lstStyle/>
            <a:p>
              <a:endParaRPr/>
            </a:p>
          </p:txBody>
        </p:sp>
        <p:sp>
          <p:nvSpPr>
            <p:cNvPr id="173" name="object 110">
              <a:extLst>
                <a:ext uri="{FF2B5EF4-FFF2-40B4-BE49-F238E27FC236}">
                  <a16:creationId xmlns:a16="http://schemas.microsoft.com/office/drawing/2014/main" id="{567E4B52-1E1C-4518-96F5-02CDC7BE259A}"/>
                </a:ext>
              </a:extLst>
            </p:cNvPr>
            <p:cNvSpPr/>
            <p:nvPr/>
          </p:nvSpPr>
          <p:spPr>
            <a:xfrm>
              <a:off x="6653886" y="5625226"/>
              <a:ext cx="1201144" cy="1448056"/>
            </a:xfrm>
            <a:custGeom>
              <a:avLst/>
              <a:gdLst/>
              <a:ahLst/>
              <a:cxnLst/>
              <a:rect l="l" t="t" r="r" b="b"/>
              <a:pathLst>
                <a:path w="2579370" h="3109595">
                  <a:moveTo>
                    <a:pt x="2193022" y="0"/>
                  </a:moveTo>
                  <a:lnTo>
                    <a:pt x="425201" y="0"/>
                  </a:lnTo>
                  <a:lnTo>
                    <a:pt x="425201" y="1134174"/>
                  </a:lnTo>
                  <a:lnTo>
                    <a:pt x="427976" y="1134174"/>
                  </a:lnTo>
                  <a:lnTo>
                    <a:pt x="0" y="3109245"/>
                  </a:lnTo>
                  <a:lnTo>
                    <a:pt x="2579115" y="3109245"/>
                  </a:lnTo>
                  <a:lnTo>
                    <a:pt x="2193022" y="1134174"/>
                  </a:lnTo>
                  <a:lnTo>
                    <a:pt x="2193022" y="0"/>
                  </a:lnTo>
                  <a:close/>
                </a:path>
              </a:pathLst>
            </a:custGeom>
            <a:solidFill>
              <a:srgbClr val="046A38"/>
            </a:solidFill>
          </p:spPr>
          <p:txBody>
            <a:bodyPr wrap="square" lIns="0" tIns="0" rIns="0" bIns="0" rtlCol="0"/>
            <a:lstStyle/>
            <a:p>
              <a:endParaRPr/>
            </a:p>
          </p:txBody>
        </p:sp>
        <p:sp>
          <p:nvSpPr>
            <p:cNvPr id="174" name="object 111">
              <a:extLst>
                <a:ext uri="{FF2B5EF4-FFF2-40B4-BE49-F238E27FC236}">
                  <a16:creationId xmlns:a16="http://schemas.microsoft.com/office/drawing/2014/main" id="{97FF7B9C-8D93-4649-9509-9EC97A2601BA}"/>
                </a:ext>
              </a:extLst>
            </p:cNvPr>
            <p:cNvSpPr/>
            <p:nvPr/>
          </p:nvSpPr>
          <p:spPr>
            <a:xfrm>
              <a:off x="7362499" y="5625224"/>
              <a:ext cx="492641" cy="1448056"/>
            </a:xfrm>
            <a:custGeom>
              <a:avLst/>
              <a:gdLst/>
              <a:ahLst/>
              <a:cxnLst/>
              <a:rect l="l" t="t" r="r" b="b"/>
              <a:pathLst>
                <a:path w="1057909" h="3109595">
                  <a:moveTo>
                    <a:pt x="671330" y="0"/>
                  </a:moveTo>
                  <a:lnTo>
                    <a:pt x="0" y="0"/>
                  </a:lnTo>
                  <a:lnTo>
                    <a:pt x="0" y="1134143"/>
                  </a:lnTo>
                  <a:lnTo>
                    <a:pt x="386061" y="3109245"/>
                  </a:lnTo>
                  <a:lnTo>
                    <a:pt x="1057423" y="3109245"/>
                  </a:lnTo>
                  <a:lnTo>
                    <a:pt x="671330" y="1134143"/>
                  </a:lnTo>
                  <a:lnTo>
                    <a:pt x="671330" y="0"/>
                  </a:lnTo>
                  <a:close/>
                </a:path>
              </a:pathLst>
            </a:custGeom>
            <a:solidFill>
              <a:srgbClr val="388961"/>
            </a:solidFill>
          </p:spPr>
          <p:txBody>
            <a:bodyPr wrap="square" lIns="0" tIns="0" rIns="0" bIns="0" rtlCol="0"/>
            <a:lstStyle/>
            <a:p>
              <a:endParaRPr/>
            </a:p>
          </p:txBody>
        </p:sp>
        <p:sp>
          <p:nvSpPr>
            <p:cNvPr id="175" name="object 112">
              <a:extLst>
                <a:ext uri="{FF2B5EF4-FFF2-40B4-BE49-F238E27FC236}">
                  <a16:creationId xmlns:a16="http://schemas.microsoft.com/office/drawing/2014/main" id="{EC6C95DB-EA90-4DE5-8906-2819BB4104AC}"/>
                </a:ext>
              </a:extLst>
            </p:cNvPr>
            <p:cNvSpPr/>
            <p:nvPr/>
          </p:nvSpPr>
          <p:spPr>
            <a:xfrm>
              <a:off x="6653033" y="5622280"/>
              <a:ext cx="512157" cy="1448056"/>
            </a:xfrm>
            <a:custGeom>
              <a:avLst/>
              <a:gdLst/>
              <a:ahLst/>
              <a:cxnLst/>
              <a:rect l="l" t="t" r="r" b="b"/>
              <a:pathLst>
                <a:path w="1099820" h="3109595">
                  <a:moveTo>
                    <a:pt x="1096563" y="0"/>
                  </a:moveTo>
                  <a:lnTo>
                    <a:pt x="425170" y="0"/>
                  </a:lnTo>
                  <a:lnTo>
                    <a:pt x="425170" y="1134070"/>
                  </a:lnTo>
                  <a:lnTo>
                    <a:pt x="427903" y="1134070"/>
                  </a:lnTo>
                  <a:lnTo>
                    <a:pt x="0" y="3109245"/>
                  </a:lnTo>
                  <a:lnTo>
                    <a:pt x="671361" y="3109245"/>
                  </a:lnTo>
                  <a:lnTo>
                    <a:pt x="1099327" y="1134070"/>
                  </a:lnTo>
                  <a:lnTo>
                    <a:pt x="1096563" y="1134070"/>
                  </a:lnTo>
                  <a:lnTo>
                    <a:pt x="1096563" y="0"/>
                  </a:lnTo>
                  <a:close/>
                </a:path>
              </a:pathLst>
            </a:custGeom>
            <a:solidFill>
              <a:srgbClr val="000000">
                <a:alpha val="19999"/>
              </a:srgbClr>
            </a:solidFill>
          </p:spPr>
          <p:txBody>
            <a:bodyPr wrap="square" lIns="0" tIns="0" rIns="0" bIns="0" rtlCol="0"/>
            <a:lstStyle/>
            <a:p>
              <a:endParaRPr/>
            </a:p>
          </p:txBody>
        </p:sp>
        <p:sp>
          <p:nvSpPr>
            <p:cNvPr id="176" name="object 113">
              <a:extLst>
                <a:ext uri="{FF2B5EF4-FFF2-40B4-BE49-F238E27FC236}">
                  <a16:creationId xmlns:a16="http://schemas.microsoft.com/office/drawing/2014/main" id="{D8380F38-A12E-4309-B200-C05E5A60F141}"/>
                </a:ext>
              </a:extLst>
            </p:cNvPr>
            <p:cNvSpPr/>
            <p:nvPr/>
          </p:nvSpPr>
          <p:spPr>
            <a:xfrm>
              <a:off x="6817154" y="5607430"/>
              <a:ext cx="890951" cy="86049"/>
            </a:xfrm>
            <a:custGeom>
              <a:avLst/>
              <a:gdLst/>
              <a:ahLst/>
              <a:cxnLst/>
              <a:rect l="l" t="t" r="r" b="b"/>
              <a:pathLst>
                <a:path w="1913254" h="184785">
                  <a:moveTo>
                    <a:pt x="1913250" y="0"/>
                  </a:moveTo>
                  <a:lnTo>
                    <a:pt x="0" y="0"/>
                  </a:lnTo>
                  <a:lnTo>
                    <a:pt x="0" y="184769"/>
                  </a:lnTo>
                  <a:lnTo>
                    <a:pt x="1913250" y="184769"/>
                  </a:lnTo>
                  <a:lnTo>
                    <a:pt x="1913250" y="0"/>
                  </a:lnTo>
                  <a:close/>
                </a:path>
              </a:pathLst>
            </a:custGeom>
            <a:solidFill>
              <a:srgbClr val="388961"/>
            </a:solidFill>
          </p:spPr>
          <p:txBody>
            <a:bodyPr wrap="square" lIns="0" tIns="0" rIns="0" bIns="0" rtlCol="0"/>
            <a:lstStyle/>
            <a:p>
              <a:endParaRPr/>
            </a:p>
          </p:txBody>
        </p:sp>
        <p:sp>
          <p:nvSpPr>
            <p:cNvPr id="177" name="object 114">
              <a:extLst>
                <a:ext uri="{FF2B5EF4-FFF2-40B4-BE49-F238E27FC236}">
                  <a16:creationId xmlns:a16="http://schemas.microsoft.com/office/drawing/2014/main" id="{6B584824-4592-406C-87AD-8ECA22AD59FE}"/>
                </a:ext>
              </a:extLst>
            </p:cNvPr>
            <p:cNvSpPr/>
            <p:nvPr/>
          </p:nvSpPr>
          <p:spPr>
            <a:xfrm>
              <a:off x="6851022" y="5690513"/>
              <a:ext cx="823235" cy="92259"/>
            </a:xfrm>
            <a:custGeom>
              <a:avLst/>
              <a:gdLst/>
              <a:ahLst/>
              <a:cxnLst/>
              <a:rect l="l" t="t" r="r" b="b"/>
              <a:pathLst>
                <a:path w="1767840" h="198120">
                  <a:moveTo>
                    <a:pt x="1767820" y="0"/>
                  </a:moveTo>
                  <a:lnTo>
                    <a:pt x="0" y="0"/>
                  </a:lnTo>
                  <a:lnTo>
                    <a:pt x="0" y="197512"/>
                  </a:lnTo>
                  <a:lnTo>
                    <a:pt x="1767820" y="197512"/>
                  </a:lnTo>
                  <a:lnTo>
                    <a:pt x="1767820" y="0"/>
                  </a:lnTo>
                  <a:close/>
                </a:path>
              </a:pathLst>
            </a:custGeom>
            <a:solidFill>
              <a:srgbClr val="353535">
                <a:alpha val="9999"/>
              </a:srgbClr>
            </a:solidFill>
          </p:spPr>
          <p:txBody>
            <a:bodyPr wrap="square" lIns="0" tIns="0" rIns="0" bIns="0" rtlCol="0"/>
            <a:lstStyle/>
            <a:p>
              <a:endParaRPr/>
            </a:p>
          </p:txBody>
        </p:sp>
        <p:sp>
          <p:nvSpPr>
            <p:cNvPr id="178" name="object 115">
              <a:extLst>
                <a:ext uri="{FF2B5EF4-FFF2-40B4-BE49-F238E27FC236}">
                  <a16:creationId xmlns:a16="http://schemas.microsoft.com/office/drawing/2014/main" id="{63D04A79-4EA5-41DB-BFE6-50021F66F73A}"/>
                </a:ext>
              </a:extLst>
            </p:cNvPr>
            <p:cNvSpPr/>
            <p:nvPr/>
          </p:nvSpPr>
          <p:spPr>
            <a:xfrm>
              <a:off x="6813788" y="5995429"/>
              <a:ext cx="913129" cy="145781"/>
            </a:xfrm>
            <a:custGeom>
              <a:avLst/>
              <a:gdLst/>
              <a:ahLst/>
              <a:cxnLst/>
              <a:rect l="l" t="t" r="r" b="b"/>
              <a:pathLst>
                <a:path w="1960879" h="313054">
                  <a:moveTo>
                    <a:pt x="1960448" y="0"/>
                  </a:moveTo>
                  <a:lnTo>
                    <a:pt x="1933905" y="0"/>
                  </a:lnTo>
                  <a:lnTo>
                    <a:pt x="1933905" y="32588"/>
                  </a:lnTo>
                  <a:lnTo>
                    <a:pt x="1933905" y="60109"/>
                  </a:lnTo>
                  <a:lnTo>
                    <a:pt x="1933905" y="74396"/>
                  </a:lnTo>
                  <a:lnTo>
                    <a:pt x="1933905" y="125450"/>
                  </a:lnTo>
                  <a:lnTo>
                    <a:pt x="1933905" y="139738"/>
                  </a:lnTo>
                  <a:lnTo>
                    <a:pt x="1933905" y="207975"/>
                  </a:lnTo>
                  <a:lnTo>
                    <a:pt x="1810854" y="207975"/>
                  </a:lnTo>
                  <a:lnTo>
                    <a:pt x="1810854" y="139738"/>
                  </a:lnTo>
                  <a:lnTo>
                    <a:pt x="1933905" y="139738"/>
                  </a:lnTo>
                  <a:lnTo>
                    <a:pt x="1933905" y="125450"/>
                  </a:lnTo>
                  <a:lnTo>
                    <a:pt x="1810854" y="125450"/>
                  </a:lnTo>
                  <a:lnTo>
                    <a:pt x="1810854" y="74396"/>
                  </a:lnTo>
                  <a:lnTo>
                    <a:pt x="1933905" y="74396"/>
                  </a:lnTo>
                  <a:lnTo>
                    <a:pt x="1933905" y="60109"/>
                  </a:lnTo>
                  <a:lnTo>
                    <a:pt x="1810854" y="60109"/>
                  </a:lnTo>
                  <a:lnTo>
                    <a:pt x="1810854" y="32588"/>
                  </a:lnTo>
                  <a:lnTo>
                    <a:pt x="1933905" y="32588"/>
                  </a:lnTo>
                  <a:lnTo>
                    <a:pt x="1933905" y="0"/>
                  </a:lnTo>
                  <a:lnTo>
                    <a:pt x="1790915" y="0"/>
                  </a:lnTo>
                  <a:lnTo>
                    <a:pt x="1790915" y="32588"/>
                  </a:lnTo>
                  <a:lnTo>
                    <a:pt x="1790915" y="60109"/>
                  </a:lnTo>
                  <a:lnTo>
                    <a:pt x="1790915" y="74396"/>
                  </a:lnTo>
                  <a:lnTo>
                    <a:pt x="1790915" y="125450"/>
                  </a:lnTo>
                  <a:lnTo>
                    <a:pt x="1790915" y="139738"/>
                  </a:lnTo>
                  <a:lnTo>
                    <a:pt x="1790915" y="207975"/>
                  </a:lnTo>
                  <a:lnTo>
                    <a:pt x="1691678" y="207975"/>
                  </a:lnTo>
                  <a:lnTo>
                    <a:pt x="1691678" y="139738"/>
                  </a:lnTo>
                  <a:lnTo>
                    <a:pt x="1790915" y="139738"/>
                  </a:lnTo>
                  <a:lnTo>
                    <a:pt x="1790915" y="125450"/>
                  </a:lnTo>
                  <a:lnTo>
                    <a:pt x="1691678" y="125450"/>
                  </a:lnTo>
                  <a:lnTo>
                    <a:pt x="1691678" y="74396"/>
                  </a:lnTo>
                  <a:lnTo>
                    <a:pt x="1790915" y="74396"/>
                  </a:lnTo>
                  <a:lnTo>
                    <a:pt x="1790915" y="60109"/>
                  </a:lnTo>
                  <a:lnTo>
                    <a:pt x="1691678" y="60109"/>
                  </a:lnTo>
                  <a:lnTo>
                    <a:pt x="1691678" y="32588"/>
                  </a:lnTo>
                  <a:lnTo>
                    <a:pt x="1790915" y="32588"/>
                  </a:lnTo>
                  <a:lnTo>
                    <a:pt x="1790915" y="0"/>
                  </a:lnTo>
                  <a:lnTo>
                    <a:pt x="1671701" y="0"/>
                  </a:lnTo>
                  <a:lnTo>
                    <a:pt x="1671701" y="32588"/>
                  </a:lnTo>
                  <a:lnTo>
                    <a:pt x="1671701" y="60109"/>
                  </a:lnTo>
                  <a:lnTo>
                    <a:pt x="1671701" y="74396"/>
                  </a:lnTo>
                  <a:lnTo>
                    <a:pt x="1671701" y="125450"/>
                  </a:lnTo>
                  <a:lnTo>
                    <a:pt x="1671701" y="139738"/>
                  </a:lnTo>
                  <a:lnTo>
                    <a:pt x="1671701" y="207975"/>
                  </a:lnTo>
                  <a:lnTo>
                    <a:pt x="1548612" y="207975"/>
                  </a:lnTo>
                  <a:lnTo>
                    <a:pt x="1548612" y="139738"/>
                  </a:lnTo>
                  <a:lnTo>
                    <a:pt x="1671701" y="139738"/>
                  </a:lnTo>
                  <a:lnTo>
                    <a:pt x="1671701" y="125450"/>
                  </a:lnTo>
                  <a:lnTo>
                    <a:pt x="1548612" y="125450"/>
                  </a:lnTo>
                  <a:lnTo>
                    <a:pt x="1548612" y="74396"/>
                  </a:lnTo>
                  <a:lnTo>
                    <a:pt x="1671701" y="74396"/>
                  </a:lnTo>
                  <a:lnTo>
                    <a:pt x="1671701" y="60109"/>
                  </a:lnTo>
                  <a:lnTo>
                    <a:pt x="1548612" y="60109"/>
                  </a:lnTo>
                  <a:lnTo>
                    <a:pt x="1548612" y="32588"/>
                  </a:lnTo>
                  <a:lnTo>
                    <a:pt x="1671701" y="32588"/>
                  </a:lnTo>
                  <a:lnTo>
                    <a:pt x="1671701" y="0"/>
                  </a:lnTo>
                  <a:lnTo>
                    <a:pt x="1528813" y="0"/>
                  </a:lnTo>
                  <a:lnTo>
                    <a:pt x="1528813" y="32588"/>
                  </a:lnTo>
                  <a:lnTo>
                    <a:pt x="1528813" y="60109"/>
                  </a:lnTo>
                  <a:lnTo>
                    <a:pt x="1528813" y="74396"/>
                  </a:lnTo>
                  <a:lnTo>
                    <a:pt x="1528813" y="125450"/>
                  </a:lnTo>
                  <a:lnTo>
                    <a:pt x="1528813" y="139738"/>
                  </a:lnTo>
                  <a:lnTo>
                    <a:pt x="1528813" y="207975"/>
                  </a:lnTo>
                  <a:lnTo>
                    <a:pt x="1405724" y="207975"/>
                  </a:lnTo>
                  <a:lnTo>
                    <a:pt x="1405724" y="139738"/>
                  </a:lnTo>
                  <a:lnTo>
                    <a:pt x="1528813" y="139738"/>
                  </a:lnTo>
                  <a:lnTo>
                    <a:pt x="1528813" y="125450"/>
                  </a:lnTo>
                  <a:lnTo>
                    <a:pt x="1405724" y="125450"/>
                  </a:lnTo>
                  <a:lnTo>
                    <a:pt x="1405724" y="74396"/>
                  </a:lnTo>
                  <a:lnTo>
                    <a:pt x="1528813" y="74396"/>
                  </a:lnTo>
                  <a:lnTo>
                    <a:pt x="1528813" y="60109"/>
                  </a:lnTo>
                  <a:lnTo>
                    <a:pt x="1405724" y="60109"/>
                  </a:lnTo>
                  <a:lnTo>
                    <a:pt x="1405724" y="32588"/>
                  </a:lnTo>
                  <a:lnTo>
                    <a:pt x="1528813" y="32588"/>
                  </a:lnTo>
                  <a:lnTo>
                    <a:pt x="1528813" y="0"/>
                  </a:lnTo>
                  <a:lnTo>
                    <a:pt x="1385862" y="0"/>
                  </a:lnTo>
                  <a:lnTo>
                    <a:pt x="1385862" y="32588"/>
                  </a:lnTo>
                  <a:lnTo>
                    <a:pt x="1385862" y="60109"/>
                  </a:lnTo>
                  <a:lnTo>
                    <a:pt x="1385862" y="74396"/>
                  </a:lnTo>
                  <a:lnTo>
                    <a:pt x="1385862" y="125450"/>
                  </a:lnTo>
                  <a:lnTo>
                    <a:pt x="1385862" y="139738"/>
                  </a:lnTo>
                  <a:lnTo>
                    <a:pt x="1385862" y="207975"/>
                  </a:lnTo>
                  <a:lnTo>
                    <a:pt x="1262761" y="207975"/>
                  </a:lnTo>
                  <a:lnTo>
                    <a:pt x="1262761" y="139738"/>
                  </a:lnTo>
                  <a:lnTo>
                    <a:pt x="1385862" y="139738"/>
                  </a:lnTo>
                  <a:lnTo>
                    <a:pt x="1385862" y="125450"/>
                  </a:lnTo>
                  <a:lnTo>
                    <a:pt x="1262761" y="125450"/>
                  </a:lnTo>
                  <a:lnTo>
                    <a:pt x="1262761" y="74396"/>
                  </a:lnTo>
                  <a:lnTo>
                    <a:pt x="1385862" y="74396"/>
                  </a:lnTo>
                  <a:lnTo>
                    <a:pt x="1385862" y="60109"/>
                  </a:lnTo>
                  <a:lnTo>
                    <a:pt x="1262761" y="60109"/>
                  </a:lnTo>
                  <a:lnTo>
                    <a:pt x="1262761" y="32588"/>
                  </a:lnTo>
                  <a:lnTo>
                    <a:pt x="1385862" y="32588"/>
                  </a:lnTo>
                  <a:lnTo>
                    <a:pt x="1385862" y="0"/>
                  </a:lnTo>
                  <a:lnTo>
                    <a:pt x="1242898" y="0"/>
                  </a:lnTo>
                  <a:lnTo>
                    <a:pt x="1242898" y="32588"/>
                  </a:lnTo>
                  <a:lnTo>
                    <a:pt x="1242898" y="60109"/>
                  </a:lnTo>
                  <a:lnTo>
                    <a:pt x="1242898" y="74396"/>
                  </a:lnTo>
                  <a:lnTo>
                    <a:pt x="1242898" y="125450"/>
                  </a:lnTo>
                  <a:lnTo>
                    <a:pt x="1242898" y="139738"/>
                  </a:lnTo>
                  <a:lnTo>
                    <a:pt x="1242898" y="207975"/>
                  </a:lnTo>
                  <a:lnTo>
                    <a:pt x="1112520" y="207975"/>
                  </a:lnTo>
                  <a:lnTo>
                    <a:pt x="1112520" y="139738"/>
                  </a:lnTo>
                  <a:lnTo>
                    <a:pt x="1242898" y="139738"/>
                  </a:lnTo>
                  <a:lnTo>
                    <a:pt x="1242898" y="125450"/>
                  </a:lnTo>
                  <a:lnTo>
                    <a:pt x="1112520" y="125450"/>
                  </a:lnTo>
                  <a:lnTo>
                    <a:pt x="1112520" y="74396"/>
                  </a:lnTo>
                  <a:lnTo>
                    <a:pt x="1242898" y="74396"/>
                  </a:lnTo>
                  <a:lnTo>
                    <a:pt x="1242898" y="60109"/>
                  </a:lnTo>
                  <a:lnTo>
                    <a:pt x="1112520" y="60109"/>
                  </a:lnTo>
                  <a:lnTo>
                    <a:pt x="1112520" y="32588"/>
                  </a:lnTo>
                  <a:lnTo>
                    <a:pt x="1242898" y="32588"/>
                  </a:lnTo>
                  <a:lnTo>
                    <a:pt x="1242898" y="0"/>
                  </a:lnTo>
                  <a:lnTo>
                    <a:pt x="1092873" y="0"/>
                  </a:lnTo>
                  <a:lnTo>
                    <a:pt x="1092873" y="32588"/>
                  </a:lnTo>
                  <a:lnTo>
                    <a:pt x="1092873" y="60109"/>
                  </a:lnTo>
                  <a:lnTo>
                    <a:pt x="1092873" y="74396"/>
                  </a:lnTo>
                  <a:lnTo>
                    <a:pt x="1092873" y="125450"/>
                  </a:lnTo>
                  <a:lnTo>
                    <a:pt x="1092873" y="139738"/>
                  </a:lnTo>
                  <a:lnTo>
                    <a:pt x="1092873" y="207975"/>
                  </a:lnTo>
                  <a:lnTo>
                    <a:pt x="970559" y="207975"/>
                  </a:lnTo>
                  <a:lnTo>
                    <a:pt x="970559" y="139738"/>
                  </a:lnTo>
                  <a:lnTo>
                    <a:pt x="1092873" y="139738"/>
                  </a:lnTo>
                  <a:lnTo>
                    <a:pt x="1092873" y="125450"/>
                  </a:lnTo>
                  <a:lnTo>
                    <a:pt x="970559" y="125450"/>
                  </a:lnTo>
                  <a:lnTo>
                    <a:pt x="970559" y="74396"/>
                  </a:lnTo>
                  <a:lnTo>
                    <a:pt x="1092873" y="74396"/>
                  </a:lnTo>
                  <a:lnTo>
                    <a:pt x="1092873" y="60109"/>
                  </a:lnTo>
                  <a:lnTo>
                    <a:pt x="970559" y="60109"/>
                  </a:lnTo>
                  <a:lnTo>
                    <a:pt x="970559" y="32588"/>
                  </a:lnTo>
                  <a:lnTo>
                    <a:pt x="1092873" y="32588"/>
                  </a:lnTo>
                  <a:lnTo>
                    <a:pt x="1092873" y="0"/>
                  </a:lnTo>
                  <a:lnTo>
                    <a:pt x="950696" y="0"/>
                  </a:lnTo>
                  <a:lnTo>
                    <a:pt x="950696" y="32588"/>
                  </a:lnTo>
                  <a:lnTo>
                    <a:pt x="950696" y="60109"/>
                  </a:lnTo>
                  <a:lnTo>
                    <a:pt x="950696" y="74396"/>
                  </a:lnTo>
                  <a:lnTo>
                    <a:pt x="950696" y="125450"/>
                  </a:lnTo>
                  <a:lnTo>
                    <a:pt x="950696" y="139738"/>
                  </a:lnTo>
                  <a:lnTo>
                    <a:pt x="950696" y="207975"/>
                  </a:lnTo>
                  <a:lnTo>
                    <a:pt x="852170" y="207975"/>
                  </a:lnTo>
                  <a:lnTo>
                    <a:pt x="852170" y="139738"/>
                  </a:lnTo>
                  <a:lnTo>
                    <a:pt x="950696" y="139738"/>
                  </a:lnTo>
                  <a:lnTo>
                    <a:pt x="950696" y="125450"/>
                  </a:lnTo>
                  <a:lnTo>
                    <a:pt x="852170" y="125450"/>
                  </a:lnTo>
                  <a:lnTo>
                    <a:pt x="852170" y="74396"/>
                  </a:lnTo>
                  <a:lnTo>
                    <a:pt x="950696" y="74396"/>
                  </a:lnTo>
                  <a:lnTo>
                    <a:pt x="950696" y="60109"/>
                  </a:lnTo>
                  <a:lnTo>
                    <a:pt x="852170" y="60109"/>
                  </a:lnTo>
                  <a:lnTo>
                    <a:pt x="852170" y="32588"/>
                  </a:lnTo>
                  <a:lnTo>
                    <a:pt x="950696" y="32588"/>
                  </a:lnTo>
                  <a:lnTo>
                    <a:pt x="950696" y="0"/>
                  </a:lnTo>
                  <a:lnTo>
                    <a:pt x="832446" y="0"/>
                  </a:lnTo>
                  <a:lnTo>
                    <a:pt x="832446" y="32588"/>
                  </a:lnTo>
                  <a:lnTo>
                    <a:pt x="832446" y="60109"/>
                  </a:lnTo>
                  <a:lnTo>
                    <a:pt x="832446" y="74396"/>
                  </a:lnTo>
                  <a:lnTo>
                    <a:pt x="832446" y="125450"/>
                  </a:lnTo>
                  <a:lnTo>
                    <a:pt x="832446" y="139738"/>
                  </a:lnTo>
                  <a:lnTo>
                    <a:pt x="832446" y="207975"/>
                  </a:lnTo>
                  <a:lnTo>
                    <a:pt x="710107" y="207975"/>
                  </a:lnTo>
                  <a:lnTo>
                    <a:pt x="710107" y="139738"/>
                  </a:lnTo>
                  <a:lnTo>
                    <a:pt x="832446" y="139738"/>
                  </a:lnTo>
                  <a:lnTo>
                    <a:pt x="832446" y="125450"/>
                  </a:lnTo>
                  <a:lnTo>
                    <a:pt x="710107" y="125450"/>
                  </a:lnTo>
                  <a:lnTo>
                    <a:pt x="710107" y="74396"/>
                  </a:lnTo>
                  <a:lnTo>
                    <a:pt x="832446" y="74396"/>
                  </a:lnTo>
                  <a:lnTo>
                    <a:pt x="832446" y="60109"/>
                  </a:lnTo>
                  <a:lnTo>
                    <a:pt x="710107" y="60109"/>
                  </a:lnTo>
                  <a:lnTo>
                    <a:pt x="710107" y="32588"/>
                  </a:lnTo>
                  <a:lnTo>
                    <a:pt x="832446" y="32588"/>
                  </a:lnTo>
                  <a:lnTo>
                    <a:pt x="832446" y="0"/>
                  </a:lnTo>
                  <a:lnTo>
                    <a:pt x="690397" y="0"/>
                  </a:lnTo>
                  <a:lnTo>
                    <a:pt x="690397" y="32588"/>
                  </a:lnTo>
                  <a:lnTo>
                    <a:pt x="690397" y="60109"/>
                  </a:lnTo>
                  <a:lnTo>
                    <a:pt x="690397" y="74396"/>
                  </a:lnTo>
                  <a:lnTo>
                    <a:pt x="690397" y="125450"/>
                  </a:lnTo>
                  <a:lnTo>
                    <a:pt x="690397" y="139738"/>
                  </a:lnTo>
                  <a:lnTo>
                    <a:pt x="690397" y="207975"/>
                  </a:lnTo>
                  <a:lnTo>
                    <a:pt x="568172" y="207975"/>
                  </a:lnTo>
                  <a:lnTo>
                    <a:pt x="568172" y="139738"/>
                  </a:lnTo>
                  <a:lnTo>
                    <a:pt x="690397" y="139738"/>
                  </a:lnTo>
                  <a:lnTo>
                    <a:pt x="690397" y="125450"/>
                  </a:lnTo>
                  <a:lnTo>
                    <a:pt x="568172" y="125450"/>
                  </a:lnTo>
                  <a:lnTo>
                    <a:pt x="568172" y="74396"/>
                  </a:lnTo>
                  <a:lnTo>
                    <a:pt x="690397" y="74396"/>
                  </a:lnTo>
                  <a:lnTo>
                    <a:pt x="690397" y="60109"/>
                  </a:lnTo>
                  <a:lnTo>
                    <a:pt x="568172" y="60109"/>
                  </a:lnTo>
                  <a:lnTo>
                    <a:pt x="568172" y="32588"/>
                  </a:lnTo>
                  <a:lnTo>
                    <a:pt x="690397" y="32588"/>
                  </a:lnTo>
                  <a:lnTo>
                    <a:pt x="690397" y="0"/>
                  </a:lnTo>
                  <a:lnTo>
                    <a:pt x="548335" y="0"/>
                  </a:lnTo>
                  <a:lnTo>
                    <a:pt x="548335" y="32588"/>
                  </a:lnTo>
                  <a:lnTo>
                    <a:pt x="548335" y="60109"/>
                  </a:lnTo>
                  <a:lnTo>
                    <a:pt x="548335" y="74396"/>
                  </a:lnTo>
                  <a:lnTo>
                    <a:pt x="548335" y="125450"/>
                  </a:lnTo>
                  <a:lnTo>
                    <a:pt x="548335" y="139738"/>
                  </a:lnTo>
                  <a:lnTo>
                    <a:pt x="548335" y="207975"/>
                  </a:lnTo>
                  <a:lnTo>
                    <a:pt x="426072" y="207975"/>
                  </a:lnTo>
                  <a:lnTo>
                    <a:pt x="426072" y="139738"/>
                  </a:lnTo>
                  <a:lnTo>
                    <a:pt x="548335" y="139738"/>
                  </a:lnTo>
                  <a:lnTo>
                    <a:pt x="548335" y="125450"/>
                  </a:lnTo>
                  <a:lnTo>
                    <a:pt x="426072" y="125450"/>
                  </a:lnTo>
                  <a:lnTo>
                    <a:pt x="426072" y="74396"/>
                  </a:lnTo>
                  <a:lnTo>
                    <a:pt x="548335" y="74396"/>
                  </a:lnTo>
                  <a:lnTo>
                    <a:pt x="548335" y="60109"/>
                  </a:lnTo>
                  <a:lnTo>
                    <a:pt x="426072" y="60109"/>
                  </a:lnTo>
                  <a:lnTo>
                    <a:pt x="426072" y="32588"/>
                  </a:lnTo>
                  <a:lnTo>
                    <a:pt x="548335" y="32588"/>
                  </a:lnTo>
                  <a:lnTo>
                    <a:pt x="548335" y="0"/>
                  </a:lnTo>
                  <a:lnTo>
                    <a:pt x="406387" y="0"/>
                  </a:lnTo>
                  <a:lnTo>
                    <a:pt x="406387" y="32588"/>
                  </a:lnTo>
                  <a:lnTo>
                    <a:pt x="406387" y="60109"/>
                  </a:lnTo>
                  <a:lnTo>
                    <a:pt x="406387" y="74396"/>
                  </a:lnTo>
                  <a:lnTo>
                    <a:pt x="406387" y="125450"/>
                  </a:lnTo>
                  <a:lnTo>
                    <a:pt x="406387" y="139738"/>
                  </a:lnTo>
                  <a:lnTo>
                    <a:pt x="406387" y="207975"/>
                  </a:lnTo>
                  <a:lnTo>
                    <a:pt x="307822" y="207975"/>
                  </a:lnTo>
                  <a:lnTo>
                    <a:pt x="307822" y="139738"/>
                  </a:lnTo>
                  <a:lnTo>
                    <a:pt x="406387" y="139738"/>
                  </a:lnTo>
                  <a:lnTo>
                    <a:pt x="406387" y="125450"/>
                  </a:lnTo>
                  <a:lnTo>
                    <a:pt x="307822" y="125450"/>
                  </a:lnTo>
                  <a:lnTo>
                    <a:pt x="307822" y="74396"/>
                  </a:lnTo>
                  <a:lnTo>
                    <a:pt x="406387" y="74396"/>
                  </a:lnTo>
                  <a:lnTo>
                    <a:pt x="406387" y="60109"/>
                  </a:lnTo>
                  <a:lnTo>
                    <a:pt x="307822" y="60109"/>
                  </a:lnTo>
                  <a:lnTo>
                    <a:pt x="307822" y="32588"/>
                  </a:lnTo>
                  <a:lnTo>
                    <a:pt x="406387" y="32588"/>
                  </a:lnTo>
                  <a:lnTo>
                    <a:pt x="406387" y="0"/>
                  </a:lnTo>
                  <a:lnTo>
                    <a:pt x="288061" y="0"/>
                  </a:lnTo>
                  <a:lnTo>
                    <a:pt x="288061" y="32588"/>
                  </a:lnTo>
                  <a:lnTo>
                    <a:pt x="288061" y="60109"/>
                  </a:lnTo>
                  <a:lnTo>
                    <a:pt x="288061" y="74396"/>
                  </a:lnTo>
                  <a:lnTo>
                    <a:pt x="288061" y="125450"/>
                  </a:lnTo>
                  <a:lnTo>
                    <a:pt x="288061" y="139738"/>
                  </a:lnTo>
                  <a:lnTo>
                    <a:pt x="288061" y="207975"/>
                  </a:lnTo>
                  <a:lnTo>
                    <a:pt x="165760" y="207975"/>
                  </a:lnTo>
                  <a:lnTo>
                    <a:pt x="165760" y="139738"/>
                  </a:lnTo>
                  <a:lnTo>
                    <a:pt x="288061" y="139738"/>
                  </a:lnTo>
                  <a:lnTo>
                    <a:pt x="288061" y="125450"/>
                  </a:lnTo>
                  <a:lnTo>
                    <a:pt x="165760" y="125450"/>
                  </a:lnTo>
                  <a:lnTo>
                    <a:pt x="165760" y="74396"/>
                  </a:lnTo>
                  <a:lnTo>
                    <a:pt x="288061" y="74396"/>
                  </a:lnTo>
                  <a:lnTo>
                    <a:pt x="288061" y="60109"/>
                  </a:lnTo>
                  <a:lnTo>
                    <a:pt x="165760" y="60109"/>
                  </a:lnTo>
                  <a:lnTo>
                    <a:pt x="165760" y="32588"/>
                  </a:lnTo>
                  <a:lnTo>
                    <a:pt x="288061" y="32588"/>
                  </a:lnTo>
                  <a:lnTo>
                    <a:pt x="288061" y="0"/>
                  </a:lnTo>
                  <a:lnTo>
                    <a:pt x="145973" y="0"/>
                  </a:lnTo>
                  <a:lnTo>
                    <a:pt x="145973" y="32588"/>
                  </a:lnTo>
                  <a:lnTo>
                    <a:pt x="145973" y="60109"/>
                  </a:lnTo>
                  <a:lnTo>
                    <a:pt x="24244" y="60109"/>
                  </a:lnTo>
                  <a:lnTo>
                    <a:pt x="24244" y="74396"/>
                  </a:lnTo>
                  <a:lnTo>
                    <a:pt x="145973" y="74396"/>
                  </a:lnTo>
                  <a:lnTo>
                    <a:pt x="145973" y="125450"/>
                  </a:lnTo>
                  <a:lnTo>
                    <a:pt x="24244" y="125450"/>
                  </a:lnTo>
                  <a:lnTo>
                    <a:pt x="24244" y="139738"/>
                  </a:lnTo>
                  <a:lnTo>
                    <a:pt x="145973" y="139738"/>
                  </a:lnTo>
                  <a:lnTo>
                    <a:pt x="145973" y="207975"/>
                  </a:lnTo>
                  <a:lnTo>
                    <a:pt x="23672" y="207975"/>
                  </a:lnTo>
                  <a:lnTo>
                    <a:pt x="23672" y="32588"/>
                  </a:lnTo>
                  <a:lnTo>
                    <a:pt x="145973" y="32588"/>
                  </a:lnTo>
                  <a:lnTo>
                    <a:pt x="145973" y="0"/>
                  </a:lnTo>
                  <a:lnTo>
                    <a:pt x="0" y="0"/>
                  </a:lnTo>
                  <a:lnTo>
                    <a:pt x="0" y="32588"/>
                  </a:lnTo>
                  <a:lnTo>
                    <a:pt x="3949" y="32588"/>
                  </a:lnTo>
                  <a:lnTo>
                    <a:pt x="3949" y="299148"/>
                  </a:lnTo>
                  <a:lnTo>
                    <a:pt x="5613" y="299148"/>
                  </a:lnTo>
                  <a:lnTo>
                    <a:pt x="5613" y="312686"/>
                  </a:lnTo>
                  <a:lnTo>
                    <a:pt x="1957082" y="312686"/>
                  </a:lnTo>
                  <a:lnTo>
                    <a:pt x="1957082" y="207975"/>
                  </a:lnTo>
                  <a:lnTo>
                    <a:pt x="1953806" y="207975"/>
                  </a:lnTo>
                  <a:lnTo>
                    <a:pt x="1953806" y="32588"/>
                  </a:lnTo>
                  <a:lnTo>
                    <a:pt x="1960448" y="32588"/>
                  </a:lnTo>
                  <a:lnTo>
                    <a:pt x="1960448" y="0"/>
                  </a:lnTo>
                  <a:close/>
                </a:path>
              </a:pathLst>
            </a:custGeom>
            <a:solidFill>
              <a:srgbClr val="DADADF"/>
            </a:solidFill>
          </p:spPr>
          <p:txBody>
            <a:bodyPr wrap="square" lIns="0" tIns="0" rIns="0" bIns="0" rtlCol="0"/>
            <a:lstStyle/>
            <a:p>
              <a:endParaRPr/>
            </a:p>
          </p:txBody>
        </p:sp>
        <p:sp>
          <p:nvSpPr>
            <p:cNvPr id="179" name="object 116">
              <a:extLst>
                <a:ext uri="{FF2B5EF4-FFF2-40B4-BE49-F238E27FC236}">
                  <a16:creationId xmlns:a16="http://schemas.microsoft.com/office/drawing/2014/main" id="{A1453779-64B7-4C8E-92CC-5E888131E124}"/>
                </a:ext>
              </a:extLst>
            </p:cNvPr>
            <p:cNvSpPr/>
            <p:nvPr/>
          </p:nvSpPr>
          <p:spPr>
            <a:xfrm>
              <a:off x="5365062" y="5400940"/>
              <a:ext cx="1370877" cy="1652682"/>
            </a:xfrm>
            <a:custGeom>
              <a:avLst/>
              <a:gdLst/>
              <a:ahLst/>
              <a:cxnLst/>
              <a:rect l="l" t="t" r="r" b="b"/>
              <a:pathLst>
                <a:path w="2943859" h="3549015">
                  <a:moveTo>
                    <a:pt x="2503044" y="0"/>
                  </a:moveTo>
                  <a:lnTo>
                    <a:pt x="485262" y="0"/>
                  </a:lnTo>
                  <a:lnTo>
                    <a:pt x="485262" y="1294442"/>
                  </a:lnTo>
                  <a:lnTo>
                    <a:pt x="488466" y="1294442"/>
                  </a:lnTo>
                  <a:lnTo>
                    <a:pt x="0" y="3548781"/>
                  </a:lnTo>
                  <a:lnTo>
                    <a:pt x="2943659" y="3548781"/>
                  </a:lnTo>
                  <a:lnTo>
                    <a:pt x="2503044" y="1294442"/>
                  </a:lnTo>
                  <a:lnTo>
                    <a:pt x="2503044" y="0"/>
                  </a:lnTo>
                  <a:close/>
                </a:path>
              </a:pathLst>
            </a:custGeom>
            <a:solidFill>
              <a:srgbClr val="046A38"/>
            </a:solidFill>
          </p:spPr>
          <p:txBody>
            <a:bodyPr wrap="square" lIns="0" tIns="0" rIns="0" bIns="0" rtlCol="0"/>
            <a:lstStyle/>
            <a:p>
              <a:endParaRPr/>
            </a:p>
          </p:txBody>
        </p:sp>
        <p:sp>
          <p:nvSpPr>
            <p:cNvPr id="180" name="object 117">
              <a:extLst>
                <a:ext uri="{FF2B5EF4-FFF2-40B4-BE49-F238E27FC236}">
                  <a16:creationId xmlns:a16="http://schemas.microsoft.com/office/drawing/2014/main" id="{6914B7A5-7AB0-4C85-8A23-D0CAD545769B}"/>
                </a:ext>
              </a:extLst>
            </p:cNvPr>
            <p:cNvSpPr/>
            <p:nvPr/>
          </p:nvSpPr>
          <p:spPr>
            <a:xfrm>
              <a:off x="6173869" y="5400943"/>
              <a:ext cx="562130" cy="1652682"/>
            </a:xfrm>
            <a:custGeom>
              <a:avLst/>
              <a:gdLst/>
              <a:ahLst/>
              <a:cxnLst/>
              <a:rect l="l" t="t" r="r" b="b"/>
              <a:pathLst>
                <a:path w="1207134" h="3549015">
                  <a:moveTo>
                    <a:pt x="766186" y="0"/>
                  </a:moveTo>
                  <a:lnTo>
                    <a:pt x="0" y="0"/>
                  </a:lnTo>
                  <a:lnTo>
                    <a:pt x="0" y="1294400"/>
                  </a:lnTo>
                  <a:lnTo>
                    <a:pt x="440656" y="3548771"/>
                  </a:lnTo>
                  <a:lnTo>
                    <a:pt x="1206800" y="3548771"/>
                  </a:lnTo>
                  <a:lnTo>
                    <a:pt x="766186" y="1294400"/>
                  </a:lnTo>
                  <a:lnTo>
                    <a:pt x="766186" y="0"/>
                  </a:lnTo>
                  <a:close/>
                </a:path>
              </a:pathLst>
            </a:custGeom>
            <a:solidFill>
              <a:srgbClr val="388961"/>
            </a:solidFill>
          </p:spPr>
          <p:txBody>
            <a:bodyPr wrap="square" lIns="0" tIns="0" rIns="0" bIns="0" rtlCol="0"/>
            <a:lstStyle/>
            <a:p>
              <a:endParaRPr/>
            </a:p>
          </p:txBody>
        </p:sp>
        <p:sp>
          <p:nvSpPr>
            <p:cNvPr id="181" name="object 118">
              <a:extLst>
                <a:ext uri="{FF2B5EF4-FFF2-40B4-BE49-F238E27FC236}">
                  <a16:creationId xmlns:a16="http://schemas.microsoft.com/office/drawing/2014/main" id="{E975BE71-F8E5-432C-800D-A37BB9CA11AB}"/>
                </a:ext>
              </a:extLst>
            </p:cNvPr>
            <p:cNvSpPr/>
            <p:nvPr/>
          </p:nvSpPr>
          <p:spPr>
            <a:xfrm>
              <a:off x="5364092" y="5397547"/>
              <a:ext cx="584308" cy="1652682"/>
            </a:xfrm>
            <a:custGeom>
              <a:avLst/>
              <a:gdLst/>
              <a:ahLst/>
              <a:cxnLst/>
              <a:rect l="l" t="t" r="r" b="b"/>
              <a:pathLst>
                <a:path w="1254759" h="3549015">
                  <a:moveTo>
                    <a:pt x="1251522" y="0"/>
                  </a:moveTo>
                  <a:lnTo>
                    <a:pt x="485262" y="0"/>
                  </a:lnTo>
                  <a:lnTo>
                    <a:pt x="485262" y="1294442"/>
                  </a:lnTo>
                  <a:lnTo>
                    <a:pt x="488424" y="1294442"/>
                  </a:lnTo>
                  <a:lnTo>
                    <a:pt x="0" y="3548813"/>
                  </a:lnTo>
                  <a:lnTo>
                    <a:pt x="766227" y="3548813"/>
                  </a:lnTo>
                  <a:lnTo>
                    <a:pt x="1254684" y="1294442"/>
                  </a:lnTo>
                  <a:lnTo>
                    <a:pt x="1251522" y="1294442"/>
                  </a:lnTo>
                  <a:lnTo>
                    <a:pt x="1251522" y="0"/>
                  </a:lnTo>
                  <a:close/>
                </a:path>
              </a:pathLst>
            </a:custGeom>
            <a:solidFill>
              <a:srgbClr val="000000">
                <a:alpha val="19999"/>
              </a:srgbClr>
            </a:solidFill>
          </p:spPr>
          <p:txBody>
            <a:bodyPr wrap="square" lIns="0" tIns="0" rIns="0" bIns="0" rtlCol="0"/>
            <a:lstStyle/>
            <a:p>
              <a:endParaRPr/>
            </a:p>
          </p:txBody>
        </p:sp>
        <p:sp>
          <p:nvSpPr>
            <p:cNvPr id="182" name="object 119">
              <a:extLst>
                <a:ext uri="{FF2B5EF4-FFF2-40B4-BE49-F238E27FC236}">
                  <a16:creationId xmlns:a16="http://schemas.microsoft.com/office/drawing/2014/main" id="{10583939-C993-46DC-AB37-8764822C4B68}"/>
                </a:ext>
              </a:extLst>
            </p:cNvPr>
            <p:cNvSpPr/>
            <p:nvPr/>
          </p:nvSpPr>
          <p:spPr>
            <a:xfrm>
              <a:off x="5551395" y="5380603"/>
              <a:ext cx="1017217" cy="98468"/>
            </a:xfrm>
            <a:custGeom>
              <a:avLst/>
              <a:gdLst/>
              <a:ahLst/>
              <a:cxnLst/>
              <a:rect l="l" t="t" r="r" b="b"/>
              <a:pathLst>
                <a:path w="2184400" h="211454">
                  <a:moveTo>
                    <a:pt x="2183902" y="0"/>
                  </a:moveTo>
                  <a:lnTo>
                    <a:pt x="0" y="0"/>
                  </a:lnTo>
                  <a:lnTo>
                    <a:pt x="0" y="210946"/>
                  </a:lnTo>
                  <a:lnTo>
                    <a:pt x="2183902" y="210946"/>
                  </a:lnTo>
                  <a:lnTo>
                    <a:pt x="2183902" y="0"/>
                  </a:lnTo>
                  <a:close/>
                </a:path>
              </a:pathLst>
            </a:custGeom>
            <a:solidFill>
              <a:srgbClr val="388961"/>
            </a:solidFill>
          </p:spPr>
          <p:txBody>
            <a:bodyPr wrap="square" lIns="0" tIns="0" rIns="0" bIns="0" rtlCol="0"/>
            <a:lstStyle/>
            <a:p>
              <a:endParaRPr/>
            </a:p>
          </p:txBody>
        </p:sp>
        <p:sp>
          <p:nvSpPr>
            <p:cNvPr id="183" name="object 120">
              <a:extLst>
                <a:ext uri="{FF2B5EF4-FFF2-40B4-BE49-F238E27FC236}">
                  <a16:creationId xmlns:a16="http://schemas.microsoft.com/office/drawing/2014/main" id="{65D329B1-A3E8-4D3B-9834-D3164488C6B0}"/>
                </a:ext>
              </a:extLst>
            </p:cNvPr>
            <p:cNvSpPr/>
            <p:nvPr/>
          </p:nvSpPr>
          <p:spPr>
            <a:xfrm>
              <a:off x="5590066" y="5475442"/>
              <a:ext cx="939743" cy="105270"/>
            </a:xfrm>
            <a:custGeom>
              <a:avLst/>
              <a:gdLst/>
              <a:ahLst/>
              <a:cxnLst/>
              <a:rect l="l" t="t" r="r" b="b"/>
              <a:pathLst>
                <a:path w="2018029" h="226060">
                  <a:moveTo>
                    <a:pt x="2017812" y="0"/>
                  </a:moveTo>
                  <a:lnTo>
                    <a:pt x="0" y="0"/>
                  </a:lnTo>
                  <a:lnTo>
                    <a:pt x="0" y="225459"/>
                  </a:lnTo>
                  <a:lnTo>
                    <a:pt x="2017812" y="225459"/>
                  </a:lnTo>
                  <a:lnTo>
                    <a:pt x="2017812" y="0"/>
                  </a:lnTo>
                  <a:close/>
                </a:path>
              </a:pathLst>
            </a:custGeom>
            <a:solidFill>
              <a:srgbClr val="353535">
                <a:alpha val="9999"/>
              </a:srgbClr>
            </a:solidFill>
          </p:spPr>
          <p:txBody>
            <a:bodyPr wrap="square" lIns="0" tIns="0" rIns="0" bIns="0" rtlCol="0"/>
            <a:lstStyle/>
            <a:p>
              <a:endParaRPr/>
            </a:p>
          </p:txBody>
        </p:sp>
        <p:sp>
          <p:nvSpPr>
            <p:cNvPr id="184" name="object 121">
              <a:extLst>
                <a:ext uri="{FF2B5EF4-FFF2-40B4-BE49-F238E27FC236}">
                  <a16:creationId xmlns:a16="http://schemas.microsoft.com/office/drawing/2014/main" id="{F19E5075-6757-4A41-AC7D-C01EBC05611F}"/>
                </a:ext>
              </a:extLst>
            </p:cNvPr>
            <p:cNvSpPr/>
            <p:nvPr/>
          </p:nvSpPr>
          <p:spPr>
            <a:xfrm>
              <a:off x="4777527" y="5745408"/>
              <a:ext cx="1764752" cy="1683731"/>
            </a:xfrm>
            <a:custGeom>
              <a:avLst/>
              <a:gdLst/>
              <a:ahLst/>
              <a:cxnLst/>
              <a:rect l="l" t="t" r="r" b="b"/>
              <a:pathLst>
                <a:path w="3789679" h="3615690">
                  <a:moveTo>
                    <a:pt x="3767886" y="0"/>
                  </a:moveTo>
                  <a:lnTo>
                    <a:pt x="3740404" y="0"/>
                  </a:lnTo>
                  <a:lnTo>
                    <a:pt x="3740404" y="33693"/>
                  </a:lnTo>
                  <a:lnTo>
                    <a:pt x="3740404" y="62141"/>
                  </a:lnTo>
                  <a:lnTo>
                    <a:pt x="3740404" y="76949"/>
                  </a:lnTo>
                  <a:lnTo>
                    <a:pt x="3740404" y="129667"/>
                  </a:lnTo>
                  <a:lnTo>
                    <a:pt x="3740404" y="144500"/>
                  </a:lnTo>
                  <a:lnTo>
                    <a:pt x="3740404" y="214985"/>
                  </a:lnTo>
                  <a:lnTo>
                    <a:pt x="3613289" y="214985"/>
                  </a:lnTo>
                  <a:lnTo>
                    <a:pt x="3613289" y="144500"/>
                  </a:lnTo>
                  <a:lnTo>
                    <a:pt x="3740404" y="144500"/>
                  </a:lnTo>
                  <a:lnTo>
                    <a:pt x="3740404" y="129667"/>
                  </a:lnTo>
                  <a:lnTo>
                    <a:pt x="3613289" y="129667"/>
                  </a:lnTo>
                  <a:lnTo>
                    <a:pt x="3613289" y="76949"/>
                  </a:lnTo>
                  <a:lnTo>
                    <a:pt x="3740404" y="76949"/>
                  </a:lnTo>
                  <a:lnTo>
                    <a:pt x="3740404" y="62141"/>
                  </a:lnTo>
                  <a:lnTo>
                    <a:pt x="3613289" y="62141"/>
                  </a:lnTo>
                  <a:lnTo>
                    <a:pt x="3613289" y="33693"/>
                  </a:lnTo>
                  <a:lnTo>
                    <a:pt x="3740404" y="33693"/>
                  </a:lnTo>
                  <a:lnTo>
                    <a:pt x="3740404" y="0"/>
                  </a:lnTo>
                  <a:lnTo>
                    <a:pt x="3592677" y="0"/>
                  </a:lnTo>
                  <a:lnTo>
                    <a:pt x="3592677" y="33693"/>
                  </a:lnTo>
                  <a:lnTo>
                    <a:pt x="3592677" y="62141"/>
                  </a:lnTo>
                  <a:lnTo>
                    <a:pt x="3592677" y="76949"/>
                  </a:lnTo>
                  <a:lnTo>
                    <a:pt x="3592677" y="129667"/>
                  </a:lnTo>
                  <a:lnTo>
                    <a:pt x="3592677" y="144500"/>
                  </a:lnTo>
                  <a:lnTo>
                    <a:pt x="3592677" y="214985"/>
                  </a:lnTo>
                  <a:lnTo>
                    <a:pt x="3490061" y="214985"/>
                  </a:lnTo>
                  <a:lnTo>
                    <a:pt x="3490061" y="144500"/>
                  </a:lnTo>
                  <a:lnTo>
                    <a:pt x="3592677" y="144500"/>
                  </a:lnTo>
                  <a:lnTo>
                    <a:pt x="3592677" y="129667"/>
                  </a:lnTo>
                  <a:lnTo>
                    <a:pt x="3490061" y="129667"/>
                  </a:lnTo>
                  <a:lnTo>
                    <a:pt x="3490061" y="76949"/>
                  </a:lnTo>
                  <a:lnTo>
                    <a:pt x="3592677" y="76949"/>
                  </a:lnTo>
                  <a:lnTo>
                    <a:pt x="3592677" y="62141"/>
                  </a:lnTo>
                  <a:lnTo>
                    <a:pt x="3490061" y="62141"/>
                  </a:lnTo>
                  <a:lnTo>
                    <a:pt x="3490061" y="33693"/>
                  </a:lnTo>
                  <a:lnTo>
                    <a:pt x="3592677" y="33693"/>
                  </a:lnTo>
                  <a:lnTo>
                    <a:pt x="3592677" y="0"/>
                  </a:lnTo>
                  <a:lnTo>
                    <a:pt x="3469411" y="0"/>
                  </a:lnTo>
                  <a:lnTo>
                    <a:pt x="3469411" y="33693"/>
                  </a:lnTo>
                  <a:lnTo>
                    <a:pt x="3469411" y="62141"/>
                  </a:lnTo>
                  <a:lnTo>
                    <a:pt x="3469411" y="76949"/>
                  </a:lnTo>
                  <a:lnTo>
                    <a:pt x="3469411" y="129667"/>
                  </a:lnTo>
                  <a:lnTo>
                    <a:pt x="3469411" y="144500"/>
                  </a:lnTo>
                  <a:lnTo>
                    <a:pt x="3469411" y="214985"/>
                  </a:lnTo>
                  <a:lnTo>
                    <a:pt x="3342284" y="214985"/>
                  </a:lnTo>
                  <a:lnTo>
                    <a:pt x="3342284" y="144500"/>
                  </a:lnTo>
                  <a:lnTo>
                    <a:pt x="3469411" y="144500"/>
                  </a:lnTo>
                  <a:lnTo>
                    <a:pt x="3469411" y="129667"/>
                  </a:lnTo>
                  <a:lnTo>
                    <a:pt x="3342284" y="129667"/>
                  </a:lnTo>
                  <a:lnTo>
                    <a:pt x="3342284" y="76949"/>
                  </a:lnTo>
                  <a:lnTo>
                    <a:pt x="3469411" y="76949"/>
                  </a:lnTo>
                  <a:lnTo>
                    <a:pt x="3469411" y="62141"/>
                  </a:lnTo>
                  <a:lnTo>
                    <a:pt x="3342284" y="62141"/>
                  </a:lnTo>
                  <a:lnTo>
                    <a:pt x="3342284" y="33693"/>
                  </a:lnTo>
                  <a:lnTo>
                    <a:pt x="3469411" y="33693"/>
                  </a:lnTo>
                  <a:lnTo>
                    <a:pt x="3469411" y="0"/>
                  </a:lnTo>
                  <a:lnTo>
                    <a:pt x="3321659" y="0"/>
                  </a:lnTo>
                  <a:lnTo>
                    <a:pt x="3321659" y="33693"/>
                  </a:lnTo>
                  <a:lnTo>
                    <a:pt x="3321659" y="62141"/>
                  </a:lnTo>
                  <a:lnTo>
                    <a:pt x="3321659" y="76949"/>
                  </a:lnTo>
                  <a:lnTo>
                    <a:pt x="3321659" y="129667"/>
                  </a:lnTo>
                  <a:lnTo>
                    <a:pt x="3321659" y="144500"/>
                  </a:lnTo>
                  <a:lnTo>
                    <a:pt x="3321659" y="214985"/>
                  </a:lnTo>
                  <a:lnTo>
                    <a:pt x="3194520" y="214985"/>
                  </a:lnTo>
                  <a:lnTo>
                    <a:pt x="3194520" y="144500"/>
                  </a:lnTo>
                  <a:lnTo>
                    <a:pt x="3321659" y="144500"/>
                  </a:lnTo>
                  <a:lnTo>
                    <a:pt x="3321659" y="129667"/>
                  </a:lnTo>
                  <a:lnTo>
                    <a:pt x="3194520" y="129667"/>
                  </a:lnTo>
                  <a:lnTo>
                    <a:pt x="3194520" y="76949"/>
                  </a:lnTo>
                  <a:lnTo>
                    <a:pt x="3321659" y="76949"/>
                  </a:lnTo>
                  <a:lnTo>
                    <a:pt x="3321659" y="62141"/>
                  </a:lnTo>
                  <a:lnTo>
                    <a:pt x="3194520" y="62141"/>
                  </a:lnTo>
                  <a:lnTo>
                    <a:pt x="3194520" y="33693"/>
                  </a:lnTo>
                  <a:lnTo>
                    <a:pt x="3321659" y="33693"/>
                  </a:lnTo>
                  <a:lnTo>
                    <a:pt x="3321659" y="0"/>
                  </a:lnTo>
                  <a:lnTo>
                    <a:pt x="3173933" y="0"/>
                  </a:lnTo>
                  <a:lnTo>
                    <a:pt x="3173933" y="33693"/>
                  </a:lnTo>
                  <a:lnTo>
                    <a:pt x="3173933" y="62141"/>
                  </a:lnTo>
                  <a:lnTo>
                    <a:pt x="3173933" y="76949"/>
                  </a:lnTo>
                  <a:lnTo>
                    <a:pt x="3173933" y="129667"/>
                  </a:lnTo>
                  <a:lnTo>
                    <a:pt x="3173933" y="144500"/>
                  </a:lnTo>
                  <a:lnTo>
                    <a:pt x="3173933" y="214985"/>
                  </a:lnTo>
                  <a:lnTo>
                    <a:pt x="3046704" y="214985"/>
                  </a:lnTo>
                  <a:lnTo>
                    <a:pt x="3046704" y="144500"/>
                  </a:lnTo>
                  <a:lnTo>
                    <a:pt x="3173933" y="144500"/>
                  </a:lnTo>
                  <a:lnTo>
                    <a:pt x="3173933" y="129667"/>
                  </a:lnTo>
                  <a:lnTo>
                    <a:pt x="3046704" y="129667"/>
                  </a:lnTo>
                  <a:lnTo>
                    <a:pt x="3046704" y="76949"/>
                  </a:lnTo>
                  <a:lnTo>
                    <a:pt x="3173933" y="76949"/>
                  </a:lnTo>
                  <a:lnTo>
                    <a:pt x="3173933" y="62141"/>
                  </a:lnTo>
                  <a:lnTo>
                    <a:pt x="3046704" y="62141"/>
                  </a:lnTo>
                  <a:lnTo>
                    <a:pt x="3046704" y="33693"/>
                  </a:lnTo>
                  <a:lnTo>
                    <a:pt x="3173933" y="33693"/>
                  </a:lnTo>
                  <a:lnTo>
                    <a:pt x="3173933" y="0"/>
                  </a:lnTo>
                  <a:lnTo>
                    <a:pt x="3026232" y="0"/>
                  </a:lnTo>
                  <a:lnTo>
                    <a:pt x="3026232" y="33693"/>
                  </a:lnTo>
                  <a:lnTo>
                    <a:pt x="3026232" y="62141"/>
                  </a:lnTo>
                  <a:lnTo>
                    <a:pt x="3026232" y="76949"/>
                  </a:lnTo>
                  <a:lnTo>
                    <a:pt x="3026232" y="129667"/>
                  </a:lnTo>
                  <a:lnTo>
                    <a:pt x="3026232" y="144500"/>
                  </a:lnTo>
                  <a:lnTo>
                    <a:pt x="3026232" y="214985"/>
                  </a:lnTo>
                  <a:lnTo>
                    <a:pt x="2891472" y="214985"/>
                  </a:lnTo>
                  <a:lnTo>
                    <a:pt x="2891472" y="144500"/>
                  </a:lnTo>
                  <a:lnTo>
                    <a:pt x="3026232" y="144500"/>
                  </a:lnTo>
                  <a:lnTo>
                    <a:pt x="3026232" y="129667"/>
                  </a:lnTo>
                  <a:lnTo>
                    <a:pt x="2891472" y="129667"/>
                  </a:lnTo>
                  <a:lnTo>
                    <a:pt x="2891472" y="76949"/>
                  </a:lnTo>
                  <a:lnTo>
                    <a:pt x="3026232" y="76949"/>
                  </a:lnTo>
                  <a:lnTo>
                    <a:pt x="3026232" y="62141"/>
                  </a:lnTo>
                  <a:lnTo>
                    <a:pt x="2891472" y="62141"/>
                  </a:lnTo>
                  <a:lnTo>
                    <a:pt x="2891472" y="33693"/>
                  </a:lnTo>
                  <a:lnTo>
                    <a:pt x="3026232" y="33693"/>
                  </a:lnTo>
                  <a:lnTo>
                    <a:pt x="3026232" y="0"/>
                  </a:lnTo>
                  <a:lnTo>
                    <a:pt x="2871127" y="0"/>
                  </a:lnTo>
                  <a:lnTo>
                    <a:pt x="2871127" y="33693"/>
                  </a:lnTo>
                  <a:lnTo>
                    <a:pt x="2871127" y="62141"/>
                  </a:lnTo>
                  <a:lnTo>
                    <a:pt x="2871127" y="76949"/>
                  </a:lnTo>
                  <a:lnTo>
                    <a:pt x="2871127" y="129667"/>
                  </a:lnTo>
                  <a:lnTo>
                    <a:pt x="2871127" y="144500"/>
                  </a:lnTo>
                  <a:lnTo>
                    <a:pt x="2871127" y="214985"/>
                  </a:lnTo>
                  <a:lnTo>
                    <a:pt x="2744698" y="214985"/>
                  </a:lnTo>
                  <a:lnTo>
                    <a:pt x="2744698" y="144500"/>
                  </a:lnTo>
                  <a:lnTo>
                    <a:pt x="2871127" y="144500"/>
                  </a:lnTo>
                  <a:lnTo>
                    <a:pt x="2871127" y="129667"/>
                  </a:lnTo>
                  <a:lnTo>
                    <a:pt x="2744698" y="129667"/>
                  </a:lnTo>
                  <a:lnTo>
                    <a:pt x="2744698" y="76949"/>
                  </a:lnTo>
                  <a:lnTo>
                    <a:pt x="2871127" y="76949"/>
                  </a:lnTo>
                  <a:lnTo>
                    <a:pt x="2871127" y="62141"/>
                  </a:lnTo>
                  <a:lnTo>
                    <a:pt x="2744698" y="62141"/>
                  </a:lnTo>
                  <a:lnTo>
                    <a:pt x="2744698" y="33693"/>
                  </a:lnTo>
                  <a:lnTo>
                    <a:pt x="2871127" y="33693"/>
                  </a:lnTo>
                  <a:lnTo>
                    <a:pt x="2871127" y="0"/>
                  </a:lnTo>
                  <a:lnTo>
                    <a:pt x="2724264" y="0"/>
                  </a:lnTo>
                  <a:lnTo>
                    <a:pt x="2724264" y="33693"/>
                  </a:lnTo>
                  <a:lnTo>
                    <a:pt x="2724264" y="62141"/>
                  </a:lnTo>
                  <a:lnTo>
                    <a:pt x="2724264" y="76949"/>
                  </a:lnTo>
                  <a:lnTo>
                    <a:pt x="2724264" y="129667"/>
                  </a:lnTo>
                  <a:lnTo>
                    <a:pt x="2724264" y="144500"/>
                  </a:lnTo>
                  <a:lnTo>
                    <a:pt x="2724264" y="214985"/>
                  </a:lnTo>
                  <a:lnTo>
                    <a:pt x="2622435" y="214985"/>
                  </a:lnTo>
                  <a:lnTo>
                    <a:pt x="2622435" y="144500"/>
                  </a:lnTo>
                  <a:lnTo>
                    <a:pt x="2724264" y="144500"/>
                  </a:lnTo>
                  <a:lnTo>
                    <a:pt x="2724264" y="129667"/>
                  </a:lnTo>
                  <a:lnTo>
                    <a:pt x="2622435" y="129667"/>
                  </a:lnTo>
                  <a:lnTo>
                    <a:pt x="2622435" y="76949"/>
                  </a:lnTo>
                  <a:lnTo>
                    <a:pt x="2724264" y="76949"/>
                  </a:lnTo>
                  <a:lnTo>
                    <a:pt x="2724264" y="62141"/>
                  </a:lnTo>
                  <a:lnTo>
                    <a:pt x="2622435" y="62141"/>
                  </a:lnTo>
                  <a:lnTo>
                    <a:pt x="2622435" y="33693"/>
                  </a:lnTo>
                  <a:lnTo>
                    <a:pt x="2724264" y="33693"/>
                  </a:lnTo>
                  <a:lnTo>
                    <a:pt x="2724264" y="0"/>
                  </a:lnTo>
                  <a:lnTo>
                    <a:pt x="2601963" y="0"/>
                  </a:lnTo>
                  <a:lnTo>
                    <a:pt x="2601963" y="33693"/>
                  </a:lnTo>
                  <a:lnTo>
                    <a:pt x="2601963" y="62141"/>
                  </a:lnTo>
                  <a:lnTo>
                    <a:pt x="2601963" y="76949"/>
                  </a:lnTo>
                  <a:lnTo>
                    <a:pt x="2601963" y="129667"/>
                  </a:lnTo>
                  <a:lnTo>
                    <a:pt x="2601963" y="144500"/>
                  </a:lnTo>
                  <a:lnTo>
                    <a:pt x="2601963" y="214985"/>
                  </a:lnTo>
                  <a:lnTo>
                    <a:pt x="2475560" y="214985"/>
                  </a:lnTo>
                  <a:lnTo>
                    <a:pt x="2475560" y="144500"/>
                  </a:lnTo>
                  <a:lnTo>
                    <a:pt x="2601963" y="144500"/>
                  </a:lnTo>
                  <a:lnTo>
                    <a:pt x="2601963" y="129667"/>
                  </a:lnTo>
                  <a:lnTo>
                    <a:pt x="2475560" y="129667"/>
                  </a:lnTo>
                  <a:lnTo>
                    <a:pt x="2475560" y="76949"/>
                  </a:lnTo>
                  <a:lnTo>
                    <a:pt x="2601963" y="76949"/>
                  </a:lnTo>
                  <a:lnTo>
                    <a:pt x="2601963" y="62141"/>
                  </a:lnTo>
                  <a:lnTo>
                    <a:pt x="2475560" y="62141"/>
                  </a:lnTo>
                  <a:lnTo>
                    <a:pt x="2475560" y="33693"/>
                  </a:lnTo>
                  <a:lnTo>
                    <a:pt x="2601963" y="33693"/>
                  </a:lnTo>
                  <a:lnTo>
                    <a:pt x="2601963" y="0"/>
                  </a:lnTo>
                  <a:lnTo>
                    <a:pt x="2455126" y="0"/>
                  </a:lnTo>
                  <a:lnTo>
                    <a:pt x="2455126" y="33693"/>
                  </a:lnTo>
                  <a:lnTo>
                    <a:pt x="2455126" y="62141"/>
                  </a:lnTo>
                  <a:lnTo>
                    <a:pt x="2455126" y="76949"/>
                  </a:lnTo>
                  <a:lnTo>
                    <a:pt x="2455126" y="129667"/>
                  </a:lnTo>
                  <a:lnTo>
                    <a:pt x="2455126" y="144500"/>
                  </a:lnTo>
                  <a:lnTo>
                    <a:pt x="2455126" y="214985"/>
                  </a:lnTo>
                  <a:lnTo>
                    <a:pt x="2328799" y="214985"/>
                  </a:lnTo>
                  <a:lnTo>
                    <a:pt x="2328799" y="144500"/>
                  </a:lnTo>
                  <a:lnTo>
                    <a:pt x="2455126" y="144500"/>
                  </a:lnTo>
                  <a:lnTo>
                    <a:pt x="2455126" y="129667"/>
                  </a:lnTo>
                  <a:lnTo>
                    <a:pt x="2328799" y="129667"/>
                  </a:lnTo>
                  <a:lnTo>
                    <a:pt x="2328799" y="76949"/>
                  </a:lnTo>
                  <a:lnTo>
                    <a:pt x="2455126" y="76949"/>
                  </a:lnTo>
                  <a:lnTo>
                    <a:pt x="2455126" y="62141"/>
                  </a:lnTo>
                  <a:lnTo>
                    <a:pt x="2328799" y="62141"/>
                  </a:lnTo>
                  <a:lnTo>
                    <a:pt x="2328799" y="33693"/>
                  </a:lnTo>
                  <a:lnTo>
                    <a:pt x="2455126" y="33693"/>
                  </a:lnTo>
                  <a:lnTo>
                    <a:pt x="2455126" y="0"/>
                  </a:lnTo>
                  <a:lnTo>
                    <a:pt x="2308352" y="0"/>
                  </a:lnTo>
                  <a:lnTo>
                    <a:pt x="2308352" y="33693"/>
                  </a:lnTo>
                  <a:lnTo>
                    <a:pt x="2308352" y="62141"/>
                  </a:lnTo>
                  <a:lnTo>
                    <a:pt x="2308352" y="76949"/>
                  </a:lnTo>
                  <a:lnTo>
                    <a:pt x="2308352" y="129667"/>
                  </a:lnTo>
                  <a:lnTo>
                    <a:pt x="2308352" y="144500"/>
                  </a:lnTo>
                  <a:lnTo>
                    <a:pt x="2308352" y="214985"/>
                  </a:lnTo>
                  <a:lnTo>
                    <a:pt x="2181961" y="214985"/>
                  </a:lnTo>
                  <a:lnTo>
                    <a:pt x="2181961" y="144500"/>
                  </a:lnTo>
                  <a:lnTo>
                    <a:pt x="2308352" y="144500"/>
                  </a:lnTo>
                  <a:lnTo>
                    <a:pt x="2308352" y="129667"/>
                  </a:lnTo>
                  <a:lnTo>
                    <a:pt x="2181961" y="129667"/>
                  </a:lnTo>
                  <a:lnTo>
                    <a:pt x="2181961" y="76949"/>
                  </a:lnTo>
                  <a:lnTo>
                    <a:pt x="2308352" y="76949"/>
                  </a:lnTo>
                  <a:lnTo>
                    <a:pt x="2308352" y="62141"/>
                  </a:lnTo>
                  <a:lnTo>
                    <a:pt x="2181961" y="62141"/>
                  </a:lnTo>
                  <a:lnTo>
                    <a:pt x="2181961" y="33693"/>
                  </a:lnTo>
                  <a:lnTo>
                    <a:pt x="2308352" y="33693"/>
                  </a:lnTo>
                  <a:lnTo>
                    <a:pt x="2308352" y="0"/>
                  </a:lnTo>
                  <a:lnTo>
                    <a:pt x="2161552" y="0"/>
                  </a:lnTo>
                  <a:lnTo>
                    <a:pt x="2161552" y="33693"/>
                  </a:lnTo>
                  <a:lnTo>
                    <a:pt x="2161552" y="62141"/>
                  </a:lnTo>
                  <a:lnTo>
                    <a:pt x="2161552" y="76949"/>
                  </a:lnTo>
                  <a:lnTo>
                    <a:pt x="2161552" y="129667"/>
                  </a:lnTo>
                  <a:lnTo>
                    <a:pt x="2161552" y="144500"/>
                  </a:lnTo>
                  <a:lnTo>
                    <a:pt x="2161552" y="214985"/>
                  </a:lnTo>
                  <a:lnTo>
                    <a:pt x="2059736" y="214985"/>
                  </a:lnTo>
                  <a:lnTo>
                    <a:pt x="2059736" y="144500"/>
                  </a:lnTo>
                  <a:lnTo>
                    <a:pt x="2161552" y="144500"/>
                  </a:lnTo>
                  <a:lnTo>
                    <a:pt x="2161552" y="129667"/>
                  </a:lnTo>
                  <a:lnTo>
                    <a:pt x="2059736" y="129667"/>
                  </a:lnTo>
                  <a:lnTo>
                    <a:pt x="2059736" y="76949"/>
                  </a:lnTo>
                  <a:lnTo>
                    <a:pt x="2161552" y="76949"/>
                  </a:lnTo>
                  <a:lnTo>
                    <a:pt x="2161552" y="62141"/>
                  </a:lnTo>
                  <a:lnTo>
                    <a:pt x="2059736" y="62141"/>
                  </a:lnTo>
                  <a:lnTo>
                    <a:pt x="2059736" y="33693"/>
                  </a:lnTo>
                  <a:lnTo>
                    <a:pt x="2161552" y="33693"/>
                  </a:lnTo>
                  <a:lnTo>
                    <a:pt x="2161552" y="0"/>
                  </a:lnTo>
                  <a:lnTo>
                    <a:pt x="2039366" y="0"/>
                  </a:lnTo>
                  <a:lnTo>
                    <a:pt x="2039366" y="33693"/>
                  </a:lnTo>
                  <a:lnTo>
                    <a:pt x="2039366" y="62141"/>
                  </a:lnTo>
                  <a:lnTo>
                    <a:pt x="2039366" y="76949"/>
                  </a:lnTo>
                  <a:lnTo>
                    <a:pt x="2039366" y="129667"/>
                  </a:lnTo>
                  <a:lnTo>
                    <a:pt x="2039366" y="144500"/>
                  </a:lnTo>
                  <a:lnTo>
                    <a:pt x="2039366" y="214985"/>
                  </a:lnTo>
                  <a:lnTo>
                    <a:pt x="1912937" y="214985"/>
                  </a:lnTo>
                  <a:lnTo>
                    <a:pt x="1912937" y="144500"/>
                  </a:lnTo>
                  <a:lnTo>
                    <a:pt x="2039366" y="144500"/>
                  </a:lnTo>
                  <a:lnTo>
                    <a:pt x="2039366" y="129667"/>
                  </a:lnTo>
                  <a:lnTo>
                    <a:pt x="1912937" y="129667"/>
                  </a:lnTo>
                  <a:lnTo>
                    <a:pt x="1912937" y="76949"/>
                  </a:lnTo>
                  <a:lnTo>
                    <a:pt x="2039366" y="76949"/>
                  </a:lnTo>
                  <a:lnTo>
                    <a:pt x="2039366" y="62141"/>
                  </a:lnTo>
                  <a:lnTo>
                    <a:pt x="1912937" y="62141"/>
                  </a:lnTo>
                  <a:lnTo>
                    <a:pt x="1912937" y="33693"/>
                  </a:lnTo>
                  <a:lnTo>
                    <a:pt x="2039366" y="33693"/>
                  </a:lnTo>
                  <a:lnTo>
                    <a:pt x="2039366" y="0"/>
                  </a:lnTo>
                  <a:lnTo>
                    <a:pt x="1892414" y="0"/>
                  </a:lnTo>
                  <a:lnTo>
                    <a:pt x="1892414" y="33693"/>
                  </a:lnTo>
                  <a:lnTo>
                    <a:pt x="1892414" y="62141"/>
                  </a:lnTo>
                  <a:lnTo>
                    <a:pt x="1766709" y="62141"/>
                  </a:lnTo>
                  <a:lnTo>
                    <a:pt x="1766709" y="76949"/>
                  </a:lnTo>
                  <a:lnTo>
                    <a:pt x="1892414" y="76949"/>
                  </a:lnTo>
                  <a:lnTo>
                    <a:pt x="1892414" y="129667"/>
                  </a:lnTo>
                  <a:lnTo>
                    <a:pt x="1766709" y="129667"/>
                  </a:lnTo>
                  <a:lnTo>
                    <a:pt x="1766709" y="144500"/>
                  </a:lnTo>
                  <a:lnTo>
                    <a:pt x="1892414" y="144500"/>
                  </a:lnTo>
                  <a:lnTo>
                    <a:pt x="1892414" y="214985"/>
                  </a:lnTo>
                  <a:lnTo>
                    <a:pt x="1766163" y="214985"/>
                  </a:lnTo>
                  <a:lnTo>
                    <a:pt x="1766163" y="33693"/>
                  </a:lnTo>
                  <a:lnTo>
                    <a:pt x="1892414" y="33693"/>
                  </a:lnTo>
                  <a:lnTo>
                    <a:pt x="1892414" y="0"/>
                  </a:lnTo>
                  <a:lnTo>
                    <a:pt x="1741525" y="0"/>
                  </a:lnTo>
                  <a:lnTo>
                    <a:pt x="1741525" y="33693"/>
                  </a:lnTo>
                  <a:lnTo>
                    <a:pt x="1745653" y="33693"/>
                  </a:lnTo>
                  <a:lnTo>
                    <a:pt x="1745653" y="309194"/>
                  </a:lnTo>
                  <a:lnTo>
                    <a:pt x="1747342" y="309194"/>
                  </a:lnTo>
                  <a:lnTo>
                    <a:pt x="1747342" y="323240"/>
                  </a:lnTo>
                  <a:lnTo>
                    <a:pt x="3764369" y="323240"/>
                  </a:lnTo>
                  <a:lnTo>
                    <a:pt x="3764369" y="214985"/>
                  </a:lnTo>
                  <a:lnTo>
                    <a:pt x="3760914" y="214985"/>
                  </a:lnTo>
                  <a:lnTo>
                    <a:pt x="3760914" y="33693"/>
                  </a:lnTo>
                  <a:lnTo>
                    <a:pt x="3767886" y="33693"/>
                  </a:lnTo>
                  <a:lnTo>
                    <a:pt x="3767886" y="0"/>
                  </a:lnTo>
                  <a:close/>
                </a:path>
                <a:path w="3789679" h="3615690">
                  <a:moveTo>
                    <a:pt x="3789591" y="2400249"/>
                  </a:moveTo>
                  <a:lnTo>
                    <a:pt x="0" y="2400249"/>
                  </a:lnTo>
                  <a:lnTo>
                    <a:pt x="0" y="3615093"/>
                  </a:lnTo>
                  <a:lnTo>
                    <a:pt x="3789591" y="3615093"/>
                  </a:lnTo>
                  <a:lnTo>
                    <a:pt x="3789591" y="2400249"/>
                  </a:lnTo>
                  <a:close/>
                </a:path>
              </a:pathLst>
            </a:custGeom>
            <a:solidFill>
              <a:srgbClr val="DADADF"/>
            </a:solidFill>
          </p:spPr>
          <p:txBody>
            <a:bodyPr wrap="square" lIns="0" tIns="0" rIns="0" bIns="0" rtlCol="0"/>
            <a:lstStyle/>
            <a:p>
              <a:endParaRPr/>
            </a:p>
          </p:txBody>
        </p:sp>
        <p:sp>
          <p:nvSpPr>
            <p:cNvPr id="185" name="object 122">
              <a:extLst>
                <a:ext uri="{FF2B5EF4-FFF2-40B4-BE49-F238E27FC236}">
                  <a16:creationId xmlns:a16="http://schemas.microsoft.com/office/drawing/2014/main" id="{13C4F403-35FD-46FB-A62F-A404097514DA}"/>
                </a:ext>
              </a:extLst>
            </p:cNvPr>
            <p:cNvSpPr/>
            <p:nvPr/>
          </p:nvSpPr>
          <p:spPr>
            <a:xfrm>
              <a:off x="6542239" y="6863135"/>
              <a:ext cx="296885" cy="565974"/>
            </a:xfrm>
            <a:custGeom>
              <a:avLst/>
              <a:gdLst/>
              <a:ahLst/>
              <a:cxnLst/>
              <a:rect l="l" t="t" r="r" b="b"/>
              <a:pathLst>
                <a:path w="637540" h="1215390">
                  <a:moveTo>
                    <a:pt x="0" y="1214842"/>
                  </a:moveTo>
                  <a:lnTo>
                    <a:pt x="637195" y="1214842"/>
                  </a:lnTo>
                  <a:lnTo>
                    <a:pt x="637195" y="0"/>
                  </a:lnTo>
                  <a:lnTo>
                    <a:pt x="0" y="0"/>
                  </a:lnTo>
                  <a:lnTo>
                    <a:pt x="0" y="1214842"/>
                  </a:lnTo>
                  <a:close/>
                </a:path>
              </a:pathLst>
            </a:custGeom>
            <a:solidFill>
              <a:srgbClr val="ECECEC"/>
            </a:solidFill>
          </p:spPr>
          <p:txBody>
            <a:bodyPr wrap="square" lIns="0" tIns="0" rIns="0" bIns="0" rtlCol="0"/>
            <a:lstStyle/>
            <a:p>
              <a:endParaRPr/>
            </a:p>
          </p:txBody>
        </p:sp>
        <p:sp>
          <p:nvSpPr>
            <p:cNvPr id="186" name="object 123">
              <a:extLst>
                <a:ext uri="{FF2B5EF4-FFF2-40B4-BE49-F238E27FC236}">
                  <a16:creationId xmlns:a16="http://schemas.microsoft.com/office/drawing/2014/main" id="{B425C4C7-F0BD-466F-97AA-9CC4C4A64F34}"/>
                </a:ext>
              </a:extLst>
            </p:cNvPr>
            <p:cNvSpPr/>
            <p:nvPr/>
          </p:nvSpPr>
          <p:spPr>
            <a:xfrm>
              <a:off x="6543541" y="6801731"/>
              <a:ext cx="332665" cy="61506"/>
            </a:xfrm>
            <a:custGeom>
              <a:avLst/>
              <a:gdLst/>
              <a:ahLst/>
              <a:cxnLst/>
              <a:rect l="l" t="t" r="r" b="b"/>
              <a:pathLst>
                <a:path w="714375" h="132079">
                  <a:moveTo>
                    <a:pt x="0" y="131859"/>
                  </a:moveTo>
                  <a:lnTo>
                    <a:pt x="714103" y="131859"/>
                  </a:lnTo>
                  <a:lnTo>
                    <a:pt x="714103" y="0"/>
                  </a:lnTo>
                  <a:lnTo>
                    <a:pt x="0" y="0"/>
                  </a:lnTo>
                  <a:lnTo>
                    <a:pt x="0" y="131859"/>
                  </a:lnTo>
                  <a:close/>
                </a:path>
              </a:pathLst>
            </a:custGeom>
            <a:solidFill>
              <a:srgbClr val="BBD6C9"/>
            </a:solidFill>
          </p:spPr>
          <p:txBody>
            <a:bodyPr wrap="square" lIns="0" tIns="0" rIns="0" bIns="0" rtlCol="0"/>
            <a:lstStyle/>
            <a:p>
              <a:endParaRPr/>
            </a:p>
          </p:txBody>
        </p:sp>
        <p:sp>
          <p:nvSpPr>
            <p:cNvPr id="187" name="object 124">
              <a:extLst>
                <a:ext uri="{FF2B5EF4-FFF2-40B4-BE49-F238E27FC236}">
                  <a16:creationId xmlns:a16="http://schemas.microsoft.com/office/drawing/2014/main" id="{82B2DA33-2138-4AE2-9B1A-846A9D40C1FF}"/>
                </a:ext>
              </a:extLst>
            </p:cNvPr>
            <p:cNvSpPr/>
            <p:nvPr/>
          </p:nvSpPr>
          <p:spPr>
            <a:xfrm>
              <a:off x="4750997" y="6801731"/>
              <a:ext cx="1792549" cy="61506"/>
            </a:xfrm>
            <a:custGeom>
              <a:avLst/>
              <a:gdLst/>
              <a:ahLst/>
              <a:cxnLst/>
              <a:rect l="l" t="t" r="r" b="b"/>
              <a:pathLst>
                <a:path w="3849370" h="132079">
                  <a:moveTo>
                    <a:pt x="3849359" y="0"/>
                  </a:moveTo>
                  <a:lnTo>
                    <a:pt x="0" y="0"/>
                  </a:lnTo>
                  <a:lnTo>
                    <a:pt x="0" y="131859"/>
                  </a:lnTo>
                  <a:lnTo>
                    <a:pt x="3849359" y="131859"/>
                  </a:lnTo>
                  <a:lnTo>
                    <a:pt x="3849359" y="0"/>
                  </a:lnTo>
                  <a:close/>
                </a:path>
              </a:pathLst>
            </a:custGeom>
            <a:solidFill>
              <a:srgbClr val="A4C9B7"/>
            </a:solidFill>
          </p:spPr>
          <p:txBody>
            <a:bodyPr wrap="square" lIns="0" tIns="0" rIns="0" bIns="0" rtlCol="0"/>
            <a:lstStyle/>
            <a:p>
              <a:endParaRPr/>
            </a:p>
          </p:txBody>
        </p:sp>
        <p:sp>
          <p:nvSpPr>
            <p:cNvPr id="188" name="object 125">
              <a:extLst>
                <a:ext uri="{FF2B5EF4-FFF2-40B4-BE49-F238E27FC236}">
                  <a16:creationId xmlns:a16="http://schemas.microsoft.com/office/drawing/2014/main" id="{78575B06-F1E1-44E6-A563-365C2D105229}"/>
                </a:ext>
              </a:extLst>
            </p:cNvPr>
            <p:cNvSpPr/>
            <p:nvPr/>
          </p:nvSpPr>
          <p:spPr>
            <a:xfrm>
              <a:off x="6743890" y="6295941"/>
              <a:ext cx="1564858" cy="1136681"/>
            </a:xfrm>
            <a:custGeom>
              <a:avLst/>
              <a:gdLst/>
              <a:ahLst/>
              <a:cxnLst/>
              <a:rect l="l" t="t" r="r" b="b"/>
              <a:pathLst>
                <a:path w="3360419" h="2440940">
                  <a:moveTo>
                    <a:pt x="3360138" y="0"/>
                  </a:moveTo>
                  <a:lnTo>
                    <a:pt x="1520917" y="0"/>
                  </a:lnTo>
                  <a:lnTo>
                    <a:pt x="0" y="1096490"/>
                  </a:lnTo>
                  <a:lnTo>
                    <a:pt x="0" y="2440543"/>
                  </a:lnTo>
                  <a:lnTo>
                    <a:pt x="3360138" y="2440543"/>
                  </a:lnTo>
                  <a:lnTo>
                    <a:pt x="3360138" y="0"/>
                  </a:lnTo>
                  <a:close/>
                </a:path>
              </a:pathLst>
            </a:custGeom>
            <a:solidFill>
              <a:srgbClr val="DADADF"/>
            </a:solidFill>
          </p:spPr>
          <p:txBody>
            <a:bodyPr wrap="square" lIns="0" tIns="0" rIns="0" bIns="0" rtlCol="0"/>
            <a:lstStyle/>
            <a:p>
              <a:endParaRPr/>
            </a:p>
          </p:txBody>
        </p:sp>
        <p:sp>
          <p:nvSpPr>
            <p:cNvPr id="189" name="object 126">
              <a:extLst>
                <a:ext uri="{FF2B5EF4-FFF2-40B4-BE49-F238E27FC236}">
                  <a16:creationId xmlns:a16="http://schemas.microsoft.com/office/drawing/2014/main" id="{105A9473-61C4-426A-AB6F-191ACEC623BF}"/>
                </a:ext>
              </a:extLst>
            </p:cNvPr>
            <p:cNvSpPr/>
            <p:nvPr/>
          </p:nvSpPr>
          <p:spPr>
            <a:xfrm>
              <a:off x="6743890" y="6295947"/>
              <a:ext cx="1564858" cy="568340"/>
            </a:xfrm>
            <a:custGeom>
              <a:avLst/>
              <a:gdLst/>
              <a:ahLst/>
              <a:cxnLst/>
              <a:rect l="l" t="t" r="r" b="b"/>
              <a:pathLst>
                <a:path w="3360419" h="1220470">
                  <a:moveTo>
                    <a:pt x="3360140" y="0"/>
                  </a:moveTo>
                  <a:lnTo>
                    <a:pt x="1520913" y="0"/>
                  </a:lnTo>
                  <a:lnTo>
                    <a:pt x="0" y="1096492"/>
                  </a:lnTo>
                  <a:lnTo>
                    <a:pt x="0" y="1220266"/>
                  </a:lnTo>
                  <a:lnTo>
                    <a:pt x="1520913" y="141478"/>
                  </a:lnTo>
                  <a:lnTo>
                    <a:pt x="3360140" y="141478"/>
                  </a:lnTo>
                  <a:lnTo>
                    <a:pt x="3360140" y="0"/>
                  </a:lnTo>
                  <a:close/>
                </a:path>
              </a:pathLst>
            </a:custGeom>
            <a:solidFill>
              <a:srgbClr val="A4C9B7"/>
            </a:solidFill>
          </p:spPr>
          <p:txBody>
            <a:bodyPr wrap="square" lIns="0" tIns="0" rIns="0" bIns="0" rtlCol="0"/>
            <a:lstStyle/>
            <a:p>
              <a:endParaRPr/>
            </a:p>
          </p:txBody>
        </p:sp>
        <p:sp>
          <p:nvSpPr>
            <p:cNvPr id="190" name="object 127">
              <a:extLst>
                <a:ext uri="{FF2B5EF4-FFF2-40B4-BE49-F238E27FC236}">
                  <a16:creationId xmlns:a16="http://schemas.microsoft.com/office/drawing/2014/main" id="{BEECBF0F-3D3C-464F-9BED-49DB0E33DECE}"/>
                </a:ext>
              </a:extLst>
            </p:cNvPr>
            <p:cNvSpPr/>
            <p:nvPr/>
          </p:nvSpPr>
          <p:spPr>
            <a:xfrm>
              <a:off x="6743890" y="6361159"/>
              <a:ext cx="1877711" cy="577212"/>
            </a:xfrm>
            <a:custGeom>
              <a:avLst/>
              <a:gdLst/>
              <a:ahLst/>
              <a:cxnLst/>
              <a:rect l="l" t="t" r="r" b="b"/>
              <a:pathLst>
                <a:path w="4032250" h="1239520">
                  <a:moveTo>
                    <a:pt x="4032180" y="0"/>
                  </a:moveTo>
                  <a:lnTo>
                    <a:pt x="1520917" y="1434"/>
                  </a:lnTo>
                  <a:lnTo>
                    <a:pt x="0" y="1080218"/>
                  </a:lnTo>
                  <a:lnTo>
                    <a:pt x="0" y="1239375"/>
                  </a:lnTo>
                  <a:lnTo>
                    <a:pt x="1560716" y="138529"/>
                  </a:lnTo>
                  <a:lnTo>
                    <a:pt x="4027730" y="129660"/>
                  </a:lnTo>
                  <a:lnTo>
                    <a:pt x="4032180" y="0"/>
                  </a:lnTo>
                  <a:close/>
                </a:path>
              </a:pathLst>
            </a:custGeom>
            <a:solidFill>
              <a:srgbClr val="000000">
                <a:alpha val="9999"/>
              </a:srgbClr>
            </a:solidFill>
          </p:spPr>
          <p:txBody>
            <a:bodyPr wrap="square" lIns="0" tIns="0" rIns="0" bIns="0" rtlCol="0"/>
            <a:lstStyle/>
            <a:p>
              <a:endParaRPr/>
            </a:p>
          </p:txBody>
        </p:sp>
        <p:sp>
          <p:nvSpPr>
            <p:cNvPr id="191" name="object 128">
              <a:extLst>
                <a:ext uri="{FF2B5EF4-FFF2-40B4-BE49-F238E27FC236}">
                  <a16:creationId xmlns:a16="http://schemas.microsoft.com/office/drawing/2014/main" id="{BA449EA0-63A5-49BC-8B4C-A5F7C8DD1353}"/>
                </a:ext>
              </a:extLst>
            </p:cNvPr>
            <p:cNvSpPr/>
            <p:nvPr/>
          </p:nvSpPr>
          <p:spPr>
            <a:xfrm>
              <a:off x="8308618" y="6295945"/>
              <a:ext cx="313149" cy="65350"/>
            </a:xfrm>
            <a:custGeom>
              <a:avLst/>
              <a:gdLst/>
              <a:ahLst/>
              <a:cxnLst/>
              <a:rect l="l" t="t" r="r" b="b"/>
              <a:pathLst>
                <a:path w="672465" h="140335">
                  <a:moveTo>
                    <a:pt x="672042" y="0"/>
                  </a:moveTo>
                  <a:lnTo>
                    <a:pt x="0" y="0"/>
                  </a:lnTo>
                  <a:lnTo>
                    <a:pt x="0" y="140048"/>
                  </a:lnTo>
                  <a:lnTo>
                    <a:pt x="672042" y="140048"/>
                  </a:lnTo>
                  <a:lnTo>
                    <a:pt x="672042" y="0"/>
                  </a:lnTo>
                  <a:close/>
                </a:path>
              </a:pathLst>
            </a:custGeom>
            <a:solidFill>
              <a:srgbClr val="BBD6C9"/>
            </a:solidFill>
          </p:spPr>
          <p:txBody>
            <a:bodyPr wrap="square" lIns="0" tIns="0" rIns="0" bIns="0" rtlCol="0"/>
            <a:lstStyle/>
            <a:p>
              <a:endParaRPr/>
            </a:p>
          </p:txBody>
        </p:sp>
        <p:sp>
          <p:nvSpPr>
            <p:cNvPr id="192" name="object 129">
              <a:extLst>
                <a:ext uri="{FF2B5EF4-FFF2-40B4-BE49-F238E27FC236}">
                  <a16:creationId xmlns:a16="http://schemas.microsoft.com/office/drawing/2014/main" id="{1E1A1DB3-8B8B-422D-AD36-2665840DD9AC}"/>
                </a:ext>
              </a:extLst>
            </p:cNvPr>
            <p:cNvSpPr/>
            <p:nvPr/>
          </p:nvSpPr>
          <p:spPr>
            <a:xfrm>
              <a:off x="4778397" y="6861432"/>
              <a:ext cx="1965535" cy="571297"/>
            </a:xfrm>
            <a:custGeom>
              <a:avLst/>
              <a:gdLst/>
              <a:ahLst/>
              <a:cxnLst/>
              <a:rect l="l" t="t" r="r" b="b"/>
              <a:pathLst>
                <a:path w="4220845" h="1226820">
                  <a:moveTo>
                    <a:pt x="3784587" y="0"/>
                  </a:moveTo>
                  <a:lnTo>
                    <a:pt x="0" y="0"/>
                  </a:lnTo>
                  <a:lnTo>
                    <a:pt x="0" y="165087"/>
                  </a:lnTo>
                  <a:lnTo>
                    <a:pt x="3784587" y="165087"/>
                  </a:lnTo>
                  <a:lnTo>
                    <a:pt x="3784587" y="0"/>
                  </a:lnTo>
                  <a:close/>
                </a:path>
                <a:path w="4220845" h="1226820">
                  <a:moveTo>
                    <a:pt x="4220756" y="3670"/>
                  </a:moveTo>
                  <a:lnTo>
                    <a:pt x="3790518" y="3670"/>
                  </a:lnTo>
                  <a:lnTo>
                    <a:pt x="3790518" y="165087"/>
                  </a:lnTo>
                  <a:lnTo>
                    <a:pt x="4163212" y="165087"/>
                  </a:lnTo>
                  <a:lnTo>
                    <a:pt x="3787711" y="1218514"/>
                  </a:lnTo>
                  <a:lnTo>
                    <a:pt x="4220756" y="1226210"/>
                  </a:lnTo>
                  <a:lnTo>
                    <a:pt x="4220756" y="165087"/>
                  </a:lnTo>
                  <a:lnTo>
                    <a:pt x="4220756" y="3670"/>
                  </a:lnTo>
                  <a:close/>
                </a:path>
              </a:pathLst>
            </a:custGeom>
            <a:solidFill>
              <a:srgbClr val="000000">
                <a:alpha val="9999"/>
              </a:srgbClr>
            </a:solidFill>
          </p:spPr>
          <p:txBody>
            <a:bodyPr wrap="square" lIns="0" tIns="0" rIns="0" bIns="0" rtlCol="0"/>
            <a:lstStyle/>
            <a:p>
              <a:endParaRPr/>
            </a:p>
          </p:txBody>
        </p:sp>
        <p:sp>
          <p:nvSpPr>
            <p:cNvPr id="193" name="object 130">
              <a:extLst>
                <a:ext uri="{FF2B5EF4-FFF2-40B4-BE49-F238E27FC236}">
                  <a16:creationId xmlns:a16="http://schemas.microsoft.com/office/drawing/2014/main" id="{37845A1E-E606-4652-B229-D598C89BA3A5}"/>
                </a:ext>
              </a:extLst>
            </p:cNvPr>
            <p:cNvSpPr/>
            <p:nvPr/>
          </p:nvSpPr>
          <p:spPr>
            <a:xfrm>
              <a:off x="7830925" y="6912097"/>
              <a:ext cx="21291" cy="367854"/>
            </a:xfrm>
            <a:custGeom>
              <a:avLst/>
              <a:gdLst/>
              <a:ahLst/>
              <a:cxnLst/>
              <a:rect l="l" t="t" r="r" b="b"/>
              <a:pathLst>
                <a:path w="45720" h="789940">
                  <a:moveTo>
                    <a:pt x="0" y="789494"/>
                  </a:moveTo>
                  <a:lnTo>
                    <a:pt x="45297" y="789494"/>
                  </a:lnTo>
                  <a:lnTo>
                    <a:pt x="45297" y="0"/>
                  </a:lnTo>
                  <a:lnTo>
                    <a:pt x="0" y="0"/>
                  </a:lnTo>
                  <a:lnTo>
                    <a:pt x="0" y="789494"/>
                  </a:lnTo>
                  <a:close/>
                </a:path>
              </a:pathLst>
            </a:custGeom>
            <a:solidFill>
              <a:srgbClr val="046A38"/>
            </a:solidFill>
          </p:spPr>
          <p:txBody>
            <a:bodyPr wrap="square" lIns="0" tIns="0" rIns="0" bIns="0" rtlCol="0"/>
            <a:lstStyle/>
            <a:p>
              <a:endParaRPr/>
            </a:p>
          </p:txBody>
        </p:sp>
        <p:sp>
          <p:nvSpPr>
            <p:cNvPr id="194" name="object 131">
              <a:extLst>
                <a:ext uri="{FF2B5EF4-FFF2-40B4-BE49-F238E27FC236}">
                  <a16:creationId xmlns:a16="http://schemas.microsoft.com/office/drawing/2014/main" id="{53B8970D-2EA9-43D0-AC63-1559C107B187}"/>
                </a:ext>
              </a:extLst>
            </p:cNvPr>
            <p:cNvSpPr/>
            <p:nvPr/>
          </p:nvSpPr>
          <p:spPr>
            <a:xfrm>
              <a:off x="7852018" y="6903050"/>
              <a:ext cx="333257" cy="445919"/>
            </a:xfrm>
            <a:custGeom>
              <a:avLst/>
              <a:gdLst/>
              <a:ahLst/>
              <a:cxnLst/>
              <a:rect l="l" t="t" r="r" b="b"/>
              <a:pathLst>
                <a:path w="715644" h="957579">
                  <a:moveTo>
                    <a:pt x="715429" y="0"/>
                  </a:moveTo>
                  <a:lnTo>
                    <a:pt x="565658" y="0"/>
                  </a:lnTo>
                  <a:lnTo>
                    <a:pt x="565658" y="19431"/>
                  </a:lnTo>
                  <a:lnTo>
                    <a:pt x="0" y="19431"/>
                  </a:lnTo>
                  <a:lnTo>
                    <a:pt x="0" y="910691"/>
                  </a:lnTo>
                  <a:lnTo>
                    <a:pt x="340360" y="910691"/>
                  </a:lnTo>
                  <a:lnTo>
                    <a:pt x="340360" y="911580"/>
                  </a:lnTo>
                  <a:lnTo>
                    <a:pt x="340360" y="957516"/>
                  </a:lnTo>
                  <a:lnTo>
                    <a:pt x="715429" y="957516"/>
                  </a:lnTo>
                  <a:lnTo>
                    <a:pt x="715429" y="911580"/>
                  </a:lnTo>
                  <a:lnTo>
                    <a:pt x="715429" y="910691"/>
                  </a:lnTo>
                  <a:lnTo>
                    <a:pt x="715429" y="19431"/>
                  </a:lnTo>
                  <a:lnTo>
                    <a:pt x="715429" y="0"/>
                  </a:lnTo>
                  <a:close/>
                </a:path>
              </a:pathLst>
            </a:custGeom>
            <a:solidFill>
              <a:srgbClr val="021314"/>
            </a:solidFill>
          </p:spPr>
          <p:txBody>
            <a:bodyPr wrap="square" lIns="0" tIns="0" rIns="0" bIns="0" rtlCol="0"/>
            <a:lstStyle/>
            <a:p>
              <a:endParaRPr/>
            </a:p>
          </p:txBody>
        </p:sp>
        <p:sp>
          <p:nvSpPr>
            <p:cNvPr id="195" name="object 132">
              <a:extLst>
                <a:ext uri="{FF2B5EF4-FFF2-40B4-BE49-F238E27FC236}">
                  <a16:creationId xmlns:a16="http://schemas.microsoft.com/office/drawing/2014/main" id="{0E65074F-8658-4F84-8F26-54E6E51DEB1D}"/>
                </a:ext>
              </a:extLst>
            </p:cNvPr>
            <p:cNvSpPr/>
            <p:nvPr/>
          </p:nvSpPr>
          <p:spPr>
            <a:xfrm>
              <a:off x="7852532" y="7275446"/>
              <a:ext cx="333257" cy="52339"/>
            </a:xfrm>
            <a:custGeom>
              <a:avLst/>
              <a:gdLst/>
              <a:ahLst/>
              <a:cxnLst/>
              <a:rect l="l" t="t" r="r" b="b"/>
              <a:pathLst>
                <a:path w="715644" h="112395">
                  <a:moveTo>
                    <a:pt x="715441" y="103809"/>
                  </a:moveTo>
                  <a:lnTo>
                    <a:pt x="473481" y="103809"/>
                  </a:lnTo>
                  <a:lnTo>
                    <a:pt x="473481" y="110998"/>
                  </a:lnTo>
                  <a:lnTo>
                    <a:pt x="473481" y="111848"/>
                  </a:lnTo>
                  <a:lnTo>
                    <a:pt x="715441" y="111848"/>
                  </a:lnTo>
                  <a:lnTo>
                    <a:pt x="715441" y="110998"/>
                  </a:lnTo>
                  <a:lnTo>
                    <a:pt x="715441" y="103809"/>
                  </a:lnTo>
                  <a:close/>
                </a:path>
                <a:path w="715644" h="112395">
                  <a:moveTo>
                    <a:pt x="715441" y="0"/>
                  </a:moveTo>
                  <a:lnTo>
                    <a:pt x="0" y="0"/>
                  </a:lnTo>
                  <a:lnTo>
                    <a:pt x="0" y="9220"/>
                  </a:lnTo>
                  <a:lnTo>
                    <a:pt x="473481" y="9220"/>
                  </a:lnTo>
                  <a:lnTo>
                    <a:pt x="473481" y="25971"/>
                  </a:lnTo>
                  <a:lnTo>
                    <a:pt x="715441" y="25971"/>
                  </a:lnTo>
                  <a:lnTo>
                    <a:pt x="715441" y="9220"/>
                  </a:lnTo>
                  <a:lnTo>
                    <a:pt x="715441" y="0"/>
                  </a:lnTo>
                  <a:close/>
                </a:path>
              </a:pathLst>
            </a:custGeom>
            <a:solidFill>
              <a:srgbClr val="DDDDDD"/>
            </a:solidFill>
          </p:spPr>
          <p:txBody>
            <a:bodyPr wrap="square" lIns="0" tIns="0" rIns="0" bIns="0" rtlCol="0"/>
            <a:lstStyle/>
            <a:p>
              <a:endParaRPr/>
            </a:p>
          </p:txBody>
        </p:sp>
        <p:sp>
          <p:nvSpPr>
            <p:cNvPr id="196" name="object 133">
              <a:extLst>
                <a:ext uri="{FF2B5EF4-FFF2-40B4-BE49-F238E27FC236}">
                  <a16:creationId xmlns:a16="http://schemas.microsoft.com/office/drawing/2014/main" id="{2DC51665-4406-46CA-B2E9-8FC10E084932}"/>
                </a:ext>
              </a:extLst>
            </p:cNvPr>
            <p:cNvSpPr/>
            <p:nvPr/>
          </p:nvSpPr>
          <p:spPr>
            <a:xfrm>
              <a:off x="8010046" y="7279739"/>
              <a:ext cx="178013" cy="102313"/>
            </a:xfrm>
            <a:custGeom>
              <a:avLst/>
              <a:gdLst/>
              <a:ahLst/>
              <a:cxnLst/>
              <a:rect l="l" t="t" r="r" b="b"/>
              <a:pathLst>
                <a:path w="382269" h="219709">
                  <a:moveTo>
                    <a:pt x="382079" y="0"/>
                  </a:moveTo>
                  <a:lnTo>
                    <a:pt x="132791" y="0"/>
                  </a:lnTo>
                  <a:lnTo>
                    <a:pt x="132791" y="101777"/>
                  </a:lnTo>
                  <a:lnTo>
                    <a:pt x="0" y="101777"/>
                  </a:lnTo>
                  <a:lnTo>
                    <a:pt x="0" y="219113"/>
                  </a:lnTo>
                  <a:lnTo>
                    <a:pt x="381279" y="219113"/>
                  </a:lnTo>
                  <a:lnTo>
                    <a:pt x="381279" y="102628"/>
                  </a:lnTo>
                  <a:lnTo>
                    <a:pt x="382079" y="102628"/>
                  </a:lnTo>
                  <a:lnTo>
                    <a:pt x="382079" y="0"/>
                  </a:lnTo>
                  <a:close/>
                </a:path>
              </a:pathLst>
            </a:custGeom>
            <a:solidFill>
              <a:srgbClr val="343434"/>
            </a:solidFill>
          </p:spPr>
          <p:txBody>
            <a:bodyPr wrap="square" lIns="0" tIns="0" rIns="0" bIns="0" rtlCol="0"/>
            <a:lstStyle/>
            <a:p>
              <a:endParaRPr/>
            </a:p>
          </p:txBody>
        </p:sp>
        <p:sp>
          <p:nvSpPr>
            <p:cNvPr id="197" name="object 134">
              <a:extLst>
                <a:ext uri="{FF2B5EF4-FFF2-40B4-BE49-F238E27FC236}">
                  <a16:creationId xmlns:a16="http://schemas.microsoft.com/office/drawing/2014/main" id="{F8B054F7-7199-4AA0-B969-6DAD86EE5A36}"/>
                </a:ext>
              </a:extLst>
            </p:cNvPr>
            <p:cNvSpPr/>
            <p:nvPr/>
          </p:nvSpPr>
          <p:spPr>
            <a:xfrm>
              <a:off x="7692982" y="7279745"/>
              <a:ext cx="380273" cy="155244"/>
            </a:xfrm>
            <a:custGeom>
              <a:avLst/>
              <a:gdLst/>
              <a:ahLst/>
              <a:cxnLst/>
              <a:rect l="l" t="t" r="r" b="b"/>
              <a:pathLst>
                <a:path w="816609" h="333375">
                  <a:moveTo>
                    <a:pt x="816102" y="0"/>
                  </a:moveTo>
                  <a:lnTo>
                    <a:pt x="263715" y="0"/>
                  </a:lnTo>
                  <a:lnTo>
                    <a:pt x="263715" y="101587"/>
                  </a:lnTo>
                  <a:lnTo>
                    <a:pt x="131889" y="101587"/>
                  </a:lnTo>
                  <a:lnTo>
                    <a:pt x="131889" y="213360"/>
                  </a:lnTo>
                  <a:lnTo>
                    <a:pt x="131889" y="213893"/>
                  </a:lnTo>
                  <a:lnTo>
                    <a:pt x="0" y="213893"/>
                  </a:lnTo>
                  <a:lnTo>
                    <a:pt x="0" y="333324"/>
                  </a:lnTo>
                  <a:lnTo>
                    <a:pt x="552424" y="333324"/>
                  </a:lnTo>
                  <a:lnTo>
                    <a:pt x="552424" y="217779"/>
                  </a:lnTo>
                  <a:lnTo>
                    <a:pt x="681875" y="217779"/>
                  </a:lnTo>
                  <a:lnTo>
                    <a:pt x="681875" y="213360"/>
                  </a:lnTo>
                  <a:lnTo>
                    <a:pt x="681875" y="102654"/>
                  </a:lnTo>
                  <a:lnTo>
                    <a:pt x="816102" y="102654"/>
                  </a:lnTo>
                  <a:lnTo>
                    <a:pt x="816102" y="0"/>
                  </a:lnTo>
                  <a:close/>
                </a:path>
              </a:pathLst>
            </a:custGeom>
            <a:solidFill>
              <a:srgbClr val="484848"/>
            </a:solidFill>
          </p:spPr>
          <p:txBody>
            <a:bodyPr wrap="square" lIns="0" tIns="0" rIns="0" bIns="0" rtlCol="0"/>
            <a:lstStyle/>
            <a:p>
              <a:endParaRPr/>
            </a:p>
          </p:txBody>
        </p:sp>
        <p:sp>
          <p:nvSpPr>
            <p:cNvPr id="198" name="object 135">
              <a:extLst>
                <a:ext uri="{FF2B5EF4-FFF2-40B4-BE49-F238E27FC236}">
                  <a16:creationId xmlns:a16="http://schemas.microsoft.com/office/drawing/2014/main" id="{A89A7961-900F-4D96-98D1-50A98D0DE82D}"/>
                </a:ext>
              </a:extLst>
            </p:cNvPr>
            <p:cNvSpPr/>
            <p:nvPr/>
          </p:nvSpPr>
          <p:spPr>
            <a:xfrm>
              <a:off x="7754400" y="7306176"/>
              <a:ext cx="319063" cy="73630"/>
            </a:xfrm>
            <a:custGeom>
              <a:avLst/>
              <a:gdLst/>
              <a:ahLst/>
              <a:cxnLst/>
              <a:rect l="l" t="t" r="r" b="b"/>
              <a:pathLst>
                <a:path w="685165" h="158115">
                  <a:moveTo>
                    <a:pt x="550926" y="123990"/>
                  </a:moveTo>
                  <a:lnTo>
                    <a:pt x="0" y="123990"/>
                  </a:lnTo>
                  <a:lnTo>
                    <a:pt x="0" y="156603"/>
                  </a:lnTo>
                  <a:lnTo>
                    <a:pt x="0" y="157708"/>
                  </a:lnTo>
                  <a:lnTo>
                    <a:pt x="550926" y="157708"/>
                  </a:lnTo>
                  <a:lnTo>
                    <a:pt x="550926" y="156603"/>
                  </a:lnTo>
                  <a:lnTo>
                    <a:pt x="550926" y="123990"/>
                  </a:lnTo>
                  <a:close/>
                </a:path>
                <a:path w="685165" h="158115">
                  <a:moveTo>
                    <a:pt x="684682" y="0"/>
                  </a:moveTo>
                  <a:lnTo>
                    <a:pt x="131826" y="0"/>
                  </a:lnTo>
                  <a:lnTo>
                    <a:pt x="131826" y="45897"/>
                  </a:lnTo>
                  <a:lnTo>
                    <a:pt x="684682" y="45897"/>
                  </a:lnTo>
                  <a:lnTo>
                    <a:pt x="684682" y="0"/>
                  </a:lnTo>
                  <a:close/>
                </a:path>
              </a:pathLst>
            </a:custGeom>
            <a:solidFill>
              <a:srgbClr val="000000">
                <a:alpha val="9999"/>
              </a:srgbClr>
            </a:solidFill>
          </p:spPr>
          <p:txBody>
            <a:bodyPr wrap="square" lIns="0" tIns="0" rIns="0" bIns="0" rtlCol="0"/>
            <a:lstStyle/>
            <a:p>
              <a:endParaRPr/>
            </a:p>
          </p:txBody>
        </p:sp>
        <p:sp>
          <p:nvSpPr>
            <p:cNvPr id="199" name="object 136">
              <a:extLst>
                <a:ext uri="{FF2B5EF4-FFF2-40B4-BE49-F238E27FC236}">
                  <a16:creationId xmlns:a16="http://schemas.microsoft.com/office/drawing/2014/main" id="{7B41B7E7-38A1-495B-8C00-01EF56B81608}"/>
                </a:ext>
              </a:extLst>
            </p:cNvPr>
            <p:cNvSpPr/>
            <p:nvPr/>
          </p:nvSpPr>
          <p:spPr>
            <a:xfrm>
              <a:off x="7949417" y="7379097"/>
              <a:ext cx="238928" cy="55887"/>
            </a:xfrm>
            <a:custGeom>
              <a:avLst/>
              <a:gdLst/>
              <a:ahLst/>
              <a:cxnLst/>
              <a:rect l="l" t="t" r="r" b="b"/>
              <a:pathLst>
                <a:path w="513080" h="120015">
                  <a:moveTo>
                    <a:pt x="513062" y="0"/>
                  </a:moveTo>
                  <a:lnTo>
                    <a:pt x="0" y="0"/>
                  </a:lnTo>
                  <a:lnTo>
                    <a:pt x="0" y="119786"/>
                  </a:lnTo>
                  <a:lnTo>
                    <a:pt x="513062" y="119786"/>
                  </a:lnTo>
                  <a:lnTo>
                    <a:pt x="513062" y="0"/>
                  </a:lnTo>
                  <a:close/>
                </a:path>
              </a:pathLst>
            </a:custGeom>
            <a:solidFill>
              <a:srgbClr val="343434"/>
            </a:solidFill>
          </p:spPr>
          <p:txBody>
            <a:bodyPr wrap="square" lIns="0" tIns="0" rIns="0" bIns="0" rtlCol="0"/>
            <a:lstStyle/>
            <a:p>
              <a:endParaRPr/>
            </a:p>
          </p:txBody>
        </p:sp>
        <p:sp>
          <p:nvSpPr>
            <p:cNvPr id="200" name="object 137">
              <a:extLst>
                <a:ext uri="{FF2B5EF4-FFF2-40B4-BE49-F238E27FC236}">
                  <a16:creationId xmlns:a16="http://schemas.microsoft.com/office/drawing/2014/main" id="{4936721D-12BA-40AC-A02F-2F4326380473}"/>
                </a:ext>
              </a:extLst>
            </p:cNvPr>
            <p:cNvSpPr/>
            <p:nvPr/>
          </p:nvSpPr>
          <p:spPr>
            <a:xfrm>
              <a:off x="7693285" y="7419393"/>
              <a:ext cx="256670" cy="15968"/>
            </a:xfrm>
            <a:custGeom>
              <a:avLst/>
              <a:gdLst/>
              <a:ahLst/>
              <a:cxnLst/>
              <a:rect l="l" t="t" r="r" b="b"/>
              <a:pathLst>
                <a:path w="551179" h="34290">
                  <a:moveTo>
                    <a:pt x="550852" y="0"/>
                  </a:moveTo>
                  <a:lnTo>
                    <a:pt x="0" y="0"/>
                  </a:lnTo>
                  <a:lnTo>
                    <a:pt x="0" y="33800"/>
                  </a:lnTo>
                  <a:lnTo>
                    <a:pt x="550852" y="33800"/>
                  </a:lnTo>
                  <a:lnTo>
                    <a:pt x="550852" y="0"/>
                  </a:lnTo>
                  <a:close/>
                </a:path>
              </a:pathLst>
            </a:custGeom>
            <a:solidFill>
              <a:srgbClr val="000000">
                <a:alpha val="9999"/>
              </a:srgbClr>
            </a:solidFill>
          </p:spPr>
          <p:txBody>
            <a:bodyPr wrap="square" lIns="0" tIns="0" rIns="0" bIns="0" rtlCol="0"/>
            <a:lstStyle/>
            <a:p>
              <a:endParaRPr/>
            </a:p>
          </p:txBody>
        </p:sp>
        <p:sp>
          <p:nvSpPr>
            <p:cNvPr id="201" name="object 138">
              <a:extLst>
                <a:ext uri="{FF2B5EF4-FFF2-40B4-BE49-F238E27FC236}">
                  <a16:creationId xmlns:a16="http://schemas.microsoft.com/office/drawing/2014/main" id="{9CD9F2E4-1986-4EF9-AE7D-3D4F24FD947A}"/>
                </a:ext>
              </a:extLst>
            </p:cNvPr>
            <p:cNvSpPr/>
            <p:nvPr/>
          </p:nvSpPr>
          <p:spPr>
            <a:xfrm>
              <a:off x="8115431" y="6871802"/>
              <a:ext cx="90189" cy="40511"/>
            </a:xfrm>
            <a:custGeom>
              <a:avLst/>
              <a:gdLst/>
              <a:ahLst/>
              <a:cxnLst/>
              <a:rect l="l" t="t" r="r" b="b"/>
              <a:pathLst>
                <a:path w="193675" h="86995">
                  <a:moveTo>
                    <a:pt x="0" y="86531"/>
                  </a:moveTo>
                  <a:lnTo>
                    <a:pt x="193051" y="86531"/>
                  </a:lnTo>
                  <a:lnTo>
                    <a:pt x="193051" y="0"/>
                  </a:lnTo>
                  <a:lnTo>
                    <a:pt x="0" y="0"/>
                  </a:lnTo>
                  <a:lnTo>
                    <a:pt x="0" y="86531"/>
                  </a:lnTo>
                  <a:close/>
                </a:path>
              </a:pathLst>
            </a:custGeom>
            <a:solidFill>
              <a:srgbClr val="582206"/>
            </a:solidFill>
          </p:spPr>
          <p:txBody>
            <a:bodyPr wrap="square" lIns="0" tIns="0" rIns="0" bIns="0" rtlCol="0"/>
            <a:lstStyle/>
            <a:p>
              <a:endParaRPr/>
            </a:p>
          </p:txBody>
        </p:sp>
        <p:sp>
          <p:nvSpPr>
            <p:cNvPr id="202" name="object 139">
              <a:extLst>
                <a:ext uri="{FF2B5EF4-FFF2-40B4-BE49-F238E27FC236}">
                  <a16:creationId xmlns:a16="http://schemas.microsoft.com/office/drawing/2014/main" id="{1C376A74-6AE2-4463-AEC7-17EF96564CAD}"/>
                </a:ext>
              </a:extLst>
            </p:cNvPr>
            <p:cNvSpPr/>
            <p:nvPr/>
          </p:nvSpPr>
          <p:spPr>
            <a:xfrm>
              <a:off x="7768990" y="6871802"/>
              <a:ext cx="346563" cy="40511"/>
            </a:xfrm>
            <a:custGeom>
              <a:avLst/>
              <a:gdLst/>
              <a:ahLst/>
              <a:cxnLst/>
              <a:rect l="l" t="t" r="r" b="b"/>
              <a:pathLst>
                <a:path w="744219" h="86995">
                  <a:moveTo>
                    <a:pt x="743956" y="0"/>
                  </a:moveTo>
                  <a:lnTo>
                    <a:pt x="0" y="0"/>
                  </a:lnTo>
                  <a:lnTo>
                    <a:pt x="0" y="86531"/>
                  </a:lnTo>
                  <a:lnTo>
                    <a:pt x="743956" y="86531"/>
                  </a:lnTo>
                  <a:lnTo>
                    <a:pt x="743956" y="0"/>
                  </a:lnTo>
                  <a:close/>
                </a:path>
              </a:pathLst>
            </a:custGeom>
            <a:solidFill>
              <a:srgbClr val="401800"/>
            </a:solidFill>
          </p:spPr>
          <p:txBody>
            <a:bodyPr wrap="square" lIns="0" tIns="0" rIns="0" bIns="0" rtlCol="0"/>
            <a:lstStyle/>
            <a:p>
              <a:endParaRPr/>
            </a:p>
          </p:txBody>
        </p:sp>
        <p:sp>
          <p:nvSpPr>
            <p:cNvPr id="203" name="object 140">
              <a:extLst>
                <a:ext uri="{FF2B5EF4-FFF2-40B4-BE49-F238E27FC236}">
                  <a16:creationId xmlns:a16="http://schemas.microsoft.com/office/drawing/2014/main" id="{8872728B-3F1F-451B-A2FB-A85F3205CB78}"/>
                </a:ext>
              </a:extLst>
            </p:cNvPr>
            <p:cNvSpPr/>
            <p:nvPr/>
          </p:nvSpPr>
          <p:spPr>
            <a:xfrm>
              <a:off x="7155578" y="6912097"/>
              <a:ext cx="21291" cy="367854"/>
            </a:xfrm>
            <a:custGeom>
              <a:avLst/>
              <a:gdLst/>
              <a:ahLst/>
              <a:cxnLst/>
              <a:rect l="l" t="t" r="r" b="b"/>
              <a:pathLst>
                <a:path w="45720" h="789940">
                  <a:moveTo>
                    <a:pt x="0" y="789494"/>
                  </a:moveTo>
                  <a:lnTo>
                    <a:pt x="45401" y="789494"/>
                  </a:lnTo>
                  <a:lnTo>
                    <a:pt x="45401" y="0"/>
                  </a:lnTo>
                  <a:lnTo>
                    <a:pt x="0" y="0"/>
                  </a:lnTo>
                  <a:lnTo>
                    <a:pt x="0" y="789494"/>
                  </a:lnTo>
                  <a:close/>
                </a:path>
              </a:pathLst>
            </a:custGeom>
            <a:solidFill>
              <a:srgbClr val="046A38"/>
            </a:solidFill>
          </p:spPr>
          <p:txBody>
            <a:bodyPr wrap="square" lIns="0" tIns="0" rIns="0" bIns="0" rtlCol="0"/>
            <a:lstStyle/>
            <a:p>
              <a:endParaRPr/>
            </a:p>
          </p:txBody>
        </p:sp>
        <p:sp>
          <p:nvSpPr>
            <p:cNvPr id="204" name="object 141">
              <a:extLst>
                <a:ext uri="{FF2B5EF4-FFF2-40B4-BE49-F238E27FC236}">
                  <a16:creationId xmlns:a16="http://schemas.microsoft.com/office/drawing/2014/main" id="{75EDB8A5-DED5-44BC-B781-3625E41A5963}"/>
                </a:ext>
              </a:extLst>
            </p:cNvPr>
            <p:cNvSpPr/>
            <p:nvPr/>
          </p:nvSpPr>
          <p:spPr>
            <a:xfrm>
              <a:off x="7176716" y="6903050"/>
              <a:ext cx="333257" cy="445919"/>
            </a:xfrm>
            <a:custGeom>
              <a:avLst/>
              <a:gdLst/>
              <a:ahLst/>
              <a:cxnLst/>
              <a:rect l="l" t="t" r="r" b="b"/>
              <a:pathLst>
                <a:path w="715645" h="957579">
                  <a:moveTo>
                    <a:pt x="715467" y="0"/>
                  </a:moveTo>
                  <a:lnTo>
                    <a:pt x="565696" y="0"/>
                  </a:lnTo>
                  <a:lnTo>
                    <a:pt x="565696" y="19431"/>
                  </a:lnTo>
                  <a:lnTo>
                    <a:pt x="0" y="19431"/>
                  </a:lnTo>
                  <a:lnTo>
                    <a:pt x="0" y="910691"/>
                  </a:lnTo>
                  <a:lnTo>
                    <a:pt x="340258" y="910691"/>
                  </a:lnTo>
                  <a:lnTo>
                    <a:pt x="340258" y="911580"/>
                  </a:lnTo>
                  <a:lnTo>
                    <a:pt x="340258" y="957516"/>
                  </a:lnTo>
                  <a:lnTo>
                    <a:pt x="715467" y="957516"/>
                  </a:lnTo>
                  <a:lnTo>
                    <a:pt x="715467" y="911580"/>
                  </a:lnTo>
                  <a:lnTo>
                    <a:pt x="715467" y="910691"/>
                  </a:lnTo>
                  <a:lnTo>
                    <a:pt x="715467" y="19431"/>
                  </a:lnTo>
                  <a:lnTo>
                    <a:pt x="715467" y="0"/>
                  </a:lnTo>
                  <a:close/>
                </a:path>
              </a:pathLst>
            </a:custGeom>
            <a:solidFill>
              <a:srgbClr val="021314"/>
            </a:solidFill>
          </p:spPr>
          <p:txBody>
            <a:bodyPr wrap="square" lIns="0" tIns="0" rIns="0" bIns="0" rtlCol="0"/>
            <a:lstStyle/>
            <a:p>
              <a:endParaRPr/>
            </a:p>
          </p:txBody>
        </p:sp>
        <p:sp>
          <p:nvSpPr>
            <p:cNvPr id="205" name="object 142">
              <a:extLst>
                <a:ext uri="{FF2B5EF4-FFF2-40B4-BE49-F238E27FC236}">
                  <a16:creationId xmlns:a16="http://schemas.microsoft.com/office/drawing/2014/main" id="{DC251CDC-2FE3-45B0-A8BA-2971D55E53C7}"/>
                </a:ext>
              </a:extLst>
            </p:cNvPr>
            <p:cNvSpPr/>
            <p:nvPr/>
          </p:nvSpPr>
          <p:spPr>
            <a:xfrm>
              <a:off x="7177207" y="7275446"/>
              <a:ext cx="333257" cy="52339"/>
            </a:xfrm>
            <a:custGeom>
              <a:avLst/>
              <a:gdLst/>
              <a:ahLst/>
              <a:cxnLst/>
              <a:rect l="l" t="t" r="r" b="b"/>
              <a:pathLst>
                <a:path w="715645" h="112395">
                  <a:moveTo>
                    <a:pt x="715429" y="103809"/>
                  </a:moveTo>
                  <a:lnTo>
                    <a:pt x="473506" y="103809"/>
                  </a:lnTo>
                  <a:lnTo>
                    <a:pt x="473506" y="110998"/>
                  </a:lnTo>
                  <a:lnTo>
                    <a:pt x="473506" y="111848"/>
                  </a:lnTo>
                  <a:lnTo>
                    <a:pt x="715429" y="111848"/>
                  </a:lnTo>
                  <a:lnTo>
                    <a:pt x="715429" y="110998"/>
                  </a:lnTo>
                  <a:lnTo>
                    <a:pt x="715429" y="103809"/>
                  </a:lnTo>
                  <a:close/>
                </a:path>
                <a:path w="715645" h="112395">
                  <a:moveTo>
                    <a:pt x="715429" y="0"/>
                  </a:moveTo>
                  <a:lnTo>
                    <a:pt x="0" y="0"/>
                  </a:lnTo>
                  <a:lnTo>
                    <a:pt x="0" y="9220"/>
                  </a:lnTo>
                  <a:lnTo>
                    <a:pt x="473506" y="9220"/>
                  </a:lnTo>
                  <a:lnTo>
                    <a:pt x="473506" y="25971"/>
                  </a:lnTo>
                  <a:lnTo>
                    <a:pt x="715429" y="25971"/>
                  </a:lnTo>
                  <a:lnTo>
                    <a:pt x="715429" y="9220"/>
                  </a:lnTo>
                  <a:lnTo>
                    <a:pt x="715429" y="0"/>
                  </a:lnTo>
                  <a:close/>
                </a:path>
              </a:pathLst>
            </a:custGeom>
            <a:solidFill>
              <a:srgbClr val="DDDDDD"/>
            </a:solidFill>
          </p:spPr>
          <p:txBody>
            <a:bodyPr wrap="square" lIns="0" tIns="0" rIns="0" bIns="0" rtlCol="0"/>
            <a:lstStyle/>
            <a:p>
              <a:endParaRPr/>
            </a:p>
          </p:txBody>
        </p:sp>
        <p:sp>
          <p:nvSpPr>
            <p:cNvPr id="206" name="object 143">
              <a:extLst>
                <a:ext uri="{FF2B5EF4-FFF2-40B4-BE49-F238E27FC236}">
                  <a16:creationId xmlns:a16="http://schemas.microsoft.com/office/drawing/2014/main" id="{A1CD0871-ED48-4313-8D14-9B7162681BBA}"/>
                </a:ext>
              </a:extLst>
            </p:cNvPr>
            <p:cNvSpPr/>
            <p:nvPr/>
          </p:nvSpPr>
          <p:spPr>
            <a:xfrm>
              <a:off x="7334733" y="7279739"/>
              <a:ext cx="178013" cy="102313"/>
            </a:xfrm>
            <a:custGeom>
              <a:avLst/>
              <a:gdLst/>
              <a:ahLst/>
              <a:cxnLst/>
              <a:rect l="l" t="t" r="r" b="b"/>
              <a:pathLst>
                <a:path w="382270" h="219709">
                  <a:moveTo>
                    <a:pt x="382066" y="0"/>
                  </a:moveTo>
                  <a:lnTo>
                    <a:pt x="132829" y="0"/>
                  </a:lnTo>
                  <a:lnTo>
                    <a:pt x="132829" y="101777"/>
                  </a:lnTo>
                  <a:lnTo>
                    <a:pt x="0" y="101777"/>
                  </a:lnTo>
                  <a:lnTo>
                    <a:pt x="0" y="219113"/>
                  </a:lnTo>
                  <a:lnTo>
                    <a:pt x="381355" y="219113"/>
                  </a:lnTo>
                  <a:lnTo>
                    <a:pt x="381355" y="102628"/>
                  </a:lnTo>
                  <a:lnTo>
                    <a:pt x="382066" y="102628"/>
                  </a:lnTo>
                  <a:lnTo>
                    <a:pt x="382066" y="0"/>
                  </a:lnTo>
                  <a:close/>
                </a:path>
              </a:pathLst>
            </a:custGeom>
            <a:solidFill>
              <a:srgbClr val="343434"/>
            </a:solidFill>
          </p:spPr>
          <p:txBody>
            <a:bodyPr wrap="square" lIns="0" tIns="0" rIns="0" bIns="0" rtlCol="0"/>
            <a:lstStyle/>
            <a:p>
              <a:endParaRPr/>
            </a:p>
          </p:txBody>
        </p:sp>
        <p:sp>
          <p:nvSpPr>
            <p:cNvPr id="207" name="object 144">
              <a:extLst>
                <a:ext uri="{FF2B5EF4-FFF2-40B4-BE49-F238E27FC236}">
                  <a16:creationId xmlns:a16="http://schemas.microsoft.com/office/drawing/2014/main" id="{19A49AE1-FDFA-4789-A2F2-D5541B445C47}"/>
                </a:ext>
              </a:extLst>
            </p:cNvPr>
            <p:cNvSpPr/>
            <p:nvPr/>
          </p:nvSpPr>
          <p:spPr>
            <a:xfrm>
              <a:off x="7017681" y="7279745"/>
              <a:ext cx="380273" cy="155244"/>
            </a:xfrm>
            <a:custGeom>
              <a:avLst/>
              <a:gdLst/>
              <a:ahLst/>
              <a:cxnLst/>
              <a:rect l="l" t="t" r="r" b="b"/>
              <a:pathLst>
                <a:path w="816609" h="333375">
                  <a:moveTo>
                    <a:pt x="816076" y="0"/>
                  </a:moveTo>
                  <a:lnTo>
                    <a:pt x="263728" y="0"/>
                  </a:lnTo>
                  <a:lnTo>
                    <a:pt x="263728" y="101587"/>
                  </a:lnTo>
                  <a:lnTo>
                    <a:pt x="131889" y="101587"/>
                  </a:lnTo>
                  <a:lnTo>
                    <a:pt x="131889" y="213360"/>
                  </a:lnTo>
                  <a:lnTo>
                    <a:pt x="131889" y="213893"/>
                  </a:lnTo>
                  <a:lnTo>
                    <a:pt x="0" y="213893"/>
                  </a:lnTo>
                  <a:lnTo>
                    <a:pt x="0" y="333324"/>
                  </a:lnTo>
                  <a:lnTo>
                    <a:pt x="552399" y="333324"/>
                  </a:lnTo>
                  <a:lnTo>
                    <a:pt x="552399" y="217779"/>
                  </a:lnTo>
                  <a:lnTo>
                    <a:pt x="681774" y="217779"/>
                  </a:lnTo>
                  <a:lnTo>
                    <a:pt x="681774" y="213360"/>
                  </a:lnTo>
                  <a:lnTo>
                    <a:pt x="681774" y="102654"/>
                  </a:lnTo>
                  <a:lnTo>
                    <a:pt x="816076" y="102654"/>
                  </a:lnTo>
                  <a:lnTo>
                    <a:pt x="816076" y="0"/>
                  </a:lnTo>
                  <a:close/>
                </a:path>
              </a:pathLst>
            </a:custGeom>
            <a:solidFill>
              <a:srgbClr val="484848"/>
            </a:solidFill>
          </p:spPr>
          <p:txBody>
            <a:bodyPr wrap="square" lIns="0" tIns="0" rIns="0" bIns="0" rtlCol="0"/>
            <a:lstStyle/>
            <a:p>
              <a:endParaRPr/>
            </a:p>
          </p:txBody>
        </p:sp>
        <p:sp>
          <p:nvSpPr>
            <p:cNvPr id="208" name="object 145">
              <a:extLst>
                <a:ext uri="{FF2B5EF4-FFF2-40B4-BE49-F238E27FC236}">
                  <a16:creationId xmlns:a16="http://schemas.microsoft.com/office/drawing/2014/main" id="{91B77214-73A6-4E05-A09F-27D97E5780BD}"/>
                </a:ext>
              </a:extLst>
            </p:cNvPr>
            <p:cNvSpPr/>
            <p:nvPr/>
          </p:nvSpPr>
          <p:spPr>
            <a:xfrm>
              <a:off x="7079098" y="7306176"/>
              <a:ext cx="319063" cy="73630"/>
            </a:xfrm>
            <a:custGeom>
              <a:avLst/>
              <a:gdLst/>
              <a:ahLst/>
              <a:cxnLst/>
              <a:rect l="l" t="t" r="r" b="b"/>
              <a:pathLst>
                <a:path w="685165" h="158115">
                  <a:moveTo>
                    <a:pt x="550900" y="123990"/>
                  </a:moveTo>
                  <a:lnTo>
                    <a:pt x="0" y="123990"/>
                  </a:lnTo>
                  <a:lnTo>
                    <a:pt x="0" y="156603"/>
                  </a:lnTo>
                  <a:lnTo>
                    <a:pt x="0" y="157708"/>
                  </a:lnTo>
                  <a:lnTo>
                    <a:pt x="550900" y="157708"/>
                  </a:lnTo>
                  <a:lnTo>
                    <a:pt x="550900" y="156603"/>
                  </a:lnTo>
                  <a:lnTo>
                    <a:pt x="550900" y="123990"/>
                  </a:lnTo>
                  <a:close/>
                </a:path>
                <a:path w="685165" h="158115">
                  <a:moveTo>
                    <a:pt x="684669" y="0"/>
                  </a:moveTo>
                  <a:lnTo>
                    <a:pt x="131838" y="0"/>
                  </a:lnTo>
                  <a:lnTo>
                    <a:pt x="131838" y="45897"/>
                  </a:lnTo>
                  <a:lnTo>
                    <a:pt x="684669" y="45897"/>
                  </a:lnTo>
                  <a:lnTo>
                    <a:pt x="684669" y="0"/>
                  </a:lnTo>
                  <a:close/>
                </a:path>
              </a:pathLst>
            </a:custGeom>
            <a:solidFill>
              <a:srgbClr val="000000">
                <a:alpha val="9999"/>
              </a:srgbClr>
            </a:solidFill>
          </p:spPr>
          <p:txBody>
            <a:bodyPr wrap="square" lIns="0" tIns="0" rIns="0" bIns="0" rtlCol="0"/>
            <a:lstStyle/>
            <a:p>
              <a:endParaRPr/>
            </a:p>
          </p:txBody>
        </p:sp>
        <p:sp>
          <p:nvSpPr>
            <p:cNvPr id="209" name="object 146">
              <a:extLst>
                <a:ext uri="{FF2B5EF4-FFF2-40B4-BE49-F238E27FC236}">
                  <a16:creationId xmlns:a16="http://schemas.microsoft.com/office/drawing/2014/main" id="{D1DBF233-DB8E-4214-9754-886617877853}"/>
                </a:ext>
              </a:extLst>
            </p:cNvPr>
            <p:cNvSpPr/>
            <p:nvPr/>
          </p:nvSpPr>
          <p:spPr>
            <a:xfrm>
              <a:off x="7274104" y="7379097"/>
              <a:ext cx="239223" cy="55887"/>
            </a:xfrm>
            <a:custGeom>
              <a:avLst/>
              <a:gdLst/>
              <a:ahLst/>
              <a:cxnLst/>
              <a:rect l="l" t="t" r="r" b="b"/>
              <a:pathLst>
                <a:path w="513715" h="120015">
                  <a:moveTo>
                    <a:pt x="513104" y="0"/>
                  </a:moveTo>
                  <a:lnTo>
                    <a:pt x="0" y="0"/>
                  </a:lnTo>
                  <a:lnTo>
                    <a:pt x="0" y="119786"/>
                  </a:lnTo>
                  <a:lnTo>
                    <a:pt x="513104" y="119786"/>
                  </a:lnTo>
                  <a:lnTo>
                    <a:pt x="513104" y="0"/>
                  </a:lnTo>
                  <a:close/>
                </a:path>
              </a:pathLst>
            </a:custGeom>
            <a:solidFill>
              <a:srgbClr val="343434"/>
            </a:solidFill>
          </p:spPr>
          <p:txBody>
            <a:bodyPr wrap="square" lIns="0" tIns="0" rIns="0" bIns="0" rtlCol="0"/>
            <a:lstStyle/>
            <a:p>
              <a:endParaRPr/>
            </a:p>
          </p:txBody>
        </p:sp>
        <p:sp>
          <p:nvSpPr>
            <p:cNvPr id="210" name="object 147">
              <a:extLst>
                <a:ext uri="{FF2B5EF4-FFF2-40B4-BE49-F238E27FC236}">
                  <a16:creationId xmlns:a16="http://schemas.microsoft.com/office/drawing/2014/main" id="{EE169EA2-9E92-4567-9921-1A147810578E}"/>
                </a:ext>
              </a:extLst>
            </p:cNvPr>
            <p:cNvSpPr/>
            <p:nvPr/>
          </p:nvSpPr>
          <p:spPr>
            <a:xfrm>
              <a:off x="7017972" y="7419393"/>
              <a:ext cx="256670" cy="15968"/>
            </a:xfrm>
            <a:custGeom>
              <a:avLst/>
              <a:gdLst/>
              <a:ahLst/>
              <a:cxnLst/>
              <a:rect l="l" t="t" r="r" b="b"/>
              <a:pathLst>
                <a:path w="551179" h="34290">
                  <a:moveTo>
                    <a:pt x="550852" y="0"/>
                  </a:moveTo>
                  <a:lnTo>
                    <a:pt x="0" y="0"/>
                  </a:lnTo>
                  <a:lnTo>
                    <a:pt x="0" y="33800"/>
                  </a:lnTo>
                  <a:lnTo>
                    <a:pt x="550852" y="33800"/>
                  </a:lnTo>
                  <a:lnTo>
                    <a:pt x="550852" y="0"/>
                  </a:lnTo>
                  <a:close/>
                </a:path>
              </a:pathLst>
            </a:custGeom>
            <a:solidFill>
              <a:srgbClr val="000000">
                <a:alpha val="9999"/>
              </a:srgbClr>
            </a:solidFill>
          </p:spPr>
          <p:txBody>
            <a:bodyPr wrap="square" lIns="0" tIns="0" rIns="0" bIns="0" rtlCol="0"/>
            <a:lstStyle/>
            <a:p>
              <a:endParaRPr/>
            </a:p>
          </p:txBody>
        </p:sp>
        <p:sp>
          <p:nvSpPr>
            <p:cNvPr id="211" name="object 148">
              <a:extLst>
                <a:ext uri="{FF2B5EF4-FFF2-40B4-BE49-F238E27FC236}">
                  <a16:creationId xmlns:a16="http://schemas.microsoft.com/office/drawing/2014/main" id="{B4276736-D132-4374-98DB-FDF56F577D7B}"/>
                </a:ext>
              </a:extLst>
            </p:cNvPr>
            <p:cNvSpPr/>
            <p:nvPr/>
          </p:nvSpPr>
          <p:spPr>
            <a:xfrm>
              <a:off x="7440147" y="6871802"/>
              <a:ext cx="90189" cy="40511"/>
            </a:xfrm>
            <a:custGeom>
              <a:avLst/>
              <a:gdLst/>
              <a:ahLst/>
              <a:cxnLst/>
              <a:rect l="l" t="t" r="r" b="b"/>
              <a:pathLst>
                <a:path w="193675" h="86995">
                  <a:moveTo>
                    <a:pt x="0" y="86531"/>
                  </a:moveTo>
                  <a:lnTo>
                    <a:pt x="193072" y="86531"/>
                  </a:lnTo>
                  <a:lnTo>
                    <a:pt x="193072" y="0"/>
                  </a:lnTo>
                  <a:lnTo>
                    <a:pt x="0" y="0"/>
                  </a:lnTo>
                  <a:lnTo>
                    <a:pt x="0" y="86531"/>
                  </a:lnTo>
                  <a:close/>
                </a:path>
              </a:pathLst>
            </a:custGeom>
            <a:solidFill>
              <a:srgbClr val="582206"/>
            </a:solidFill>
          </p:spPr>
          <p:txBody>
            <a:bodyPr wrap="square" lIns="0" tIns="0" rIns="0" bIns="0" rtlCol="0"/>
            <a:lstStyle/>
            <a:p>
              <a:endParaRPr/>
            </a:p>
          </p:txBody>
        </p:sp>
        <p:sp>
          <p:nvSpPr>
            <p:cNvPr id="212" name="object 149">
              <a:extLst>
                <a:ext uri="{FF2B5EF4-FFF2-40B4-BE49-F238E27FC236}">
                  <a16:creationId xmlns:a16="http://schemas.microsoft.com/office/drawing/2014/main" id="{D081F7AA-0F79-4176-BA65-0D5FE939CE66}"/>
                </a:ext>
              </a:extLst>
            </p:cNvPr>
            <p:cNvSpPr/>
            <p:nvPr/>
          </p:nvSpPr>
          <p:spPr>
            <a:xfrm>
              <a:off x="7093657" y="6871802"/>
              <a:ext cx="346563" cy="40511"/>
            </a:xfrm>
            <a:custGeom>
              <a:avLst/>
              <a:gdLst/>
              <a:ahLst/>
              <a:cxnLst/>
              <a:rect l="l" t="t" r="r" b="b"/>
              <a:pathLst>
                <a:path w="744220" h="86995">
                  <a:moveTo>
                    <a:pt x="744061" y="0"/>
                  </a:moveTo>
                  <a:lnTo>
                    <a:pt x="0" y="0"/>
                  </a:lnTo>
                  <a:lnTo>
                    <a:pt x="0" y="86531"/>
                  </a:lnTo>
                  <a:lnTo>
                    <a:pt x="744061" y="86531"/>
                  </a:lnTo>
                  <a:lnTo>
                    <a:pt x="744061" y="0"/>
                  </a:lnTo>
                  <a:close/>
                </a:path>
              </a:pathLst>
            </a:custGeom>
            <a:solidFill>
              <a:srgbClr val="401800"/>
            </a:solidFill>
          </p:spPr>
          <p:txBody>
            <a:bodyPr wrap="square" lIns="0" tIns="0" rIns="0" bIns="0" rtlCol="0"/>
            <a:lstStyle/>
            <a:p>
              <a:endParaRPr/>
            </a:p>
          </p:txBody>
        </p:sp>
        <p:sp>
          <p:nvSpPr>
            <p:cNvPr id="213" name="object 150">
              <a:extLst>
                <a:ext uri="{FF2B5EF4-FFF2-40B4-BE49-F238E27FC236}">
                  <a16:creationId xmlns:a16="http://schemas.microsoft.com/office/drawing/2014/main" id="{F428F2DA-5AC6-4416-A3A1-340437CE5238}"/>
                </a:ext>
              </a:extLst>
            </p:cNvPr>
            <p:cNvSpPr/>
            <p:nvPr/>
          </p:nvSpPr>
          <p:spPr>
            <a:xfrm>
              <a:off x="7215041" y="6673270"/>
              <a:ext cx="38442" cy="101721"/>
            </a:xfrm>
            <a:custGeom>
              <a:avLst/>
              <a:gdLst/>
              <a:ahLst/>
              <a:cxnLst/>
              <a:rect l="l" t="t" r="r" b="b"/>
              <a:pathLst>
                <a:path w="82550" h="218440">
                  <a:moveTo>
                    <a:pt x="0" y="218139"/>
                  </a:moveTo>
                  <a:lnTo>
                    <a:pt x="82468" y="218139"/>
                  </a:lnTo>
                  <a:lnTo>
                    <a:pt x="82468" y="0"/>
                  </a:lnTo>
                  <a:lnTo>
                    <a:pt x="0" y="0"/>
                  </a:lnTo>
                  <a:lnTo>
                    <a:pt x="0" y="218139"/>
                  </a:lnTo>
                  <a:close/>
                </a:path>
              </a:pathLst>
            </a:custGeom>
            <a:solidFill>
              <a:srgbClr val="9ADDFA"/>
            </a:solidFill>
          </p:spPr>
          <p:txBody>
            <a:bodyPr wrap="square" lIns="0" tIns="0" rIns="0" bIns="0" rtlCol="0"/>
            <a:lstStyle/>
            <a:p>
              <a:endParaRPr/>
            </a:p>
          </p:txBody>
        </p:sp>
        <p:sp>
          <p:nvSpPr>
            <p:cNvPr id="214" name="object 151">
              <a:extLst>
                <a:ext uri="{FF2B5EF4-FFF2-40B4-BE49-F238E27FC236}">
                  <a16:creationId xmlns:a16="http://schemas.microsoft.com/office/drawing/2014/main" id="{234C6872-7044-48A1-97DD-5503406A6EE5}"/>
                </a:ext>
              </a:extLst>
            </p:cNvPr>
            <p:cNvSpPr/>
            <p:nvPr/>
          </p:nvSpPr>
          <p:spPr>
            <a:xfrm>
              <a:off x="7253444" y="6673270"/>
              <a:ext cx="343311" cy="101721"/>
            </a:xfrm>
            <a:custGeom>
              <a:avLst/>
              <a:gdLst/>
              <a:ahLst/>
              <a:cxnLst/>
              <a:rect l="l" t="t" r="r" b="b"/>
              <a:pathLst>
                <a:path w="737234" h="218440">
                  <a:moveTo>
                    <a:pt x="736909" y="0"/>
                  </a:moveTo>
                  <a:lnTo>
                    <a:pt x="0" y="0"/>
                  </a:lnTo>
                  <a:lnTo>
                    <a:pt x="0" y="218139"/>
                  </a:lnTo>
                  <a:lnTo>
                    <a:pt x="736909" y="218139"/>
                  </a:lnTo>
                  <a:lnTo>
                    <a:pt x="736909" y="0"/>
                  </a:lnTo>
                  <a:close/>
                </a:path>
              </a:pathLst>
            </a:custGeom>
            <a:solidFill>
              <a:srgbClr val="81D3F9"/>
            </a:solidFill>
          </p:spPr>
          <p:txBody>
            <a:bodyPr wrap="square" lIns="0" tIns="0" rIns="0" bIns="0" rtlCol="0"/>
            <a:lstStyle/>
            <a:p>
              <a:endParaRPr/>
            </a:p>
          </p:txBody>
        </p:sp>
        <p:sp>
          <p:nvSpPr>
            <p:cNvPr id="215" name="object 152">
              <a:extLst>
                <a:ext uri="{FF2B5EF4-FFF2-40B4-BE49-F238E27FC236}">
                  <a16:creationId xmlns:a16="http://schemas.microsoft.com/office/drawing/2014/main" id="{C76B33E0-7C65-42F4-A503-B6107E77C7CA}"/>
                </a:ext>
              </a:extLst>
            </p:cNvPr>
            <p:cNvSpPr/>
            <p:nvPr/>
          </p:nvSpPr>
          <p:spPr>
            <a:xfrm>
              <a:off x="7808013" y="6673270"/>
              <a:ext cx="38442" cy="101721"/>
            </a:xfrm>
            <a:custGeom>
              <a:avLst/>
              <a:gdLst/>
              <a:ahLst/>
              <a:cxnLst/>
              <a:rect l="l" t="t" r="r" b="b"/>
              <a:pathLst>
                <a:path w="82550" h="218440">
                  <a:moveTo>
                    <a:pt x="0" y="218139"/>
                  </a:moveTo>
                  <a:lnTo>
                    <a:pt x="82468" y="218139"/>
                  </a:lnTo>
                  <a:lnTo>
                    <a:pt x="82468" y="0"/>
                  </a:lnTo>
                  <a:lnTo>
                    <a:pt x="0" y="0"/>
                  </a:lnTo>
                  <a:lnTo>
                    <a:pt x="0" y="218139"/>
                  </a:lnTo>
                  <a:close/>
                </a:path>
              </a:pathLst>
            </a:custGeom>
            <a:solidFill>
              <a:srgbClr val="9ADDFA"/>
            </a:solidFill>
          </p:spPr>
          <p:txBody>
            <a:bodyPr wrap="square" lIns="0" tIns="0" rIns="0" bIns="0" rtlCol="0"/>
            <a:lstStyle/>
            <a:p>
              <a:endParaRPr/>
            </a:p>
          </p:txBody>
        </p:sp>
        <p:sp>
          <p:nvSpPr>
            <p:cNvPr id="216" name="object 153">
              <a:extLst>
                <a:ext uri="{FF2B5EF4-FFF2-40B4-BE49-F238E27FC236}">
                  <a16:creationId xmlns:a16="http://schemas.microsoft.com/office/drawing/2014/main" id="{19B2677C-3D45-4BE4-BE40-79BF59D0337A}"/>
                </a:ext>
              </a:extLst>
            </p:cNvPr>
            <p:cNvSpPr/>
            <p:nvPr/>
          </p:nvSpPr>
          <p:spPr>
            <a:xfrm>
              <a:off x="7846416" y="6673267"/>
              <a:ext cx="343311" cy="101721"/>
            </a:xfrm>
            <a:custGeom>
              <a:avLst/>
              <a:gdLst/>
              <a:ahLst/>
              <a:cxnLst/>
              <a:rect l="l" t="t" r="r" b="b"/>
              <a:pathLst>
                <a:path w="737234" h="218440">
                  <a:moveTo>
                    <a:pt x="736909" y="0"/>
                  </a:moveTo>
                  <a:lnTo>
                    <a:pt x="0" y="0"/>
                  </a:lnTo>
                  <a:lnTo>
                    <a:pt x="0" y="218139"/>
                  </a:lnTo>
                  <a:lnTo>
                    <a:pt x="736909" y="218139"/>
                  </a:lnTo>
                  <a:lnTo>
                    <a:pt x="736909" y="0"/>
                  </a:lnTo>
                  <a:close/>
                </a:path>
              </a:pathLst>
            </a:custGeom>
            <a:solidFill>
              <a:srgbClr val="81D3F9"/>
            </a:solidFill>
          </p:spPr>
          <p:txBody>
            <a:bodyPr wrap="square" lIns="0" tIns="0" rIns="0" bIns="0" rtlCol="0"/>
            <a:lstStyle/>
            <a:p>
              <a:endParaRPr/>
            </a:p>
          </p:txBody>
        </p:sp>
        <p:sp>
          <p:nvSpPr>
            <p:cNvPr id="217" name="object 154">
              <a:extLst>
                <a:ext uri="{FF2B5EF4-FFF2-40B4-BE49-F238E27FC236}">
                  <a16:creationId xmlns:a16="http://schemas.microsoft.com/office/drawing/2014/main" id="{1BBF39AD-12ED-4B23-A1DA-4256009DAEA9}"/>
                </a:ext>
              </a:extLst>
            </p:cNvPr>
            <p:cNvSpPr/>
            <p:nvPr/>
          </p:nvSpPr>
          <p:spPr>
            <a:xfrm>
              <a:off x="4934023" y="7043527"/>
              <a:ext cx="224734" cy="232126"/>
            </a:xfrm>
            <a:custGeom>
              <a:avLst/>
              <a:gdLst/>
              <a:ahLst/>
              <a:cxnLst/>
              <a:rect l="l" t="t" r="r" b="b"/>
              <a:pathLst>
                <a:path w="482600" h="498475">
                  <a:moveTo>
                    <a:pt x="482498" y="0"/>
                  </a:moveTo>
                  <a:lnTo>
                    <a:pt x="0" y="0"/>
                  </a:lnTo>
                  <a:lnTo>
                    <a:pt x="0" y="498414"/>
                  </a:lnTo>
                  <a:lnTo>
                    <a:pt x="482498" y="498414"/>
                  </a:lnTo>
                  <a:lnTo>
                    <a:pt x="482498" y="0"/>
                  </a:lnTo>
                  <a:close/>
                </a:path>
              </a:pathLst>
            </a:custGeom>
            <a:solidFill>
              <a:srgbClr val="84B69D"/>
            </a:solidFill>
          </p:spPr>
          <p:txBody>
            <a:bodyPr wrap="square" lIns="0" tIns="0" rIns="0" bIns="0" rtlCol="0"/>
            <a:lstStyle/>
            <a:p>
              <a:endParaRPr/>
            </a:p>
          </p:txBody>
        </p:sp>
        <p:sp>
          <p:nvSpPr>
            <p:cNvPr id="218" name="object 155">
              <a:extLst>
                <a:ext uri="{FF2B5EF4-FFF2-40B4-BE49-F238E27FC236}">
                  <a16:creationId xmlns:a16="http://schemas.microsoft.com/office/drawing/2014/main" id="{5EFDEBE0-9442-4A6A-98E1-0A332634A2C5}"/>
                </a:ext>
              </a:extLst>
            </p:cNvPr>
            <p:cNvSpPr/>
            <p:nvPr/>
          </p:nvSpPr>
          <p:spPr>
            <a:xfrm>
              <a:off x="4934023" y="7071008"/>
              <a:ext cx="198121" cy="204626"/>
            </a:xfrm>
            <a:custGeom>
              <a:avLst/>
              <a:gdLst/>
              <a:ahLst/>
              <a:cxnLst/>
              <a:rect l="l" t="t" r="r" b="b"/>
              <a:pathLst>
                <a:path w="425450" h="439420">
                  <a:moveTo>
                    <a:pt x="425421" y="0"/>
                  </a:moveTo>
                  <a:lnTo>
                    <a:pt x="0" y="0"/>
                  </a:lnTo>
                  <a:lnTo>
                    <a:pt x="0" y="439400"/>
                  </a:lnTo>
                  <a:lnTo>
                    <a:pt x="425421" y="439400"/>
                  </a:lnTo>
                  <a:lnTo>
                    <a:pt x="425421" y="0"/>
                  </a:lnTo>
                  <a:close/>
                </a:path>
              </a:pathLst>
            </a:custGeom>
            <a:solidFill>
              <a:srgbClr val="A4C9B7"/>
            </a:solidFill>
          </p:spPr>
          <p:txBody>
            <a:bodyPr wrap="square" lIns="0" tIns="0" rIns="0" bIns="0" rtlCol="0"/>
            <a:lstStyle/>
            <a:p>
              <a:endParaRPr/>
            </a:p>
          </p:txBody>
        </p:sp>
        <p:sp>
          <p:nvSpPr>
            <p:cNvPr id="219" name="object 156">
              <a:extLst>
                <a:ext uri="{FF2B5EF4-FFF2-40B4-BE49-F238E27FC236}">
                  <a16:creationId xmlns:a16="http://schemas.microsoft.com/office/drawing/2014/main" id="{AA9D3906-84A3-41F9-B9DC-2C6D9280776B}"/>
                </a:ext>
              </a:extLst>
            </p:cNvPr>
            <p:cNvSpPr/>
            <p:nvPr/>
          </p:nvSpPr>
          <p:spPr>
            <a:xfrm>
              <a:off x="5035116" y="7043527"/>
              <a:ext cx="22769" cy="232126"/>
            </a:xfrm>
            <a:custGeom>
              <a:avLst/>
              <a:gdLst/>
              <a:ahLst/>
              <a:cxnLst/>
              <a:rect l="l" t="t" r="r" b="b"/>
              <a:pathLst>
                <a:path w="48895" h="498475">
                  <a:moveTo>
                    <a:pt x="48344" y="0"/>
                  </a:moveTo>
                  <a:lnTo>
                    <a:pt x="0" y="0"/>
                  </a:lnTo>
                  <a:lnTo>
                    <a:pt x="0" y="498414"/>
                  </a:lnTo>
                  <a:lnTo>
                    <a:pt x="48344" y="498414"/>
                  </a:lnTo>
                  <a:lnTo>
                    <a:pt x="48344" y="0"/>
                  </a:lnTo>
                  <a:close/>
                </a:path>
              </a:pathLst>
            </a:custGeom>
            <a:solidFill>
              <a:srgbClr val="F8F9F6"/>
            </a:solidFill>
          </p:spPr>
          <p:txBody>
            <a:bodyPr wrap="square" lIns="0" tIns="0" rIns="0" bIns="0" rtlCol="0"/>
            <a:lstStyle/>
            <a:p>
              <a:endParaRPr/>
            </a:p>
          </p:txBody>
        </p:sp>
        <p:sp>
          <p:nvSpPr>
            <p:cNvPr id="220" name="object 157">
              <a:extLst>
                <a:ext uri="{FF2B5EF4-FFF2-40B4-BE49-F238E27FC236}">
                  <a16:creationId xmlns:a16="http://schemas.microsoft.com/office/drawing/2014/main" id="{45718F94-28D3-4BDA-96A9-A88DA5039B9E}"/>
                </a:ext>
              </a:extLst>
            </p:cNvPr>
            <p:cNvSpPr/>
            <p:nvPr/>
          </p:nvSpPr>
          <p:spPr>
            <a:xfrm>
              <a:off x="5345421" y="7043527"/>
              <a:ext cx="224734" cy="232126"/>
            </a:xfrm>
            <a:custGeom>
              <a:avLst/>
              <a:gdLst/>
              <a:ahLst/>
              <a:cxnLst/>
              <a:rect l="l" t="t" r="r" b="b"/>
              <a:pathLst>
                <a:path w="482600" h="498475">
                  <a:moveTo>
                    <a:pt x="482466" y="0"/>
                  </a:moveTo>
                  <a:lnTo>
                    <a:pt x="0" y="0"/>
                  </a:lnTo>
                  <a:lnTo>
                    <a:pt x="0" y="498414"/>
                  </a:lnTo>
                  <a:lnTo>
                    <a:pt x="482466" y="498414"/>
                  </a:lnTo>
                  <a:lnTo>
                    <a:pt x="482466" y="0"/>
                  </a:lnTo>
                  <a:close/>
                </a:path>
              </a:pathLst>
            </a:custGeom>
            <a:solidFill>
              <a:srgbClr val="84B69D"/>
            </a:solidFill>
          </p:spPr>
          <p:txBody>
            <a:bodyPr wrap="square" lIns="0" tIns="0" rIns="0" bIns="0" rtlCol="0"/>
            <a:lstStyle/>
            <a:p>
              <a:endParaRPr/>
            </a:p>
          </p:txBody>
        </p:sp>
        <p:sp>
          <p:nvSpPr>
            <p:cNvPr id="221" name="object 158">
              <a:extLst>
                <a:ext uri="{FF2B5EF4-FFF2-40B4-BE49-F238E27FC236}">
                  <a16:creationId xmlns:a16="http://schemas.microsoft.com/office/drawing/2014/main" id="{F28E2320-A7F7-46CC-945D-AD605B07DA84}"/>
                </a:ext>
              </a:extLst>
            </p:cNvPr>
            <p:cNvSpPr/>
            <p:nvPr/>
          </p:nvSpPr>
          <p:spPr>
            <a:xfrm>
              <a:off x="5345426" y="7071008"/>
              <a:ext cx="198121" cy="204626"/>
            </a:xfrm>
            <a:custGeom>
              <a:avLst/>
              <a:gdLst/>
              <a:ahLst/>
              <a:cxnLst/>
              <a:rect l="l" t="t" r="r" b="b"/>
              <a:pathLst>
                <a:path w="425450" h="439420">
                  <a:moveTo>
                    <a:pt x="425348" y="0"/>
                  </a:moveTo>
                  <a:lnTo>
                    <a:pt x="0" y="0"/>
                  </a:lnTo>
                  <a:lnTo>
                    <a:pt x="0" y="439400"/>
                  </a:lnTo>
                  <a:lnTo>
                    <a:pt x="425348" y="439400"/>
                  </a:lnTo>
                  <a:lnTo>
                    <a:pt x="425348" y="0"/>
                  </a:lnTo>
                  <a:close/>
                </a:path>
              </a:pathLst>
            </a:custGeom>
            <a:solidFill>
              <a:srgbClr val="A4C9B7"/>
            </a:solidFill>
          </p:spPr>
          <p:txBody>
            <a:bodyPr wrap="square" lIns="0" tIns="0" rIns="0" bIns="0" rtlCol="0"/>
            <a:lstStyle/>
            <a:p>
              <a:endParaRPr/>
            </a:p>
          </p:txBody>
        </p:sp>
        <p:sp>
          <p:nvSpPr>
            <p:cNvPr id="222" name="object 159">
              <a:extLst>
                <a:ext uri="{FF2B5EF4-FFF2-40B4-BE49-F238E27FC236}">
                  <a16:creationId xmlns:a16="http://schemas.microsoft.com/office/drawing/2014/main" id="{92D2C090-8F48-49E0-8908-5222F53E8198}"/>
                </a:ext>
              </a:extLst>
            </p:cNvPr>
            <p:cNvSpPr/>
            <p:nvPr/>
          </p:nvSpPr>
          <p:spPr>
            <a:xfrm>
              <a:off x="5446521" y="7043527"/>
              <a:ext cx="22473" cy="232126"/>
            </a:xfrm>
            <a:custGeom>
              <a:avLst/>
              <a:gdLst/>
              <a:ahLst/>
              <a:cxnLst/>
              <a:rect l="l" t="t" r="r" b="b"/>
              <a:pathLst>
                <a:path w="48259" h="498475">
                  <a:moveTo>
                    <a:pt x="48239" y="0"/>
                  </a:moveTo>
                  <a:lnTo>
                    <a:pt x="0" y="0"/>
                  </a:lnTo>
                  <a:lnTo>
                    <a:pt x="0" y="498414"/>
                  </a:lnTo>
                  <a:lnTo>
                    <a:pt x="48239" y="498414"/>
                  </a:lnTo>
                  <a:lnTo>
                    <a:pt x="48239" y="0"/>
                  </a:lnTo>
                  <a:close/>
                </a:path>
              </a:pathLst>
            </a:custGeom>
            <a:solidFill>
              <a:srgbClr val="F8F9F6"/>
            </a:solidFill>
          </p:spPr>
          <p:txBody>
            <a:bodyPr wrap="square" lIns="0" tIns="0" rIns="0" bIns="0" rtlCol="0"/>
            <a:lstStyle/>
            <a:p>
              <a:endParaRPr/>
            </a:p>
          </p:txBody>
        </p:sp>
        <p:sp>
          <p:nvSpPr>
            <p:cNvPr id="223" name="object 160">
              <a:extLst>
                <a:ext uri="{FF2B5EF4-FFF2-40B4-BE49-F238E27FC236}">
                  <a16:creationId xmlns:a16="http://schemas.microsoft.com/office/drawing/2014/main" id="{9D71F785-4B26-44C7-A5E3-A561C6C8C98B}"/>
                </a:ext>
              </a:extLst>
            </p:cNvPr>
            <p:cNvSpPr/>
            <p:nvPr/>
          </p:nvSpPr>
          <p:spPr>
            <a:xfrm>
              <a:off x="5756792" y="7043527"/>
              <a:ext cx="224734" cy="232126"/>
            </a:xfrm>
            <a:custGeom>
              <a:avLst/>
              <a:gdLst/>
              <a:ahLst/>
              <a:cxnLst/>
              <a:rect l="l" t="t" r="r" b="b"/>
              <a:pathLst>
                <a:path w="482600" h="498475">
                  <a:moveTo>
                    <a:pt x="482466" y="0"/>
                  </a:moveTo>
                  <a:lnTo>
                    <a:pt x="0" y="0"/>
                  </a:lnTo>
                  <a:lnTo>
                    <a:pt x="0" y="498414"/>
                  </a:lnTo>
                  <a:lnTo>
                    <a:pt x="482466" y="498414"/>
                  </a:lnTo>
                  <a:lnTo>
                    <a:pt x="482466" y="0"/>
                  </a:lnTo>
                  <a:close/>
                </a:path>
              </a:pathLst>
            </a:custGeom>
            <a:solidFill>
              <a:srgbClr val="84B69D"/>
            </a:solidFill>
          </p:spPr>
          <p:txBody>
            <a:bodyPr wrap="square" lIns="0" tIns="0" rIns="0" bIns="0" rtlCol="0"/>
            <a:lstStyle/>
            <a:p>
              <a:endParaRPr/>
            </a:p>
          </p:txBody>
        </p:sp>
        <p:sp>
          <p:nvSpPr>
            <p:cNvPr id="224" name="object 161">
              <a:extLst>
                <a:ext uri="{FF2B5EF4-FFF2-40B4-BE49-F238E27FC236}">
                  <a16:creationId xmlns:a16="http://schemas.microsoft.com/office/drawing/2014/main" id="{DB86D3C5-2EA0-4FD0-89B7-F093498B6C18}"/>
                </a:ext>
              </a:extLst>
            </p:cNvPr>
            <p:cNvSpPr/>
            <p:nvPr/>
          </p:nvSpPr>
          <p:spPr>
            <a:xfrm>
              <a:off x="5756797" y="7071008"/>
              <a:ext cx="198121" cy="204626"/>
            </a:xfrm>
            <a:custGeom>
              <a:avLst/>
              <a:gdLst/>
              <a:ahLst/>
              <a:cxnLst/>
              <a:rect l="l" t="t" r="r" b="b"/>
              <a:pathLst>
                <a:path w="425450" h="439420">
                  <a:moveTo>
                    <a:pt x="425316" y="0"/>
                  </a:moveTo>
                  <a:lnTo>
                    <a:pt x="0" y="0"/>
                  </a:lnTo>
                  <a:lnTo>
                    <a:pt x="0" y="439400"/>
                  </a:lnTo>
                  <a:lnTo>
                    <a:pt x="425316" y="439400"/>
                  </a:lnTo>
                  <a:lnTo>
                    <a:pt x="425316" y="0"/>
                  </a:lnTo>
                  <a:close/>
                </a:path>
              </a:pathLst>
            </a:custGeom>
            <a:solidFill>
              <a:srgbClr val="A4C9B7"/>
            </a:solidFill>
          </p:spPr>
          <p:txBody>
            <a:bodyPr wrap="square" lIns="0" tIns="0" rIns="0" bIns="0" rtlCol="0"/>
            <a:lstStyle/>
            <a:p>
              <a:endParaRPr/>
            </a:p>
          </p:txBody>
        </p:sp>
        <p:sp>
          <p:nvSpPr>
            <p:cNvPr id="225" name="object 162">
              <a:extLst>
                <a:ext uri="{FF2B5EF4-FFF2-40B4-BE49-F238E27FC236}">
                  <a16:creationId xmlns:a16="http://schemas.microsoft.com/office/drawing/2014/main" id="{B007C033-608A-4518-A66D-B43510F2DDE3}"/>
                </a:ext>
              </a:extLst>
            </p:cNvPr>
            <p:cNvSpPr/>
            <p:nvPr/>
          </p:nvSpPr>
          <p:spPr>
            <a:xfrm>
              <a:off x="5857891" y="7043527"/>
              <a:ext cx="22769" cy="232126"/>
            </a:xfrm>
            <a:custGeom>
              <a:avLst/>
              <a:gdLst/>
              <a:ahLst/>
              <a:cxnLst/>
              <a:rect l="l" t="t" r="r" b="b"/>
              <a:pathLst>
                <a:path w="48895" h="498475">
                  <a:moveTo>
                    <a:pt x="48270" y="0"/>
                  </a:moveTo>
                  <a:lnTo>
                    <a:pt x="0" y="0"/>
                  </a:lnTo>
                  <a:lnTo>
                    <a:pt x="0" y="498414"/>
                  </a:lnTo>
                  <a:lnTo>
                    <a:pt x="48270" y="498414"/>
                  </a:lnTo>
                  <a:lnTo>
                    <a:pt x="48270" y="0"/>
                  </a:lnTo>
                  <a:close/>
                </a:path>
              </a:pathLst>
            </a:custGeom>
            <a:solidFill>
              <a:srgbClr val="F8F9F6"/>
            </a:solidFill>
          </p:spPr>
          <p:txBody>
            <a:bodyPr wrap="square" lIns="0" tIns="0" rIns="0" bIns="0" rtlCol="0"/>
            <a:lstStyle/>
            <a:p>
              <a:endParaRPr/>
            </a:p>
          </p:txBody>
        </p:sp>
        <p:sp>
          <p:nvSpPr>
            <p:cNvPr id="226" name="object 163">
              <a:extLst>
                <a:ext uri="{FF2B5EF4-FFF2-40B4-BE49-F238E27FC236}">
                  <a16:creationId xmlns:a16="http://schemas.microsoft.com/office/drawing/2014/main" id="{52D4FD68-4016-4FFE-9CAE-7794CFD85B38}"/>
                </a:ext>
              </a:extLst>
            </p:cNvPr>
            <p:cNvSpPr/>
            <p:nvPr/>
          </p:nvSpPr>
          <p:spPr>
            <a:xfrm>
              <a:off x="6168194" y="7043528"/>
              <a:ext cx="224734" cy="232126"/>
            </a:xfrm>
            <a:custGeom>
              <a:avLst/>
              <a:gdLst/>
              <a:ahLst/>
              <a:cxnLst/>
              <a:rect l="l" t="t" r="r" b="b"/>
              <a:pathLst>
                <a:path w="482600" h="498475">
                  <a:moveTo>
                    <a:pt x="482393" y="0"/>
                  </a:moveTo>
                  <a:lnTo>
                    <a:pt x="0" y="0"/>
                  </a:lnTo>
                  <a:lnTo>
                    <a:pt x="0" y="498414"/>
                  </a:lnTo>
                  <a:lnTo>
                    <a:pt x="482393" y="498414"/>
                  </a:lnTo>
                  <a:lnTo>
                    <a:pt x="482393" y="0"/>
                  </a:lnTo>
                  <a:close/>
                </a:path>
              </a:pathLst>
            </a:custGeom>
            <a:solidFill>
              <a:srgbClr val="84B69D"/>
            </a:solidFill>
          </p:spPr>
          <p:txBody>
            <a:bodyPr wrap="square" lIns="0" tIns="0" rIns="0" bIns="0" rtlCol="0"/>
            <a:lstStyle/>
            <a:p>
              <a:endParaRPr/>
            </a:p>
          </p:txBody>
        </p:sp>
        <p:sp>
          <p:nvSpPr>
            <p:cNvPr id="227" name="object 164">
              <a:extLst>
                <a:ext uri="{FF2B5EF4-FFF2-40B4-BE49-F238E27FC236}">
                  <a16:creationId xmlns:a16="http://schemas.microsoft.com/office/drawing/2014/main" id="{314CF697-7C82-41EA-905F-8C6B7B47C61A}"/>
                </a:ext>
              </a:extLst>
            </p:cNvPr>
            <p:cNvSpPr/>
            <p:nvPr/>
          </p:nvSpPr>
          <p:spPr>
            <a:xfrm>
              <a:off x="6168201" y="7071009"/>
              <a:ext cx="198121" cy="204626"/>
            </a:xfrm>
            <a:custGeom>
              <a:avLst/>
              <a:gdLst/>
              <a:ahLst/>
              <a:cxnLst/>
              <a:rect l="l" t="t" r="r" b="b"/>
              <a:pathLst>
                <a:path w="425450" h="439420">
                  <a:moveTo>
                    <a:pt x="425275" y="0"/>
                  </a:moveTo>
                  <a:lnTo>
                    <a:pt x="0" y="0"/>
                  </a:lnTo>
                  <a:lnTo>
                    <a:pt x="0" y="439400"/>
                  </a:lnTo>
                  <a:lnTo>
                    <a:pt x="425275" y="439400"/>
                  </a:lnTo>
                  <a:lnTo>
                    <a:pt x="425275" y="0"/>
                  </a:lnTo>
                  <a:close/>
                </a:path>
              </a:pathLst>
            </a:custGeom>
            <a:solidFill>
              <a:srgbClr val="A4C9B7"/>
            </a:solidFill>
          </p:spPr>
          <p:txBody>
            <a:bodyPr wrap="square" lIns="0" tIns="0" rIns="0" bIns="0" rtlCol="0"/>
            <a:lstStyle/>
            <a:p>
              <a:endParaRPr/>
            </a:p>
          </p:txBody>
        </p:sp>
        <p:sp>
          <p:nvSpPr>
            <p:cNvPr id="228" name="object 165">
              <a:extLst>
                <a:ext uri="{FF2B5EF4-FFF2-40B4-BE49-F238E27FC236}">
                  <a16:creationId xmlns:a16="http://schemas.microsoft.com/office/drawing/2014/main" id="{F767B47E-779E-4BDA-9818-BBB9854F898E}"/>
                </a:ext>
              </a:extLst>
            </p:cNvPr>
            <p:cNvSpPr/>
            <p:nvPr/>
          </p:nvSpPr>
          <p:spPr>
            <a:xfrm>
              <a:off x="6269319" y="7043535"/>
              <a:ext cx="22473" cy="232126"/>
            </a:xfrm>
            <a:custGeom>
              <a:avLst/>
              <a:gdLst/>
              <a:ahLst/>
              <a:cxnLst/>
              <a:rect l="l" t="t" r="r" b="b"/>
              <a:pathLst>
                <a:path w="48259" h="498475">
                  <a:moveTo>
                    <a:pt x="48197" y="0"/>
                  </a:moveTo>
                  <a:lnTo>
                    <a:pt x="0" y="0"/>
                  </a:lnTo>
                  <a:lnTo>
                    <a:pt x="0" y="498414"/>
                  </a:lnTo>
                  <a:lnTo>
                    <a:pt x="48197" y="498414"/>
                  </a:lnTo>
                  <a:lnTo>
                    <a:pt x="48197" y="0"/>
                  </a:lnTo>
                  <a:close/>
                </a:path>
              </a:pathLst>
            </a:custGeom>
            <a:solidFill>
              <a:srgbClr val="F8F9F6"/>
            </a:solidFill>
          </p:spPr>
          <p:txBody>
            <a:bodyPr wrap="square" lIns="0" tIns="0" rIns="0" bIns="0" rtlCol="0"/>
            <a:lstStyle/>
            <a:p>
              <a:endParaRPr/>
            </a:p>
          </p:txBody>
        </p:sp>
        <p:sp>
          <p:nvSpPr>
            <p:cNvPr id="231" name="object 168">
              <a:extLst>
                <a:ext uri="{FF2B5EF4-FFF2-40B4-BE49-F238E27FC236}">
                  <a16:creationId xmlns:a16="http://schemas.microsoft.com/office/drawing/2014/main" id="{4FD01BB2-42F4-40AA-8214-1D8DFA7EAA7D}"/>
                </a:ext>
              </a:extLst>
            </p:cNvPr>
            <p:cNvSpPr/>
            <p:nvPr/>
          </p:nvSpPr>
          <p:spPr>
            <a:xfrm>
              <a:off x="3788207" y="7213942"/>
              <a:ext cx="1221251" cy="402746"/>
            </a:xfrm>
            <a:custGeom>
              <a:avLst/>
              <a:gdLst/>
              <a:ahLst/>
              <a:cxnLst/>
              <a:rect l="l" t="t" r="r" b="b"/>
              <a:pathLst>
                <a:path w="2622550" h="864870">
                  <a:moveTo>
                    <a:pt x="1461861" y="0"/>
                  </a:moveTo>
                  <a:lnTo>
                    <a:pt x="1338045" y="6950"/>
                  </a:lnTo>
                  <a:lnTo>
                    <a:pt x="1121319" y="74930"/>
                  </a:lnTo>
                  <a:lnTo>
                    <a:pt x="1055055" y="107486"/>
                  </a:lnTo>
                  <a:lnTo>
                    <a:pt x="1021209" y="134355"/>
                  </a:lnTo>
                  <a:lnTo>
                    <a:pt x="989748" y="169661"/>
                  </a:lnTo>
                  <a:lnTo>
                    <a:pt x="962816" y="214436"/>
                  </a:lnTo>
                  <a:lnTo>
                    <a:pt x="942561" y="269713"/>
                  </a:lnTo>
                  <a:lnTo>
                    <a:pt x="931126" y="336525"/>
                  </a:lnTo>
                  <a:lnTo>
                    <a:pt x="812697" y="191849"/>
                  </a:lnTo>
                  <a:lnTo>
                    <a:pt x="733557" y="150164"/>
                  </a:lnTo>
                  <a:lnTo>
                    <a:pt x="658008" y="217355"/>
                  </a:lnTo>
                  <a:lnTo>
                    <a:pt x="550352" y="399308"/>
                  </a:lnTo>
                  <a:lnTo>
                    <a:pt x="306931" y="343953"/>
                  </a:lnTo>
                  <a:lnTo>
                    <a:pt x="178916" y="351243"/>
                  </a:lnTo>
                  <a:lnTo>
                    <a:pt x="124119" y="444346"/>
                  </a:lnTo>
                  <a:lnTo>
                    <a:pt x="100355" y="646431"/>
                  </a:lnTo>
                  <a:lnTo>
                    <a:pt x="25481" y="720778"/>
                  </a:lnTo>
                  <a:lnTo>
                    <a:pt x="0" y="768286"/>
                  </a:lnTo>
                  <a:lnTo>
                    <a:pt x="23439" y="809410"/>
                  </a:lnTo>
                  <a:lnTo>
                    <a:pt x="95329" y="864603"/>
                  </a:lnTo>
                  <a:lnTo>
                    <a:pt x="2622079" y="788992"/>
                  </a:lnTo>
                  <a:lnTo>
                    <a:pt x="2552735" y="532641"/>
                  </a:lnTo>
                  <a:lnTo>
                    <a:pt x="2488650" y="412597"/>
                  </a:lnTo>
                  <a:lnTo>
                    <a:pt x="2392950" y="397724"/>
                  </a:lnTo>
                  <a:lnTo>
                    <a:pt x="2228761" y="456887"/>
                  </a:lnTo>
                  <a:lnTo>
                    <a:pt x="2218603" y="454560"/>
                  </a:lnTo>
                  <a:lnTo>
                    <a:pt x="2207121" y="441740"/>
                  </a:lnTo>
                  <a:lnTo>
                    <a:pt x="2193331" y="421736"/>
                  </a:lnTo>
                  <a:lnTo>
                    <a:pt x="2176246" y="397858"/>
                  </a:lnTo>
                  <a:lnTo>
                    <a:pt x="2154879" y="373412"/>
                  </a:lnTo>
                  <a:lnTo>
                    <a:pt x="2128245" y="351708"/>
                  </a:lnTo>
                  <a:lnTo>
                    <a:pt x="2095358" y="336054"/>
                  </a:lnTo>
                  <a:lnTo>
                    <a:pt x="2055231" y="329757"/>
                  </a:lnTo>
                  <a:lnTo>
                    <a:pt x="2006879" y="336127"/>
                  </a:lnTo>
                  <a:lnTo>
                    <a:pt x="1949314" y="358472"/>
                  </a:lnTo>
                  <a:lnTo>
                    <a:pt x="1904839" y="207973"/>
                  </a:lnTo>
                  <a:lnTo>
                    <a:pt x="1855338" y="143981"/>
                  </a:lnTo>
                  <a:lnTo>
                    <a:pt x="1769603" y="154052"/>
                  </a:lnTo>
                  <a:lnTo>
                    <a:pt x="1616424" y="225743"/>
                  </a:lnTo>
                  <a:lnTo>
                    <a:pt x="1539182" y="68217"/>
                  </a:lnTo>
                  <a:lnTo>
                    <a:pt x="1461861" y="0"/>
                  </a:lnTo>
                  <a:close/>
                </a:path>
              </a:pathLst>
            </a:custGeom>
            <a:solidFill>
              <a:srgbClr val="85BB24"/>
            </a:solidFill>
          </p:spPr>
          <p:txBody>
            <a:bodyPr wrap="square" lIns="0" tIns="0" rIns="0" bIns="0" rtlCol="0"/>
            <a:lstStyle/>
            <a:p>
              <a:endParaRPr/>
            </a:p>
          </p:txBody>
        </p:sp>
        <p:sp>
          <p:nvSpPr>
            <p:cNvPr id="232" name="object 169">
              <a:extLst>
                <a:ext uri="{FF2B5EF4-FFF2-40B4-BE49-F238E27FC236}">
                  <a16:creationId xmlns:a16="http://schemas.microsoft.com/office/drawing/2014/main" id="{DC544FED-CC19-44C5-9FA8-E39D7E2AF881}"/>
                </a:ext>
              </a:extLst>
            </p:cNvPr>
            <p:cNvSpPr/>
            <p:nvPr/>
          </p:nvSpPr>
          <p:spPr>
            <a:xfrm>
              <a:off x="3601608" y="7405586"/>
              <a:ext cx="1639375" cy="257853"/>
            </a:xfrm>
            <a:custGeom>
              <a:avLst/>
              <a:gdLst/>
              <a:ahLst/>
              <a:cxnLst/>
              <a:rect l="l" t="t" r="r" b="b"/>
              <a:pathLst>
                <a:path w="3520440" h="553720">
                  <a:moveTo>
                    <a:pt x="432156" y="0"/>
                  </a:moveTo>
                  <a:lnTo>
                    <a:pt x="225184" y="46304"/>
                  </a:lnTo>
                  <a:lnTo>
                    <a:pt x="0" y="205568"/>
                  </a:lnTo>
                  <a:lnTo>
                    <a:pt x="3547" y="226564"/>
                  </a:lnTo>
                  <a:lnTo>
                    <a:pt x="16858" y="266238"/>
                  </a:lnTo>
                  <a:lnTo>
                    <a:pt x="38161" y="302895"/>
                  </a:lnTo>
                  <a:lnTo>
                    <a:pt x="67100" y="336626"/>
                  </a:lnTo>
                  <a:lnTo>
                    <a:pt x="103322" y="367523"/>
                  </a:lnTo>
                  <a:lnTo>
                    <a:pt x="146470" y="395677"/>
                  </a:lnTo>
                  <a:lnTo>
                    <a:pt x="196190" y="421179"/>
                  </a:lnTo>
                  <a:lnTo>
                    <a:pt x="252128" y="444120"/>
                  </a:lnTo>
                  <a:lnTo>
                    <a:pt x="313929" y="464591"/>
                  </a:lnTo>
                  <a:lnTo>
                    <a:pt x="381237" y="482684"/>
                  </a:lnTo>
                  <a:lnTo>
                    <a:pt x="453699" y="498489"/>
                  </a:lnTo>
                  <a:lnTo>
                    <a:pt x="491751" y="505563"/>
                  </a:lnTo>
                  <a:lnTo>
                    <a:pt x="530958" y="512098"/>
                  </a:lnTo>
                  <a:lnTo>
                    <a:pt x="571276" y="518108"/>
                  </a:lnTo>
                  <a:lnTo>
                    <a:pt x="612661" y="523602"/>
                  </a:lnTo>
                  <a:lnTo>
                    <a:pt x="655068" y="528594"/>
                  </a:lnTo>
                  <a:lnTo>
                    <a:pt x="698452" y="533092"/>
                  </a:lnTo>
                  <a:lnTo>
                    <a:pt x="742770" y="537111"/>
                  </a:lnTo>
                  <a:lnTo>
                    <a:pt x="787977" y="540660"/>
                  </a:lnTo>
                  <a:lnTo>
                    <a:pt x="834029" y="543751"/>
                  </a:lnTo>
                  <a:lnTo>
                    <a:pt x="880881" y="546395"/>
                  </a:lnTo>
                  <a:lnTo>
                    <a:pt x="928489" y="548605"/>
                  </a:lnTo>
                  <a:lnTo>
                    <a:pt x="976809" y="550390"/>
                  </a:lnTo>
                  <a:lnTo>
                    <a:pt x="1025796" y="551763"/>
                  </a:lnTo>
                  <a:lnTo>
                    <a:pt x="1075406" y="552736"/>
                  </a:lnTo>
                  <a:lnTo>
                    <a:pt x="1125594" y="553319"/>
                  </a:lnTo>
                  <a:lnTo>
                    <a:pt x="1176317" y="553523"/>
                  </a:lnTo>
                  <a:lnTo>
                    <a:pt x="1227530" y="553361"/>
                  </a:lnTo>
                  <a:lnTo>
                    <a:pt x="1279188" y="552843"/>
                  </a:lnTo>
                  <a:lnTo>
                    <a:pt x="1331247" y="551982"/>
                  </a:lnTo>
                  <a:lnTo>
                    <a:pt x="1383664" y="550788"/>
                  </a:lnTo>
                  <a:lnTo>
                    <a:pt x="1436392" y="549272"/>
                  </a:lnTo>
                  <a:lnTo>
                    <a:pt x="1489389" y="547447"/>
                  </a:lnTo>
                  <a:lnTo>
                    <a:pt x="1542610" y="545324"/>
                  </a:lnTo>
                  <a:lnTo>
                    <a:pt x="1596010" y="542913"/>
                  </a:lnTo>
                  <a:lnTo>
                    <a:pt x="1649545" y="540227"/>
                  </a:lnTo>
                  <a:lnTo>
                    <a:pt x="1703171" y="537277"/>
                  </a:lnTo>
                  <a:lnTo>
                    <a:pt x="1756843" y="534074"/>
                  </a:lnTo>
                  <a:lnTo>
                    <a:pt x="1810517" y="530629"/>
                  </a:lnTo>
                  <a:lnTo>
                    <a:pt x="1864149" y="526954"/>
                  </a:lnTo>
                  <a:lnTo>
                    <a:pt x="1917694" y="523061"/>
                  </a:lnTo>
                  <a:lnTo>
                    <a:pt x="2024347" y="514664"/>
                  </a:lnTo>
                  <a:lnTo>
                    <a:pt x="2130121" y="505529"/>
                  </a:lnTo>
                  <a:lnTo>
                    <a:pt x="2234661" y="495747"/>
                  </a:lnTo>
                  <a:lnTo>
                    <a:pt x="2337612" y="485409"/>
                  </a:lnTo>
                  <a:lnTo>
                    <a:pt x="2438620" y="474608"/>
                  </a:lnTo>
                  <a:lnTo>
                    <a:pt x="2537329" y="463433"/>
                  </a:lnTo>
                  <a:lnTo>
                    <a:pt x="2633385" y="451975"/>
                  </a:lnTo>
                  <a:lnTo>
                    <a:pt x="2726434" y="440327"/>
                  </a:lnTo>
                  <a:lnTo>
                    <a:pt x="2816119" y="428579"/>
                  </a:lnTo>
                  <a:lnTo>
                    <a:pt x="2902087" y="416822"/>
                  </a:lnTo>
                  <a:lnTo>
                    <a:pt x="2983983" y="405148"/>
                  </a:lnTo>
                  <a:lnTo>
                    <a:pt x="3061451" y="393647"/>
                  </a:lnTo>
                  <a:lnTo>
                    <a:pt x="3134137" y="382411"/>
                  </a:lnTo>
                  <a:lnTo>
                    <a:pt x="3201686" y="371531"/>
                  </a:lnTo>
                  <a:lnTo>
                    <a:pt x="3263744" y="361097"/>
                  </a:lnTo>
                  <a:lnTo>
                    <a:pt x="3319955" y="351202"/>
                  </a:lnTo>
                  <a:lnTo>
                    <a:pt x="3369965" y="341937"/>
                  </a:lnTo>
                  <a:lnTo>
                    <a:pt x="3413418" y="333392"/>
                  </a:lnTo>
                  <a:lnTo>
                    <a:pt x="3479237" y="318827"/>
                  </a:lnTo>
                  <a:lnTo>
                    <a:pt x="3518312" y="306298"/>
                  </a:lnTo>
                  <a:lnTo>
                    <a:pt x="3519924" y="304663"/>
                  </a:lnTo>
                  <a:lnTo>
                    <a:pt x="3519364" y="303345"/>
                  </a:lnTo>
                  <a:lnTo>
                    <a:pt x="3467925" y="302727"/>
                  </a:lnTo>
                  <a:lnTo>
                    <a:pt x="3422406" y="304312"/>
                  </a:lnTo>
                  <a:lnTo>
                    <a:pt x="3376322" y="303411"/>
                  </a:lnTo>
                  <a:lnTo>
                    <a:pt x="3329712" y="300309"/>
                  </a:lnTo>
                  <a:lnTo>
                    <a:pt x="3282617" y="295296"/>
                  </a:lnTo>
                  <a:lnTo>
                    <a:pt x="3235077" y="288658"/>
                  </a:lnTo>
                  <a:lnTo>
                    <a:pt x="3187132" y="280682"/>
                  </a:lnTo>
                  <a:lnTo>
                    <a:pt x="3138823" y="271655"/>
                  </a:lnTo>
                  <a:lnTo>
                    <a:pt x="3090189" y="261866"/>
                  </a:lnTo>
                  <a:lnTo>
                    <a:pt x="2942741" y="230792"/>
                  </a:lnTo>
                  <a:lnTo>
                    <a:pt x="2893211" y="220823"/>
                  </a:lnTo>
                  <a:lnTo>
                    <a:pt x="2843556" y="211528"/>
                  </a:lnTo>
                  <a:lnTo>
                    <a:pt x="2793818" y="203193"/>
                  </a:lnTo>
                  <a:lnTo>
                    <a:pt x="2744037" y="196106"/>
                  </a:lnTo>
                  <a:lnTo>
                    <a:pt x="2694253" y="190554"/>
                  </a:lnTo>
                  <a:lnTo>
                    <a:pt x="2644505" y="186824"/>
                  </a:lnTo>
                  <a:lnTo>
                    <a:pt x="2594835" y="185204"/>
                  </a:lnTo>
                  <a:lnTo>
                    <a:pt x="2545282" y="185981"/>
                  </a:lnTo>
                  <a:lnTo>
                    <a:pt x="2495886" y="189443"/>
                  </a:lnTo>
                  <a:lnTo>
                    <a:pt x="2446688" y="195876"/>
                  </a:lnTo>
                  <a:lnTo>
                    <a:pt x="2397728" y="205568"/>
                  </a:lnTo>
                  <a:lnTo>
                    <a:pt x="2153778" y="259500"/>
                  </a:lnTo>
                  <a:lnTo>
                    <a:pt x="1954610" y="284260"/>
                  </a:lnTo>
                  <a:lnTo>
                    <a:pt x="1694156" y="285954"/>
                  </a:lnTo>
                  <a:lnTo>
                    <a:pt x="1266348" y="270686"/>
                  </a:lnTo>
                  <a:lnTo>
                    <a:pt x="739638" y="72759"/>
                  </a:lnTo>
                  <a:lnTo>
                    <a:pt x="432156" y="0"/>
                  </a:lnTo>
                  <a:close/>
                </a:path>
              </a:pathLst>
            </a:custGeom>
            <a:solidFill>
              <a:srgbClr val="A6CE5F"/>
            </a:solidFill>
          </p:spPr>
          <p:txBody>
            <a:bodyPr wrap="square" lIns="0" tIns="0" rIns="0" bIns="0" rtlCol="0"/>
            <a:lstStyle/>
            <a:p>
              <a:endParaRPr/>
            </a:p>
          </p:txBody>
        </p:sp>
        <p:grpSp>
          <p:nvGrpSpPr>
            <p:cNvPr id="8" name="Group 7">
              <a:extLst>
                <a:ext uri="{FF2B5EF4-FFF2-40B4-BE49-F238E27FC236}">
                  <a16:creationId xmlns:a16="http://schemas.microsoft.com/office/drawing/2014/main" id="{ACC13EC2-A827-4E48-9E58-B3AD08AC0CB7}"/>
                </a:ext>
              </a:extLst>
            </p:cNvPr>
            <p:cNvGrpSpPr/>
            <p:nvPr/>
          </p:nvGrpSpPr>
          <p:grpSpPr>
            <a:xfrm>
              <a:off x="3739852" y="5225191"/>
              <a:ext cx="932940" cy="2365013"/>
              <a:chOff x="980988" y="10916407"/>
              <a:chExt cx="1874154" cy="4750999"/>
            </a:xfrm>
          </p:grpSpPr>
          <p:sp>
            <p:nvSpPr>
              <p:cNvPr id="93" name="object 31">
                <a:extLst>
                  <a:ext uri="{FF2B5EF4-FFF2-40B4-BE49-F238E27FC236}">
                    <a16:creationId xmlns:a16="http://schemas.microsoft.com/office/drawing/2014/main" id="{A524D4EE-D2F0-41E3-B2C5-A5446B3FF247}"/>
                  </a:ext>
                </a:extLst>
              </p:cNvPr>
              <p:cNvSpPr/>
              <p:nvPr/>
            </p:nvSpPr>
            <p:spPr>
              <a:xfrm>
                <a:off x="1849778" y="11385415"/>
                <a:ext cx="417601" cy="4241949"/>
              </a:xfrm>
              <a:custGeom>
                <a:avLst/>
                <a:gdLst/>
                <a:ahLst/>
                <a:cxnLst/>
                <a:rect l="l" t="t" r="r" b="b"/>
                <a:pathLst>
                  <a:path w="446404" h="4534534">
                    <a:moveTo>
                      <a:pt x="237217" y="0"/>
                    </a:moveTo>
                    <a:lnTo>
                      <a:pt x="124174" y="10879"/>
                    </a:lnTo>
                    <a:lnTo>
                      <a:pt x="0" y="4534217"/>
                    </a:lnTo>
                    <a:lnTo>
                      <a:pt x="445934" y="4512626"/>
                    </a:lnTo>
                    <a:lnTo>
                      <a:pt x="237217" y="0"/>
                    </a:lnTo>
                    <a:close/>
                  </a:path>
                </a:pathLst>
              </a:custGeom>
              <a:solidFill>
                <a:srgbClr val="E8E8E6"/>
              </a:solidFill>
            </p:spPr>
            <p:txBody>
              <a:bodyPr wrap="square" lIns="0" tIns="0" rIns="0" bIns="0" rtlCol="0"/>
              <a:lstStyle/>
              <a:p>
                <a:endParaRPr/>
              </a:p>
            </p:txBody>
          </p:sp>
          <p:sp>
            <p:nvSpPr>
              <p:cNvPr id="94" name="object 32">
                <a:extLst>
                  <a:ext uri="{FF2B5EF4-FFF2-40B4-BE49-F238E27FC236}">
                    <a16:creationId xmlns:a16="http://schemas.microsoft.com/office/drawing/2014/main" id="{E4115B5A-5C09-4B51-9A6E-CF6E7AC66681}"/>
                  </a:ext>
                </a:extLst>
              </p:cNvPr>
              <p:cNvSpPr/>
              <p:nvPr/>
            </p:nvSpPr>
            <p:spPr>
              <a:xfrm>
                <a:off x="1754552" y="11395592"/>
                <a:ext cx="417601" cy="4231850"/>
              </a:xfrm>
              <a:custGeom>
                <a:avLst/>
                <a:gdLst/>
                <a:ahLst/>
                <a:cxnLst/>
                <a:rect l="l" t="t" r="r" b="b"/>
                <a:pathLst>
                  <a:path w="446404" h="4523740">
                    <a:moveTo>
                      <a:pt x="259908" y="0"/>
                    </a:moveTo>
                    <a:lnTo>
                      <a:pt x="124320" y="0"/>
                    </a:lnTo>
                    <a:lnTo>
                      <a:pt x="0" y="4523338"/>
                    </a:lnTo>
                    <a:lnTo>
                      <a:pt x="446363" y="4501747"/>
                    </a:lnTo>
                    <a:lnTo>
                      <a:pt x="259908" y="0"/>
                    </a:lnTo>
                    <a:close/>
                  </a:path>
                </a:pathLst>
              </a:custGeom>
              <a:solidFill>
                <a:srgbClr val="D1D1CF"/>
              </a:solidFill>
            </p:spPr>
            <p:txBody>
              <a:bodyPr wrap="square" lIns="0" tIns="0" rIns="0" bIns="0" rtlCol="0"/>
              <a:lstStyle/>
              <a:p>
                <a:endParaRPr/>
              </a:p>
            </p:txBody>
          </p:sp>
          <p:sp>
            <p:nvSpPr>
              <p:cNvPr id="95" name="object 33">
                <a:extLst>
                  <a:ext uri="{FF2B5EF4-FFF2-40B4-BE49-F238E27FC236}">
                    <a16:creationId xmlns:a16="http://schemas.microsoft.com/office/drawing/2014/main" id="{4391110C-D996-4CE1-BF01-465C01ECFAB7}"/>
                  </a:ext>
                </a:extLst>
              </p:cNvPr>
              <p:cNvSpPr/>
              <p:nvPr/>
            </p:nvSpPr>
            <p:spPr>
              <a:xfrm>
                <a:off x="1754552" y="11385415"/>
                <a:ext cx="147913" cy="4241949"/>
              </a:xfrm>
              <a:custGeom>
                <a:avLst/>
                <a:gdLst/>
                <a:ahLst/>
                <a:cxnLst/>
                <a:rect l="l" t="t" r="r" b="b"/>
                <a:pathLst>
                  <a:path w="158114" h="4534534">
                    <a:moveTo>
                      <a:pt x="158078" y="0"/>
                    </a:moveTo>
                    <a:lnTo>
                      <a:pt x="124320" y="10879"/>
                    </a:lnTo>
                    <a:lnTo>
                      <a:pt x="0" y="4534217"/>
                    </a:lnTo>
                    <a:lnTo>
                      <a:pt x="146801" y="4523328"/>
                    </a:lnTo>
                    <a:lnTo>
                      <a:pt x="158078" y="0"/>
                    </a:lnTo>
                    <a:close/>
                  </a:path>
                </a:pathLst>
              </a:custGeom>
              <a:solidFill>
                <a:srgbClr val="000000">
                  <a:alpha val="9999"/>
                </a:srgbClr>
              </a:solidFill>
            </p:spPr>
            <p:txBody>
              <a:bodyPr wrap="square" lIns="0" tIns="0" rIns="0" bIns="0" rtlCol="0"/>
              <a:lstStyle/>
              <a:p>
                <a:endParaRPr/>
              </a:p>
            </p:txBody>
          </p:sp>
          <p:sp>
            <p:nvSpPr>
              <p:cNvPr id="96" name="object 34">
                <a:extLst>
                  <a:ext uri="{FF2B5EF4-FFF2-40B4-BE49-F238E27FC236}">
                    <a16:creationId xmlns:a16="http://schemas.microsoft.com/office/drawing/2014/main" id="{12A9B188-B321-4556-854D-E5E55414860E}"/>
                  </a:ext>
                </a:extLst>
              </p:cNvPr>
              <p:cNvSpPr/>
              <p:nvPr/>
            </p:nvSpPr>
            <p:spPr>
              <a:xfrm>
                <a:off x="1934085" y="11395592"/>
                <a:ext cx="238205" cy="4221752"/>
              </a:xfrm>
              <a:custGeom>
                <a:avLst/>
                <a:gdLst/>
                <a:ahLst/>
                <a:cxnLst/>
                <a:rect l="l" t="t" r="r" b="b"/>
                <a:pathLst>
                  <a:path w="254635" h="4512945">
                    <a:moveTo>
                      <a:pt x="67997" y="0"/>
                    </a:moveTo>
                    <a:lnTo>
                      <a:pt x="0" y="0"/>
                    </a:lnTo>
                    <a:lnTo>
                      <a:pt x="96374" y="4512448"/>
                    </a:lnTo>
                    <a:lnTo>
                      <a:pt x="254452" y="4501747"/>
                    </a:lnTo>
                    <a:lnTo>
                      <a:pt x="67997" y="0"/>
                    </a:lnTo>
                    <a:close/>
                  </a:path>
                </a:pathLst>
              </a:custGeom>
              <a:solidFill>
                <a:srgbClr val="FFFFFF">
                  <a:alpha val="19999"/>
                </a:srgbClr>
              </a:solidFill>
            </p:spPr>
            <p:txBody>
              <a:bodyPr wrap="square" lIns="0" tIns="0" rIns="0" bIns="0" rtlCol="0"/>
              <a:lstStyle/>
              <a:p>
                <a:endParaRPr/>
              </a:p>
            </p:txBody>
          </p:sp>
          <p:sp>
            <p:nvSpPr>
              <p:cNvPr id="97" name="object 35">
                <a:extLst>
                  <a:ext uri="{FF2B5EF4-FFF2-40B4-BE49-F238E27FC236}">
                    <a16:creationId xmlns:a16="http://schemas.microsoft.com/office/drawing/2014/main" id="{248E0DE5-BDDB-4526-A8D0-8A18B73014D4}"/>
                  </a:ext>
                </a:extLst>
              </p:cNvPr>
              <p:cNvSpPr/>
              <p:nvPr/>
            </p:nvSpPr>
            <p:spPr>
              <a:xfrm>
                <a:off x="1362498" y="15596717"/>
                <a:ext cx="904704" cy="70689"/>
              </a:xfrm>
              <a:custGeom>
                <a:avLst/>
                <a:gdLst/>
                <a:ahLst/>
                <a:cxnLst/>
                <a:rect l="l" t="t" r="r" b="b"/>
                <a:pathLst>
                  <a:path w="967104" h="75565">
                    <a:moveTo>
                      <a:pt x="0" y="75432"/>
                    </a:moveTo>
                    <a:lnTo>
                      <a:pt x="967049" y="75432"/>
                    </a:lnTo>
                    <a:lnTo>
                      <a:pt x="967049" y="0"/>
                    </a:lnTo>
                    <a:lnTo>
                      <a:pt x="0" y="0"/>
                    </a:lnTo>
                    <a:lnTo>
                      <a:pt x="0" y="75432"/>
                    </a:lnTo>
                    <a:close/>
                  </a:path>
                </a:pathLst>
              </a:custGeom>
              <a:solidFill>
                <a:srgbClr val="ACACAC"/>
              </a:solidFill>
            </p:spPr>
            <p:txBody>
              <a:bodyPr wrap="square" lIns="0" tIns="0" rIns="0" bIns="0" rtlCol="0"/>
              <a:lstStyle/>
              <a:p>
                <a:endParaRPr/>
              </a:p>
            </p:txBody>
          </p:sp>
          <p:sp>
            <p:nvSpPr>
              <p:cNvPr id="98" name="object 36">
                <a:extLst>
                  <a:ext uri="{FF2B5EF4-FFF2-40B4-BE49-F238E27FC236}">
                    <a16:creationId xmlns:a16="http://schemas.microsoft.com/office/drawing/2014/main" id="{A61B998D-3507-400A-9E1C-A9240486B977}"/>
                  </a:ext>
                </a:extLst>
              </p:cNvPr>
              <p:cNvSpPr/>
              <p:nvPr/>
            </p:nvSpPr>
            <p:spPr>
              <a:xfrm>
                <a:off x="2267150" y="15596717"/>
                <a:ext cx="482944" cy="70689"/>
              </a:xfrm>
              <a:custGeom>
                <a:avLst/>
                <a:gdLst/>
                <a:ahLst/>
                <a:cxnLst/>
                <a:rect l="l" t="t" r="r" b="b"/>
                <a:pathLst>
                  <a:path w="516254" h="75565">
                    <a:moveTo>
                      <a:pt x="515649" y="0"/>
                    </a:moveTo>
                    <a:lnTo>
                      <a:pt x="0" y="0"/>
                    </a:lnTo>
                    <a:lnTo>
                      <a:pt x="0" y="75432"/>
                    </a:lnTo>
                    <a:lnTo>
                      <a:pt x="515649" y="75432"/>
                    </a:lnTo>
                    <a:lnTo>
                      <a:pt x="515649" y="0"/>
                    </a:lnTo>
                    <a:close/>
                  </a:path>
                </a:pathLst>
              </a:custGeom>
              <a:solidFill>
                <a:srgbClr val="C5C5C4"/>
              </a:solidFill>
            </p:spPr>
            <p:txBody>
              <a:bodyPr wrap="square" lIns="0" tIns="0" rIns="0" bIns="0" rtlCol="0"/>
              <a:lstStyle/>
              <a:p>
                <a:endParaRPr/>
              </a:p>
            </p:txBody>
          </p:sp>
          <p:sp>
            <p:nvSpPr>
              <p:cNvPr id="99" name="object 37">
                <a:extLst>
                  <a:ext uri="{FF2B5EF4-FFF2-40B4-BE49-F238E27FC236}">
                    <a16:creationId xmlns:a16="http://schemas.microsoft.com/office/drawing/2014/main" id="{273F8511-55B5-466F-AE71-7A50C6E3B500}"/>
                  </a:ext>
                </a:extLst>
              </p:cNvPr>
              <p:cNvSpPr/>
              <p:nvPr/>
            </p:nvSpPr>
            <p:spPr>
              <a:xfrm>
                <a:off x="1078665" y="12263313"/>
                <a:ext cx="1641297" cy="706298"/>
              </a:xfrm>
              <a:custGeom>
                <a:avLst/>
                <a:gdLst/>
                <a:ahLst/>
                <a:cxnLst/>
                <a:rect l="l" t="t" r="r" b="b"/>
                <a:pathLst>
                  <a:path w="1754504" h="755014">
                    <a:moveTo>
                      <a:pt x="387422" y="0"/>
                    </a:moveTo>
                    <a:lnTo>
                      <a:pt x="0" y="754615"/>
                    </a:lnTo>
                    <a:lnTo>
                      <a:pt x="1416030" y="754615"/>
                    </a:lnTo>
                    <a:lnTo>
                      <a:pt x="1753988" y="2513"/>
                    </a:lnTo>
                    <a:lnTo>
                      <a:pt x="387422" y="0"/>
                    </a:lnTo>
                    <a:close/>
                  </a:path>
                </a:pathLst>
              </a:custGeom>
              <a:solidFill>
                <a:srgbClr val="C0EAFC"/>
              </a:solidFill>
            </p:spPr>
            <p:txBody>
              <a:bodyPr wrap="square" lIns="0" tIns="0" rIns="0" bIns="0" rtlCol="0"/>
              <a:lstStyle/>
              <a:p>
                <a:endParaRPr/>
              </a:p>
            </p:txBody>
          </p:sp>
          <p:sp>
            <p:nvSpPr>
              <p:cNvPr id="100" name="object 38">
                <a:extLst>
                  <a:ext uri="{FF2B5EF4-FFF2-40B4-BE49-F238E27FC236}">
                    <a16:creationId xmlns:a16="http://schemas.microsoft.com/office/drawing/2014/main" id="{5B001D94-14A0-4839-9878-7066EBA47917}"/>
                  </a:ext>
                </a:extLst>
              </p:cNvPr>
              <p:cNvSpPr/>
              <p:nvPr/>
            </p:nvSpPr>
            <p:spPr>
              <a:xfrm>
                <a:off x="980988" y="12263313"/>
                <a:ext cx="1641297" cy="706298"/>
              </a:xfrm>
              <a:custGeom>
                <a:avLst/>
                <a:gdLst/>
                <a:ahLst/>
                <a:cxnLst/>
                <a:rect l="l" t="t" r="r" b="b"/>
                <a:pathLst>
                  <a:path w="1754504" h="755014">
                    <a:moveTo>
                      <a:pt x="387380" y="0"/>
                    </a:moveTo>
                    <a:lnTo>
                      <a:pt x="0" y="754615"/>
                    </a:lnTo>
                    <a:lnTo>
                      <a:pt x="1416030" y="754615"/>
                    </a:lnTo>
                    <a:lnTo>
                      <a:pt x="1753988" y="2513"/>
                    </a:lnTo>
                    <a:lnTo>
                      <a:pt x="387380" y="0"/>
                    </a:lnTo>
                    <a:close/>
                  </a:path>
                </a:pathLst>
              </a:custGeom>
              <a:solidFill>
                <a:srgbClr val="66A485"/>
              </a:solidFill>
            </p:spPr>
            <p:txBody>
              <a:bodyPr wrap="square" lIns="0" tIns="0" rIns="0" bIns="0" rtlCol="0"/>
              <a:lstStyle/>
              <a:p>
                <a:endParaRPr/>
              </a:p>
            </p:txBody>
          </p:sp>
          <p:sp>
            <p:nvSpPr>
              <p:cNvPr id="101" name="object 39">
                <a:extLst>
                  <a:ext uri="{FF2B5EF4-FFF2-40B4-BE49-F238E27FC236}">
                    <a16:creationId xmlns:a16="http://schemas.microsoft.com/office/drawing/2014/main" id="{D242292E-71A1-4DB2-AC76-42B90E6B8B1F}"/>
                  </a:ext>
                </a:extLst>
              </p:cNvPr>
              <p:cNvSpPr/>
              <p:nvPr/>
            </p:nvSpPr>
            <p:spPr>
              <a:xfrm>
                <a:off x="1003805" y="12277631"/>
                <a:ext cx="1590805" cy="673033"/>
              </a:xfrm>
              <a:custGeom>
                <a:avLst/>
                <a:gdLst/>
                <a:ahLst/>
                <a:cxnLst/>
                <a:rect l="l" t="t" r="r" b="b"/>
                <a:pathLst>
                  <a:path w="1700529" h="719454">
                    <a:moveTo>
                      <a:pt x="375307" y="0"/>
                    </a:moveTo>
                    <a:lnTo>
                      <a:pt x="0" y="719161"/>
                    </a:lnTo>
                    <a:lnTo>
                      <a:pt x="1372314" y="719161"/>
                    </a:lnTo>
                    <a:lnTo>
                      <a:pt x="1699969" y="2439"/>
                    </a:lnTo>
                    <a:lnTo>
                      <a:pt x="375307" y="0"/>
                    </a:lnTo>
                    <a:close/>
                  </a:path>
                </a:pathLst>
              </a:custGeom>
              <a:solidFill>
                <a:srgbClr val="428F69"/>
              </a:solidFill>
            </p:spPr>
            <p:txBody>
              <a:bodyPr wrap="square" lIns="0" tIns="0" rIns="0" bIns="0" rtlCol="0"/>
              <a:lstStyle/>
              <a:p>
                <a:endParaRPr/>
              </a:p>
            </p:txBody>
          </p:sp>
          <p:sp>
            <p:nvSpPr>
              <p:cNvPr id="102" name="object 40">
                <a:extLst>
                  <a:ext uri="{FF2B5EF4-FFF2-40B4-BE49-F238E27FC236}">
                    <a16:creationId xmlns:a16="http://schemas.microsoft.com/office/drawing/2014/main" id="{1DB705AD-7077-4B64-B4B0-53AAE5485624}"/>
                  </a:ext>
                </a:extLst>
              </p:cNvPr>
              <p:cNvSpPr/>
              <p:nvPr/>
            </p:nvSpPr>
            <p:spPr>
              <a:xfrm>
                <a:off x="1033975" y="12298657"/>
                <a:ext cx="1537936" cy="628481"/>
              </a:xfrm>
              <a:custGeom>
                <a:avLst/>
                <a:gdLst/>
                <a:ahLst/>
                <a:cxnLst/>
                <a:rect l="l" t="t" r="r" b="b"/>
                <a:pathLst>
                  <a:path w="1644014" h="671829">
                    <a:moveTo>
                      <a:pt x="351539" y="0"/>
                    </a:moveTo>
                    <a:lnTo>
                      <a:pt x="0" y="671435"/>
                    </a:lnTo>
                    <a:lnTo>
                      <a:pt x="1329896" y="671435"/>
                    </a:lnTo>
                    <a:lnTo>
                      <a:pt x="1643394" y="5141"/>
                    </a:lnTo>
                    <a:lnTo>
                      <a:pt x="351539" y="0"/>
                    </a:lnTo>
                    <a:close/>
                  </a:path>
                </a:pathLst>
              </a:custGeom>
              <a:solidFill>
                <a:srgbClr val="A4C9B7"/>
              </a:solidFill>
            </p:spPr>
            <p:txBody>
              <a:bodyPr wrap="square" lIns="0" tIns="0" rIns="0" bIns="0" rtlCol="0"/>
              <a:lstStyle/>
              <a:p>
                <a:endParaRPr/>
              </a:p>
            </p:txBody>
          </p:sp>
          <p:sp>
            <p:nvSpPr>
              <p:cNvPr id="103" name="object 41">
                <a:extLst>
                  <a:ext uri="{FF2B5EF4-FFF2-40B4-BE49-F238E27FC236}">
                    <a16:creationId xmlns:a16="http://schemas.microsoft.com/office/drawing/2014/main" id="{F68F834C-5254-4647-8340-2E3190E4B260}"/>
                  </a:ext>
                </a:extLst>
              </p:cNvPr>
              <p:cNvSpPr/>
              <p:nvPr/>
            </p:nvSpPr>
            <p:spPr>
              <a:xfrm>
                <a:off x="1031424" y="12299360"/>
                <a:ext cx="732436" cy="628481"/>
              </a:xfrm>
              <a:custGeom>
                <a:avLst/>
                <a:gdLst/>
                <a:ahLst/>
                <a:cxnLst/>
                <a:rect l="l" t="t" r="r" b="b"/>
                <a:pathLst>
                  <a:path w="782954" h="671829">
                    <a:moveTo>
                      <a:pt x="351748" y="0"/>
                    </a:moveTo>
                    <a:lnTo>
                      <a:pt x="0" y="671257"/>
                    </a:lnTo>
                    <a:lnTo>
                      <a:pt x="431746" y="671257"/>
                    </a:lnTo>
                    <a:lnTo>
                      <a:pt x="782489" y="1622"/>
                    </a:lnTo>
                    <a:lnTo>
                      <a:pt x="351748" y="0"/>
                    </a:lnTo>
                    <a:close/>
                  </a:path>
                </a:pathLst>
              </a:custGeom>
              <a:solidFill>
                <a:srgbClr val="000000">
                  <a:alpha val="19999"/>
                </a:srgbClr>
              </a:solidFill>
            </p:spPr>
            <p:txBody>
              <a:bodyPr wrap="square" lIns="0" tIns="0" rIns="0" bIns="0" rtlCol="0"/>
              <a:lstStyle/>
              <a:p>
                <a:endParaRPr/>
              </a:p>
            </p:txBody>
          </p:sp>
          <p:sp>
            <p:nvSpPr>
              <p:cNvPr id="104" name="object 42">
                <a:extLst>
                  <a:ext uri="{FF2B5EF4-FFF2-40B4-BE49-F238E27FC236}">
                    <a16:creationId xmlns:a16="http://schemas.microsoft.com/office/drawing/2014/main" id="{858B3406-65AB-48EC-ADC7-159C72D04971}"/>
                  </a:ext>
                </a:extLst>
              </p:cNvPr>
              <p:cNvSpPr/>
              <p:nvPr/>
            </p:nvSpPr>
            <p:spPr>
              <a:xfrm>
                <a:off x="1098752" y="12281230"/>
                <a:ext cx="1411409" cy="667687"/>
              </a:xfrm>
              <a:custGeom>
                <a:avLst/>
                <a:gdLst/>
                <a:ahLst/>
                <a:cxnLst/>
                <a:rect l="l" t="t" r="r" b="b"/>
                <a:pathLst>
                  <a:path w="1508760" h="713739">
                    <a:moveTo>
                      <a:pt x="1508556" y="163855"/>
                    </a:moveTo>
                    <a:lnTo>
                      <a:pt x="1359852" y="160401"/>
                    </a:lnTo>
                    <a:lnTo>
                      <a:pt x="1433487" y="7112"/>
                    </a:lnTo>
                    <a:lnTo>
                      <a:pt x="1418615" y="0"/>
                    </a:lnTo>
                    <a:lnTo>
                      <a:pt x="1341780" y="159981"/>
                    </a:lnTo>
                    <a:lnTo>
                      <a:pt x="1326197" y="159626"/>
                    </a:lnTo>
                    <a:lnTo>
                      <a:pt x="1326197" y="192417"/>
                    </a:lnTo>
                    <a:lnTo>
                      <a:pt x="1240028" y="371856"/>
                    </a:lnTo>
                    <a:lnTo>
                      <a:pt x="1224407" y="371500"/>
                    </a:lnTo>
                    <a:lnTo>
                      <a:pt x="1224407" y="404368"/>
                    </a:lnTo>
                    <a:lnTo>
                      <a:pt x="1160030" y="538416"/>
                    </a:lnTo>
                    <a:lnTo>
                      <a:pt x="1043698" y="535774"/>
                    </a:lnTo>
                    <a:lnTo>
                      <a:pt x="1108138" y="401701"/>
                    </a:lnTo>
                    <a:lnTo>
                      <a:pt x="1224407" y="404368"/>
                    </a:lnTo>
                    <a:lnTo>
                      <a:pt x="1224407" y="371500"/>
                    </a:lnTo>
                    <a:lnTo>
                      <a:pt x="1123759" y="369189"/>
                    </a:lnTo>
                    <a:lnTo>
                      <a:pt x="1210017" y="189725"/>
                    </a:lnTo>
                    <a:lnTo>
                      <a:pt x="1326197" y="192417"/>
                    </a:lnTo>
                    <a:lnTo>
                      <a:pt x="1326197" y="159626"/>
                    </a:lnTo>
                    <a:lnTo>
                      <a:pt x="1225613" y="157276"/>
                    </a:lnTo>
                    <a:lnTo>
                      <a:pt x="1297787" y="7112"/>
                    </a:lnTo>
                    <a:lnTo>
                      <a:pt x="1282915" y="0"/>
                    </a:lnTo>
                    <a:lnTo>
                      <a:pt x="1207541" y="156857"/>
                    </a:lnTo>
                    <a:lnTo>
                      <a:pt x="1191945" y="156502"/>
                    </a:lnTo>
                    <a:lnTo>
                      <a:pt x="1191945" y="189306"/>
                    </a:lnTo>
                    <a:lnTo>
                      <a:pt x="1105712" y="368782"/>
                    </a:lnTo>
                    <a:lnTo>
                      <a:pt x="1090091" y="368427"/>
                    </a:lnTo>
                    <a:lnTo>
                      <a:pt x="1090091" y="401294"/>
                    </a:lnTo>
                    <a:lnTo>
                      <a:pt x="1025664" y="535368"/>
                    </a:lnTo>
                    <a:lnTo>
                      <a:pt x="888707" y="532257"/>
                    </a:lnTo>
                    <a:lnTo>
                      <a:pt x="953135" y="398145"/>
                    </a:lnTo>
                    <a:lnTo>
                      <a:pt x="1090091" y="401294"/>
                    </a:lnTo>
                    <a:lnTo>
                      <a:pt x="1090091" y="368427"/>
                    </a:lnTo>
                    <a:lnTo>
                      <a:pt x="968743" y="365645"/>
                    </a:lnTo>
                    <a:lnTo>
                      <a:pt x="1054989" y="186131"/>
                    </a:lnTo>
                    <a:lnTo>
                      <a:pt x="1191945" y="189306"/>
                    </a:lnTo>
                    <a:lnTo>
                      <a:pt x="1191945" y="156502"/>
                    </a:lnTo>
                    <a:lnTo>
                      <a:pt x="1070584" y="153682"/>
                    </a:lnTo>
                    <a:lnTo>
                      <a:pt x="1140993" y="7112"/>
                    </a:lnTo>
                    <a:lnTo>
                      <a:pt x="1126274" y="0"/>
                    </a:lnTo>
                    <a:lnTo>
                      <a:pt x="1052639" y="153263"/>
                    </a:lnTo>
                    <a:lnTo>
                      <a:pt x="1037043" y="152908"/>
                    </a:lnTo>
                    <a:lnTo>
                      <a:pt x="1037043" y="185712"/>
                    </a:lnTo>
                    <a:lnTo>
                      <a:pt x="950785" y="365239"/>
                    </a:lnTo>
                    <a:lnTo>
                      <a:pt x="935164" y="364883"/>
                    </a:lnTo>
                    <a:lnTo>
                      <a:pt x="935164" y="397738"/>
                    </a:lnTo>
                    <a:lnTo>
                      <a:pt x="870724" y="531850"/>
                    </a:lnTo>
                    <a:lnTo>
                      <a:pt x="754392" y="529209"/>
                    </a:lnTo>
                    <a:lnTo>
                      <a:pt x="818857" y="395071"/>
                    </a:lnTo>
                    <a:lnTo>
                      <a:pt x="935164" y="397738"/>
                    </a:lnTo>
                    <a:lnTo>
                      <a:pt x="935164" y="364883"/>
                    </a:lnTo>
                    <a:lnTo>
                      <a:pt x="834466" y="362572"/>
                    </a:lnTo>
                    <a:lnTo>
                      <a:pt x="920762" y="183019"/>
                    </a:lnTo>
                    <a:lnTo>
                      <a:pt x="1037043" y="185712"/>
                    </a:lnTo>
                    <a:lnTo>
                      <a:pt x="1037043" y="152908"/>
                    </a:lnTo>
                    <a:lnTo>
                      <a:pt x="936371" y="150558"/>
                    </a:lnTo>
                    <a:lnTo>
                      <a:pt x="1005306" y="7112"/>
                    </a:lnTo>
                    <a:lnTo>
                      <a:pt x="990422" y="0"/>
                    </a:lnTo>
                    <a:lnTo>
                      <a:pt x="918298" y="150139"/>
                    </a:lnTo>
                    <a:lnTo>
                      <a:pt x="902703" y="149783"/>
                    </a:lnTo>
                    <a:lnTo>
                      <a:pt x="902703" y="182600"/>
                    </a:lnTo>
                    <a:lnTo>
                      <a:pt x="816444" y="362165"/>
                    </a:lnTo>
                    <a:lnTo>
                      <a:pt x="800849" y="361810"/>
                    </a:lnTo>
                    <a:lnTo>
                      <a:pt x="800849" y="394652"/>
                    </a:lnTo>
                    <a:lnTo>
                      <a:pt x="736409" y="528802"/>
                    </a:lnTo>
                    <a:lnTo>
                      <a:pt x="599414" y="525691"/>
                    </a:lnTo>
                    <a:lnTo>
                      <a:pt x="663867" y="391515"/>
                    </a:lnTo>
                    <a:lnTo>
                      <a:pt x="800849" y="394652"/>
                    </a:lnTo>
                    <a:lnTo>
                      <a:pt x="800849" y="361810"/>
                    </a:lnTo>
                    <a:lnTo>
                      <a:pt x="679475" y="359029"/>
                    </a:lnTo>
                    <a:lnTo>
                      <a:pt x="765759" y="179425"/>
                    </a:lnTo>
                    <a:lnTo>
                      <a:pt x="902703" y="182600"/>
                    </a:lnTo>
                    <a:lnTo>
                      <a:pt x="902703" y="149783"/>
                    </a:lnTo>
                    <a:lnTo>
                      <a:pt x="781367" y="146951"/>
                    </a:lnTo>
                    <a:lnTo>
                      <a:pt x="848550" y="7112"/>
                    </a:lnTo>
                    <a:lnTo>
                      <a:pt x="833780" y="0"/>
                    </a:lnTo>
                    <a:lnTo>
                      <a:pt x="763384" y="146532"/>
                    </a:lnTo>
                    <a:lnTo>
                      <a:pt x="747788" y="146177"/>
                    </a:lnTo>
                    <a:lnTo>
                      <a:pt x="747788" y="179019"/>
                    </a:lnTo>
                    <a:lnTo>
                      <a:pt x="661517" y="358622"/>
                    </a:lnTo>
                    <a:lnTo>
                      <a:pt x="645909" y="358267"/>
                    </a:lnTo>
                    <a:lnTo>
                      <a:pt x="645909" y="391109"/>
                    </a:lnTo>
                    <a:lnTo>
                      <a:pt x="581456" y="525284"/>
                    </a:lnTo>
                    <a:lnTo>
                      <a:pt x="465137" y="522643"/>
                    </a:lnTo>
                    <a:lnTo>
                      <a:pt x="529602" y="388429"/>
                    </a:lnTo>
                    <a:lnTo>
                      <a:pt x="645909" y="391109"/>
                    </a:lnTo>
                    <a:lnTo>
                      <a:pt x="645909" y="358267"/>
                    </a:lnTo>
                    <a:lnTo>
                      <a:pt x="545198" y="355955"/>
                    </a:lnTo>
                    <a:lnTo>
                      <a:pt x="631494" y="176314"/>
                    </a:lnTo>
                    <a:lnTo>
                      <a:pt x="747788" y="179019"/>
                    </a:lnTo>
                    <a:lnTo>
                      <a:pt x="747788" y="146177"/>
                    </a:lnTo>
                    <a:lnTo>
                      <a:pt x="647103" y="143827"/>
                    </a:lnTo>
                    <a:lnTo>
                      <a:pt x="712774" y="7112"/>
                    </a:lnTo>
                    <a:lnTo>
                      <a:pt x="697941" y="0"/>
                    </a:lnTo>
                    <a:lnTo>
                      <a:pt x="629056" y="143408"/>
                    </a:lnTo>
                    <a:lnTo>
                      <a:pt x="613448" y="143052"/>
                    </a:lnTo>
                    <a:lnTo>
                      <a:pt x="613448" y="175895"/>
                    </a:lnTo>
                    <a:lnTo>
                      <a:pt x="527164" y="355549"/>
                    </a:lnTo>
                    <a:lnTo>
                      <a:pt x="511568" y="355193"/>
                    </a:lnTo>
                    <a:lnTo>
                      <a:pt x="511568" y="388023"/>
                    </a:lnTo>
                    <a:lnTo>
                      <a:pt x="447103" y="522236"/>
                    </a:lnTo>
                    <a:lnTo>
                      <a:pt x="310095" y="519125"/>
                    </a:lnTo>
                    <a:lnTo>
                      <a:pt x="374573" y="384886"/>
                    </a:lnTo>
                    <a:lnTo>
                      <a:pt x="511568" y="388023"/>
                    </a:lnTo>
                    <a:lnTo>
                      <a:pt x="511568" y="355193"/>
                    </a:lnTo>
                    <a:lnTo>
                      <a:pt x="390169" y="352412"/>
                    </a:lnTo>
                    <a:lnTo>
                      <a:pt x="476478" y="172720"/>
                    </a:lnTo>
                    <a:lnTo>
                      <a:pt x="613448" y="175895"/>
                    </a:lnTo>
                    <a:lnTo>
                      <a:pt x="613448" y="143052"/>
                    </a:lnTo>
                    <a:lnTo>
                      <a:pt x="492086" y="140220"/>
                    </a:lnTo>
                    <a:lnTo>
                      <a:pt x="556031" y="7112"/>
                    </a:lnTo>
                    <a:lnTo>
                      <a:pt x="541299" y="0"/>
                    </a:lnTo>
                    <a:lnTo>
                      <a:pt x="474141" y="139801"/>
                    </a:lnTo>
                    <a:lnTo>
                      <a:pt x="458533" y="139446"/>
                    </a:lnTo>
                    <a:lnTo>
                      <a:pt x="458533" y="172313"/>
                    </a:lnTo>
                    <a:lnTo>
                      <a:pt x="372224" y="352005"/>
                    </a:lnTo>
                    <a:lnTo>
                      <a:pt x="356628" y="351650"/>
                    </a:lnTo>
                    <a:lnTo>
                      <a:pt x="356628" y="384467"/>
                    </a:lnTo>
                    <a:lnTo>
                      <a:pt x="292150" y="518718"/>
                    </a:lnTo>
                    <a:lnTo>
                      <a:pt x="175831" y="516077"/>
                    </a:lnTo>
                    <a:lnTo>
                      <a:pt x="240334" y="381800"/>
                    </a:lnTo>
                    <a:lnTo>
                      <a:pt x="356628" y="384467"/>
                    </a:lnTo>
                    <a:lnTo>
                      <a:pt x="356628" y="351650"/>
                    </a:lnTo>
                    <a:lnTo>
                      <a:pt x="255930" y="349338"/>
                    </a:lnTo>
                    <a:lnTo>
                      <a:pt x="342265" y="169608"/>
                    </a:lnTo>
                    <a:lnTo>
                      <a:pt x="458533" y="172313"/>
                    </a:lnTo>
                    <a:lnTo>
                      <a:pt x="458533" y="139446"/>
                    </a:lnTo>
                    <a:lnTo>
                      <a:pt x="357886" y="137096"/>
                    </a:lnTo>
                    <a:lnTo>
                      <a:pt x="420331" y="7112"/>
                    </a:lnTo>
                    <a:lnTo>
                      <a:pt x="405587" y="0"/>
                    </a:lnTo>
                    <a:lnTo>
                      <a:pt x="339915" y="136690"/>
                    </a:lnTo>
                    <a:lnTo>
                      <a:pt x="201726" y="133464"/>
                    </a:lnTo>
                    <a:lnTo>
                      <a:pt x="200926" y="166331"/>
                    </a:lnTo>
                    <a:lnTo>
                      <a:pt x="324294" y="169202"/>
                    </a:lnTo>
                    <a:lnTo>
                      <a:pt x="237934" y="348932"/>
                    </a:lnTo>
                    <a:lnTo>
                      <a:pt x="91122" y="345567"/>
                    </a:lnTo>
                    <a:lnTo>
                      <a:pt x="90525" y="378358"/>
                    </a:lnTo>
                    <a:lnTo>
                      <a:pt x="222351" y="381393"/>
                    </a:lnTo>
                    <a:lnTo>
                      <a:pt x="157835" y="515670"/>
                    </a:lnTo>
                    <a:lnTo>
                      <a:pt x="647" y="512089"/>
                    </a:lnTo>
                    <a:lnTo>
                      <a:pt x="0" y="544880"/>
                    </a:lnTo>
                    <a:lnTo>
                      <a:pt x="142240" y="548119"/>
                    </a:lnTo>
                    <a:lnTo>
                      <a:pt x="66052" y="706704"/>
                    </a:lnTo>
                    <a:lnTo>
                      <a:pt x="80886" y="713740"/>
                    </a:lnTo>
                    <a:lnTo>
                      <a:pt x="160235" y="548538"/>
                    </a:lnTo>
                    <a:lnTo>
                      <a:pt x="276555" y="551180"/>
                    </a:lnTo>
                    <a:lnTo>
                      <a:pt x="201866" y="706704"/>
                    </a:lnTo>
                    <a:lnTo>
                      <a:pt x="216623" y="713740"/>
                    </a:lnTo>
                    <a:lnTo>
                      <a:pt x="294500" y="551586"/>
                    </a:lnTo>
                    <a:lnTo>
                      <a:pt x="431507" y="554710"/>
                    </a:lnTo>
                    <a:lnTo>
                      <a:pt x="358508" y="706704"/>
                    </a:lnTo>
                    <a:lnTo>
                      <a:pt x="373341" y="713740"/>
                    </a:lnTo>
                    <a:lnTo>
                      <a:pt x="449529" y="555117"/>
                    </a:lnTo>
                    <a:lnTo>
                      <a:pt x="565848" y="557771"/>
                    </a:lnTo>
                    <a:lnTo>
                      <a:pt x="494309" y="706704"/>
                    </a:lnTo>
                    <a:lnTo>
                      <a:pt x="509079" y="713740"/>
                    </a:lnTo>
                    <a:lnTo>
                      <a:pt x="583806" y="558177"/>
                    </a:lnTo>
                    <a:lnTo>
                      <a:pt x="720801" y="561289"/>
                    </a:lnTo>
                    <a:lnTo>
                      <a:pt x="650963" y="706704"/>
                    </a:lnTo>
                    <a:lnTo>
                      <a:pt x="665721" y="713740"/>
                    </a:lnTo>
                    <a:lnTo>
                      <a:pt x="738784" y="561708"/>
                    </a:lnTo>
                    <a:lnTo>
                      <a:pt x="855116" y="564349"/>
                    </a:lnTo>
                    <a:lnTo>
                      <a:pt x="786726" y="706704"/>
                    </a:lnTo>
                    <a:lnTo>
                      <a:pt x="801535" y="713740"/>
                    </a:lnTo>
                    <a:lnTo>
                      <a:pt x="873099" y="564756"/>
                    </a:lnTo>
                    <a:lnTo>
                      <a:pt x="1010043" y="567880"/>
                    </a:lnTo>
                    <a:lnTo>
                      <a:pt x="943343" y="706704"/>
                    </a:lnTo>
                    <a:lnTo>
                      <a:pt x="958176" y="713740"/>
                    </a:lnTo>
                    <a:lnTo>
                      <a:pt x="1028077" y="568286"/>
                    </a:lnTo>
                    <a:lnTo>
                      <a:pt x="1144409" y="570941"/>
                    </a:lnTo>
                    <a:lnTo>
                      <a:pt x="1079220" y="706704"/>
                    </a:lnTo>
                    <a:lnTo>
                      <a:pt x="1094054" y="713740"/>
                    </a:lnTo>
                    <a:lnTo>
                      <a:pt x="1162443" y="571347"/>
                    </a:lnTo>
                    <a:lnTo>
                      <a:pt x="1333411" y="575233"/>
                    </a:lnTo>
                    <a:lnTo>
                      <a:pt x="1334211" y="542366"/>
                    </a:lnTo>
                    <a:lnTo>
                      <a:pt x="1178064" y="538822"/>
                    </a:lnTo>
                    <a:lnTo>
                      <a:pt x="1242453" y="404787"/>
                    </a:lnTo>
                    <a:lnTo>
                      <a:pt x="1411109" y="408647"/>
                    </a:lnTo>
                    <a:lnTo>
                      <a:pt x="1411909" y="375780"/>
                    </a:lnTo>
                    <a:lnTo>
                      <a:pt x="1258074" y="372262"/>
                    </a:lnTo>
                    <a:lnTo>
                      <a:pt x="1344269" y="192836"/>
                    </a:lnTo>
                    <a:lnTo>
                      <a:pt x="1507769" y="196621"/>
                    </a:lnTo>
                    <a:lnTo>
                      <a:pt x="1508556" y="163855"/>
                    </a:lnTo>
                    <a:close/>
                  </a:path>
                </a:pathLst>
              </a:custGeom>
              <a:solidFill>
                <a:srgbClr val="428F69"/>
              </a:solidFill>
            </p:spPr>
            <p:txBody>
              <a:bodyPr wrap="square" lIns="0" tIns="0" rIns="0" bIns="0" rtlCol="0"/>
              <a:lstStyle/>
              <a:p>
                <a:endParaRPr/>
              </a:p>
            </p:txBody>
          </p:sp>
          <p:sp>
            <p:nvSpPr>
              <p:cNvPr id="106" name="object 43">
                <a:extLst>
                  <a:ext uri="{FF2B5EF4-FFF2-40B4-BE49-F238E27FC236}">
                    <a16:creationId xmlns:a16="http://schemas.microsoft.com/office/drawing/2014/main" id="{332B629C-41FC-4AEE-B53A-780FC5C2FD66}"/>
                  </a:ext>
                </a:extLst>
              </p:cNvPr>
              <p:cNvSpPr/>
              <p:nvPr/>
            </p:nvSpPr>
            <p:spPr>
              <a:xfrm>
                <a:off x="1257358" y="12276149"/>
                <a:ext cx="1329433" cy="200780"/>
              </a:xfrm>
              <a:custGeom>
                <a:avLst/>
                <a:gdLst/>
                <a:ahLst/>
                <a:cxnLst/>
                <a:rect l="l" t="t" r="r" b="b"/>
                <a:pathLst>
                  <a:path w="1421129" h="214629">
                    <a:moveTo>
                      <a:pt x="112321" y="0"/>
                    </a:moveTo>
                    <a:lnTo>
                      <a:pt x="0" y="212098"/>
                    </a:lnTo>
                    <a:lnTo>
                      <a:pt x="1321059" y="214506"/>
                    </a:lnTo>
                    <a:lnTo>
                      <a:pt x="1420658" y="5099"/>
                    </a:lnTo>
                    <a:lnTo>
                      <a:pt x="112321" y="0"/>
                    </a:lnTo>
                    <a:close/>
                  </a:path>
                </a:pathLst>
              </a:custGeom>
              <a:solidFill>
                <a:srgbClr val="FFFFFF">
                  <a:alpha val="19999"/>
                </a:srgbClr>
              </a:solidFill>
            </p:spPr>
            <p:txBody>
              <a:bodyPr wrap="square" lIns="0" tIns="0" rIns="0" bIns="0" rtlCol="0"/>
              <a:lstStyle/>
              <a:p>
                <a:endParaRPr/>
              </a:p>
            </p:txBody>
          </p:sp>
          <p:sp>
            <p:nvSpPr>
              <p:cNvPr id="107" name="object 44">
                <a:extLst>
                  <a:ext uri="{FF2B5EF4-FFF2-40B4-BE49-F238E27FC236}">
                    <a16:creationId xmlns:a16="http://schemas.microsoft.com/office/drawing/2014/main" id="{A195BC24-C545-49CF-8D42-C928E435A953}"/>
                  </a:ext>
                </a:extLst>
              </p:cNvPr>
              <p:cNvSpPr/>
              <p:nvPr/>
            </p:nvSpPr>
            <p:spPr>
              <a:xfrm>
                <a:off x="1046501" y="12289997"/>
                <a:ext cx="1537343" cy="634421"/>
              </a:xfrm>
              <a:custGeom>
                <a:avLst/>
                <a:gdLst/>
                <a:ahLst/>
                <a:cxnLst/>
                <a:rect l="l" t="t" r="r" b="b"/>
                <a:pathLst>
                  <a:path w="1643379" h="678179">
                    <a:moveTo>
                      <a:pt x="1643354" y="6362"/>
                    </a:moveTo>
                    <a:lnTo>
                      <a:pt x="1429118" y="5664"/>
                    </a:lnTo>
                    <a:lnTo>
                      <a:pt x="1430972" y="3848"/>
                    </a:lnTo>
                    <a:lnTo>
                      <a:pt x="1313446" y="0"/>
                    </a:lnTo>
                    <a:lnTo>
                      <a:pt x="1307744" y="5257"/>
                    </a:lnTo>
                    <a:lnTo>
                      <a:pt x="882459" y="3848"/>
                    </a:lnTo>
                    <a:lnTo>
                      <a:pt x="0" y="672655"/>
                    </a:lnTo>
                    <a:lnTo>
                      <a:pt x="473456" y="672655"/>
                    </a:lnTo>
                    <a:lnTo>
                      <a:pt x="1014412" y="201091"/>
                    </a:lnTo>
                    <a:lnTo>
                      <a:pt x="1045248" y="247180"/>
                    </a:lnTo>
                    <a:lnTo>
                      <a:pt x="582206" y="673912"/>
                    </a:lnTo>
                    <a:lnTo>
                      <a:pt x="741476" y="677672"/>
                    </a:lnTo>
                    <a:lnTo>
                      <a:pt x="1099299" y="327977"/>
                    </a:lnTo>
                    <a:lnTo>
                      <a:pt x="1329905" y="672655"/>
                    </a:lnTo>
                    <a:lnTo>
                      <a:pt x="1643354" y="6362"/>
                    </a:lnTo>
                    <a:close/>
                  </a:path>
                </a:pathLst>
              </a:custGeom>
              <a:solidFill>
                <a:srgbClr val="FFFFFF">
                  <a:alpha val="9999"/>
                </a:srgbClr>
              </a:solidFill>
            </p:spPr>
            <p:txBody>
              <a:bodyPr wrap="square" lIns="0" tIns="0" rIns="0" bIns="0" rtlCol="0"/>
              <a:lstStyle/>
              <a:p>
                <a:endParaRPr/>
              </a:p>
            </p:txBody>
          </p:sp>
          <p:sp>
            <p:nvSpPr>
              <p:cNvPr id="108" name="object 45">
                <a:extLst>
                  <a:ext uri="{FF2B5EF4-FFF2-40B4-BE49-F238E27FC236}">
                    <a16:creationId xmlns:a16="http://schemas.microsoft.com/office/drawing/2014/main" id="{BD2A3303-20C7-42AF-8CB7-D70AC4B5591F}"/>
                  </a:ext>
                </a:extLst>
              </p:cNvPr>
              <p:cNvSpPr/>
              <p:nvPr/>
            </p:nvSpPr>
            <p:spPr>
              <a:xfrm>
                <a:off x="1213845" y="10916407"/>
                <a:ext cx="1641297" cy="706298"/>
              </a:xfrm>
              <a:custGeom>
                <a:avLst/>
                <a:gdLst/>
                <a:ahLst/>
                <a:cxnLst/>
                <a:rect l="l" t="t" r="r" b="b"/>
                <a:pathLst>
                  <a:path w="1754504" h="755014">
                    <a:moveTo>
                      <a:pt x="387454" y="0"/>
                    </a:moveTo>
                    <a:lnTo>
                      <a:pt x="0" y="754615"/>
                    </a:lnTo>
                    <a:lnTo>
                      <a:pt x="1416030" y="754615"/>
                    </a:lnTo>
                    <a:lnTo>
                      <a:pt x="1753988" y="2513"/>
                    </a:lnTo>
                    <a:lnTo>
                      <a:pt x="387454" y="0"/>
                    </a:lnTo>
                    <a:close/>
                  </a:path>
                </a:pathLst>
              </a:custGeom>
              <a:solidFill>
                <a:srgbClr val="C0EAFC"/>
              </a:solidFill>
            </p:spPr>
            <p:txBody>
              <a:bodyPr wrap="square" lIns="0" tIns="0" rIns="0" bIns="0" rtlCol="0"/>
              <a:lstStyle/>
              <a:p>
                <a:endParaRPr/>
              </a:p>
            </p:txBody>
          </p:sp>
          <p:sp>
            <p:nvSpPr>
              <p:cNvPr id="109" name="object 46">
                <a:extLst>
                  <a:ext uri="{FF2B5EF4-FFF2-40B4-BE49-F238E27FC236}">
                    <a16:creationId xmlns:a16="http://schemas.microsoft.com/office/drawing/2014/main" id="{4613F919-1C02-4747-AEEE-0BDEC155AD41}"/>
                  </a:ext>
                </a:extLst>
              </p:cNvPr>
              <p:cNvSpPr/>
              <p:nvPr/>
            </p:nvSpPr>
            <p:spPr>
              <a:xfrm>
                <a:off x="1116164" y="10916407"/>
                <a:ext cx="1641297" cy="706298"/>
              </a:xfrm>
              <a:custGeom>
                <a:avLst/>
                <a:gdLst/>
                <a:ahLst/>
                <a:cxnLst/>
                <a:rect l="l" t="t" r="r" b="b"/>
                <a:pathLst>
                  <a:path w="1754504" h="755014">
                    <a:moveTo>
                      <a:pt x="387380" y="0"/>
                    </a:moveTo>
                    <a:lnTo>
                      <a:pt x="0" y="754615"/>
                    </a:lnTo>
                    <a:lnTo>
                      <a:pt x="1416030" y="754615"/>
                    </a:lnTo>
                    <a:lnTo>
                      <a:pt x="1753988" y="2513"/>
                    </a:lnTo>
                    <a:lnTo>
                      <a:pt x="387380" y="0"/>
                    </a:lnTo>
                    <a:close/>
                  </a:path>
                </a:pathLst>
              </a:custGeom>
              <a:solidFill>
                <a:srgbClr val="66A485"/>
              </a:solidFill>
            </p:spPr>
            <p:txBody>
              <a:bodyPr wrap="square" lIns="0" tIns="0" rIns="0" bIns="0" rtlCol="0"/>
              <a:lstStyle/>
              <a:p>
                <a:endParaRPr/>
              </a:p>
            </p:txBody>
          </p:sp>
          <p:sp>
            <p:nvSpPr>
              <p:cNvPr id="110" name="object 47">
                <a:extLst>
                  <a:ext uri="{FF2B5EF4-FFF2-40B4-BE49-F238E27FC236}">
                    <a16:creationId xmlns:a16="http://schemas.microsoft.com/office/drawing/2014/main" id="{4ED2BE2C-2C32-48EE-A2F4-5656DECF4B1F}"/>
                  </a:ext>
                </a:extLst>
              </p:cNvPr>
              <p:cNvSpPr/>
              <p:nvPr/>
            </p:nvSpPr>
            <p:spPr>
              <a:xfrm>
                <a:off x="1138982" y="10930726"/>
                <a:ext cx="1590805" cy="673033"/>
              </a:xfrm>
              <a:custGeom>
                <a:avLst/>
                <a:gdLst/>
                <a:ahLst/>
                <a:cxnLst/>
                <a:rect l="l" t="t" r="r" b="b"/>
                <a:pathLst>
                  <a:path w="1700529" h="719455">
                    <a:moveTo>
                      <a:pt x="375349" y="0"/>
                    </a:moveTo>
                    <a:lnTo>
                      <a:pt x="0" y="719161"/>
                    </a:lnTo>
                    <a:lnTo>
                      <a:pt x="1372314" y="719161"/>
                    </a:lnTo>
                    <a:lnTo>
                      <a:pt x="1700000" y="2439"/>
                    </a:lnTo>
                    <a:lnTo>
                      <a:pt x="375349" y="0"/>
                    </a:lnTo>
                    <a:close/>
                  </a:path>
                </a:pathLst>
              </a:custGeom>
              <a:solidFill>
                <a:srgbClr val="428F69"/>
              </a:solidFill>
            </p:spPr>
            <p:txBody>
              <a:bodyPr wrap="square" lIns="0" tIns="0" rIns="0" bIns="0" rtlCol="0"/>
              <a:lstStyle/>
              <a:p>
                <a:endParaRPr/>
              </a:p>
            </p:txBody>
          </p:sp>
          <p:sp>
            <p:nvSpPr>
              <p:cNvPr id="111" name="object 48">
                <a:extLst>
                  <a:ext uri="{FF2B5EF4-FFF2-40B4-BE49-F238E27FC236}">
                    <a16:creationId xmlns:a16="http://schemas.microsoft.com/office/drawing/2014/main" id="{392AA626-97A6-4B28-9FEA-66988B0DC0EC}"/>
                  </a:ext>
                </a:extLst>
              </p:cNvPr>
              <p:cNvSpPr/>
              <p:nvPr/>
            </p:nvSpPr>
            <p:spPr>
              <a:xfrm>
                <a:off x="1169192" y="10951757"/>
                <a:ext cx="1537343" cy="628481"/>
              </a:xfrm>
              <a:custGeom>
                <a:avLst/>
                <a:gdLst/>
                <a:ahLst/>
                <a:cxnLst/>
                <a:rect l="l" t="t" r="r" b="b"/>
                <a:pathLst>
                  <a:path w="1643379" h="671830">
                    <a:moveTo>
                      <a:pt x="351497" y="0"/>
                    </a:moveTo>
                    <a:lnTo>
                      <a:pt x="0" y="671393"/>
                    </a:lnTo>
                    <a:lnTo>
                      <a:pt x="1329854" y="671393"/>
                    </a:lnTo>
                    <a:lnTo>
                      <a:pt x="1643353" y="5099"/>
                    </a:lnTo>
                    <a:lnTo>
                      <a:pt x="351497" y="0"/>
                    </a:lnTo>
                    <a:close/>
                  </a:path>
                </a:pathLst>
              </a:custGeom>
              <a:solidFill>
                <a:srgbClr val="A4C9B7"/>
              </a:solidFill>
            </p:spPr>
            <p:txBody>
              <a:bodyPr wrap="square" lIns="0" tIns="0" rIns="0" bIns="0" rtlCol="0"/>
              <a:lstStyle/>
              <a:p>
                <a:endParaRPr/>
              </a:p>
            </p:txBody>
          </p:sp>
          <p:sp>
            <p:nvSpPr>
              <p:cNvPr id="112" name="object 49">
                <a:extLst>
                  <a:ext uri="{FF2B5EF4-FFF2-40B4-BE49-F238E27FC236}">
                    <a16:creationId xmlns:a16="http://schemas.microsoft.com/office/drawing/2014/main" id="{878B86FD-FA08-4DED-8530-782CDE03A353}"/>
                  </a:ext>
                </a:extLst>
              </p:cNvPr>
              <p:cNvSpPr/>
              <p:nvPr/>
            </p:nvSpPr>
            <p:spPr>
              <a:xfrm>
                <a:off x="1166601" y="10952455"/>
                <a:ext cx="732436" cy="628481"/>
              </a:xfrm>
              <a:custGeom>
                <a:avLst/>
                <a:gdLst/>
                <a:ahLst/>
                <a:cxnLst/>
                <a:rect l="l" t="t" r="r" b="b"/>
                <a:pathLst>
                  <a:path w="782954" h="671830">
                    <a:moveTo>
                      <a:pt x="351758" y="0"/>
                    </a:moveTo>
                    <a:lnTo>
                      <a:pt x="0" y="671257"/>
                    </a:lnTo>
                    <a:lnTo>
                      <a:pt x="431746" y="671257"/>
                    </a:lnTo>
                    <a:lnTo>
                      <a:pt x="782489" y="1622"/>
                    </a:lnTo>
                    <a:lnTo>
                      <a:pt x="351758" y="0"/>
                    </a:lnTo>
                    <a:close/>
                  </a:path>
                </a:pathLst>
              </a:custGeom>
              <a:solidFill>
                <a:srgbClr val="000000">
                  <a:alpha val="19999"/>
                </a:srgbClr>
              </a:solidFill>
            </p:spPr>
            <p:txBody>
              <a:bodyPr wrap="square" lIns="0" tIns="0" rIns="0" bIns="0" rtlCol="0"/>
              <a:lstStyle/>
              <a:p>
                <a:endParaRPr/>
              </a:p>
            </p:txBody>
          </p:sp>
          <p:sp>
            <p:nvSpPr>
              <p:cNvPr id="113" name="object 50">
                <a:extLst>
                  <a:ext uri="{FF2B5EF4-FFF2-40B4-BE49-F238E27FC236}">
                    <a16:creationId xmlns:a16="http://schemas.microsoft.com/office/drawing/2014/main" id="{FC769FFF-53AA-4535-8A8B-59D54B28EE05}"/>
                  </a:ext>
                </a:extLst>
              </p:cNvPr>
              <p:cNvSpPr/>
              <p:nvPr/>
            </p:nvSpPr>
            <p:spPr>
              <a:xfrm>
                <a:off x="1233965" y="10934320"/>
                <a:ext cx="1411409" cy="667687"/>
              </a:xfrm>
              <a:custGeom>
                <a:avLst/>
                <a:gdLst/>
                <a:ahLst/>
                <a:cxnLst/>
                <a:rect l="l" t="t" r="r" b="b"/>
                <a:pathLst>
                  <a:path w="1508760" h="713739">
                    <a:moveTo>
                      <a:pt x="1508556" y="163817"/>
                    </a:moveTo>
                    <a:lnTo>
                      <a:pt x="1359827" y="160375"/>
                    </a:lnTo>
                    <a:lnTo>
                      <a:pt x="1433449" y="7112"/>
                    </a:lnTo>
                    <a:lnTo>
                      <a:pt x="1418615" y="0"/>
                    </a:lnTo>
                    <a:lnTo>
                      <a:pt x="1341793" y="159956"/>
                    </a:lnTo>
                    <a:lnTo>
                      <a:pt x="1326197" y="159600"/>
                    </a:lnTo>
                    <a:lnTo>
                      <a:pt x="1326197" y="192417"/>
                    </a:lnTo>
                    <a:lnTo>
                      <a:pt x="1240015" y="371830"/>
                    </a:lnTo>
                    <a:lnTo>
                      <a:pt x="1224394" y="371475"/>
                    </a:lnTo>
                    <a:lnTo>
                      <a:pt x="1224394" y="404380"/>
                    </a:lnTo>
                    <a:lnTo>
                      <a:pt x="1160005" y="538416"/>
                    </a:lnTo>
                    <a:lnTo>
                      <a:pt x="1043673" y="535774"/>
                    </a:lnTo>
                    <a:lnTo>
                      <a:pt x="1108100" y="401713"/>
                    </a:lnTo>
                    <a:lnTo>
                      <a:pt x="1224394" y="404380"/>
                    </a:lnTo>
                    <a:lnTo>
                      <a:pt x="1224394" y="371475"/>
                    </a:lnTo>
                    <a:lnTo>
                      <a:pt x="1123734" y="369176"/>
                    </a:lnTo>
                    <a:lnTo>
                      <a:pt x="1209979" y="189725"/>
                    </a:lnTo>
                    <a:lnTo>
                      <a:pt x="1326197" y="192417"/>
                    </a:lnTo>
                    <a:lnTo>
                      <a:pt x="1326197" y="159600"/>
                    </a:lnTo>
                    <a:lnTo>
                      <a:pt x="1225588" y="157251"/>
                    </a:lnTo>
                    <a:lnTo>
                      <a:pt x="1297749" y="7112"/>
                    </a:lnTo>
                    <a:lnTo>
                      <a:pt x="1282915" y="0"/>
                    </a:lnTo>
                    <a:lnTo>
                      <a:pt x="1207554" y="156832"/>
                    </a:lnTo>
                    <a:lnTo>
                      <a:pt x="1191945" y="156476"/>
                    </a:lnTo>
                    <a:lnTo>
                      <a:pt x="1191945" y="189306"/>
                    </a:lnTo>
                    <a:lnTo>
                      <a:pt x="1105712" y="368769"/>
                    </a:lnTo>
                    <a:lnTo>
                      <a:pt x="1090079" y="368414"/>
                    </a:lnTo>
                    <a:lnTo>
                      <a:pt x="1090079" y="401294"/>
                    </a:lnTo>
                    <a:lnTo>
                      <a:pt x="1025652" y="535368"/>
                    </a:lnTo>
                    <a:lnTo>
                      <a:pt x="888695" y="532257"/>
                    </a:lnTo>
                    <a:lnTo>
                      <a:pt x="953122" y="398157"/>
                    </a:lnTo>
                    <a:lnTo>
                      <a:pt x="1090079" y="401294"/>
                    </a:lnTo>
                    <a:lnTo>
                      <a:pt x="1090079" y="368414"/>
                    </a:lnTo>
                    <a:lnTo>
                      <a:pt x="968756" y="365633"/>
                    </a:lnTo>
                    <a:lnTo>
                      <a:pt x="1054989" y="186131"/>
                    </a:lnTo>
                    <a:lnTo>
                      <a:pt x="1191945" y="189306"/>
                    </a:lnTo>
                    <a:lnTo>
                      <a:pt x="1191945" y="156476"/>
                    </a:lnTo>
                    <a:lnTo>
                      <a:pt x="1070584" y="153657"/>
                    </a:lnTo>
                    <a:lnTo>
                      <a:pt x="1140993" y="7112"/>
                    </a:lnTo>
                    <a:lnTo>
                      <a:pt x="1126274" y="0"/>
                    </a:lnTo>
                    <a:lnTo>
                      <a:pt x="1052652" y="153238"/>
                    </a:lnTo>
                    <a:lnTo>
                      <a:pt x="1037043" y="152882"/>
                    </a:lnTo>
                    <a:lnTo>
                      <a:pt x="1037043" y="185712"/>
                    </a:lnTo>
                    <a:lnTo>
                      <a:pt x="950798" y="365226"/>
                    </a:lnTo>
                    <a:lnTo>
                      <a:pt x="935164" y="364871"/>
                    </a:lnTo>
                    <a:lnTo>
                      <a:pt x="935164" y="397738"/>
                    </a:lnTo>
                    <a:lnTo>
                      <a:pt x="870724" y="531850"/>
                    </a:lnTo>
                    <a:lnTo>
                      <a:pt x="754380" y="529209"/>
                    </a:lnTo>
                    <a:lnTo>
                      <a:pt x="818845" y="395071"/>
                    </a:lnTo>
                    <a:lnTo>
                      <a:pt x="935164" y="397738"/>
                    </a:lnTo>
                    <a:lnTo>
                      <a:pt x="935164" y="364871"/>
                    </a:lnTo>
                    <a:lnTo>
                      <a:pt x="834466" y="362559"/>
                    </a:lnTo>
                    <a:lnTo>
                      <a:pt x="920762" y="183019"/>
                    </a:lnTo>
                    <a:lnTo>
                      <a:pt x="1037043" y="185712"/>
                    </a:lnTo>
                    <a:lnTo>
                      <a:pt x="1037043" y="152882"/>
                    </a:lnTo>
                    <a:lnTo>
                      <a:pt x="936371" y="150533"/>
                    </a:lnTo>
                    <a:lnTo>
                      <a:pt x="1005306" y="7112"/>
                    </a:lnTo>
                    <a:lnTo>
                      <a:pt x="990396" y="0"/>
                    </a:lnTo>
                    <a:lnTo>
                      <a:pt x="918286" y="150114"/>
                    </a:lnTo>
                    <a:lnTo>
                      <a:pt x="902690" y="149758"/>
                    </a:lnTo>
                    <a:lnTo>
                      <a:pt x="902690" y="182600"/>
                    </a:lnTo>
                    <a:lnTo>
                      <a:pt x="816444" y="362153"/>
                    </a:lnTo>
                    <a:lnTo>
                      <a:pt x="800823" y="361797"/>
                    </a:lnTo>
                    <a:lnTo>
                      <a:pt x="800823" y="394665"/>
                    </a:lnTo>
                    <a:lnTo>
                      <a:pt x="736396" y="528802"/>
                    </a:lnTo>
                    <a:lnTo>
                      <a:pt x="599363" y="525691"/>
                    </a:lnTo>
                    <a:lnTo>
                      <a:pt x="663816" y="391528"/>
                    </a:lnTo>
                    <a:lnTo>
                      <a:pt x="800823" y="394665"/>
                    </a:lnTo>
                    <a:lnTo>
                      <a:pt x="800823" y="361797"/>
                    </a:lnTo>
                    <a:lnTo>
                      <a:pt x="679437" y="359016"/>
                    </a:lnTo>
                    <a:lnTo>
                      <a:pt x="765721" y="179425"/>
                    </a:lnTo>
                    <a:lnTo>
                      <a:pt x="902690" y="182600"/>
                    </a:lnTo>
                    <a:lnTo>
                      <a:pt x="902690" y="149758"/>
                    </a:lnTo>
                    <a:lnTo>
                      <a:pt x="781329" y="146939"/>
                    </a:lnTo>
                    <a:lnTo>
                      <a:pt x="848512" y="7112"/>
                    </a:lnTo>
                    <a:lnTo>
                      <a:pt x="833755" y="0"/>
                    </a:lnTo>
                    <a:lnTo>
                      <a:pt x="763371" y="146519"/>
                    </a:lnTo>
                    <a:lnTo>
                      <a:pt x="747763" y="146164"/>
                    </a:lnTo>
                    <a:lnTo>
                      <a:pt x="747763" y="179019"/>
                    </a:lnTo>
                    <a:lnTo>
                      <a:pt x="661504" y="358609"/>
                    </a:lnTo>
                    <a:lnTo>
                      <a:pt x="645883" y="358254"/>
                    </a:lnTo>
                    <a:lnTo>
                      <a:pt x="645883" y="391109"/>
                    </a:lnTo>
                    <a:lnTo>
                      <a:pt x="581444" y="525284"/>
                    </a:lnTo>
                    <a:lnTo>
                      <a:pt x="465099" y="522643"/>
                    </a:lnTo>
                    <a:lnTo>
                      <a:pt x="529564" y="388442"/>
                    </a:lnTo>
                    <a:lnTo>
                      <a:pt x="645883" y="391109"/>
                    </a:lnTo>
                    <a:lnTo>
                      <a:pt x="645883" y="358254"/>
                    </a:lnTo>
                    <a:lnTo>
                      <a:pt x="545172" y="355955"/>
                    </a:lnTo>
                    <a:lnTo>
                      <a:pt x="631456" y="176314"/>
                    </a:lnTo>
                    <a:lnTo>
                      <a:pt x="747763" y="179019"/>
                    </a:lnTo>
                    <a:lnTo>
                      <a:pt x="747763" y="146164"/>
                    </a:lnTo>
                    <a:lnTo>
                      <a:pt x="647077" y="143814"/>
                    </a:lnTo>
                    <a:lnTo>
                      <a:pt x="712736" y="7112"/>
                    </a:lnTo>
                    <a:lnTo>
                      <a:pt x="697903" y="0"/>
                    </a:lnTo>
                    <a:lnTo>
                      <a:pt x="629031" y="143395"/>
                    </a:lnTo>
                    <a:lnTo>
                      <a:pt x="613410" y="143040"/>
                    </a:lnTo>
                    <a:lnTo>
                      <a:pt x="613410" y="175895"/>
                    </a:lnTo>
                    <a:lnTo>
                      <a:pt x="527126" y="355536"/>
                    </a:lnTo>
                    <a:lnTo>
                      <a:pt x="511517" y="355180"/>
                    </a:lnTo>
                    <a:lnTo>
                      <a:pt x="511517" y="388035"/>
                    </a:lnTo>
                    <a:lnTo>
                      <a:pt x="447065" y="522236"/>
                    </a:lnTo>
                    <a:lnTo>
                      <a:pt x="310057" y="519125"/>
                    </a:lnTo>
                    <a:lnTo>
                      <a:pt x="374548" y="384886"/>
                    </a:lnTo>
                    <a:lnTo>
                      <a:pt x="511517" y="388035"/>
                    </a:lnTo>
                    <a:lnTo>
                      <a:pt x="511517" y="355180"/>
                    </a:lnTo>
                    <a:lnTo>
                      <a:pt x="390144" y="352412"/>
                    </a:lnTo>
                    <a:lnTo>
                      <a:pt x="476465" y="172720"/>
                    </a:lnTo>
                    <a:lnTo>
                      <a:pt x="613410" y="175895"/>
                    </a:lnTo>
                    <a:lnTo>
                      <a:pt x="613410" y="143040"/>
                    </a:lnTo>
                    <a:lnTo>
                      <a:pt x="492086" y="140220"/>
                    </a:lnTo>
                    <a:lnTo>
                      <a:pt x="556031" y="7112"/>
                    </a:lnTo>
                    <a:lnTo>
                      <a:pt x="541261" y="0"/>
                    </a:lnTo>
                    <a:lnTo>
                      <a:pt x="474116" y="139801"/>
                    </a:lnTo>
                    <a:lnTo>
                      <a:pt x="458495" y="139446"/>
                    </a:lnTo>
                    <a:lnTo>
                      <a:pt x="458495" y="172313"/>
                    </a:lnTo>
                    <a:lnTo>
                      <a:pt x="372186" y="351993"/>
                    </a:lnTo>
                    <a:lnTo>
                      <a:pt x="356590" y="351637"/>
                    </a:lnTo>
                    <a:lnTo>
                      <a:pt x="356590" y="384479"/>
                    </a:lnTo>
                    <a:lnTo>
                      <a:pt x="292112" y="518718"/>
                    </a:lnTo>
                    <a:lnTo>
                      <a:pt x="175780" y="516077"/>
                    </a:lnTo>
                    <a:lnTo>
                      <a:pt x="240284" y="381812"/>
                    </a:lnTo>
                    <a:lnTo>
                      <a:pt x="356590" y="384479"/>
                    </a:lnTo>
                    <a:lnTo>
                      <a:pt x="356590" y="351637"/>
                    </a:lnTo>
                    <a:lnTo>
                      <a:pt x="255879" y="349338"/>
                    </a:lnTo>
                    <a:lnTo>
                      <a:pt x="342226" y="169608"/>
                    </a:lnTo>
                    <a:lnTo>
                      <a:pt x="458495" y="172313"/>
                    </a:lnTo>
                    <a:lnTo>
                      <a:pt x="458495" y="139446"/>
                    </a:lnTo>
                    <a:lnTo>
                      <a:pt x="357847" y="137096"/>
                    </a:lnTo>
                    <a:lnTo>
                      <a:pt x="420293" y="7112"/>
                    </a:lnTo>
                    <a:lnTo>
                      <a:pt x="405561" y="0"/>
                    </a:lnTo>
                    <a:lnTo>
                      <a:pt x="339890" y="136677"/>
                    </a:lnTo>
                    <a:lnTo>
                      <a:pt x="201726" y="133464"/>
                    </a:lnTo>
                    <a:lnTo>
                      <a:pt x="200926" y="166331"/>
                    </a:lnTo>
                    <a:lnTo>
                      <a:pt x="324269" y="169202"/>
                    </a:lnTo>
                    <a:lnTo>
                      <a:pt x="237909" y="348932"/>
                    </a:lnTo>
                    <a:lnTo>
                      <a:pt x="91097" y="345567"/>
                    </a:lnTo>
                    <a:lnTo>
                      <a:pt x="90487" y="378371"/>
                    </a:lnTo>
                    <a:lnTo>
                      <a:pt x="222313" y="381393"/>
                    </a:lnTo>
                    <a:lnTo>
                      <a:pt x="157797" y="515670"/>
                    </a:lnTo>
                    <a:lnTo>
                      <a:pt x="609" y="512089"/>
                    </a:lnTo>
                    <a:lnTo>
                      <a:pt x="0" y="544855"/>
                    </a:lnTo>
                    <a:lnTo>
                      <a:pt x="142214" y="548106"/>
                    </a:lnTo>
                    <a:lnTo>
                      <a:pt x="66014" y="706704"/>
                    </a:lnTo>
                    <a:lnTo>
                      <a:pt x="80848" y="713701"/>
                    </a:lnTo>
                    <a:lnTo>
                      <a:pt x="160197" y="548513"/>
                    </a:lnTo>
                    <a:lnTo>
                      <a:pt x="276529" y="551167"/>
                    </a:lnTo>
                    <a:lnTo>
                      <a:pt x="201828" y="706704"/>
                    </a:lnTo>
                    <a:lnTo>
                      <a:pt x="216598" y="713701"/>
                    </a:lnTo>
                    <a:lnTo>
                      <a:pt x="294474" y="551573"/>
                    </a:lnTo>
                    <a:lnTo>
                      <a:pt x="431469" y="554697"/>
                    </a:lnTo>
                    <a:lnTo>
                      <a:pt x="358470" y="706704"/>
                    </a:lnTo>
                    <a:lnTo>
                      <a:pt x="373341" y="713701"/>
                    </a:lnTo>
                    <a:lnTo>
                      <a:pt x="449516" y="555104"/>
                    </a:lnTo>
                    <a:lnTo>
                      <a:pt x="565835" y="557758"/>
                    </a:lnTo>
                    <a:lnTo>
                      <a:pt x="494309" y="706704"/>
                    </a:lnTo>
                    <a:lnTo>
                      <a:pt x="509041" y="713701"/>
                    </a:lnTo>
                    <a:lnTo>
                      <a:pt x="583755" y="558165"/>
                    </a:lnTo>
                    <a:lnTo>
                      <a:pt x="720788" y="561289"/>
                    </a:lnTo>
                    <a:lnTo>
                      <a:pt x="650951" y="706704"/>
                    </a:lnTo>
                    <a:lnTo>
                      <a:pt x="665721" y="713701"/>
                    </a:lnTo>
                    <a:lnTo>
                      <a:pt x="738771" y="561695"/>
                    </a:lnTo>
                    <a:lnTo>
                      <a:pt x="855116" y="564349"/>
                    </a:lnTo>
                    <a:lnTo>
                      <a:pt x="786726" y="706704"/>
                    </a:lnTo>
                    <a:lnTo>
                      <a:pt x="801535" y="713701"/>
                    </a:lnTo>
                    <a:lnTo>
                      <a:pt x="873086" y="564756"/>
                    </a:lnTo>
                    <a:lnTo>
                      <a:pt x="1010031" y="567880"/>
                    </a:lnTo>
                    <a:lnTo>
                      <a:pt x="943330" y="706704"/>
                    </a:lnTo>
                    <a:lnTo>
                      <a:pt x="958176" y="713701"/>
                    </a:lnTo>
                    <a:lnTo>
                      <a:pt x="1028052" y="568299"/>
                    </a:lnTo>
                    <a:lnTo>
                      <a:pt x="1144384" y="570941"/>
                    </a:lnTo>
                    <a:lnTo>
                      <a:pt x="1079182" y="706704"/>
                    </a:lnTo>
                    <a:lnTo>
                      <a:pt x="1094016" y="713701"/>
                    </a:lnTo>
                    <a:lnTo>
                      <a:pt x="1162392" y="571360"/>
                    </a:lnTo>
                    <a:lnTo>
                      <a:pt x="1333385" y="575246"/>
                    </a:lnTo>
                    <a:lnTo>
                      <a:pt x="1334173" y="542366"/>
                    </a:lnTo>
                    <a:lnTo>
                      <a:pt x="1178026" y="538822"/>
                    </a:lnTo>
                    <a:lnTo>
                      <a:pt x="1242415" y="404787"/>
                    </a:lnTo>
                    <a:lnTo>
                      <a:pt x="1411071" y="408647"/>
                    </a:lnTo>
                    <a:lnTo>
                      <a:pt x="1411871" y="375754"/>
                    </a:lnTo>
                    <a:lnTo>
                      <a:pt x="1258049" y="372249"/>
                    </a:lnTo>
                    <a:lnTo>
                      <a:pt x="1344231" y="192836"/>
                    </a:lnTo>
                    <a:lnTo>
                      <a:pt x="1507769" y="196621"/>
                    </a:lnTo>
                    <a:lnTo>
                      <a:pt x="1508556" y="163817"/>
                    </a:lnTo>
                    <a:close/>
                  </a:path>
                </a:pathLst>
              </a:custGeom>
              <a:solidFill>
                <a:srgbClr val="428F69"/>
              </a:solidFill>
            </p:spPr>
            <p:txBody>
              <a:bodyPr wrap="square" lIns="0" tIns="0" rIns="0" bIns="0" rtlCol="0"/>
              <a:lstStyle/>
              <a:p>
                <a:endParaRPr/>
              </a:p>
            </p:txBody>
          </p:sp>
          <p:sp>
            <p:nvSpPr>
              <p:cNvPr id="114" name="object 51">
                <a:extLst>
                  <a:ext uri="{FF2B5EF4-FFF2-40B4-BE49-F238E27FC236}">
                    <a16:creationId xmlns:a16="http://schemas.microsoft.com/office/drawing/2014/main" id="{7C742EE2-6F13-498B-815D-EDC1EE431F7D}"/>
                  </a:ext>
                </a:extLst>
              </p:cNvPr>
              <p:cNvSpPr/>
              <p:nvPr/>
            </p:nvSpPr>
            <p:spPr>
              <a:xfrm>
                <a:off x="1392536" y="10929239"/>
                <a:ext cx="1329433" cy="200780"/>
              </a:xfrm>
              <a:custGeom>
                <a:avLst/>
                <a:gdLst/>
                <a:ahLst/>
                <a:cxnLst/>
                <a:rect l="l" t="t" r="r" b="b"/>
                <a:pathLst>
                  <a:path w="1421129" h="214630">
                    <a:moveTo>
                      <a:pt x="112321" y="0"/>
                    </a:moveTo>
                    <a:lnTo>
                      <a:pt x="0" y="212066"/>
                    </a:lnTo>
                    <a:lnTo>
                      <a:pt x="1321059" y="214506"/>
                    </a:lnTo>
                    <a:lnTo>
                      <a:pt x="1420658" y="5099"/>
                    </a:lnTo>
                    <a:lnTo>
                      <a:pt x="112321" y="0"/>
                    </a:lnTo>
                    <a:close/>
                  </a:path>
                </a:pathLst>
              </a:custGeom>
              <a:solidFill>
                <a:srgbClr val="FFFFFF">
                  <a:alpha val="19999"/>
                </a:srgbClr>
              </a:solidFill>
            </p:spPr>
            <p:txBody>
              <a:bodyPr wrap="square" lIns="0" tIns="0" rIns="0" bIns="0" rtlCol="0"/>
              <a:lstStyle/>
              <a:p>
                <a:endParaRPr/>
              </a:p>
            </p:txBody>
          </p:sp>
          <p:sp>
            <p:nvSpPr>
              <p:cNvPr id="115" name="object 52">
                <a:extLst>
                  <a:ext uri="{FF2B5EF4-FFF2-40B4-BE49-F238E27FC236}">
                    <a16:creationId xmlns:a16="http://schemas.microsoft.com/office/drawing/2014/main" id="{D532317F-A355-4B7E-A4F6-71320B641587}"/>
                  </a:ext>
                </a:extLst>
              </p:cNvPr>
              <p:cNvSpPr/>
              <p:nvPr/>
            </p:nvSpPr>
            <p:spPr>
              <a:xfrm>
                <a:off x="1181678" y="10943089"/>
                <a:ext cx="1537936" cy="634421"/>
              </a:xfrm>
              <a:custGeom>
                <a:avLst/>
                <a:gdLst/>
                <a:ahLst/>
                <a:cxnLst/>
                <a:rect l="l" t="t" r="r" b="b"/>
                <a:pathLst>
                  <a:path w="1644014" h="678180">
                    <a:moveTo>
                      <a:pt x="1643392" y="6362"/>
                    </a:moveTo>
                    <a:lnTo>
                      <a:pt x="1429156" y="5664"/>
                    </a:lnTo>
                    <a:lnTo>
                      <a:pt x="1431010" y="3848"/>
                    </a:lnTo>
                    <a:lnTo>
                      <a:pt x="1313446" y="0"/>
                    </a:lnTo>
                    <a:lnTo>
                      <a:pt x="1307744" y="5257"/>
                    </a:lnTo>
                    <a:lnTo>
                      <a:pt x="882459" y="3848"/>
                    </a:lnTo>
                    <a:lnTo>
                      <a:pt x="0" y="672655"/>
                    </a:lnTo>
                    <a:lnTo>
                      <a:pt x="473443" y="672655"/>
                    </a:lnTo>
                    <a:lnTo>
                      <a:pt x="1014412" y="201091"/>
                    </a:lnTo>
                    <a:lnTo>
                      <a:pt x="1045248" y="247180"/>
                    </a:lnTo>
                    <a:lnTo>
                      <a:pt x="582218" y="673912"/>
                    </a:lnTo>
                    <a:lnTo>
                      <a:pt x="741502" y="677684"/>
                    </a:lnTo>
                    <a:lnTo>
                      <a:pt x="1099312" y="328002"/>
                    </a:lnTo>
                    <a:lnTo>
                      <a:pt x="1329905" y="672655"/>
                    </a:lnTo>
                    <a:lnTo>
                      <a:pt x="1643392" y="6362"/>
                    </a:lnTo>
                    <a:close/>
                  </a:path>
                </a:pathLst>
              </a:custGeom>
              <a:solidFill>
                <a:srgbClr val="FFFFFF">
                  <a:alpha val="9999"/>
                </a:srgbClr>
              </a:solidFill>
            </p:spPr>
            <p:txBody>
              <a:bodyPr wrap="square" lIns="0" tIns="0" rIns="0" bIns="0" rtlCol="0"/>
              <a:lstStyle/>
              <a:p>
                <a:endParaRPr/>
              </a:p>
            </p:txBody>
          </p:sp>
        </p:grpSp>
        <p:sp>
          <p:nvSpPr>
            <p:cNvPr id="3583" name="object 33">
              <a:extLst>
                <a:ext uri="{FF2B5EF4-FFF2-40B4-BE49-F238E27FC236}">
                  <a16:creationId xmlns:a16="http://schemas.microsoft.com/office/drawing/2014/main" id="{01424C82-E279-46AD-9A5F-43B55D7823E9}"/>
                </a:ext>
              </a:extLst>
            </p:cNvPr>
            <p:cNvSpPr/>
            <p:nvPr/>
          </p:nvSpPr>
          <p:spPr>
            <a:xfrm>
              <a:off x="119958" y="7489413"/>
              <a:ext cx="3856703" cy="58630"/>
            </a:xfrm>
            <a:custGeom>
              <a:avLst/>
              <a:gdLst/>
              <a:ahLst/>
              <a:cxnLst/>
              <a:rect l="l" t="t" r="r" b="b"/>
              <a:pathLst>
                <a:path w="5889625" h="89534">
                  <a:moveTo>
                    <a:pt x="2208771" y="3416"/>
                  </a:moveTo>
                  <a:lnTo>
                    <a:pt x="2208225" y="0"/>
                  </a:lnTo>
                  <a:lnTo>
                    <a:pt x="887450" y="0"/>
                  </a:lnTo>
                  <a:lnTo>
                    <a:pt x="0" y="65570"/>
                  </a:lnTo>
                  <a:lnTo>
                    <a:pt x="546" y="68999"/>
                  </a:lnTo>
                  <a:lnTo>
                    <a:pt x="388277" y="68999"/>
                  </a:lnTo>
                  <a:lnTo>
                    <a:pt x="279196" y="89242"/>
                  </a:lnTo>
                  <a:lnTo>
                    <a:pt x="326199" y="89242"/>
                  </a:lnTo>
                  <a:lnTo>
                    <a:pt x="435279" y="68999"/>
                  </a:lnTo>
                  <a:lnTo>
                    <a:pt x="1321333" y="68999"/>
                  </a:lnTo>
                  <a:lnTo>
                    <a:pt x="1486319" y="56807"/>
                  </a:lnTo>
                  <a:lnTo>
                    <a:pt x="1311529" y="89242"/>
                  </a:lnTo>
                  <a:lnTo>
                    <a:pt x="1358531" y="89242"/>
                  </a:lnTo>
                  <a:lnTo>
                    <a:pt x="1564424" y="51028"/>
                  </a:lnTo>
                  <a:lnTo>
                    <a:pt x="2208771" y="3416"/>
                  </a:lnTo>
                  <a:close/>
                </a:path>
                <a:path w="5889625" h="89534">
                  <a:moveTo>
                    <a:pt x="4048912" y="3416"/>
                  </a:moveTo>
                  <a:lnTo>
                    <a:pt x="4048353" y="0"/>
                  </a:lnTo>
                  <a:lnTo>
                    <a:pt x="2727579" y="0"/>
                  </a:lnTo>
                  <a:lnTo>
                    <a:pt x="1840128" y="65570"/>
                  </a:lnTo>
                  <a:lnTo>
                    <a:pt x="1840674" y="68999"/>
                  </a:lnTo>
                  <a:lnTo>
                    <a:pt x="2228418" y="68999"/>
                  </a:lnTo>
                  <a:lnTo>
                    <a:pt x="2119338" y="89242"/>
                  </a:lnTo>
                  <a:lnTo>
                    <a:pt x="2166340" y="89242"/>
                  </a:lnTo>
                  <a:lnTo>
                    <a:pt x="2275421" y="68999"/>
                  </a:lnTo>
                  <a:lnTo>
                    <a:pt x="3161461" y="68999"/>
                  </a:lnTo>
                  <a:lnTo>
                    <a:pt x="3326447" y="56807"/>
                  </a:lnTo>
                  <a:lnTo>
                    <a:pt x="3151657" y="89242"/>
                  </a:lnTo>
                  <a:lnTo>
                    <a:pt x="3198672" y="89242"/>
                  </a:lnTo>
                  <a:lnTo>
                    <a:pt x="3404565" y="51028"/>
                  </a:lnTo>
                  <a:lnTo>
                    <a:pt x="4048912" y="3416"/>
                  </a:lnTo>
                  <a:close/>
                </a:path>
                <a:path w="5889625" h="89534">
                  <a:moveTo>
                    <a:pt x="5889053" y="3416"/>
                  </a:moveTo>
                  <a:lnTo>
                    <a:pt x="5888494" y="0"/>
                  </a:lnTo>
                  <a:lnTo>
                    <a:pt x="4567720" y="0"/>
                  </a:lnTo>
                  <a:lnTo>
                    <a:pt x="3680269" y="65570"/>
                  </a:lnTo>
                  <a:lnTo>
                    <a:pt x="3680815" y="68999"/>
                  </a:lnTo>
                  <a:lnTo>
                    <a:pt x="4068546" y="68999"/>
                  </a:lnTo>
                  <a:lnTo>
                    <a:pt x="3959479" y="89242"/>
                  </a:lnTo>
                  <a:lnTo>
                    <a:pt x="4006481" y="89242"/>
                  </a:lnTo>
                  <a:lnTo>
                    <a:pt x="4115549" y="68999"/>
                  </a:lnTo>
                  <a:lnTo>
                    <a:pt x="5001603" y="68999"/>
                  </a:lnTo>
                  <a:lnTo>
                    <a:pt x="5166588" y="56807"/>
                  </a:lnTo>
                  <a:lnTo>
                    <a:pt x="4991798" y="89242"/>
                  </a:lnTo>
                  <a:lnTo>
                    <a:pt x="5038801" y="89242"/>
                  </a:lnTo>
                  <a:lnTo>
                    <a:pt x="5244706" y="51028"/>
                  </a:lnTo>
                  <a:lnTo>
                    <a:pt x="5889053" y="3416"/>
                  </a:lnTo>
                  <a:close/>
                </a:path>
              </a:pathLst>
            </a:custGeom>
            <a:solidFill>
              <a:srgbClr val="DADADA"/>
            </a:solidFill>
          </p:spPr>
          <p:txBody>
            <a:bodyPr wrap="square" lIns="0" tIns="0" rIns="0" bIns="0" rtlCol="0"/>
            <a:lstStyle/>
            <a:p>
              <a:endParaRPr/>
            </a:p>
          </p:txBody>
        </p:sp>
        <p:sp>
          <p:nvSpPr>
            <p:cNvPr id="3584" name="object 34">
              <a:extLst>
                <a:ext uri="{FF2B5EF4-FFF2-40B4-BE49-F238E27FC236}">
                  <a16:creationId xmlns:a16="http://schemas.microsoft.com/office/drawing/2014/main" id="{75B35323-090B-4466-8699-9623E3AD8875}"/>
                </a:ext>
              </a:extLst>
            </p:cNvPr>
            <p:cNvSpPr/>
            <p:nvPr/>
          </p:nvSpPr>
          <p:spPr>
            <a:xfrm>
              <a:off x="1507773" y="7136700"/>
              <a:ext cx="1911927" cy="411243"/>
            </a:xfrm>
            <a:custGeom>
              <a:avLst/>
              <a:gdLst/>
              <a:ahLst/>
              <a:cxnLst/>
              <a:rect l="l" t="t" r="r" b="b"/>
              <a:pathLst>
                <a:path w="2919729" h="628015">
                  <a:moveTo>
                    <a:pt x="47002" y="0"/>
                  </a:moveTo>
                  <a:lnTo>
                    <a:pt x="0" y="0"/>
                  </a:lnTo>
                  <a:lnTo>
                    <a:pt x="0" y="627875"/>
                  </a:lnTo>
                  <a:lnTo>
                    <a:pt x="47002" y="627875"/>
                  </a:lnTo>
                  <a:lnTo>
                    <a:pt x="47002" y="0"/>
                  </a:lnTo>
                  <a:close/>
                </a:path>
                <a:path w="2919729" h="628015">
                  <a:moveTo>
                    <a:pt x="1079322" y="0"/>
                  </a:moveTo>
                  <a:lnTo>
                    <a:pt x="1032319" y="0"/>
                  </a:lnTo>
                  <a:lnTo>
                    <a:pt x="1032319" y="627875"/>
                  </a:lnTo>
                  <a:lnTo>
                    <a:pt x="1079322" y="627875"/>
                  </a:lnTo>
                  <a:lnTo>
                    <a:pt x="1079322" y="0"/>
                  </a:lnTo>
                  <a:close/>
                </a:path>
                <a:path w="2919729" h="628015">
                  <a:moveTo>
                    <a:pt x="1887131" y="0"/>
                  </a:moveTo>
                  <a:lnTo>
                    <a:pt x="1840128" y="0"/>
                  </a:lnTo>
                  <a:lnTo>
                    <a:pt x="1840128" y="627875"/>
                  </a:lnTo>
                  <a:lnTo>
                    <a:pt x="1887131" y="627875"/>
                  </a:lnTo>
                  <a:lnTo>
                    <a:pt x="1887131" y="0"/>
                  </a:lnTo>
                  <a:close/>
                </a:path>
                <a:path w="2919729" h="628015">
                  <a:moveTo>
                    <a:pt x="2919450" y="0"/>
                  </a:moveTo>
                  <a:lnTo>
                    <a:pt x="2872448" y="0"/>
                  </a:lnTo>
                  <a:lnTo>
                    <a:pt x="2872448" y="627875"/>
                  </a:lnTo>
                  <a:lnTo>
                    <a:pt x="2919450" y="627875"/>
                  </a:lnTo>
                  <a:lnTo>
                    <a:pt x="2919450" y="0"/>
                  </a:lnTo>
                  <a:close/>
                </a:path>
              </a:pathLst>
            </a:custGeom>
            <a:solidFill>
              <a:srgbClr val="064F57"/>
            </a:solidFill>
          </p:spPr>
          <p:txBody>
            <a:bodyPr wrap="square" lIns="0" tIns="0" rIns="0" bIns="0" rtlCol="0"/>
            <a:lstStyle/>
            <a:p>
              <a:endParaRPr/>
            </a:p>
          </p:txBody>
        </p:sp>
        <p:pic>
          <p:nvPicPr>
            <p:cNvPr id="3585" name="object 35">
              <a:extLst>
                <a:ext uri="{FF2B5EF4-FFF2-40B4-BE49-F238E27FC236}">
                  <a16:creationId xmlns:a16="http://schemas.microsoft.com/office/drawing/2014/main" id="{85A6015D-DE2D-463B-B034-5234370CA775}"/>
                </a:ext>
              </a:extLst>
            </p:cNvPr>
            <p:cNvPicPr/>
            <p:nvPr/>
          </p:nvPicPr>
          <p:blipFill>
            <a:blip r:embed="rId2" cstate="print"/>
            <a:stretch>
              <a:fillRect/>
            </a:stretch>
          </p:blipFill>
          <p:spPr>
            <a:xfrm>
              <a:off x="2446400" y="6855930"/>
              <a:ext cx="1227024" cy="534989"/>
            </a:xfrm>
            <a:prstGeom prst="rect">
              <a:avLst/>
            </a:prstGeom>
          </p:spPr>
        </p:pic>
        <p:sp>
          <p:nvSpPr>
            <p:cNvPr id="3586" name="object 36">
              <a:extLst>
                <a:ext uri="{FF2B5EF4-FFF2-40B4-BE49-F238E27FC236}">
                  <a16:creationId xmlns:a16="http://schemas.microsoft.com/office/drawing/2014/main" id="{7641610A-9789-4DD3-8DCA-F26BC0ADB4A9}"/>
                </a:ext>
              </a:extLst>
            </p:cNvPr>
            <p:cNvSpPr/>
            <p:nvPr/>
          </p:nvSpPr>
          <p:spPr>
            <a:xfrm>
              <a:off x="302785" y="7136700"/>
              <a:ext cx="706889" cy="411243"/>
            </a:xfrm>
            <a:custGeom>
              <a:avLst/>
              <a:gdLst/>
              <a:ahLst/>
              <a:cxnLst/>
              <a:rect l="l" t="t" r="r" b="b"/>
              <a:pathLst>
                <a:path w="1079500" h="628015">
                  <a:moveTo>
                    <a:pt x="47015" y="0"/>
                  </a:moveTo>
                  <a:lnTo>
                    <a:pt x="0" y="0"/>
                  </a:lnTo>
                  <a:lnTo>
                    <a:pt x="0" y="627875"/>
                  </a:lnTo>
                  <a:lnTo>
                    <a:pt x="47015" y="627875"/>
                  </a:lnTo>
                  <a:lnTo>
                    <a:pt x="47015" y="0"/>
                  </a:lnTo>
                  <a:close/>
                </a:path>
                <a:path w="1079500" h="628015">
                  <a:moveTo>
                    <a:pt x="1079334" y="0"/>
                  </a:moveTo>
                  <a:lnTo>
                    <a:pt x="1032332" y="0"/>
                  </a:lnTo>
                  <a:lnTo>
                    <a:pt x="1032332" y="627875"/>
                  </a:lnTo>
                  <a:lnTo>
                    <a:pt x="1079334" y="627875"/>
                  </a:lnTo>
                  <a:lnTo>
                    <a:pt x="1079334" y="0"/>
                  </a:lnTo>
                  <a:close/>
                </a:path>
              </a:pathLst>
            </a:custGeom>
            <a:solidFill>
              <a:srgbClr val="064F57"/>
            </a:solidFill>
          </p:spPr>
          <p:txBody>
            <a:bodyPr wrap="square" lIns="0" tIns="0" rIns="0" bIns="0" rtlCol="0"/>
            <a:lstStyle/>
            <a:p>
              <a:endParaRPr/>
            </a:p>
          </p:txBody>
        </p:sp>
        <p:pic>
          <p:nvPicPr>
            <p:cNvPr id="3587" name="object 37">
              <a:extLst>
                <a:ext uri="{FF2B5EF4-FFF2-40B4-BE49-F238E27FC236}">
                  <a16:creationId xmlns:a16="http://schemas.microsoft.com/office/drawing/2014/main" id="{BFB246DE-0938-4C46-9F53-3534C8B4F98E}"/>
                </a:ext>
              </a:extLst>
            </p:cNvPr>
            <p:cNvPicPr/>
            <p:nvPr/>
          </p:nvPicPr>
          <p:blipFill>
            <a:blip r:embed="rId3" cstate="print"/>
            <a:stretch>
              <a:fillRect/>
            </a:stretch>
          </p:blipFill>
          <p:spPr>
            <a:xfrm>
              <a:off x="36453" y="6855936"/>
              <a:ext cx="2419560" cy="508448"/>
            </a:xfrm>
            <a:prstGeom prst="rect">
              <a:avLst/>
            </a:prstGeom>
          </p:spPr>
        </p:pic>
        <p:sp>
          <p:nvSpPr>
            <p:cNvPr id="3588" name="object 38">
              <a:extLst>
                <a:ext uri="{FF2B5EF4-FFF2-40B4-BE49-F238E27FC236}">
                  <a16:creationId xmlns:a16="http://schemas.microsoft.com/office/drawing/2014/main" id="{54AC58F0-B232-45E2-9EBF-37B58CB0C70E}"/>
                </a:ext>
              </a:extLst>
            </p:cNvPr>
            <p:cNvSpPr/>
            <p:nvPr/>
          </p:nvSpPr>
          <p:spPr>
            <a:xfrm>
              <a:off x="36446" y="6855932"/>
              <a:ext cx="2432114" cy="535156"/>
            </a:xfrm>
            <a:custGeom>
              <a:avLst/>
              <a:gdLst/>
              <a:ahLst/>
              <a:cxnLst/>
              <a:rect l="l" t="t" r="r" b="b"/>
              <a:pathLst>
                <a:path w="3714115" h="817245">
                  <a:moveTo>
                    <a:pt x="1873796" y="40538"/>
                  </a:moveTo>
                  <a:lnTo>
                    <a:pt x="1854809" y="0"/>
                  </a:lnTo>
                  <a:lnTo>
                    <a:pt x="1320787" y="776465"/>
                  </a:lnTo>
                  <a:lnTo>
                    <a:pt x="0" y="776465"/>
                  </a:lnTo>
                  <a:lnTo>
                    <a:pt x="18999" y="816991"/>
                  </a:lnTo>
                  <a:lnTo>
                    <a:pt x="1339773" y="816991"/>
                  </a:lnTo>
                  <a:lnTo>
                    <a:pt x="1873796" y="40538"/>
                  </a:lnTo>
                  <a:close/>
                </a:path>
                <a:path w="3714115" h="817245">
                  <a:moveTo>
                    <a:pt x="3713950" y="40538"/>
                  </a:moveTo>
                  <a:lnTo>
                    <a:pt x="3694938" y="0"/>
                  </a:lnTo>
                  <a:lnTo>
                    <a:pt x="3160915" y="776465"/>
                  </a:lnTo>
                  <a:lnTo>
                    <a:pt x="1840141" y="776465"/>
                  </a:lnTo>
                  <a:lnTo>
                    <a:pt x="1859140" y="816991"/>
                  </a:lnTo>
                  <a:lnTo>
                    <a:pt x="3179915" y="816991"/>
                  </a:lnTo>
                  <a:lnTo>
                    <a:pt x="3713950" y="40538"/>
                  </a:lnTo>
                  <a:close/>
                </a:path>
              </a:pathLst>
            </a:custGeom>
            <a:solidFill>
              <a:srgbClr val="064F57"/>
            </a:solidFill>
          </p:spPr>
          <p:txBody>
            <a:bodyPr wrap="square" lIns="0" tIns="0" rIns="0" bIns="0" rtlCol="0"/>
            <a:lstStyle/>
            <a:p>
              <a:endParaRPr/>
            </a:p>
          </p:txBody>
        </p:sp>
        <p:sp>
          <p:nvSpPr>
            <p:cNvPr id="3589" name="object 39">
              <a:extLst>
                <a:ext uri="{FF2B5EF4-FFF2-40B4-BE49-F238E27FC236}">
                  <a16:creationId xmlns:a16="http://schemas.microsoft.com/office/drawing/2014/main" id="{43480454-AA91-4EC1-A99D-C7E546C07D74}"/>
                </a:ext>
              </a:extLst>
            </p:cNvPr>
            <p:cNvSpPr/>
            <p:nvPr/>
          </p:nvSpPr>
          <p:spPr>
            <a:xfrm>
              <a:off x="2618992" y="6855957"/>
              <a:ext cx="869474" cy="508544"/>
            </a:xfrm>
            <a:custGeom>
              <a:avLst/>
              <a:gdLst/>
              <a:ahLst/>
              <a:cxnLst/>
              <a:rect l="l" t="t" r="r" b="b"/>
              <a:pathLst>
                <a:path w="1327784" h="776604">
                  <a:moveTo>
                    <a:pt x="1157116" y="0"/>
                  </a:moveTo>
                  <a:lnTo>
                    <a:pt x="1144855" y="0"/>
                  </a:lnTo>
                  <a:lnTo>
                    <a:pt x="881313" y="383098"/>
                  </a:lnTo>
                  <a:lnTo>
                    <a:pt x="453326" y="383098"/>
                  </a:lnTo>
                  <a:lnTo>
                    <a:pt x="716868" y="0"/>
                  </a:lnTo>
                  <a:lnTo>
                    <a:pt x="704606" y="0"/>
                  </a:lnTo>
                  <a:lnTo>
                    <a:pt x="441065" y="383098"/>
                  </a:lnTo>
                  <a:lnTo>
                    <a:pt x="6994" y="383098"/>
                  </a:lnTo>
                  <a:lnTo>
                    <a:pt x="0" y="393234"/>
                  </a:lnTo>
                  <a:lnTo>
                    <a:pt x="434070" y="393234"/>
                  </a:lnTo>
                  <a:lnTo>
                    <a:pt x="170528" y="776437"/>
                  </a:lnTo>
                  <a:lnTo>
                    <a:pt x="182894" y="776437"/>
                  </a:lnTo>
                  <a:lnTo>
                    <a:pt x="446331" y="393234"/>
                  </a:lnTo>
                  <a:lnTo>
                    <a:pt x="874318" y="393234"/>
                  </a:lnTo>
                  <a:lnTo>
                    <a:pt x="610777" y="776437"/>
                  </a:lnTo>
                  <a:lnTo>
                    <a:pt x="623143" y="776437"/>
                  </a:lnTo>
                  <a:lnTo>
                    <a:pt x="886685" y="393234"/>
                  </a:lnTo>
                  <a:lnTo>
                    <a:pt x="1320745" y="393234"/>
                  </a:lnTo>
                  <a:lnTo>
                    <a:pt x="1327739" y="383098"/>
                  </a:lnTo>
                  <a:lnTo>
                    <a:pt x="893574" y="383098"/>
                  </a:lnTo>
                  <a:lnTo>
                    <a:pt x="1157116" y="0"/>
                  </a:lnTo>
                  <a:close/>
                </a:path>
              </a:pathLst>
            </a:custGeom>
            <a:solidFill>
              <a:srgbClr val="DFF3EE"/>
            </a:solidFill>
          </p:spPr>
          <p:txBody>
            <a:bodyPr wrap="square" lIns="0" tIns="0" rIns="0" bIns="0" rtlCol="0"/>
            <a:lstStyle/>
            <a:p>
              <a:endParaRPr/>
            </a:p>
          </p:txBody>
        </p:sp>
        <p:sp>
          <p:nvSpPr>
            <p:cNvPr id="3590" name="object 40">
              <a:extLst>
                <a:ext uri="{FF2B5EF4-FFF2-40B4-BE49-F238E27FC236}">
                  <a16:creationId xmlns:a16="http://schemas.microsoft.com/office/drawing/2014/main" id="{5F91B0C9-4778-4880-AE74-2E87D5DD1E15}"/>
                </a:ext>
              </a:extLst>
            </p:cNvPr>
            <p:cNvSpPr/>
            <p:nvPr/>
          </p:nvSpPr>
          <p:spPr>
            <a:xfrm>
              <a:off x="1414014" y="6855957"/>
              <a:ext cx="869474" cy="508544"/>
            </a:xfrm>
            <a:custGeom>
              <a:avLst/>
              <a:gdLst/>
              <a:ahLst/>
              <a:cxnLst/>
              <a:rect l="l" t="t" r="r" b="b"/>
              <a:pathLst>
                <a:path w="1327785" h="776604">
                  <a:moveTo>
                    <a:pt x="1157116" y="0"/>
                  </a:moveTo>
                  <a:lnTo>
                    <a:pt x="1144855" y="0"/>
                  </a:lnTo>
                  <a:lnTo>
                    <a:pt x="881313" y="383098"/>
                  </a:lnTo>
                  <a:lnTo>
                    <a:pt x="453326" y="383098"/>
                  </a:lnTo>
                  <a:lnTo>
                    <a:pt x="716868" y="0"/>
                  </a:lnTo>
                  <a:lnTo>
                    <a:pt x="704606" y="0"/>
                  </a:lnTo>
                  <a:lnTo>
                    <a:pt x="441065" y="383098"/>
                  </a:lnTo>
                  <a:lnTo>
                    <a:pt x="6994" y="383098"/>
                  </a:lnTo>
                  <a:lnTo>
                    <a:pt x="0" y="393234"/>
                  </a:lnTo>
                  <a:lnTo>
                    <a:pt x="434070" y="393234"/>
                  </a:lnTo>
                  <a:lnTo>
                    <a:pt x="170528" y="776437"/>
                  </a:lnTo>
                  <a:lnTo>
                    <a:pt x="182894" y="776437"/>
                  </a:lnTo>
                  <a:lnTo>
                    <a:pt x="446331" y="393234"/>
                  </a:lnTo>
                  <a:lnTo>
                    <a:pt x="874318" y="393234"/>
                  </a:lnTo>
                  <a:lnTo>
                    <a:pt x="610777" y="776437"/>
                  </a:lnTo>
                  <a:lnTo>
                    <a:pt x="623143" y="776437"/>
                  </a:lnTo>
                  <a:lnTo>
                    <a:pt x="886685" y="393234"/>
                  </a:lnTo>
                  <a:lnTo>
                    <a:pt x="1320745" y="393234"/>
                  </a:lnTo>
                  <a:lnTo>
                    <a:pt x="1327739" y="383098"/>
                  </a:lnTo>
                  <a:lnTo>
                    <a:pt x="893574" y="383098"/>
                  </a:lnTo>
                  <a:lnTo>
                    <a:pt x="1157116" y="0"/>
                  </a:lnTo>
                  <a:close/>
                </a:path>
              </a:pathLst>
            </a:custGeom>
            <a:solidFill>
              <a:srgbClr val="FFFFFF"/>
            </a:solidFill>
          </p:spPr>
          <p:txBody>
            <a:bodyPr wrap="square" lIns="0" tIns="0" rIns="0" bIns="0" rtlCol="0"/>
            <a:lstStyle/>
            <a:p>
              <a:endParaRPr/>
            </a:p>
          </p:txBody>
        </p:sp>
        <p:sp>
          <p:nvSpPr>
            <p:cNvPr id="3591" name="object 41">
              <a:extLst>
                <a:ext uri="{FF2B5EF4-FFF2-40B4-BE49-F238E27FC236}">
                  <a16:creationId xmlns:a16="http://schemas.microsoft.com/office/drawing/2014/main" id="{55D877EB-8653-415B-840C-86616FC810D1}"/>
                </a:ext>
              </a:extLst>
            </p:cNvPr>
            <p:cNvSpPr/>
            <p:nvPr/>
          </p:nvSpPr>
          <p:spPr>
            <a:xfrm>
              <a:off x="209038" y="6855957"/>
              <a:ext cx="869474" cy="508544"/>
            </a:xfrm>
            <a:custGeom>
              <a:avLst/>
              <a:gdLst/>
              <a:ahLst/>
              <a:cxnLst/>
              <a:rect l="l" t="t" r="r" b="b"/>
              <a:pathLst>
                <a:path w="1327785" h="776604">
                  <a:moveTo>
                    <a:pt x="1157116" y="0"/>
                  </a:moveTo>
                  <a:lnTo>
                    <a:pt x="1144855" y="0"/>
                  </a:lnTo>
                  <a:lnTo>
                    <a:pt x="881313" y="383098"/>
                  </a:lnTo>
                  <a:lnTo>
                    <a:pt x="453326" y="383098"/>
                  </a:lnTo>
                  <a:lnTo>
                    <a:pt x="716868" y="0"/>
                  </a:lnTo>
                  <a:lnTo>
                    <a:pt x="704606" y="0"/>
                  </a:lnTo>
                  <a:lnTo>
                    <a:pt x="441065" y="383098"/>
                  </a:lnTo>
                  <a:lnTo>
                    <a:pt x="6994" y="383098"/>
                  </a:lnTo>
                  <a:lnTo>
                    <a:pt x="0" y="393234"/>
                  </a:lnTo>
                  <a:lnTo>
                    <a:pt x="434070" y="393234"/>
                  </a:lnTo>
                  <a:lnTo>
                    <a:pt x="170528" y="776437"/>
                  </a:lnTo>
                  <a:lnTo>
                    <a:pt x="182894" y="776437"/>
                  </a:lnTo>
                  <a:lnTo>
                    <a:pt x="446331" y="393234"/>
                  </a:lnTo>
                  <a:lnTo>
                    <a:pt x="874318" y="393234"/>
                  </a:lnTo>
                  <a:lnTo>
                    <a:pt x="610777" y="776437"/>
                  </a:lnTo>
                  <a:lnTo>
                    <a:pt x="623143" y="776437"/>
                  </a:lnTo>
                  <a:lnTo>
                    <a:pt x="886685" y="393234"/>
                  </a:lnTo>
                  <a:lnTo>
                    <a:pt x="1320745" y="393234"/>
                  </a:lnTo>
                  <a:lnTo>
                    <a:pt x="1327739" y="383098"/>
                  </a:lnTo>
                  <a:lnTo>
                    <a:pt x="893574" y="383098"/>
                  </a:lnTo>
                  <a:lnTo>
                    <a:pt x="1157116" y="0"/>
                  </a:lnTo>
                  <a:close/>
                </a:path>
              </a:pathLst>
            </a:custGeom>
            <a:solidFill>
              <a:srgbClr val="064F57"/>
            </a:solidFill>
          </p:spPr>
          <p:txBody>
            <a:bodyPr wrap="square" lIns="0" tIns="0" rIns="0" bIns="0" rtlCol="0"/>
            <a:lstStyle/>
            <a:p>
              <a:endParaRPr/>
            </a:p>
          </p:txBody>
        </p:sp>
        <p:grpSp>
          <p:nvGrpSpPr>
            <p:cNvPr id="9" name="Group 8">
              <a:extLst>
                <a:ext uri="{FF2B5EF4-FFF2-40B4-BE49-F238E27FC236}">
                  <a16:creationId xmlns:a16="http://schemas.microsoft.com/office/drawing/2014/main" id="{90D1B0E6-6F63-4C24-8B8D-EA29375627E5}"/>
                </a:ext>
              </a:extLst>
            </p:cNvPr>
            <p:cNvGrpSpPr/>
            <p:nvPr/>
          </p:nvGrpSpPr>
          <p:grpSpPr>
            <a:xfrm>
              <a:off x="8517698" y="5096944"/>
              <a:ext cx="922815" cy="2339412"/>
              <a:chOff x="10848464" y="8557072"/>
              <a:chExt cx="1853813" cy="4699567"/>
            </a:xfrm>
          </p:grpSpPr>
          <p:sp>
            <p:nvSpPr>
              <p:cNvPr id="70" name="object 8">
                <a:extLst>
                  <a:ext uri="{FF2B5EF4-FFF2-40B4-BE49-F238E27FC236}">
                    <a16:creationId xmlns:a16="http://schemas.microsoft.com/office/drawing/2014/main" id="{6E9E56CF-1962-4FE0-912E-B49154268725}"/>
                  </a:ext>
                </a:extLst>
              </p:cNvPr>
              <p:cNvSpPr/>
              <p:nvPr/>
            </p:nvSpPr>
            <p:spPr>
              <a:xfrm>
                <a:off x="11707808" y="9020997"/>
                <a:ext cx="412849" cy="4195615"/>
              </a:xfrm>
              <a:custGeom>
                <a:avLst/>
                <a:gdLst/>
                <a:ahLst/>
                <a:cxnLst/>
                <a:rect l="l" t="t" r="r" b="b"/>
                <a:pathLst>
                  <a:path w="441325" h="4485005">
                    <a:moveTo>
                      <a:pt x="234631" y="0"/>
                    </a:moveTo>
                    <a:lnTo>
                      <a:pt x="122813" y="10743"/>
                    </a:lnTo>
                    <a:lnTo>
                      <a:pt x="0" y="4484941"/>
                    </a:lnTo>
                    <a:lnTo>
                      <a:pt x="441086" y="4463602"/>
                    </a:lnTo>
                    <a:lnTo>
                      <a:pt x="234631" y="0"/>
                    </a:lnTo>
                    <a:close/>
                  </a:path>
                </a:pathLst>
              </a:custGeom>
              <a:solidFill>
                <a:srgbClr val="E8E8E6"/>
              </a:solidFill>
            </p:spPr>
            <p:txBody>
              <a:bodyPr wrap="square" lIns="0" tIns="0" rIns="0" bIns="0" rtlCol="0"/>
              <a:lstStyle/>
              <a:p>
                <a:endParaRPr/>
              </a:p>
            </p:txBody>
          </p:sp>
          <p:sp>
            <p:nvSpPr>
              <p:cNvPr id="71" name="object 9">
                <a:extLst>
                  <a:ext uri="{FF2B5EF4-FFF2-40B4-BE49-F238E27FC236}">
                    <a16:creationId xmlns:a16="http://schemas.microsoft.com/office/drawing/2014/main" id="{51538A80-5A05-4764-B03B-9A1305619211}"/>
                  </a:ext>
                </a:extLst>
              </p:cNvPr>
              <p:cNvSpPr/>
              <p:nvPr/>
            </p:nvSpPr>
            <p:spPr>
              <a:xfrm>
                <a:off x="11613592" y="9031047"/>
                <a:ext cx="413442" cy="4185516"/>
              </a:xfrm>
              <a:custGeom>
                <a:avLst/>
                <a:gdLst/>
                <a:ahLst/>
                <a:cxnLst/>
                <a:rect l="l" t="t" r="r" b="b"/>
                <a:pathLst>
                  <a:path w="441959" h="4474209">
                    <a:moveTo>
                      <a:pt x="257112" y="0"/>
                    </a:moveTo>
                    <a:lnTo>
                      <a:pt x="122991" y="0"/>
                    </a:lnTo>
                    <a:lnTo>
                      <a:pt x="0" y="4474198"/>
                    </a:lnTo>
                    <a:lnTo>
                      <a:pt x="441557" y="4452859"/>
                    </a:lnTo>
                    <a:lnTo>
                      <a:pt x="257112" y="0"/>
                    </a:lnTo>
                    <a:close/>
                  </a:path>
                </a:pathLst>
              </a:custGeom>
              <a:solidFill>
                <a:srgbClr val="D1D1CF"/>
              </a:solidFill>
            </p:spPr>
            <p:txBody>
              <a:bodyPr wrap="square" lIns="0" tIns="0" rIns="0" bIns="0" rtlCol="0"/>
              <a:lstStyle/>
              <a:p>
                <a:endParaRPr/>
              </a:p>
            </p:txBody>
          </p:sp>
          <p:sp>
            <p:nvSpPr>
              <p:cNvPr id="72" name="object 10">
                <a:extLst>
                  <a:ext uri="{FF2B5EF4-FFF2-40B4-BE49-F238E27FC236}">
                    <a16:creationId xmlns:a16="http://schemas.microsoft.com/office/drawing/2014/main" id="{F5F3DD38-E4AF-4E05-A4F2-82939BAC3896}"/>
                  </a:ext>
                </a:extLst>
              </p:cNvPr>
              <p:cNvSpPr/>
              <p:nvPr/>
            </p:nvSpPr>
            <p:spPr>
              <a:xfrm>
                <a:off x="11613592" y="9020997"/>
                <a:ext cx="146725" cy="4195615"/>
              </a:xfrm>
              <a:custGeom>
                <a:avLst/>
                <a:gdLst/>
                <a:ahLst/>
                <a:cxnLst/>
                <a:rect l="l" t="t" r="r" b="b"/>
                <a:pathLst>
                  <a:path w="156844" h="4485005">
                    <a:moveTo>
                      <a:pt x="156393" y="0"/>
                    </a:moveTo>
                    <a:lnTo>
                      <a:pt x="122991" y="10743"/>
                    </a:lnTo>
                    <a:lnTo>
                      <a:pt x="0" y="4484941"/>
                    </a:lnTo>
                    <a:lnTo>
                      <a:pt x="145262" y="4474198"/>
                    </a:lnTo>
                    <a:lnTo>
                      <a:pt x="156393" y="0"/>
                    </a:lnTo>
                    <a:close/>
                  </a:path>
                </a:pathLst>
              </a:custGeom>
              <a:solidFill>
                <a:srgbClr val="000000">
                  <a:alpha val="9999"/>
                </a:srgbClr>
              </a:solidFill>
            </p:spPr>
            <p:txBody>
              <a:bodyPr wrap="square" lIns="0" tIns="0" rIns="0" bIns="0" rtlCol="0"/>
              <a:lstStyle/>
              <a:p>
                <a:endParaRPr/>
              </a:p>
            </p:txBody>
          </p:sp>
          <p:sp>
            <p:nvSpPr>
              <p:cNvPr id="73" name="object 11">
                <a:extLst>
                  <a:ext uri="{FF2B5EF4-FFF2-40B4-BE49-F238E27FC236}">
                    <a16:creationId xmlns:a16="http://schemas.microsoft.com/office/drawing/2014/main" id="{4E553C15-5ED2-4E94-801F-89152ECDE4EC}"/>
                  </a:ext>
                </a:extLst>
              </p:cNvPr>
              <p:cNvSpPr/>
              <p:nvPr/>
            </p:nvSpPr>
            <p:spPr>
              <a:xfrm>
                <a:off x="11791210" y="9031047"/>
                <a:ext cx="235829" cy="4176012"/>
              </a:xfrm>
              <a:custGeom>
                <a:avLst/>
                <a:gdLst/>
                <a:ahLst/>
                <a:cxnLst/>
                <a:rect l="l" t="t" r="r" b="b"/>
                <a:pathLst>
                  <a:path w="252094" h="4464050">
                    <a:moveTo>
                      <a:pt x="67244" y="0"/>
                    </a:moveTo>
                    <a:lnTo>
                      <a:pt x="0" y="0"/>
                    </a:lnTo>
                    <a:lnTo>
                      <a:pt x="95295" y="4463455"/>
                    </a:lnTo>
                    <a:lnTo>
                      <a:pt x="251688" y="4452859"/>
                    </a:lnTo>
                    <a:lnTo>
                      <a:pt x="67244" y="0"/>
                    </a:lnTo>
                    <a:close/>
                  </a:path>
                </a:pathLst>
              </a:custGeom>
              <a:solidFill>
                <a:srgbClr val="FFFFFF">
                  <a:alpha val="19999"/>
                </a:srgbClr>
              </a:solidFill>
            </p:spPr>
            <p:txBody>
              <a:bodyPr wrap="square" lIns="0" tIns="0" rIns="0" bIns="0" rtlCol="0"/>
              <a:lstStyle/>
              <a:p>
                <a:endParaRPr/>
              </a:p>
            </p:txBody>
          </p:sp>
          <p:sp>
            <p:nvSpPr>
              <p:cNvPr id="74" name="object 12">
                <a:extLst>
                  <a:ext uri="{FF2B5EF4-FFF2-40B4-BE49-F238E27FC236}">
                    <a16:creationId xmlns:a16="http://schemas.microsoft.com/office/drawing/2014/main" id="{7761961C-B6C3-4329-8851-33F89561EAB9}"/>
                  </a:ext>
                </a:extLst>
              </p:cNvPr>
              <p:cNvSpPr/>
              <p:nvPr/>
            </p:nvSpPr>
            <p:spPr>
              <a:xfrm>
                <a:off x="11225839" y="13186544"/>
                <a:ext cx="895198" cy="70095"/>
              </a:xfrm>
              <a:custGeom>
                <a:avLst/>
                <a:gdLst/>
                <a:ahLst/>
                <a:cxnLst/>
                <a:rect l="l" t="t" r="r" b="b"/>
                <a:pathLst>
                  <a:path w="956944" h="74929">
                    <a:moveTo>
                      <a:pt x="0" y="74605"/>
                    </a:moveTo>
                    <a:lnTo>
                      <a:pt x="956515" y="74605"/>
                    </a:lnTo>
                    <a:lnTo>
                      <a:pt x="956515" y="0"/>
                    </a:lnTo>
                    <a:lnTo>
                      <a:pt x="0" y="0"/>
                    </a:lnTo>
                    <a:lnTo>
                      <a:pt x="0" y="74605"/>
                    </a:lnTo>
                    <a:close/>
                  </a:path>
                </a:pathLst>
              </a:custGeom>
              <a:solidFill>
                <a:srgbClr val="ACACAC"/>
              </a:solidFill>
            </p:spPr>
            <p:txBody>
              <a:bodyPr wrap="square" lIns="0" tIns="0" rIns="0" bIns="0" rtlCol="0"/>
              <a:lstStyle/>
              <a:p>
                <a:endParaRPr/>
              </a:p>
            </p:txBody>
          </p:sp>
          <p:sp>
            <p:nvSpPr>
              <p:cNvPr id="75" name="object 13">
                <a:extLst>
                  <a:ext uri="{FF2B5EF4-FFF2-40B4-BE49-F238E27FC236}">
                    <a16:creationId xmlns:a16="http://schemas.microsoft.com/office/drawing/2014/main" id="{9BBB2873-96FE-4D21-8452-CEB0D32328A1}"/>
                  </a:ext>
                </a:extLst>
              </p:cNvPr>
              <p:cNvSpPr/>
              <p:nvPr/>
            </p:nvSpPr>
            <p:spPr>
              <a:xfrm>
                <a:off x="12120636" y="13186544"/>
                <a:ext cx="477598" cy="70095"/>
              </a:xfrm>
              <a:custGeom>
                <a:avLst/>
                <a:gdLst/>
                <a:ahLst/>
                <a:cxnLst/>
                <a:rect l="l" t="t" r="r" b="b"/>
                <a:pathLst>
                  <a:path w="510540" h="74929">
                    <a:moveTo>
                      <a:pt x="510047" y="0"/>
                    </a:moveTo>
                    <a:lnTo>
                      <a:pt x="0" y="0"/>
                    </a:lnTo>
                    <a:lnTo>
                      <a:pt x="0" y="74605"/>
                    </a:lnTo>
                    <a:lnTo>
                      <a:pt x="510047" y="74605"/>
                    </a:lnTo>
                    <a:lnTo>
                      <a:pt x="510047" y="0"/>
                    </a:lnTo>
                    <a:close/>
                  </a:path>
                </a:pathLst>
              </a:custGeom>
              <a:solidFill>
                <a:srgbClr val="C5C5C4"/>
              </a:solidFill>
            </p:spPr>
            <p:txBody>
              <a:bodyPr wrap="square" lIns="0" tIns="0" rIns="0" bIns="0" rtlCol="0"/>
              <a:lstStyle/>
              <a:p>
                <a:endParaRPr/>
              </a:p>
            </p:txBody>
          </p:sp>
          <p:sp>
            <p:nvSpPr>
              <p:cNvPr id="76" name="object 14">
                <a:extLst>
                  <a:ext uri="{FF2B5EF4-FFF2-40B4-BE49-F238E27FC236}">
                    <a16:creationId xmlns:a16="http://schemas.microsoft.com/office/drawing/2014/main" id="{A1E7B7C6-9AA4-4137-8C67-C71885F5ABDD}"/>
                  </a:ext>
                </a:extLst>
              </p:cNvPr>
              <p:cNvSpPr/>
              <p:nvPr/>
            </p:nvSpPr>
            <p:spPr>
              <a:xfrm>
                <a:off x="10945063" y="9889356"/>
                <a:ext cx="1623476" cy="698576"/>
              </a:xfrm>
              <a:custGeom>
                <a:avLst/>
                <a:gdLst/>
                <a:ahLst/>
                <a:cxnLst/>
                <a:rect l="l" t="t" r="r" b="b"/>
                <a:pathLst>
                  <a:path w="1735455" h="746760">
                    <a:moveTo>
                      <a:pt x="383223" y="0"/>
                    </a:moveTo>
                    <a:lnTo>
                      <a:pt x="0" y="746396"/>
                    </a:lnTo>
                    <a:lnTo>
                      <a:pt x="1400658" y="746396"/>
                    </a:lnTo>
                    <a:lnTo>
                      <a:pt x="1734920" y="2481"/>
                    </a:lnTo>
                    <a:lnTo>
                      <a:pt x="383223" y="0"/>
                    </a:lnTo>
                    <a:close/>
                  </a:path>
                </a:pathLst>
              </a:custGeom>
              <a:solidFill>
                <a:srgbClr val="C0EAFC"/>
              </a:solidFill>
            </p:spPr>
            <p:txBody>
              <a:bodyPr wrap="square" lIns="0" tIns="0" rIns="0" bIns="0" rtlCol="0"/>
              <a:lstStyle/>
              <a:p>
                <a:endParaRPr/>
              </a:p>
            </p:txBody>
          </p:sp>
          <p:sp>
            <p:nvSpPr>
              <p:cNvPr id="77" name="object 15">
                <a:extLst>
                  <a:ext uri="{FF2B5EF4-FFF2-40B4-BE49-F238E27FC236}">
                    <a16:creationId xmlns:a16="http://schemas.microsoft.com/office/drawing/2014/main" id="{0D54A45D-CD73-4825-AC31-87BCEF23F41E}"/>
                  </a:ext>
                </a:extLst>
              </p:cNvPr>
              <p:cNvSpPr/>
              <p:nvPr/>
            </p:nvSpPr>
            <p:spPr>
              <a:xfrm>
                <a:off x="10848464" y="9889356"/>
                <a:ext cx="1623476" cy="698576"/>
              </a:xfrm>
              <a:custGeom>
                <a:avLst/>
                <a:gdLst/>
                <a:ahLst/>
                <a:cxnLst/>
                <a:rect l="l" t="t" r="r" b="b"/>
                <a:pathLst>
                  <a:path w="1735455" h="746760">
                    <a:moveTo>
                      <a:pt x="383182" y="0"/>
                    </a:moveTo>
                    <a:lnTo>
                      <a:pt x="0" y="746396"/>
                    </a:lnTo>
                    <a:lnTo>
                      <a:pt x="1400617" y="746396"/>
                    </a:lnTo>
                    <a:lnTo>
                      <a:pt x="1734910" y="2481"/>
                    </a:lnTo>
                    <a:lnTo>
                      <a:pt x="383182" y="0"/>
                    </a:lnTo>
                    <a:close/>
                  </a:path>
                </a:pathLst>
              </a:custGeom>
              <a:solidFill>
                <a:srgbClr val="66A485"/>
              </a:solidFill>
            </p:spPr>
            <p:txBody>
              <a:bodyPr wrap="square" lIns="0" tIns="0" rIns="0" bIns="0" rtlCol="0"/>
              <a:lstStyle/>
              <a:p>
                <a:endParaRPr/>
              </a:p>
            </p:txBody>
          </p:sp>
          <p:sp>
            <p:nvSpPr>
              <p:cNvPr id="78" name="object 16">
                <a:extLst>
                  <a:ext uri="{FF2B5EF4-FFF2-40B4-BE49-F238E27FC236}">
                    <a16:creationId xmlns:a16="http://schemas.microsoft.com/office/drawing/2014/main" id="{F8C4FFA6-EB08-417E-8C8C-2033FEAF7771}"/>
                  </a:ext>
                </a:extLst>
              </p:cNvPr>
              <p:cNvSpPr/>
              <p:nvPr/>
            </p:nvSpPr>
            <p:spPr>
              <a:xfrm>
                <a:off x="10871011" y="9903502"/>
                <a:ext cx="1573577" cy="665905"/>
              </a:xfrm>
              <a:custGeom>
                <a:avLst/>
                <a:gdLst/>
                <a:ahLst/>
                <a:cxnLst/>
                <a:rect l="l" t="t" r="r" b="b"/>
                <a:pathLst>
                  <a:path w="1682115" h="711835">
                    <a:moveTo>
                      <a:pt x="371255" y="0"/>
                    </a:moveTo>
                    <a:lnTo>
                      <a:pt x="0" y="711339"/>
                    </a:lnTo>
                    <a:lnTo>
                      <a:pt x="1357403" y="711339"/>
                    </a:lnTo>
                    <a:lnTo>
                      <a:pt x="1681540" y="2408"/>
                    </a:lnTo>
                    <a:lnTo>
                      <a:pt x="371255" y="0"/>
                    </a:lnTo>
                    <a:close/>
                  </a:path>
                </a:pathLst>
              </a:custGeom>
              <a:solidFill>
                <a:srgbClr val="428F69"/>
              </a:solidFill>
            </p:spPr>
            <p:txBody>
              <a:bodyPr wrap="square" lIns="0" tIns="0" rIns="0" bIns="0" rtlCol="0"/>
              <a:lstStyle/>
              <a:p>
                <a:endParaRPr/>
              </a:p>
            </p:txBody>
          </p:sp>
          <p:sp>
            <p:nvSpPr>
              <p:cNvPr id="79" name="object 17">
                <a:extLst>
                  <a:ext uri="{FF2B5EF4-FFF2-40B4-BE49-F238E27FC236}">
                    <a16:creationId xmlns:a16="http://schemas.microsoft.com/office/drawing/2014/main" id="{11ECF9BA-FD83-4A31-8137-3A49698E78F5}"/>
                  </a:ext>
                </a:extLst>
              </p:cNvPr>
              <p:cNvSpPr/>
              <p:nvPr/>
            </p:nvSpPr>
            <p:spPr>
              <a:xfrm>
                <a:off x="10900880" y="9924336"/>
                <a:ext cx="1520710" cy="621353"/>
              </a:xfrm>
              <a:custGeom>
                <a:avLst/>
                <a:gdLst/>
                <a:ahLst/>
                <a:cxnLst/>
                <a:rect l="l" t="t" r="r" b="b"/>
                <a:pathLst>
                  <a:path w="1625600" h="664210">
                    <a:moveTo>
                      <a:pt x="347696" y="0"/>
                    </a:moveTo>
                    <a:lnTo>
                      <a:pt x="0" y="664105"/>
                    </a:lnTo>
                    <a:lnTo>
                      <a:pt x="1315457" y="664105"/>
                    </a:lnTo>
                    <a:lnTo>
                      <a:pt x="1625542" y="5036"/>
                    </a:lnTo>
                    <a:lnTo>
                      <a:pt x="347696" y="0"/>
                    </a:lnTo>
                    <a:close/>
                  </a:path>
                </a:pathLst>
              </a:custGeom>
              <a:solidFill>
                <a:srgbClr val="A4C9B7"/>
              </a:solidFill>
            </p:spPr>
            <p:txBody>
              <a:bodyPr wrap="square" lIns="0" tIns="0" rIns="0" bIns="0" rtlCol="0"/>
              <a:lstStyle/>
              <a:p>
                <a:endParaRPr/>
              </a:p>
            </p:txBody>
          </p:sp>
          <p:sp>
            <p:nvSpPr>
              <p:cNvPr id="80" name="object 18">
                <a:extLst>
                  <a:ext uri="{FF2B5EF4-FFF2-40B4-BE49-F238E27FC236}">
                    <a16:creationId xmlns:a16="http://schemas.microsoft.com/office/drawing/2014/main" id="{5BB4874C-D7FD-47D9-A53D-1DB93822ECC7}"/>
                  </a:ext>
                </a:extLst>
              </p:cNvPr>
              <p:cNvSpPr/>
              <p:nvPr/>
            </p:nvSpPr>
            <p:spPr>
              <a:xfrm>
                <a:off x="10898325" y="9925010"/>
                <a:ext cx="724119" cy="621353"/>
              </a:xfrm>
              <a:custGeom>
                <a:avLst/>
                <a:gdLst/>
                <a:ahLst/>
                <a:cxnLst/>
                <a:rect l="l" t="t" r="r" b="b"/>
                <a:pathLst>
                  <a:path w="774065" h="664210">
                    <a:moveTo>
                      <a:pt x="347947" y="0"/>
                    </a:moveTo>
                    <a:lnTo>
                      <a:pt x="0" y="663958"/>
                    </a:lnTo>
                    <a:lnTo>
                      <a:pt x="427076" y="663958"/>
                    </a:lnTo>
                    <a:lnTo>
                      <a:pt x="774018" y="1581"/>
                    </a:lnTo>
                    <a:lnTo>
                      <a:pt x="347947" y="0"/>
                    </a:lnTo>
                    <a:close/>
                  </a:path>
                </a:pathLst>
              </a:custGeom>
              <a:solidFill>
                <a:srgbClr val="000000">
                  <a:alpha val="19999"/>
                </a:srgbClr>
              </a:solidFill>
            </p:spPr>
            <p:txBody>
              <a:bodyPr wrap="square" lIns="0" tIns="0" rIns="0" bIns="0" rtlCol="0"/>
              <a:lstStyle/>
              <a:p>
                <a:endParaRPr/>
              </a:p>
            </p:txBody>
          </p:sp>
          <p:sp>
            <p:nvSpPr>
              <p:cNvPr id="81" name="object 19">
                <a:extLst>
                  <a:ext uri="{FF2B5EF4-FFF2-40B4-BE49-F238E27FC236}">
                    <a16:creationId xmlns:a16="http://schemas.microsoft.com/office/drawing/2014/main" id="{9BAFA8E2-43D6-49C9-8B1C-81A518CD0CBB}"/>
                  </a:ext>
                </a:extLst>
              </p:cNvPr>
              <p:cNvSpPr/>
              <p:nvPr/>
            </p:nvSpPr>
            <p:spPr>
              <a:xfrm>
                <a:off x="10964952" y="9907076"/>
                <a:ext cx="1395964" cy="660558"/>
              </a:xfrm>
              <a:custGeom>
                <a:avLst/>
                <a:gdLst/>
                <a:ahLst/>
                <a:cxnLst/>
                <a:rect l="l" t="t" r="r" b="b"/>
                <a:pathLst>
                  <a:path w="1492250" h="706120">
                    <a:moveTo>
                      <a:pt x="1492186" y="162052"/>
                    </a:moveTo>
                    <a:lnTo>
                      <a:pt x="1345069" y="158635"/>
                    </a:lnTo>
                    <a:lnTo>
                      <a:pt x="1417891" y="7035"/>
                    </a:lnTo>
                    <a:lnTo>
                      <a:pt x="1403210" y="0"/>
                    </a:lnTo>
                    <a:lnTo>
                      <a:pt x="1327213" y="158229"/>
                    </a:lnTo>
                    <a:lnTo>
                      <a:pt x="1311783" y="157873"/>
                    </a:lnTo>
                    <a:lnTo>
                      <a:pt x="1311783" y="190347"/>
                    </a:lnTo>
                    <a:lnTo>
                      <a:pt x="1226540" y="367804"/>
                    </a:lnTo>
                    <a:lnTo>
                      <a:pt x="1211097" y="367461"/>
                    </a:lnTo>
                    <a:lnTo>
                      <a:pt x="1211097" y="399961"/>
                    </a:lnTo>
                    <a:lnTo>
                      <a:pt x="1147419" y="532549"/>
                    </a:lnTo>
                    <a:lnTo>
                      <a:pt x="1032332" y="529932"/>
                    </a:lnTo>
                    <a:lnTo>
                      <a:pt x="1096073" y="397319"/>
                    </a:lnTo>
                    <a:lnTo>
                      <a:pt x="1211097" y="399961"/>
                    </a:lnTo>
                    <a:lnTo>
                      <a:pt x="1211097" y="367461"/>
                    </a:lnTo>
                    <a:lnTo>
                      <a:pt x="1111529" y="365175"/>
                    </a:lnTo>
                    <a:lnTo>
                      <a:pt x="1196835" y="187680"/>
                    </a:lnTo>
                    <a:lnTo>
                      <a:pt x="1311783" y="190347"/>
                    </a:lnTo>
                    <a:lnTo>
                      <a:pt x="1311783" y="157873"/>
                    </a:lnTo>
                    <a:lnTo>
                      <a:pt x="1212278" y="155562"/>
                    </a:lnTo>
                    <a:lnTo>
                      <a:pt x="1283665" y="7035"/>
                    </a:lnTo>
                    <a:lnTo>
                      <a:pt x="1268984" y="0"/>
                    </a:lnTo>
                    <a:lnTo>
                      <a:pt x="1194435" y="155143"/>
                    </a:lnTo>
                    <a:lnTo>
                      <a:pt x="1178991" y="154787"/>
                    </a:lnTo>
                    <a:lnTo>
                      <a:pt x="1178991" y="187261"/>
                    </a:lnTo>
                    <a:lnTo>
                      <a:pt x="1093698" y="364769"/>
                    </a:lnTo>
                    <a:lnTo>
                      <a:pt x="1078255" y="364426"/>
                    </a:lnTo>
                    <a:lnTo>
                      <a:pt x="1078255" y="396913"/>
                    </a:lnTo>
                    <a:lnTo>
                      <a:pt x="1014526" y="529526"/>
                    </a:lnTo>
                    <a:lnTo>
                      <a:pt x="879055" y="526465"/>
                    </a:lnTo>
                    <a:lnTo>
                      <a:pt x="942797" y="393801"/>
                    </a:lnTo>
                    <a:lnTo>
                      <a:pt x="1078255" y="396913"/>
                    </a:lnTo>
                    <a:lnTo>
                      <a:pt x="1078255" y="364426"/>
                    </a:lnTo>
                    <a:lnTo>
                      <a:pt x="958227" y="361670"/>
                    </a:lnTo>
                    <a:lnTo>
                      <a:pt x="1043533" y="184124"/>
                    </a:lnTo>
                    <a:lnTo>
                      <a:pt x="1178991" y="187261"/>
                    </a:lnTo>
                    <a:lnTo>
                      <a:pt x="1178991" y="154787"/>
                    </a:lnTo>
                    <a:lnTo>
                      <a:pt x="1058964" y="151993"/>
                    </a:lnTo>
                    <a:lnTo>
                      <a:pt x="1128610" y="7035"/>
                    </a:lnTo>
                    <a:lnTo>
                      <a:pt x="1114056" y="0"/>
                    </a:lnTo>
                    <a:lnTo>
                      <a:pt x="1041222" y="151587"/>
                    </a:lnTo>
                    <a:lnTo>
                      <a:pt x="1025779" y="151231"/>
                    </a:lnTo>
                    <a:lnTo>
                      <a:pt x="1025779" y="183718"/>
                    </a:lnTo>
                    <a:lnTo>
                      <a:pt x="940473" y="361264"/>
                    </a:lnTo>
                    <a:lnTo>
                      <a:pt x="925029" y="360921"/>
                    </a:lnTo>
                    <a:lnTo>
                      <a:pt x="925029" y="393395"/>
                    </a:lnTo>
                    <a:lnTo>
                      <a:pt x="861288" y="526059"/>
                    </a:lnTo>
                    <a:lnTo>
                      <a:pt x="746201" y="523443"/>
                    </a:lnTo>
                    <a:lnTo>
                      <a:pt x="809967" y="390766"/>
                    </a:lnTo>
                    <a:lnTo>
                      <a:pt x="925029" y="393395"/>
                    </a:lnTo>
                    <a:lnTo>
                      <a:pt x="925029" y="360921"/>
                    </a:lnTo>
                    <a:lnTo>
                      <a:pt x="825398" y="358635"/>
                    </a:lnTo>
                    <a:lnTo>
                      <a:pt x="910742" y="181051"/>
                    </a:lnTo>
                    <a:lnTo>
                      <a:pt x="1025779" y="183718"/>
                    </a:lnTo>
                    <a:lnTo>
                      <a:pt x="1025779" y="151231"/>
                    </a:lnTo>
                    <a:lnTo>
                      <a:pt x="926185" y="148907"/>
                    </a:lnTo>
                    <a:lnTo>
                      <a:pt x="994371" y="7035"/>
                    </a:lnTo>
                    <a:lnTo>
                      <a:pt x="979652" y="0"/>
                    </a:lnTo>
                    <a:lnTo>
                      <a:pt x="908316" y="148501"/>
                    </a:lnTo>
                    <a:lnTo>
                      <a:pt x="892886" y="148145"/>
                    </a:lnTo>
                    <a:lnTo>
                      <a:pt x="892886" y="180632"/>
                    </a:lnTo>
                    <a:lnTo>
                      <a:pt x="807580" y="358228"/>
                    </a:lnTo>
                    <a:lnTo>
                      <a:pt x="792149" y="357886"/>
                    </a:lnTo>
                    <a:lnTo>
                      <a:pt x="792149" y="390347"/>
                    </a:lnTo>
                    <a:lnTo>
                      <a:pt x="728408" y="523036"/>
                    </a:lnTo>
                    <a:lnTo>
                      <a:pt x="592874" y="519963"/>
                    </a:lnTo>
                    <a:lnTo>
                      <a:pt x="656640" y="387248"/>
                    </a:lnTo>
                    <a:lnTo>
                      <a:pt x="792149" y="390347"/>
                    </a:lnTo>
                    <a:lnTo>
                      <a:pt x="792149" y="357886"/>
                    </a:lnTo>
                    <a:lnTo>
                      <a:pt x="672071" y="355130"/>
                    </a:lnTo>
                    <a:lnTo>
                      <a:pt x="757415" y="177495"/>
                    </a:lnTo>
                    <a:lnTo>
                      <a:pt x="892886" y="180632"/>
                    </a:lnTo>
                    <a:lnTo>
                      <a:pt x="892886" y="148145"/>
                    </a:lnTo>
                    <a:lnTo>
                      <a:pt x="772858" y="145351"/>
                    </a:lnTo>
                    <a:lnTo>
                      <a:pt x="839317" y="7035"/>
                    </a:lnTo>
                    <a:lnTo>
                      <a:pt x="824725" y="0"/>
                    </a:lnTo>
                    <a:lnTo>
                      <a:pt x="755091" y="144945"/>
                    </a:lnTo>
                    <a:lnTo>
                      <a:pt x="739648" y="144589"/>
                    </a:lnTo>
                    <a:lnTo>
                      <a:pt x="739648" y="177088"/>
                    </a:lnTo>
                    <a:lnTo>
                      <a:pt x="654316" y="354723"/>
                    </a:lnTo>
                    <a:lnTo>
                      <a:pt x="638886" y="354380"/>
                    </a:lnTo>
                    <a:lnTo>
                      <a:pt x="638886" y="386842"/>
                    </a:lnTo>
                    <a:lnTo>
                      <a:pt x="575119" y="519569"/>
                    </a:lnTo>
                    <a:lnTo>
                      <a:pt x="460057" y="516953"/>
                    </a:lnTo>
                    <a:lnTo>
                      <a:pt x="523836" y="384200"/>
                    </a:lnTo>
                    <a:lnTo>
                      <a:pt x="638886" y="386842"/>
                    </a:lnTo>
                    <a:lnTo>
                      <a:pt x="638886" y="354380"/>
                    </a:lnTo>
                    <a:lnTo>
                      <a:pt x="539254" y="352082"/>
                    </a:lnTo>
                    <a:lnTo>
                      <a:pt x="624611" y="174421"/>
                    </a:lnTo>
                    <a:lnTo>
                      <a:pt x="739648" y="177088"/>
                    </a:lnTo>
                    <a:lnTo>
                      <a:pt x="739648" y="144589"/>
                    </a:lnTo>
                    <a:lnTo>
                      <a:pt x="640054" y="142265"/>
                    </a:lnTo>
                    <a:lnTo>
                      <a:pt x="705015" y="7035"/>
                    </a:lnTo>
                    <a:lnTo>
                      <a:pt x="690333" y="0"/>
                    </a:lnTo>
                    <a:lnTo>
                      <a:pt x="622198" y="141846"/>
                    </a:lnTo>
                    <a:lnTo>
                      <a:pt x="606755" y="141490"/>
                    </a:lnTo>
                    <a:lnTo>
                      <a:pt x="606755" y="174002"/>
                    </a:lnTo>
                    <a:lnTo>
                      <a:pt x="521411" y="351675"/>
                    </a:lnTo>
                    <a:lnTo>
                      <a:pt x="505993" y="351332"/>
                    </a:lnTo>
                    <a:lnTo>
                      <a:pt x="505993" y="383794"/>
                    </a:lnTo>
                    <a:lnTo>
                      <a:pt x="442226" y="516547"/>
                    </a:lnTo>
                    <a:lnTo>
                      <a:pt x="306705" y="513473"/>
                    </a:lnTo>
                    <a:lnTo>
                      <a:pt x="370497" y="380682"/>
                    </a:lnTo>
                    <a:lnTo>
                      <a:pt x="505993" y="383794"/>
                    </a:lnTo>
                    <a:lnTo>
                      <a:pt x="505993" y="351332"/>
                    </a:lnTo>
                    <a:lnTo>
                      <a:pt x="385914" y="348576"/>
                    </a:lnTo>
                    <a:lnTo>
                      <a:pt x="471284" y="170865"/>
                    </a:lnTo>
                    <a:lnTo>
                      <a:pt x="606755" y="174002"/>
                    </a:lnTo>
                    <a:lnTo>
                      <a:pt x="606755" y="141490"/>
                    </a:lnTo>
                    <a:lnTo>
                      <a:pt x="486727" y="138709"/>
                    </a:lnTo>
                    <a:lnTo>
                      <a:pt x="549986" y="7035"/>
                    </a:lnTo>
                    <a:lnTo>
                      <a:pt x="535406" y="0"/>
                    </a:lnTo>
                    <a:lnTo>
                      <a:pt x="468985" y="138290"/>
                    </a:lnTo>
                    <a:lnTo>
                      <a:pt x="453542" y="137934"/>
                    </a:lnTo>
                    <a:lnTo>
                      <a:pt x="453542" y="170459"/>
                    </a:lnTo>
                    <a:lnTo>
                      <a:pt x="368185" y="348170"/>
                    </a:lnTo>
                    <a:lnTo>
                      <a:pt x="352767" y="347827"/>
                    </a:lnTo>
                    <a:lnTo>
                      <a:pt x="352767" y="380276"/>
                    </a:lnTo>
                    <a:lnTo>
                      <a:pt x="288975" y="513080"/>
                    </a:lnTo>
                    <a:lnTo>
                      <a:pt x="173888" y="510463"/>
                    </a:lnTo>
                    <a:lnTo>
                      <a:pt x="237693" y="377634"/>
                    </a:lnTo>
                    <a:lnTo>
                      <a:pt x="352767" y="380276"/>
                    </a:lnTo>
                    <a:lnTo>
                      <a:pt x="352767" y="347827"/>
                    </a:lnTo>
                    <a:lnTo>
                      <a:pt x="253111" y="345541"/>
                    </a:lnTo>
                    <a:lnTo>
                      <a:pt x="338493" y="167792"/>
                    </a:lnTo>
                    <a:lnTo>
                      <a:pt x="453542" y="170459"/>
                    </a:lnTo>
                    <a:lnTo>
                      <a:pt x="453542" y="137934"/>
                    </a:lnTo>
                    <a:lnTo>
                      <a:pt x="353949" y="135623"/>
                    </a:lnTo>
                    <a:lnTo>
                      <a:pt x="415721" y="7035"/>
                    </a:lnTo>
                    <a:lnTo>
                      <a:pt x="401180" y="0"/>
                    </a:lnTo>
                    <a:lnTo>
                      <a:pt x="336207" y="135204"/>
                    </a:lnTo>
                    <a:lnTo>
                      <a:pt x="199529" y="132029"/>
                    </a:lnTo>
                    <a:lnTo>
                      <a:pt x="198729" y="164541"/>
                    </a:lnTo>
                    <a:lnTo>
                      <a:pt x="320751" y="167373"/>
                    </a:lnTo>
                    <a:lnTo>
                      <a:pt x="235331" y="345135"/>
                    </a:lnTo>
                    <a:lnTo>
                      <a:pt x="90119" y="341807"/>
                    </a:lnTo>
                    <a:lnTo>
                      <a:pt x="89509" y="374230"/>
                    </a:lnTo>
                    <a:lnTo>
                      <a:pt x="219913" y="377228"/>
                    </a:lnTo>
                    <a:lnTo>
                      <a:pt x="156083" y="510057"/>
                    </a:lnTo>
                    <a:lnTo>
                      <a:pt x="609" y="506526"/>
                    </a:lnTo>
                    <a:lnTo>
                      <a:pt x="0" y="538949"/>
                    </a:lnTo>
                    <a:lnTo>
                      <a:pt x="140665" y="542163"/>
                    </a:lnTo>
                    <a:lnTo>
                      <a:pt x="65303" y="699008"/>
                    </a:lnTo>
                    <a:lnTo>
                      <a:pt x="79984" y="705942"/>
                    </a:lnTo>
                    <a:lnTo>
                      <a:pt x="158457" y="542569"/>
                    </a:lnTo>
                    <a:lnTo>
                      <a:pt x="273558" y="545185"/>
                    </a:lnTo>
                    <a:lnTo>
                      <a:pt x="199682" y="699008"/>
                    </a:lnTo>
                    <a:lnTo>
                      <a:pt x="214249" y="705942"/>
                    </a:lnTo>
                    <a:lnTo>
                      <a:pt x="291274" y="545592"/>
                    </a:lnTo>
                    <a:lnTo>
                      <a:pt x="426796" y="548678"/>
                    </a:lnTo>
                    <a:lnTo>
                      <a:pt x="354596" y="699008"/>
                    </a:lnTo>
                    <a:lnTo>
                      <a:pt x="369277" y="705942"/>
                    </a:lnTo>
                    <a:lnTo>
                      <a:pt x="444627" y="549084"/>
                    </a:lnTo>
                    <a:lnTo>
                      <a:pt x="559689" y="551700"/>
                    </a:lnTo>
                    <a:lnTo>
                      <a:pt x="488924" y="699008"/>
                    </a:lnTo>
                    <a:lnTo>
                      <a:pt x="503542" y="705942"/>
                    </a:lnTo>
                    <a:lnTo>
                      <a:pt x="577443" y="552107"/>
                    </a:lnTo>
                    <a:lnTo>
                      <a:pt x="712965" y="555193"/>
                    </a:lnTo>
                    <a:lnTo>
                      <a:pt x="643890" y="699008"/>
                    </a:lnTo>
                    <a:lnTo>
                      <a:pt x="658507" y="705942"/>
                    </a:lnTo>
                    <a:lnTo>
                      <a:pt x="730758" y="555599"/>
                    </a:lnTo>
                    <a:lnTo>
                      <a:pt x="845832" y="558215"/>
                    </a:lnTo>
                    <a:lnTo>
                      <a:pt x="778192" y="699008"/>
                    </a:lnTo>
                    <a:lnTo>
                      <a:pt x="792835" y="705942"/>
                    </a:lnTo>
                    <a:lnTo>
                      <a:pt x="863612" y="558622"/>
                    </a:lnTo>
                    <a:lnTo>
                      <a:pt x="999070" y="561708"/>
                    </a:lnTo>
                    <a:lnTo>
                      <a:pt x="933107" y="699008"/>
                    </a:lnTo>
                    <a:lnTo>
                      <a:pt x="947750" y="705942"/>
                    </a:lnTo>
                    <a:lnTo>
                      <a:pt x="1016876" y="562114"/>
                    </a:lnTo>
                    <a:lnTo>
                      <a:pt x="1131963" y="564730"/>
                    </a:lnTo>
                    <a:lnTo>
                      <a:pt x="1067473" y="699008"/>
                    </a:lnTo>
                    <a:lnTo>
                      <a:pt x="1082167" y="705942"/>
                    </a:lnTo>
                    <a:lnTo>
                      <a:pt x="1149794" y="565137"/>
                    </a:lnTo>
                    <a:lnTo>
                      <a:pt x="1318907" y="568985"/>
                    </a:lnTo>
                    <a:lnTo>
                      <a:pt x="1319682" y="536448"/>
                    </a:lnTo>
                    <a:lnTo>
                      <a:pt x="1165250" y="532955"/>
                    </a:lnTo>
                    <a:lnTo>
                      <a:pt x="1228940" y="400367"/>
                    </a:lnTo>
                    <a:lnTo>
                      <a:pt x="1395768" y="404190"/>
                    </a:lnTo>
                    <a:lnTo>
                      <a:pt x="1396568" y="371690"/>
                    </a:lnTo>
                    <a:lnTo>
                      <a:pt x="1244396" y="368211"/>
                    </a:lnTo>
                    <a:lnTo>
                      <a:pt x="1329639" y="190754"/>
                    </a:lnTo>
                    <a:lnTo>
                      <a:pt x="1491386" y="194500"/>
                    </a:lnTo>
                    <a:lnTo>
                      <a:pt x="1492186" y="162052"/>
                    </a:lnTo>
                    <a:close/>
                  </a:path>
                </a:pathLst>
              </a:custGeom>
              <a:solidFill>
                <a:srgbClr val="428F69"/>
              </a:solidFill>
            </p:spPr>
            <p:txBody>
              <a:bodyPr wrap="square" lIns="0" tIns="0" rIns="0" bIns="0" rtlCol="0"/>
              <a:lstStyle/>
              <a:p>
                <a:endParaRPr/>
              </a:p>
            </p:txBody>
          </p:sp>
          <p:sp>
            <p:nvSpPr>
              <p:cNvPr id="82" name="object 20">
                <a:extLst>
                  <a:ext uri="{FF2B5EF4-FFF2-40B4-BE49-F238E27FC236}">
                    <a16:creationId xmlns:a16="http://schemas.microsoft.com/office/drawing/2014/main" id="{91E394F1-767E-4A2B-AAA5-F0DC51A6FC66}"/>
                  </a:ext>
                </a:extLst>
              </p:cNvPr>
              <p:cNvSpPr/>
              <p:nvPr/>
            </p:nvSpPr>
            <p:spPr>
              <a:xfrm>
                <a:off x="11121806" y="9902022"/>
                <a:ext cx="1314582" cy="198999"/>
              </a:xfrm>
              <a:custGeom>
                <a:avLst/>
                <a:gdLst/>
                <a:ahLst/>
                <a:cxnLst/>
                <a:rect l="l" t="t" r="r" b="b"/>
                <a:pathLst>
                  <a:path w="1405255" h="212725">
                    <a:moveTo>
                      <a:pt x="111137" y="0"/>
                    </a:moveTo>
                    <a:lnTo>
                      <a:pt x="0" y="209805"/>
                    </a:lnTo>
                    <a:lnTo>
                      <a:pt x="1306735" y="212213"/>
                    </a:lnTo>
                    <a:lnTo>
                      <a:pt x="1405255" y="5067"/>
                    </a:lnTo>
                    <a:lnTo>
                      <a:pt x="111137" y="0"/>
                    </a:lnTo>
                    <a:close/>
                  </a:path>
                </a:pathLst>
              </a:custGeom>
              <a:solidFill>
                <a:srgbClr val="FFFFFF">
                  <a:alpha val="19999"/>
                </a:srgbClr>
              </a:solidFill>
            </p:spPr>
            <p:txBody>
              <a:bodyPr wrap="square" lIns="0" tIns="0" rIns="0" bIns="0" rtlCol="0"/>
              <a:lstStyle/>
              <a:p>
                <a:endParaRPr/>
              </a:p>
            </p:txBody>
          </p:sp>
          <p:sp>
            <p:nvSpPr>
              <p:cNvPr id="83" name="object 21">
                <a:extLst>
                  <a:ext uri="{FF2B5EF4-FFF2-40B4-BE49-F238E27FC236}">
                    <a16:creationId xmlns:a16="http://schemas.microsoft.com/office/drawing/2014/main" id="{AA9708FF-26DA-4F49-913F-C9CD7E2FED48}"/>
                  </a:ext>
                </a:extLst>
              </p:cNvPr>
              <p:cNvSpPr/>
              <p:nvPr/>
            </p:nvSpPr>
            <p:spPr>
              <a:xfrm>
                <a:off x="10913272" y="9915737"/>
                <a:ext cx="1520710" cy="627293"/>
              </a:xfrm>
              <a:custGeom>
                <a:avLst/>
                <a:gdLst/>
                <a:ahLst/>
                <a:cxnLst/>
                <a:rect l="l" t="t" r="r" b="b"/>
                <a:pathLst>
                  <a:path w="1625600" h="670560">
                    <a:moveTo>
                      <a:pt x="1625511" y="6286"/>
                    </a:moveTo>
                    <a:lnTo>
                      <a:pt x="1413586" y="5600"/>
                    </a:lnTo>
                    <a:lnTo>
                      <a:pt x="1415415" y="3810"/>
                    </a:lnTo>
                    <a:lnTo>
                      <a:pt x="1299146" y="0"/>
                    </a:lnTo>
                    <a:lnTo>
                      <a:pt x="1293507" y="5194"/>
                    </a:lnTo>
                    <a:lnTo>
                      <a:pt x="872871" y="3822"/>
                    </a:lnTo>
                    <a:lnTo>
                      <a:pt x="0" y="665365"/>
                    </a:lnTo>
                    <a:lnTo>
                      <a:pt x="468274" y="665365"/>
                    </a:lnTo>
                    <a:lnTo>
                      <a:pt x="1003363" y="198907"/>
                    </a:lnTo>
                    <a:lnTo>
                      <a:pt x="1033856" y="244487"/>
                    </a:lnTo>
                    <a:lnTo>
                      <a:pt x="575856" y="666584"/>
                    </a:lnTo>
                    <a:lnTo>
                      <a:pt x="733425" y="670318"/>
                    </a:lnTo>
                    <a:lnTo>
                      <a:pt x="1087335" y="324434"/>
                    </a:lnTo>
                    <a:lnTo>
                      <a:pt x="1315427" y="665365"/>
                    </a:lnTo>
                    <a:lnTo>
                      <a:pt x="1625511" y="6286"/>
                    </a:lnTo>
                    <a:close/>
                  </a:path>
                </a:pathLst>
              </a:custGeom>
              <a:solidFill>
                <a:srgbClr val="FFFFFF">
                  <a:alpha val="9999"/>
                </a:srgbClr>
              </a:solidFill>
            </p:spPr>
            <p:txBody>
              <a:bodyPr wrap="square" lIns="0" tIns="0" rIns="0" bIns="0" rtlCol="0"/>
              <a:lstStyle/>
              <a:p>
                <a:endParaRPr/>
              </a:p>
            </p:txBody>
          </p:sp>
          <p:sp>
            <p:nvSpPr>
              <p:cNvPr id="84" name="object 22">
                <a:extLst>
                  <a:ext uri="{FF2B5EF4-FFF2-40B4-BE49-F238E27FC236}">
                    <a16:creationId xmlns:a16="http://schemas.microsoft.com/office/drawing/2014/main" id="{2EE99B70-DA95-4787-8D1F-B6921DF0CA52}"/>
                  </a:ext>
                </a:extLst>
              </p:cNvPr>
              <p:cNvSpPr/>
              <p:nvPr/>
            </p:nvSpPr>
            <p:spPr>
              <a:xfrm>
                <a:off x="11078801" y="8557072"/>
                <a:ext cx="1623476" cy="698576"/>
              </a:xfrm>
              <a:custGeom>
                <a:avLst/>
                <a:gdLst/>
                <a:ahLst/>
                <a:cxnLst/>
                <a:rect l="l" t="t" r="r" b="b"/>
                <a:pathLst>
                  <a:path w="1735455" h="746760">
                    <a:moveTo>
                      <a:pt x="383213" y="0"/>
                    </a:moveTo>
                    <a:lnTo>
                      <a:pt x="0" y="746427"/>
                    </a:lnTo>
                    <a:lnTo>
                      <a:pt x="1400617" y="746427"/>
                    </a:lnTo>
                    <a:lnTo>
                      <a:pt x="1734910" y="2471"/>
                    </a:lnTo>
                    <a:lnTo>
                      <a:pt x="383213" y="0"/>
                    </a:lnTo>
                    <a:close/>
                  </a:path>
                </a:pathLst>
              </a:custGeom>
              <a:solidFill>
                <a:srgbClr val="C0EAFC"/>
              </a:solidFill>
            </p:spPr>
            <p:txBody>
              <a:bodyPr wrap="square" lIns="0" tIns="0" rIns="0" bIns="0" rtlCol="0"/>
              <a:lstStyle/>
              <a:p>
                <a:endParaRPr/>
              </a:p>
            </p:txBody>
          </p:sp>
          <p:sp>
            <p:nvSpPr>
              <p:cNvPr id="85" name="object 23">
                <a:extLst>
                  <a:ext uri="{FF2B5EF4-FFF2-40B4-BE49-F238E27FC236}">
                    <a16:creationId xmlns:a16="http://schemas.microsoft.com/office/drawing/2014/main" id="{0F25683A-618D-4BCE-9D23-F72BFE21E14D}"/>
                  </a:ext>
                </a:extLst>
              </p:cNvPr>
              <p:cNvSpPr/>
              <p:nvPr/>
            </p:nvSpPr>
            <p:spPr>
              <a:xfrm>
                <a:off x="10982197" y="8557072"/>
                <a:ext cx="1623476" cy="698576"/>
              </a:xfrm>
              <a:custGeom>
                <a:avLst/>
                <a:gdLst/>
                <a:ahLst/>
                <a:cxnLst/>
                <a:rect l="l" t="t" r="r" b="b"/>
                <a:pathLst>
                  <a:path w="1735455" h="746760">
                    <a:moveTo>
                      <a:pt x="383140" y="0"/>
                    </a:moveTo>
                    <a:lnTo>
                      <a:pt x="0" y="746427"/>
                    </a:lnTo>
                    <a:lnTo>
                      <a:pt x="1400617" y="746427"/>
                    </a:lnTo>
                    <a:lnTo>
                      <a:pt x="1734920" y="2471"/>
                    </a:lnTo>
                    <a:lnTo>
                      <a:pt x="383140" y="0"/>
                    </a:lnTo>
                    <a:close/>
                  </a:path>
                </a:pathLst>
              </a:custGeom>
              <a:solidFill>
                <a:srgbClr val="66A485"/>
              </a:solidFill>
            </p:spPr>
            <p:txBody>
              <a:bodyPr wrap="square" lIns="0" tIns="0" rIns="0" bIns="0" rtlCol="0"/>
              <a:lstStyle/>
              <a:p>
                <a:endParaRPr/>
              </a:p>
            </p:txBody>
          </p:sp>
          <p:sp>
            <p:nvSpPr>
              <p:cNvPr id="86" name="object 24">
                <a:extLst>
                  <a:ext uri="{FF2B5EF4-FFF2-40B4-BE49-F238E27FC236}">
                    <a16:creationId xmlns:a16="http://schemas.microsoft.com/office/drawing/2014/main" id="{A7B8E81A-8141-46E6-A070-256175A9CA96}"/>
                  </a:ext>
                </a:extLst>
              </p:cNvPr>
              <p:cNvSpPr/>
              <p:nvPr/>
            </p:nvSpPr>
            <p:spPr>
              <a:xfrm>
                <a:off x="11004737" y="8571213"/>
                <a:ext cx="1573577" cy="665905"/>
              </a:xfrm>
              <a:custGeom>
                <a:avLst/>
                <a:gdLst/>
                <a:ahLst/>
                <a:cxnLst/>
                <a:rect l="l" t="t" r="r" b="b"/>
                <a:pathLst>
                  <a:path w="1682115" h="711835">
                    <a:moveTo>
                      <a:pt x="371255" y="0"/>
                    </a:moveTo>
                    <a:lnTo>
                      <a:pt x="0" y="711339"/>
                    </a:lnTo>
                    <a:lnTo>
                      <a:pt x="1357414" y="711339"/>
                    </a:lnTo>
                    <a:lnTo>
                      <a:pt x="1681509" y="2408"/>
                    </a:lnTo>
                    <a:lnTo>
                      <a:pt x="371255" y="0"/>
                    </a:lnTo>
                    <a:close/>
                  </a:path>
                </a:pathLst>
              </a:custGeom>
              <a:solidFill>
                <a:srgbClr val="428F69"/>
              </a:solidFill>
            </p:spPr>
            <p:txBody>
              <a:bodyPr wrap="square" lIns="0" tIns="0" rIns="0" bIns="0" rtlCol="0"/>
              <a:lstStyle/>
              <a:p>
                <a:endParaRPr/>
              </a:p>
            </p:txBody>
          </p:sp>
          <p:sp>
            <p:nvSpPr>
              <p:cNvPr id="87" name="object 25">
                <a:extLst>
                  <a:ext uri="{FF2B5EF4-FFF2-40B4-BE49-F238E27FC236}">
                    <a16:creationId xmlns:a16="http://schemas.microsoft.com/office/drawing/2014/main" id="{306F58F4-C27D-4E20-98E6-5EBF3941CC54}"/>
                  </a:ext>
                </a:extLst>
              </p:cNvPr>
              <p:cNvSpPr/>
              <p:nvPr/>
            </p:nvSpPr>
            <p:spPr>
              <a:xfrm>
                <a:off x="11034615" y="8592046"/>
                <a:ext cx="1520710" cy="621353"/>
              </a:xfrm>
              <a:custGeom>
                <a:avLst/>
                <a:gdLst/>
                <a:ahLst/>
                <a:cxnLst/>
                <a:rect l="l" t="t" r="r" b="b"/>
                <a:pathLst>
                  <a:path w="1625600" h="664210">
                    <a:moveTo>
                      <a:pt x="347685" y="0"/>
                    </a:moveTo>
                    <a:lnTo>
                      <a:pt x="0" y="664105"/>
                    </a:lnTo>
                    <a:lnTo>
                      <a:pt x="1315415" y="664105"/>
                    </a:lnTo>
                    <a:lnTo>
                      <a:pt x="1625500" y="5036"/>
                    </a:lnTo>
                    <a:lnTo>
                      <a:pt x="347685" y="0"/>
                    </a:lnTo>
                    <a:close/>
                  </a:path>
                </a:pathLst>
              </a:custGeom>
              <a:solidFill>
                <a:srgbClr val="A4C9B7"/>
              </a:solidFill>
            </p:spPr>
            <p:txBody>
              <a:bodyPr wrap="square" lIns="0" tIns="0" rIns="0" bIns="0" rtlCol="0"/>
              <a:lstStyle/>
              <a:p>
                <a:endParaRPr/>
              </a:p>
            </p:txBody>
          </p:sp>
          <p:sp>
            <p:nvSpPr>
              <p:cNvPr id="88" name="object 26">
                <a:extLst>
                  <a:ext uri="{FF2B5EF4-FFF2-40B4-BE49-F238E27FC236}">
                    <a16:creationId xmlns:a16="http://schemas.microsoft.com/office/drawing/2014/main" id="{99AAEA21-5C81-436D-A3EE-52B388DC461F}"/>
                  </a:ext>
                </a:extLst>
              </p:cNvPr>
              <p:cNvSpPr/>
              <p:nvPr/>
            </p:nvSpPr>
            <p:spPr>
              <a:xfrm>
                <a:off x="11032057" y="8592750"/>
                <a:ext cx="724119" cy="621353"/>
              </a:xfrm>
              <a:custGeom>
                <a:avLst/>
                <a:gdLst/>
                <a:ahLst/>
                <a:cxnLst/>
                <a:rect l="l" t="t" r="r" b="b"/>
                <a:pathLst>
                  <a:path w="774065" h="664210">
                    <a:moveTo>
                      <a:pt x="347947" y="0"/>
                    </a:moveTo>
                    <a:lnTo>
                      <a:pt x="0" y="663927"/>
                    </a:lnTo>
                    <a:lnTo>
                      <a:pt x="427044" y="663927"/>
                    </a:lnTo>
                    <a:lnTo>
                      <a:pt x="774018" y="1549"/>
                    </a:lnTo>
                    <a:lnTo>
                      <a:pt x="347947" y="0"/>
                    </a:lnTo>
                    <a:close/>
                  </a:path>
                </a:pathLst>
              </a:custGeom>
              <a:solidFill>
                <a:srgbClr val="000000">
                  <a:alpha val="19999"/>
                </a:srgbClr>
              </a:solidFill>
            </p:spPr>
            <p:txBody>
              <a:bodyPr wrap="square" lIns="0" tIns="0" rIns="0" bIns="0" rtlCol="0"/>
              <a:lstStyle/>
              <a:p>
                <a:endParaRPr/>
              </a:p>
            </p:txBody>
          </p:sp>
          <p:sp>
            <p:nvSpPr>
              <p:cNvPr id="89" name="object 27">
                <a:extLst>
                  <a:ext uri="{FF2B5EF4-FFF2-40B4-BE49-F238E27FC236}">
                    <a16:creationId xmlns:a16="http://schemas.microsoft.com/office/drawing/2014/main" id="{B5221544-8656-4E2F-9E76-155D461648B7}"/>
                  </a:ext>
                </a:extLst>
              </p:cNvPr>
              <p:cNvSpPr/>
              <p:nvPr/>
            </p:nvSpPr>
            <p:spPr>
              <a:xfrm>
                <a:off x="11098692" y="8574792"/>
                <a:ext cx="1395964" cy="660558"/>
              </a:xfrm>
              <a:custGeom>
                <a:avLst/>
                <a:gdLst/>
                <a:ahLst/>
                <a:cxnLst/>
                <a:rect l="l" t="t" r="r" b="b"/>
                <a:pathLst>
                  <a:path w="1492250" h="706119">
                    <a:moveTo>
                      <a:pt x="1492173" y="162052"/>
                    </a:moveTo>
                    <a:lnTo>
                      <a:pt x="1345031" y="158635"/>
                    </a:lnTo>
                    <a:lnTo>
                      <a:pt x="1417853" y="7035"/>
                    </a:lnTo>
                    <a:lnTo>
                      <a:pt x="1403197" y="0"/>
                    </a:lnTo>
                    <a:lnTo>
                      <a:pt x="1327200" y="158229"/>
                    </a:lnTo>
                    <a:lnTo>
                      <a:pt x="1311783" y="157873"/>
                    </a:lnTo>
                    <a:lnTo>
                      <a:pt x="1311783" y="190334"/>
                    </a:lnTo>
                    <a:lnTo>
                      <a:pt x="1226540" y="367804"/>
                    </a:lnTo>
                    <a:lnTo>
                      <a:pt x="1211097" y="367461"/>
                    </a:lnTo>
                    <a:lnTo>
                      <a:pt x="1211097" y="399961"/>
                    </a:lnTo>
                    <a:lnTo>
                      <a:pt x="1147406" y="532574"/>
                    </a:lnTo>
                    <a:lnTo>
                      <a:pt x="1032344" y="529958"/>
                    </a:lnTo>
                    <a:lnTo>
                      <a:pt x="1096086" y="397319"/>
                    </a:lnTo>
                    <a:lnTo>
                      <a:pt x="1211097" y="399961"/>
                    </a:lnTo>
                    <a:lnTo>
                      <a:pt x="1211097" y="367461"/>
                    </a:lnTo>
                    <a:lnTo>
                      <a:pt x="1111542" y="365175"/>
                    </a:lnTo>
                    <a:lnTo>
                      <a:pt x="1196848" y="187667"/>
                    </a:lnTo>
                    <a:lnTo>
                      <a:pt x="1311783" y="190334"/>
                    </a:lnTo>
                    <a:lnTo>
                      <a:pt x="1311783" y="157873"/>
                    </a:lnTo>
                    <a:lnTo>
                      <a:pt x="1212278" y="155549"/>
                    </a:lnTo>
                    <a:lnTo>
                      <a:pt x="1283665" y="7035"/>
                    </a:lnTo>
                    <a:lnTo>
                      <a:pt x="1268971" y="0"/>
                    </a:lnTo>
                    <a:lnTo>
                      <a:pt x="1194409" y="155143"/>
                    </a:lnTo>
                    <a:lnTo>
                      <a:pt x="1178979" y="154787"/>
                    </a:lnTo>
                    <a:lnTo>
                      <a:pt x="1178979" y="187248"/>
                    </a:lnTo>
                    <a:lnTo>
                      <a:pt x="1093673" y="364769"/>
                    </a:lnTo>
                    <a:lnTo>
                      <a:pt x="1078217" y="364426"/>
                    </a:lnTo>
                    <a:lnTo>
                      <a:pt x="1078217" y="396913"/>
                    </a:lnTo>
                    <a:lnTo>
                      <a:pt x="1014476" y="529551"/>
                    </a:lnTo>
                    <a:lnTo>
                      <a:pt x="879030" y="526478"/>
                    </a:lnTo>
                    <a:lnTo>
                      <a:pt x="942771" y="393801"/>
                    </a:lnTo>
                    <a:lnTo>
                      <a:pt x="1078217" y="396913"/>
                    </a:lnTo>
                    <a:lnTo>
                      <a:pt x="1078217" y="364426"/>
                    </a:lnTo>
                    <a:lnTo>
                      <a:pt x="958215" y="361670"/>
                    </a:lnTo>
                    <a:lnTo>
                      <a:pt x="1043520" y="184111"/>
                    </a:lnTo>
                    <a:lnTo>
                      <a:pt x="1178979" y="187248"/>
                    </a:lnTo>
                    <a:lnTo>
                      <a:pt x="1178979" y="154787"/>
                    </a:lnTo>
                    <a:lnTo>
                      <a:pt x="1058951" y="151993"/>
                    </a:lnTo>
                    <a:lnTo>
                      <a:pt x="1128598" y="7035"/>
                    </a:lnTo>
                    <a:lnTo>
                      <a:pt x="1114018" y="0"/>
                    </a:lnTo>
                    <a:lnTo>
                      <a:pt x="1041184" y="151574"/>
                    </a:lnTo>
                    <a:lnTo>
                      <a:pt x="1025753" y="151218"/>
                    </a:lnTo>
                    <a:lnTo>
                      <a:pt x="1025753" y="183705"/>
                    </a:lnTo>
                    <a:lnTo>
                      <a:pt x="940447" y="361264"/>
                    </a:lnTo>
                    <a:lnTo>
                      <a:pt x="925004" y="360921"/>
                    </a:lnTo>
                    <a:lnTo>
                      <a:pt x="925004" y="393395"/>
                    </a:lnTo>
                    <a:lnTo>
                      <a:pt x="861263" y="526072"/>
                    </a:lnTo>
                    <a:lnTo>
                      <a:pt x="746163" y="523455"/>
                    </a:lnTo>
                    <a:lnTo>
                      <a:pt x="809942" y="390766"/>
                    </a:lnTo>
                    <a:lnTo>
                      <a:pt x="925004" y="393395"/>
                    </a:lnTo>
                    <a:lnTo>
                      <a:pt x="925004" y="360921"/>
                    </a:lnTo>
                    <a:lnTo>
                      <a:pt x="825385" y="358635"/>
                    </a:lnTo>
                    <a:lnTo>
                      <a:pt x="910742" y="181038"/>
                    </a:lnTo>
                    <a:lnTo>
                      <a:pt x="1025753" y="183705"/>
                    </a:lnTo>
                    <a:lnTo>
                      <a:pt x="1025753" y="151218"/>
                    </a:lnTo>
                    <a:lnTo>
                      <a:pt x="926185" y="148907"/>
                    </a:lnTo>
                    <a:lnTo>
                      <a:pt x="994371" y="7035"/>
                    </a:lnTo>
                    <a:lnTo>
                      <a:pt x="979639" y="0"/>
                    </a:lnTo>
                    <a:lnTo>
                      <a:pt x="908304" y="148488"/>
                    </a:lnTo>
                    <a:lnTo>
                      <a:pt x="892873" y="148132"/>
                    </a:lnTo>
                    <a:lnTo>
                      <a:pt x="892873" y="180619"/>
                    </a:lnTo>
                    <a:lnTo>
                      <a:pt x="807554" y="358228"/>
                    </a:lnTo>
                    <a:lnTo>
                      <a:pt x="792124" y="357886"/>
                    </a:lnTo>
                    <a:lnTo>
                      <a:pt x="792124" y="390347"/>
                    </a:lnTo>
                    <a:lnTo>
                      <a:pt x="728383" y="523049"/>
                    </a:lnTo>
                    <a:lnTo>
                      <a:pt x="592886" y="519976"/>
                    </a:lnTo>
                    <a:lnTo>
                      <a:pt x="656653" y="387248"/>
                    </a:lnTo>
                    <a:lnTo>
                      <a:pt x="792124" y="390347"/>
                    </a:lnTo>
                    <a:lnTo>
                      <a:pt x="792124" y="357886"/>
                    </a:lnTo>
                    <a:lnTo>
                      <a:pt x="672071" y="355130"/>
                    </a:lnTo>
                    <a:lnTo>
                      <a:pt x="757415" y="177482"/>
                    </a:lnTo>
                    <a:lnTo>
                      <a:pt x="892873" y="180619"/>
                    </a:lnTo>
                    <a:lnTo>
                      <a:pt x="892873" y="148132"/>
                    </a:lnTo>
                    <a:lnTo>
                      <a:pt x="772858" y="145338"/>
                    </a:lnTo>
                    <a:lnTo>
                      <a:pt x="839304" y="7035"/>
                    </a:lnTo>
                    <a:lnTo>
                      <a:pt x="824687" y="0"/>
                    </a:lnTo>
                    <a:lnTo>
                      <a:pt x="755065" y="144932"/>
                    </a:lnTo>
                    <a:lnTo>
                      <a:pt x="739635" y="144576"/>
                    </a:lnTo>
                    <a:lnTo>
                      <a:pt x="739635" y="177076"/>
                    </a:lnTo>
                    <a:lnTo>
                      <a:pt x="654291" y="354723"/>
                    </a:lnTo>
                    <a:lnTo>
                      <a:pt x="638873" y="354380"/>
                    </a:lnTo>
                    <a:lnTo>
                      <a:pt x="638873" y="386842"/>
                    </a:lnTo>
                    <a:lnTo>
                      <a:pt x="575106" y="519582"/>
                    </a:lnTo>
                    <a:lnTo>
                      <a:pt x="460057" y="516966"/>
                    </a:lnTo>
                    <a:lnTo>
                      <a:pt x="523836" y="384200"/>
                    </a:lnTo>
                    <a:lnTo>
                      <a:pt x="638873" y="386842"/>
                    </a:lnTo>
                    <a:lnTo>
                      <a:pt x="638873" y="354380"/>
                    </a:lnTo>
                    <a:lnTo>
                      <a:pt x="539254" y="352094"/>
                    </a:lnTo>
                    <a:lnTo>
                      <a:pt x="624611" y="174409"/>
                    </a:lnTo>
                    <a:lnTo>
                      <a:pt x="739635" y="177076"/>
                    </a:lnTo>
                    <a:lnTo>
                      <a:pt x="739635" y="144576"/>
                    </a:lnTo>
                    <a:lnTo>
                      <a:pt x="640041" y="142252"/>
                    </a:lnTo>
                    <a:lnTo>
                      <a:pt x="705002" y="7035"/>
                    </a:lnTo>
                    <a:lnTo>
                      <a:pt x="690321" y="0"/>
                    </a:lnTo>
                    <a:lnTo>
                      <a:pt x="622185" y="141846"/>
                    </a:lnTo>
                    <a:lnTo>
                      <a:pt x="606742" y="141490"/>
                    </a:lnTo>
                    <a:lnTo>
                      <a:pt x="606742" y="173990"/>
                    </a:lnTo>
                    <a:lnTo>
                      <a:pt x="521385" y="351688"/>
                    </a:lnTo>
                    <a:lnTo>
                      <a:pt x="505980" y="351345"/>
                    </a:lnTo>
                    <a:lnTo>
                      <a:pt x="505980" y="383794"/>
                    </a:lnTo>
                    <a:lnTo>
                      <a:pt x="442214" y="516559"/>
                    </a:lnTo>
                    <a:lnTo>
                      <a:pt x="306705" y="513486"/>
                    </a:lnTo>
                    <a:lnTo>
                      <a:pt x="370497" y="380682"/>
                    </a:lnTo>
                    <a:lnTo>
                      <a:pt x="505980" y="383794"/>
                    </a:lnTo>
                    <a:lnTo>
                      <a:pt x="505980" y="351345"/>
                    </a:lnTo>
                    <a:lnTo>
                      <a:pt x="385902" y="348602"/>
                    </a:lnTo>
                    <a:lnTo>
                      <a:pt x="471284" y="170853"/>
                    </a:lnTo>
                    <a:lnTo>
                      <a:pt x="606742" y="173990"/>
                    </a:lnTo>
                    <a:lnTo>
                      <a:pt x="606742" y="141490"/>
                    </a:lnTo>
                    <a:lnTo>
                      <a:pt x="486727" y="138696"/>
                    </a:lnTo>
                    <a:lnTo>
                      <a:pt x="549973" y="7035"/>
                    </a:lnTo>
                    <a:lnTo>
                      <a:pt x="535355" y="0"/>
                    </a:lnTo>
                    <a:lnTo>
                      <a:pt x="468934" y="138277"/>
                    </a:lnTo>
                    <a:lnTo>
                      <a:pt x="453491" y="137922"/>
                    </a:lnTo>
                    <a:lnTo>
                      <a:pt x="453491" y="170434"/>
                    </a:lnTo>
                    <a:lnTo>
                      <a:pt x="368122" y="348195"/>
                    </a:lnTo>
                    <a:lnTo>
                      <a:pt x="352704" y="347853"/>
                    </a:lnTo>
                    <a:lnTo>
                      <a:pt x="352704" y="380276"/>
                    </a:lnTo>
                    <a:lnTo>
                      <a:pt x="288925" y="513080"/>
                    </a:lnTo>
                    <a:lnTo>
                      <a:pt x="173888" y="510463"/>
                    </a:lnTo>
                    <a:lnTo>
                      <a:pt x="237693" y="377634"/>
                    </a:lnTo>
                    <a:lnTo>
                      <a:pt x="352704" y="380276"/>
                    </a:lnTo>
                    <a:lnTo>
                      <a:pt x="352704" y="347853"/>
                    </a:lnTo>
                    <a:lnTo>
                      <a:pt x="253098" y="345567"/>
                    </a:lnTo>
                    <a:lnTo>
                      <a:pt x="338493" y="167779"/>
                    </a:lnTo>
                    <a:lnTo>
                      <a:pt x="453491" y="170434"/>
                    </a:lnTo>
                    <a:lnTo>
                      <a:pt x="453491" y="137922"/>
                    </a:lnTo>
                    <a:lnTo>
                      <a:pt x="353949" y="135610"/>
                    </a:lnTo>
                    <a:lnTo>
                      <a:pt x="415709" y="7035"/>
                    </a:lnTo>
                    <a:lnTo>
                      <a:pt x="401167" y="0"/>
                    </a:lnTo>
                    <a:lnTo>
                      <a:pt x="336194" y="135204"/>
                    </a:lnTo>
                    <a:lnTo>
                      <a:pt x="199517" y="132016"/>
                    </a:lnTo>
                    <a:lnTo>
                      <a:pt x="198729" y="164528"/>
                    </a:lnTo>
                    <a:lnTo>
                      <a:pt x="320751" y="167360"/>
                    </a:lnTo>
                    <a:lnTo>
                      <a:pt x="235318" y="345160"/>
                    </a:lnTo>
                    <a:lnTo>
                      <a:pt x="90106" y="341833"/>
                    </a:lnTo>
                    <a:lnTo>
                      <a:pt x="89509" y="374230"/>
                    </a:lnTo>
                    <a:lnTo>
                      <a:pt x="219900" y="377228"/>
                    </a:lnTo>
                    <a:lnTo>
                      <a:pt x="156070" y="510057"/>
                    </a:lnTo>
                    <a:lnTo>
                      <a:pt x="609" y="506526"/>
                    </a:lnTo>
                    <a:lnTo>
                      <a:pt x="0" y="538949"/>
                    </a:lnTo>
                    <a:lnTo>
                      <a:pt x="140652" y="542163"/>
                    </a:lnTo>
                    <a:lnTo>
                      <a:pt x="65290" y="699008"/>
                    </a:lnTo>
                    <a:lnTo>
                      <a:pt x="79984" y="705980"/>
                    </a:lnTo>
                    <a:lnTo>
                      <a:pt x="158470" y="542569"/>
                    </a:lnTo>
                    <a:lnTo>
                      <a:pt x="273507" y="545185"/>
                    </a:lnTo>
                    <a:lnTo>
                      <a:pt x="199631" y="699008"/>
                    </a:lnTo>
                    <a:lnTo>
                      <a:pt x="214249" y="705980"/>
                    </a:lnTo>
                    <a:lnTo>
                      <a:pt x="291287" y="545592"/>
                    </a:lnTo>
                    <a:lnTo>
                      <a:pt x="426783" y="548678"/>
                    </a:lnTo>
                    <a:lnTo>
                      <a:pt x="354584" y="699008"/>
                    </a:lnTo>
                    <a:lnTo>
                      <a:pt x="369277" y="705980"/>
                    </a:lnTo>
                    <a:lnTo>
                      <a:pt x="444639" y="549084"/>
                    </a:lnTo>
                    <a:lnTo>
                      <a:pt x="559676" y="551700"/>
                    </a:lnTo>
                    <a:lnTo>
                      <a:pt x="488924" y="699008"/>
                    </a:lnTo>
                    <a:lnTo>
                      <a:pt x="503542" y="705980"/>
                    </a:lnTo>
                    <a:lnTo>
                      <a:pt x="577456" y="552107"/>
                    </a:lnTo>
                    <a:lnTo>
                      <a:pt x="712939" y="555193"/>
                    </a:lnTo>
                    <a:lnTo>
                      <a:pt x="643864" y="699008"/>
                    </a:lnTo>
                    <a:lnTo>
                      <a:pt x="658456" y="705980"/>
                    </a:lnTo>
                    <a:lnTo>
                      <a:pt x="730719" y="555599"/>
                    </a:lnTo>
                    <a:lnTo>
                      <a:pt x="845820" y="558215"/>
                    </a:lnTo>
                    <a:lnTo>
                      <a:pt x="778179" y="699008"/>
                    </a:lnTo>
                    <a:lnTo>
                      <a:pt x="792797" y="705980"/>
                    </a:lnTo>
                    <a:lnTo>
                      <a:pt x="863587" y="558622"/>
                    </a:lnTo>
                    <a:lnTo>
                      <a:pt x="999032" y="561708"/>
                    </a:lnTo>
                    <a:lnTo>
                      <a:pt x="933056" y="699008"/>
                    </a:lnTo>
                    <a:lnTo>
                      <a:pt x="947750" y="705980"/>
                    </a:lnTo>
                    <a:lnTo>
                      <a:pt x="1016889" y="562114"/>
                    </a:lnTo>
                    <a:lnTo>
                      <a:pt x="1131951" y="564730"/>
                    </a:lnTo>
                    <a:lnTo>
                      <a:pt x="1067460" y="699008"/>
                    </a:lnTo>
                    <a:lnTo>
                      <a:pt x="1082116" y="705980"/>
                    </a:lnTo>
                    <a:lnTo>
                      <a:pt x="1149756" y="565137"/>
                    </a:lnTo>
                    <a:lnTo>
                      <a:pt x="1318895" y="568985"/>
                    </a:lnTo>
                    <a:lnTo>
                      <a:pt x="1319682" y="536473"/>
                    </a:lnTo>
                    <a:lnTo>
                      <a:pt x="1165212" y="532968"/>
                    </a:lnTo>
                    <a:lnTo>
                      <a:pt x="1228902" y="400367"/>
                    </a:lnTo>
                    <a:lnTo>
                      <a:pt x="1395730" y="404190"/>
                    </a:lnTo>
                    <a:lnTo>
                      <a:pt x="1396517" y="371678"/>
                    </a:lnTo>
                    <a:lnTo>
                      <a:pt x="1244358" y="368211"/>
                    </a:lnTo>
                    <a:lnTo>
                      <a:pt x="1329601" y="190741"/>
                    </a:lnTo>
                    <a:lnTo>
                      <a:pt x="1491373" y="194487"/>
                    </a:lnTo>
                    <a:lnTo>
                      <a:pt x="1492173" y="162052"/>
                    </a:lnTo>
                    <a:close/>
                  </a:path>
                </a:pathLst>
              </a:custGeom>
              <a:solidFill>
                <a:srgbClr val="428F69"/>
              </a:solidFill>
            </p:spPr>
            <p:txBody>
              <a:bodyPr wrap="square" lIns="0" tIns="0" rIns="0" bIns="0" rtlCol="0"/>
              <a:lstStyle/>
              <a:p>
                <a:endParaRPr/>
              </a:p>
            </p:txBody>
          </p:sp>
          <p:sp>
            <p:nvSpPr>
              <p:cNvPr id="90" name="object 28">
                <a:extLst>
                  <a:ext uri="{FF2B5EF4-FFF2-40B4-BE49-F238E27FC236}">
                    <a16:creationId xmlns:a16="http://schemas.microsoft.com/office/drawing/2014/main" id="{163FC27C-08AC-4FCD-8823-750E53E5F989}"/>
                  </a:ext>
                </a:extLst>
              </p:cNvPr>
              <p:cNvSpPr/>
              <p:nvPr/>
            </p:nvSpPr>
            <p:spPr>
              <a:xfrm>
                <a:off x="11255543" y="8569774"/>
                <a:ext cx="1314582" cy="198999"/>
              </a:xfrm>
              <a:custGeom>
                <a:avLst/>
                <a:gdLst/>
                <a:ahLst/>
                <a:cxnLst/>
                <a:rect l="l" t="t" r="r" b="b"/>
                <a:pathLst>
                  <a:path w="1405255" h="212725">
                    <a:moveTo>
                      <a:pt x="111096" y="0"/>
                    </a:moveTo>
                    <a:lnTo>
                      <a:pt x="0" y="209763"/>
                    </a:lnTo>
                    <a:lnTo>
                      <a:pt x="1306724" y="212171"/>
                    </a:lnTo>
                    <a:lnTo>
                      <a:pt x="1405213" y="5026"/>
                    </a:lnTo>
                    <a:lnTo>
                      <a:pt x="111096" y="0"/>
                    </a:lnTo>
                    <a:close/>
                  </a:path>
                </a:pathLst>
              </a:custGeom>
              <a:solidFill>
                <a:srgbClr val="FFFFFF">
                  <a:alpha val="19999"/>
                </a:srgbClr>
              </a:solidFill>
            </p:spPr>
            <p:txBody>
              <a:bodyPr wrap="square" lIns="0" tIns="0" rIns="0" bIns="0" rtlCol="0"/>
              <a:lstStyle/>
              <a:p>
                <a:endParaRPr/>
              </a:p>
            </p:txBody>
          </p:sp>
          <p:sp>
            <p:nvSpPr>
              <p:cNvPr id="91" name="object 29">
                <a:extLst>
                  <a:ext uri="{FF2B5EF4-FFF2-40B4-BE49-F238E27FC236}">
                    <a16:creationId xmlns:a16="http://schemas.microsoft.com/office/drawing/2014/main" id="{B77C8543-05A3-40FA-853C-303D18ED9F0D}"/>
                  </a:ext>
                </a:extLst>
              </p:cNvPr>
              <p:cNvSpPr/>
              <p:nvPr/>
            </p:nvSpPr>
            <p:spPr>
              <a:xfrm>
                <a:off x="11046976" y="8583452"/>
                <a:ext cx="1520710" cy="627293"/>
              </a:xfrm>
              <a:custGeom>
                <a:avLst/>
                <a:gdLst/>
                <a:ahLst/>
                <a:cxnLst/>
                <a:rect l="l" t="t" r="r" b="b"/>
                <a:pathLst>
                  <a:path w="1625600" h="670560">
                    <a:moveTo>
                      <a:pt x="1625536" y="6286"/>
                    </a:moveTo>
                    <a:lnTo>
                      <a:pt x="1413624" y="5600"/>
                    </a:lnTo>
                    <a:lnTo>
                      <a:pt x="1415453" y="3810"/>
                    </a:lnTo>
                    <a:lnTo>
                      <a:pt x="1299184" y="0"/>
                    </a:lnTo>
                    <a:lnTo>
                      <a:pt x="1293545" y="5194"/>
                    </a:lnTo>
                    <a:lnTo>
                      <a:pt x="872858" y="3810"/>
                    </a:lnTo>
                    <a:lnTo>
                      <a:pt x="0" y="665365"/>
                    </a:lnTo>
                    <a:lnTo>
                      <a:pt x="468299" y="665365"/>
                    </a:lnTo>
                    <a:lnTo>
                      <a:pt x="1003388" y="198920"/>
                    </a:lnTo>
                    <a:lnTo>
                      <a:pt x="1033881" y="244500"/>
                    </a:lnTo>
                    <a:lnTo>
                      <a:pt x="575881" y="666584"/>
                    </a:lnTo>
                    <a:lnTo>
                      <a:pt x="733425" y="670318"/>
                    </a:lnTo>
                    <a:lnTo>
                      <a:pt x="1087361" y="324446"/>
                    </a:lnTo>
                    <a:lnTo>
                      <a:pt x="1315453" y="665365"/>
                    </a:lnTo>
                    <a:lnTo>
                      <a:pt x="1625536" y="6286"/>
                    </a:lnTo>
                    <a:close/>
                  </a:path>
                </a:pathLst>
              </a:custGeom>
              <a:solidFill>
                <a:srgbClr val="FFFFFF">
                  <a:alpha val="9999"/>
                </a:srgbClr>
              </a:solidFill>
            </p:spPr>
            <p:txBody>
              <a:bodyPr wrap="square" lIns="0" tIns="0" rIns="0" bIns="0" rtlCol="0"/>
              <a:lstStyle/>
              <a:p>
                <a:endParaRPr/>
              </a:p>
            </p:txBody>
          </p:sp>
        </p:grpSp>
        <p:grpSp>
          <p:nvGrpSpPr>
            <p:cNvPr id="5" name="Group 4">
              <a:extLst>
                <a:ext uri="{FF2B5EF4-FFF2-40B4-BE49-F238E27FC236}">
                  <a16:creationId xmlns:a16="http://schemas.microsoft.com/office/drawing/2014/main" id="{357E4CE3-3B40-48E9-8CF6-0E189DB61118}"/>
                </a:ext>
              </a:extLst>
            </p:cNvPr>
            <p:cNvGrpSpPr>
              <a:grpSpLocks noChangeAspect="1"/>
            </p:cNvGrpSpPr>
            <p:nvPr/>
          </p:nvGrpSpPr>
          <p:grpSpPr>
            <a:xfrm>
              <a:off x="9791196" y="5116873"/>
              <a:ext cx="3542193" cy="2372540"/>
              <a:chOff x="9640693" y="5583715"/>
              <a:chExt cx="2711575" cy="1869196"/>
            </a:xfrm>
          </p:grpSpPr>
          <p:sp>
            <p:nvSpPr>
              <p:cNvPr id="4247" name="object 61">
                <a:extLst>
                  <a:ext uri="{FF2B5EF4-FFF2-40B4-BE49-F238E27FC236}">
                    <a16:creationId xmlns:a16="http://schemas.microsoft.com/office/drawing/2014/main" id="{2274B690-1536-4963-8D62-EE8D0788672F}"/>
                  </a:ext>
                </a:extLst>
              </p:cNvPr>
              <p:cNvSpPr/>
              <p:nvPr/>
            </p:nvSpPr>
            <p:spPr>
              <a:xfrm>
                <a:off x="10483991" y="5986254"/>
                <a:ext cx="1134932" cy="1466657"/>
              </a:xfrm>
              <a:custGeom>
                <a:avLst/>
                <a:gdLst/>
                <a:ahLst/>
                <a:cxnLst/>
                <a:rect l="l" t="t" r="r" b="b"/>
                <a:pathLst>
                  <a:path w="1936750" h="2538095">
                    <a:moveTo>
                      <a:pt x="1646494" y="0"/>
                    </a:moveTo>
                    <a:lnTo>
                      <a:pt x="319215" y="0"/>
                    </a:lnTo>
                    <a:lnTo>
                      <a:pt x="319215" y="925699"/>
                    </a:lnTo>
                    <a:lnTo>
                      <a:pt x="321320" y="925699"/>
                    </a:lnTo>
                    <a:lnTo>
                      <a:pt x="0" y="2537838"/>
                    </a:lnTo>
                    <a:lnTo>
                      <a:pt x="1936359" y="2537838"/>
                    </a:lnTo>
                    <a:lnTo>
                      <a:pt x="1646494" y="925699"/>
                    </a:lnTo>
                    <a:lnTo>
                      <a:pt x="1646494" y="0"/>
                    </a:lnTo>
                    <a:close/>
                  </a:path>
                </a:pathLst>
              </a:custGeom>
              <a:solidFill>
                <a:srgbClr val="DADADF"/>
              </a:solidFill>
            </p:spPr>
            <p:txBody>
              <a:bodyPr wrap="square" lIns="0" tIns="0" rIns="0" bIns="0" rtlCol="0"/>
              <a:lstStyle/>
              <a:p>
                <a:endParaRPr/>
              </a:p>
            </p:txBody>
          </p:sp>
          <p:sp>
            <p:nvSpPr>
              <p:cNvPr id="4248" name="object 62">
                <a:extLst>
                  <a:ext uri="{FF2B5EF4-FFF2-40B4-BE49-F238E27FC236}">
                    <a16:creationId xmlns:a16="http://schemas.microsoft.com/office/drawing/2014/main" id="{3149C9E8-A697-443D-92B1-CE7371A44C41}"/>
                  </a:ext>
                </a:extLst>
              </p:cNvPr>
              <p:cNvSpPr/>
              <p:nvPr/>
            </p:nvSpPr>
            <p:spPr>
              <a:xfrm>
                <a:off x="11153496" y="5986242"/>
                <a:ext cx="465508" cy="1460100"/>
              </a:xfrm>
              <a:custGeom>
                <a:avLst/>
                <a:gdLst/>
                <a:ahLst/>
                <a:cxnLst/>
                <a:rect l="l" t="t" r="r" b="b"/>
                <a:pathLst>
                  <a:path w="794384" h="2538095">
                    <a:moveTo>
                      <a:pt x="503995" y="0"/>
                    </a:moveTo>
                    <a:lnTo>
                      <a:pt x="0" y="0"/>
                    </a:lnTo>
                    <a:lnTo>
                      <a:pt x="0" y="925689"/>
                    </a:lnTo>
                    <a:lnTo>
                      <a:pt x="289802" y="2537849"/>
                    </a:lnTo>
                    <a:lnTo>
                      <a:pt x="793860" y="2537849"/>
                    </a:lnTo>
                    <a:lnTo>
                      <a:pt x="503995" y="925689"/>
                    </a:lnTo>
                    <a:lnTo>
                      <a:pt x="503995" y="0"/>
                    </a:lnTo>
                    <a:close/>
                  </a:path>
                </a:pathLst>
              </a:custGeom>
              <a:solidFill>
                <a:srgbClr val="ECECEC"/>
              </a:solidFill>
            </p:spPr>
            <p:txBody>
              <a:bodyPr wrap="square" lIns="0" tIns="0" rIns="0" bIns="0" rtlCol="0"/>
              <a:lstStyle/>
              <a:p>
                <a:endParaRPr/>
              </a:p>
            </p:txBody>
          </p:sp>
          <p:sp>
            <p:nvSpPr>
              <p:cNvPr id="4249" name="object 63">
                <a:extLst>
                  <a:ext uri="{FF2B5EF4-FFF2-40B4-BE49-F238E27FC236}">
                    <a16:creationId xmlns:a16="http://schemas.microsoft.com/office/drawing/2014/main" id="{BF5E4818-776C-4910-8A1D-C2FE18469CA7}"/>
                  </a:ext>
                </a:extLst>
              </p:cNvPr>
              <p:cNvSpPr/>
              <p:nvPr/>
            </p:nvSpPr>
            <p:spPr>
              <a:xfrm>
                <a:off x="10483182" y="5983191"/>
                <a:ext cx="483742" cy="1453166"/>
              </a:xfrm>
              <a:custGeom>
                <a:avLst/>
                <a:gdLst/>
                <a:ahLst/>
                <a:cxnLst/>
                <a:rect l="l" t="t" r="r" b="b"/>
                <a:pathLst>
                  <a:path w="825500" h="2538095">
                    <a:moveTo>
                      <a:pt x="823252" y="0"/>
                    </a:moveTo>
                    <a:lnTo>
                      <a:pt x="319204" y="0"/>
                    </a:lnTo>
                    <a:lnTo>
                      <a:pt x="319204" y="925710"/>
                    </a:lnTo>
                    <a:lnTo>
                      <a:pt x="321320" y="925710"/>
                    </a:lnTo>
                    <a:lnTo>
                      <a:pt x="0" y="2537870"/>
                    </a:lnTo>
                    <a:lnTo>
                      <a:pt x="504026" y="2537870"/>
                    </a:lnTo>
                    <a:lnTo>
                      <a:pt x="825357" y="925710"/>
                    </a:lnTo>
                    <a:lnTo>
                      <a:pt x="823252" y="925710"/>
                    </a:lnTo>
                    <a:lnTo>
                      <a:pt x="823252" y="0"/>
                    </a:lnTo>
                    <a:close/>
                  </a:path>
                </a:pathLst>
              </a:custGeom>
              <a:solidFill>
                <a:srgbClr val="C1C1BE"/>
              </a:solidFill>
            </p:spPr>
            <p:txBody>
              <a:bodyPr wrap="square" lIns="0" tIns="0" rIns="0" bIns="0" rtlCol="0"/>
              <a:lstStyle/>
              <a:p>
                <a:endParaRPr/>
              </a:p>
            </p:txBody>
          </p:sp>
          <p:sp>
            <p:nvSpPr>
              <p:cNvPr id="4250" name="object 64">
                <a:extLst>
                  <a:ext uri="{FF2B5EF4-FFF2-40B4-BE49-F238E27FC236}">
                    <a16:creationId xmlns:a16="http://schemas.microsoft.com/office/drawing/2014/main" id="{397B4E7B-1475-4B04-961C-8BFF8997FA18}"/>
                  </a:ext>
                </a:extLst>
              </p:cNvPr>
              <p:cNvSpPr/>
              <p:nvPr/>
            </p:nvSpPr>
            <p:spPr>
              <a:xfrm>
                <a:off x="10638240" y="5967971"/>
                <a:ext cx="842082" cy="88549"/>
              </a:xfrm>
              <a:custGeom>
                <a:avLst/>
                <a:gdLst/>
                <a:ahLst/>
                <a:cxnLst/>
                <a:rect l="l" t="t" r="r" b="b"/>
                <a:pathLst>
                  <a:path w="1437004" h="151129">
                    <a:moveTo>
                      <a:pt x="1436490" y="0"/>
                    </a:moveTo>
                    <a:lnTo>
                      <a:pt x="0" y="0"/>
                    </a:lnTo>
                    <a:lnTo>
                      <a:pt x="0" y="150801"/>
                    </a:lnTo>
                    <a:lnTo>
                      <a:pt x="1436490" y="150801"/>
                    </a:lnTo>
                    <a:lnTo>
                      <a:pt x="1436490" y="0"/>
                    </a:lnTo>
                    <a:close/>
                  </a:path>
                </a:pathLst>
              </a:custGeom>
              <a:solidFill>
                <a:srgbClr val="494949"/>
              </a:solidFill>
            </p:spPr>
            <p:txBody>
              <a:bodyPr wrap="square" lIns="0" tIns="0" rIns="0" bIns="0" rtlCol="0"/>
              <a:lstStyle/>
              <a:p>
                <a:endParaRPr/>
              </a:p>
            </p:txBody>
          </p:sp>
          <p:sp>
            <p:nvSpPr>
              <p:cNvPr id="4252" name="object 66">
                <a:extLst>
                  <a:ext uri="{FF2B5EF4-FFF2-40B4-BE49-F238E27FC236}">
                    <a16:creationId xmlns:a16="http://schemas.microsoft.com/office/drawing/2014/main" id="{83630CA1-58E1-4861-8C06-BA0B8964E817}"/>
                  </a:ext>
                </a:extLst>
              </p:cNvPr>
              <p:cNvSpPr/>
              <p:nvPr/>
            </p:nvSpPr>
            <p:spPr>
              <a:xfrm>
                <a:off x="11324392" y="6126662"/>
                <a:ext cx="1027765" cy="1319679"/>
              </a:xfrm>
              <a:custGeom>
                <a:avLst/>
                <a:gdLst/>
                <a:ahLst/>
                <a:cxnLst/>
                <a:rect l="l" t="t" r="r" b="b"/>
                <a:pathLst>
                  <a:path w="1753869" h="2298700">
                    <a:moveTo>
                      <a:pt x="1491043" y="0"/>
                    </a:moveTo>
                    <a:lnTo>
                      <a:pt x="289027" y="0"/>
                    </a:lnTo>
                    <a:lnTo>
                      <a:pt x="289027" y="838320"/>
                    </a:lnTo>
                    <a:lnTo>
                      <a:pt x="290985" y="838320"/>
                    </a:lnTo>
                    <a:lnTo>
                      <a:pt x="0" y="2298202"/>
                    </a:lnTo>
                    <a:lnTo>
                      <a:pt x="1753506" y="2298202"/>
                    </a:lnTo>
                    <a:lnTo>
                      <a:pt x="1491043" y="838320"/>
                    </a:lnTo>
                    <a:lnTo>
                      <a:pt x="1491043" y="0"/>
                    </a:lnTo>
                    <a:close/>
                  </a:path>
                </a:pathLst>
              </a:custGeom>
              <a:solidFill>
                <a:srgbClr val="DADADF"/>
              </a:solidFill>
            </p:spPr>
            <p:txBody>
              <a:bodyPr wrap="square" lIns="0" tIns="0" rIns="0" bIns="0" rtlCol="0"/>
              <a:lstStyle/>
              <a:p>
                <a:endParaRPr/>
              </a:p>
            </p:txBody>
          </p:sp>
          <p:sp>
            <p:nvSpPr>
              <p:cNvPr id="4253" name="object 67">
                <a:extLst>
                  <a:ext uri="{FF2B5EF4-FFF2-40B4-BE49-F238E27FC236}">
                    <a16:creationId xmlns:a16="http://schemas.microsoft.com/office/drawing/2014/main" id="{A045A24E-6BA0-486C-883D-15D29B0A7077}"/>
                  </a:ext>
                </a:extLst>
              </p:cNvPr>
              <p:cNvSpPr/>
              <p:nvPr/>
            </p:nvSpPr>
            <p:spPr>
              <a:xfrm>
                <a:off x="11930669" y="6126646"/>
                <a:ext cx="421599" cy="1319696"/>
              </a:xfrm>
              <a:custGeom>
                <a:avLst/>
                <a:gdLst/>
                <a:ahLst/>
                <a:cxnLst/>
                <a:rect l="l" t="t" r="r" b="b"/>
                <a:pathLst>
                  <a:path w="719455" h="2298700">
                    <a:moveTo>
                      <a:pt x="456436" y="0"/>
                    </a:moveTo>
                    <a:lnTo>
                      <a:pt x="0" y="0"/>
                    </a:lnTo>
                    <a:lnTo>
                      <a:pt x="0" y="838309"/>
                    </a:lnTo>
                    <a:lnTo>
                      <a:pt x="262442" y="2298212"/>
                    </a:lnTo>
                    <a:lnTo>
                      <a:pt x="718899" y="2298212"/>
                    </a:lnTo>
                    <a:lnTo>
                      <a:pt x="456436" y="838309"/>
                    </a:lnTo>
                    <a:lnTo>
                      <a:pt x="456436" y="0"/>
                    </a:lnTo>
                    <a:close/>
                  </a:path>
                </a:pathLst>
              </a:custGeom>
              <a:solidFill>
                <a:srgbClr val="ECECEC"/>
              </a:solidFill>
            </p:spPr>
            <p:txBody>
              <a:bodyPr wrap="square" lIns="0" tIns="0" rIns="0" bIns="0" rtlCol="0"/>
              <a:lstStyle/>
              <a:p>
                <a:endParaRPr/>
              </a:p>
            </p:txBody>
          </p:sp>
          <p:sp>
            <p:nvSpPr>
              <p:cNvPr id="4254" name="object 68">
                <a:extLst>
                  <a:ext uri="{FF2B5EF4-FFF2-40B4-BE49-F238E27FC236}">
                    <a16:creationId xmlns:a16="http://schemas.microsoft.com/office/drawing/2014/main" id="{6C8162FA-56EE-46A0-9AD9-E6CD8B54016A}"/>
                  </a:ext>
                </a:extLst>
              </p:cNvPr>
              <p:cNvSpPr/>
              <p:nvPr/>
            </p:nvSpPr>
            <p:spPr>
              <a:xfrm>
                <a:off x="11323651" y="6123874"/>
                <a:ext cx="437972" cy="1322467"/>
              </a:xfrm>
              <a:custGeom>
                <a:avLst/>
                <a:gdLst/>
                <a:ahLst/>
                <a:cxnLst/>
                <a:rect l="l" t="t" r="r" b="b"/>
                <a:pathLst>
                  <a:path w="747395" h="2298700">
                    <a:moveTo>
                      <a:pt x="745527" y="0"/>
                    </a:moveTo>
                    <a:lnTo>
                      <a:pt x="289090" y="0"/>
                    </a:lnTo>
                    <a:lnTo>
                      <a:pt x="289090" y="838309"/>
                    </a:lnTo>
                    <a:lnTo>
                      <a:pt x="290985" y="838309"/>
                    </a:lnTo>
                    <a:lnTo>
                      <a:pt x="0" y="2298254"/>
                    </a:lnTo>
                    <a:lnTo>
                      <a:pt x="456404" y="2298254"/>
                    </a:lnTo>
                    <a:lnTo>
                      <a:pt x="747401" y="838309"/>
                    </a:lnTo>
                    <a:lnTo>
                      <a:pt x="745527" y="838309"/>
                    </a:lnTo>
                    <a:lnTo>
                      <a:pt x="745527" y="0"/>
                    </a:lnTo>
                    <a:close/>
                  </a:path>
                </a:pathLst>
              </a:custGeom>
              <a:solidFill>
                <a:srgbClr val="C1C1BE"/>
              </a:solidFill>
            </p:spPr>
            <p:txBody>
              <a:bodyPr wrap="square" lIns="0" tIns="0" rIns="0" bIns="0" rtlCol="0"/>
              <a:lstStyle/>
              <a:p>
                <a:endParaRPr/>
              </a:p>
            </p:txBody>
          </p:sp>
          <p:sp>
            <p:nvSpPr>
              <p:cNvPr id="4255" name="object 69">
                <a:extLst>
                  <a:ext uri="{FF2B5EF4-FFF2-40B4-BE49-F238E27FC236}">
                    <a16:creationId xmlns:a16="http://schemas.microsoft.com/office/drawing/2014/main" id="{C1DC4299-E9D4-4CF3-9E65-F44D10B28753}"/>
                  </a:ext>
                </a:extLst>
              </p:cNvPr>
              <p:cNvSpPr/>
              <p:nvPr/>
            </p:nvSpPr>
            <p:spPr>
              <a:xfrm>
                <a:off x="11464075" y="6110108"/>
                <a:ext cx="762452" cy="80365"/>
              </a:xfrm>
              <a:custGeom>
                <a:avLst/>
                <a:gdLst/>
                <a:ahLst/>
                <a:cxnLst/>
                <a:rect l="l" t="t" r="r" b="b"/>
                <a:pathLst>
                  <a:path w="1301115" h="137159">
                    <a:moveTo>
                      <a:pt x="1300808" y="0"/>
                    </a:moveTo>
                    <a:lnTo>
                      <a:pt x="0" y="0"/>
                    </a:lnTo>
                    <a:lnTo>
                      <a:pt x="0" y="136561"/>
                    </a:lnTo>
                    <a:lnTo>
                      <a:pt x="1300808" y="136561"/>
                    </a:lnTo>
                    <a:lnTo>
                      <a:pt x="1300808" y="0"/>
                    </a:lnTo>
                    <a:close/>
                  </a:path>
                </a:pathLst>
              </a:custGeom>
              <a:solidFill>
                <a:srgbClr val="494949"/>
              </a:solidFill>
            </p:spPr>
            <p:txBody>
              <a:bodyPr wrap="square" lIns="0" tIns="0" rIns="0" bIns="0" rtlCol="0"/>
              <a:lstStyle/>
              <a:p>
                <a:endParaRPr/>
              </a:p>
            </p:txBody>
          </p:sp>
          <p:sp>
            <p:nvSpPr>
              <p:cNvPr id="4256" name="object 70">
                <a:extLst>
                  <a:ext uri="{FF2B5EF4-FFF2-40B4-BE49-F238E27FC236}">
                    <a16:creationId xmlns:a16="http://schemas.microsoft.com/office/drawing/2014/main" id="{E889EB32-A1EE-4131-910A-41DF80FFBC02}"/>
                  </a:ext>
                </a:extLst>
              </p:cNvPr>
              <p:cNvSpPr/>
              <p:nvPr/>
            </p:nvSpPr>
            <p:spPr>
              <a:xfrm>
                <a:off x="11493045" y="6187391"/>
                <a:ext cx="704402" cy="85573"/>
              </a:xfrm>
              <a:custGeom>
                <a:avLst/>
                <a:gdLst/>
                <a:ahLst/>
                <a:cxnLst/>
                <a:rect l="l" t="t" r="r" b="b"/>
                <a:pathLst>
                  <a:path w="1202055" h="146050">
                    <a:moveTo>
                      <a:pt x="1201994" y="0"/>
                    </a:moveTo>
                    <a:lnTo>
                      <a:pt x="0" y="0"/>
                    </a:lnTo>
                    <a:lnTo>
                      <a:pt x="0" y="145985"/>
                    </a:lnTo>
                    <a:lnTo>
                      <a:pt x="1201994" y="145985"/>
                    </a:lnTo>
                    <a:lnTo>
                      <a:pt x="1201994" y="0"/>
                    </a:lnTo>
                    <a:close/>
                  </a:path>
                </a:pathLst>
              </a:custGeom>
              <a:solidFill>
                <a:srgbClr val="353535">
                  <a:alpha val="9999"/>
                </a:srgbClr>
              </a:solidFill>
            </p:spPr>
            <p:txBody>
              <a:bodyPr wrap="square" lIns="0" tIns="0" rIns="0" bIns="0" rtlCol="0"/>
              <a:lstStyle/>
              <a:p>
                <a:endParaRPr/>
              </a:p>
            </p:txBody>
          </p:sp>
          <p:sp>
            <p:nvSpPr>
              <p:cNvPr id="4258" name="object 72">
                <a:extLst>
                  <a:ext uri="{FF2B5EF4-FFF2-40B4-BE49-F238E27FC236}">
                    <a16:creationId xmlns:a16="http://schemas.microsoft.com/office/drawing/2014/main" id="{CE71F54F-58A1-4860-85B3-F770A26E0F91}"/>
                  </a:ext>
                </a:extLst>
              </p:cNvPr>
              <p:cNvSpPr/>
              <p:nvPr/>
            </p:nvSpPr>
            <p:spPr>
              <a:xfrm>
                <a:off x="10701150" y="5593981"/>
                <a:ext cx="72188" cy="1217310"/>
              </a:xfrm>
              <a:custGeom>
                <a:avLst/>
                <a:gdLst/>
                <a:ahLst/>
                <a:cxnLst/>
                <a:rect l="l" t="t" r="r" b="b"/>
                <a:pathLst>
                  <a:path w="123190" h="2077720">
                    <a:moveTo>
                      <a:pt x="0" y="2077256"/>
                    </a:moveTo>
                    <a:lnTo>
                      <a:pt x="122802" y="2077256"/>
                    </a:lnTo>
                    <a:lnTo>
                      <a:pt x="122802" y="0"/>
                    </a:lnTo>
                    <a:lnTo>
                      <a:pt x="0" y="0"/>
                    </a:lnTo>
                    <a:lnTo>
                      <a:pt x="0" y="2077256"/>
                    </a:lnTo>
                    <a:close/>
                  </a:path>
                </a:pathLst>
              </a:custGeom>
              <a:solidFill>
                <a:srgbClr val="B9B9B9"/>
              </a:solidFill>
            </p:spPr>
            <p:txBody>
              <a:bodyPr wrap="square" lIns="0" tIns="0" rIns="0" bIns="0" rtlCol="0"/>
              <a:lstStyle/>
              <a:p>
                <a:endParaRPr/>
              </a:p>
            </p:txBody>
          </p:sp>
          <p:sp>
            <p:nvSpPr>
              <p:cNvPr id="4259" name="object 73">
                <a:extLst>
                  <a:ext uri="{FF2B5EF4-FFF2-40B4-BE49-F238E27FC236}">
                    <a16:creationId xmlns:a16="http://schemas.microsoft.com/office/drawing/2014/main" id="{CFA35090-8E24-4C57-B072-9D50ED55BA7B}"/>
                  </a:ext>
                </a:extLst>
              </p:cNvPr>
              <p:cNvSpPr/>
              <p:nvPr/>
            </p:nvSpPr>
            <p:spPr>
              <a:xfrm>
                <a:off x="10773112" y="5593979"/>
                <a:ext cx="72188" cy="1217310"/>
              </a:xfrm>
              <a:custGeom>
                <a:avLst/>
                <a:gdLst/>
                <a:ahLst/>
                <a:cxnLst/>
                <a:rect l="l" t="t" r="r" b="b"/>
                <a:pathLst>
                  <a:path w="123190" h="2077720">
                    <a:moveTo>
                      <a:pt x="122823" y="0"/>
                    </a:moveTo>
                    <a:lnTo>
                      <a:pt x="0" y="0"/>
                    </a:lnTo>
                    <a:lnTo>
                      <a:pt x="0" y="2077256"/>
                    </a:lnTo>
                    <a:lnTo>
                      <a:pt x="122823" y="2077256"/>
                    </a:lnTo>
                    <a:lnTo>
                      <a:pt x="122823" y="0"/>
                    </a:lnTo>
                    <a:close/>
                  </a:path>
                </a:pathLst>
              </a:custGeom>
              <a:solidFill>
                <a:srgbClr val="E8E2E8"/>
              </a:solidFill>
            </p:spPr>
            <p:txBody>
              <a:bodyPr wrap="square" lIns="0" tIns="0" rIns="0" bIns="0" rtlCol="0"/>
              <a:lstStyle/>
              <a:p>
                <a:endParaRPr/>
              </a:p>
            </p:txBody>
          </p:sp>
          <p:sp>
            <p:nvSpPr>
              <p:cNvPr id="4260" name="object 74">
                <a:extLst>
                  <a:ext uri="{FF2B5EF4-FFF2-40B4-BE49-F238E27FC236}">
                    <a16:creationId xmlns:a16="http://schemas.microsoft.com/office/drawing/2014/main" id="{4928DA42-80FF-4A5B-A2CA-77AC8D5AFFB1}"/>
                  </a:ext>
                </a:extLst>
              </p:cNvPr>
              <p:cNvSpPr/>
              <p:nvPr/>
            </p:nvSpPr>
            <p:spPr>
              <a:xfrm>
                <a:off x="10678538" y="5583715"/>
                <a:ext cx="191262" cy="1085608"/>
              </a:xfrm>
              <a:custGeom>
                <a:avLst/>
                <a:gdLst/>
                <a:ahLst/>
                <a:cxnLst/>
                <a:rect l="l" t="t" r="r" b="b"/>
                <a:pathLst>
                  <a:path w="326390" h="1852929">
                    <a:moveTo>
                      <a:pt x="326364" y="1810613"/>
                    </a:moveTo>
                    <a:lnTo>
                      <a:pt x="0" y="1810613"/>
                    </a:lnTo>
                    <a:lnTo>
                      <a:pt x="0" y="1852688"/>
                    </a:lnTo>
                    <a:lnTo>
                      <a:pt x="326364" y="1852688"/>
                    </a:lnTo>
                    <a:lnTo>
                      <a:pt x="326364" y="1810613"/>
                    </a:lnTo>
                    <a:close/>
                  </a:path>
                  <a:path w="326390" h="1852929">
                    <a:moveTo>
                      <a:pt x="326364" y="1536890"/>
                    </a:moveTo>
                    <a:lnTo>
                      <a:pt x="0" y="1536890"/>
                    </a:lnTo>
                    <a:lnTo>
                      <a:pt x="0" y="1578978"/>
                    </a:lnTo>
                    <a:lnTo>
                      <a:pt x="326364" y="1578978"/>
                    </a:lnTo>
                    <a:lnTo>
                      <a:pt x="326364" y="1536890"/>
                    </a:lnTo>
                    <a:close/>
                  </a:path>
                  <a:path w="326390" h="1852929">
                    <a:moveTo>
                      <a:pt x="326364" y="1284262"/>
                    </a:moveTo>
                    <a:lnTo>
                      <a:pt x="0" y="1284262"/>
                    </a:lnTo>
                    <a:lnTo>
                      <a:pt x="0" y="1326349"/>
                    </a:lnTo>
                    <a:lnTo>
                      <a:pt x="326364" y="1326349"/>
                    </a:lnTo>
                    <a:lnTo>
                      <a:pt x="326364" y="1284262"/>
                    </a:lnTo>
                    <a:close/>
                  </a:path>
                  <a:path w="326390" h="1852929">
                    <a:moveTo>
                      <a:pt x="326364" y="1031621"/>
                    </a:moveTo>
                    <a:lnTo>
                      <a:pt x="0" y="1031621"/>
                    </a:lnTo>
                    <a:lnTo>
                      <a:pt x="0" y="1073721"/>
                    </a:lnTo>
                    <a:lnTo>
                      <a:pt x="326364" y="1073721"/>
                    </a:lnTo>
                    <a:lnTo>
                      <a:pt x="326364" y="1031621"/>
                    </a:lnTo>
                    <a:close/>
                  </a:path>
                  <a:path w="326390" h="1852929">
                    <a:moveTo>
                      <a:pt x="326364" y="778967"/>
                    </a:moveTo>
                    <a:lnTo>
                      <a:pt x="0" y="778967"/>
                    </a:lnTo>
                    <a:lnTo>
                      <a:pt x="0" y="821093"/>
                    </a:lnTo>
                    <a:lnTo>
                      <a:pt x="326364" y="821093"/>
                    </a:lnTo>
                    <a:lnTo>
                      <a:pt x="326364" y="778967"/>
                    </a:lnTo>
                    <a:close/>
                  </a:path>
                  <a:path w="326390" h="1852929">
                    <a:moveTo>
                      <a:pt x="326364" y="505294"/>
                    </a:moveTo>
                    <a:lnTo>
                      <a:pt x="0" y="505294"/>
                    </a:lnTo>
                    <a:lnTo>
                      <a:pt x="0" y="547408"/>
                    </a:lnTo>
                    <a:lnTo>
                      <a:pt x="326364" y="547408"/>
                    </a:lnTo>
                    <a:lnTo>
                      <a:pt x="326364" y="505294"/>
                    </a:lnTo>
                    <a:close/>
                  </a:path>
                  <a:path w="326390" h="1852929">
                    <a:moveTo>
                      <a:pt x="326364" y="252615"/>
                    </a:moveTo>
                    <a:lnTo>
                      <a:pt x="0" y="252615"/>
                    </a:lnTo>
                    <a:lnTo>
                      <a:pt x="0" y="294741"/>
                    </a:lnTo>
                    <a:lnTo>
                      <a:pt x="326364" y="294741"/>
                    </a:lnTo>
                    <a:lnTo>
                      <a:pt x="326364" y="252615"/>
                    </a:lnTo>
                    <a:close/>
                  </a:path>
                  <a:path w="326390" h="1852929">
                    <a:moveTo>
                      <a:pt x="326364" y="0"/>
                    </a:moveTo>
                    <a:lnTo>
                      <a:pt x="0" y="0"/>
                    </a:lnTo>
                    <a:lnTo>
                      <a:pt x="0" y="42125"/>
                    </a:lnTo>
                    <a:lnTo>
                      <a:pt x="326364" y="42125"/>
                    </a:lnTo>
                    <a:lnTo>
                      <a:pt x="326364" y="0"/>
                    </a:lnTo>
                    <a:close/>
                  </a:path>
                </a:pathLst>
              </a:custGeom>
              <a:solidFill>
                <a:srgbClr val="4B4A4B"/>
              </a:solidFill>
            </p:spPr>
            <p:txBody>
              <a:bodyPr wrap="square" lIns="0" tIns="0" rIns="0" bIns="0" rtlCol="0"/>
              <a:lstStyle/>
              <a:p>
                <a:endParaRPr/>
              </a:p>
            </p:txBody>
          </p:sp>
          <p:sp>
            <p:nvSpPr>
              <p:cNvPr id="4261" name="object 75">
                <a:extLst>
                  <a:ext uri="{FF2B5EF4-FFF2-40B4-BE49-F238E27FC236}">
                    <a16:creationId xmlns:a16="http://schemas.microsoft.com/office/drawing/2014/main" id="{2EECA4A2-09DC-45F1-935C-BEEB6115DCF8}"/>
                  </a:ext>
                </a:extLst>
              </p:cNvPr>
              <p:cNvSpPr/>
              <p:nvPr/>
            </p:nvSpPr>
            <p:spPr>
              <a:xfrm>
                <a:off x="10701684" y="5608381"/>
                <a:ext cx="143633" cy="942373"/>
              </a:xfrm>
              <a:custGeom>
                <a:avLst/>
                <a:gdLst/>
                <a:ahLst/>
                <a:cxnLst/>
                <a:rect l="l" t="t" r="r" b="b"/>
                <a:pathLst>
                  <a:path w="245109" h="1608454">
                    <a:moveTo>
                      <a:pt x="244729" y="1536865"/>
                    </a:moveTo>
                    <a:lnTo>
                      <a:pt x="0" y="1536865"/>
                    </a:lnTo>
                    <a:lnTo>
                      <a:pt x="0" y="1607934"/>
                    </a:lnTo>
                    <a:lnTo>
                      <a:pt x="244729" y="1607934"/>
                    </a:lnTo>
                    <a:lnTo>
                      <a:pt x="244729" y="1536865"/>
                    </a:lnTo>
                    <a:close/>
                  </a:path>
                  <a:path w="245109" h="1608454">
                    <a:moveTo>
                      <a:pt x="244729" y="1284236"/>
                    </a:moveTo>
                    <a:lnTo>
                      <a:pt x="0" y="1284236"/>
                    </a:lnTo>
                    <a:lnTo>
                      <a:pt x="0" y="1355305"/>
                    </a:lnTo>
                    <a:lnTo>
                      <a:pt x="244729" y="1355305"/>
                    </a:lnTo>
                    <a:lnTo>
                      <a:pt x="244729" y="1284236"/>
                    </a:lnTo>
                    <a:close/>
                  </a:path>
                  <a:path w="245109" h="1608454">
                    <a:moveTo>
                      <a:pt x="244729" y="1031595"/>
                    </a:moveTo>
                    <a:lnTo>
                      <a:pt x="0" y="1031595"/>
                    </a:lnTo>
                    <a:lnTo>
                      <a:pt x="0" y="1102652"/>
                    </a:lnTo>
                    <a:lnTo>
                      <a:pt x="244729" y="1102652"/>
                    </a:lnTo>
                    <a:lnTo>
                      <a:pt x="244729" y="1031595"/>
                    </a:lnTo>
                    <a:close/>
                  </a:path>
                  <a:path w="245109" h="1608454">
                    <a:moveTo>
                      <a:pt x="244729" y="778967"/>
                    </a:moveTo>
                    <a:lnTo>
                      <a:pt x="0" y="778967"/>
                    </a:lnTo>
                    <a:lnTo>
                      <a:pt x="0" y="850036"/>
                    </a:lnTo>
                    <a:lnTo>
                      <a:pt x="244729" y="850036"/>
                    </a:lnTo>
                    <a:lnTo>
                      <a:pt x="244729" y="778967"/>
                    </a:lnTo>
                    <a:close/>
                  </a:path>
                  <a:path w="245109" h="1608454">
                    <a:moveTo>
                      <a:pt x="244729" y="505307"/>
                    </a:moveTo>
                    <a:lnTo>
                      <a:pt x="0" y="505307"/>
                    </a:lnTo>
                    <a:lnTo>
                      <a:pt x="0" y="576313"/>
                    </a:lnTo>
                    <a:lnTo>
                      <a:pt x="244729" y="576313"/>
                    </a:lnTo>
                    <a:lnTo>
                      <a:pt x="244729" y="505307"/>
                    </a:lnTo>
                    <a:close/>
                  </a:path>
                  <a:path w="245109" h="1608454">
                    <a:moveTo>
                      <a:pt x="244729" y="252653"/>
                    </a:moveTo>
                    <a:lnTo>
                      <a:pt x="0" y="252653"/>
                    </a:lnTo>
                    <a:lnTo>
                      <a:pt x="0" y="323723"/>
                    </a:lnTo>
                    <a:lnTo>
                      <a:pt x="244729" y="323723"/>
                    </a:lnTo>
                    <a:lnTo>
                      <a:pt x="244729" y="252653"/>
                    </a:lnTo>
                    <a:close/>
                  </a:path>
                  <a:path w="245109" h="1608454">
                    <a:moveTo>
                      <a:pt x="244729" y="0"/>
                    </a:moveTo>
                    <a:lnTo>
                      <a:pt x="0" y="0"/>
                    </a:lnTo>
                    <a:lnTo>
                      <a:pt x="0" y="71056"/>
                    </a:lnTo>
                    <a:lnTo>
                      <a:pt x="244729" y="71056"/>
                    </a:lnTo>
                    <a:lnTo>
                      <a:pt x="244729" y="0"/>
                    </a:lnTo>
                    <a:close/>
                  </a:path>
                </a:pathLst>
              </a:custGeom>
              <a:solidFill>
                <a:srgbClr val="000000">
                  <a:alpha val="9999"/>
                </a:srgbClr>
              </a:solidFill>
            </p:spPr>
            <p:txBody>
              <a:bodyPr wrap="square" lIns="0" tIns="0" rIns="0" bIns="0" rtlCol="0"/>
              <a:lstStyle/>
              <a:p>
                <a:endParaRPr/>
              </a:p>
            </p:txBody>
          </p:sp>
          <p:sp>
            <p:nvSpPr>
              <p:cNvPr id="4263" name="object 77">
                <a:extLst>
                  <a:ext uri="{FF2B5EF4-FFF2-40B4-BE49-F238E27FC236}">
                    <a16:creationId xmlns:a16="http://schemas.microsoft.com/office/drawing/2014/main" id="{07A71DCB-C6FA-46B1-BA31-640FAA671E95}"/>
                  </a:ext>
                </a:extLst>
              </p:cNvPr>
              <p:cNvSpPr/>
              <p:nvPr/>
            </p:nvSpPr>
            <p:spPr>
              <a:xfrm>
                <a:off x="9994961" y="5987900"/>
                <a:ext cx="445410" cy="652300"/>
              </a:xfrm>
              <a:custGeom>
                <a:avLst/>
                <a:gdLst/>
                <a:ahLst/>
                <a:cxnLst/>
                <a:rect l="l" t="t" r="r" b="b"/>
                <a:pathLst>
                  <a:path w="760095" h="1113154">
                    <a:moveTo>
                      <a:pt x="549386" y="0"/>
                    </a:moveTo>
                    <a:lnTo>
                      <a:pt x="0" y="4753"/>
                    </a:lnTo>
                    <a:lnTo>
                      <a:pt x="167" y="21978"/>
                    </a:lnTo>
                    <a:lnTo>
                      <a:pt x="532004" y="17392"/>
                    </a:lnTo>
                    <a:lnTo>
                      <a:pt x="522717" y="1112562"/>
                    </a:lnTo>
                    <a:lnTo>
                      <a:pt x="759777" y="1112562"/>
                    </a:lnTo>
                    <a:lnTo>
                      <a:pt x="759777" y="1095327"/>
                    </a:lnTo>
                    <a:lnTo>
                      <a:pt x="540098" y="1095327"/>
                    </a:lnTo>
                    <a:lnTo>
                      <a:pt x="549386" y="0"/>
                    </a:lnTo>
                    <a:close/>
                  </a:path>
                </a:pathLst>
              </a:custGeom>
              <a:solidFill>
                <a:srgbClr val="646467"/>
              </a:solidFill>
            </p:spPr>
            <p:txBody>
              <a:bodyPr wrap="square" lIns="0" tIns="0" rIns="0" bIns="0" rtlCol="0"/>
              <a:lstStyle/>
              <a:p>
                <a:endParaRPr/>
              </a:p>
            </p:txBody>
          </p:sp>
          <p:sp>
            <p:nvSpPr>
              <p:cNvPr id="4264" name="object 78">
                <a:extLst>
                  <a:ext uri="{FF2B5EF4-FFF2-40B4-BE49-F238E27FC236}">
                    <a16:creationId xmlns:a16="http://schemas.microsoft.com/office/drawing/2014/main" id="{0D906DAD-395D-4268-80B4-EC6151798143}"/>
                  </a:ext>
                </a:extLst>
              </p:cNvPr>
              <p:cNvSpPr/>
              <p:nvPr/>
            </p:nvSpPr>
            <p:spPr>
              <a:xfrm>
                <a:off x="10008668" y="5799514"/>
                <a:ext cx="554065" cy="996870"/>
              </a:xfrm>
              <a:custGeom>
                <a:avLst/>
                <a:gdLst/>
                <a:ahLst/>
                <a:cxnLst/>
                <a:rect l="l" t="t" r="r" b="b"/>
                <a:pathLst>
                  <a:path w="945515" h="1701165">
                    <a:moveTo>
                      <a:pt x="330230" y="0"/>
                    </a:moveTo>
                    <a:lnTo>
                      <a:pt x="0" y="0"/>
                    </a:lnTo>
                    <a:lnTo>
                      <a:pt x="0" y="17224"/>
                    </a:lnTo>
                    <a:lnTo>
                      <a:pt x="312943" y="17224"/>
                    </a:lnTo>
                    <a:lnTo>
                      <a:pt x="308273" y="1699665"/>
                    </a:lnTo>
                    <a:lnTo>
                      <a:pt x="944913" y="1700838"/>
                    </a:lnTo>
                    <a:lnTo>
                      <a:pt x="944945" y="1683613"/>
                    </a:lnTo>
                    <a:lnTo>
                      <a:pt x="325560" y="1682472"/>
                    </a:lnTo>
                    <a:lnTo>
                      <a:pt x="330230" y="0"/>
                    </a:lnTo>
                    <a:close/>
                  </a:path>
                </a:pathLst>
              </a:custGeom>
              <a:solidFill>
                <a:srgbClr val="666668"/>
              </a:solidFill>
            </p:spPr>
            <p:txBody>
              <a:bodyPr wrap="square" lIns="0" tIns="0" rIns="0" bIns="0" rtlCol="0"/>
              <a:lstStyle/>
              <a:p>
                <a:endParaRPr/>
              </a:p>
            </p:txBody>
          </p:sp>
          <p:sp>
            <p:nvSpPr>
              <p:cNvPr id="4308" name="object 122">
                <a:extLst>
                  <a:ext uri="{FF2B5EF4-FFF2-40B4-BE49-F238E27FC236}">
                    <a16:creationId xmlns:a16="http://schemas.microsoft.com/office/drawing/2014/main" id="{14557D6C-3940-464C-9F5D-B306D24E0196}"/>
                  </a:ext>
                </a:extLst>
              </p:cNvPr>
              <p:cNvSpPr/>
              <p:nvPr/>
            </p:nvSpPr>
            <p:spPr>
              <a:xfrm>
                <a:off x="9752904" y="5743154"/>
                <a:ext cx="349394" cy="1604511"/>
              </a:xfrm>
              <a:custGeom>
                <a:avLst/>
                <a:gdLst/>
                <a:ahLst/>
                <a:cxnLst/>
                <a:rect l="l" t="t" r="r" b="b"/>
                <a:pathLst>
                  <a:path w="596265" h="2738120">
                    <a:moveTo>
                      <a:pt x="476142" y="0"/>
                    </a:moveTo>
                    <a:lnTo>
                      <a:pt x="82866" y="3277"/>
                    </a:lnTo>
                    <a:lnTo>
                      <a:pt x="0" y="2737864"/>
                    </a:lnTo>
                    <a:lnTo>
                      <a:pt x="595887" y="2732942"/>
                    </a:lnTo>
                    <a:lnTo>
                      <a:pt x="476142" y="0"/>
                    </a:lnTo>
                    <a:close/>
                  </a:path>
                </a:pathLst>
              </a:custGeom>
              <a:solidFill>
                <a:srgbClr val="CCCCCC"/>
              </a:solidFill>
            </p:spPr>
            <p:txBody>
              <a:bodyPr wrap="square" lIns="0" tIns="0" rIns="0" bIns="0" rtlCol="0"/>
              <a:lstStyle/>
              <a:p>
                <a:endParaRPr/>
              </a:p>
            </p:txBody>
          </p:sp>
          <p:sp>
            <p:nvSpPr>
              <p:cNvPr id="4309" name="object 123">
                <a:extLst>
                  <a:ext uri="{FF2B5EF4-FFF2-40B4-BE49-F238E27FC236}">
                    <a16:creationId xmlns:a16="http://schemas.microsoft.com/office/drawing/2014/main" id="{A04A5CED-DCCD-4947-842F-00DD50C72293}"/>
                  </a:ext>
                </a:extLst>
              </p:cNvPr>
              <p:cNvSpPr/>
              <p:nvPr/>
            </p:nvSpPr>
            <p:spPr>
              <a:xfrm>
                <a:off x="9750654" y="5871686"/>
                <a:ext cx="346418" cy="998354"/>
              </a:xfrm>
              <a:custGeom>
                <a:avLst/>
                <a:gdLst/>
                <a:ahLst/>
                <a:cxnLst/>
                <a:rect l="l" t="t" r="r" b="b"/>
                <a:pathLst>
                  <a:path w="591184" h="1703704">
                    <a:moveTo>
                      <a:pt x="525424" y="357936"/>
                    </a:moveTo>
                    <a:lnTo>
                      <a:pt x="507974" y="0"/>
                    </a:lnTo>
                    <a:lnTo>
                      <a:pt x="57454" y="0"/>
                    </a:lnTo>
                    <a:lnTo>
                      <a:pt x="45364" y="357936"/>
                    </a:lnTo>
                    <a:lnTo>
                      <a:pt x="525424" y="357936"/>
                    </a:lnTo>
                    <a:close/>
                  </a:path>
                  <a:path w="591184" h="1703704">
                    <a:moveTo>
                      <a:pt x="558571" y="1037475"/>
                    </a:moveTo>
                    <a:lnTo>
                      <a:pt x="541096" y="679589"/>
                    </a:lnTo>
                    <a:lnTo>
                      <a:pt x="34493" y="679589"/>
                    </a:lnTo>
                    <a:lnTo>
                      <a:pt x="22466" y="1037475"/>
                    </a:lnTo>
                    <a:lnTo>
                      <a:pt x="558571" y="1037475"/>
                    </a:lnTo>
                    <a:close/>
                  </a:path>
                  <a:path w="591184" h="1703704">
                    <a:moveTo>
                      <a:pt x="590981" y="1703438"/>
                    </a:moveTo>
                    <a:lnTo>
                      <a:pt x="573532" y="1345552"/>
                    </a:lnTo>
                    <a:lnTo>
                      <a:pt x="12052" y="1345552"/>
                    </a:lnTo>
                    <a:lnTo>
                      <a:pt x="0" y="1703438"/>
                    </a:lnTo>
                    <a:lnTo>
                      <a:pt x="590981" y="1703438"/>
                    </a:lnTo>
                    <a:close/>
                  </a:path>
                </a:pathLst>
              </a:custGeom>
              <a:solidFill>
                <a:srgbClr val="388961"/>
              </a:solidFill>
            </p:spPr>
            <p:txBody>
              <a:bodyPr wrap="square" lIns="0" tIns="0" rIns="0" bIns="0" rtlCol="0"/>
              <a:lstStyle/>
              <a:p>
                <a:endParaRPr/>
              </a:p>
            </p:txBody>
          </p:sp>
          <p:sp>
            <p:nvSpPr>
              <p:cNvPr id="4310" name="object 124">
                <a:extLst>
                  <a:ext uri="{FF2B5EF4-FFF2-40B4-BE49-F238E27FC236}">
                    <a16:creationId xmlns:a16="http://schemas.microsoft.com/office/drawing/2014/main" id="{AB66BA3F-4E7A-4BBF-97FE-B46978E7A3AE}"/>
                  </a:ext>
                </a:extLst>
              </p:cNvPr>
              <p:cNvSpPr/>
              <p:nvPr/>
            </p:nvSpPr>
            <p:spPr>
              <a:xfrm>
                <a:off x="9922154" y="5739561"/>
                <a:ext cx="195348" cy="1603395"/>
              </a:xfrm>
              <a:custGeom>
                <a:avLst/>
                <a:gdLst/>
                <a:ahLst/>
                <a:cxnLst/>
                <a:rect l="l" t="t" r="r" b="b"/>
                <a:pathLst>
                  <a:path w="333375" h="2736215">
                    <a:moveTo>
                      <a:pt x="197313" y="0"/>
                    </a:moveTo>
                    <a:lnTo>
                      <a:pt x="0" y="1780"/>
                    </a:lnTo>
                    <a:lnTo>
                      <a:pt x="0" y="2735686"/>
                    </a:lnTo>
                    <a:lnTo>
                      <a:pt x="308796" y="2732963"/>
                    </a:lnTo>
                    <a:lnTo>
                      <a:pt x="304639" y="2629522"/>
                    </a:lnTo>
                    <a:lnTo>
                      <a:pt x="332764" y="2629522"/>
                    </a:lnTo>
                    <a:lnTo>
                      <a:pt x="316482" y="2271658"/>
                    </a:lnTo>
                    <a:lnTo>
                      <a:pt x="290012" y="2271658"/>
                    </a:lnTo>
                    <a:lnTo>
                      <a:pt x="275750" y="1922810"/>
                    </a:lnTo>
                    <a:lnTo>
                      <a:pt x="300681" y="1922810"/>
                    </a:lnTo>
                    <a:lnTo>
                      <a:pt x="284441" y="1564894"/>
                    </a:lnTo>
                    <a:lnTo>
                      <a:pt x="261154" y="1564894"/>
                    </a:lnTo>
                    <a:lnTo>
                      <a:pt x="248578" y="1256851"/>
                    </a:lnTo>
                    <a:lnTo>
                      <a:pt x="270442" y="1256851"/>
                    </a:lnTo>
                    <a:lnTo>
                      <a:pt x="254233" y="898925"/>
                    </a:lnTo>
                    <a:lnTo>
                      <a:pt x="233982" y="898925"/>
                    </a:lnTo>
                    <a:lnTo>
                      <a:pt x="220810" y="577280"/>
                    </a:lnTo>
                    <a:lnTo>
                      <a:pt x="239636" y="577280"/>
                    </a:lnTo>
                    <a:lnTo>
                      <a:pt x="223385" y="219385"/>
                    </a:lnTo>
                    <a:lnTo>
                      <a:pt x="206245" y="219385"/>
                    </a:lnTo>
                    <a:lnTo>
                      <a:pt x="197313" y="0"/>
                    </a:lnTo>
                    <a:close/>
                  </a:path>
                </a:pathLst>
              </a:custGeom>
              <a:solidFill>
                <a:srgbClr val="FFFFFF">
                  <a:alpha val="19999"/>
                </a:srgbClr>
              </a:solidFill>
            </p:spPr>
            <p:txBody>
              <a:bodyPr wrap="square" lIns="0" tIns="0" rIns="0" bIns="0" rtlCol="0"/>
              <a:lstStyle/>
              <a:p>
                <a:endParaRPr/>
              </a:p>
            </p:txBody>
          </p:sp>
          <p:sp>
            <p:nvSpPr>
              <p:cNvPr id="4311" name="object 125">
                <a:extLst>
                  <a:ext uri="{FF2B5EF4-FFF2-40B4-BE49-F238E27FC236}">
                    <a16:creationId xmlns:a16="http://schemas.microsoft.com/office/drawing/2014/main" id="{FA660F06-F359-42EF-8178-CB000FBF7E2F}"/>
                  </a:ext>
                </a:extLst>
              </p:cNvPr>
              <p:cNvSpPr/>
              <p:nvPr/>
            </p:nvSpPr>
            <p:spPr>
              <a:xfrm>
                <a:off x="9778677" y="5728270"/>
                <a:ext cx="138418" cy="26419"/>
              </a:xfrm>
              <a:custGeom>
                <a:avLst/>
                <a:gdLst/>
                <a:ahLst/>
                <a:cxnLst/>
                <a:rect l="l" t="t" r="r" b="b"/>
                <a:pathLst>
                  <a:path w="236220" h="45084">
                    <a:moveTo>
                      <a:pt x="235364" y="0"/>
                    </a:moveTo>
                    <a:lnTo>
                      <a:pt x="0" y="2041"/>
                    </a:lnTo>
                    <a:lnTo>
                      <a:pt x="335" y="44469"/>
                    </a:lnTo>
                    <a:lnTo>
                      <a:pt x="235636" y="42501"/>
                    </a:lnTo>
                    <a:lnTo>
                      <a:pt x="235364" y="0"/>
                    </a:lnTo>
                    <a:close/>
                  </a:path>
                </a:pathLst>
              </a:custGeom>
              <a:solidFill>
                <a:srgbClr val="5A5758"/>
              </a:solidFill>
            </p:spPr>
            <p:txBody>
              <a:bodyPr wrap="square" lIns="0" tIns="0" rIns="0" bIns="0" rtlCol="0"/>
              <a:lstStyle/>
              <a:p>
                <a:endParaRPr/>
              </a:p>
            </p:txBody>
          </p:sp>
          <p:sp>
            <p:nvSpPr>
              <p:cNvPr id="4312" name="object 126">
                <a:extLst>
                  <a:ext uri="{FF2B5EF4-FFF2-40B4-BE49-F238E27FC236}">
                    <a16:creationId xmlns:a16="http://schemas.microsoft.com/office/drawing/2014/main" id="{25CB519D-D96F-46C9-88F3-01C2B240614D}"/>
                  </a:ext>
                </a:extLst>
              </p:cNvPr>
              <p:cNvSpPr/>
              <p:nvPr/>
            </p:nvSpPr>
            <p:spPr>
              <a:xfrm>
                <a:off x="9916592" y="5727125"/>
                <a:ext cx="138418" cy="26419"/>
              </a:xfrm>
              <a:custGeom>
                <a:avLst/>
                <a:gdLst/>
                <a:ahLst/>
                <a:cxnLst/>
                <a:rect l="l" t="t" r="r" b="b"/>
                <a:pathLst>
                  <a:path w="236220" h="45084">
                    <a:moveTo>
                      <a:pt x="235312" y="0"/>
                    </a:moveTo>
                    <a:lnTo>
                      <a:pt x="0" y="1947"/>
                    </a:lnTo>
                    <a:lnTo>
                      <a:pt x="272" y="44459"/>
                    </a:lnTo>
                    <a:lnTo>
                      <a:pt x="235636" y="42490"/>
                    </a:lnTo>
                    <a:lnTo>
                      <a:pt x="235312" y="0"/>
                    </a:lnTo>
                    <a:close/>
                  </a:path>
                </a:pathLst>
              </a:custGeom>
              <a:solidFill>
                <a:srgbClr val="79797B"/>
              </a:solidFill>
            </p:spPr>
            <p:txBody>
              <a:bodyPr wrap="square" lIns="0" tIns="0" rIns="0" bIns="0" rtlCol="0"/>
              <a:lstStyle/>
              <a:p>
                <a:endParaRPr/>
              </a:p>
            </p:txBody>
          </p:sp>
          <p:sp>
            <p:nvSpPr>
              <p:cNvPr id="4313" name="object 127">
                <a:extLst>
                  <a:ext uri="{FF2B5EF4-FFF2-40B4-BE49-F238E27FC236}">
                    <a16:creationId xmlns:a16="http://schemas.microsoft.com/office/drawing/2014/main" id="{0A070BFF-0139-49D5-A496-12893053836B}"/>
                  </a:ext>
                </a:extLst>
              </p:cNvPr>
              <p:cNvSpPr/>
              <p:nvPr/>
            </p:nvSpPr>
            <p:spPr>
              <a:xfrm>
                <a:off x="9740518" y="5835078"/>
                <a:ext cx="369860" cy="834256"/>
              </a:xfrm>
              <a:custGeom>
                <a:avLst/>
                <a:gdLst/>
                <a:ahLst/>
                <a:cxnLst/>
                <a:rect l="l" t="t" r="r" b="b"/>
                <a:pathLst>
                  <a:path w="631190" h="1423670">
                    <a:moveTo>
                      <a:pt x="587603" y="0"/>
                    </a:moveTo>
                    <a:lnTo>
                      <a:pt x="579996" y="0"/>
                    </a:lnTo>
                    <a:lnTo>
                      <a:pt x="579996" y="6883"/>
                    </a:lnTo>
                    <a:lnTo>
                      <a:pt x="579996" y="12700"/>
                    </a:lnTo>
                    <a:lnTo>
                      <a:pt x="579996" y="15735"/>
                    </a:lnTo>
                    <a:lnTo>
                      <a:pt x="579996" y="26517"/>
                    </a:lnTo>
                    <a:lnTo>
                      <a:pt x="579996" y="29552"/>
                    </a:lnTo>
                    <a:lnTo>
                      <a:pt x="579996" y="57759"/>
                    </a:lnTo>
                    <a:lnTo>
                      <a:pt x="544639" y="57759"/>
                    </a:lnTo>
                    <a:lnTo>
                      <a:pt x="544639" y="29552"/>
                    </a:lnTo>
                    <a:lnTo>
                      <a:pt x="579996" y="29552"/>
                    </a:lnTo>
                    <a:lnTo>
                      <a:pt x="579996" y="26517"/>
                    </a:lnTo>
                    <a:lnTo>
                      <a:pt x="544639" y="26517"/>
                    </a:lnTo>
                    <a:lnTo>
                      <a:pt x="544639" y="15735"/>
                    </a:lnTo>
                    <a:lnTo>
                      <a:pt x="579996" y="15735"/>
                    </a:lnTo>
                    <a:lnTo>
                      <a:pt x="579996" y="12700"/>
                    </a:lnTo>
                    <a:lnTo>
                      <a:pt x="544639" y="12700"/>
                    </a:lnTo>
                    <a:lnTo>
                      <a:pt x="544639" y="6883"/>
                    </a:lnTo>
                    <a:lnTo>
                      <a:pt x="579996" y="6883"/>
                    </a:lnTo>
                    <a:lnTo>
                      <a:pt x="579996" y="0"/>
                    </a:lnTo>
                    <a:lnTo>
                      <a:pt x="538911" y="0"/>
                    </a:lnTo>
                    <a:lnTo>
                      <a:pt x="538911" y="6883"/>
                    </a:lnTo>
                    <a:lnTo>
                      <a:pt x="538911" y="12700"/>
                    </a:lnTo>
                    <a:lnTo>
                      <a:pt x="538911" y="15735"/>
                    </a:lnTo>
                    <a:lnTo>
                      <a:pt x="538911" y="26517"/>
                    </a:lnTo>
                    <a:lnTo>
                      <a:pt x="538911" y="29552"/>
                    </a:lnTo>
                    <a:lnTo>
                      <a:pt x="538911" y="57759"/>
                    </a:lnTo>
                    <a:lnTo>
                      <a:pt x="510362" y="57759"/>
                    </a:lnTo>
                    <a:lnTo>
                      <a:pt x="510362" y="29552"/>
                    </a:lnTo>
                    <a:lnTo>
                      <a:pt x="538911" y="29552"/>
                    </a:lnTo>
                    <a:lnTo>
                      <a:pt x="538911" y="26517"/>
                    </a:lnTo>
                    <a:lnTo>
                      <a:pt x="510362" y="26517"/>
                    </a:lnTo>
                    <a:lnTo>
                      <a:pt x="510362" y="15735"/>
                    </a:lnTo>
                    <a:lnTo>
                      <a:pt x="538911" y="15735"/>
                    </a:lnTo>
                    <a:lnTo>
                      <a:pt x="538911" y="12700"/>
                    </a:lnTo>
                    <a:lnTo>
                      <a:pt x="510362" y="12700"/>
                    </a:lnTo>
                    <a:lnTo>
                      <a:pt x="510362" y="6883"/>
                    </a:lnTo>
                    <a:lnTo>
                      <a:pt x="538911" y="6883"/>
                    </a:lnTo>
                    <a:lnTo>
                      <a:pt x="538911" y="0"/>
                    </a:lnTo>
                    <a:lnTo>
                      <a:pt x="504685" y="0"/>
                    </a:lnTo>
                    <a:lnTo>
                      <a:pt x="504685" y="6883"/>
                    </a:lnTo>
                    <a:lnTo>
                      <a:pt x="504685" y="12700"/>
                    </a:lnTo>
                    <a:lnTo>
                      <a:pt x="504685" y="15735"/>
                    </a:lnTo>
                    <a:lnTo>
                      <a:pt x="504685" y="26517"/>
                    </a:lnTo>
                    <a:lnTo>
                      <a:pt x="504685" y="29552"/>
                    </a:lnTo>
                    <a:lnTo>
                      <a:pt x="504685" y="57759"/>
                    </a:lnTo>
                    <a:lnTo>
                      <a:pt x="469303" y="57759"/>
                    </a:lnTo>
                    <a:lnTo>
                      <a:pt x="469303" y="29552"/>
                    </a:lnTo>
                    <a:lnTo>
                      <a:pt x="504685" y="29552"/>
                    </a:lnTo>
                    <a:lnTo>
                      <a:pt x="504685" y="26517"/>
                    </a:lnTo>
                    <a:lnTo>
                      <a:pt x="469303" y="26517"/>
                    </a:lnTo>
                    <a:lnTo>
                      <a:pt x="469303" y="15735"/>
                    </a:lnTo>
                    <a:lnTo>
                      <a:pt x="504685" y="15735"/>
                    </a:lnTo>
                    <a:lnTo>
                      <a:pt x="504685" y="12700"/>
                    </a:lnTo>
                    <a:lnTo>
                      <a:pt x="469303" y="12700"/>
                    </a:lnTo>
                    <a:lnTo>
                      <a:pt x="469303" y="6883"/>
                    </a:lnTo>
                    <a:lnTo>
                      <a:pt x="504685" y="6883"/>
                    </a:lnTo>
                    <a:lnTo>
                      <a:pt x="504685" y="0"/>
                    </a:lnTo>
                    <a:lnTo>
                      <a:pt x="463588" y="0"/>
                    </a:lnTo>
                    <a:lnTo>
                      <a:pt x="463588" y="6883"/>
                    </a:lnTo>
                    <a:lnTo>
                      <a:pt x="463588" y="12700"/>
                    </a:lnTo>
                    <a:lnTo>
                      <a:pt x="463588" y="15735"/>
                    </a:lnTo>
                    <a:lnTo>
                      <a:pt x="463588" y="26517"/>
                    </a:lnTo>
                    <a:lnTo>
                      <a:pt x="463588" y="29552"/>
                    </a:lnTo>
                    <a:lnTo>
                      <a:pt x="463588" y="57759"/>
                    </a:lnTo>
                    <a:lnTo>
                      <a:pt x="428282" y="57759"/>
                    </a:lnTo>
                    <a:lnTo>
                      <a:pt x="428282" y="29552"/>
                    </a:lnTo>
                    <a:lnTo>
                      <a:pt x="463588" y="29552"/>
                    </a:lnTo>
                    <a:lnTo>
                      <a:pt x="463588" y="26517"/>
                    </a:lnTo>
                    <a:lnTo>
                      <a:pt x="428282" y="26517"/>
                    </a:lnTo>
                    <a:lnTo>
                      <a:pt x="428282" y="15735"/>
                    </a:lnTo>
                    <a:lnTo>
                      <a:pt x="463588" y="15735"/>
                    </a:lnTo>
                    <a:lnTo>
                      <a:pt x="463588" y="12700"/>
                    </a:lnTo>
                    <a:lnTo>
                      <a:pt x="428282" y="12700"/>
                    </a:lnTo>
                    <a:lnTo>
                      <a:pt x="428282" y="6883"/>
                    </a:lnTo>
                    <a:lnTo>
                      <a:pt x="463588" y="6883"/>
                    </a:lnTo>
                    <a:lnTo>
                      <a:pt x="463588" y="0"/>
                    </a:lnTo>
                    <a:lnTo>
                      <a:pt x="422579" y="0"/>
                    </a:lnTo>
                    <a:lnTo>
                      <a:pt x="422579" y="6883"/>
                    </a:lnTo>
                    <a:lnTo>
                      <a:pt x="422579" y="12700"/>
                    </a:lnTo>
                    <a:lnTo>
                      <a:pt x="422579" y="15735"/>
                    </a:lnTo>
                    <a:lnTo>
                      <a:pt x="422579" y="26517"/>
                    </a:lnTo>
                    <a:lnTo>
                      <a:pt x="422579" y="29552"/>
                    </a:lnTo>
                    <a:lnTo>
                      <a:pt x="422579" y="57759"/>
                    </a:lnTo>
                    <a:lnTo>
                      <a:pt x="387210" y="57759"/>
                    </a:lnTo>
                    <a:lnTo>
                      <a:pt x="387210" y="29552"/>
                    </a:lnTo>
                    <a:lnTo>
                      <a:pt x="422579" y="29552"/>
                    </a:lnTo>
                    <a:lnTo>
                      <a:pt x="422579" y="26517"/>
                    </a:lnTo>
                    <a:lnTo>
                      <a:pt x="387210" y="26517"/>
                    </a:lnTo>
                    <a:lnTo>
                      <a:pt x="387210" y="15735"/>
                    </a:lnTo>
                    <a:lnTo>
                      <a:pt x="422579" y="15735"/>
                    </a:lnTo>
                    <a:lnTo>
                      <a:pt x="422579" y="12700"/>
                    </a:lnTo>
                    <a:lnTo>
                      <a:pt x="387210" y="12700"/>
                    </a:lnTo>
                    <a:lnTo>
                      <a:pt x="387210" y="6883"/>
                    </a:lnTo>
                    <a:lnTo>
                      <a:pt x="422579" y="6883"/>
                    </a:lnTo>
                    <a:lnTo>
                      <a:pt x="422579" y="0"/>
                    </a:lnTo>
                    <a:lnTo>
                      <a:pt x="381520" y="0"/>
                    </a:lnTo>
                    <a:lnTo>
                      <a:pt x="381520" y="6883"/>
                    </a:lnTo>
                    <a:lnTo>
                      <a:pt x="381520" y="12700"/>
                    </a:lnTo>
                    <a:lnTo>
                      <a:pt x="381520" y="15735"/>
                    </a:lnTo>
                    <a:lnTo>
                      <a:pt x="381520" y="26517"/>
                    </a:lnTo>
                    <a:lnTo>
                      <a:pt x="381520" y="29552"/>
                    </a:lnTo>
                    <a:lnTo>
                      <a:pt x="381520" y="57759"/>
                    </a:lnTo>
                    <a:lnTo>
                      <a:pt x="344043" y="57759"/>
                    </a:lnTo>
                    <a:lnTo>
                      <a:pt x="344043" y="29552"/>
                    </a:lnTo>
                    <a:lnTo>
                      <a:pt x="381520" y="29552"/>
                    </a:lnTo>
                    <a:lnTo>
                      <a:pt x="381520" y="26517"/>
                    </a:lnTo>
                    <a:lnTo>
                      <a:pt x="344043" y="26517"/>
                    </a:lnTo>
                    <a:lnTo>
                      <a:pt x="344043" y="15735"/>
                    </a:lnTo>
                    <a:lnTo>
                      <a:pt x="381520" y="15735"/>
                    </a:lnTo>
                    <a:lnTo>
                      <a:pt x="381520" y="12700"/>
                    </a:lnTo>
                    <a:lnTo>
                      <a:pt x="344043" y="12700"/>
                    </a:lnTo>
                    <a:lnTo>
                      <a:pt x="344043" y="6883"/>
                    </a:lnTo>
                    <a:lnTo>
                      <a:pt x="381520" y="6883"/>
                    </a:lnTo>
                    <a:lnTo>
                      <a:pt x="381520" y="0"/>
                    </a:lnTo>
                    <a:lnTo>
                      <a:pt x="338366" y="0"/>
                    </a:lnTo>
                    <a:lnTo>
                      <a:pt x="338366" y="6883"/>
                    </a:lnTo>
                    <a:lnTo>
                      <a:pt x="338366" y="12700"/>
                    </a:lnTo>
                    <a:lnTo>
                      <a:pt x="338366" y="15735"/>
                    </a:lnTo>
                    <a:lnTo>
                      <a:pt x="338366" y="26517"/>
                    </a:lnTo>
                    <a:lnTo>
                      <a:pt x="338366" y="29552"/>
                    </a:lnTo>
                    <a:lnTo>
                      <a:pt x="338366" y="57759"/>
                    </a:lnTo>
                    <a:lnTo>
                      <a:pt x="303276" y="57759"/>
                    </a:lnTo>
                    <a:lnTo>
                      <a:pt x="303276" y="29552"/>
                    </a:lnTo>
                    <a:lnTo>
                      <a:pt x="338366" y="29552"/>
                    </a:lnTo>
                    <a:lnTo>
                      <a:pt x="338366" y="26517"/>
                    </a:lnTo>
                    <a:lnTo>
                      <a:pt x="303276" y="26517"/>
                    </a:lnTo>
                    <a:lnTo>
                      <a:pt x="303276" y="15735"/>
                    </a:lnTo>
                    <a:lnTo>
                      <a:pt x="338366" y="15735"/>
                    </a:lnTo>
                    <a:lnTo>
                      <a:pt x="338366" y="12700"/>
                    </a:lnTo>
                    <a:lnTo>
                      <a:pt x="303276" y="12700"/>
                    </a:lnTo>
                    <a:lnTo>
                      <a:pt x="303276" y="6883"/>
                    </a:lnTo>
                    <a:lnTo>
                      <a:pt x="338366" y="6883"/>
                    </a:lnTo>
                    <a:lnTo>
                      <a:pt x="338366" y="0"/>
                    </a:lnTo>
                    <a:lnTo>
                      <a:pt x="297561" y="0"/>
                    </a:lnTo>
                    <a:lnTo>
                      <a:pt x="297561" y="6883"/>
                    </a:lnTo>
                    <a:lnTo>
                      <a:pt x="297561" y="12700"/>
                    </a:lnTo>
                    <a:lnTo>
                      <a:pt x="297561" y="15735"/>
                    </a:lnTo>
                    <a:lnTo>
                      <a:pt x="297561" y="26517"/>
                    </a:lnTo>
                    <a:lnTo>
                      <a:pt x="297561" y="29552"/>
                    </a:lnTo>
                    <a:lnTo>
                      <a:pt x="297561" y="57759"/>
                    </a:lnTo>
                    <a:lnTo>
                      <a:pt x="269303" y="57759"/>
                    </a:lnTo>
                    <a:lnTo>
                      <a:pt x="269303" y="29552"/>
                    </a:lnTo>
                    <a:lnTo>
                      <a:pt x="297561" y="29552"/>
                    </a:lnTo>
                    <a:lnTo>
                      <a:pt x="297561" y="26517"/>
                    </a:lnTo>
                    <a:lnTo>
                      <a:pt x="269303" y="26517"/>
                    </a:lnTo>
                    <a:lnTo>
                      <a:pt x="269303" y="15735"/>
                    </a:lnTo>
                    <a:lnTo>
                      <a:pt x="297561" y="15735"/>
                    </a:lnTo>
                    <a:lnTo>
                      <a:pt x="297561" y="12700"/>
                    </a:lnTo>
                    <a:lnTo>
                      <a:pt x="269303" y="12700"/>
                    </a:lnTo>
                    <a:lnTo>
                      <a:pt x="269303" y="6883"/>
                    </a:lnTo>
                    <a:lnTo>
                      <a:pt x="297561" y="6883"/>
                    </a:lnTo>
                    <a:lnTo>
                      <a:pt x="297561" y="0"/>
                    </a:lnTo>
                    <a:lnTo>
                      <a:pt x="263575" y="0"/>
                    </a:lnTo>
                    <a:lnTo>
                      <a:pt x="263575" y="6883"/>
                    </a:lnTo>
                    <a:lnTo>
                      <a:pt x="263575" y="12700"/>
                    </a:lnTo>
                    <a:lnTo>
                      <a:pt x="263575" y="15735"/>
                    </a:lnTo>
                    <a:lnTo>
                      <a:pt x="263575" y="26517"/>
                    </a:lnTo>
                    <a:lnTo>
                      <a:pt x="263575" y="29552"/>
                    </a:lnTo>
                    <a:lnTo>
                      <a:pt x="263575" y="57759"/>
                    </a:lnTo>
                    <a:lnTo>
                      <a:pt x="228485" y="57759"/>
                    </a:lnTo>
                    <a:lnTo>
                      <a:pt x="228485" y="29552"/>
                    </a:lnTo>
                    <a:lnTo>
                      <a:pt x="263575" y="29552"/>
                    </a:lnTo>
                    <a:lnTo>
                      <a:pt x="263575" y="26517"/>
                    </a:lnTo>
                    <a:lnTo>
                      <a:pt x="228485" y="26517"/>
                    </a:lnTo>
                    <a:lnTo>
                      <a:pt x="228485" y="15735"/>
                    </a:lnTo>
                    <a:lnTo>
                      <a:pt x="263575" y="15735"/>
                    </a:lnTo>
                    <a:lnTo>
                      <a:pt x="263575" y="12700"/>
                    </a:lnTo>
                    <a:lnTo>
                      <a:pt x="228485" y="12700"/>
                    </a:lnTo>
                    <a:lnTo>
                      <a:pt x="228485" y="6883"/>
                    </a:lnTo>
                    <a:lnTo>
                      <a:pt x="263575" y="6883"/>
                    </a:lnTo>
                    <a:lnTo>
                      <a:pt x="263575" y="0"/>
                    </a:lnTo>
                    <a:lnTo>
                      <a:pt x="222821" y="0"/>
                    </a:lnTo>
                    <a:lnTo>
                      <a:pt x="222821" y="6883"/>
                    </a:lnTo>
                    <a:lnTo>
                      <a:pt x="222821" y="12700"/>
                    </a:lnTo>
                    <a:lnTo>
                      <a:pt x="222821" y="15735"/>
                    </a:lnTo>
                    <a:lnTo>
                      <a:pt x="222821" y="26517"/>
                    </a:lnTo>
                    <a:lnTo>
                      <a:pt x="222821" y="29552"/>
                    </a:lnTo>
                    <a:lnTo>
                      <a:pt x="222821" y="57759"/>
                    </a:lnTo>
                    <a:lnTo>
                      <a:pt x="187718" y="57759"/>
                    </a:lnTo>
                    <a:lnTo>
                      <a:pt x="187718" y="29552"/>
                    </a:lnTo>
                    <a:lnTo>
                      <a:pt x="222821" y="29552"/>
                    </a:lnTo>
                    <a:lnTo>
                      <a:pt x="222821" y="26517"/>
                    </a:lnTo>
                    <a:lnTo>
                      <a:pt x="187718" y="26517"/>
                    </a:lnTo>
                    <a:lnTo>
                      <a:pt x="187718" y="15735"/>
                    </a:lnTo>
                    <a:lnTo>
                      <a:pt x="222821" y="15735"/>
                    </a:lnTo>
                    <a:lnTo>
                      <a:pt x="222821" y="12700"/>
                    </a:lnTo>
                    <a:lnTo>
                      <a:pt x="187718" y="12700"/>
                    </a:lnTo>
                    <a:lnTo>
                      <a:pt x="187718" y="6883"/>
                    </a:lnTo>
                    <a:lnTo>
                      <a:pt x="222821" y="6883"/>
                    </a:lnTo>
                    <a:lnTo>
                      <a:pt x="222821" y="0"/>
                    </a:lnTo>
                    <a:lnTo>
                      <a:pt x="182016" y="0"/>
                    </a:lnTo>
                    <a:lnTo>
                      <a:pt x="182016" y="6883"/>
                    </a:lnTo>
                    <a:lnTo>
                      <a:pt x="182016" y="12700"/>
                    </a:lnTo>
                    <a:lnTo>
                      <a:pt x="182016" y="15735"/>
                    </a:lnTo>
                    <a:lnTo>
                      <a:pt x="182016" y="26517"/>
                    </a:lnTo>
                    <a:lnTo>
                      <a:pt x="182016" y="29552"/>
                    </a:lnTo>
                    <a:lnTo>
                      <a:pt x="182016" y="57759"/>
                    </a:lnTo>
                    <a:lnTo>
                      <a:pt x="146888" y="57759"/>
                    </a:lnTo>
                    <a:lnTo>
                      <a:pt x="146888" y="29552"/>
                    </a:lnTo>
                    <a:lnTo>
                      <a:pt x="182016" y="29552"/>
                    </a:lnTo>
                    <a:lnTo>
                      <a:pt x="182016" y="26517"/>
                    </a:lnTo>
                    <a:lnTo>
                      <a:pt x="146888" y="26517"/>
                    </a:lnTo>
                    <a:lnTo>
                      <a:pt x="146888" y="15735"/>
                    </a:lnTo>
                    <a:lnTo>
                      <a:pt x="182016" y="15735"/>
                    </a:lnTo>
                    <a:lnTo>
                      <a:pt x="182016" y="12700"/>
                    </a:lnTo>
                    <a:lnTo>
                      <a:pt x="146888" y="12700"/>
                    </a:lnTo>
                    <a:lnTo>
                      <a:pt x="146888" y="6883"/>
                    </a:lnTo>
                    <a:lnTo>
                      <a:pt x="182016" y="6883"/>
                    </a:lnTo>
                    <a:lnTo>
                      <a:pt x="182016" y="0"/>
                    </a:lnTo>
                    <a:lnTo>
                      <a:pt x="141224" y="0"/>
                    </a:lnTo>
                    <a:lnTo>
                      <a:pt x="141224" y="6883"/>
                    </a:lnTo>
                    <a:lnTo>
                      <a:pt x="141224" y="12700"/>
                    </a:lnTo>
                    <a:lnTo>
                      <a:pt x="141224" y="15735"/>
                    </a:lnTo>
                    <a:lnTo>
                      <a:pt x="141224" y="26517"/>
                    </a:lnTo>
                    <a:lnTo>
                      <a:pt x="141224" y="29552"/>
                    </a:lnTo>
                    <a:lnTo>
                      <a:pt x="141224" y="57759"/>
                    </a:lnTo>
                    <a:lnTo>
                      <a:pt x="112928" y="57759"/>
                    </a:lnTo>
                    <a:lnTo>
                      <a:pt x="112928" y="29552"/>
                    </a:lnTo>
                    <a:lnTo>
                      <a:pt x="141224" y="29552"/>
                    </a:lnTo>
                    <a:lnTo>
                      <a:pt x="141224" y="26517"/>
                    </a:lnTo>
                    <a:lnTo>
                      <a:pt x="112928" y="26517"/>
                    </a:lnTo>
                    <a:lnTo>
                      <a:pt x="112928" y="15735"/>
                    </a:lnTo>
                    <a:lnTo>
                      <a:pt x="141224" y="15735"/>
                    </a:lnTo>
                    <a:lnTo>
                      <a:pt x="141224" y="12700"/>
                    </a:lnTo>
                    <a:lnTo>
                      <a:pt x="112928" y="12700"/>
                    </a:lnTo>
                    <a:lnTo>
                      <a:pt x="112928" y="6883"/>
                    </a:lnTo>
                    <a:lnTo>
                      <a:pt x="141224" y="6883"/>
                    </a:lnTo>
                    <a:lnTo>
                      <a:pt x="141224" y="0"/>
                    </a:lnTo>
                    <a:lnTo>
                      <a:pt x="107251" y="0"/>
                    </a:lnTo>
                    <a:lnTo>
                      <a:pt x="107251" y="6883"/>
                    </a:lnTo>
                    <a:lnTo>
                      <a:pt x="107251" y="12700"/>
                    </a:lnTo>
                    <a:lnTo>
                      <a:pt x="107251" y="15735"/>
                    </a:lnTo>
                    <a:lnTo>
                      <a:pt x="107251" y="26517"/>
                    </a:lnTo>
                    <a:lnTo>
                      <a:pt x="107251" y="29552"/>
                    </a:lnTo>
                    <a:lnTo>
                      <a:pt x="107251" y="57759"/>
                    </a:lnTo>
                    <a:lnTo>
                      <a:pt x="72123" y="57759"/>
                    </a:lnTo>
                    <a:lnTo>
                      <a:pt x="72123" y="29552"/>
                    </a:lnTo>
                    <a:lnTo>
                      <a:pt x="107251" y="29552"/>
                    </a:lnTo>
                    <a:lnTo>
                      <a:pt x="107251" y="26517"/>
                    </a:lnTo>
                    <a:lnTo>
                      <a:pt x="72123" y="26517"/>
                    </a:lnTo>
                    <a:lnTo>
                      <a:pt x="72123" y="15735"/>
                    </a:lnTo>
                    <a:lnTo>
                      <a:pt x="107251" y="15735"/>
                    </a:lnTo>
                    <a:lnTo>
                      <a:pt x="107251" y="12700"/>
                    </a:lnTo>
                    <a:lnTo>
                      <a:pt x="72123" y="12700"/>
                    </a:lnTo>
                    <a:lnTo>
                      <a:pt x="72123" y="6883"/>
                    </a:lnTo>
                    <a:lnTo>
                      <a:pt x="107251" y="6883"/>
                    </a:lnTo>
                    <a:lnTo>
                      <a:pt x="107251" y="0"/>
                    </a:lnTo>
                    <a:lnTo>
                      <a:pt x="66408" y="0"/>
                    </a:lnTo>
                    <a:lnTo>
                      <a:pt x="66408" y="6883"/>
                    </a:lnTo>
                    <a:lnTo>
                      <a:pt x="66408" y="12700"/>
                    </a:lnTo>
                    <a:lnTo>
                      <a:pt x="31457" y="12700"/>
                    </a:lnTo>
                    <a:lnTo>
                      <a:pt x="31457" y="15735"/>
                    </a:lnTo>
                    <a:lnTo>
                      <a:pt x="66408" y="15735"/>
                    </a:lnTo>
                    <a:lnTo>
                      <a:pt x="66408" y="26517"/>
                    </a:lnTo>
                    <a:lnTo>
                      <a:pt x="31457" y="26517"/>
                    </a:lnTo>
                    <a:lnTo>
                      <a:pt x="31457" y="29552"/>
                    </a:lnTo>
                    <a:lnTo>
                      <a:pt x="66408" y="29552"/>
                    </a:lnTo>
                    <a:lnTo>
                      <a:pt x="66408" y="57759"/>
                    </a:lnTo>
                    <a:lnTo>
                      <a:pt x="31330" y="57759"/>
                    </a:lnTo>
                    <a:lnTo>
                      <a:pt x="31330" y="6883"/>
                    </a:lnTo>
                    <a:lnTo>
                      <a:pt x="66408" y="6883"/>
                    </a:lnTo>
                    <a:lnTo>
                      <a:pt x="66408" y="0"/>
                    </a:lnTo>
                    <a:lnTo>
                      <a:pt x="24523" y="0"/>
                    </a:lnTo>
                    <a:lnTo>
                      <a:pt x="24523" y="6883"/>
                    </a:lnTo>
                    <a:lnTo>
                      <a:pt x="25615" y="6883"/>
                    </a:lnTo>
                    <a:lnTo>
                      <a:pt x="25615" y="63271"/>
                    </a:lnTo>
                    <a:lnTo>
                      <a:pt x="26111" y="63271"/>
                    </a:lnTo>
                    <a:lnTo>
                      <a:pt x="26111" y="82245"/>
                    </a:lnTo>
                    <a:lnTo>
                      <a:pt x="586625" y="82245"/>
                    </a:lnTo>
                    <a:lnTo>
                      <a:pt x="586625" y="57759"/>
                    </a:lnTo>
                    <a:lnTo>
                      <a:pt x="585698" y="57759"/>
                    </a:lnTo>
                    <a:lnTo>
                      <a:pt x="585698" y="6883"/>
                    </a:lnTo>
                    <a:lnTo>
                      <a:pt x="587603" y="6883"/>
                    </a:lnTo>
                    <a:lnTo>
                      <a:pt x="587603" y="0"/>
                    </a:lnTo>
                    <a:close/>
                  </a:path>
                  <a:path w="631190" h="1423670">
                    <a:moveTo>
                      <a:pt x="609282" y="668223"/>
                    </a:moveTo>
                    <a:lnTo>
                      <a:pt x="601091" y="668223"/>
                    </a:lnTo>
                    <a:lnTo>
                      <a:pt x="601091" y="675106"/>
                    </a:lnTo>
                    <a:lnTo>
                      <a:pt x="601091" y="680948"/>
                    </a:lnTo>
                    <a:lnTo>
                      <a:pt x="601091" y="683971"/>
                    </a:lnTo>
                    <a:lnTo>
                      <a:pt x="601091" y="694740"/>
                    </a:lnTo>
                    <a:lnTo>
                      <a:pt x="601091" y="697776"/>
                    </a:lnTo>
                    <a:lnTo>
                      <a:pt x="601091" y="725995"/>
                    </a:lnTo>
                    <a:lnTo>
                      <a:pt x="562813" y="725995"/>
                    </a:lnTo>
                    <a:lnTo>
                      <a:pt x="562813" y="697776"/>
                    </a:lnTo>
                    <a:lnTo>
                      <a:pt x="601091" y="697776"/>
                    </a:lnTo>
                    <a:lnTo>
                      <a:pt x="601091" y="694740"/>
                    </a:lnTo>
                    <a:lnTo>
                      <a:pt x="562813" y="694740"/>
                    </a:lnTo>
                    <a:lnTo>
                      <a:pt x="562813" y="683971"/>
                    </a:lnTo>
                    <a:lnTo>
                      <a:pt x="601091" y="683971"/>
                    </a:lnTo>
                    <a:lnTo>
                      <a:pt x="601091" y="680948"/>
                    </a:lnTo>
                    <a:lnTo>
                      <a:pt x="562813" y="680948"/>
                    </a:lnTo>
                    <a:lnTo>
                      <a:pt x="562813" y="675106"/>
                    </a:lnTo>
                    <a:lnTo>
                      <a:pt x="601091" y="675106"/>
                    </a:lnTo>
                    <a:lnTo>
                      <a:pt x="601091" y="668223"/>
                    </a:lnTo>
                    <a:lnTo>
                      <a:pt x="556641" y="668223"/>
                    </a:lnTo>
                    <a:lnTo>
                      <a:pt x="556641" y="675106"/>
                    </a:lnTo>
                    <a:lnTo>
                      <a:pt x="556641" y="680948"/>
                    </a:lnTo>
                    <a:lnTo>
                      <a:pt x="556641" y="683971"/>
                    </a:lnTo>
                    <a:lnTo>
                      <a:pt x="556641" y="694740"/>
                    </a:lnTo>
                    <a:lnTo>
                      <a:pt x="556641" y="697776"/>
                    </a:lnTo>
                    <a:lnTo>
                      <a:pt x="556641" y="725995"/>
                    </a:lnTo>
                    <a:lnTo>
                      <a:pt x="525805" y="725995"/>
                    </a:lnTo>
                    <a:lnTo>
                      <a:pt x="525805" y="697776"/>
                    </a:lnTo>
                    <a:lnTo>
                      <a:pt x="556641" y="697776"/>
                    </a:lnTo>
                    <a:lnTo>
                      <a:pt x="556641" y="694740"/>
                    </a:lnTo>
                    <a:lnTo>
                      <a:pt x="525805" y="694740"/>
                    </a:lnTo>
                    <a:lnTo>
                      <a:pt x="525805" y="683971"/>
                    </a:lnTo>
                    <a:lnTo>
                      <a:pt x="556641" y="683971"/>
                    </a:lnTo>
                    <a:lnTo>
                      <a:pt x="556641" y="680948"/>
                    </a:lnTo>
                    <a:lnTo>
                      <a:pt x="525805" y="680948"/>
                    </a:lnTo>
                    <a:lnTo>
                      <a:pt x="525805" y="675106"/>
                    </a:lnTo>
                    <a:lnTo>
                      <a:pt x="556641" y="675106"/>
                    </a:lnTo>
                    <a:lnTo>
                      <a:pt x="556641" y="668223"/>
                    </a:lnTo>
                    <a:lnTo>
                      <a:pt x="519544" y="668223"/>
                    </a:lnTo>
                    <a:lnTo>
                      <a:pt x="519544" y="675106"/>
                    </a:lnTo>
                    <a:lnTo>
                      <a:pt x="519544" y="680948"/>
                    </a:lnTo>
                    <a:lnTo>
                      <a:pt x="519544" y="683971"/>
                    </a:lnTo>
                    <a:lnTo>
                      <a:pt x="519544" y="694740"/>
                    </a:lnTo>
                    <a:lnTo>
                      <a:pt x="519544" y="697776"/>
                    </a:lnTo>
                    <a:lnTo>
                      <a:pt x="519544" y="725995"/>
                    </a:lnTo>
                    <a:lnTo>
                      <a:pt x="481330" y="725995"/>
                    </a:lnTo>
                    <a:lnTo>
                      <a:pt x="481330" y="697776"/>
                    </a:lnTo>
                    <a:lnTo>
                      <a:pt x="519544" y="697776"/>
                    </a:lnTo>
                    <a:lnTo>
                      <a:pt x="519544" y="694740"/>
                    </a:lnTo>
                    <a:lnTo>
                      <a:pt x="481330" y="694740"/>
                    </a:lnTo>
                    <a:lnTo>
                      <a:pt x="481330" y="683971"/>
                    </a:lnTo>
                    <a:lnTo>
                      <a:pt x="519544" y="683971"/>
                    </a:lnTo>
                    <a:lnTo>
                      <a:pt x="519544" y="680948"/>
                    </a:lnTo>
                    <a:lnTo>
                      <a:pt x="481330" y="680948"/>
                    </a:lnTo>
                    <a:lnTo>
                      <a:pt x="481330" y="675106"/>
                    </a:lnTo>
                    <a:lnTo>
                      <a:pt x="519544" y="675106"/>
                    </a:lnTo>
                    <a:lnTo>
                      <a:pt x="519544" y="668223"/>
                    </a:lnTo>
                    <a:lnTo>
                      <a:pt x="475157" y="668223"/>
                    </a:lnTo>
                    <a:lnTo>
                      <a:pt x="475157" y="675106"/>
                    </a:lnTo>
                    <a:lnTo>
                      <a:pt x="475157" y="680948"/>
                    </a:lnTo>
                    <a:lnTo>
                      <a:pt x="475157" y="683971"/>
                    </a:lnTo>
                    <a:lnTo>
                      <a:pt x="475157" y="694740"/>
                    </a:lnTo>
                    <a:lnTo>
                      <a:pt x="475157" y="697776"/>
                    </a:lnTo>
                    <a:lnTo>
                      <a:pt x="475157" y="725995"/>
                    </a:lnTo>
                    <a:lnTo>
                      <a:pt x="436905" y="725995"/>
                    </a:lnTo>
                    <a:lnTo>
                      <a:pt x="436905" y="697776"/>
                    </a:lnTo>
                    <a:lnTo>
                      <a:pt x="475157" y="697776"/>
                    </a:lnTo>
                    <a:lnTo>
                      <a:pt x="475157" y="694740"/>
                    </a:lnTo>
                    <a:lnTo>
                      <a:pt x="436905" y="694740"/>
                    </a:lnTo>
                    <a:lnTo>
                      <a:pt x="436905" y="683971"/>
                    </a:lnTo>
                    <a:lnTo>
                      <a:pt x="475157" y="683971"/>
                    </a:lnTo>
                    <a:lnTo>
                      <a:pt x="475157" y="680948"/>
                    </a:lnTo>
                    <a:lnTo>
                      <a:pt x="436905" y="680948"/>
                    </a:lnTo>
                    <a:lnTo>
                      <a:pt x="436905" y="675106"/>
                    </a:lnTo>
                    <a:lnTo>
                      <a:pt x="475157" y="675106"/>
                    </a:lnTo>
                    <a:lnTo>
                      <a:pt x="475157" y="668223"/>
                    </a:lnTo>
                    <a:lnTo>
                      <a:pt x="430720" y="668223"/>
                    </a:lnTo>
                    <a:lnTo>
                      <a:pt x="430720" y="675106"/>
                    </a:lnTo>
                    <a:lnTo>
                      <a:pt x="430720" y="680948"/>
                    </a:lnTo>
                    <a:lnTo>
                      <a:pt x="430720" y="683971"/>
                    </a:lnTo>
                    <a:lnTo>
                      <a:pt x="430720" y="694740"/>
                    </a:lnTo>
                    <a:lnTo>
                      <a:pt x="430720" y="697776"/>
                    </a:lnTo>
                    <a:lnTo>
                      <a:pt x="430720" y="725995"/>
                    </a:lnTo>
                    <a:lnTo>
                      <a:pt x="392455" y="725995"/>
                    </a:lnTo>
                    <a:lnTo>
                      <a:pt x="392455" y="697776"/>
                    </a:lnTo>
                    <a:lnTo>
                      <a:pt x="430720" y="697776"/>
                    </a:lnTo>
                    <a:lnTo>
                      <a:pt x="430720" y="694740"/>
                    </a:lnTo>
                    <a:lnTo>
                      <a:pt x="392455" y="694740"/>
                    </a:lnTo>
                    <a:lnTo>
                      <a:pt x="392455" y="683971"/>
                    </a:lnTo>
                    <a:lnTo>
                      <a:pt x="430720" y="683971"/>
                    </a:lnTo>
                    <a:lnTo>
                      <a:pt x="430720" y="680948"/>
                    </a:lnTo>
                    <a:lnTo>
                      <a:pt x="392455" y="680948"/>
                    </a:lnTo>
                    <a:lnTo>
                      <a:pt x="392455" y="675106"/>
                    </a:lnTo>
                    <a:lnTo>
                      <a:pt x="430720" y="675106"/>
                    </a:lnTo>
                    <a:lnTo>
                      <a:pt x="430720" y="668223"/>
                    </a:lnTo>
                    <a:lnTo>
                      <a:pt x="386283" y="668223"/>
                    </a:lnTo>
                    <a:lnTo>
                      <a:pt x="386283" y="675106"/>
                    </a:lnTo>
                    <a:lnTo>
                      <a:pt x="386283" y="680948"/>
                    </a:lnTo>
                    <a:lnTo>
                      <a:pt x="386283" y="683971"/>
                    </a:lnTo>
                    <a:lnTo>
                      <a:pt x="386283" y="694740"/>
                    </a:lnTo>
                    <a:lnTo>
                      <a:pt x="386283" y="697776"/>
                    </a:lnTo>
                    <a:lnTo>
                      <a:pt x="386283" y="725995"/>
                    </a:lnTo>
                    <a:lnTo>
                      <a:pt x="345770" y="725995"/>
                    </a:lnTo>
                    <a:lnTo>
                      <a:pt x="345770" y="697776"/>
                    </a:lnTo>
                    <a:lnTo>
                      <a:pt x="386283" y="697776"/>
                    </a:lnTo>
                    <a:lnTo>
                      <a:pt x="386283" y="694740"/>
                    </a:lnTo>
                    <a:lnTo>
                      <a:pt x="345770" y="694740"/>
                    </a:lnTo>
                    <a:lnTo>
                      <a:pt x="345770" y="683971"/>
                    </a:lnTo>
                    <a:lnTo>
                      <a:pt x="386283" y="683971"/>
                    </a:lnTo>
                    <a:lnTo>
                      <a:pt x="386283" y="680948"/>
                    </a:lnTo>
                    <a:lnTo>
                      <a:pt x="345770" y="680948"/>
                    </a:lnTo>
                    <a:lnTo>
                      <a:pt x="345770" y="675106"/>
                    </a:lnTo>
                    <a:lnTo>
                      <a:pt x="386283" y="675106"/>
                    </a:lnTo>
                    <a:lnTo>
                      <a:pt x="386283" y="668223"/>
                    </a:lnTo>
                    <a:lnTo>
                      <a:pt x="339661" y="668223"/>
                    </a:lnTo>
                    <a:lnTo>
                      <a:pt x="339661" y="675106"/>
                    </a:lnTo>
                    <a:lnTo>
                      <a:pt x="339661" y="680948"/>
                    </a:lnTo>
                    <a:lnTo>
                      <a:pt x="339661" y="683971"/>
                    </a:lnTo>
                    <a:lnTo>
                      <a:pt x="339661" y="694740"/>
                    </a:lnTo>
                    <a:lnTo>
                      <a:pt x="339661" y="697776"/>
                    </a:lnTo>
                    <a:lnTo>
                      <a:pt x="339661" y="725995"/>
                    </a:lnTo>
                    <a:lnTo>
                      <a:pt x="301650" y="725995"/>
                    </a:lnTo>
                    <a:lnTo>
                      <a:pt x="301650" y="697776"/>
                    </a:lnTo>
                    <a:lnTo>
                      <a:pt x="339661" y="697776"/>
                    </a:lnTo>
                    <a:lnTo>
                      <a:pt x="339661" y="694740"/>
                    </a:lnTo>
                    <a:lnTo>
                      <a:pt x="301650" y="694740"/>
                    </a:lnTo>
                    <a:lnTo>
                      <a:pt x="301650" y="683971"/>
                    </a:lnTo>
                    <a:lnTo>
                      <a:pt x="339661" y="683971"/>
                    </a:lnTo>
                    <a:lnTo>
                      <a:pt x="339661" y="680948"/>
                    </a:lnTo>
                    <a:lnTo>
                      <a:pt x="301650" y="680948"/>
                    </a:lnTo>
                    <a:lnTo>
                      <a:pt x="301650" y="675106"/>
                    </a:lnTo>
                    <a:lnTo>
                      <a:pt x="339661" y="675106"/>
                    </a:lnTo>
                    <a:lnTo>
                      <a:pt x="339661" y="668223"/>
                    </a:lnTo>
                    <a:lnTo>
                      <a:pt x="295478" y="668223"/>
                    </a:lnTo>
                    <a:lnTo>
                      <a:pt x="295478" y="675106"/>
                    </a:lnTo>
                    <a:lnTo>
                      <a:pt x="295478" y="680948"/>
                    </a:lnTo>
                    <a:lnTo>
                      <a:pt x="295478" y="683971"/>
                    </a:lnTo>
                    <a:lnTo>
                      <a:pt x="295478" y="694740"/>
                    </a:lnTo>
                    <a:lnTo>
                      <a:pt x="295478" y="697776"/>
                    </a:lnTo>
                    <a:lnTo>
                      <a:pt x="295478" y="725995"/>
                    </a:lnTo>
                    <a:lnTo>
                      <a:pt x="264858" y="725995"/>
                    </a:lnTo>
                    <a:lnTo>
                      <a:pt x="264858" y="697776"/>
                    </a:lnTo>
                    <a:lnTo>
                      <a:pt x="295478" y="697776"/>
                    </a:lnTo>
                    <a:lnTo>
                      <a:pt x="295478" y="694740"/>
                    </a:lnTo>
                    <a:lnTo>
                      <a:pt x="264858" y="694740"/>
                    </a:lnTo>
                    <a:lnTo>
                      <a:pt x="264858" y="683971"/>
                    </a:lnTo>
                    <a:lnTo>
                      <a:pt x="295478" y="683971"/>
                    </a:lnTo>
                    <a:lnTo>
                      <a:pt x="295478" y="680948"/>
                    </a:lnTo>
                    <a:lnTo>
                      <a:pt x="264858" y="680948"/>
                    </a:lnTo>
                    <a:lnTo>
                      <a:pt x="264858" y="675106"/>
                    </a:lnTo>
                    <a:lnTo>
                      <a:pt x="295478" y="675106"/>
                    </a:lnTo>
                    <a:lnTo>
                      <a:pt x="295478" y="668223"/>
                    </a:lnTo>
                    <a:lnTo>
                      <a:pt x="258724" y="668223"/>
                    </a:lnTo>
                    <a:lnTo>
                      <a:pt x="258724" y="675106"/>
                    </a:lnTo>
                    <a:lnTo>
                      <a:pt x="258724" y="680948"/>
                    </a:lnTo>
                    <a:lnTo>
                      <a:pt x="258724" y="683971"/>
                    </a:lnTo>
                    <a:lnTo>
                      <a:pt x="258724" y="694740"/>
                    </a:lnTo>
                    <a:lnTo>
                      <a:pt x="258724" y="697776"/>
                    </a:lnTo>
                    <a:lnTo>
                      <a:pt x="258724" y="725995"/>
                    </a:lnTo>
                    <a:lnTo>
                      <a:pt x="220713" y="725995"/>
                    </a:lnTo>
                    <a:lnTo>
                      <a:pt x="220713" y="697776"/>
                    </a:lnTo>
                    <a:lnTo>
                      <a:pt x="258724" y="697776"/>
                    </a:lnTo>
                    <a:lnTo>
                      <a:pt x="258724" y="694740"/>
                    </a:lnTo>
                    <a:lnTo>
                      <a:pt x="220713" y="694740"/>
                    </a:lnTo>
                    <a:lnTo>
                      <a:pt x="220713" y="683971"/>
                    </a:lnTo>
                    <a:lnTo>
                      <a:pt x="258724" y="683971"/>
                    </a:lnTo>
                    <a:lnTo>
                      <a:pt x="258724" y="680948"/>
                    </a:lnTo>
                    <a:lnTo>
                      <a:pt x="220713" y="680948"/>
                    </a:lnTo>
                    <a:lnTo>
                      <a:pt x="220713" y="675106"/>
                    </a:lnTo>
                    <a:lnTo>
                      <a:pt x="258724" y="675106"/>
                    </a:lnTo>
                    <a:lnTo>
                      <a:pt x="258724" y="668223"/>
                    </a:lnTo>
                    <a:lnTo>
                      <a:pt x="214591" y="668223"/>
                    </a:lnTo>
                    <a:lnTo>
                      <a:pt x="214591" y="675106"/>
                    </a:lnTo>
                    <a:lnTo>
                      <a:pt x="214591" y="680948"/>
                    </a:lnTo>
                    <a:lnTo>
                      <a:pt x="214591" y="683971"/>
                    </a:lnTo>
                    <a:lnTo>
                      <a:pt x="214591" y="694740"/>
                    </a:lnTo>
                    <a:lnTo>
                      <a:pt x="214591" y="697776"/>
                    </a:lnTo>
                    <a:lnTo>
                      <a:pt x="214591" y="725995"/>
                    </a:lnTo>
                    <a:lnTo>
                      <a:pt x="176606" y="725995"/>
                    </a:lnTo>
                    <a:lnTo>
                      <a:pt x="176606" y="697776"/>
                    </a:lnTo>
                    <a:lnTo>
                      <a:pt x="214591" y="697776"/>
                    </a:lnTo>
                    <a:lnTo>
                      <a:pt x="214591" y="694740"/>
                    </a:lnTo>
                    <a:lnTo>
                      <a:pt x="176606" y="694740"/>
                    </a:lnTo>
                    <a:lnTo>
                      <a:pt x="176606" y="683971"/>
                    </a:lnTo>
                    <a:lnTo>
                      <a:pt x="214591" y="683971"/>
                    </a:lnTo>
                    <a:lnTo>
                      <a:pt x="214591" y="680948"/>
                    </a:lnTo>
                    <a:lnTo>
                      <a:pt x="176606" y="680948"/>
                    </a:lnTo>
                    <a:lnTo>
                      <a:pt x="176606" y="675106"/>
                    </a:lnTo>
                    <a:lnTo>
                      <a:pt x="214591" y="675106"/>
                    </a:lnTo>
                    <a:lnTo>
                      <a:pt x="214591" y="668223"/>
                    </a:lnTo>
                    <a:lnTo>
                      <a:pt x="170421" y="668223"/>
                    </a:lnTo>
                    <a:lnTo>
                      <a:pt x="170421" y="675106"/>
                    </a:lnTo>
                    <a:lnTo>
                      <a:pt x="170421" y="680948"/>
                    </a:lnTo>
                    <a:lnTo>
                      <a:pt x="170421" y="683971"/>
                    </a:lnTo>
                    <a:lnTo>
                      <a:pt x="170421" y="694740"/>
                    </a:lnTo>
                    <a:lnTo>
                      <a:pt x="170421" y="697776"/>
                    </a:lnTo>
                    <a:lnTo>
                      <a:pt x="170421" y="725995"/>
                    </a:lnTo>
                    <a:lnTo>
                      <a:pt x="132422" y="725995"/>
                    </a:lnTo>
                    <a:lnTo>
                      <a:pt x="132422" y="697776"/>
                    </a:lnTo>
                    <a:lnTo>
                      <a:pt x="170421" y="697776"/>
                    </a:lnTo>
                    <a:lnTo>
                      <a:pt x="170421" y="694740"/>
                    </a:lnTo>
                    <a:lnTo>
                      <a:pt x="132422" y="694740"/>
                    </a:lnTo>
                    <a:lnTo>
                      <a:pt x="132422" y="683971"/>
                    </a:lnTo>
                    <a:lnTo>
                      <a:pt x="170421" y="683971"/>
                    </a:lnTo>
                    <a:lnTo>
                      <a:pt x="170421" y="680948"/>
                    </a:lnTo>
                    <a:lnTo>
                      <a:pt x="132422" y="680948"/>
                    </a:lnTo>
                    <a:lnTo>
                      <a:pt x="132422" y="675106"/>
                    </a:lnTo>
                    <a:lnTo>
                      <a:pt x="170421" y="675106"/>
                    </a:lnTo>
                    <a:lnTo>
                      <a:pt x="170421" y="668223"/>
                    </a:lnTo>
                    <a:lnTo>
                      <a:pt x="126301" y="668223"/>
                    </a:lnTo>
                    <a:lnTo>
                      <a:pt x="126301" y="675106"/>
                    </a:lnTo>
                    <a:lnTo>
                      <a:pt x="126301" y="680948"/>
                    </a:lnTo>
                    <a:lnTo>
                      <a:pt x="126301" y="683971"/>
                    </a:lnTo>
                    <a:lnTo>
                      <a:pt x="126301" y="694740"/>
                    </a:lnTo>
                    <a:lnTo>
                      <a:pt x="126301" y="697776"/>
                    </a:lnTo>
                    <a:lnTo>
                      <a:pt x="126301" y="725995"/>
                    </a:lnTo>
                    <a:lnTo>
                      <a:pt x="95656" y="725995"/>
                    </a:lnTo>
                    <a:lnTo>
                      <a:pt x="95656" y="697776"/>
                    </a:lnTo>
                    <a:lnTo>
                      <a:pt x="126301" y="697776"/>
                    </a:lnTo>
                    <a:lnTo>
                      <a:pt x="126301" y="694740"/>
                    </a:lnTo>
                    <a:lnTo>
                      <a:pt x="95656" y="694740"/>
                    </a:lnTo>
                    <a:lnTo>
                      <a:pt x="95656" y="683971"/>
                    </a:lnTo>
                    <a:lnTo>
                      <a:pt x="126301" y="683971"/>
                    </a:lnTo>
                    <a:lnTo>
                      <a:pt x="126301" y="680948"/>
                    </a:lnTo>
                    <a:lnTo>
                      <a:pt x="95656" y="680948"/>
                    </a:lnTo>
                    <a:lnTo>
                      <a:pt x="95656" y="675106"/>
                    </a:lnTo>
                    <a:lnTo>
                      <a:pt x="126301" y="675106"/>
                    </a:lnTo>
                    <a:lnTo>
                      <a:pt x="126301" y="668223"/>
                    </a:lnTo>
                    <a:lnTo>
                      <a:pt x="89496" y="668223"/>
                    </a:lnTo>
                    <a:lnTo>
                      <a:pt x="89496" y="675106"/>
                    </a:lnTo>
                    <a:lnTo>
                      <a:pt x="89496" y="680948"/>
                    </a:lnTo>
                    <a:lnTo>
                      <a:pt x="89496" y="683971"/>
                    </a:lnTo>
                    <a:lnTo>
                      <a:pt x="89496" y="694740"/>
                    </a:lnTo>
                    <a:lnTo>
                      <a:pt x="89496" y="697776"/>
                    </a:lnTo>
                    <a:lnTo>
                      <a:pt x="89496" y="725995"/>
                    </a:lnTo>
                    <a:lnTo>
                      <a:pt x="51498" y="725995"/>
                    </a:lnTo>
                    <a:lnTo>
                      <a:pt x="51498" y="697776"/>
                    </a:lnTo>
                    <a:lnTo>
                      <a:pt x="89496" y="697776"/>
                    </a:lnTo>
                    <a:lnTo>
                      <a:pt x="89496" y="694740"/>
                    </a:lnTo>
                    <a:lnTo>
                      <a:pt x="51498" y="694740"/>
                    </a:lnTo>
                    <a:lnTo>
                      <a:pt x="51498" y="683971"/>
                    </a:lnTo>
                    <a:lnTo>
                      <a:pt x="89496" y="683971"/>
                    </a:lnTo>
                    <a:lnTo>
                      <a:pt x="89496" y="680948"/>
                    </a:lnTo>
                    <a:lnTo>
                      <a:pt x="51498" y="680948"/>
                    </a:lnTo>
                    <a:lnTo>
                      <a:pt x="51498" y="675106"/>
                    </a:lnTo>
                    <a:lnTo>
                      <a:pt x="89496" y="675106"/>
                    </a:lnTo>
                    <a:lnTo>
                      <a:pt x="89496" y="668223"/>
                    </a:lnTo>
                    <a:lnTo>
                      <a:pt x="45389" y="668223"/>
                    </a:lnTo>
                    <a:lnTo>
                      <a:pt x="45389" y="675106"/>
                    </a:lnTo>
                    <a:lnTo>
                      <a:pt x="45389" y="680948"/>
                    </a:lnTo>
                    <a:lnTo>
                      <a:pt x="7556" y="680948"/>
                    </a:lnTo>
                    <a:lnTo>
                      <a:pt x="7556" y="683971"/>
                    </a:lnTo>
                    <a:lnTo>
                      <a:pt x="45389" y="683971"/>
                    </a:lnTo>
                    <a:lnTo>
                      <a:pt x="45389" y="694740"/>
                    </a:lnTo>
                    <a:lnTo>
                      <a:pt x="7556" y="694740"/>
                    </a:lnTo>
                    <a:lnTo>
                      <a:pt x="7556" y="697776"/>
                    </a:lnTo>
                    <a:lnTo>
                      <a:pt x="45389" y="697776"/>
                    </a:lnTo>
                    <a:lnTo>
                      <a:pt x="45389" y="725995"/>
                    </a:lnTo>
                    <a:lnTo>
                      <a:pt x="7404" y="725995"/>
                    </a:lnTo>
                    <a:lnTo>
                      <a:pt x="7404" y="675106"/>
                    </a:lnTo>
                    <a:lnTo>
                      <a:pt x="45389" y="675106"/>
                    </a:lnTo>
                    <a:lnTo>
                      <a:pt x="45389" y="668223"/>
                    </a:lnTo>
                    <a:lnTo>
                      <a:pt x="0" y="668223"/>
                    </a:lnTo>
                    <a:lnTo>
                      <a:pt x="0" y="675106"/>
                    </a:lnTo>
                    <a:lnTo>
                      <a:pt x="1282" y="675106"/>
                    </a:lnTo>
                    <a:lnTo>
                      <a:pt x="1282" y="731481"/>
                    </a:lnTo>
                    <a:lnTo>
                      <a:pt x="1765" y="731481"/>
                    </a:lnTo>
                    <a:lnTo>
                      <a:pt x="1765" y="750481"/>
                    </a:lnTo>
                    <a:lnTo>
                      <a:pt x="608253" y="750481"/>
                    </a:lnTo>
                    <a:lnTo>
                      <a:pt x="608253" y="725995"/>
                    </a:lnTo>
                    <a:lnTo>
                      <a:pt x="607212" y="725995"/>
                    </a:lnTo>
                    <a:lnTo>
                      <a:pt x="607212" y="675106"/>
                    </a:lnTo>
                    <a:lnTo>
                      <a:pt x="609282" y="675106"/>
                    </a:lnTo>
                    <a:lnTo>
                      <a:pt x="609282" y="668223"/>
                    </a:lnTo>
                    <a:close/>
                  </a:path>
                  <a:path w="631190" h="1423670">
                    <a:moveTo>
                      <a:pt x="630694" y="1340993"/>
                    </a:moveTo>
                    <a:lnTo>
                      <a:pt x="622211" y="1340993"/>
                    </a:lnTo>
                    <a:lnTo>
                      <a:pt x="622211" y="1347876"/>
                    </a:lnTo>
                    <a:lnTo>
                      <a:pt x="622211" y="1353705"/>
                    </a:lnTo>
                    <a:lnTo>
                      <a:pt x="622211" y="1356728"/>
                    </a:lnTo>
                    <a:lnTo>
                      <a:pt x="622211" y="1367510"/>
                    </a:lnTo>
                    <a:lnTo>
                      <a:pt x="622211" y="1370545"/>
                    </a:lnTo>
                    <a:lnTo>
                      <a:pt x="622211" y="1398765"/>
                    </a:lnTo>
                    <a:lnTo>
                      <a:pt x="582574" y="1398765"/>
                    </a:lnTo>
                    <a:lnTo>
                      <a:pt x="582574" y="1370545"/>
                    </a:lnTo>
                    <a:lnTo>
                      <a:pt x="622211" y="1370545"/>
                    </a:lnTo>
                    <a:lnTo>
                      <a:pt x="622211" y="1367510"/>
                    </a:lnTo>
                    <a:lnTo>
                      <a:pt x="582574" y="1367510"/>
                    </a:lnTo>
                    <a:lnTo>
                      <a:pt x="582574" y="1356728"/>
                    </a:lnTo>
                    <a:lnTo>
                      <a:pt x="622211" y="1356728"/>
                    </a:lnTo>
                    <a:lnTo>
                      <a:pt x="622211" y="1353705"/>
                    </a:lnTo>
                    <a:lnTo>
                      <a:pt x="582574" y="1353705"/>
                    </a:lnTo>
                    <a:lnTo>
                      <a:pt x="582574" y="1347876"/>
                    </a:lnTo>
                    <a:lnTo>
                      <a:pt x="622211" y="1347876"/>
                    </a:lnTo>
                    <a:lnTo>
                      <a:pt x="622211" y="1340993"/>
                    </a:lnTo>
                    <a:lnTo>
                      <a:pt x="576211" y="1340993"/>
                    </a:lnTo>
                    <a:lnTo>
                      <a:pt x="576211" y="1347876"/>
                    </a:lnTo>
                    <a:lnTo>
                      <a:pt x="576211" y="1353705"/>
                    </a:lnTo>
                    <a:lnTo>
                      <a:pt x="576211" y="1356728"/>
                    </a:lnTo>
                    <a:lnTo>
                      <a:pt x="576211" y="1367510"/>
                    </a:lnTo>
                    <a:lnTo>
                      <a:pt x="576211" y="1370545"/>
                    </a:lnTo>
                    <a:lnTo>
                      <a:pt x="576211" y="1398765"/>
                    </a:lnTo>
                    <a:lnTo>
                      <a:pt x="544296" y="1398765"/>
                    </a:lnTo>
                    <a:lnTo>
                      <a:pt x="544296" y="1370545"/>
                    </a:lnTo>
                    <a:lnTo>
                      <a:pt x="576211" y="1370545"/>
                    </a:lnTo>
                    <a:lnTo>
                      <a:pt x="576211" y="1367510"/>
                    </a:lnTo>
                    <a:lnTo>
                      <a:pt x="544296" y="1367510"/>
                    </a:lnTo>
                    <a:lnTo>
                      <a:pt x="544296" y="1356728"/>
                    </a:lnTo>
                    <a:lnTo>
                      <a:pt x="576211" y="1356728"/>
                    </a:lnTo>
                    <a:lnTo>
                      <a:pt x="576211" y="1353705"/>
                    </a:lnTo>
                    <a:lnTo>
                      <a:pt x="544296" y="1353705"/>
                    </a:lnTo>
                    <a:lnTo>
                      <a:pt x="544296" y="1347876"/>
                    </a:lnTo>
                    <a:lnTo>
                      <a:pt x="576211" y="1347876"/>
                    </a:lnTo>
                    <a:lnTo>
                      <a:pt x="576211" y="1340993"/>
                    </a:lnTo>
                    <a:lnTo>
                      <a:pt x="537883" y="1340993"/>
                    </a:lnTo>
                    <a:lnTo>
                      <a:pt x="537883" y="1347876"/>
                    </a:lnTo>
                    <a:lnTo>
                      <a:pt x="537883" y="1353705"/>
                    </a:lnTo>
                    <a:lnTo>
                      <a:pt x="537883" y="1356728"/>
                    </a:lnTo>
                    <a:lnTo>
                      <a:pt x="537883" y="1367510"/>
                    </a:lnTo>
                    <a:lnTo>
                      <a:pt x="537883" y="1370545"/>
                    </a:lnTo>
                    <a:lnTo>
                      <a:pt x="537883" y="1398765"/>
                    </a:lnTo>
                    <a:lnTo>
                      <a:pt x="498246" y="1398765"/>
                    </a:lnTo>
                    <a:lnTo>
                      <a:pt x="498246" y="1370545"/>
                    </a:lnTo>
                    <a:lnTo>
                      <a:pt x="537883" y="1370545"/>
                    </a:lnTo>
                    <a:lnTo>
                      <a:pt x="537883" y="1367510"/>
                    </a:lnTo>
                    <a:lnTo>
                      <a:pt x="498246" y="1367510"/>
                    </a:lnTo>
                    <a:lnTo>
                      <a:pt x="498246" y="1356728"/>
                    </a:lnTo>
                    <a:lnTo>
                      <a:pt x="537883" y="1356728"/>
                    </a:lnTo>
                    <a:lnTo>
                      <a:pt x="537883" y="1353705"/>
                    </a:lnTo>
                    <a:lnTo>
                      <a:pt x="498246" y="1353705"/>
                    </a:lnTo>
                    <a:lnTo>
                      <a:pt x="498246" y="1347876"/>
                    </a:lnTo>
                    <a:lnTo>
                      <a:pt x="537883" y="1347876"/>
                    </a:lnTo>
                    <a:lnTo>
                      <a:pt x="537883" y="1340993"/>
                    </a:lnTo>
                    <a:lnTo>
                      <a:pt x="491871" y="1340993"/>
                    </a:lnTo>
                    <a:lnTo>
                      <a:pt x="491871" y="1347876"/>
                    </a:lnTo>
                    <a:lnTo>
                      <a:pt x="491871" y="1353705"/>
                    </a:lnTo>
                    <a:lnTo>
                      <a:pt x="491871" y="1356728"/>
                    </a:lnTo>
                    <a:lnTo>
                      <a:pt x="491871" y="1367510"/>
                    </a:lnTo>
                    <a:lnTo>
                      <a:pt x="491871" y="1370545"/>
                    </a:lnTo>
                    <a:lnTo>
                      <a:pt x="491871" y="1398765"/>
                    </a:lnTo>
                    <a:lnTo>
                      <a:pt x="452247" y="1398765"/>
                    </a:lnTo>
                    <a:lnTo>
                      <a:pt x="452247" y="1370545"/>
                    </a:lnTo>
                    <a:lnTo>
                      <a:pt x="491871" y="1370545"/>
                    </a:lnTo>
                    <a:lnTo>
                      <a:pt x="491871" y="1367510"/>
                    </a:lnTo>
                    <a:lnTo>
                      <a:pt x="452247" y="1367510"/>
                    </a:lnTo>
                    <a:lnTo>
                      <a:pt x="452247" y="1356728"/>
                    </a:lnTo>
                    <a:lnTo>
                      <a:pt x="491871" y="1356728"/>
                    </a:lnTo>
                    <a:lnTo>
                      <a:pt x="491871" y="1353705"/>
                    </a:lnTo>
                    <a:lnTo>
                      <a:pt x="452247" y="1353705"/>
                    </a:lnTo>
                    <a:lnTo>
                      <a:pt x="452247" y="1347876"/>
                    </a:lnTo>
                    <a:lnTo>
                      <a:pt x="491871" y="1347876"/>
                    </a:lnTo>
                    <a:lnTo>
                      <a:pt x="491871" y="1340993"/>
                    </a:lnTo>
                    <a:lnTo>
                      <a:pt x="445808" y="1340993"/>
                    </a:lnTo>
                    <a:lnTo>
                      <a:pt x="445808" y="1347876"/>
                    </a:lnTo>
                    <a:lnTo>
                      <a:pt x="445808" y="1353705"/>
                    </a:lnTo>
                    <a:lnTo>
                      <a:pt x="445808" y="1356728"/>
                    </a:lnTo>
                    <a:lnTo>
                      <a:pt x="445808" y="1367510"/>
                    </a:lnTo>
                    <a:lnTo>
                      <a:pt x="445808" y="1370545"/>
                    </a:lnTo>
                    <a:lnTo>
                      <a:pt x="445808" y="1398765"/>
                    </a:lnTo>
                    <a:lnTo>
                      <a:pt x="406247" y="1398765"/>
                    </a:lnTo>
                    <a:lnTo>
                      <a:pt x="406247" y="1370545"/>
                    </a:lnTo>
                    <a:lnTo>
                      <a:pt x="445808" y="1370545"/>
                    </a:lnTo>
                    <a:lnTo>
                      <a:pt x="445808" y="1367510"/>
                    </a:lnTo>
                    <a:lnTo>
                      <a:pt x="406247" y="1367510"/>
                    </a:lnTo>
                    <a:lnTo>
                      <a:pt x="406247" y="1356728"/>
                    </a:lnTo>
                    <a:lnTo>
                      <a:pt x="445808" y="1356728"/>
                    </a:lnTo>
                    <a:lnTo>
                      <a:pt x="445808" y="1353705"/>
                    </a:lnTo>
                    <a:lnTo>
                      <a:pt x="406247" y="1353705"/>
                    </a:lnTo>
                    <a:lnTo>
                      <a:pt x="406247" y="1347876"/>
                    </a:lnTo>
                    <a:lnTo>
                      <a:pt x="445808" y="1347876"/>
                    </a:lnTo>
                    <a:lnTo>
                      <a:pt x="445808" y="1340993"/>
                    </a:lnTo>
                    <a:lnTo>
                      <a:pt x="399859" y="1340993"/>
                    </a:lnTo>
                    <a:lnTo>
                      <a:pt x="399859" y="1347876"/>
                    </a:lnTo>
                    <a:lnTo>
                      <a:pt x="399859" y="1353705"/>
                    </a:lnTo>
                    <a:lnTo>
                      <a:pt x="399859" y="1356728"/>
                    </a:lnTo>
                    <a:lnTo>
                      <a:pt x="399859" y="1367510"/>
                    </a:lnTo>
                    <a:lnTo>
                      <a:pt x="399859" y="1370545"/>
                    </a:lnTo>
                    <a:lnTo>
                      <a:pt x="399859" y="1398765"/>
                    </a:lnTo>
                    <a:lnTo>
                      <a:pt x="357911" y="1398765"/>
                    </a:lnTo>
                    <a:lnTo>
                      <a:pt x="357911" y="1370545"/>
                    </a:lnTo>
                    <a:lnTo>
                      <a:pt x="399859" y="1370545"/>
                    </a:lnTo>
                    <a:lnTo>
                      <a:pt x="399859" y="1367510"/>
                    </a:lnTo>
                    <a:lnTo>
                      <a:pt x="357911" y="1367510"/>
                    </a:lnTo>
                    <a:lnTo>
                      <a:pt x="357911" y="1356728"/>
                    </a:lnTo>
                    <a:lnTo>
                      <a:pt x="399859" y="1356728"/>
                    </a:lnTo>
                    <a:lnTo>
                      <a:pt x="399859" y="1353705"/>
                    </a:lnTo>
                    <a:lnTo>
                      <a:pt x="357911" y="1353705"/>
                    </a:lnTo>
                    <a:lnTo>
                      <a:pt x="357911" y="1347876"/>
                    </a:lnTo>
                    <a:lnTo>
                      <a:pt x="399859" y="1347876"/>
                    </a:lnTo>
                    <a:lnTo>
                      <a:pt x="399859" y="1340993"/>
                    </a:lnTo>
                    <a:lnTo>
                      <a:pt x="351612" y="1340993"/>
                    </a:lnTo>
                    <a:lnTo>
                      <a:pt x="351612" y="1347876"/>
                    </a:lnTo>
                    <a:lnTo>
                      <a:pt x="351612" y="1353705"/>
                    </a:lnTo>
                    <a:lnTo>
                      <a:pt x="351612" y="1356728"/>
                    </a:lnTo>
                    <a:lnTo>
                      <a:pt x="351612" y="1367510"/>
                    </a:lnTo>
                    <a:lnTo>
                      <a:pt x="351612" y="1370545"/>
                    </a:lnTo>
                    <a:lnTo>
                      <a:pt x="351612" y="1398765"/>
                    </a:lnTo>
                    <a:lnTo>
                      <a:pt x="312267" y="1398765"/>
                    </a:lnTo>
                    <a:lnTo>
                      <a:pt x="312267" y="1370545"/>
                    </a:lnTo>
                    <a:lnTo>
                      <a:pt x="351612" y="1370545"/>
                    </a:lnTo>
                    <a:lnTo>
                      <a:pt x="351612" y="1367510"/>
                    </a:lnTo>
                    <a:lnTo>
                      <a:pt x="312267" y="1367510"/>
                    </a:lnTo>
                    <a:lnTo>
                      <a:pt x="312267" y="1356728"/>
                    </a:lnTo>
                    <a:lnTo>
                      <a:pt x="351612" y="1356728"/>
                    </a:lnTo>
                    <a:lnTo>
                      <a:pt x="351612" y="1353705"/>
                    </a:lnTo>
                    <a:lnTo>
                      <a:pt x="312267" y="1353705"/>
                    </a:lnTo>
                    <a:lnTo>
                      <a:pt x="312267" y="1347876"/>
                    </a:lnTo>
                    <a:lnTo>
                      <a:pt x="351612" y="1347876"/>
                    </a:lnTo>
                    <a:lnTo>
                      <a:pt x="351612" y="1340993"/>
                    </a:lnTo>
                    <a:lnTo>
                      <a:pt x="305879" y="1340993"/>
                    </a:lnTo>
                    <a:lnTo>
                      <a:pt x="305879" y="1347876"/>
                    </a:lnTo>
                    <a:lnTo>
                      <a:pt x="305879" y="1353705"/>
                    </a:lnTo>
                    <a:lnTo>
                      <a:pt x="305879" y="1356728"/>
                    </a:lnTo>
                    <a:lnTo>
                      <a:pt x="305879" y="1367510"/>
                    </a:lnTo>
                    <a:lnTo>
                      <a:pt x="305879" y="1370545"/>
                    </a:lnTo>
                    <a:lnTo>
                      <a:pt x="305879" y="1398765"/>
                    </a:lnTo>
                    <a:lnTo>
                      <a:pt x="274167" y="1398765"/>
                    </a:lnTo>
                    <a:lnTo>
                      <a:pt x="274167" y="1370545"/>
                    </a:lnTo>
                    <a:lnTo>
                      <a:pt x="305879" y="1370545"/>
                    </a:lnTo>
                    <a:lnTo>
                      <a:pt x="305879" y="1367510"/>
                    </a:lnTo>
                    <a:lnTo>
                      <a:pt x="274167" y="1367510"/>
                    </a:lnTo>
                    <a:lnTo>
                      <a:pt x="274167" y="1356728"/>
                    </a:lnTo>
                    <a:lnTo>
                      <a:pt x="305879" y="1356728"/>
                    </a:lnTo>
                    <a:lnTo>
                      <a:pt x="305879" y="1353705"/>
                    </a:lnTo>
                    <a:lnTo>
                      <a:pt x="274167" y="1353705"/>
                    </a:lnTo>
                    <a:lnTo>
                      <a:pt x="274167" y="1347876"/>
                    </a:lnTo>
                    <a:lnTo>
                      <a:pt x="305879" y="1347876"/>
                    </a:lnTo>
                    <a:lnTo>
                      <a:pt x="305879" y="1340993"/>
                    </a:lnTo>
                    <a:lnTo>
                      <a:pt x="267817" y="1340993"/>
                    </a:lnTo>
                    <a:lnTo>
                      <a:pt x="267817" y="1347876"/>
                    </a:lnTo>
                    <a:lnTo>
                      <a:pt x="267817" y="1353705"/>
                    </a:lnTo>
                    <a:lnTo>
                      <a:pt x="267817" y="1356728"/>
                    </a:lnTo>
                    <a:lnTo>
                      <a:pt x="267817" y="1367510"/>
                    </a:lnTo>
                    <a:lnTo>
                      <a:pt x="267817" y="1370545"/>
                    </a:lnTo>
                    <a:lnTo>
                      <a:pt x="267817" y="1398765"/>
                    </a:lnTo>
                    <a:lnTo>
                      <a:pt x="228485" y="1398765"/>
                    </a:lnTo>
                    <a:lnTo>
                      <a:pt x="228485" y="1370545"/>
                    </a:lnTo>
                    <a:lnTo>
                      <a:pt x="267817" y="1370545"/>
                    </a:lnTo>
                    <a:lnTo>
                      <a:pt x="267817" y="1367510"/>
                    </a:lnTo>
                    <a:lnTo>
                      <a:pt x="228485" y="1367510"/>
                    </a:lnTo>
                    <a:lnTo>
                      <a:pt x="228485" y="1356728"/>
                    </a:lnTo>
                    <a:lnTo>
                      <a:pt x="267817" y="1356728"/>
                    </a:lnTo>
                    <a:lnTo>
                      <a:pt x="267817" y="1353705"/>
                    </a:lnTo>
                    <a:lnTo>
                      <a:pt x="228485" y="1353705"/>
                    </a:lnTo>
                    <a:lnTo>
                      <a:pt x="228485" y="1347876"/>
                    </a:lnTo>
                    <a:lnTo>
                      <a:pt x="267817" y="1347876"/>
                    </a:lnTo>
                    <a:lnTo>
                      <a:pt x="267817" y="1340993"/>
                    </a:lnTo>
                    <a:lnTo>
                      <a:pt x="222123" y="1340993"/>
                    </a:lnTo>
                    <a:lnTo>
                      <a:pt x="222123" y="1347876"/>
                    </a:lnTo>
                    <a:lnTo>
                      <a:pt x="222123" y="1353705"/>
                    </a:lnTo>
                    <a:lnTo>
                      <a:pt x="222123" y="1356728"/>
                    </a:lnTo>
                    <a:lnTo>
                      <a:pt x="222123" y="1367510"/>
                    </a:lnTo>
                    <a:lnTo>
                      <a:pt x="222123" y="1370545"/>
                    </a:lnTo>
                    <a:lnTo>
                      <a:pt x="222123" y="1398765"/>
                    </a:lnTo>
                    <a:lnTo>
                      <a:pt x="182791" y="1398765"/>
                    </a:lnTo>
                    <a:lnTo>
                      <a:pt x="182791" y="1370545"/>
                    </a:lnTo>
                    <a:lnTo>
                      <a:pt x="222123" y="1370545"/>
                    </a:lnTo>
                    <a:lnTo>
                      <a:pt x="222123" y="1367510"/>
                    </a:lnTo>
                    <a:lnTo>
                      <a:pt x="182791" y="1367510"/>
                    </a:lnTo>
                    <a:lnTo>
                      <a:pt x="182791" y="1356728"/>
                    </a:lnTo>
                    <a:lnTo>
                      <a:pt x="222123" y="1356728"/>
                    </a:lnTo>
                    <a:lnTo>
                      <a:pt x="222123" y="1353705"/>
                    </a:lnTo>
                    <a:lnTo>
                      <a:pt x="182791" y="1353705"/>
                    </a:lnTo>
                    <a:lnTo>
                      <a:pt x="182791" y="1347876"/>
                    </a:lnTo>
                    <a:lnTo>
                      <a:pt x="222123" y="1347876"/>
                    </a:lnTo>
                    <a:lnTo>
                      <a:pt x="222123" y="1340993"/>
                    </a:lnTo>
                    <a:lnTo>
                      <a:pt x="176428" y="1340993"/>
                    </a:lnTo>
                    <a:lnTo>
                      <a:pt x="176428" y="1347876"/>
                    </a:lnTo>
                    <a:lnTo>
                      <a:pt x="176428" y="1353705"/>
                    </a:lnTo>
                    <a:lnTo>
                      <a:pt x="176428" y="1356728"/>
                    </a:lnTo>
                    <a:lnTo>
                      <a:pt x="176428" y="1367510"/>
                    </a:lnTo>
                    <a:lnTo>
                      <a:pt x="176428" y="1370545"/>
                    </a:lnTo>
                    <a:lnTo>
                      <a:pt x="176428" y="1398765"/>
                    </a:lnTo>
                    <a:lnTo>
                      <a:pt x="137083" y="1398765"/>
                    </a:lnTo>
                    <a:lnTo>
                      <a:pt x="137083" y="1370545"/>
                    </a:lnTo>
                    <a:lnTo>
                      <a:pt x="176428" y="1370545"/>
                    </a:lnTo>
                    <a:lnTo>
                      <a:pt x="176428" y="1367510"/>
                    </a:lnTo>
                    <a:lnTo>
                      <a:pt x="137083" y="1367510"/>
                    </a:lnTo>
                    <a:lnTo>
                      <a:pt x="137083" y="1356728"/>
                    </a:lnTo>
                    <a:lnTo>
                      <a:pt x="176428" y="1356728"/>
                    </a:lnTo>
                    <a:lnTo>
                      <a:pt x="176428" y="1353705"/>
                    </a:lnTo>
                    <a:lnTo>
                      <a:pt x="137083" y="1353705"/>
                    </a:lnTo>
                    <a:lnTo>
                      <a:pt x="137083" y="1347876"/>
                    </a:lnTo>
                    <a:lnTo>
                      <a:pt x="176428" y="1347876"/>
                    </a:lnTo>
                    <a:lnTo>
                      <a:pt x="176428" y="1340993"/>
                    </a:lnTo>
                    <a:lnTo>
                      <a:pt x="130746" y="1340993"/>
                    </a:lnTo>
                    <a:lnTo>
                      <a:pt x="130746" y="1347876"/>
                    </a:lnTo>
                    <a:lnTo>
                      <a:pt x="130746" y="1353705"/>
                    </a:lnTo>
                    <a:lnTo>
                      <a:pt x="130746" y="1356728"/>
                    </a:lnTo>
                    <a:lnTo>
                      <a:pt x="130746" y="1367510"/>
                    </a:lnTo>
                    <a:lnTo>
                      <a:pt x="130746" y="1370545"/>
                    </a:lnTo>
                    <a:lnTo>
                      <a:pt x="130746" y="1398765"/>
                    </a:lnTo>
                    <a:lnTo>
                      <a:pt x="99021" y="1398765"/>
                    </a:lnTo>
                    <a:lnTo>
                      <a:pt x="99021" y="1370545"/>
                    </a:lnTo>
                    <a:lnTo>
                      <a:pt x="130746" y="1370545"/>
                    </a:lnTo>
                    <a:lnTo>
                      <a:pt x="130746" y="1367510"/>
                    </a:lnTo>
                    <a:lnTo>
                      <a:pt x="99021" y="1367510"/>
                    </a:lnTo>
                    <a:lnTo>
                      <a:pt x="99021" y="1356728"/>
                    </a:lnTo>
                    <a:lnTo>
                      <a:pt x="130746" y="1356728"/>
                    </a:lnTo>
                    <a:lnTo>
                      <a:pt x="130746" y="1353705"/>
                    </a:lnTo>
                    <a:lnTo>
                      <a:pt x="99021" y="1353705"/>
                    </a:lnTo>
                    <a:lnTo>
                      <a:pt x="99021" y="1347876"/>
                    </a:lnTo>
                    <a:lnTo>
                      <a:pt x="130746" y="1347876"/>
                    </a:lnTo>
                    <a:lnTo>
                      <a:pt x="130746" y="1340993"/>
                    </a:lnTo>
                    <a:lnTo>
                      <a:pt x="92684" y="1340993"/>
                    </a:lnTo>
                    <a:lnTo>
                      <a:pt x="92684" y="1347876"/>
                    </a:lnTo>
                    <a:lnTo>
                      <a:pt x="92684" y="1353705"/>
                    </a:lnTo>
                    <a:lnTo>
                      <a:pt x="92684" y="1356728"/>
                    </a:lnTo>
                    <a:lnTo>
                      <a:pt x="92684" y="1367510"/>
                    </a:lnTo>
                    <a:lnTo>
                      <a:pt x="92684" y="1370545"/>
                    </a:lnTo>
                    <a:lnTo>
                      <a:pt x="92684" y="1398765"/>
                    </a:lnTo>
                    <a:lnTo>
                      <a:pt x="53390" y="1398765"/>
                    </a:lnTo>
                    <a:lnTo>
                      <a:pt x="53390" y="1370545"/>
                    </a:lnTo>
                    <a:lnTo>
                      <a:pt x="92684" y="1370545"/>
                    </a:lnTo>
                    <a:lnTo>
                      <a:pt x="92684" y="1367510"/>
                    </a:lnTo>
                    <a:lnTo>
                      <a:pt x="53390" y="1367510"/>
                    </a:lnTo>
                    <a:lnTo>
                      <a:pt x="53390" y="1356728"/>
                    </a:lnTo>
                    <a:lnTo>
                      <a:pt x="92684" y="1356728"/>
                    </a:lnTo>
                    <a:lnTo>
                      <a:pt x="92684" y="1353705"/>
                    </a:lnTo>
                    <a:lnTo>
                      <a:pt x="53390" y="1353705"/>
                    </a:lnTo>
                    <a:lnTo>
                      <a:pt x="53390" y="1347876"/>
                    </a:lnTo>
                    <a:lnTo>
                      <a:pt x="92684" y="1347876"/>
                    </a:lnTo>
                    <a:lnTo>
                      <a:pt x="92684" y="1340993"/>
                    </a:lnTo>
                    <a:lnTo>
                      <a:pt x="46990" y="1340993"/>
                    </a:lnTo>
                    <a:lnTo>
                      <a:pt x="46990" y="1347876"/>
                    </a:lnTo>
                    <a:lnTo>
                      <a:pt x="46990" y="1353705"/>
                    </a:lnTo>
                    <a:lnTo>
                      <a:pt x="7810" y="1353705"/>
                    </a:lnTo>
                    <a:lnTo>
                      <a:pt x="7810" y="1356728"/>
                    </a:lnTo>
                    <a:lnTo>
                      <a:pt x="46990" y="1356728"/>
                    </a:lnTo>
                    <a:lnTo>
                      <a:pt x="46990" y="1367510"/>
                    </a:lnTo>
                    <a:lnTo>
                      <a:pt x="7810" y="1367510"/>
                    </a:lnTo>
                    <a:lnTo>
                      <a:pt x="7810" y="1370545"/>
                    </a:lnTo>
                    <a:lnTo>
                      <a:pt x="46990" y="1370545"/>
                    </a:lnTo>
                    <a:lnTo>
                      <a:pt x="46990" y="1398765"/>
                    </a:lnTo>
                    <a:lnTo>
                      <a:pt x="7620" y="1398765"/>
                    </a:lnTo>
                    <a:lnTo>
                      <a:pt x="7620" y="1347876"/>
                    </a:lnTo>
                    <a:lnTo>
                      <a:pt x="46990" y="1347876"/>
                    </a:lnTo>
                    <a:lnTo>
                      <a:pt x="46990" y="1340993"/>
                    </a:lnTo>
                    <a:lnTo>
                      <a:pt x="0" y="1340993"/>
                    </a:lnTo>
                    <a:lnTo>
                      <a:pt x="0" y="1347876"/>
                    </a:lnTo>
                    <a:lnTo>
                      <a:pt x="1308" y="1347876"/>
                    </a:lnTo>
                    <a:lnTo>
                      <a:pt x="1308" y="1404277"/>
                    </a:lnTo>
                    <a:lnTo>
                      <a:pt x="1778" y="1404277"/>
                    </a:lnTo>
                    <a:lnTo>
                      <a:pt x="1778" y="1423250"/>
                    </a:lnTo>
                    <a:lnTo>
                      <a:pt x="629602" y="1423250"/>
                    </a:lnTo>
                    <a:lnTo>
                      <a:pt x="629602" y="1398765"/>
                    </a:lnTo>
                    <a:lnTo>
                      <a:pt x="628599" y="1398765"/>
                    </a:lnTo>
                    <a:lnTo>
                      <a:pt x="628599" y="1347876"/>
                    </a:lnTo>
                    <a:lnTo>
                      <a:pt x="630694" y="1347876"/>
                    </a:lnTo>
                    <a:lnTo>
                      <a:pt x="630694" y="1340993"/>
                    </a:lnTo>
                    <a:close/>
                  </a:path>
                </a:pathLst>
              </a:custGeom>
              <a:solidFill>
                <a:srgbClr val="4B4A4B"/>
              </a:solidFill>
            </p:spPr>
            <p:txBody>
              <a:bodyPr wrap="square" lIns="0" tIns="0" rIns="0" bIns="0" rtlCol="0"/>
              <a:lstStyle/>
              <a:p>
                <a:endParaRPr/>
              </a:p>
            </p:txBody>
          </p:sp>
          <p:sp>
            <p:nvSpPr>
              <p:cNvPr id="4314" name="object 128">
                <a:extLst>
                  <a:ext uri="{FF2B5EF4-FFF2-40B4-BE49-F238E27FC236}">
                    <a16:creationId xmlns:a16="http://schemas.microsoft.com/office/drawing/2014/main" id="{B7E94FA9-A31C-4D8B-B4FB-E23386E7E7D2}"/>
                  </a:ext>
                </a:extLst>
              </p:cNvPr>
              <p:cNvSpPr/>
              <p:nvPr/>
            </p:nvSpPr>
            <p:spPr>
              <a:xfrm>
                <a:off x="9671547" y="6998700"/>
                <a:ext cx="2054319" cy="447641"/>
              </a:xfrm>
              <a:custGeom>
                <a:avLst/>
                <a:gdLst/>
                <a:ahLst/>
                <a:cxnLst/>
                <a:rect l="l" t="t" r="r" b="b"/>
                <a:pathLst>
                  <a:path w="3505834" h="763904">
                    <a:moveTo>
                      <a:pt x="0" y="763840"/>
                    </a:moveTo>
                    <a:lnTo>
                      <a:pt x="3505296" y="763840"/>
                    </a:lnTo>
                    <a:lnTo>
                      <a:pt x="3505296" y="0"/>
                    </a:lnTo>
                    <a:lnTo>
                      <a:pt x="0" y="0"/>
                    </a:lnTo>
                    <a:lnTo>
                      <a:pt x="0" y="763840"/>
                    </a:lnTo>
                    <a:close/>
                  </a:path>
                </a:pathLst>
              </a:custGeom>
              <a:solidFill>
                <a:srgbClr val="DADADF"/>
              </a:solidFill>
            </p:spPr>
            <p:txBody>
              <a:bodyPr wrap="square" lIns="0" tIns="0" rIns="0" bIns="0" rtlCol="0"/>
              <a:lstStyle/>
              <a:p>
                <a:endParaRPr/>
              </a:p>
            </p:txBody>
          </p:sp>
          <p:sp>
            <p:nvSpPr>
              <p:cNvPr id="4315" name="object 129">
                <a:extLst>
                  <a:ext uri="{FF2B5EF4-FFF2-40B4-BE49-F238E27FC236}">
                    <a16:creationId xmlns:a16="http://schemas.microsoft.com/office/drawing/2014/main" id="{FE0A7C14-3028-493C-8EFE-A069AD1656DF}"/>
                  </a:ext>
                </a:extLst>
              </p:cNvPr>
              <p:cNvSpPr/>
              <p:nvPr/>
            </p:nvSpPr>
            <p:spPr>
              <a:xfrm>
                <a:off x="11725550" y="6998700"/>
                <a:ext cx="345673" cy="447641"/>
              </a:xfrm>
              <a:custGeom>
                <a:avLst/>
                <a:gdLst/>
                <a:ahLst/>
                <a:cxnLst/>
                <a:rect l="l" t="t" r="r" b="b"/>
                <a:pathLst>
                  <a:path w="589915" h="763904">
                    <a:moveTo>
                      <a:pt x="0" y="763840"/>
                    </a:moveTo>
                    <a:lnTo>
                      <a:pt x="589531" y="763840"/>
                    </a:lnTo>
                    <a:lnTo>
                      <a:pt x="589531" y="0"/>
                    </a:lnTo>
                    <a:lnTo>
                      <a:pt x="0" y="0"/>
                    </a:lnTo>
                    <a:lnTo>
                      <a:pt x="0" y="763840"/>
                    </a:lnTo>
                    <a:close/>
                  </a:path>
                </a:pathLst>
              </a:custGeom>
              <a:solidFill>
                <a:srgbClr val="DADADF"/>
              </a:solidFill>
            </p:spPr>
            <p:txBody>
              <a:bodyPr wrap="square" lIns="0" tIns="0" rIns="0" bIns="0" rtlCol="0"/>
              <a:lstStyle/>
              <a:p>
                <a:endParaRPr/>
              </a:p>
            </p:txBody>
          </p:sp>
          <p:sp>
            <p:nvSpPr>
              <p:cNvPr id="4316" name="object 130">
                <a:extLst>
                  <a:ext uri="{FF2B5EF4-FFF2-40B4-BE49-F238E27FC236}">
                    <a16:creationId xmlns:a16="http://schemas.microsoft.com/office/drawing/2014/main" id="{704AC0FF-8183-47D5-A19E-E22DBE024A90}"/>
                  </a:ext>
                </a:extLst>
              </p:cNvPr>
              <p:cNvSpPr/>
              <p:nvPr/>
            </p:nvSpPr>
            <p:spPr>
              <a:xfrm>
                <a:off x="11727102" y="6950122"/>
                <a:ext cx="387348" cy="48745"/>
              </a:xfrm>
              <a:custGeom>
                <a:avLst/>
                <a:gdLst/>
                <a:ahLst/>
                <a:cxnLst/>
                <a:rect l="l" t="t" r="r" b="b"/>
                <a:pathLst>
                  <a:path w="661034" h="83184">
                    <a:moveTo>
                      <a:pt x="0" y="82897"/>
                    </a:moveTo>
                    <a:lnTo>
                      <a:pt x="660545" y="82897"/>
                    </a:lnTo>
                    <a:lnTo>
                      <a:pt x="660545" y="0"/>
                    </a:lnTo>
                    <a:lnTo>
                      <a:pt x="0" y="0"/>
                    </a:lnTo>
                    <a:lnTo>
                      <a:pt x="0" y="82897"/>
                    </a:lnTo>
                    <a:close/>
                  </a:path>
                </a:pathLst>
              </a:custGeom>
              <a:solidFill>
                <a:srgbClr val="388961"/>
              </a:solidFill>
            </p:spPr>
            <p:txBody>
              <a:bodyPr wrap="square" lIns="0" tIns="0" rIns="0" bIns="0" rtlCol="0"/>
              <a:lstStyle/>
              <a:p>
                <a:endParaRPr/>
              </a:p>
            </p:txBody>
          </p:sp>
          <p:sp>
            <p:nvSpPr>
              <p:cNvPr id="4317" name="object 131">
                <a:extLst>
                  <a:ext uri="{FF2B5EF4-FFF2-40B4-BE49-F238E27FC236}">
                    <a16:creationId xmlns:a16="http://schemas.microsoft.com/office/drawing/2014/main" id="{32227984-375A-4618-B297-EF97856A1499}"/>
                  </a:ext>
                </a:extLst>
              </p:cNvPr>
              <p:cNvSpPr/>
              <p:nvPr/>
            </p:nvSpPr>
            <p:spPr>
              <a:xfrm>
                <a:off x="10584426" y="6996005"/>
                <a:ext cx="24930" cy="450990"/>
              </a:xfrm>
              <a:custGeom>
                <a:avLst/>
                <a:gdLst/>
                <a:ahLst/>
                <a:cxnLst/>
                <a:rect l="l" t="t" r="r" b="b"/>
                <a:pathLst>
                  <a:path w="42545" h="769620">
                    <a:moveTo>
                      <a:pt x="0" y="769170"/>
                    </a:moveTo>
                    <a:lnTo>
                      <a:pt x="42051" y="769170"/>
                    </a:lnTo>
                    <a:lnTo>
                      <a:pt x="42051" y="0"/>
                    </a:lnTo>
                    <a:lnTo>
                      <a:pt x="0" y="0"/>
                    </a:lnTo>
                    <a:lnTo>
                      <a:pt x="0" y="769170"/>
                    </a:lnTo>
                    <a:close/>
                  </a:path>
                </a:pathLst>
              </a:custGeom>
              <a:solidFill>
                <a:srgbClr val="A8A8A8"/>
              </a:solidFill>
            </p:spPr>
            <p:txBody>
              <a:bodyPr wrap="square" lIns="0" tIns="0" rIns="0" bIns="0" rtlCol="0"/>
              <a:lstStyle/>
              <a:p>
                <a:endParaRPr/>
              </a:p>
            </p:txBody>
          </p:sp>
          <p:sp>
            <p:nvSpPr>
              <p:cNvPr id="4318" name="object 132">
                <a:extLst>
                  <a:ext uri="{FF2B5EF4-FFF2-40B4-BE49-F238E27FC236}">
                    <a16:creationId xmlns:a16="http://schemas.microsoft.com/office/drawing/2014/main" id="{F43E8B69-C2CB-4E23-8772-2B9C7E80A2D0}"/>
                  </a:ext>
                </a:extLst>
              </p:cNvPr>
              <p:cNvSpPr/>
              <p:nvPr/>
            </p:nvSpPr>
            <p:spPr>
              <a:xfrm>
                <a:off x="10609067" y="6996007"/>
                <a:ext cx="265301" cy="450990"/>
              </a:xfrm>
              <a:custGeom>
                <a:avLst/>
                <a:gdLst/>
                <a:ahLst/>
                <a:cxnLst/>
                <a:rect l="l" t="t" r="r" b="b"/>
                <a:pathLst>
                  <a:path w="452754" h="769620">
                    <a:moveTo>
                      <a:pt x="452666" y="0"/>
                    </a:moveTo>
                    <a:lnTo>
                      <a:pt x="0" y="0"/>
                    </a:lnTo>
                    <a:lnTo>
                      <a:pt x="0" y="769170"/>
                    </a:lnTo>
                    <a:lnTo>
                      <a:pt x="452666" y="769170"/>
                    </a:lnTo>
                    <a:lnTo>
                      <a:pt x="452666" y="0"/>
                    </a:lnTo>
                    <a:close/>
                  </a:path>
                </a:pathLst>
              </a:custGeom>
              <a:solidFill>
                <a:srgbClr val="C5C5C5"/>
              </a:solidFill>
            </p:spPr>
            <p:txBody>
              <a:bodyPr wrap="square" lIns="0" tIns="0" rIns="0" bIns="0" rtlCol="0"/>
              <a:lstStyle/>
              <a:p>
                <a:endParaRPr/>
              </a:p>
            </p:txBody>
          </p:sp>
          <p:sp>
            <p:nvSpPr>
              <p:cNvPr id="4319" name="object 133">
                <a:extLst>
                  <a:ext uri="{FF2B5EF4-FFF2-40B4-BE49-F238E27FC236}">
                    <a16:creationId xmlns:a16="http://schemas.microsoft.com/office/drawing/2014/main" id="{EC76881D-8615-40C5-A75C-CFBFCFB4915F}"/>
                  </a:ext>
                </a:extLst>
              </p:cNvPr>
              <p:cNvSpPr/>
              <p:nvPr/>
            </p:nvSpPr>
            <p:spPr>
              <a:xfrm>
                <a:off x="9640693" y="6950124"/>
                <a:ext cx="2086690" cy="48745"/>
              </a:xfrm>
              <a:custGeom>
                <a:avLst/>
                <a:gdLst/>
                <a:ahLst/>
                <a:cxnLst/>
                <a:rect l="l" t="t" r="r" b="b"/>
                <a:pathLst>
                  <a:path w="3561079" h="83184">
                    <a:moveTo>
                      <a:pt x="3560597" y="0"/>
                    </a:moveTo>
                    <a:lnTo>
                      <a:pt x="2849803" y="0"/>
                    </a:lnTo>
                    <a:lnTo>
                      <a:pt x="2849803" y="1193"/>
                    </a:lnTo>
                    <a:lnTo>
                      <a:pt x="2326919" y="1193"/>
                    </a:lnTo>
                    <a:lnTo>
                      <a:pt x="2326919" y="0"/>
                    </a:lnTo>
                    <a:lnTo>
                      <a:pt x="0" y="0"/>
                    </a:lnTo>
                    <a:lnTo>
                      <a:pt x="0" y="1193"/>
                    </a:lnTo>
                    <a:lnTo>
                      <a:pt x="0" y="82905"/>
                    </a:lnTo>
                    <a:lnTo>
                      <a:pt x="3560597" y="82905"/>
                    </a:lnTo>
                    <a:lnTo>
                      <a:pt x="3560597" y="1193"/>
                    </a:lnTo>
                    <a:lnTo>
                      <a:pt x="3560597" y="0"/>
                    </a:lnTo>
                    <a:close/>
                  </a:path>
                </a:pathLst>
              </a:custGeom>
              <a:solidFill>
                <a:srgbClr val="277E53"/>
              </a:solidFill>
            </p:spPr>
            <p:txBody>
              <a:bodyPr wrap="square" lIns="0" tIns="0" rIns="0" bIns="0" rtlCol="0"/>
              <a:lstStyle/>
              <a:p>
                <a:endParaRPr/>
              </a:p>
            </p:txBody>
          </p:sp>
          <p:sp>
            <p:nvSpPr>
              <p:cNvPr id="4320" name="object 134">
                <a:extLst>
                  <a:ext uri="{FF2B5EF4-FFF2-40B4-BE49-F238E27FC236}">
                    <a16:creationId xmlns:a16="http://schemas.microsoft.com/office/drawing/2014/main" id="{EA1A27C6-8C29-451D-8CAD-3215ED15C018}"/>
                  </a:ext>
                </a:extLst>
              </p:cNvPr>
              <p:cNvSpPr/>
              <p:nvPr/>
            </p:nvSpPr>
            <p:spPr>
              <a:xfrm>
                <a:off x="9669951" y="6998584"/>
                <a:ext cx="2399247" cy="34977"/>
              </a:xfrm>
              <a:custGeom>
                <a:avLst/>
                <a:gdLst/>
                <a:ahLst/>
                <a:cxnLst/>
                <a:rect l="l" t="t" r="r" b="b"/>
                <a:pathLst>
                  <a:path w="4094479" h="59690">
                    <a:moveTo>
                      <a:pt x="4093969" y="0"/>
                    </a:moveTo>
                    <a:lnTo>
                      <a:pt x="0" y="0"/>
                    </a:lnTo>
                    <a:lnTo>
                      <a:pt x="0" y="59411"/>
                    </a:lnTo>
                    <a:lnTo>
                      <a:pt x="4093969" y="59411"/>
                    </a:lnTo>
                    <a:lnTo>
                      <a:pt x="4093969" y="0"/>
                    </a:lnTo>
                    <a:close/>
                  </a:path>
                </a:pathLst>
              </a:custGeom>
              <a:solidFill>
                <a:srgbClr val="000000">
                  <a:alpha val="9999"/>
                </a:srgbClr>
              </a:solidFill>
            </p:spPr>
            <p:txBody>
              <a:bodyPr wrap="square" lIns="0" tIns="0" rIns="0" bIns="0" rtlCol="0"/>
              <a:lstStyle/>
              <a:p>
                <a:endParaRPr/>
              </a:p>
            </p:txBody>
          </p:sp>
          <p:sp>
            <p:nvSpPr>
              <p:cNvPr id="4321" name="object 135">
                <a:extLst>
                  <a:ext uri="{FF2B5EF4-FFF2-40B4-BE49-F238E27FC236}">
                    <a16:creationId xmlns:a16="http://schemas.microsoft.com/office/drawing/2014/main" id="{18E90787-217A-47DD-B74D-EE5EB395FAAF}"/>
                  </a:ext>
                </a:extLst>
              </p:cNvPr>
              <p:cNvSpPr/>
              <p:nvPr/>
            </p:nvSpPr>
            <p:spPr>
              <a:xfrm>
                <a:off x="9767809" y="7110122"/>
                <a:ext cx="142511" cy="168191"/>
              </a:xfrm>
              <a:custGeom>
                <a:avLst/>
                <a:gdLst/>
                <a:ahLst/>
                <a:cxnLst/>
                <a:rect l="l" t="t" r="r" b="b"/>
                <a:pathLst>
                  <a:path w="243204" h="287020">
                    <a:moveTo>
                      <a:pt x="242840" y="0"/>
                    </a:moveTo>
                    <a:lnTo>
                      <a:pt x="0" y="0"/>
                    </a:lnTo>
                    <a:lnTo>
                      <a:pt x="0" y="286849"/>
                    </a:lnTo>
                    <a:lnTo>
                      <a:pt x="242840" y="286849"/>
                    </a:lnTo>
                    <a:lnTo>
                      <a:pt x="242840" y="0"/>
                    </a:lnTo>
                    <a:close/>
                  </a:path>
                </a:pathLst>
              </a:custGeom>
              <a:solidFill>
                <a:srgbClr val="C5C4C5"/>
              </a:solidFill>
            </p:spPr>
            <p:txBody>
              <a:bodyPr wrap="square" lIns="0" tIns="0" rIns="0" bIns="0" rtlCol="0"/>
              <a:lstStyle/>
              <a:p>
                <a:endParaRPr/>
              </a:p>
            </p:txBody>
          </p:sp>
          <p:sp>
            <p:nvSpPr>
              <p:cNvPr id="4322" name="object 136">
                <a:extLst>
                  <a:ext uri="{FF2B5EF4-FFF2-40B4-BE49-F238E27FC236}">
                    <a16:creationId xmlns:a16="http://schemas.microsoft.com/office/drawing/2014/main" id="{D3F4CF23-DA0D-4196-8362-B9BC7085198A}"/>
                  </a:ext>
                </a:extLst>
              </p:cNvPr>
              <p:cNvSpPr/>
              <p:nvPr/>
            </p:nvSpPr>
            <p:spPr>
              <a:xfrm>
                <a:off x="9782375" y="7121331"/>
                <a:ext cx="113487" cy="145864"/>
              </a:xfrm>
              <a:custGeom>
                <a:avLst/>
                <a:gdLst/>
                <a:ahLst/>
                <a:cxnLst/>
                <a:rect l="l" t="t" r="r" b="b"/>
                <a:pathLst>
                  <a:path w="193675" h="248920">
                    <a:moveTo>
                      <a:pt x="193083" y="0"/>
                    </a:moveTo>
                    <a:lnTo>
                      <a:pt x="0" y="0"/>
                    </a:lnTo>
                    <a:lnTo>
                      <a:pt x="0" y="248599"/>
                    </a:lnTo>
                    <a:lnTo>
                      <a:pt x="193083" y="248599"/>
                    </a:lnTo>
                    <a:lnTo>
                      <a:pt x="193083" y="0"/>
                    </a:lnTo>
                    <a:close/>
                  </a:path>
                </a:pathLst>
              </a:custGeom>
              <a:solidFill>
                <a:srgbClr val="353535"/>
              </a:solidFill>
            </p:spPr>
            <p:txBody>
              <a:bodyPr wrap="square" lIns="0" tIns="0" rIns="0" bIns="0" rtlCol="0"/>
              <a:lstStyle/>
              <a:p>
                <a:endParaRPr/>
              </a:p>
            </p:txBody>
          </p:sp>
          <p:sp>
            <p:nvSpPr>
              <p:cNvPr id="4323" name="object 137">
                <a:extLst>
                  <a:ext uri="{FF2B5EF4-FFF2-40B4-BE49-F238E27FC236}">
                    <a16:creationId xmlns:a16="http://schemas.microsoft.com/office/drawing/2014/main" id="{11DFC357-437A-4808-8AA1-A34A6B2C2553}"/>
                  </a:ext>
                </a:extLst>
              </p:cNvPr>
              <p:cNvSpPr/>
              <p:nvPr/>
            </p:nvSpPr>
            <p:spPr>
              <a:xfrm>
                <a:off x="9798579" y="7133640"/>
                <a:ext cx="97116" cy="133586"/>
              </a:xfrm>
              <a:custGeom>
                <a:avLst/>
                <a:gdLst/>
                <a:ahLst/>
                <a:cxnLst/>
                <a:rect l="l" t="t" r="r" b="b"/>
                <a:pathLst>
                  <a:path w="165734" h="227965">
                    <a:moveTo>
                      <a:pt x="165429" y="0"/>
                    </a:moveTo>
                    <a:lnTo>
                      <a:pt x="0" y="0"/>
                    </a:lnTo>
                    <a:lnTo>
                      <a:pt x="0" y="227595"/>
                    </a:lnTo>
                    <a:lnTo>
                      <a:pt x="165429" y="227595"/>
                    </a:lnTo>
                    <a:lnTo>
                      <a:pt x="165429" y="0"/>
                    </a:lnTo>
                    <a:close/>
                  </a:path>
                </a:pathLst>
              </a:custGeom>
              <a:solidFill>
                <a:srgbClr val="4B4A4B"/>
              </a:solidFill>
            </p:spPr>
            <p:txBody>
              <a:bodyPr wrap="square" lIns="0" tIns="0" rIns="0" bIns="0" rtlCol="0"/>
              <a:lstStyle/>
              <a:p>
                <a:endParaRPr/>
              </a:p>
            </p:txBody>
          </p:sp>
          <p:sp>
            <p:nvSpPr>
              <p:cNvPr id="4324" name="object 138">
                <a:extLst>
                  <a:ext uri="{FF2B5EF4-FFF2-40B4-BE49-F238E27FC236}">
                    <a16:creationId xmlns:a16="http://schemas.microsoft.com/office/drawing/2014/main" id="{44A836CF-A98E-4DB4-AFBE-012DB033CD90}"/>
                  </a:ext>
                </a:extLst>
              </p:cNvPr>
              <p:cNvSpPr/>
              <p:nvPr/>
            </p:nvSpPr>
            <p:spPr>
              <a:xfrm>
                <a:off x="9832201" y="7110122"/>
                <a:ext cx="281673" cy="168191"/>
              </a:xfrm>
              <a:custGeom>
                <a:avLst/>
                <a:gdLst/>
                <a:ahLst/>
                <a:cxnLst/>
                <a:rect l="l" t="t" r="r" b="b"/>
                <a:pathLst>
                  <a:path w="480695" h="287020">
                    <a:moveTo>
                      <a:pt x="16116" y="3378"/>
                    </a:moveTo>
                    <a:lnTo>
                      <a:pt x="0" y="3378"/>
                    </a:lnTo>
                    <a:lnTo>
                      <a:pt x="0" y="278231"/>
                    </a:lnTo>
                    <a:lnTo>
                      <a:pt x="16116" y="278231"/>
                    </a:lnTo>
                    <a:lnTo>
                      <a:pt x="16116" y="3378"/>
                    </a:lnTo>
                    <a:close/>
                  </a:path>
                  <a:path w="480695" h="287020">
                    <a:moveTo>
                      <a:pt x="480301" y="0"/>
                    </a:moveTo>
                    <a:lnTo>
                      <a:pt x="237502" y="0"/>
                    </a:lnTo>
                    <a:lnTo>
                      <a:pt x="237502" y="286854"/>
                    </a:lnTo>
                    <a:lnTo>
                      <a:pt x="480301" y="286854"/>
                    </a:lnTo>
                    <a:lnTo>
                      <a:pt x="480301" y="0"/>
                    </a:lnTo>
                    <a:close/>
                  </a:path>
                </a:pathLst>
              </a:custGeom>
              <a:solidFill>
                <a:srgbClr val="C5C4C5"/>
              </a:solidFill>
            </p:spPr>
            <p:txBody>
              <a:bodyPr wrap="square" lIns="0" tIns="0" rIns="0" bIns="0" rtlCol="0"/>
              <a:lstStyle/>
              <a:p>
                <a:endParaRPr/>
              </a:p>
            </p:txBody>
          </p:sp>
          <p:sp>
            <p:nvSpPr>
              <p:cNvPr id="4325" name="object 139">
                <a:extLst>
                  <a:ext uri="{FF2B5EF4-FFF2-40B4-BE49-F238E27FC236}">
                    <a16:creationId xmlns:a16="http://schemas.microsoft.com/office/drawing/2014/main" id="{CABFD473-635C-4E45-ACF5-DA1B12086A48}"/>
                  </a:ext>
                </a:extLst>
              </p:cNvPr>
              <p:cNvSpPr/>
              <p:nvPr/>
            </p:nvSpPr>
            <p:spPr>
              <a:xfrm>
                <a:off x="9985949" y="7121331"/>
                <a:ext cx="113487" cy="145864"/>
              </a:xfrm>
              <a:custGeom>
                <a:avLst/>
                <a:gdLst/>
                <a:ahLst/>
                <a:cxnLst/>
                <a:rect l="l" t="t" r="r" b="b"/>
                <a:pathLst>
                  <a:path w="193675" h="248920">
                    <a:moveTo>
                      <a:pt x="193051" y="0"/>
                    </a:moveTo>
                    <a:lnTo>
                      <a:pt x="0" y="0"/>
                    </a:lnTo>
                    <a:lnTo>
                      <a:pt x="0" y="248599"/>
                    </a:lnTo>
                    <a:lnTo>
                      <a:pt x="193051" y="248599"/>
                    </a:lnTo>
                    <a:lnTo>
                      <a:pt x="193051" y="0"/>
                    </a:lnTo>
                    <a:close/>
                  </a:path>
                </a:pathLst>
              </a:custGeom>
              <a:solidFill>
                <a:srgbClr val="353535"/>
              </a:solidFill>
            </p:spPr>
            <p:txBody>
              <a:bodyPr wrap="square" lIns="0" tIns="0" rIns="0" bIns="0" rtlCol="0"/>
              <a:lstStyle/>
              <a:p>
                <a:endParaRPr/>
              </a:p>
            </p:txBody>
          </p:sp>
          <p:sp>
            <p:nvSpPr>
              <p:cNvPr id="4326" name="object 140">
                <a:extLst>
                  <a:ext uri="{FF2B5EF4-FFF2-40B4-BE49-F238E27FC236}">
                    <a16:creationId xmlns:a16="http://schemas.microsoft.com/office/drawing/2014/main" id="{57E5F86A-A9EC-49BC-A9D5-CB709FCE1628}"/>
                  </a:ext>
                </a:extLst>
              </p:cNvPr>
              <p:cNvSpPr/>
              <p:nvPr/>
            </p:nvSpPr>
            <p:spPr>
              <a:xfrm>
                <a:off x="10002140" y="7133640"/>
                <a:ext cx="97116" cy="133586"/>
              </a:xfrm>
              <a:custGeom>
                <a:avLst/>
                <a:gdLst/>
                <a:ahLst/>
                <a:cxnLst/>
                <a:rect l="l" t="t" r="r" b="b"/>
                <a:pathLst>
                  <a:path w="165734" h="227965">
                    <a:moveTo>
                      <a:pt x="165419" y="0"/>
                    </a:moveTo>
                    <a:lnTo>
                      <a:pt x="0" y="0"/>
                    </a:lnTo>
                    <a:lnTo>
                      <a:pt x="0" y="227595"/>
                    </a:lnTo>
                    <a:lnTo>
                      <a:pt x="165419" y="227595"/>
                    </a:lnTo>
                    <a:lnTo>
                      <a:pt x="165419" y="0"/>
                    </a:lnTo>
                    <a:close/>
                  </a:path>
                </a:pathLst>
              </a:custGeom>
              <a:solidFill>
                <a:srgbClr val="4B4A4B"/>
              </a:solidFill>
            </p:spPr>
            <p:txBody>
              <a:bodyPr wrap="square" lIns="0" tIns="0" rIns="0" bIns="0" rtlCol="0"/>
              <a:lstStyle/>
              <a:p>
                <a:endParaRPr/>
              </a:p>
            </p:txBody>
          </p:sp>
          <p:sp>
            <p:nvSpPr>
              <p:cNvPr id="4327" name="object 141">
                <a:extLst>
                  <a:ext uri="{FF2B5EF4-FFF2-40B4-BE49-F238E27FC236}">
                    <a16:creationId xmlns:a16="http://schemas.microsoft.com/office/drawing/2014/main" id="{FD0F4D8B-BBA9-41D6-84B9-9381BE9471B6}"/>
                  </a:ext>
                </a:extLst>
              </p:cNvPr>
              <p:cNvSpPr/>
              <p:nvPr/>
            </p:nvSpPr>
            <p:spPr>
              <a:xfrm>
                <a:off x="10035781" y="7107823"/>
                <a:ext cx="282790" cy="168191"/>
              </a:xfrm>
              <a:custGeom>
                <a:avLst/>
                <a:gdLst/>
                <a:ahLst/>
                <a:cxnLst/>
                <a:rect l="l" t="t" r="r" b="b"/>
                <a:pathLst>
                  <a:path w="482600" h="287020">
                    <a:moveTo>
                      <a:pt x="16040" y="7302"/>
                    </a:moveTo>
                    <a:lnTo>
                      <a:pt x="0" y="7302"/>
                    </a:lnTo>
                    <a:lnTo>
                      <a:pt x="0" y="282155"/>
                    </a:lnTo>
                    <a:lnTo>
                      <a:pt x="16040" y="282155"/>
                    </a:lnTo>
                    <a:lnTo>
                      <a:pt x="16040" y="7302"/>
                    </a:lnTo>
                    <a:close/>
                  </a:path>
                  <a:path w="482600" h="287020">
                    <a:moveTo>
                      <a:pt x="482231" y="0"/>
                    </a:moveTo>
                    <a:lnTo>
                      <a:pt x="239395" y="0"/>
                    </a:lnTo>
                    <a:lnTo>
                      <a:pt x="239395" y="286842"/>
                    </a:lnTo>
                    <a:lnTo>
                      <a:pt x="482231" y="286842"/>
                    </a:lnTo>
                    <a:lnTo>
                      <a:pt x="482231" y="0"/>
                    </a:lnTo>
                    <a:close/>
                  </a:path>
                </a:pathLst>
              </a:custGeom>
              <a:solidFill>
                <a:srgbClr val="C5C4C5"/>
              </a:solidFill>
            </p:spPr>
            <p:txBody>
              <a:bodyPr wrap="square" lIns="0" tIns="0" rIns="0" bIns="0" rtlCol="0"/>
              <a:lstStyle/>
              <a:p>
                <a:endParaRPr/>
              </a:p>
            </p:txBody>
          </p:sp>
          <p:sp>
            <p:nvSpPr>
              <p:cNvPr id="4328" name="object 142">
                <a:extLst>
                  <a:ext uri="{FF2B5EF4-FFF2-40B4-BE49-F238E27FC236}">
                    <a16:creationId xmlns:a16="http://schemas.microsoft.com/office/drawing/2014/main" id="{5E64FF6C-4BDB-445F-846B-76214432DB73}"/>
                  </a:ext>
                </a:extLst>
              </p:cNvPr>
              <p:cNvSpPr/>
              <p:nvPr/>
            </p:nvSpPr>
            <p:spPr>
              <a:xfrm>
                <a:off x="10190659" y="7119018"/>
                <a:ext cx="113115" cy="145864"/>
              </a:xfrm>
              <a:custGeom>
                <a:avLst/>
                <a:gdLst/>
                <a:ahLst/>
                <a:cxnLst/>
                <a:rect l="l" t="t" r="r" b="b"/>
                <a:pathLst>
                  <a:path w="193040" h="248920">
                    <a:moveTo>
                      <a:pt x="193009" y="0"/>
                    </a:moveTo>
                    <a:lnTo>
                      <a:pt x="0" y="0"/>
                    </a:lnTo>
                    <a:lnTo>
                      <a:pt x="0" y="248620"/>
                    </a:lnTo>
                    <a:lnTo>
                      <a:pt x="193009" y="248620"/>
                    </a:lnTo>
                    <a:lnTo>
                      <a:pt x="193009" y="0"/>
                    </a:lnTo>
                    <a:close/>
                  </a:path>
                </a:pathLst>
              </a:custGeom>
              <a:solidFill>
                <a:srgbClr val="353535"/>
              </a:solidFill>
            </p:spPr>
            <p:txBody>
              <a:bodyPr wrap="square" lIns="0" tIns="0" rIns="0" bIns="0" rtlCol="0"/>
              <a:lstStyle/>
              <a:p>
                <a:endParaRPr/>
              </a:p>
            </p:txBody>
          </p:sp>
          <p:sp>
            <p:nvSpPr>
              <p:cNvPr id="4329" name="object 143">
                <a:extLst>
                  <a:ext uri="{FF2B5EF4-FFF2-40B4-BE49-F238E27FC236}">
                    <a16:creationId xmlns:a16="http://schemas.microsoft.com/office/drawing/2014/main" id="{23A7BA57-B528-4BB0-A33C-2A85860B57C6}"/>
                  </a:ext>
                </a:extLst>
              </p:cNvPr>
              <p:cNvSpPr/>
              <p:nvPr/>
            </p:nvSpPr>
            <p:spPr>
              <a:xfrm>
                <a:off x="10206833" y="7131313"/>
                <a:ext cx="97116" cy="133586"/>
              </a:xfrm>
              <a:custGeom>
                <a:avLst/>
                <a:gdLst/>
                <a:ahLst/>
                <a:cxnLst/>
                <a:rect l="l" t="t" r="r" b="b"/>
                <a:pathLst>
                  <a:path w="165734" h="227965">
                    <a:moveTo>
                      <a:pt x="165408" y="0"/>
                    </a:moveTo>
                    <a:lnTo>
                      <a:pt x="0" y="0"/>
                    </a:lnTo>
                    <a:lnTo>
                      <a:pt x="0" y="227637"/>
                    </a:lnTo>
                    <a:lnTo>
                      <a:pt x="165408" y="227637"/>
                    </a:lnTo>
                    <a:lnTo>
                      <a:pt x="165408" y="0"/>
                    </a:lnTo>
                    <a:close/>
                  </a:path>
                </a:pathLst>
              </a:custGeom>
              <a:solidFill>
                <a:srgbClr val="4B4A4B"/>
              </a:solidFill>
            </p:spPr>
            <p:txBody>
              <a:bodyPr wrap="square" lIns="0" tIns="0" rIns="0" bIns="0" rtlCol="0"/>
              <a:lstStyle/>
              <a:p>
                <a:endParaRPr/>
              </a:p>
            </p:txBody>
          </p:sp>
          <p:sp>
            <p:nvSpPr>
              <p:cNvPr id="4330" name="object 144">
                <a:extLst>
                  <a:ext uri="{FF2B5EF4-FFF2-40B4-BE49-F238E27FC236}">
                    <a16:creationId xmlns:a16="http://schemas.microsoft.com/office/drawing/2014/main" id="{E1AA2DDD-2BDA-421B-9CEF-CFC0E012B7B5}"/>
                  </a:ext>
                </a:extLst>
              </p:cNvPr>
              <p:cNvSpPr/>
              <p:nvPr/>
            </p:nvSpPr>
            <p:spPr>
              <a:xfrm>
                <a:off x="10240454" y="7107823"/>
                <a:ext cx="281673" cy="168191"/>
              </a:xfrm>
              <a:custGeom>
                <a:avLst/>
                <a:gdLst/>
                <a:ahLst/>
                <a:cxnLst/>
                <a:rect l="l" t="t" r="r" b="b"/>
                <a:pathLst>
                  <a:path w="480695" h="287020">
                    <a:moveTo>
                      <a:pt x="16065" y="3365"/>
                    </a:moveTo>
                    <a:lnTo>
                      <a:pt x="0" y="3365"/>
                    </a:lnTo>
                    <a:lnTo>
                      <a:pt x="0" y="278231"/>
                    </a:lnTo>
                    <a:lnTo>
                      <a:pt x="16065" y="278231"/>
                    </a:lnTo>
                    <a:lnTo>
                      <a:pt x="16065" y="3365"/>
                    </a:lnTo>
                    <a:close/>
                  </a:path>
                  <a:path w="480695" h="287020">
                    <a:moveTo>
                      <a:pt x="480314" y="0"/>
                    </a:moveTo>
                    <a:lnTo>
                      <a:pt x="237464" y="0"/>
                    </a:lnTo>
                    <a:lnTo>
                      <a:pt x="237464" y="286842"/>
                    </a:lnTo>
                    <a:lnTo>
                      <a:pt x="480314" y="286842"/>
                    </a:lnTo>
                    <a:lnTo>
                      <a:pt x="480314" y="0"/>
                    </a:lnTo>
                    <a:close/>
                  </a:path>
                </a:pathLst>
              </a:custGeom>
              <a:solidFill>
                <a:srgbClr val="C5C4C5"/>
              </a:solidFill>
            </p:spPr>
            <p:txBody>
              <a:bodyPr wrap="square" lIns="0" tIns="0" rIns="0" bIns="0" rtlCol="0"/>
              <a:lstStyle/>
              <a:p>
                <a:endParaRPr/>
              </a:p>
            </p:txBody>
          </p:sp>
          <p:sp>
            <p:nvSpPr>
              <p:cNvPr id="4331" name="object 145">
                <a:extLst>
                  <a:ext uri="{FF2B5EF4-FFF2-40B4-BE49-F238E27FC236}">
                    <a16:creationId xmlns:a16="http://schemas.microsoft.com/office/drawing/2014/main" id="{8469B505-2F2D-4427-9B74-138AA0ECA659}"/>
                  </a:ext>
                </a:extLst>
              </p:cNvPr>
              <p:cNvSpPr/>
              <p:nvPr/>
            </p:nvSpPr>
            <p:spPr>
              <a:xfrm>
                <a:off x="10394209" y="7119018"/>
                <a:ext cx="113115" cy="145864"/>
              </a:xfrm>
              <a:custGeom>
                <a:avLst/>
                <a:gdLst/>
                <a:ahLst/>
                <a:cxnLst/>
                <a:rect l="l" t="t" r="r" b="b"/>
                <a:pathLst>
                  <a:path w="193040" h="248920">
                    <a:moveTo>
                      <a:pt x="192999" y="0"/>
                    </a:moveTo>
                    <a:lnTo>
                      <a:pt x="0" y="0"/>
                    </a:lnTo>
                    <a:lnTo>
                      <a:pt x="0" y="248620"/>
                    </a:lnTo>
                    <a:lnTo>
                      <a:pt x="192999" y="248620"/>
                    </a:lnTo>
                    <a:lnTo>
                      <a:pt x="192999" y="0"/>
                    </a:lnTo>
                    <a:close/>
                  </a:path>
                </a:pathLst>
              </a:custGeom>
              <a:solidFill>
                <a:srgbClr val="353535"/>
              </a:solidFill>
            </p:spPr>
            <p:txBody>
              <a:bodyPr wrap="square" lIns="0" tIns="0" rIns="0" bIns="0" rtlCol="0"/>
              <a:lstStyle/>
              <a:p>
                <a:endParaRPr/>
              </a:p>
            </p:txBody>
          </p:sp>
          <p:sp>
            <p:nvSpPr>
              <p:cNvPr id="4332" name="object 146">
                <a:extLst>
                  <a:ext uri="{FF2B5EF4-FFF2-40B4-BE49-F238E27FC236}">
                    <a16:creationId xmlns:a16="http://schemas.microsoft.com/office/drawing/2014/main" id="{8A3ADE37-16B3-49BC-A3CC-2DE1EEF53232}"/>
                  </a:ext>
                </a:extLst>
              </p:cNvPr>
              <p:cNvSpPr/>
              <p:nvPr/>
            </p:nvSpPr>
            <p:spPr>
              <a:xfrm>
                <a:off x="10410413" y="7131313"/>
                <a:ext cx="97116" cy="133586"/>
              </a:xfrm>
              <a:custGeom>
                <a:avLst/>
                <a:gdLst/>
                <a:ahLst/>
                <a:cxnLst/>
                <a:rect l="l" t="t" r="r" b="b"/>
                <a:pathLst>
                  <a:path w="165734" h="227965">
                    <a:moveTo>
                      <a:pt x="165345" y="0"/>
                    </a:moveTo>
                    <a:lnTo>
                      <a:pt x="0" y="0"/>
                    </a:lnTo>
                    <a:lnTo>
                      <a:pt x="0" y="227637"/>
                    </a:lnTo>
                    <a:lnTo>
                      <a:pt x="165345" y="227637"/>
                    </a:lnTo>
                    <a:lnTo>
                      <a:pt x="165345" y="0"/>
                    </a:lnTo>
                    <a:close/>
                  </a:path>
                </a:pathLst>
              </a:custGeom>
              <a:solidFill>
                <a:srgbClr val="4B4A4B"/>
              </a:solidFill>
            </p:spPr>
            <p:txBody>
              <a:bodyPr wrap="square" lIns="0" tIns="0" rIns="0" bIns="0" rtlCol="0"/>
              <a:lstStyle/>
              <a:p>
                <a:endParaRPr/>
              </a:p>
            </p:txBody>
          </p:sp>
          <p:sp>
            <p:nvSpPr>
              <p:cNvPr id="4333" name="object 147">
                <a:extLst>
                  <a:ext uri="{FF2B5EF4-FFF2-40B4-BE49-F238E27FC236}">
                    <a16:creationId xmlns:a16="http://schemas.microsoft.com/office/drawing/2014/main" id="{EF5F794A-2CD3-4F61-A4CD-95D4279508C3}"/>
                  </a:ext>
                </a:extLst>
              </p:cNvPr>
              <p:cNvSpPr/>
              <p:nvPr/>
            </p:nvSpPr>
            <p:spPr>
              <a:xfrm>
                <a:off x="10444017" y="7109795"/>
                <a:ext cx="626975" cy="172284"/>
              </a:xfrm>
              <a:custGeom>
                <a:avLst/>
                <a:gdLst/>
                <a:ahLst/>
                <a:cxnLst/>
                <a:rect l="l" t="t" r="r" b="b"/>
                <a:pathLst>
                  <a:path w="1069975" h="294004">
                    <a:moveTo>
                      <a:pt x="16052" y="0"/>
                    </a:moveTo>
                    <a:lnTo>
                      <a:pt x="0" y="0"/>
                    </a:lnTo>
                    <a:lnTo>
                      <a:pt x="0" y="274866"/>
                    </a:lnTo>
                    <a:lnTo>
                      <a:pt x="16052" y="274866"/>
                    </a:lnTo>
                    <a:lnTo>
                      <a:pt x="16052" y="0"/>
                    </a:lnTo>
                    <a:close/>
                  </a:path>
                  <a:path w="1069975" h="294004">
                    <a:moveTo>
                      <a:pt x="1069784" y="7150"/>
                    </a:moveTo>
                    <a:lnTo>
                      <a:pt x="826985" y="7150"/>
                    </a:lnTo>
                    <a:lnTo>
                      <a:pt x="826985" y="293992"/>
                    </a:lnTo>
                    <a:lnTo>
                      <a:pt x="1069784" y="293992"/>
                    </a:lnTo>
                    <a:lnTo>
                      <a:pt x="1069784" y="7150"/>
                    </a:lnTo>
                    <a:close/>
                  </a:path>
                </a:pathLst>
              </a:custGeom>
              <a:solidFill>
                <a:srgbClr val="C5C4C5"/>
              </a:solidFill>
            </p:spPr>
            <p:txBody>
              <a:bodyPr wrap="square" lIns="0" tIns="0" rIns="0" bIns="0" rtlCol="0"/>
              <a:lstStyle/>
              <a:p>
                <a:endParaRPr/>
              </a:p>
            </p:txBody>
          </p:sp>
          <p:sp>
            <p:nvSpPr>
              <p:cNvPr id="4334" name="object 148">
                <a:extLst>
                  <a:ext uri="{FF2B5EF4-FFF2-40B4-BE49-F238E27FC236}">
                    <a16:creationId xmlns:a16="http://schemas.microsoft.com/office/drawing/2014/main" id="{A5B091E5-6E51-4994-ACE4-0E819DBA9CAE}"/>
                  </a:ext>
                </a:extLst>
              </p:cNvPr>
              <p:cNvSpPr/>
              <p:nvPr/>
            </p:nvSpPr>
            <p:spPr>
              <a:xfrm>
                <a:off x="10943201" y="7125184"/>
                <a:ext cx="113115" cy="145864"/>
              </a:xfrm>
              <a:custGeom>
                <a:avLst/>
                <a:gdLst/>
                <a:ahLst/>
                <a:cxnLst/>
                <a:rect l="l" t="t" r="r" b="b"/>
                <a:pathLst>
                  <a:path w="193040" h="248920">
                    <a:moveTo>
                      <a:pt x="192957" y="0"/>
                    </a:moveTo>
                    <a:lnTo>
                      <a:pt x="0" y="0"/>
                    </a:lnTo>
                    <a:lnTo>
                      <a:pt x="0" y="248620"/>
                    </a:lnTo>
                    <a:lnTo>
                      <a:pt x="192957" y="248620"/>
                    </a:lnTo>
                    <a:lnTo>
                      <a:pt x="192957" y="0"/>
                    </a:lnTo>
                    <a:close/>
                  </a:path>
                </a:pathLst>
              </a:custGeom>
              <a:solidFill>
                <a:srgbClr val="353535"/>
              </a:solidFill>
            </p:spPr>
            <p:txBody>
              <a:bodyPr wrap="square" lIns="0" tIns="0" rIns="0" bIns="0" rtlCol="0"/>
              <a:lstStyle/>
              <a:p>
                <a:endParaRPr/>
              </a:p>
            </p:txBody>
          </p:sp>
          <p:sp>
            <p:nvSpPr>
              <p:cNvPr id="4335" name="object 149">
                <a:extLst>
                  <a:ext uri="{FF2B5EF4-FFF2-40B4-BE49-F238E27FC236}">
                    <a16:creationId xmlns:a16="http://schemas.microsoft.com/office/drawing/2014/main" id="{778A7B4F-49FD-481F-BB80-0DB378754F49}"/>
                  </a:ext>
                </a:extLst>
              </p:cNvPr>
              <p:cNvSpPr/>
              <p:nvPr/>
            </p:nvSpPr>
            <p:spPr>
              <a:xfrm>
                <a:off x="10959368" y="7137493"/>
                <a:ext cx="97116" cy="133586"/>
              </a:xfrm>
              <a:custGeom>
                <a:avLst/>
                <a:gdLst/>
                <a:ahLst/>
                <a:cxnLst/>
                <a:rect l="l" t="t" r="r" b="b"/>
                <a:pathLst>
                  <a:path w="165734" h="227965">
                    <a:moveTo>
                      <a:pt x="165366" y="0"/>
                    </a:moveTo>
                    <a:lnTo>
                      <a:pt x="0" y="0"/>
                    </a:lnTo>
                    <a:lnTo>
                      <a:pt x="0" y="227616"/>
                    </a:lnTo>
                    <a:lnTo>
                      <a:pt x="165366" y="227616"/>
                    </a:lnTo>
                    <a:lnTo>
                      <a:pt x="165366" y="0"/>
                    </a:lnTo>
                    <a:close/>
                  </a:path>
                </a:pathLst>
              </a:custGeom>
              <a:solidFill>
                <a:srgbClr val="4B4A4B"/>
              </a:solidFill>
            </p:spPr>
            <p:txBody>
              <a:bodyPr wrap="square" lIns="0" tIns="0" rIns="0" bIns="0" rtlCol="0"/>
              <a:lstStyle/>
              <a:p>
                <a:endParaRPr/>
              </a:p>
            </p:txBody>
          </p:sp>
          <p:sp>
            <p:nvSpPr>
              <p:cNvPr id="4336" name="object 150">
                <a:extLst>
                  <a:ext uri="{FF2B5EF4-FFF2-40B4-BE49-F238E27FC236}">
                    <a16:creationId xmlns:a16="http://schemas.microsoft.com/office/drawing/2014/main" id="{89F88A9A-255D-4F35-A108-10CD497EF62C}"/>
                  </a:ext>
                </a:extLst>
              </p:cNvPr>
              <p:cNvSpPr/>
              <p:nvPr/>
            </p:nvSpPr>
            <p:spPr>
              <a:xfrm>
                <a:off x="10993009" y="7113985"/>
                <a:ext cx="281673" cy="168191"/>
              </a:xfrm>
              <a:custGeom>
                <a:avLst/>
                <a:gdLst/>
                <a:ahLst/>
                <a:cxnLst/>
                <a:rect l="l" t="t" r="r" b="b"/>
                <a:pathLst>
                  <a:path w="480695" h="287020">
                    <a:moveTo>
                      <a:pt x="16065" y="3378"/>
                    </a:moveTo>
                    <a:lnTo>
                      <a:pt x="0" y="3378"/>
                    </a:lnTo>
                    <a:lnTo>
                      <a:pt x="0" y="278244"/>
                    </a:lnTo>
                    <a:lnTo>
                      <a:pt x="16065" y="278244"/>
                    </a:lnTo>
                    <a:lnTo>
                      <a:pt x="16065" y="3378"/>
                    </a:lnTo>
                    <a:close/>
                  </a:path>
                  <a:path w="480695" h="287020">
                    <a:moveTo>
                      <a:pt x="480237" y="0"/>
                    </a:moveTo>
                    <a:lnTo>
                      <a:pt x="237439" y="0"/>
                    </a:lnTo>
                    <a:lnTo>
                      <a:pt x="237439" y="286842"/>
                    </a:lnTo>
                    <a:lnTo>
                      <a:pt x="480237" y="286842"/>
                    </a:lnTo>
                    <a:lnTo>
                      <a:pt x="480237" y="0"/>
                    </a:lnTo>
                    <a:close/>
                  </a:path>
                </a:pathLst>
              </a:custGeom>
              <a:solidFill>
                <a:srgbClr val="C5C4C5"/>
              </a:solidFill>
            </p:spPr>
            <p:txBody>
              <a:bodyPr wrap="square" lIns="0" tIns="0" rIns="0" bIns="0" rtlCol="0"/>
              <a:lstStyle/>
              <a:p>
                <a:endParaRPr/>
              </a:p>
            </p:txBody>
          </p:sp>
          <p:sp>
            <p:nvSpPr>
              <p:cNvPr id="4337" name="object 151">
                <a:extLst>
                  <a:ext uri="{FF2B5EF4-FFF2-40B4-BE49-F238E27FC236}">
                    <a16:creationId xmlns:a16="http://schemas.microsoft.com/office/drawing/2014/main" id="{82A71285-778A-42A2-A971-B81D5B65FF99}"/>
                  </a:ext>
                </a:extLst>
              </p:cNvPr>
              <p:cNvSpPr/>
              <p:nvPr/>
            </p:nvSpPr>
            <p:spPr>
              <a:xfrm>
                <a:off x="11146763" y="7125184"/>
                <a:ext cx="113115" cy="145864"/>
              </a:xfrm>
              <a:custGeom>
                <a:avLst/>
                <a:gdLst/>
                <a:ahLst/>
                <a:cxnLst/>
                <a:rect l="l" t="t" r="r" b="b"/>
                <a:pathLst>
                  <a:path w="193040" h="248920">
                    <a:moveTo>
                      <a:pt x="192978" y="0"/>
                    </a:moveTo>
                    <a:lnTo>
                      <a:pt x="0" y="0"/>
                    </a:lnTo>
                    <a:lnTo>
                      <a:pt x="0" y="248620"/>
                    </a:lnTo>
                    <a:lnTo>
                      <a:pt x="192978" y="248620"/>
                    </a:lnTo>
                    <a:lnTo>
                      <a:pt x="192978" y="0"/>
                    </a:lnTo>
                    <a:close/>
                  </a:path>
                </a:pathLst>
              </a:custGeom>
              <a:solidFill>
                <a:srgbClr val="353535"/>
              </a:solidFill>
            </p:spPr>
            <p:txBody>
              <a:bodyPr wrap="square" lIns="0" tIns="0" rIns="0" bIns="0" rtlCol="0"/>
              <a:lstStyle/>
              <a:p>
                <a:endParaRPr/>
              </a:p>
            </p:txBody>
          </p:sp>
          <p:sp>
            <p:nvSpPr>
              <p:cNvPr id="4338" name="object 152">
                <a:extLst>
                  <a:ext uri="{FF2B5EF4-FFF2-40B4-BE49-F238E27FC236}">
                    <a16:creationId xmlns:a16="http://schemas.microsoft.com/office/drawing/2014/main" id="{72B5E2A7-9A80-4C65-831B-999636349B0D}"/>
                  </a:ext>
                </a:extLst>
              </p:cNvPr>
              <p:cNvSpPr/>
              <p:nvPr/>
            </p:nvSpPr>
            <p:spPr>
              <a:xfrm>
                <a:off x="11162925" y="7137493"/>
                <a:ext cx="97116" cy="133586"/>
              </a:xfrm>
              <a:custGeom>
                <a:avLst/>
                <a:gdLst/>
                <a:ahLst/>
                <a:cxnLst/>
                <a:rect l="l" t="t" r="r" b="b"/>
                <a:pathLst>
                  <a:path w="165734" h="227965">
                    <a:moveTo>
                      <a:pt x="165398" y="0"/>
                    </a:moveTo>
                    <a:lnTo>
                      <a:pt x="0" y="0"/>
                    </a:lnTo>
                    <a:lnTo>
                      <a:pt x="0" y="227616"/>
                    </a:lnTo>
                    <a:lnTo>
                      <a:pt x="165398" y="227616"/>
                    </a:lnTo>
                    <a:lnTo>
                      <a:pt x="165398" y="0"/>
                    </a:lnTo>
                    <a:close/>
                  </a:path>
                </a:pathLst>
              </a:custGeom>
              <a:solidFill>
                <a:srgbClr val="4B4A4B"/>
              </a:solidFill>
            </p:spPr>
            <p:txBody>
              <a:bodyPr wrap="square" lIns="0" tIns="0" rIns="0" bIns="0" rtlCol="0"/>
              <a:lstStyle/>
              <a:p>
                <a:endParaRPr/>
              </a:p>
            </p:txBody>
          </p:sp>
          <p:sp>
            <p:nvSpPr>
              <p:cNvPr id="4339" name="object 153">
                <a:extLst>
                  <a:ext uri="{FF2B5EF4-FFF2-40B4-BE49-F238E27FC236}">
                    <a16:creationId xmlns:a16="http://schemas.microsoft.com/office/drawing/2014/main" id="{686C8937-C72A-4971-A530-97AA08D8FFD4}"/>
                  </a:ext>
                </a:extLst>
              </p:cNvPr>
              <p:cNvSpPr/>
              <p:nvPr/>
            </p:nvSpPr>
            <p:spPr>
              <a:xfrm>
                <a:off x="11196558" y="7111670"/>
                <a:ext cx="282790" cy="168191"/>
              </a:xfrm>
              <a:custGeom>
                <a:avLst/>
                <a:gdLst/>
                <a:ahLst/>
                <a:cxnLst/>
                <a:rect l="l" t="t" r="r" b="b"/>
                <a:pathLst>
                  <a:path w="482600" h="287020">
                    <a:moveTo>
                      <a:pt x="16065" y="7327"/>
                    </a:moveTo>
                    <a:lnTo>
                      <a:pt x="0" y="7327"/>
                    </a:lnTo>
                    <a:lnTo>
                      <a:pt x="0" y="282194"/>
                    </a:lnTo>
                    <a:lnTo>
                      <a:pt x="16065" y="282194"/>
                    </a:lnTo>
                    <a:lnTo>
                      <a:pt x="16065" y="7327"/>
                    </a:lnTo>
                    <a:close/>
                  </a:path>
                  <a:path w="482600" h="287020">
                    <a:moveTo>
                      <a:pt x="482282" y="0"/>
                    </a:moveTo>
                    <a:lnTo>
                      <a:pt x="239356" y="0"/>
                    </a:lnTo>
                    <a:lnTo>
                      <a:pt x="239356" y="286842"/>
                    </a:lnTo>
                    <a:lnTo>
                      <a:pt x="482282" y="286842"/>
                    </a:lnTo>
                    <a:lnTo>
                      <a:pt x="482282" y="0"/>
                    </a:lnTo>
                    <a:close/>
                  </a:path>
                </a:pathLst>
              </a:custGeom>
              <a:solidFill>
                <a:srgbClr val="C5C4C5"/>
              </a:solidFill>
            </p:spPr>
            <p:txBody>
              <a:bodyPr wrap="square" lIns="0" tIns="0" rIns="0" bIns="0" rtlCol="0"/>
              <a:lstStyle/>
              <a:p>
                <a:endParaRPr/>
              </a:p>
            </p:txBody>
          </p:sp>
          <p:sp>
            <p:nvSpPr>
              <p:cNvPr id="4340" name="object 154">
                <a:extLst>
                  <a:ext uri="{FF2B5EF4-FFF2-40B4-BE49-F238E27FC236}">
                    <a16:creationId xmlns:a16="http://schemas.microsoft.com/office/drawing/2014/main" id="{B1D8B8A0-DEE7-4406-996D-7A4FDA219B68}"/>
                  </a:ext>
                </a:extLst>
              </p:cNvPr>
              <p:cNvSpPr/>
              <p:nvPr/>
            </p:nvSpPr>
            <p:spPr>
              <a:xfrm>
                <a:off x="11351442" y="7122859"/>
                <a:ext cx="113115" cy="145864"/>
              </a:xfrm>
              <a:custGeom>
                <a:avLst/>
                <a:gdLst/>
                <a:ahLst/>
                <a:cxnLst/>
                <a:rect l="l" t="t" r="r" b="b"/>
                <a:pathLst>
                  <a:path w="193040" h="248920">
                    <a:moveTo>
                      <a:pt x="192978" y="0"/>
                    </a:moveTo>
                    <a:lnTo>
                      <a:pt x="0" y="0"/>
                    </a:lnTo>
                    <a:lnTo>
                      <a:pt x="0" y="248620"/>
                    </a:lnTo>
                    <a:lnTo>
                      <a:pt x="192978" y="248620"/>
                    </a:lnTo>
                    <a:lnTo>
                      <a:pt x="192978" y="0"/>
                    </a:lnTo>
                    <a:close/>
                  </a:path>
                </a:pathLst>
              </a:custGeom>
              <a:solidFill>
                <a:srgbClr val="353535"/>
              </a:solidFill>
            </p:spPr>
            <p:txBody>
              <a:bodyPr wrap="square" lIns="0" tIns="0" rIns="0" bIns="0" rtlCol="0"/>
              <a:lstStyle/>
              <a:p>
                <a:endParaRPr/>
              </a:p>
            </p:txBody>
          </p:sp>
          <p:sp>
            <p:nvSpPr>
              <p:cNvPr id="4341" name="object 155">
                <a:extLst>
                  <a:ext uri="{FF2B5EF4-FFF2-40B4-BE49-F238E27FC236}">
                    <a16:creationId xmlns:a16="http://schemas.microsoft.com/office/drawing/2014/main" id="{C9CA4924-5876-433F-8C6F-05B7B0678B90}"/>
                  </a:ext>
                </a:extLst>
              </p:cNvPr>
              <p:cNvSpPr/>
              <p:nvPr/>
            </p:nvSpPr>
            <p:spPr>
              <a:xfrm>
                <a:off x="11367597" y="7135180"/>
                <a:ext cx="97116" cy="133586"/>
              </a:xfrm>
              <a:custGeom>
                <a:avLst/>
                <a:gdLst/>
                <a:ahLst/>
                <a:cxnLst/>
                <a:rect l="l" t="t" r="r" b="b"/>
                <a:pathLst>
                  <a:path w="165734" h="227965">
                    <a:moveTo>
                      <a:pt x="165408" y="0"/>
                    </a:moveTo>
                    <a:lnTo>
                      <a:pt x="0" y="0"/>
                    </a:lnTo>
                    <a:lnTo>
                      <a:pt x="0" y="227595"/>
                    </a:lnTo>
                    <a:lnTo>
                      <a:pt x="165408" y="227595"/>
                    </a:lnTo>
                    <a:lnTo>
                      <a:pt x="165408" y="0"/>
                    </a:lnTo>
                    <a:close/>
                  </a:path>
                </a:pathLst>
              </a:custGeom>
              <a:solidFill>
                <a:srgbClr val="4B4A4B"/>
              </a:solidFill>
            </p:spPr>
            <p:txBody>
              <a:bodyPr wrap="square" lIns="0" tIns="0" rIns="0" bIns="0" rtlCol="0"/>
              <a:lstStyle/>
              <a:p>
                <a:endParaRPr/>
              </a:p>
            </p:txBody>
          </p:sp>
          <p:sp>
            <p:nvSpPr>
              <p:cNvPr id="4342" name="object 156">
                <a:extLst>
                  <a:ext uri="{FF2B5EF4-FFF2-40B4-BE49-F238E27FC236}">
                    <a16:creationId xmlns:a16="http://schemas.microsoft.com/office/drawing/2014/main" id="{C241877E-3B82-4A3F-A62F-4F2ACF3522AF}"/>
                  </a:ext>
                </a:extLst>
              </p:cNvPr>
              <p:cNvSpPr/>
              <p:nvPr/>
            </p:nvSpPr>
            <p:spPr>
              <a:xfrm>
                <a:off x="11401223" y="7111670"/>
                <a:ext cx="281673" cy="168191"/>
              </a:xfrm>
              <a:custGeom>
                <a:avLst/>
                <a:gdLst/>
                <a:ahLst/>
                <a:cxnLst/>
                <a:rect l="l" t="t" r="r" b="b"/>
                <a:pathLst>
                  <a:path w="480695" h="287020">
                    <a:moveTo>
                      <a:pt x="16154" y="3352"/>
                    </a:moveTo>
                    <a:lnTo>
                      <a:pt x="0" y="3352"/>
                    </a:lnTo>
                    <a:lnTo>
                      <a:pt x="0" y="278257"/>
                    </a:lnTo>
                    <a:lnTo>
                      <a:pt x="16154" y="278257"/>
                    </a:lnTo>
                    <a:lnTo>
                      <a:pt x="16154" y="3352"/>
                    </a:lnTo>
                    <a:close/>
                  </a:path>
                  <a:path w="480695" h="287020">
                    <a:moveTo>
                      <a:pt x="480377" y="0"/>
                    </a:moveTo>
                    <a:lnTo>
                      <a:pt x="237502" y="0"/>
                    </a:lnTo>
                    <a:lnTo>
                      <a:pt x="237502" y="286842"/>
                    </a:lnTo>
                    <a:lnTo>
                      <a:pt x="480377" y="286842"/>
                    </a:lnTo>
                    <a:lnTo>
                      <a:pt x="480377" y="0"/>
                    </a:lnTo>
                    <a:close/>
                  </a:path>
                </a:pathLst>
              </a:custGeom>
              <a:solidFill>
                <a:srgbClr val="C5C4C5"/>
              </a:solidFill>
            </p:spPr>
            <p:txBody>
              <a:bodyPr wrap="square" lIns="0" tIns="0" rIns="0" bIns="0" rtlCol="0"/>
              <a:lstStyle/>
              <a:p>
                <a:endParaRPr/>
              </a:p>
            </p:txBody>
          </p:sp>
          <p:sp>
            <p:nvSpPr>
              <p:cNvPr id="4343" name="object 157">
                <a:extLst>
                  <a:ext uri="{FF2B5EF4-FFF2-40B4-BE49-F238E27FC236}">
                    <a16:creationId xmlns:a16="http://schemas.microsoft.com/office/drawing/2014/main" id="{D9F65513-36D0-4051-85AA-404C45499184}"/>
                  </a:ext>
                </a:extLst>
              </p:cNvPr>
              <p:cNvSpPr/>
              <p:nvPr/>
            </p:nvSpPr>
            <p:spPr>
              <a:xfrm>
                <a:off x="11555004" y="7122859"/>
                <a:ext cx="113115" cy="145864"/>
              </a:xfrm>
              <a:custGeom>
                <a:avLst/>
                <a:gdLst/>
                <a:ahLst/>
                <a:cxnLst/>
                <a:rect l="l" t="t" r="r" b="b"/>
                <a:pathLst>
                  <a:path w="193040" h="248920">
                    <a:moveTo>
                      <a:pt x="192978" y="0"/>
                    </a:moveTo>
                    <a:lnTo>
                      <a:pt x="0" y="0"/>
                    </a:lnTo>
                    <a:lnTo>
                      <a:pt x="0" y="248620"/>
                    </a:lnTo>
                    <a:lnTo>
                      <a:pt x="192978" y="248620"/>
                    </a:lnTo>
                    <a:lnTo>
                      <a:pt x="192978" y="0"/>
                    </a:lnTo>
                    <a:close/>
                  </a:path>
                </a:pathLst>
              </a:custGeom>
              <a:solidFill>
                <a:srgbClr val="353535"/>
              </a:solidFill>
            </p:spPr>
            <p:txBody>
              <a:bodyPr wrap="square" lIns="0" tIns="0" rIns="0" bIns="0" rtlCol="0"/>
              <a:lstStyle/>
              <a:p>
                <a:endParaRPr/>
              </a:p>
            </p:txBody>
          </p:sp>
          <p:sp>
            <p:nvSpPr>
              <p:cNvPr id="4344" name="object 158">
                <a:extLst>
                  <a:ext uri="{FF2B5EF4-FFF2-40B4-BE49-F238E27FC236}">
                    <a16:creationId xmlns:a16="http://schemas.microsoft.com/office/drawing/2014/main" id="{6C0791DD-5E22-46B4-8D14-EED9694B9339}"/>
                  </a:ext>
                </a:extLst>
              </p:cNvPr>
              <p:cNvSpPr/>
              <p:nvPr/>
            </p:nvSpPr>
            <p:spPr>
              <a:xfrm>
                <a:off x="11571147" y="7135180"/>
                <a:ext cx="97116" cy="133586"/>
              </a:xfrm>
              <a:custGeom>
                <a:avLst/>
                <a:gdLst/>
                <a:ahLst/>
                <a:cxnLst/>
                <a:rect l="l" t="t" r="r" b="b"/>
                <a:pathLst>
                  <a:path w="165734" h="227965">
                    <a:moveTo>
                      <a:pt x="165429" y="0"/>
                    </a:moveTo>
                    <a:lnTo>
                      <a:pt x="0" y="0"/>
                    </a:lnTo>
                    <a:lnTo>
                      <a:pt x="0" y="227595"/>
                    </a:lnTo>
                    <a:lnTo>
                      <a:pt x="165429" y="227595"/>
                    </a:lnTo>
                    <a:lnTo>
                      <a:pt x="165429" y="0"/>
                    </a:lnTo>
                    <a:close/>
                  </a:path>
                </a:pathLst>
              </a:custGeom>
              <a:solidFill>
                <a:srgbClr val="4B4A4B"/>
              </a:solidFill>
            </p:spPr>
            <p:txBody>
              <a:bodyPr wrap="square" lIns="0" tIns="0" rIns="0" bIns="0" rtlCol="0"/>
              <a:lstStyle/>
              <a:p>
                <a:endParaRPr/>
              </a:p>
            </p:txBody>
          </p:sp>
          <p:sp>
            <p:nvSpPr>
              <p:cNvPr id="4345" name="object 159">
                <a:extLst>
                  <a:ext uri="{FF2B5EF4-FFF2-40B4-BE49-F238E27FC236}">
                    <a16:creationId xmlns:a16="http://schemas.microsoft.com/office/drawing/2014/main" id="{152E1703-27CD-4202-BB3D-2D0F978F62E6}"/>
                  </a:ext>
                </a:extLst>
              </p:cNvPr>
              <p:cNvSpPr/>
              <p:nvPr/>
            </p:nvSpPr>
            <p:spPr>
              <a:xfrm>
                <a:off x="11604794" y="7113630"/>
                <a:ext cx="9674" cy="161121"/>
              </a:xfrm>
              <a:custGeom>
                <a:avLst/>
                <a:gdLst/>
                <a:ahLst/>
                <a:cxnLst/>
                <a:rect l="l" t="t" r="r" b="b"/>
                <a:pathLst>
                  <a:path w="16509" h="274954">
                    <a:moveTo>
                      <a:pt x="16114" y="0"/>
                    </a:moveTo>
                    <a:lnTo>
                      <a:pt x="0" y="0"/>
                    </a:lnTo>
                    <a:lnTo>
                      <a:pt x="0" y="274902"/>
                    </a:lnTo>
                    <a:lnTo>
                      <a:pt x="16114" y="274902"/>
                    </a:lnTo>
                    <a:lnTo>
                      <a:pt x="16114" y="0"/>
                    </a:lnTo>
                    <a:close/>
                  </a:path>
                </a:pathLst>
              </a:custGeom>
              <a:solidFill>
                <a:srgbClr val="C5C4C5"/>
              </a:solidFill>
            </p:spPr>
            <p:txBody>
              <a:bodyPr wrap="square" lIns="0" tIns="0" rIns="0" bIns="0" rtlCol="0"/>
              <a:lstStyle/>
              <a:p>
                <a:endParaRPr/>
              </a:p>
            </p:txBody>
          </p:sp>
          <p:sp>
            <p:nvSpPr>
              <p:cNvPr id="4346" name="object 160">
                <a:extLst>
                  <a:ext uri="{FF2B5EF4-FFF2-40B4-BE49-F238E27FC236}">
                    <a16:creationId xmlns:a16="http://schemas.microsoft.com/office/drawing/2014/main" id="{B35DCAD7-4194-4A5B-962C-B4792A9E3425}"/>
                  </a:ext>
                </a:extLst>
              </p:cNvPr>
              <p:cNvSpPr/>
              <p:nvPr/>
            </p:nvSpPr>
            <p:spPr>
              <a:xfrm>
                <a:off x="10697481" y="7107703"/>
                <a:ext cx="68092" cy="87816"/>
              </a:xfrm>
              <a:custGeom>
                <a:avLst/>
                <a:gdLst/>
                <a:ahLst/>
                <a:cxnLst/>
                <a:rect l="l" t="t" r="r" b="b"/>
                <a:pathLst>
                  <a:path w="116204" h="149859">
                    <a:moveTo>
                      <a:pt x="115860" y="0"/>
                    </a:moveTo>
                    <a:lnTo>
                      <a:pt x="0" y="0"/>
                    </a:lnTo>
                    <a:lnTo>
                      <a:pt x="0" y="149241"/>
                    </a:lnTo>
                    <a:lnTo>
                      <a:pt x="115860" y="149241"/>
                    </a:lnTo>
                    <a:lnTo>
                      <a:pt x="115860" y="0"/>
                    </a:lnTo>
                    <a:close/>
                  </a:path>
                </a:pathLst>
              </a:custGeom>
              <a:solidFill>
                <a:srgbClr val="353535"/>
              </a:solidFill>
            </p:spPr>
            <p:txBody>
              <a:bodyPr wrap="square" lIns="0" tIns="0" rIns="0" bIns="0" rtlCol="0"/>
              <a:lstStyle/>
              <a:p>
                <a:endParaRPr/>
              </a:p>
            </p:txBody>
          </p:sp>
          <p:sp>
            <p:nvSpPr>
              <p:cNvPr id="4347" name="object 161">
                <a:extLst>
                  <a:ext uri="{FF2B5EF4-FFF2-40B4-BE49-F238E27FC236}">
                    <a16:creationId xmlns:a16="http://schemas.microsoft.com/office/drawing/2014/main" id="{1EBA8D6E-2665-4E27-8031-CCB36C46CE83}"/>
                  </a:ext>
                </a:extLst>
              </p:cNvPr>
              <p:cNvSpPr/>
              <p:nvPr/>
            </p:nvSpPr>
            <p:spPr>
              <a:xfrm>
                <a:off x="10707164" y="7115091"/>
                <a:ext cx="58419" cy="80374"/>
              </a:xfrm>
              <a:custGeom>
                <a:avLst/>
                <a:gdLst/>
                <a:ahLst/>
                <a:cxnLst/>
                <a:rect l="l" t="t" r="r" b="b"/>
                <a:pathLst>
                  <a:path w="99695" h="137159">
                    <a:moveTo>
                      <a:pt x="99337" y="0"/>
                    </a:moveTo>
                    <a:lnTo>
                      <a:pt x="0" y="0"/>
                    </a:lnTo>
                    <a:lnTo>
                      <a:pt x="0" y="136634"/>
                    </a:lnTo>
                    <a:lnTo>
                      <a:pt x="99337" y="136634"/>
                    </a:lnTo>
                    <a:lnTo>
                      <a:pt x="99337" y="0"/>
                    </a:lnTo>
                    <a:close/>
                  </a:path>
                </a:pathLst>
              </a:custGeom>
              <a:solidFill>
                <a:srgbClr val="4B4A4B"/>
              </a:solidFill>
            </p:spPr>
            <p:txBody>
              <a:bodyPr wrap="square" lIns="0" tIns="0" rIns="0" bIns="0" rtlCol="0"/>
              <a:lstStyle/>
              <a:p>
                <a:endParaRPr/>
              </a:p>
            </p:txBody>
          </p:sp>
          <p:sp>
            <p:nvSpPr>
              <p:cNvPr id="4348" name="object 162">
                <a:extLst>
                  <a:ext uri="{FF2B5EF4-FFF2-40B4-BE49-F238E27FC236}">
                    <a16:creationId xmlns:a16="http://schemas.microsoft.com/office/drawing/2014/main" id="{F93A80CF-DFE1-4C79-9B37-438B9E41A77A}"/>
                  </a:ext>
                </a:extLst>
              </p:cNvPr>
              <p:cNvSpPr/>
              <p:nvPr/>
            </p:nvSpPr>
            <p:spPr>
              <a:xfrm>
                <a:off x="10727380" y="7102138"/>
                <a:ext cx="5954" cy="96747"/>
              </a:xfrm>
              <a:custGeom>
                <a:avLst/>
                <a:gdLst/>
                <a:ahLst/>
                <a:cxnLst/>
                <a:rect l="l" t="t" r="r" b="b"/>
                <a:pathLst>
                  <a:path w="10159" h="165100">
                    <a:moveTo>
                      <a:pt x="9643" y="0"/>
                    </a:moveTo>
                    <a:lnTo>
                      <a:pt x="0" y="0"/>
                    </a:lnTo>
                    <a:lnTo>
                      <a:pt x="0" y="165042"/>
                    </a:lnTo>
                    <a:lnTo>
                      <a:pt x="9643" y="165042"/>
                    </a:lnTo>
                    <a:lnTo>
                      <a:pt x="9643" y="0"/>
                    </a:lnTo>
                    <a:close/>
                  </a:path>
                </a:pathLst>
              </a:custGeom>
              <a:solidFill>
                <a:srgbClr val="C5C4C5"/>
              </a:solidFill>
            </p:spPr>
            <p:txBody>
              <a:bodyPr wrap="square" lIns="0" tIns="0" rIns="0" bIns="0" rtlCol="0"/>
              <a:lstStyle/>
              <a:p>
                <a:endParaRPr/>
              </a:p>
            </p:txBody>
          </p:sp>
          <p:sp>
            <p:nvSpPr>
              <p:cNvPr id="4349" name="object 163">
                <a:extLst>
                  <a:ext uri="{FF2B5EF4-FFF2-40B4-BE49-F238E27FC236}">
                    <a16:creationId xmlns:a16="http://schemas.microsoft.com/office/drawing/2014/main" id="{FB450C2D-07F2-41E8-A493-EDB11DCB49AC}"/>
                  </a:ext>
                </a:extLst>
              </p:cNvPr>
              <p:cNvSpPr/>
              <p:nvPr/>
            </p:nvSpPr>
            <p:spPr>
              <a:xfrm>
                <a:off x="10697481" y="7243384"/>
                <a:ext cx="68092" cy="87816"/>
              </a:xfrm>
              <a:custGeom>
                <a:avLst/>
                <a:gdLst/>
                <a:ahLst/>
                <a:cxnLst/>
                <a:rect l="l" t="t" r="r" b="b"/>
                <a:pathLst>
                  <a:path w="116204" h="149859">
                    <a:moveTo>
                      <a:pt x="115860" y="0"/>
                    </a:moveTo>
                    <a:lnTo>
                      <a:pt x="0" y="0"/>
                    </a:lnTo>
                    <a:lnTo>
                      <a:pt x="0" y="149262"/>
                    </a:lnTo>
                    <a:lnTo>
                      <a:pt x="115860" y="149262"/>
                    </a:lnTo>
                    <a:lnTo>
                      <a:pt x="115860" y="0"/>
                    </a:lnTo>
                    <a:close/>
                  </a:path>
                </a:pathLst>
              </a:custGeom>
              <a:solidFill>
                <a:srgbClr val="353535"/>
              </a:solidFill>
            </p:spPr>
            <p:txBody>
              <a:bodyPr wrap="square" lIns="0" tIns="0" rIns="0" bIns="0" rtlCol="0"/>
              <a:lstStyle/>
              <a:p>
                <a:endParaRPr/>
              </a:p>
            </p:txBody>
          </p:sp>
          <p:sp>
            <p:nvSpPr>
              <p:cNvPr id="4350" name="object 164">
                <a:extLst>
                  <a:ext uri="{FF2B5EF4-FFF2-40B4-BE49-F238E27FC236}">
                    <a16:creationId xmlns:a16="http://schemas.microsoft.com/office/drawing/2014/main" id="{A5819124-1E9A-4728-AB8A-47F1A10AB5DB}"/>
                  </a:ext>
                </a:extLst>
              </p:cNvPr>
              <p:cNvSpPr/>
              <p:nvPr/>
            </p:nvSpPr>
            <p:spPr>
              <a:xfrm>
                <a:off x="10707164" y="7250778"/>
                <a:ext cx="58419" cy="80374"/>
              </a:xfrm>
              <a:custGeom>
                <a:avLst/>
                <a:gdLst/>
                <a:ahLst/>
                <a:cxnLst/>
                <a:rect l="l" t="t" r="r" b="b"/>
                <a:pathLst>
                  <a:path w="99695" h="137159">
                    <a:moveTo>
                      <a:pt x="99337" y="0"/>
                    </a:moveTo>
                    <a:lnTo>
                      <a:pt x="0" y="0"/>
                    </a:lnTo>
                    <a:lnTo>
                      <a:pt x="0" y="136645"/>
                    </a:lnTo>
                    <a:lnTo>
                      <a:pt x="99337" y="136645"/>
                    </a:lnTo>
                    <a:lnTo>
                      <a:pt x="99337" y="0"/>
                    </a:lnTo>
                    <a:close/>
                  </a:path>
                </a:pathLst>
              </a:custGeom>
              <a:solidFill>
                <a:srgbClr val="4B4A4B"/>
              </a:solidFill>
            </p:spPr>
            <p:txBody>
              <a:bodyPr wrap="square" lIns="0" tIns="0" rIns="0" bIns="0" rtlCol="0"/>
              <a:lstStyle/>
              <a:p>
                <a:endParaRPr/>
              </a:p>
            </p:txBody>
          </p:sp>
          <p:sp>
            <p:nvSpPr>
              <p:cNvPr id="4351" name="object 165">
                <a:extLst>
                  <a:ext uri="{FF2B5EF4-FFF2-40B4-BE49-F238E27FC236}">
                    <a16:creationId xmlns:a16="http://schemas.microsoft.com/office/drawing/2014/main" id="{2D8E5031-5DAA-4B70-ACCB-A24FD260379D}"/>
                  </a:ext>
                </a:extLst>
              </p:cNvPr>
              <p:cNvSpPr/>
              <p:nvPr/>
            </p:nvSpPr>
            <p:spPr>
              <a:xfrm>
                <a:off x="10727380" y="7237844"/>
                <a:ext cx="5954" cy="96747"/>
              </a:xfrm>
              <a:custGeom>
                <a:avLst/>
                <a:gdLst/>
                <a:ahLst/>
                <a:cxnLst/>
                <a:rect l="l" t="t" r="r" b="b"/>
                <a:pathLst>
                  <a:path w="10159" h="165100">
                    <a:moveTo>
                      <a:pt x="9643" y="0"/>
                    </a:moveTo>
                    <a:lnTo>
                      <a:pt x="0" y="0"/>
                    </a:lnTo>
                    <a:lnTo>
                      <a:pt x="0" y="165042"/>
                    </a:lnTo>
                    <a:lnTo>
                      <a:pt x="9643" y="165042"/>
                    </a:lnTo>
                    <a:lnTo>
                      <a:pt x="9643" y="0"/>
                    </a:lnTo>
                    <a:close/>
                  </a:path>
                </a:pathLst>
              </a:custGeom>
              <a:solidFill>
                <a:srgbClr val="C5C4C5"/>
              </a:solidFill>
            </p:spPr>
            <p:txBody>
              <a:bodyPr wrap="square" lIns="0" tIns="0" rIns="0" bIns="0" rtlCol="0"/>
              <a:lstStyle/>
              <a:p>
                <a:endParaRPr/>
              </a:p>
            </p:txBody>
          </p:sp>
          <p:sp>
            <p:nvSpPr>
              <p:cNvPr id="4352" name="object 166">
                <a:extLst>
                  <a:ext uri="{FF2B5EF4-FFF2-40B4-BE49-F238E27FC236}">
                    <a16:creationId xmlns:a16="http://schemas.microsoft.com/office/drawing/2014/main" id="{16F9A6EE-BD50-489E-8FCE-45BAE166C089}"/>
                  </a:ext>
                </a:extLst>
              </p:cNvPr>
              <p:cNvSpPr/>
              <p:nvPr/>
            </p:nvSpPr>
            <p:spPr>
              <a:xfrm>
                <a:off x="9671767" y="7403382"/>
                <a:ext cx="2398876" cy="44281"/>
              </a:xfrm>
              <a:custGeom>
                <a:avLst/>
                <a:gdLst/>
                <a:ahLst/>
                <a:cxnLst/>
                <a:rect l="l" t="t" r="r" b="b"/>
                <a:pathLst>
                  <a:path w="4093845" h="75565">
                    <a:moveTo>
                      <a:pt x="4093309" y="0"/>
                    </a:moveTo>
                    <a:lnTo>
                      <a:pt x="0" y="0"/>
                    </a:lnTo>
                    <a:lnTo>
                      <a:pt x="0" y="75411"/>
                    </a:lnTo>
                    <a:lnTo>
                      <a:pt x="4093309" y="75411"/>
                    </a:lnTo>
                    <a:lnTo>
                      <a:pt x="4093309" y="0"/>
                    </a:lnTo>
                    <a:close/>
                  </a:path>
                </a:pathLst>
              </a:custGeom>
              <a:solidFill>
                <a:srgbClr val="000000">
                  <a:alpha val="9999"/>
                </a:srgbClr>
              </a:solidFill>
            </p:spPr>
            <p:txBody>
              <a:bodyPr wrap="square" lIns="0" tIns="0" rIns="0" bIns="0" rtlCol="0"/>
              <a:lstStyle/>
              <a:p>
                <a:endParaRPr/>
              </a:p>
            </p:txBody>
          </p:sp>
          <p:sp>
            <p:nvSpPr>
              <p:cNvPr id="4353" name="object 167">
                <a:extLst>
                  <a:ext uri="{FF2B5EF4-FFF2-40B4-BE49-F238E27FC236}">
                    <a16:creationId xmlns:a16="http://schemas.microsoft.com/office/drawing/2014/main" id="{D30921B8-A869-40FB-A4D7-2CFA500F03F8}"/>
                  </a:ext>
                </a:extLst>
              </p:cNvPr>
              <p:cNvSpPr/>
              <p:nvPr/>
            </p:nvSpPr>
            <p:spPr>
              <a:xfrm>
                <a:off x="10442471" y="6231144"/>
                <a:ext cx="561859" cy="720020"/>
              </a:xfrm>
              <a:custGeom>
                <a:avLst/>
                <a:gdLst/>
                <a:ahLst/>
                <a:cxnLst/>
                <a:rect l="l" t="t" r="r" b="b"/>
                <a:pathLst>
                  <a:path w="958850" h="1228725">
                    <a:moveTo>
                      <a:pt x="0" y="1228140"/>
                    </a:moveTo>
                    <a:lnTo>
                      <a:pt x="958630" y="1228140"/>
                    </a:lnTo>
                    <a:lnTo>
                      <a:pt x="958630" y="0"/>
                    </a:lnTo>
                    <a:lnTo>
                      <a:pt x="0" y="0"/>
                    </a:lnTo>
                    <a:lnTo>
                      <a:pt x="0" y="1228140"/>
                    </a:lnTo>
                    <a:close/>
                  </a:path>
                </a:pathLst>
              </a:custGeom>
              <a:solidFill>
                <a:srgbClr val="C1C1BE"/>
              </a:solidFill>
            </p:spPr>
            <p:txBody>
              <a:bodyPr wrap="square" lIns="0" tIns="0" rIns="0" bIns="0" rtlCol="0"/>
              <a:lstStyle/>
              <a:p>
                <a:endParaRPr/>
              </a:p>
            </p:txBody>
          </p:sp>
          <p:sp>
            <p:nvSpPr>
              <p:cNvPr id="4354" name="object 168">
                <a:extLst>
                  <a:ext uri="{FF2B5EF4-FFF2-40B4-BE49-F238E27FC236}">
                    <a16:creationId xmlns:a16="http://schemas.microsoft.com/office/drawing/2014/main" id="{1244E6FE-C990-42A4-BA78-5FAAF67C7406}"/>
                  </a:ext>
                </a:extLst>
              </p:cNvPr>
              <p:cNvSpPr/>
              <p:nvPr/>
            </p:nvSpPr>
            <p:spPr>
              <a:xfrm>
                <a:off x="11004200" y="6231144"/>
                <a:ext cx="306603" cy="720020"/>
              </a:xfrm>
              <a:custGeom>
                <a:avLst/>
                <a:gdLst/>
                <a:ahLst/>
                <a:cxnLst/>
                <a:rect l="l" t="t" r="r" b="b"/>
                <a:pathLst>
                  <a:path w="523240" h="1228725">
                    <a:moveTo>
                      <a:pt x="0" y="1228140"/>
                    </a:moveTo>
                    <a:lnTo>
                      <a:pt x="522884" y="1228140"/>
                    </a:lnTo>
                    <a:lnTo>
                      <a:pt x="522884" y="0"/>
                    </a:lnTo>
                    <a:lnTo>
                      <a:pt x="0" y="0"/>
                    </a:lnTo>
                    <a:lnTo>
                      <a:pt x="0" y="1228140"/>
                    </a:lnTo>
                    <a:close/>
                  </a:path>
                </a:pathLst>
              </a:custGeom>
              <a:solidFill>
                <a:srgbClr val="DBDBDB"/>
              </a:solidFill>
            </p:spPr>
            <p:txBody>
              <a:bodyPr wrap="square" lIns="0" tIns="0" rIns="0" bIns="0" rtlCol="0"/>
              <a:lstStyle/>
              <a:p>
                <a:endParaRPr/>
              </a:p>
            </p:txBody>
          </p:sp>
          <p:sp>
            <p:nvSpPr>
              <p:cNvPr id="4355" name="object 169">
                <a:extLst>
                  <a:ext uri="{FF2B5EF4-FFF2-40B4-BE49-F238E27FC236}">
                    <a16:creationId xmlns:a16="http://schemas.microsoft.com/office/drawing/2014/main" id="{DE885D80-CA77-4986-AC66-2F76DC089BCE}"/>
                  </a:ext>
                </a:extLst>
              </p:cNvPr>
              <p:cNvSpPr/>
              <p:nvPr/>
            </p:nvSpPr>
            <p:spPr>
              <a:xfrm>
                <a:off x="10581253" y="6230114"/>
                <a:ext cx="26418" cy="720393"/>
              </a:xfrm>
              <a:custGeom>
                <a:avLst/>
                <a:gdLst/>
                <a:ahLst/>
                <a:cxnLst/>
                <a:rect l="l" t="t" r="r" b="b"/>
                <a:pathLst>
                  <a:path w="45084" h="1229359">
                    <a:moveTo>
                      <a:pt x="0" y="1228988"/>
                    </a:moveTo>
                    <a:lnTo>
                      <a:pt x="44742" y="1228988"/>
                    </a:lnTo>
                    <a:lnTo>
                      <a:pt x="44742" y="0"/>
                    </a:lnTo>
                    <a:lnTo>
                      <a:pt x="0" y="0"/>
                    </a:lnTo>
                    <a:lnTo>
                      <a:pt x="0" y="1228988"/>
                    </a:lnTo>
                    <a:close/>
                  </a:path>
                </a:pathLst>
              </a:custGeom>
              <a:solidFill>
                <a:srgbClr val="A8A8A8"/>
              </a:solidFill>
            </p:spPr>
            <p:txBody>
              <a:bodyPr wrap="square" lIns="0" tIns="0" rIns="0" bIns="0" rtlCol="0"/>
              <a:lstStyle/>
              <a:p>
                <a:endParaRPr/>
              </a:p>
            </p:txBody>
          </p:sp>
          <p:sp>
            <p:nvSpPr>
              <p:cNvPr id="4356" name="object 170">
                <a:extLst>
                  <a:ext uri="{FF2B5EF4-FFF2-40B4-BE49-F238E27FC236}">
                    <a16:creationId xmlns:a16="http://schemas.microsoft.com/office/drawing/2014/main" id="{55588FB9-7031-44D3-82B5-EB63F354E0A5}"/>
                  </a:ext>
                </a:extLst>
              </p:cNvPr>
              <p:cNvSpPr/>
              <p:nvPr/>
            </p:nvSpPr>
            <p:spPr>
              <a:xfrm>
                <a:off x="10607471" y="6230114"/>
                <a:ext cx="266790" cy="720393"/>
              </a:xfrm>
              <a:custGeom>
                <a:avLst/>
                <a:gdLst/>
                <a:ahLst/>
                <a:cxnLst/>
                <a:rect l="l" t="t" r="r" b="b"/>
                <a:pathLst>
                  <a:path w="455295" h="1229359">
                    <a:moveTo>
                      <a:pt x="455284" y="0"/>
                    </a:moveTo>
                    <a:lnTo>
                      <a:pt x="0" y="0"/>
                    </a:lnTo>
                    <a:lnTo>
                      <a:pt x="0" y="1228988"/>
                    </a:lnTo>
                    <a:lnTo>
                      <a:pt x="455284" y="1228988"/>
                    </a:lnTo>
                    <a:lnTo>
                      <a:pt x="455284" y="0"/>
                    </a:lnTo>
                    <a:close/>
                  </a:path>
                </a:pathLst>
              </a:custGeom>
              <a:solidFill>
                <a:srgbClr val="DDDDDD"/>
              </a:solidFill>
            </p:spPr>
            <p:txBody>
              <a:bodyPr wrap="square" lIns="0" tIns="0" rIns="0" bIns="0" rtlCol="0"/>
              <a:lstStyle/>
              <a:p>
                <a:endParaRPr/>
              </a:p>
            </p:txBody>
          </p:sp>
          <p:sp>
            <p:nvSpPr>
              <p:cNvPr id="4357" name="object 171">
                <a:extLst>
                  <a:ext uri="{FF2B5EF4-FFF2-40B4-BE49-F238E27FC236}">
                    <a16:creationId xmlns:a16="http://schemas.microsoft.com/office/drawing/2014/main" id="{C1C3258C-6AD2-489F-98E6-C8BC8F388BDF}"/>
                  </a:ext>
                </a:extLst>
              </p:cNvPr>
              <p:cNvSpPr/>
              <p:nvPr/>
            </p:nvSpPr>
            <p:spPr>
              <a:xfrm>
                <a:off x="10445036" y="6231144"/>
                <a:ext cx="863253" cy="61769"/>
              </a:xfrm>
              <a:custGeom>
                <a:avLst/>
                <a:gdLst/>
                <a:ahLst/>
                <a:cxnLst/>
                <a:rect l="l" t="t" r="r" b="b"/>
                <a:pathLst>
                  <a:path w="1473200" h="105409">
                    <a:moveTo>
                      <a:pt x="1472866" y="0"/>
                    </a:moveTo>
                    <a:lnTo>
                      <a:pt x="0" y="0"/>
                    </a:lnTo>
                    <a:lnTo>
                      <a:pt x="0" y="105284"/>
                    </a:lnTo>
                    <a:lnTo>
                      <a:pt x="1472866" y="105284"/>
                    </a:lnTo>
                    <a:lnTo>
                      <a:pt x="1472866" y="0"/>
                    </a:lnTo>
                    <a:close/>
                  </a:path>
                </a:pathLst>
              </a:custGeom>
              <a:solidFill>
                <a:srgbClr val="000000">
                  <a:alpha val="9999"/>
                </a:srgbClr>
              </a:solidFill>
            </p:spPr>
            <p:txBody>
              <a:bodyPr wrap="square" lIns="0" tIns="0" rIns="0" bIns="0" rtlCol="0"/>
              <a:lstStyle/>
              <a:p>
                <a:endParaRPr/>
              </a:p>
            </p:txBody>
          </p:sp>
          <p:sp>
            <p:nvSpPr>
              <p:cNvPr id="4358" name="object 172">
                <a:extLst>
                  <a:ext uri="{FF2B5EF4-FFF2-40B4-BE49-F238E27FC236}">
                    <a16:creationId xmlns:a16="http://schemas.microsoft.com/office/drawing/2014/main" id="{A1753C8B-C242-49A9-91B7-D0A46F17EC06}"/>
                  </a:ext>
                </a:extLst>
              </p:cNvPr>
              <p:cNvSpPr/>
              <p:nvPr/>
            </p:nvSpPr>
            <p:spPr>
              <a:xfrm>
                <a:off x="10408013" y="6177678"/>
                <a:ext cx="593858" cy="53583"/>
              </a:xfrm>
              <a:custGeom>
                <a:avLst/>
                <a:gdLst/>
                <a:ahLst/>
                <a:cxnLst/>
                <a:rect l="l" t="t" r="r" b="b"/>
                <a:pathLst>
                  <a:path w="1013459" h="91440">
                    <a:moveTo>
                      <a:pt x="0" y="91243"/>
                    </a:moveTo>
                    <a:lnTo>
                      <a:pt x="1013194" y="91243"/>
                    </a:lnTo>
                    <a:lnTo>
                      <a:pt x="1013194" y="0"/>
                    </a:lnTo>
                    <a:lnTo>
                      <a:pt x="0" y="0"/>
                    </a:lnTo>
                    <a:lnTo>
                      <a:pt x="0" y="91243"/>
                    </a:lnTo>
                    <a:close/>
                  </a:path>
                </a:pathLst>
              </a:custGeom>
              <a:solidFill>
                <a:srgbClr val="277E53"/>
              </a:solidFill>
            </p:spPr>
            <p:txBody>
              <a:bodyPr wrap="square" lIns="0" tIns="0" rIns="0" bIns="0" rtlCol="0"/>
              <a:lstStyle/>
              <a:p>
                <a:endParaRPr/>
              </a:p>
            </p:txBody>
          </p:sp>
          <p:sp>
            <p:nvSpPr>
              <p:cNvPr id="4359" name="object 173">
                <a:extLst>
                  <a:ext uri="{FF2B5EF4-FFF2-40B4-BE49-F238E27FC236}">
                    <a16:creationId xmlns:a16="http://schemas.microsoft.com/office/drawing/2014/main" id="{7E400778-5663-4379-87F4-F02D9CB41C55}"/>
                  </a:ext>
                </a:extLst>
              </p:cNvPr>
              <p:cNvSpPr/>
              <p:nvPr/>
            </p:nvSpPr>
            <p:spPr>
              <a:xfrm>
                <a:off x="11001716" y="6177678"/>
                <a:ext cx="343441" cy="53583"/>
              </a:xfrm>
              <a:custGeom>
                <a:avLst/>
                <a:gdLst/>
                <a:ahLst/>
                <a:cxnLst/>
                <a:rect l="l" t="t" r="r" b="b"/>
                <a:pathLst>
                  <a:path w="586104" h="91440">
                    <a:moveTo>
                      <a:pt x="585961" y="0"/>
                    </a:moveTo>
                    <a:lnTo>
                      <a:pt x="0" y="0"/>
                    </a:lnTo>
                    <a:lnTo>
                      <a:pt x="0" y="91243"/>
                    </a:lnTo>
                    <a:lnTo>
                      <a:pt x="585961" y="91243"/>
                    </a:lnTo>
                    <a:lnTo>
                      <a:pt x="585961" y="0"/>
                    </a:lnTo>
                    <a:close/>
                  </a:path>
                </a:pathLst>
              </a:custGeom>
              <a:solidFill>
                <a:srgbClr val="388961"/>
              </a:solidFill>
            </p:spPr>
            <p:txBody>
              <a:bodyPr wrap="square" lIns="0" tIns="0" rIns="0" bIns="0" rtlCol="0"/>
              <a:lstStyle/>
              <a:p>
                <a:endParaRPr/>
              </a:p>
            </p:txBody>
          </p:sp>
          <p:sp>
            <p:nvSpPr>
              <p:cNvPr id="4360" name="object 174">
                <a:extLst>
                  <a:ext uri="{FF2B5EF4-FFF2-40B4-BE49-F238E27FC236}">
                    <a16:creationId xmlns:a16="http://schemas.microsoft.com/office/drawing/2014/main" id="{97D8DE15-18AE-4D78-ACA0-8EC47A0A44CA}"/>
                  </a:ext>
                </a:extLst>
              </p:cNvPr>
              <p:cNvSpPr/>
              <p:nvPr/>
            </p:nvSpPr>
            <p:spPr>
              <a:xfrm>
                <a:off x="10688737" y="6656831"/>
                <a:ext cx="85581" cy="101212"/>
              </a:xfrm>
              <a:custGeom>
                <a:avLst/>
                <a:gdLst/>
                <a:ahLst/>
                <a:cxnLst/>
                <a:rect l="l" t="t" r="r" b="b"/>
                <a:pathLst>
                  <a:path w="146050" h="172720">
                    <a:moveTo>
                      <a:pt x="145733" y="0"/>
                    </a:moveTo>
                    <a:lnTo>
                      <a:pt x="0" y="0"/>
                    </a:lnTo>
                    <a:lnTo>
                      <a:pt x="0" y="172214"/>
                    </a:lnTo>
                    <a:lnTo>
                      <a:pt x="145733" y="172214"/>
                    </a:lnTo>
                    <a:lnTo>
                      <a:pt x="145733" y="0"/>
                    </a:lnTo>
                    <a:close/>
                  </a:path>
                </a:pathLst>
              </a:custGeom>
              <a:solidFill>
                <a:srgbClr val="C5C4C5"/>
              </a:solidFill>
            </p:spPr>
            <p:txBody>
              <a:bodyPr wrap="square" lIns="0" tIns="0" rIns="0" bIns="0" rtlCol="0"/>
              <a:lstStyle/>
              <a:p>
                <a:endParaRPr/>
              </a:p>
            </p:txBody>
          </p:sp>
          <p:sp>
            <p:nvSpPr>
              <p:cNvPr id="4361" name="object 175">
                <a:extLst>
                  <a:ext uri="{FF2B5EF4-FFF2-40B4-BE49-F238E27FC236}">
                    <a16:creationId xmlns:a16="http://schemas.microsoft.com/office/drawing/2014/main" id="{5EFC9969-9765-4280-A187-3EE35BD1A863}"/>
                  </a:ext>
                </a:extLst>
              </p:cNvPr>
              <p:cNvSpPr/>
              <p:nvPr/>
            </p:nvSpPr>
            <p:spPr>
              <a:xfrm>
                <a:off x="10697480" y="6663562"/>
                <a:ext cx="68092" cy="87817"/>
              </a:xfrm>
              <a:custGeom>
                <a:avLst/>
                <a:gdLst/>
                <a:ahLst/>
                <a:cxnLst/>
                <a:rect l="l" t="t" r="r" b="b"/>
                <a:pathLst>
                  <a:path w="116204" h="149859">
                    <a:moveTo>
                      <a:pt x="115860" y="0"/>
                    </a:moveTo>
                    <a:lnTo>
                      <a:pt x="0" y="0"/>
                    </a:lnTo>
                    <a:lnTo>
                      <a:pt x="0" y="149262"/>
                    </a:lnTo>
                    <a:lnTo>
                      <a:pt x="115860" y="149262"/>
                    </a:lnTo>
                    <a:lnTo>
                      <a:pt x="115860" y="0"/>
                    </a:lnTo>
                    <a:close/>
                  </a:path>
                </a:pathLst>
              </a:custGeom>
              <a:solidFill>
                <a:srgbClr val="353535"/>
              </a:solidFill>
            </p:spPr>
            <p:txBody>
              <a:bodyPr wrap="square" lIns="0" tIns="0" rIns="0" bIns="0" rtlCol="0"/>
              <a:lstStyle/>
              <a:p>
                <a:endParaRPr/>
              </a:p>
            </p:txBody>
          </p:sp>
          <p:sp>
            <p:nvSpPr>
              <p:cNvPr id="4362" name="object 176">
                <a:extLst>
                  <a:ext uri="{FF2B5EF4-FFF2-40B4-BE49-F238E27FC236}">
                    <a16:creationId xmlns:a16="http://schemas.microsoft.com/office/drawing/2014/main" id="{6F90925C-1BA1-4618-B1E8-CA32C87B868A}"/>
                  </a:ext>
                </a:extLst>
              </p:cNvPr>
              <p:cNvSpPr/>
              <p:nvPr/>
            </p:nvSpPr>
            <p:spPr>
              <a:xfrm>
                <a:off x="10707163" y="6670949"/>
                <a:ext cx="58419" cy="80375"/>
              </a:xfrm>
              <a:custGeom>
                <a:avLst/>
                <a:gdLst/>
                <a:ahLst/>
                <a:cxnLst/>
                <a:rect l="l" t="t" r="r" b="b"/>
                <a:pathLst>
                  <a:path w="99695" h="137159">
                    <a:moveTo>
                      <a:pt x="99337" y="0"/>
                    </a:moveTo>
                    <a:lnTo>
                      <a:pt x="0" y="0"/>
                    </a:lnTo>
                    <a:lnTo>
                      <a:pt x="0" y="136655"/>
                    </a:lnTo>
                    <a:lnTo>
                      <a:pt x="99337" y="136655"/>
                    </a:lnTo>
                    <a:lnTo>
                      <a:pt x="99337" y="0"/>
                    </a:lnTo>
                    <a:close/>
                  </a:path>
                </a:pathLst>
              </a:custGeom>
              <a:solidFill>
                <a:srgbClr val="4B4A4B"/>
              </a:solidFill>
            </p:spPr>
            <p:txBody>
              <a:bodyPr wrap="square" lIns="0" tIns="0" rIns="0" bIns="0" rtlCol="0"/>
              <a:lstStyle/>
              <a:p>
                <a:endParaRPr/>
              </a:p>
            </p:txBody>
          </p:sp>
          <p:sp>
            <p:nvSpPr>
              <p:cNvPr id="4363" name="object 177">
                <a:extLst>
                  <a:ext uri="{FF2B5EF4-FFF2-40B4-BE49-F238E27FC236}">
                    <a16:creationId xmlns:a16="http://schemas.microsoft.com/office/drawing/2014/main" id="{3CE763CA-9774-4B97-BDAF-0A511CF4C8EA}"/>
                  </a:ext>
                </a:extLst>
              </p:cNvPr>
              <p:cNvSpPr/>
              <p:nvPr/>
            </p:nvSpPr>
            <p:spPr>
              <a:xfrm>
                <a:off x="10688733" y="6658024"/>
                <a:ext cx="85581" cy="235541"/>
              </a:xfrm>
              <a:custGeom>
                <a:avLst/>
                <a:gdLst/>
                <a:ahLst/>
                <a:cxnLst/>
                <a:rect l="l" t="t" r="r" b="b"/>
                <a:pathLst>
                  <a:path w="146050" h="401954">
                    <a:moveTo>
                      <a:pt x="75590" y="0"/>
                    </a:moveTo>
                    <a:lnTo>
                      <a:pt x="65951" y="0"/>
                    </a:lnTo>
                    <a:lnTo>
                      <a:pt x="65951" y="165011"/>
                    </a:lnTo>
                    <a:lnTo>
                      <a:pt x="75590" y="165011"/>
                    </a:lnTo>
                    <a:lnTo>
                      <a:pt x="75590" y="0"/>
                    </a:lnTo>
                    <a:close/>
                  </a:path>
                  <a:path w="146050" h="401954">
                    <a:moveTo>
                      <a:pt x="145732" y="229565"/>
                    </a:moveTo>
                    <a:lnTo>
                      <a:pt x="0" y="229565"/>
                    </a:lnTo>
                    <a:lnTo>
                      <a:pt x="0" y="401764"/>
                    </a:lnTo>
                    <a:lnTo>
                      <a:pt x="145732" y="401764"/>
                    </a:lnTo>
                    <a:lnTo>
                      <a:pt x="145732" y="229565"/>
                    </a:lnTo>
                    <a:close/>
                  </a:path>
                </a:pathLst>
              </a:custGeom>
              <a:solidFill>
                <a:srgbClr val="C5C4C5"/>
              </a:solidFill>
            </p:spPr>
            <p:txBody>
              <a:bodyPr wrap="square" lIns="0" tIns="0" rIns="0" bIns="0" rtlCol="0"/>
              <a:lstStyle/>
              <a:p>
                <a:endParaRPr/>
              </a:p>
            </p:txBody>
          </p:sp>
          <p:sp>
            <p:nvSpPr>
              <p:cNvPr id="4364" name="object 178">
                <a:extLst>
                  <a:ext uri="{FF2B5EF4-FFF2-40B4-BE49-F238E27FC236}">
                    <a16:creationId xmlns:a16="http://schemas.microsoft.com/office/drawing/2014/main" id="{51DAC955-3943-412A-8D9D-C33F63F4F3EE}"/>
                  </a:ext>
                </a:extLst>
              </p:cNvPr>
              <p:cNvSpPr/>
              <p:nvPr/>
            </p:nvSpPr>
            <p:spPr>
              <a:xfrm>
                <a:off x="10697480" y="6799269"/>
                <a:ext cx="68092" cy="87817"/>
              </a:xfrm>
              <a:custGeom>
                <a:avLst/>
                <a:gdLst/>
                <a:ahLst/>
                <a:cxnLst/>
                <a:rect l="l" t="t" r="r" b="b"/>
                <a:pathLst>
                  <a:path w="116204" h="149859">
                    <a:moveTo>
                      <a:pt x="115860" y="0"/>
                    </a:moveTo>
                    <a:lnTo>
                      <a:pt x="0" y="0"/>
                    </a:lnTo>
                    <a:lnTo>
                      <a:pt x="0" y="149262"/>
                    </a:lnTo>
                    <a:lnTo>
                      <a:pt x="115860" y="149262"/>
                    </a:lnTo>
                    <a:lnTo>
                      <a:pt x="115860" y="0"/>
                    </a:lnTo>
                    <a:close/>
                  </a:path>
                </a:pathLst>
              </a:custGeom>
              <a:solidFill>
                <a:srgbClr val="353535"/>
              </a:solidFill>
            </p:spPr>
            <p:txBody>
              <a:bodyPr wrap="square" lIns="0" tIns="0" rIns="0" bIns="0" rtlCol="0"/>
              <a:lstStyle/>
              <a:p>
                <a:endParaRPr/>
              </a:p>
            </p:txBody>
          </p:sp>
          <p:sp>
            <p:nvSpPr>
              <p:cNvPr id="4365" name="object 179">
                <a:extLst>
                  <a:ext uri="{FF2B5EF4-FFF2-40B4-BE49-F238E27FC236}">
                    <a16:creationId xmlns:a16="http://schemas.microsoft.com/office/drawing/2014/main" id="{D5A68AD4-BCB5-403A-B637-1DEEEF4783D9}"/>
                  </a:ext>
                </a:extLst>
              </p:cNvPr>
              <p:cNvSpPr/>
              <p:nvPr/>
            </p:nvSpPr>
            <p:spPr>
              <a:xfrm>
                <a:off x="10707163" y="6806662"/>
                <a:ext cx="58419" cy="80375"/>
              </a:xfrm>
              <a:custGeom>
                <a:avLst/>
                <a:gdLst/>
                <a:ahLst/>
                <a:cxnLst/>
                <a:rect l="l" t="t" r="r" b="b"/>
                <a:pathLst>
                  <a:path w="99695" h="137159">
                    <a:moveTo>
                      <a:pt x="99337" y="0"/>
                    </a:moveTo>
                    <a:lnTo>
                      <a:pt x="0" y="0"/>
                    </a:lnTo>
                    <a:lnTo>
                      <a:pt x="0" y="136645"/>
                    </a:lnTo>
                    <a:lnTo>
                      <a:pt x="99337" y="136645"/>
                    </a:lnTo>
                    <a:lnTo>
                      <a:pt x="99337" y="0"/>
                    </a:lnTo>
                    <a:close/>
                  </a:path>
                </a:pathLst>
              </a:custGeom>
              <a:solidFill>
                <a:srgbClr val="4B4A4B"/>
              </a:solidFill>
            </p:spPr>
            <p:txBody>
              <a:bodyPr wrap="square" lIns="0" tIns="0" rIns="0" bIns="0" rtlCol="0"/>
              <a:lstStyle/>
              <a:p>
                <a:endParaRPr/>
              </a:p>
            </p:txBody>
          </p:sp>
          <p:sp>
            <p:nvSpPr>
              <p:cNvPr id="4366" name="object 180">
                <a:extLst>
                  <a:ext uri="{FF2B5EF4-FFF2-40B4-BE49-F238E27FC236}">
                    <a16:creationId xmlns:a16="http://schemas.microsoft.com/office/drawing/2014/main" id="{021E3AC9-80A5-49D2-B038-C094FAF02F09}"/>
                  </a:ext>
                </a:extLst>
              </p:cNvPr>
              <p:cNvSpPr/>
              <p:nvPr/>
            </p:nvSpPr>
            <p:spPr>
              <a:xfrm>
                <a:off x="10688733" y="6323741"/>
                <a:ext cx="85581" cy="566715"/>
              </a:xfrm>
              <a:custGeom>
                <a:avLst/>
                <a:gdLst/>
                <a:ahLst/>
                <a:cxnLst/>
                <a:rect l="l" t="t" r="r" b="b"/>
                <a:pathLst>
                  <a:path w="146050" h="967104">
                    <a:moveTo>
                      <a:pt x="75590" y="802043"/>
                    </a:moveTo>
                    <a:lnTo>
                      <a:pt x="65951" y="802043"/>
                    </a:lnTo>
                    <a:lnTo>
                      <a:pt x="65951" y="967041"/>
                    </a:lnTo>
                    <a:lnTo>
                      <a:pt x="75590" y="967041"/>
                    </a:lnTo>
                    <a:lnTo>
                      <a:pt x="75590" y="802043"/>
                    </a:lnTo>
                    <a:close/>
                  </a:path>
                  <a:path w="146050" h="967104">
                    <a:moveTo>
                      <a:pt x="145732" y="0"/>
                    </a:moveTo>
                    <a:lnTo>
                      <a:pt x="0" y="0"/>
                    </a:lnTo>
                    <a:lnTo>
                      <a:pt x="0" y="172224"/>
                    </a:lnTo>
                    <a:lnTo>
                      <a:pt x="145732" y="172224"/>
                    </a:lnTo>
                    <a:lnTo>
                      <a:pt x="145732" y="0"/>
                    </a:lnTo>
                    <a:close/>
                  </a:path>
                </a:pathLst>
              </a:custGeom>
              <a:solidFill>
                <a:srgbClr val="C5C4C5"/>
              </a:solidFill>
            </p:spPr>
            <p:txBody>
              <a:bodyPr wrap="square" lIns="0" tIns="0" rIns="0" bIns="0" rtlCol="0"/>
              <a:lstStyle/>
              <a:p>
                <a:endParaRPr/>
              </a:p>
            </p:txBody>
          </p:sp>
          <p:sp>
            <p:nvSpPr>
              <p:cNvPr id="4367" name="object 181">
                <a:extLst>
                  <a:ext uri="{FF2B5EF4-FFF2-40B4-BE49-F238E27FC236}">
                    <a16:creationId xmlns:a16="http://schemas.microsoft.com/office/drawing/2014/main" id="{76F9A1A7-C257-4852-A927-EC70D99A5941}"/>
                  </a:ext>
                </a:extLst>
              </p:cNvPr>
              <p:cNvSpPr/>
              <p:nvPr/>
            </p:nvSpPr>
            <p:spPr>
              <a:xfrm>
                <a:off x="10697480" y="6330472"/>
                <a:ext cx="68092" cy="87817"/>
              </a:xfrm>
              <a:custGeom>
                <a:avLst/>
                <a:gdLst/>
                <a:ahLst/>
                <a:cxnLst/>
                <a:rect l="l" t="t" r="r" b="b"/>
                <a:pathLst>
                  <a:path w="116204" h="149859">
                    <a:moveTo>
                      <a:pt x="115860" y="0"/>
                    </a:moveTo>
                    <a:lnTo>
                      <a:pt x="0" y="0"/>
                    </a:lnTo>
                    <a:lnTo>
                      <a:pt x="0" y="149272"/>
                    </a:lnTo>
                    <a:lnTo>
                      <a:pt x="115860" y="149272"/>
                    </a:lnTo>
                    <a:lnTo>
                      <a:pt x="115860" y="0"/>
                    </a:lnTo>
                    <a:close/>
                  </a:path>
                </a:pathLst>
              </a:custGeom>
              <a:solidFill>
                <a:srgbClr val="353535"/>
              </a:solidFill>
            </p:spPr>
            <p:txBody>
              <a:bodyPr wrap="square" lIns="0" tIns="0" rIns="0" bIns="0" rtlCol="0"/>
              <a:lstStyle/>
              <a:p>
                <a:endParaRPr/>
              </a:p>
            </p:txBody>
          </p:sp>
          <p:sp>
            <p:nvSpPr>
              <p:cNvPr id="4368" name="object 182">
                <a:extLst>
                  <a:ext uri="{FF2B5EF4-FFF2-40B4-BE49-F238E27FC236}">
                    <a16:creationId xmlns:a16="http://schemas.microsoft.com/office/drawing/2014/main" id="{9F7C3528-38B7-49B2-B0D7-6189E934444B}"/>
                  </a:ext>
                </a:extLst>
              </p:cNvPr>
              <p:cNvSpPr/>
              <p:nvPr/>
            </p:nvSpPr>
            <p:spPr>
              <a:xfrm>
                <a:off x="10707163" y="6337853"/>
                <a:ext cx="58419" cy="80375"/>
              </a:xfrm>
              <a:custGeom>
                <a:avLst/>
                <a:gdLst/>
                <a:ahLst/>
                <a:cxnLst/>
                <a:rect l="l" t="t" r="r" b="b"/>
                <a:pathLst>
                  <a:path w="99695" h="137159">
                    <a:moveTo>
                      <a:pt x="99337" y="0"/>
                    </a:moveTo>
                    <a:lnTo>
                      <a:pt x="0" y="0"/>
                    </a:lnTo>
                    <a:lnTo>
                      <a:pt x="0" y="136676"/>
                    </a:lnTo>
                    <a:lnTo>
                      <a:pt x="99337" y="136676"/>
                    </a:lnTo>
                    <a:lnTo>
                      <a:pt x="99337" y="0"/>
                    </a:lnTo>
                    <a:close/>
                  </a:path>
                </a:pathLst>
              </a:custGeom>
              <a:solidFill>
                <a:srgbClr val="4B4A4B"/>
              </a:solidFill>
            </p:spPr>
            <p:txBody>
              <a:bodyPr wrap="square" lIns="0" tIns="0" rIns="0" bIns="0" rtlCol="0"/>
              <a:lstStyle/>
              <a:p>
                <a:endParaRPr/>
              </a:p>
            </p:txBody>
          </p:sp>
          <p:sp>
            <p:nvSpPr>
              <p:cNvPr id="4369" name="object 183">
                <a:extLst>
                  <a:ext uri="{FF2B5EF4-FFF2-40B4-BE49-F238E27FC236}">
                    <a16:creationId xmlns:a16="http://schemas.microsoft.com/office/drawing/2014/main" id="{36237674-EC32-4DB6-A433-5C1AE0BB39C4}"/>
                  </a:ext>
                </a:extLst>
              </p:cNvPr>
              <p:cNvSpPr/>
              <p:nvPr/>
            </p:nvSpPr>
            <p:spPr>
              <a:xfrm>
                <a:off x="10688733" y="6324917"/>
                <a:ext cx="85581" cy="235541"/>
              </a:xfrm>
              <a:custGeom>
                <a:avLst/>
                <a:gdLst/>
                <a:ahLst/>
                <a:cxnLst/>
                <a:rect l="l" t="t" r="r" b="b"/>
                <a:pathLst>
                  <a:path w="146050" h="401954">
                    <a:moveTo>
                      <a:pt x="75590" y="0"/>
                    </a:moveTo>
                    <a:lnTo>
                      <a:pt x="65951" y="0"/>
                    </a:lnTo>
                    <a:lnTo>
                      <a:pt x="65951" y="165049"/>
                    </a:lnTo>
                    <a:lnTo>
                      <a:pt x="75590" y="165049"/>
                    </a:lnTo>
                    <a:lnTo>
                      <a:pt x="75590" y="0"/>
                    </a:lnTo>
                    <a:close/>
                  </a:path>
                  <a:path w="146050" h="401954">
                    <a:moveTo>
                      <a:pt x="145732" y="229577"/>
                    </a:moveTo>
                    <a:lnTo>
                      <a:pt x="0" y="229577"/>
                    </a:lnTo>
                    <a:lnTo>
                      <a:pt x="0" y="401815"/>
                    </a:lnTo>
                    <a:lnTo>
                      <a:pt x="145732" y="401815"/>
                    </a:lnTo>
                    <a:lnTo>
                      <a:pt x="145732" y="229577"/>
                    </a:lnTo>
                    <a:close/>
                  </a:path>
                </a:pathLst>
              </a:custGeom>
              <a:solidFill>
                <a:srgbClr val="C5C4C5"/>
              </a:solidFill>
            </p:spPr>
            <p:txBody>
              <a:bodyPr wrap="square" lIns="0" tIns="0" rIns="0" bIns="0" rtlCol="0"/>
              <a:lstStyle/>
              <a:p>
                <a:endParaRPr/>
              </a:p>
            </p:txBody>
          </p:sp>
          <p:sp>
            <p:nvSpPr>
              <p:cNvPr id="4370" name="object 184">
                <a:extLst>
                  <a:ext uri="{FF2B5EF4-FFF2-40B4-BE49-F238E27FC236}">
                    <a16:creationId xmlns:a16="http://schemas.microsoft.com/office/drawing/2014/main" id="{9BB0375B-6D32-40A7-A8C5-935A40C41524}"/>
                  </a:ext>
                </a:extLst>
              </p:cNvPr>
              <p:cNvSpPr/>
              <p:nvPr/>
            </p:nvSpPr>
            <p:spPr>
              <a:xfrm>
                <a:off x="10697480" y="6466184"/>
                <a:ext cx="68092" cy="87817"/>
              </a:xfrm>
              <a:custGeom>
                <a:avLst/>
                <a:gdLst/>
                <a:ahLst/>
                <a:cxnLst/>
                <a:rect l="l" t="t" r="r" b="b"/>
                <a:pathLst>
                  <a:path w="116204" h="149859">
                    <a:moveTo>
                      <a:pt x="115860" y="0"/>
                    </a:moveTo>
                    <a:lnTo>
                      <a:pt x="0" y="0"/>
                    </a:lnTo>
                    <a:lnTo>
                      <a:pt x="0" y="149241"/>
                    </a:lnTo>
                    <a:lnTo>
                      <a:pt x="115860" y="149241"/>
                    </a:lnTo>
                    <a:lnTo>
                      <a:pt x="115860" y="0"/>
                    </a:lnTo>
                    <a:close/>
                  </a:path>
                </a:pathLst>
              </a:custGeom>
              <a:solidFill>
                <a:srgbClr val="353535"/>
              </a:solidFill>
            </p:spPr>
            <p:txBody>
              <a:bodyPr wrap="square" lIns="0" tIns="0" rIns="0" bIns="0" rtlCol="0"/>
              <a:lstStyle/>
              <a:p>
                <a:endParaRPr/>
              </a:p>
            </p:txBody>
          </p:sp>
          <p:sp>
            <p:nvSpPr>
              <p:cNvPr id="4371" name="object 185">
                <a:extLst>
                  <a:ext uri="{FF2B5EF4-FFF2-40B4-BE49-F238E27FC236}">
                    <a16:creationId xmlns:a16="http://schemas.microsoft.com/office/drawing/2014/main" id="{6D48D42B-0B0A-4BD5-851D-AFF57BC4BFC7}"/>
                  </a:ext>
                </a:extLst>
              </p:cNvPr>
              <p:cNvSpPr/>
              <p:nvPr/>
            </p:nvSpPr>
            <p:spPr>
              <a:xfrm>
                <a:off x="10707163" y="6473565"/>
                <a:ext cx="58419" cy="80375"/>
              </a:xfrm>
              <a:custGeom>
                <a:avLst/>
                <a:gdLst/>
                <a:ahLst/>
                <a:cxnLst/>
                <a:rect l="l" t="t" r="r" b="b"/>
                <a:pathLst>
                  <a:path w="99695" h="137159">
                    <a:moveTo>
                      <a:pt x="99337" y="0"/>
                    </a:moveTo>
                    <a:lnTo>
                      <a:pt x="0" y="0"/>
                    </a:lnTo>
                    <a:lnTo>
                      <a:pt x="0" y="136645"/>
                    </a:lnTo>
                    <a:lnTo>
                      <a:pt x="99337" y="136645"/>
                    </a:lnTo>
                    <a:lnTo>
                      <a:pt x="99337" y="0"/>
                    </a:lnTo>
                    <a:close/>
                  </a:path>
                </a:pathLst>
              </a:custGeom>
              <a:solidFill>
                <a:srgbClr val="4B4A4B"/>
              </a:solidFill>
            </p:spPr>
            <p:txBody>
              <a:bodyPr wrap="square" lIns="0" tIns="0" rIns="0" bIns="0" rtlCol="0"/>
              <a:lstStyle/>
              <a:p>
                <a:endParaRPr/>
              </a:p>
            </p:txBody>
          </p:sp>
          <p:sp>
            <p:nvSpPr>
              <p:cNvPr id="4372" name="object 186">
                <a:extLst>
                  <a:ext uri="{FF2B5EF4-FFF2-40B4-BE49-F238E27FC236}">
                    <a16:creationId xmlns:a16="http://schemas.microsoft.com/office/drawing/2014/main" id="{8B78B2D9-FF36-43C2-AEC3-FD0BC8933572}"/>
                  </a:ext>
                </a:extLst>
              </p:cNvPr>
              <p:cNvSpPr/>
              <p:nvPr/>
            </p:nvSpPr>
            <p:spPr>
              <a:xfrm>
                <a:off x="10727379" y="6460618"/>
                <a:ext cx="5954" cy="96747"/>
              </a:xfrm>
              <a:custGeom>
                <a:avLst/>
                <a:gdLst/>
                <a:ahLst/>
                <a:cxnLst/>
                <a:rect l="l" t="t" r="r" b="b"/>
                <a:pathLst>
                  <a:path w="10159" h="165100">
                    <a:moveTo>
                      <a:pt x="9643" y="0"/>
                    </a:moveTo>
                    <a:lnTo>
                      <a:pt x="0" y="0"/>
                    </a:lnTo>
                    <a:lnTo>
                      <a:pt x="0" y="165031"/>
                    </a:lnTo>
                    <a:lnTo>
                      <a:pt x="9643" y="165031"/>
                    </a:lnTo>
                    <a:lnTo>
                      <a:pt x="9643" y="0"/>
                    </a:lnTo>
                    <a:close/>
                  </a:path>
                </a:pathLst>
              </a:custGeom>
              <a:solidFill>
                <a:srgbClr val="C5C4C5"/>
              </a:solidFill>
            </p:spPr>
            <p:txBody>
              <a:bodyPr wrap="square" lIns="0" tIns="0" rIns="0" bIns="0" rtlCol="0"/>
              <a:lstStyle/>
              <a:p>
                <a:endParaRPr/>
              </a:p>
            </p:txBody>
          </p:sp>
          <p:sp>
            <p:nvSpPr>
              <p:cNvPr id="4373" name="object 187">
                <a:extLst>
                  <a:ext uri="{FF2B5EF4-FFF2-40B4-BE49-F238E27FC236}">
                    <a16:creationId xmlns:a16="http://schemas.microsoft.com/office/drawing/2014/main" id="{4A29D94F-87E8-42C5-AA6D-D24668A9E91D}"/>
                  </a:ext>
                </a:extLst>
              </p:cNvPr>
              <p:cNvSpPr/>
              <p:nvPr/>
            </p:nvSpPr>
            <p:spPr>
              <a:xfrm>
                <a:off x="9756219" y="5883141"/>
                <a:ext cx="333394" cy="823837"/>
              </a:xfrm>
              <a:custGeom>
                <a:avLst/>
                <a:gdLst/>
                <a:ahLst/>
                <a:cxnLst/>
                <a:rect l="l" t="t" r="r" b="b"/>
                <a:pathLst>
                  <a:path w="568959" h="1405890">
                    <a:moveTo>
                      <a:pt x="503986" y="64465"/>
                    </a:moveTo>
                    <a:lnTo>
                      <a:pt x="500024" y="0"/>
                    </a:lnTo>
                    <a:lnTo>
                      <a:pt x="46050" y="0"/>
                    </a:lnTo>
                    <a:lnTo>
                      <a:pt x="46050" y="65811"/>
                    </a:lnTo>
                    <a:lnTo>
                      <a:pt x="503986" y="64465"/>
                    </a:lnTo>
                    <a:close/>
                  </a:path>
                  <a:path w="568959" h="1405890">
                    <a:moveTo>
                      <a:pt x="536892" y="736879"/>
                    </a:moveTo>
                    <a:lnTo>
                      <a:pt x="531596" y="668439"/>
                    </a:lnTo>
                    <a:lnTo>
                      <a:pt x="23685" y="668439"/>
                    </a:lnTo>
                    <a:lnTo>
                      <a:pt x="19761" y="739482"/>
                    </a:lnTo>
                    <a:lnTo>
                      <a:pt x="536892" y="736879"/>
                    </a:lnTo>
                    <a:close/>
                  </a:path>
                  <a:path w="568959" h="1405890">
                    <a:moveTo>
                      <a:pt x="568477" y="1405318"/>
                    </a:moveTo>
                    <a:lnTo>
                      <a:pt x="563194" y="1340827"/>
                    </a:lnTo>
                    <a:lnTo>
                      <a:pt x="0" y="1340827"/>
                    </a:lnTo>
                    <a:lnTo>
                      <a:pt x="0" y="1403997"/>
                    </a:lnTo>
                    <a:lnTo>
                      <a:pt x="568477" y="1405318"/>
                    </a:lnTo>
                    <a:close/>
                  </a:path>
                </a:pathLst>
              </a:custGeom>
              <a:solidFill>
                <a:srgbClr val="000000">
                  <a:alpha val="9999"/>
                </a:srgbClr>
              </a:solidFill>
            </p:spPr>
            <p:txBody>
              <a:bodyPr wrap="square" lIns="0" tIns="0" rIns="0" bIns="0" rtlCol="0"/>
              <a:lstStyle/>
              <a:p>
                <a:endParaRPr/>
              </a:p>
            </p:txBody>
          </p:sp>
        </p:grpSp>
        <p:grpSp>
          <p:nvGrpSpPr>
            <p:cNvPr id="6" name="Group 5">
              <a:extLst>
                <a:ext uri="{FF2B5EF4-FFF2-40B4-BE49-F238E27FC236}">
                  <a16:creationId xmlns:a16="http://schemas.microsoft.com/office/drawing/2014/main" id="{DFD7FE31-3E55-4C3A-B20B-073231255FED}"/>
                </a:ext>
              </a:extLst>
            </p:cNvPr>
            <p:cNvGrpSpPr/>
            <p:nvPr/>
          </p:nvGrpSpPr>
          <p:grpSpPr>
            <a:xfrm>
              <a:off x="8879002" y="6669466"/>
              <a:ext cx="6120790" cy="1012086"/>
              <a:chOff x="6795820" y="8136732"/>
              <a:chExt cx="6120790" cy="1012086"/>
            </a:xfrm>
          </p:grpSpPr>
          <p:sp>
            <p:nvSpPr>
              <p:cNvPr id="852" name="object 4">
                <a:extLst>
                  <a:ext uri="{FF2B5EF4-FFF2-40B4-BE49-F238E27FC236}">
                    <a16:creationId xmlns:a16="http://schemas.microsoft.com/office/drawing/2014/main" id="{CE9EC4D0-D5F8-491C-B497-5AE5F9311F67}"/>
                  </a:ext>
                </a:extLst>
              </p:cNvPr>
              <p:cNvSpPr/>
              <p:nvPr/>
            </p:nvSpPr>
            <p:spPr>
              <a:xfrm>
                <a:off x="6795820" y="8174938"/>
                <a:ext cx="3277826" cy="880263"/>
              </a:xfrm>
              <a:custGeom>
                <a:avLst/>
                <a:gdLst/>
                <a:ahLst/>
                <a:cxnLst/>
                <a:rect l="l" t="t" r="r" b="b"/>
                <a:pathLst>
                  <a:path w="6178550" h="1659254">
                    <a:moveTo>
                      <a:pt x="3361303" y="0"/>
                    </a:moveTo>
                    <a:lnTo>
                      <a:pt x="3070445" y="12250"/>
                    </a:lnTo>
                    <a:lnTo>
                      <a:pt x="2567273" y="141614"/>
                    </a:lnTo>
                    <a:lnTo>
                      <a:pt x="2497993" y="164628"/>
                    </a:lnTo>
                    <a:lnTo>
                      <a:pt x="2461735" y="179999"/>
                    </a:lnTo>
                    <a:lnTo>
                      <a:pt x="2425099" y="198219"/>
                    </a:lnTo>
                    <a:lnTo>
                      <a:pt x="2388607" y="219495"/>
                    </a:lnTo>
                    <a:lnTo>
                      <a:pt x="2352785" y="244032"/>
                    </a:lnTo>
                    <a:lnTo>
                      <a:pt x="2318157" y="272037"/>
                    </a:lnTo>
                    <a:lnTo>
                      <a:pt x="2285247" y="303713"/>
                    </a:lnTo>
                    <a:lnTo>
                      <a:pt x="2254579" y="339268"/>
                    </a:lnTo>
                    <a:lnTo>
                      <a:pt x="2226678" y="378907"/>
                    </a:lnTo>
                    <a:lnTo>
                      <a:pt x="2202068" y="422835"/>
                    </a:lnTo>
                    <a:lnTo>
                      <a:pt x="2181273" y="471259"/>
                    </a:lnTo>
                    <a:lnTo>
                      <a:pt x="2164818" y="524383"/>
                    </a:lnTo>
                    <a:lnTo>
                      <a:pt x="2153227" y="582414"/>
                    </a:lnTo>
                    <a:lnTo>
                      <a:pt x="2147024" y="645557"/>
                    </a:lnTo>
                    <a:lnTo>
                      <a:pt x="1852783" y="364713"/>
                    </a:lnTo>
                    <a:lnTo>
                      <a:pt x="1661991" y="283370"/>
                    </a:lnTo>
                    <a:lnTo>
                      <a:pt x="1491206" y="412573"/>
                    </a:lnTo>
                    <a:lnTo>
                      <a:pt x="1256989" y="763365"/>
                    </a:lnTo>
                    <a:lnTo>
                      <a:pt x="677808" y="654003"/>
                    </a:lnTo>
                    <a:lnTo>
                      <a:pt x="377081" y="666873"/>
                    </a:lnTo>
                    <a:lnTo>
                      <a:pt x="257907" y="846368"/>
                    </a:lnTo>
                    <a:lnTo>
                      <a:pt x="223387" y="1236879"/>
                    </a:lnTo>
                    <a:lnTo>
                      <a:pt x="54965" y="1380017"/>
                    </a:lnTo>
                    <a:lnTo>
                      <a:pt x="0" y="1471677"/>
                    </a:lnTo>
                    <a:lnTo>
                      <a:pt x="59547" y="1551415"/>
                    </a:lnTo>
                    <a:lnTo>
                      <a:pt x="234664" y="1658783"/>
                    </a:lnTo>
                    <a:lnTo>
                      <a:pt x="6177980" y="1536985"/>
                    </a:lnTo>
                    <a:lnTo>
                      <a:pt x="5987318" y="1040510"/>
                    </a:lnTo>
                    <a:lnTo>
                      <a:pt x="5823588" y="807716"/>
                    </a:lnTo>
                    <a:lnTo>
                      <a:pt x="5596632" y="778030"/>
                    </a:lnTo>
                    <a:lnTo>
                      <a:pt x="5216292" y="890879"/>
                    </a:lnTo>
                    <a:lnTo>
                      <a:pt x="5204595" y="891512"/>
                    </a:lnTo>
                    <a:lnTo>
                      <a:pt x="5163654" y="861361"/>
                    </a:lnTo>
                    <a:lnTo>
                      <a:pt x="5129024" y="822540"/>
                    </a:lnTo>
                    <a:lnTo>
                      <a:pt x="5108769" y="799908"/>
                    </a:lnTo>
                    <a:lnTo>
                      <a:pt x="5061146" y="752195"/>
                    </a:lnTo>
                    <a:lnTo>
                      <a:pt x="5002398" y="706541"/>
                    </a:lnTo>
                    <a:lnTo>
                      <a:pt x="4968237" y="686482"/>
                    </a:lnTo>
                    <a:lnTo>
                      <a:pt x="4930555" y="669333"/>
                    </a:lnTo>
                    <a:lnTo>
                      <a:pt x="4889106" y="655892"/>
                    </a:lnTo>
                    <a:lnTo>
                      <a:pt x="4843644" y="646959"/>
                    </a:lnTo>
                    <a:lnTo>
                      <a:pt x="4793923" y="643332"/>
                    </a:lnTo>
                    <a:lnTo>
                      <a:pt x="4739696" y="645808"/>
                    </a:lnTo>
                    <a:lnTo>
                      <a:pt x="4680717" y="655188"/>
                    </a:lnTo>
                    <a:lnTo>
                      <a:pt x="4616739" y="672268"/>
                    </a:lnTo>
                    <a:lnTo>
                      <a:pt x="4547517" y="697849"/>
                    </a:lnTo>
                    <a:lnTo>
                      <a:pt x="4426831" y="406462"/>
                    </a:lnTo>
                    <a:lnTo>
                      <a:pt x="4303461" y="282263"/>
                    </a:lnTo>
                    <a:lnTo>
                      <a:pt x="4102581" y="300887"/>
                    </a:lnTo>
                    <a:lnTo>
                      <a:pt x="3749363" y="437972"/>
                    </a:lnTo>
                    <a:lnTo>
                      <a:pt x="3550669" y="132645"/>
                    </a:lnTo>
                    <a:lnTo>
                      <a:pt x="3361303" y="0"/>
                    </a:lnTo>
                    <a:close/>
                  </a:path>
                </a:pathLst>
              </a:custGeom>
              <a:solidFill>
                <a:srgbClr val="85BB24"/>
              </a:solidFill>
            </p:spPr>
            <p:txBody>
              <a:bodyPr wrap="square" lIns="0" tIns="0" rIns="0" bIns="0" rtlCol="0"/>
              <a:lstStyle/>
              <a:p>
                <a:endParaRPr/>
              </a:p>
            </p:txBody>
          </p:sp>
          <p:sp>
            <p:nvSpPr>
              <p:cNvPr id="853" name="object 6">
                <a:extLst>
                  <a:ext uri="{FF2B5EF4-FFF2-40B4-BE49-F238E27FC236}">
                    <a16:creationId xmlns:a16="http://schemas.microsoft.com/office/drawing/2014/main" id="{31207B35-5A6F-4960-B3D4-BF679AE8CFD8}"/>
                  </a:ext>
                </a:extLst>
              </p:cNvPr>
              <p:cNvSpPr/>
              <p:nvPr/>
            </p:nvSpPr>
            <p:spPr>
              <a:xfrm>
                <a:off x="9349123" y="8136732"/>
                <a:ext cx="3403853" cy="880263"/>
              </a:xfrm>
              <a:custGeom>
                <a:avLst/>
                <a:gdLst/>
                <a:ahLst/>
                <a:cxnLst/>
                <a:rect l="l" t="t" r="r" b="b"/>
                <a:pathLst>
                  <a:path w="6178550" h="1659254">
                    <a:moveTo>
                      <a:pt x="3361287" y="0"/>
                    </a:moveTo>
                    <a:lnTo>
                      <a:pt x="3070429" y="12252"/>
                    </a:lnTo>
                    <a:lnTo>
                      <a:pt x="2567258" y="141622"/>
                    </a:lnTo>
                    <a:lnTo>
                      <a:pt x="2497977" y="164636"/>
                    </a:lnTo>
                    <a:lnTo>
                      <a:pt x="2461720" y="180005"/>
                    </a:lnTo>
                    <a:lnTo>
                      <a:pt x="2425083" y="198225"/>
                    </a:lnTo>
                    <a:lnTo>
                      <a:pt x="2388591" y="219500"/>
                    </a:lnTo>
                    <a:lnTo>
                      <a:pt x="2352769" y="244037"/>
                    </a:lnTo>
                    <a:lnTo>
                      <a:pt x="2318141" y="272040"/>
                    </a:lnTo>
                    <a:lnTo>
                      <a:pt x="2285231" y="303715"/>
                    </a:lnTo>
                    <a:lnTo>
                      <a:pt x="2254563" y="339269"/>
                    </a:lnTo>
                    <a:lnTo>
                      <a:pt x="2226662" y="378907"/>
                    </a:lnTo>
                    <a:lnTo>
                      <a:pt x="2202052" y="422835"/>
                    </a:lnTo>
                    <a:lnTo>
                      <a:pt x="2181258" y="471257"/>
                    </a:lnTo>
                    <a:lnTo>
                      <a:pt x="2164803" y="524381"/>
                    </a:lnTo>
                    <a:lnTo>
                      <a:pt x="2153212" y="582412"/>
                    </a:lnTo>
                    <a:lnTo>
                      <a:pt x="2147009" y="645554"/>
                    </a:lnTo>
                    <a:lnTo>
                      <a:pt x="1852762" y="364717"/>
                    </a:lnTo>
                    <a:lnTo>
                      <a:pt x="1661967" y="283377"/>
                    </a:lnTo>
                    <a:lnTo>
                      <a:pt x="1491185" y="412581"/>
                    </a:lnTo>
                    <a:lnTo>
                      <a:pt x="1256973" y="763373"/>
                    </a:lnTo>
                    <a:lnTo>
                      <a:pt x="677786" y="654011"/>
                    </a:lnTo>
                    <a:lnTo>
                      <a:pt x="377057" y="666881"/>
                    </a:lnTo>
                    <a:lnTo>
                      <a:pt x="257886" y="846376"/>
                    </a:lnTo>
                    <a:lnTo>
                      <a:pt x="223371" y="1236887"/>
                    </a:lnTo>
                    <a:lnTo>
                      <a:pt x="54961" y="1380024"/>
                    </a:lnTo>
                    <a:lnTo>
                      <a:pt x="0" y="1471685"/>
                    </a:lnTo>
                    <a:lnTo>
                      <a:pt x="59543" y="1551423"/>
                    </a:lnTo>
                    <a:lnTo>
                      <a:pt x="234648" y="1658791"/>
                    </a:lnTo>
                    <a:lnTo>
                      <a:pt x="6177965" y="1536993"/>
                    </a:lnTo>
                    <a:lnTo>
                      <a:pt x="5987302" y="1040518"/>
                    </a:lnTo>
                    <a:lnTo>
                      <a:pt x="5823572" y="807722"/>
                    </a:lnTo>
                    <a:lnTo>
                      <a:pt x="5596616" y="778033"/>
                    </a:lnTo>
                    <a:lnTo>
                      <a:pt x="5216277" y="890877"/>
                    </a:lnTo>
                    <a:lnTo>
                      <a:pt x="5204579" y="891511"/>
                    </a:lnTo>
                    <a:lnTo>
                      <a:pt x="5163638" y="861364"/>
                    </a:lnTo>
                    <a:lnTo>
                      <a:pt x="5129008" y="822544"/>
                    </a:lnTo>
                    <a:lnTo>
                      <a:pt x="5108753" y="799913"/>
                    </a:lnTo>
                    <a:lnTo>
                      <a:pt x="5061130" y="752201"/>
                    </a:lnTo>
                    <a:lnTo>
                      <a:pt x="5002383" y="706548"/>
                    </a:lnTo>
                    <a:lnTo>
                      <a:pt x="4968221" y="686489"/>
                    </a:lnTo>
                    <a:lnTo>
                      <a:pt x="4930539" y="669340"/>
                    </a:lnTo>
                    <a:lnTo>
                      <a:pt x="4889090" y="655900"/>
                    </a:lnTo>
                    <a:lnTo>
                      <a:pt x="4843629" y="646967"/>
                    </a:lnTo>
                    <a:lnTo>
                      <a:pt x="4793907" y="643339"/>
                    </a:lnTo>
                    <a:lnTo>
                      <a:pt x="4739680" y="645816"/>
                    </a:lnTo>
                    <a:lnTo>
                      <a:pt x="4680701" y="655195"/>
                    </a:lnTo>
                    <a:lnTo>
                      <a:pt x="4616724" y="672276"/>
                    </a:lnTo>
                    <a:lnTo>
                      <a:pt x="4547501" y="697857"/>
                    </a:lnTo>
                    <a:lnTo>
                      <a:pt x="4426815" y="406470"/>
                    </a:lnTo>
                    <a:lnTo>
                      <a:pt x="4303446" y="282271"/>
                    </a:lnTo>
                    <a:lnTo>
                      <a:pt x="4102565" y="300895"/>
                    </a:lnTo>
                    <a:lnTo>
                      <a:pt x="3749347" y="437980"/>
                    </a:lnTo>
                    <a:lnTo>
                      <a:pt x="3550653" y="132647"/>
                    </a:lnTo>
                    <a:lnTo>
                      <a:pt x="3361287" y="0"/>
                    </a:lnTo>
                    <a:close/>
                  </a:path>
                </a:pathLst>
              </a:custGeom>
              <a:solidFill>
                <a:srgbClr val="85BB24"/>
              </a:solidFill>
            </p:spPr>
            <p:txBody>
              <a:bodyPr wrap="square" lIns="0" tIns="0" rIns="0" bIns="0" rtlCol="0"/>
              <a:lstStyle/>
              <a:p>
                <a:endParaRPr/>
              </a:p>
            </p:txBody>
          </p:sp>
          <p:sp>
            <p:nvSpPr>
              <p:cNvPr id="854" name="object 167">
                <a:extLst>
                  <a:ext uri="{FF2B5EF4-FFF2-40B4-BE49-F238E27FC236}">
                    <a16:creationId xmlns:a16="http://schemas.microsoft.com/office/drawing/2014/main" id="{6AA380EF-FDFB-446D-9041-1DB4BE43EDA2}"/>
                  </a:ext>
                </a:extLst>
              </p:cNvPr>
              <p:cNvSpPr/>
              <p:nvPr/>
            </p:nvSpPr>
            <p:spPr>
              <a:xfrm>
                <a:off x="11409979" y="8597925"/>
                <a:ext cx="1479075" cy="436162"/>
              </a:xfrm>
              <a:custGeom>
                <a:avLst/>
                <a:gdLst/>
                <a:ahLst/>
                <a:cxnLst/>
                <a:rect l="l" t="t" r="r" b="b"/>
                <a:pathLst>
                  <a:path w="2621915" h="936625">
                    <a:moveTo>
                      <a:pt x="1463273" y="0"/>
                    </a:moveTo>
                    <a:lnTo>
                      <a:pt x="1339466" y="7144"/>
                    </a:lnTo>
                    <a:lnTo>
                      <a:pt x="1122639" y="80381"/>
                    </a:lnTo>
                    <a:lnTo>
                      <a:pt x="1064913" y="109653"/>
                    </a:lnTo>
                    <a:lnTo>
                      <a:pt x="1006225" y="162687"/>
                    </a:lnTo>
                    <a:lnTo>
                      <a:pt x="980111" y="200017"/>
                    </a:lnTo>
                    <a:lnTo>
                      <a:pt x="958063" y="245571"/>
                    </a:lnTo>
                    <a:lnTo>
                      <a:pt x="941518" y="300109"/>
                    </a:lnTo>
                    <a:lnTo>
                      <a:pt x="931912" y="364393"/>
                    </a:lnTo>
                    <a:lnTo>
                      <a:pt x="813788" y="206591"/>
                    </a:lnTo>
                    <a:lnTo>
                      <a:pt x="734739" y="160980"/>
                    </a:lnTo>
                    <a:lnTo>
                      <a:pt x="659056" y="233850"/>
                    </a:lnTo>
                    <a:lnTo>
                      <a:pt x="551034" y="431490"/>
                    </a:lnTo>
                    <a:lnTo>
                      <a:pt x="307747" y="370467"/>
                    </a:lnTo>
                    <a:lnTo>
                      <a:pt x="179727" y="377978"/>
                    </a:lnTo>
                    <a:lnTo>
                      <a:pt x="124744" y="479088"/>
                    </a:lnTo>
                    <a:lnTo>
                      <a:pt x="100566" y="698864"/>
                    </a:lnTo>
                    <a:lnTo>
                      <a:pt x="25567" y="779531"/>
                    </a:lnTo>
                    <a:lnTo>
                      <a:pt x="0" y="831152"/>
                    </a:lnTo>
                    <a:lnTo>
                      <a:pt x="23351" y="875986"/>
                    </a:lnTo>
                    <a:lnTo>
                      <a:pt x="95110" y="936292"/>
                    </a:lnTo>
                    <a:lnTo>
                      <a:pt x="2621861" y="860681"/>
                    </a:lnTo>
                    <a:lnTo>
                      <a:pt x="2553010" y="582488"/>
                    </a:lnTo>
                    <a:lnTo>
                      <a:pt x="2489157" y="452162"/>
                    </a:lnTo>
                    <a:lnTo>
                      <a:pt x="2393488" y="435868"/>
                    </a:lnTo>
                    <a:lnTo>
                      <a:pt x="2229192" y="499771"/>
                    </a:lnTo>
                    <a:lnTo>
                      <a:pt x="2219027" y="497183"/>
                    </a:lnTo>
                    <a:lnTo>
                      <a:pt x="2207567" y="483177"/>
                    </a:lnTo>
                    <a:lnTo>
                      <a:pt x="2193816" y="461352"/>
                    </a:lnTo>
                    <a:lnTo>
                      <a:pt x="2176782" y="435304"/>
                    </a:lnTo>
                    <a:lnTo>
                      <a:pt x="2155471" y="408630"/>
                    </a:lnTo>
                    <a:lnTo>
                      <a:pt x="2128887" y="384927"/>
                    </a:lnTo>
                    <a:lnTo>
                      <a:pt x="2096039" y="367791"/>
                    </a:lnTo>
                    <a:lnTo>
                      <a:pt x="2055932" y="360821"/>
                    </a:lnTo>
                    <a:lnTo>
                      <a:pt x="2007572" y="367613"/>
                    </a:lnTo>
                    <a:lnTo>
                      <a:pt x="1949965" y="391764"/>
                    </a:lnTo>
                    <a:lnTo>
                      <a:pt x="1905812" y="227853"/>
                    </a:lnTo>
                    <a:lnTo>
                      <a:pt x="1856447" y="158047"/>
                    </a:lnTo>
                    <a:lnTo>
                      <a:pt x="1770686" y="168695"/>
                    </a:lnTo>
                    <a:lnTo>
                      <a:pt x="1617347" y="246145"/>
                    </a:lnTo>
                    <a:lnTo>
                      <a:pt x="1540440" y="74486"/>
                    </a:lnTo>
                    <a:lnTo>
                      <a:pt x="1463273" y="0"/>
                    </a:lnTo>
                    <a:close/>
                  </a:path>
                </a:pathLst>
              </a:custGeom>
              <a:solidFill>
                <a:srgbClr val="CDE3A5"/>
              </a:solidFill>
            </p:spPr>
            <p:txBody>
              <a:bodyPr wrap="square" lIns="0" tIns="0" rIns="0" bIns="0" rtlCol="0"/>
              <a:lstStyle/>
              <a:p>
                <a:endParaRPr/>
              </a:p>
            </p:txBody>
          </p:sp>
          <p:sp>
            <p:nvSpPr>
              <p:cNvPr id="860" name="object 33">
                <a:extLst>
                  <a:ext uri="{FF2B5EF4-FFF2-40B4-BE49-F238E27FC236}">
                    <a16:creationId xmlns:a16="http://schemas.microsoft.com/office/drawing/2014/main" id="{8120F813-353E-411F-99F7-5C6FE7FB0EDF}"/>
                  </a:ext>
                </a:extLst>
              </p:cNvPr>
              <p:cNvSpPr/>
              <p:nvPr/>
            </p:nvSpPr>
            <p:spPr>
              <a:xfrm>
                <a:off x="7999744" y="8906781"/>
                <a:ext cx="3856703" cy="58630"/>
              </a:xfrm>
              <a:custGeom>
                <a:avLst/>
                <a:gdLst/>
                <a:ahLst/>
                <a:cxnLst/>
                <a:rect l="l" t="t" r="r" b="b"/>
                <a:pathLst>
                  <a:path w="5889625" h="89534">
                    <a:moveTo>
                      <a:pt x="2208771" y="3416"/>
                    </a:moveTo>
                    <a:lnTo>
                      <a:pt x="2208225" y="0"/>
                    </a:lnTo>
                    <a:lnTo>
                      <a:pt x="887450" y="0"/>
                    </a:lnTo>
                    <a:lnTo>
                      <a:pt x="0" y="65570"/>
                    </a:lnTo>
                    <a:lnTo>
                      <a:pt x="546" y="68999"/>
                    </a:lnTo>
                    <a:lnTo>
                      <a:pt x="388277" y="68999"/>
                    </a:lnTo>
                    <a:lnTo>
                      <a:pt x="279196" y="89242"/>
                    </a:lnTo>
                    <a:lnTo>
                      <a:pt x="326199" y="89242"/>
                    </a:lnTo>
                    <a:lnTo>
                      <a:pt x="435279" y="68999"/>
                    </a:lnTo>
                    <a:lnTo>
                      <a:pt x="1321333" y="68999"/>
                    </a:lnTo>
                    <a:lnTo>
                      <a:pt x="1486319" y="56807"/>
                    </a:lnTo>
                    <a:lnTo>
                      <a:pt x="1311529" y="89242"/>
                    </a:lnTo>
                    <a:lnTo>
                      <a:pt x="1358531" y="89242"/>
                    </a:lnTo>
                    <a:lnTo>
                      <a:pt x="1564424" y="51028"/>
                    </a:lnTo>
                    <a:lnTo>
                      <a:pt x="2208771" y="3416"/>
                    </a:lnTo>
                    <a:close/>
                  </a:path>
                  <a:path w="5889625" h="89534">
                    <a:moveTo>
                      <a:pt x="4048912" y="3416"/>
                    </a:moveTo>
                    <a:lnTo>
                      <a:pt x="4048353" y="0"/>
                    </a:lnTo>
                    <a:lnTo>
                      <a:pt x="2727579" y="0"/>
                    </a:lnTo>
                    <a:lnTo>
                      <a:pt x="1840128" y="65570"/>
                    </a:lnTo>
                    <a:lnTo>
                      <a:pt x="1840674" y="68999"/>
                    </a:lnTo>
                    <a:lnTo>
                      <a:pt x="2228418" y="68999"/>
                    </a:lnTo>
                    <a:lnTo>
                      <a:pt x="2119338" y="89242"/>
                    </a:lnTo>
                    <a:lnTo>
                      <a:pt x="2166340" y="89242"/>
                    </a:lnTo>
                    <a:lnTo>
                      <a:pt x="2275421" y="68999"/>
                    </a:lnTo>
                    <a:lnTo>
                      <a:pt x="3161461" y="68999"/>
                    </a:lnTo>
                    <a:lnTo>
                      <a:pt x="3326447" y="56807"/>
                    </a:lnTo>
                    <a:lnTo>
                      <a:pt x="3151657" y="89242"/>
                    </a:lnTo>
                    <a:lnTo>
                      <a:pt x="3198672" y="89242"/>
                    </a:lnTo>
                    <a:lnTo>
                      <a:pt x="3404565" y="51028"/>
                    </a:lnTo>
                    <a:lnTo>
                      <a:pt x="4048912" y="3416"/>
                    </a:lnTo>
                    <a:close/>
                  </a:path>
                  <a:path w="5889625" h="89534">
                    <a:moveTo>
                      <a:pt x="5889053" y="3416"/>
                    </a:moveTo>
                    <a:lnTo>
                      <a:pt x="5888494" y="0"/>
                    </a:lnTo>
                    <a:lnTo>
                      <a:pt x="4567720" y="0"/>
                    </a:lnTo>
                    <a:lnTo>
                      <a:pt x="3680269" y="65570"/>
                    </a:lnTo>
                    <a:lnTo>
                      <a:pt x="3680815" y="68999"/>
                    </a:lnTo>
                    <a:lnTo>
                      <a:pt x="4068546" y="68999"/>
                    </a:lnTo>
                    <a:lnTo>
                      <a:pt x="3959479" y="89242"/>
                    </a:lnTo>
                    <a:lnTo>
                      <a:pt x="4006481" y="89242"/>
                    </a:lnTo>
                    <a:lnTo>
                      <a:pt x="4115549" y="68999"/>
                    </a:lnTo>
                    <a:lnTo>
                      <a:pt x="5001603" y="68999"/>
                    </a:lnTo>
                    <a:lnTo>
                      <a:pt x="5166588" y="56807"/>
                    </a:lnTo>
                    <a:lnTo>
                      <a:pt x="4991798" y="89242"/>
                    </a:lnTo>
                    <a:lnTo>
                      <a:pt x="5038801" y="89242"/>
                    </a:lnTo>
                    <a:lnTo>
                      <a:pt x="5244706" y="51028"/>
                    </a:lnTo>
                    <a:lnTo>
                      <a:pt x="5889053" y="3416"/>
                    </a:lnTo>
                    <a:close/>
                  </a:path>
                </a:pathLst>
              </a:custGeom>
              <a:solidFill>
                <a:srgbClr val="DADADA"/>
              </a:solidFill>
            </p:spPr>
            <p:txBody>
              <a:bodyPr wrap="square" lIns="0" tIns="0" rIns="0" bIns="0" rtlCol="0"/>
              <a:lstStyle/>
              <a:p>
                <a:endParaRPr/>
              </a:p>
            </p:txBody>
          </p:sp>
          <p:sp>
            <p:nvSpPr>
              <p:cNvPr id="858" name="object 168">
                <a:extLst>
                  <a:ext uri="{FF2B5EF4-FFF2-40B4-BE49-F238E27FC236}">
                    <a16:creationId xmlns:a16="http://schemas.microsoft.com/office/drawing/2014/main" id="{9CCB1BB7-E985-4817-8938-105EE712960B}"/>
                  </a:ext>
                </a:extLst>
              </p:cNvPr>
              <p:cNvSpPr/>
              <p:nvPr/>
            </p:nvSpPr>
            <p:spPr>
              <a:xfrm>
                <a:off x="11404027" y="8631310"/>
                <a:ext cx="1512583" cy="517508"/>
              </a:xfrm>
              <a:custGeom>
                <a:avLst/>
                <a:gdLst/>
                <a:ahLst/>
                <a:cxnLst/>
                <a:rect l="l" t="t" r="r" b="b"/>
                <a:pathLst>
                  <a:path w="2622550" h="864870">
                    <a:moveTo>
                      <a:pt x="1461861" y="0"/>
                    </a:moveTo>
                    <a:lnTo>
                      <a:pt x="1338045" y="6950"/>
                    </a:lnTo>
                    <a:lnTo>
                      <a:pt x="1121319" y="74930"/>
                    </a:lnTo>
                    <a:lnTo>
                      <a:pt x="1055055" y="107486"/>
                    </a:lnTo>
                    <a:lnTo>
                      <a:pt x="1021209" y="134355"/>
                    </a:lnTo>
                    <a:lnTo>
                      <a:pt x="989748" y="169661"/>
                    </a:lnTo>
                    <a:lnTo>
                      <a:pt x="962816" y="214436"/>
                    </a:lnTo>
                    <a:lnTo>
                      <a:pt x="942561" y="269713"/>
                    </a:lnTo>
                    <a:lnTo>
                      <a:pt x="931126" y="336525"/>
                    </a:lnTo>
                    <a:lnTo>
                      <a:pt x="812697" y="191849"/>
                    </a:lnTo>
                    <a:lnTo>
                      <a:pt x="733557" y="150164"/>
                    </a:lnTo>
                    <a:lnTo>
                      <a:pt x="658008" y="217355"/>
                    </a:lnTo>
                    <a:lnTo>
                      <a:pt x="550352" y="399308"/>
                    </a:lnTo>
                    <a:lnTo>
                      <a:pt x="306931" y="343953"/>
                    </a:lnTo>
                    <a:lnTo>
                      <a:pt x="178916" y="351243"/>
                    </a:lnTo>
                    <a:lnTo>
                      <a:pt x="124119" y="444346"/>
                    </a:lnTo>
                    <a:lnTo>
                      <a:pt x="100355" y="646431"/>
                    </a:lnTo>
                    <a:lnTo>
                      <a:pt x="25481" y="720778"/>
                    </a:lnTo>
                    <a:lnTo>
                      <a:pt x="0" y="768286"/>
                    </a:lnTo>
                    <a:lnTo>
                      <a:pt x="23439" y="809410"/>
                    </a:lnTo>
                    <a:lnTo>
                      <a:pt x="95329" y="864603"/>
                    </a:lnTo>
                    <a:lnTo>
                      <a:pt x="2622079" y="788992"/>
                    </a:lnTo>
                    <a:lnTo>
                      <a:pt x="2552735" y="532641"/>
                    </a:lnTo>
                    <a:lnTo>
                      <a:pt x="2488650" y="412597"/>
                    </a:lnTo>
                    <a:lnTo>
                      <a:pt x="2392950" y="397724"/>
                    </a:lnTo>
                    <a:lnTo>
                      <a:pt x="2228761" y="456887"/>
                    </a:lnTo>
                    <a:lnTo>
                      <a:pt x="2218603" y="454560"/>
                    </a:lnTo>
                    <a:lnTo>
                      <a:pt x="2207121" y="441740"/>
                    </a:lnTo>
                    <a:lnTo>
                      <a:pt x="2193331" y="421736"/>
                    </a:lnTo>
                    <a:lnTo>
                      <a:pt x="2176246" y="397858"/>
                    </a:lnTo>
                    <a:lnTo>
                      <a:pt x="2154879" y="373412"/>
                    </a:lnTo>
                    <a:lnTo>
                      <a:pt x="2128245" y="351708"/>
                    </a:lnTo>
                    <a:lnTo>
                      <a:pt x="2095358" y="336054"/>
                    </a:lnTo>
                    <a:lnTo>
                      <a:pt x="2055231" y="329757"/>
                    </a:lnTo>
                    <a:lnTo>
                      <a:pt x="2006879" y="336127"/>
                    </a:lnTo>
                    <a:lnTo>
                      <a:pt x="1949314" y="358472"/>
                    </a:lnTo>
                    <a:lnTo>
                      <a:pt x="1904839" y="207973"/>
                    </a:lnTo>
                    <a:lnTo>
                      <a:pt x="1855338" y="143981"/>
                    </a:lnTo>
                    <a:lnTo>
                      <a:pt x="1769603" y="154052"/>
                    </a:lnTo>
                    <a:lnTo>
                      <a:pt x="1616424" y="225743"/>
                    </a:lnTo>
                    <a:lnTo>
                      <a:pt x="1539182" y="68217"/>
                    </a:lnTo>
                    <a:lnTo>
                      <a:pt x="1461861" y="0"/>
                    </a:lnTo>
                    <a:close/>
                  </a:path>
                </a:pathLst>
              </a:custGeom>
              <a:solidFill>
                <a:srgbClr val="85BB24"/>
              </a:solidFill>
            </p:spPr>
            <p:txBody>
              <a:bodyPr wrap="square" lIns="0" tIns="0" rIns="0" bIns="0" rtlCol="0"/>
              <a:lstStyle/>
              <a:p>
                <a:endParaRPr/>
              </a:p>
            </p:txBody>
          </p:sp>
          <p:sp>
            <p:nvSpPr>
              <p:cNvPr id="861" name="object 34">
                <a:extLst>
                  <a:ext uri="{FF2B5EF4-FFF2-40B4-BE49-F238E27FC236}">
                    <a16:creationId xmlns:a16="http://schemas.microsoft.com/office/drawing/2014/main" id="{A9C72E86-ACE2-4F62-8B5F-EBEE65799ECC}"/>
                  </a:ext>
                </a:extLst>
              </p:cNvPr>
              <p:cNvSpPr/>
              <p:nvPr/>
            </p:nvSpPr>
            <p:spPr>
              <a:xfrm>
                <a:off x="9387559" y="8554068"/>
                <a:ext cx="1911927" cy="411243"/>
              </a:xfrm>
              <a:custGeom>
                <a:avLst/>
                <a:gdLst/>
                <a:ahLst/>
                <a:cxnLst/>
                <a:rect l="l" t="t" r="r" b="b"/>
                <a:pathLst>
                  <a:path w="2919729" h="628015">
                    <a:moveTo>
                      <a:pt x="47002" y="0"/>
                    </a:moveTo>
                    <a:lnTo>
                      <a:pt x="0" y="0"/>
                    </a:lnTo>
                    <a:lnTo>
                      <a:pt x="0" y="627875"/>
                    </a:lnTo>
                    <a:lnTo>
                      <a:pt x="47002" y="627875"/>
                    </a:lnTo>
                    <a:lnTo>
                      <a:pt x="47002" y="0"/>
                    </a:lnTo>
                    <a:close/>
                  </a:path>
                  <a:path w="2919729" h="628015">
                    <a:moveTo>
                      <a:pt x="1079322" y="0"/>
                    </a:moveTo>
                    <a:lnTo>
                      <a:pt x="1032319" y="0"/>
                    </a:lnTo>
                    <a:lnTo>
                      <a:pt x="1032319" y="627875"/>
                    </a:lnTo>
                    <a:lnTo>
                      <a:pt x="1079322" y="627875"/>
                    </a:lnTo>
                    <a:lnTo>
                      <a:pt x="1079322" y="0"/>
                    </a:lnTo>
                    <a:close/>
                  </a:path>
                  <a:path w="2919729" h="628015">
                    <a:moveTo>
                      <a:pt x="1887131" y="0"/>
                    </a:moveTo>
                    <a:lnTo>
                      <a:pt x="1840128" y="0"/>
                    </a:lnTo>
                    <a:lnTo>
                      <a:pt x="1840128" y="627875"/>
                    </a:lnTo>
                    <a:lnTo>
                      <a:pt x="1887131" y="627875"/>
                    </a:lnTo>
                    <a:lnTo>
                      <a:pt x="1887131" y="0"/>
                    </a:lnTo>
                    <a:close/>
                  </a:path>
                  <a:path w="2919729" h="628015">
                    <a:moveTo>
                      <a:pt x="2919450" y="0"/>
                    </a:moveTo>
                    <a:lnTo>
                      <a:pt x="2872448" y="0"/>
                    </a:lnTo>
                    <a:lnTo>
                      <a:pt x="2872448" y="627875"/>
                    </a:lnTo>
                    <a:lnTo>
                      <a:pt x="2919450" y="627875"/>
                    </a:lnTo>
                    <a:lnTo>
                      <a:pt x="2919450" y="0"/>
                    </a:lnTo>
                    <a:close/>
                  </a:path>
                </a:pathLst>
              </a:custGeom>
              <a:solidFill>
                <a:srgbClr val="064F57"/>
              </a:solidFill>
            </p:spPr>
            <p:txBody>
              <a:bodyPr wrap="square" lIns="0" tIns="0" rIns="0" bIns="0" rtlCol="0"/>
              <a:lstStyle/>
              <a:p>
                <a:endParaRPr/>
              </a:p>
            </p:txBody>
          </p:sp>
          <p:pic>
            <p:nvPicPr>
              <p:cNvPr id="862" name="object 35">
                <a:extLst>
                  <a:ext uri="{FF2B5EF4-FFF2-40B4-BE49-F238E27FC236}">
                    <a16:creationId xmlns:a16="http://schemas.microsoft.com/office/drawing/2014/main" id="{6DDAFF43-9657-4C36-934F-4A4F95E4BE01}"/>
                  </a:ext>
                </a:extLst>
              </p:cNvPr>
              <p:cNvPicPr/>
              <p:nvPr/>
            </p:nvPicPr>
            <p:blipFill>
              <a:blip r:embed="rId2" cstate="print"/>
              <a:stretch>
                <a:fillRect/>
              </a:stretch>
            </p:blipFill>
            <p:spPr>
              <a:xfrm>
                <a:off x="10326186" y="8273298"/>
                <a:ext cx="1227024" cy="534989"/>
              </a:xfrm>
              <a:prstGeom prst="rect">
                <a:avLst/>
              </a:prstGeom>
            </p:spPr>
          </p:pic>
          <p:sp>
            <p:nvSpPr>
              <p:cNvPr id="863" name="object 36">
                <a:extLst>
                  <a:ext uri="{FF2B5EF4-FFF2-40B4-BE49-F238E27FC236}">
                    <a16:creationId xmlns:a16="http://schemas.microsoft.com/office/drawing/2014/main" id="{06D57CFE-D3AB-446A-828F-17846662FE58}"/>
                  </a:ext>
                </a:extLst>
              </p:cNvPr>
              <p:cNvSpPr/>
              <p:nvPr/>
            </p:nvSpPr>
            <p:spPr>
              <a:xfrm>
                <a:off x="8182571" y="8554068"/>
                <a:ext cx="706889" cy="411243"/>
              </a:xfrm>
              <a:custGeom>
                <a:avLst/>
                <a:gdLst/>
                <a:ahLst/>
                <a:cxnLst/>
                <a:rect l="l" t="t" r="r" b="b"/>
                <a:pathLst>
                  <a:path w="1079500" h="628015">
                    <a:moveTo>
                      <a:pt x="47015" y="0"/>
                    </a:moveTo>
                    <a:lnTo>
                      <a:pt x="0" y="0"/>
                    </a:lnTo>
                    <a:lnTo>
                      <a:pt x="0" y="627875"/>
                    </a:lnTo>
                    <a:lnTo>
                      <a:pt x="47015" y="627875"/>
                    </a:lnTo>
                    <a:lnTo>
                      <a:pt x="47015" y="0"/>
                    </a:lnTo>
                    <a:close/>
                  </a:path>
                  <a:path w="1079500" h="628015">
                    <a:moveTo>
                      <a:pt x="1079334" y="0"/>
                    </a:moveTo>
                    <a:lnTo>
                      <a:pt x="1032332" y="0"/>
                    </a:lnTo>
                    <a:lnTo>
                      <a:pt x="1032332" y="627875"/>
                    </a:lnTo>
                    <a:lnTo>
                      <a:pt x="1079334" y="627875"/>
                    </a:lnTo>
                    <a:lnTo>
                      <a:pt x="1079334" y="0"/>
                    </a:lnTo>
                    <a:close/>
                  </a:path>
                </a:pathLst>
              </a:custGeom>
              <a:solidFill>
                <a:srgbClr val="064F57"/>
              </a:solidFill>
            </p:spPr>
            <p:txBody>
              <a:bodyPr wrap="square" lIns="0" tIns="0" rIns="0" bIns="0" rtlCol="0"/>
              <a:lstStyle/>
              <a:p>
                <a:endParaRPr/>
              </a:p>
            </p:txBody>
          </p:sp>
          <p:pic>
            <p:nvPicPr>
              <p:cNvPr id="864" name="object 37">
                <a:extLst>
                  <a:ext uri="{FF2B5EF4-FFF2-40B4-BE49-F238E27FC236}">
                    <a16:creationId xmlns:a16="http://schemas.microsoft.com/office/drawing/2014/main" id="{31788405-5FCD-4D2A-98DD-12E8A6363C14}"/>
                  </a:ext>
                </a:extLst>
              </p:cNvPr>
              <p:cNvPicPr/>
              <p:nvPr/>
            </p:nvPicPr>
            <p:blipFill>
              <a:blip r:embed="rId3" cstate="print"/>
              <a:stretch>
                <a:fillRect/>
              </a:stretch>
            </p:blipFill>
            <p:spPr>
              <a:xfrm>
                <a:off x="7916239" y="8273304"/>
                <a:ext cx="2419560" cy="508448"/>
              </a:xfrm>
              <a:prstGeom prst="rect">
                <a:avLst/>
              </a:prstGeom>
            </p:spPr>
          </p:pic>
          <p:sp>
            <p:nvSpPr>
              <p:cNvPr id="865" name="object 38">
                <a:extLst>
                  <a:ext uri="{FF2B5EF4-FFF2-40B4-BE49-F238E27FC236}">
                    <a16:creationId xmlns:a16="http://schemas.microsoft.com/office/drawing/2014/main" id="{E19AF416-5D6A-44CB-ADD3-543A9840EE4B}"/>
                  </a:ext>
                </a:extLst>
              </p:cNvPr>
              <p:cNvSpPr/>
              <p:nvPr/>
            </p:nvSpPr>
            <p:spPr>
              <a:xfrm>
                <a:off x="7916232" y="8273300"/>
                <a:ext cx="2432114" cy="535156"/>
              </a:xfrm>
              <a:custGeom>
                <a:avLst/>
                <a:gdLst/>
                <a:ahLst/>
                <a:cxnLst/>
                <a:rect l="l" t="t" r="r" b="b"/>
                <a:pathLst>
                  <a:path w="3714115" h="817245">
                    <a:moveTo>
                      <a:pt x="1873796" y="40538"/>
                    </a:moveTo>
                    <a:lnTo>
                      <a:pt x="1854809" y="0"/>
                    </a:lnTo>
                    <a:lnTo>
                      <a:pt x="1320787" y="776465"/>
                    </a:lnTo>
                    <a:lnTo>
                      <a:pt x="0" y="776465"/>
                    </a:lnTo>
                    <a:lnTo>
                      <a:pt x="18999" y="816991"/>
                    </a:lnTo>
                    <a:lnTo>
                      <a:pt x="1339773" y="816991"/>
                    </a:lnTo>
                    <a:lnTo>
                      <a:pt x="1873796" y="40538"/>
                    </a:lnTo>
                    <a:close/>
                  </a:path>
                  <a:path w="3714115" h="817245">
                    <a:moveTo>
                      <a:pt x="3713950" y="40538"/>
                    </a:moveTo>
                    <a:lnTo>
                      <a:pt x="3694938" y="0"/>
                    </a:lnTo>
                    <a:lnTo>
                      <a:pt x="3160915" y="776465"/>
                    </a:lnTo>
                    <a:lnTo>
                      <a:pt x="1840141" y="776465"/>
                    </a:lnTo>
                    <a:lnTo>
                      <a:pt x="1859140" y="816991"/>
                    </a:lnTo>
                    <a:lnTo>
                      <a:pt x="3179915" y="816991"/>
                    </a:lnTo>
                    <a:lnTo>
                      <a:pt x="3713950" y="40538"/>
                    </a:lnTo>
                    <a:close/>
                  </a:path>
                </a:pathLst>
              </a:custGeom>
              <a:solidFill>
                <a:srgbClr val="064F57"/>
              </a:solidFill>
            </p:spPr>
            <p:txBody>
              <a:bodyPr wrap="square" lIns="0" tIns="0" rIns="0" bIns="0" rtlCol="0"/>
              <a:lstStyle/>
              <a:p>
                <a:endParaRPr/>
              </a:p>
            </p:txBody>
          </p:sp>
          <p:sp>
            <p:nvSpPr>
              <p:cNvPr id="866" name="object 39">
                <a:extLst>
                  <a:ext uri="{FF2B5EF4-FFF2-40B4-BE49-F238E27FC236}">
                    <a16:creationId xmlns:a16="http://schemas.microsoft.com/office/drawing/2014/main" id="{C97042A5-A3C3-4687-95B9-36511461607A}"/>
                  </a:ext>
                </a:extLst>
              </p:cNvPr>
              <p:cNvSpPr/>
              <p:nvPr/>
            </p:nvSpPr>
            <p:spPr>
              <a:xfrm>
                <a:off x="10498778" y="8273325"/>
                <a:ext cx="869474" cy="508544"/>
              </a:xfrm>
              <a:custGeom>
                <a:avLst/>
                <a:gdLst/>
                <a:ahLst/>
                <a:cxnLst/>
                <a:rect l="l" t="t" r="r" b="b"/>
                <a:pathLst>
                  <a:path w="1327784" h="776604">
                    <a:moveTo>
                      <a:pt x="1157116" y="0"/>
                    </a:moveTo>
                    <a:lnTo>
                      <a:pt x="1144855" y="0"/>
                    </a:lnTo>
                    <a:lnTo>
                      <a:pt x="881313" y="383098"/>
                    </a:lnTo>
                    <a:lnTo>
                      <a:pt x="453326" y="383098"/>
                    </a:lnTo>
                    <a:lnTo>
                      <a:pt x="716868" y="0"/>
                    </a:lnTo>
                    <a:lnTo>
                      <a:pt x="704606" y="0"/>
                    </a:lnTo>
                    <a:lnTo>
                      <a:pt x="441065" y="383098"/>
                    </a:lnTo>
                    <a:lnTo>
                      <a:pt x="6994" y="383098"/>
                    </a:lnTo>
                    <a:lnTo>
                      <a:pt x="0" y="393234"/>
                    </a:lnTo>
                    <a:lnTo>
                      <a:pt x="434070" y="393234"/>
                    </a:lnTo>
                    <a:lnTo>
                      <a:pt x="170528" y="776437"/>
                    </a:lnTo>
                    <a:lnTo>
                      <a:pt x="182894" y="776437"/>
                    </a:lnTo>
                    <a:lnTo>
                      <a:pt x="446331" y="393234"/>
                    </a:lnTo>
                    <a:lnTo>
                      <a:pt x="874318" y="393234"/>
                    </a:lnTo>
                    <a:lnTo>
                      <a:pt x="610777" y="776437"/>
                    </a:lnTo>
                    <a:lnTo>
                      <a:pt x="623143" y="776437"/>
                    </a:lnTo>
                    <a:lnTo>
                      <a:pt x="886685" y="393234"/>
                    </a:lnTo>
                    <a:lnTo>
                      <a:pt x="1320745" y="393234"/>
                    </a:lnTo>
                    <a:lnTo>
                      <a:pt x="1327739" y="383098"/>
                    </a:lnTo>
                    <a:lnTo>
                      <a:pt x="893574" y="383098"/>
                    </a:lnTo>
                    <a:lnTo>
                      <a:pt x="1157116" y="0"/>
                    </a:lnTo>
                    <a:close/>
                  </a:path>
                </a:pathLst>
              </a:custGeom>
              <a:solidFill>
                <a:srgbClr val="DFF3EE"/>
              </a:solidFill>
            </p:spPr>
            <p:txBody>
              <a:bodyPr wrap="square" lIns="0" tIns="0" rIns="0" bIns="0" rtlCol="0"/>
              <a:lstStyle/>
              <a:p>
                <a:endParaRPr/>
              </a:p>
            </p:txBody>
          </p:sp>
          <p:sp>
            <p:nvSpPr>
              <p:cNvPr id="867" name="object 40">
                <a:extLst>
                  <a:ext uri="{FF2B5EF4-FFF2-40B4-BE49-F238E27FC236}">
                    <a16:creationId xmlns:a16="http://schemas.microsoft.com/office/drawing/2014/main" id="{01D2339E-B095-42B1-92A9-790A3485284E}"/>
                  </a:ext>
                </a:extLst>
              </p:cNvPr>
              <p:cNvSpPr/>
              <p:nvPr/>
            </p:nvSpPr>
            <p:spPr>
              <a:xfrm>
                <a:off x="9293800" y="8273325"/>
                <a:ext cx="869474" cy="508544"/>
              </a:xfrm>
              <a:custGeom>
                <a:avLst/>
                <a:gdLst/>
                <a:ahLst/>
                <a:cxnLst/>
                <a:rect l="l" t="t" r="r" b="b"/>
                <a:pathLst>
                  <a:path w="1327785" h="776604">
                    <a:moveTo>
                      <a:pt x="1157116" y="0"/>
                    </a:moveTo>
                    <a:lnTo>
                      <a:pt x="1144855" y="0"/>
                    </a:lnTo>
                    <a:lnTo>
                      <a:pt x="881313" y="383098"/>
                    </a:lnTo>
                    <a:lnTo>
                      <a:pt x="453326" y="383098"/>
                    </a:lnTo>
                    <a:lnTo>
                      <a:pt x="716868" y="0"/>
                    </a:lnTo>
                    <a:lnTo>
                      <a:pt x="704606" y="0"/>
                    </a:lnTo>
                    <a:lnTo>
                      <a:pt x="441065" y="383098"/>
                    </a:lnTo>
                    <a:lnTo>
                      <a:pt x="6994" y="383098"/>
                    </a:lnTo>
                    <a:lnTo>
                      <a:pt x="0" y="393234"/>
                    </a:lnTo>
                    <a:lnTo>
                      <a:pt x="434070" y="393234"/>
                    </a:lnTo>
                    <a:lnTo>
                      <a:pt x="170528" y="776437"/>
                    </a:lnTo>
                    <a:lnTo>
                      <a:pt x="182894" y="776437"/>
                    </a:lnTo>
                    <a:lnTo>
                      <a:pt x="446331" y="393234"/>
                    </a:lnTo>
                    <a:lnTo>
                      <a:pt x="874318" y="393234"/>
                    </a:lnTo>
                    <a:lnTo>
                      <a:pt x="610777" y="776437"/>
                    </a:lnTo>
                    <a:lnTo>
                      <a:pt x="623143" y="776437"/>
                    </a:lnTo>
                    <a:lnTo>
                      <a:pt x="886685" y="393234"/>
                    </a:lnTo>
                    <a:lnTo>
                      <a:pt x="1320745" y="393234"/>
                    </a:lnTo>
                    <a:lnTo>
                      <a:pt x="1327739" y="383098"/>
                    </a:lnTo>
                    <a:lnTo>
                      <a:pt x="893574" y="383098"/>
                    </a:lnTo>
                    <a:lnTo>
                      <a:pt x="1157116" y="0"/>
                    </a:lnTo>
                    <a:close/>
                  </a:path>
                </a:pathLst>
              </a:custGeom>
              <a:solidFill>
                <a:srgbClr val="FFFFFF"/>
              </a:solidFill>
            </p:spPr>
            <p:txBody>
              <a:bodyPr wrap="square" lIns="0" tIns="0" rIns="0" bIns="0" rtlCol="0"/>
              <a:lstStyle/>
              <a:p>
                <a:endParaRPr/>
              </a:p>
            </p:txBody>
          </p:sp>
          <p:sp>
            <p:nvSpPr>
              <p:cNvPr id="868" name="object 41">
                <a:extLst>
                  <a:ext uri="{FF2B5EF4-FFF2-40B4-BE49-F238E27FC236}">
                    <a16:creationId xmlns:a16="http://schemas.microsoft.com/office/drawing/2014/main" id="{AF370B64-7060-4592-B9A4-B77D1922B9BB}"/>
                  </a:ext>
                </a:extLst>
              </p:cNvPr>
              <p:cNvSpPr/>
              <p:nvPr/>
            </p:nvSpPr>
            <p:spPr>
              <a:xfrm>
                <a:off x="8088824" y="8273325"/>
                <a:ext cx="869474" cy="508544"/>
              </a:xfrm>
              <a:custGeom>
                <a:avLst/>
                <a:gdLst/>
                <a:ahLst/>
                <a:cxnLst/>
                <a:rect l="l" t="t" r="r" b="b"/>
                <a:pathLst>
                  <a:path w="1327785" h="776604">
                    <a:moveTo>
                      <a:pt x="1157116" y="0"/>
                    </a:moveTo>
                    <a:lnTo>
                      <a:pt x="1144855" y="0"/>
                    </a:lnTo>
                    <a:lnTo>
                      <a:pt x="881313" y="383098"/>
                    </a:lnTo>
                    <a:lnTo>
                      <a:pt x="453326" y="383098"/>
                    </a:lnTo>
                    <a:lnTo>
                      <a:pt x="716868" y="0"/>
                    </a:lnTo>
                    <a:lnTo>
                      <a:pt x="704606" y="0"/>
                    </a:lnTo>
                    <a:lnTo>
                      <a:pt x="441065" y="383098"/>
                    </a:lnTo>
                    <a:lnTo>
                      <a:pt x="6994" y="383098"/>
                    </a:lnTo>
                    <a:lnTo>
                      <a:pt x="0" y="393234"/>
                    </a:lnTo>
                    <a:lnTo>
                      <a:pt x="434070" y="393234"/>
                    </a:lnTo>
                    <a:lnTo>
                      <a:pt x="170528" y="776437"/>
                    </a:lnTo>
                    <a:lnTo>
                      <a:pt x="182894" y="776437"/>
                    </a:lnTo>
                    <a:lnTo>
                      <a:pt x="446331" y="393234"/>
                    </a:lnTo>
                    <a:lnTo>
                      <a:pt x="874318" y="393234"/>
                    </a:lnTo>
                    <a:lnTo>
                      <a:pt x="610777" y="776437"/>
                    </a:lnTo>
                    <a:lnTo>
                      <a:pt x="623143" y="776437"/>
                    </a:lnTo>
                    <a:lnTo>
                      <a:pt x="886685" y="393234"/>
                    </a:lnTo>
                    <a:lnTo>
                      <a:pt x="1320745" y="393234"/>
                    </a:lnTo>
                    <a:lnTo>
                      <a:pt x="1327739" y="383098"/>
                    </a:lnTo>
                    <a:lnTo>
                      <a:pt x="893574" y="383098"/>
                    </a:lnTo>
                    <a:lnTo>
                      <a:pt x="1157116" y="0"/>
                    </a:lnTo>
                    <a:close/>
                  </a:path>
                </a:pathLst>
              </a:custGeom>
              <a:solidFill>
                <a:srgbClr val="064F57"/>
              </a:solidFill>
            </p:spPr>
            <p:txBody>
              <a:bodyPr wrap="square" lIns="0" tIns="0" rIns="0" bIns="0" rtlCol="0"/>
              <a:lstStyle/>
              <a:p>
                <a:endParaRPr/>
              </a:p>
            </p:txBody>
          </p:sp>
        </p:grpSp>
      </p:grpSp>
      <p:sp>
        <p:nvSpPr>
          <p:cNvPr id="1018" name="TextBox 1017">
            <a:extLst>
              <a:ext uri="{FF2B5EF4-FFF2-40B4-BE49-F238E27FC236}">
                <a16:creationId xmlns:a16="http://schemas.microsoft.com/office/drawing/2014/main" id="{8FFDDE92-ECB3-4591-B819-2E95CE7BE0BC}"/>
              </a:ext>
            </a:extLst>
          </p:cNvPr>
          <p:cNvSpPr txBox="1"/>
          <p:nvPr/>
        </p:nvSpPr>
        <p:spPr>
          <a:xfrm>
            <a:off x="644561" y="1650236"/>
            <a:ext cx="12131669" cy="565091"/>
          </a:xfrm>
          <a:prstGeom prst="rect">
            <a:avLst/>
          </a:prstGeom>
          <a:noFill/>
        </p:spPr>
        <p:txBody>
          <a:bodyPr wrap="square" lIns="0">
            <a:spAutoFit/>
          </a:bodyPr>
          <a:lstStyle/>
          <a:p>
            <a:pPr algn="justLow">
              <a:lnSpc>
                <a:spcPts val="1900"/>
              </a:lnSpc>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The city council promotes a circular economy and a proper waste management, as reflected in its efforts to improve and expand the capacity of the </a:t>
            </a:r>
            <a:r>
              <a:rPr lang="en-GB" sz="1400" b="1" dirty="0">
                <a:latin typeface="Open Sans" panose="020B0606030504020204" pitchFamily="34" charset="0"/>
                <a:ea typeface="Open Sans" panose="020B0606030504020204" pitchFamily="34" charset="0"/>
                <a:cs typeface="Open Sans" panose="020B0606030504020204" pitchFamily="34" charset="0"/>
              </a:rPr>
              <a:t>Parque </a:t>
            </a:r>
            <a:r>
              <a:rPr lang="en-GB" sz="1400" b="1" dirty="0" err="1">
                <a:latin typeface="Open Sans" panose="020B0606030504020204" pitchFamily="34" charset="0"/>
                <a:ea typeface="Open Sans" panose="020B0606030504020204" pitchFamily="34" charset="0"/>
                <a:cs typeface="Open Sans" panose="020B0606030504020204" pitchFamily="34" charset="0"/>
              </a:rPr>
              <a:t>Tecnológico</a:t>
            </a:r>
            <a:r>
              <a:rPr lang="en-GB" sz="1400" b="1" dirty="0">
                <a:latin typeface="Open Sans" panose="020B0606030504020204" pitchFamily="34" charset="0"/>
                <a:ea typeface="Open Sans" panose="020B0606030504020204" pitchFamily="34" charset="0"/>
                <a:cs typeface="Open Sans" panose="020B0606030504020204" pitchFamily="34" charset="0"/>
              </a:rPr>
              <a:t> de </a:t>
            </a:r>
            <a:r>
              <a:rPr lang="en-GB" sz="1400" b="1" dirty="0" err="1">
                <a:latin typeface="Open Sans" panose="020B0606030504020204" pitchFamily="34" charset="0"/>
                <a:ea typeface="Open Sans" panose="020B0606030504020204" pitchFamily="34" charset="0"/>
                <a:cs typeface="Open Sans" panose="020B0606030504020204" pitchFamily="34" charset="0"/>
              </a:rPr>
              <a:t>Valdemingómez</a:t>
            </a:r>
            <a:r>
              <a:rPr lang="en-GB" sz="1400" b="1" dirty="0">
                <a:latin typeface="Open Sans" panose="020B0606030504020204" pitchFamily="34" charset="0"/>
                <a:ea typeface="Open Sans" panose="020B0606030504020204" pitchFamily="34" charset="0"/>
                <a:cs typeface="Open Sans" panose="020B0606030504020204" pitchFamily="34" charset="0"/>
              </a:rPr>
              <a:t>,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which in 2022 had a </a:t>
            </a:r>
            <a:r>
              <a:rPr lang="en-GB" sz="1400" b="1" dirty="0">
                <a:latin typeface="Open Sans" panose="020B0606030504020204" pitchFamily="34" charset="0"/>
                <a:ea typeface="Open Sans" panose="020B0606030504020204" pitchFamily="34" charset="0"/>
                <a:cs typeface="Open Sans" panose="020B0606030504020204" pitchFamily="34" charset="0"/>
              </a:rPr>
              <a:t>123,55 M€ budget. </a:t>
            </a:r>
            <a:endParaRPr lang="en-GB" sz="14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090" name="Group 1089">
            <a:extLst>
              <a:ext uri="{FF2B5EF4-FFF2-40B4-BE49-F238E27FC236}">
                <a16:creationId xmlns:a16="http://schemas.microsoft.com/office/drawing/2014/main" id="{98AD6A27-C88B-458A-A639-A519AC27AC09}"/>
              </a:ext>
            </a:extLst>
          </p:cNvPr>
          <p:cNvGrpSpPr>
            <a:grpSpLocks noChangeAspect="1"/>
          </p:cNvGrpSpPr>
          <p:nvPr/>
        </p:nvGrpSpPr>
        <p:grpSpPr>
          <a:xfrm>
            <a:off x="11080174" y="555708"/>
            <a:ext cx="1696056" cy="451937"/>
            <a:chOff x="11354823" y="557803"/>
            <a:chExt cx="1354985" cy="361054"/>
          </a:xfrm>
        </p:grpSpPr>
        <p:sp>
          <p:nvSpPr>
            <p:cNvPr id="1091" name="TextBox 1090">
              <a:extLst>
                <a:ext uri="{FF2B5EF4-FFF2-40B4-BE49-F238E27FC236}">
                  <a16:creationId xmlns:a16="http://schemas.microsoft.com/office/drawing/2014/main" id="{339AFC6D-FABC-4EF6-B714-E08958B4042B}"/>
                </a:ext>
              </a:extLst>
            </p:cNvPr>
            <p:cNvSpPr txBox="1"/>
            <p:nvPr/>
          </p:nvSpPr>
          <p:spPr>
            <a:xfrm>
              <a:off x="12524030"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92" name="TextBox 1091">
              <a:extLst>
                <a:ext uri="{FF2B5EF4-FFF2-40B4-BE49-F238E27FC236}">
                  <a16:creationId xmlns:a16="http://schemas.microsoft.com/office/drawing/2014/main" id="{4EB977CB-B0D7-4F3D-AD2C-72A60E2FB247}"/>
                </a:ext>
              </a:extLst>
            </p:cNvPr>
            <p:cNvSpPr txBox="1"/>
            <p:nvPr/>
          </p:nvSpPr>
          <p:spPr>
            <a:xfrm>
              <a:off x="12329162"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93" name="TextBox 1092">
              <a:extLst>
                <a:ext uri="{FF2B5EF4-FFF2-40B4-BE49-F238E27FC236}">
                  <a16:creationId xmlns:a16="http://schemas.microsoft.com/office/drawing/2014/main" id="{79522409-58E3-4280-A241-7666A3949846}"/>
                </a:ext>
              </a:extLst>
            </p:cNvPr>
            <p:cNvSpPr txBox="1"/>
            <p:nvPr/>
          </p:nvSpPr>
          <p:spPr>
            <a:xfrm>
              <a:off x="12134294"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94" name="TextBox 1093">
              <a:extLst>
                <a:ext uri="{FF2B5EF4-FFF2-40B4-BE49-F238E27FC236}">
                  <a16:creationId xmlns:a16="http://schemas.microsoft.com/office/drawing/2014/main" id="{641DE391-80F7-4E2E-873C-18977AB5AB6F}"/>
                </a:ext>
              </a:extLst>
            </p:cNvPr>
            <p:cNvSpPr txBox="1"/>
            <p:nvPr/>
          </p:nvSpPr>
          <p:spPr>
            <a:xfrm>
              <a:off x="11939427"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95" name="TextBox 1094">
              <a:extLst>
                <a:ext uri="{FF2B5EF4-FFF2-40B4-BE49-F238E27FC236}">
                  <a16:creationId xmlns:a16="http://schemas.microsoft.com/office/drawing/2014/main" id="{EEE16FFC-9EE8-44F3-BAB6-03BE16A24C8C}"/>
                </a:ext>
              </a:extLst>
            </p:cNvPr>
            <p:cNvSpPr txBox="1"/>
            <p:nvPr/>
          </p:nvSpPr>
          <p:spPr>
            <a:xfrm>
              <a:off x="11744559" y="742111"/>
              <a:ext cx="185778" cy="176746"/>
            </a:xfrm>
            <a:prstGeom prst="rect">
              <a:avLst/>
            </a:prstGeom>
            <a:solidFill>
              <a:srgbClr val="0079A6"/>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96" name="TextBox 1095">
              <a:extLst>
                <a:ext uri="{FF2B5EF4-FFF2-40B4-BE49-F238E27FC236}">
                  <a16:creationId xmlns:a16="http://schemas.microsoft.com/office/drawing/2014/main" id="{DB2F94B4-E9DD-4602-88E8-C97DAE458141}"/>
                </a:ext>
              </a:extLst>
            </p:cNvPr>
            <p:cNvSpPr txBox="1"/>
            <p:nvPr/>
          </p:nvSpPr>
          <p:spPr>
            <a:xfrm>
              <a:off x="11549691"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97" name="TextBox 1096">
              <a:extLst>
                <a:ext uri="{FF2B5EF4-FFF2-40B4-BE49-F238E27FC236}">
                  <a16:creationId xmlns:a16="http://schemas.microsoft.com/office/drawing/2014/main" id="{63ABF17F-D949-4613-B163-644C171924A3}"/>
                </a:ext>
              </a:extLst>
            </p:cNvPr>
            <p:cNvSpPr txBox="1"/>
            <p:nvPr/>
          </p:nvSpPr>
          <p:spPr>
            <a:xfrm>
              <a:off x="11354823"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98" name="TextBox 1097">
              <a:extLst>
                <a:ext uri="{FF2B5EF4-FFF2-40B4-BE49-F238E27FC236}">
                  <a16:creationId xmlns:a16="http://schemas.microsoft.com/office/drawing/2014/main" id="{21AB64A5-2F22-4E3E-A6B8-7776F590EE3B}"/>
                </a:ext>
              </a:extLst>
            </p:cNvPr>
            <p:cNvSpPr txBox="1"/>
            <p:nvPr/>
          </p:nvSpPr>
          <p:spPr>
            <a:xfrm>
              <a:off x="12524030"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99" name="TextBox 1098">
              <a:extLst>
                <a:ext uri="{FF2B5EF4-FFF2-40B4-BE49-F238E27FC236}">
                  <a16:creationId xmlns:a16="http://schemas.microsoft.com/office/drawing/2014/main" id="{92C12C8E-DD40-4186-8306-0A74A6DFAFE4}"/>
                </a:ext>
              </a:extLst>
            </p:cNvPr>
            <p:cNvSpPr txBox="1"/>
            <p:nvPr/>
          </p:nvSpPr>
          <p:spPr>
            <a:xfrm>
              <a:off x="12329162"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100" name="TextBox 1099">
              <a:extLst>
                <a:ext uri="{FF2B5EF4-FFF2-40B4-BE49-F238E27FC236}">
                  <a16:creationId xmlns:a16="http://schemas.microsoft.com/office/drawing/2014/main" id="{014D6112-6B3B-4DEF-AD12-2BFEDABAA839}"/>
                </a:ext>
              </a:extLst>
            </p:cNvPr>
            <p:cNvSpPr txBox="1"/>
            <p:nvPr/>
          </p:nvSpPr>
          <p:spPr>
            <a:xfrm>
              <a:off x="12134294"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101" name="TextBox 1100">
              <a:extLst>
                <a:ext uri="{FF2B5EF4-FFF2-40B4-BE49-F238E27FC236}">
                  <a16:creationId xmlns:a16="http://schemas.microsoft.com/office/drawing/2014/main" id="{BF91B750-0D03-4573-A63D-4897D1537D62}"/>
                </a:ext>
              </a:extLst>
            </p:cNvPr>
            <p:cNvSpPr txBox="1"/>
            <p:nvPr/>
          </p:nvSpPr>
          <p:spPr>
            <a:xfrm>
              <a:off x="11939427"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102" name="TextBox 1101">
              <a:extLst>
                <a:ext uri="{FF2B5EF4-FFF2-40B4-BE49-F238E27FC236}">
                  <a16:creationId xmlns:a16="http://schemas.microsoft.com/office/drawing/2014/main" id="{821D1FC5-A9BD-4FA8-A7BE-33F67DD881F4}"/>
                </a:ext>
              </a:extLst>
            </p:cNvPr>
            <p:cNvSpPr txBox="1"/>
            <p:nvPr/>
          </p:nvSpPr>
          <p:spPr>
            <a:xfrm>
              <a:off x="11744559"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103" name="TextBox 1102">
              <a:extLst>
                <a:ext uri="{FF2B5EF4-FFF2-40B4-BE49-F238E27FC236}">
                  <a16:creationId xmlns:a16="http://schemas.microsoft.com/office/drawing/2014/main" id="{680F4CD9-C786-43C4-98A3-1CE41DECB818}"/>
                </a:ext>
              </a:extLst>
            </p:cNvPr>
            <p:cNvSpPr txBox="1"/>
            <p:nvPr/>
          </p:nvSpPr>
          <p:spPr>
            <a:xfrm>
              <a:off x="11549691"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1104" name="Graphic 4">
              <a:extLst>
                <a:ext uri="{FF2B5EF4-FFF2-40B4-BE49-F238E27FC236}">
                  <a16:creationId xmlns:a16="http://schemas.microsoft.com/office/drawing/2014/main" id="{F43A37F4-EC4C-49D7-9ADF-A190F9635B49}"/>
                </a:ext>
              </a:extLst>
            </p:cNvPr>
            <p:cNvGrpSpPr>
              <a:grpSpLocks noChangeAspect="1"/>
            </p:cNvGrpSpPr>
            <p:nvPr/>
          </p:nvGrpSpPr>
          <p:grpSpPr>
            <a:xfrm>
              <a:off x="11772106" y="767204"/>
              <a:ext cx="37357" cy="35885"/>
              <a:chOff x="8908530" y="3895668"/>
              <a:chExt cx="226843" cy="218332"/>
            </a:xfrm>
            <a:solidFill>
              <a:schemeClr val="bg1"/>
            </a:solidFill>
            <a:effectLst/>
          </p:grpSpPr>
          <p:sp>
            <p:nvSpPr>
              <p:cNvPr id="1155" name="Graphic 4">
                <a:extLst>
                  <a:ext uri="{FF2B5EF4-FFF2-40B4-BE49-F238E27FC236}">
                    <a16:creationId xmlns:a16="http://schemas.microsoft.com/office/drawing/2014/main" id="{5DE4D4F1-F313-4952-889A-9101B032E42C}"/>
                  </a:ext>
                </a:extLst>
              </p:cNvPr>
              <p:cNvSpPr/>
              <p:nvPr/>
            </p:nvSpPr>
            <p:spPr>
              <a:xfrm>
                <a:off x="8969754" y="3895668"/>
                <a:ext cx="111083" cy="82353"/>
              </a:xfrm>
              <a:custGeom>
                <a:avLst/>
                <a:gdLst>
                  <a:gd name="connsiteX0" fmla="*/ 68812 w 111083"/>
                  <a:gd name="connsiteY0" fmla="*/ 63840 h 82353"/>
                  <a:gd name="connsiteX1" fmla="*/ 61144 w 111083"/>
                  <a:gd name="connsiteY1" fmla="*/ 68947 h 82353"/>
                  <a:gd name="connsiteX2" fmla="*/ 61144 w 111083"/>
                  <a:gd name="connsiteY2" fmla="*/ 68947 h 82353"/>
                  <a:gd name="connsiteX3" fmla="*/ 66256 w 111083"/>
                  <a:gd name="connsiteY3" fmla="*/ 76608 h 82353"/>
                  <a:gd name="connsiteX4" fmla="*/ 66256 w 111083"/>
                  <a:gd name="connsiteY4" fmla="*/ 76608 h 82353"/>
                  <a:gd name="connsiteX5" fmla="*/ 97566 w 111083"/>
                  <a:gd name="connsiteY5" fmla="*/ 82354 h 82353"/>
                  <a:gd name="connsiteX6" fmla="*/ 98844 w 111083"/>
                  <a:gd name="connsiteY6" fmla="*/ 82354 h 82353"/>
                  <a:gd name="connsiteX7" fmla="*/ 102679 w 111083"/>
                  <a:gd name="connsiteY7" fmla="*/ 81077 h 82353"/>
                  <a:gd name="connsiteX8" fmla="*/ 105234 w 111083"/>
                  <a:gd name="connsiteY8" fmla="*/ 77246 h 82353"/>
                  <a:gd name="connsiteX9" fmla="*/ 110985 w 111083"/>
                  <a:gd name="connsiteY9" fmla="*/ 45965 h 82353"/>
                  <a:gd name="connsiteX10" fmla="*/ 105874 w 111083"/>
                  <a:gd name="connsiteY10" fmla="*/ 38304 h 82353"/>
                  <a:gd name="connsiteX11" fmla="*/ 98205 w 111083"/>
                  <a:gd name="connsiteY11" fmla="*/ 43411 h 82353"/>
                  <a:gd name="connsiteX12" fmla="*/ 98205 w 111083"/>
                  <a:gd name="connsiteY12" fmla="*/ 43411 h 82353"/>
                  <a:gd name="connsiteX13" fmla="*/ 95649 w 111083"/>
                  <a:gd name="connsiteY13" fmla="*/ 58094 h 82353"/>
                  <a:gd name="connsiteX14" fmla="*/ 63700 w 111083"/>
                  <a:gd name="connsiteY14" fmla="*/ 3192 h 82353"/>
                  <a:gd name="connsiteX15" fmla="*/ 57949 w 111083"/>
                  <a:gd name="connsiteY15" fmla="*/ 0 h 82353"/>
                  <a:gd name="connsiteX16" fmla="*/ 45169 w 111083"/>
                  <a:gd name="connsiteY16" fmla="*/ 0 h 82353"/>
                  <a:gd name="connsiteX17" fmla="*/ 39418 w 111083"/>
                  <a:gd name="connsiteY17" fmla="*/ 3192 h 82353"/>
                  <a:gd name="connsiteX18" fmla="*/ 1079 w 111083"/>
                  <a:gd name="connsiteY18" fmla="*/ 68947 h 82353"/>
                  <a:gd name="connsiteX19" fmla="*/ 2995 w 111083"/>
                  <a:gd name="connsiteY19" fmla="*/ 77885 h 82353"/>
                  <a:gd name="connsiteX20" fmla="*/ 11941 w 111083"/>
                  <a:gd name="connsiteY20" fmla="*/ 75970 h 82353"/>
                  <a:gd name="connsiteX21" fmla="*/ 11941 w 111083"/>
                  <a:gd name="connsiteY21" fmla="*/ 75331 h 82353"/>
                  <a:gd name="connsiteX22" fmla="*/ 48364 w 111083"/>
                  <a:gd name="connsiteY22" fmla="*/ 12768 h 82353"/>
                  <a:gd name="connsiteX23" fmla="*/ 54115 w 111083"/>
                  <a:gd name="connsiteY23" fmla="*/ 12768 h 82353"/>
                  <a:gd name="connsiteX24" fmla="*/ 85425 w 111083"/>
                  <a:gd name="connsiteY24" fmla="*/ 67032 h 82353"/>
                  <a:gd name="connsiteX25" fmla="*/ 68812 w 111083"/>
                  <a:gd name="connsiteY25" fmla="*/ 63840 h 8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083" h="82353">
                    <a:moveTo>
                      <a:pt x="68812" y="63840"/>
                    </a:moveTo>
                    <a:cubicBezTo>
                      <a:pt x="65617" y="63202"/>
                      <a:pt x="61783" y="65755"/>
                      <a:pt x="61144" y="68947"/>
                    </a:cubicBezTo>
                    <a:cubicBezTo>
                      <a:pt x="61144" y="68947"/>
                      <a:pt x="61144" y="68947"/>
                      <a:pt x="61144" y="68947"/>
                    </a:cubicBezTo>
                    <a:cubicBezTo>
                      <a:pt x="60505" y="72139"/>
                      <a:pt x="63061" y="75970"/>
                      <a:pt x="66256" y="76608"/>
                    </a:cubicBezTo>
                    <a:cubicBezTo>
                      <a:pt x="66256" y="76608"/>
                      <a:pt x="66256" y="76608"/>
                      <a:pt x="66256" y="76608"/>
                    </a:cubicBezTo>
                    <a:lnTo>
                      <a:pt x="97566" y="82354"/>
                    </a:lnTo>
                    <a:lnTo>
                      <a:pt x="98844" y="82354"/>
                    </a:lnTo>
                    <a:cubicBezTo>
                      <a:pt x="100123" y="82354"/>
                      <a:pt x="101400" y="81715"/>
                      <a:pt x="102679" y="81077"/>
                    </a:cubicBezTo>
                    <a:cubicBezTo>
                      <a:pt x="103956" y="79800"/>
                      <a:pt x="105234" y="78523"/>
                      <a:pt x="105234" y="77246"/>
                    </a:cubicBezTo>
                    <a:lnTo>
                      <a:pt x="110985" y="45965"/>
                    </a:lnTo>
                    <a:cubicBezTo>
                      <a:pt x="111624" y="42135"/>
                      <a:pt x="109069" y="38943"/>
                      <a:pt x="105874" y="38304"/>
                    </a:cubicBezTo>
                    <a:cubicBezTo>
                      <a:pt x="102039" y="37666"/>
                      <a:pt x="98844" y="40219"/>
                      <a:pt x="98205" y="43411"/>
                    </a:cubicBezTo>
                    <a:lnTo>
                      <a:pt x="98205" y="43411"/>
                    </a:lnTo>
                    <a:lnTo>
                      <a:pt x="95649" y="58094"/>
                    </a:lnTo>
                    <a:lnTo>
                      <a:pt x="63700" y="3192"/>
                    </a:lnTo>
                    <a:cubicBezTo>
                      <a:pt x="62422" y="1277"/>
                      <a:pt x="60505" y="0"/>
                      <a:pt x="57949" y="0"/>
                    </a:cubicBezTo>
                    <a:lnTo>
                      <a:pt x="45169" y="0"/>
                    </a:lnTo>
                    <a:cubicBezTo>
                      <a:pt x="42613" y="0"/>
                      <a:pt x="40696" y="1277"/>
                      <a:pt x="39418" y="3192"/>
                    </a:cubicBezTo>
                    <a:lnTo>
                      <a:pt x="1079" y="68947"/>
                    </a:lnTo>
                    <a:cubicBezTo>
                      <a:pt x="-839" y="72139"/>
                      <a:pt x="-200" y="75970"/>
                      <a:pt x="2995" y="77885"/>
                    </a:cubicBezTo>
                    <a:cubicBezTo>
                      <a:pt x="6190" y="79800"/>
                      <a:pt x="10025" y="79162"/>
                      <a:pt x="11941" y="75970"/>
                    </a:cubicBezTo>
                    <a:cubicBezTo>
                      <a:pt x="11941" y="75970"/>
                      <a:pt x="11941" y="75970"/>
                      <a:pt x="11941" y="75331"/>
                    </a:cubicBezTo>
                    <a:lnTo>
                      <a:pt x="48364" y="12768"/>
                    </a:lnTo>
                    <a:lnTo>
                      <a:pt x="54115" y="12768"/>
                    </a:lnTo>
                    <a:lnTo>
                      <a:pt x="85425" y="67032"/>
                    </a:lnTo>
                    <a:lnTo>
                      <a:pt x="68812" y="6384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56" name="Graphic 4">
                <a:extLst>
                  <a:ext uri="{FF2B5EF4-FFF2-40B4-BE49-F238E27FC236}">
                    <a16:creationId xmlns:a16="http://schemas.microsoft.com/office/drawing/2014/main" id="{D2C5118B-E8E5-4AB8-AFD3-A1AE9881E9D6}"/>
                  </a:ext>
                </a:extLst>
              </p:cNvPr>
              <p:cNvSpPr/>
              <p:nvPr/>
            </p:nvSpPr>
            <p:spPr>
              <a:xfrm>
                <a:off x="8908530" y="3997333"/>
                <a:ext cx="96807" cy="94961"/>
              </a:xfrm>
              <a:custGeom>
                <a:avLst/>
                <a:gdLst>
                  <a:gd name="connsiteX0" fmla="*/ 91696 w 96807"/>
                  <a:gd name="connsiteY0" fmla="*/ 80917 h 94961"/>
                  <a:gd name="connsiteX1" fmla="*/ 16934 w 96807"/>
                  <a:gd name="connsiteY1" fmla="*/ 80917 h 94961"/>
                  <a:gd name="connsiteX2" fmla="*/ 14378 w 96807"/>
                  <a:gd name="connsiteY2" fmla="*/ 76448 h 94961"/>
                  <a:gd name="connsiteX3" fmla="*/ 46327 w 96807"/>
                  <a:gd name="connsiteY3" fmla="*/ 22184 h 94961"/>
                  <a:gd name="connsiteX4" fmla="*/ 52078 w 96807"/>
                  <a:gd name="connsiteY4" fmla="*/ 38783 h 94961"/>
                  <a:gd name="connsiteX5" fmla="*/ 57829 w 96807"/>
                  <a:gd name="connsiteY5" fmla="*/ 43251 h 94961"/>
                  <a:gd name="connsiteX6" fmla="*/ 59746 w 96807"/>
                  <a:gd name="connsiteY6" fmla="*/ 42613 h 94961"/>
                  <a:gd name="connsiteX7" fmla="*/ 63580 w 96807"/>
                  <a:gd name="connsiteY7" fmla="*/ 34314 h 94961"/>
                  <a:gd name="connsiteX8" fmla="*/ 52717 w 96807"/>
                  <a:gd name="connsiteY8" fmla="*/ 4309 h 94961"/>
                  <a:gd name="connsiteX9" fmla="*/ 49522 w 96807"/>
                  <a:gd name="connsiteY9" fmla="*/ 479 h 94961"/>
                  <a:gd name="connsiteX10" fmla="*/ 44410 w 96807"/>
                  <a:gd name="connsiteY10" fmla="*/ 479 h 94961"/>
                  <a:gd name="connsiteX11" fmla="*/ 14378 w 96807"/>
                  <a:gd name="connsiteY11" fmla="*/ 11332 h 94961"/>
                  <a:gd name="connsiteX12" fmla="*/ 11183 w 96807"/>
                  <a:gd name="connsiteY12" fmla="*/ 19631 h 94961"/>
                  <a:gd name="connsiteX13" fmla="*/ 18850 w 96807"/>
                  <a:gd name="connsiteY13" fmla="*/ 23461 h 94961"/>
                  <a:gd name="connsiteX14" fmla="*/ 33547 w 96807"/>
                  <a:gd name="connsiteY14" fmla="*/ 18354 h 94961"/>
                  <a:gd name="connsiteX15" fmla="*/ 959 w 96807"/>
                  <a:gd name="connsiteY15" fmla="*/ 73894 h 94961"/>
                  <a:gd name="connsiteX16" fmla="*/ 959 w 96807"/>
                  <a:gd name="connsiteY16" fmla="*/ 80278 h 94961"/>
                  <a:gd name="connsiteX17" fmla="*/ 6709 w 96807"/>
                  <a:gd name="connsiteY17" fmla="*/ 91770 h 94961"/>
                  <a:gd name="connsiteX18" fmla="*/ 12460 w 96807"/>
                  <a:gd name="connsiteY18" fmla="*/ 94962 h 94961"/>
                  <a:gd name="connsiteX19" fmla="*/ 90418 w 96807"/>
                  <a:gd name="connsiteY19" fmla="*/ 94962 h 94961"/>
                  <a:gd name="connsiteX20" fmla="*/ 96808 w 96807"/>
                  <a:gd name="connsiteY20" fmla="*/ 88578 h 94961"/>
                  <a:gd name="connsiteX21" fmla="*/ 91696 w 96807"/>
                  <a:gd name="connsiteY21" fmla="*/ 80917 h 94961"/>
                  <a:gd name="connsiteX22" fmla="*/ 91696 w 96807"/>
                  <a:gd name="connsiteY22" fmla="*/ 80917 h 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6807" h="94961">
                    <a:moveTo>
                      <a:pt x="91696" y="80917"/>
                    </a:moveTo>
                    <a:lnTo>
                      <a:pt x="16934" y="80917"/>
                    </a:lnTo>
                    <a:lnTo>
                      <a:pt x="14378" y="76448"/>
                    </a:lnTo>
                    <a:lnTo>
                      <a:pt x="46327" y="22184"/>
                    </a:lnTo>
                    <a:lnTo>
                      <a:pt x="52078" y="38783"/>
                    </a:lnTo>
                    <a:cubicBezTo>
                      <a:pt x="52717" y="41336"/>
                      <a:pt x="55273" y="43251"/>
                      <a:pt x="57829" y="43251"/>
                    </a:cubicBezTo>
                    <a:cubicBezTo>
                      <a:pt x="58468" y="43251"/>
                      <a:pt x="59107" y="43251"/>
                      <a:pt x="59746" y="42613"/>
                    </a:cubicBezTo>
                    <a:cubicBezTo>
                      <a:pt x="62941" y="41336"/>
                      <a:pt x="64858" y="37506"/>
                      <a:pt x="63580" y="34314"/>
                    </a:cubicBezTo>
                    <a:lnTo>
                      <a:pt x="52717" y="4309"/>
                    </a:lnTo>
                    <a:cubicBezTo>
                      <a:pt x="52078" y="3032"/>
                      <a:pt x="50800" y="1117"/>
                      <a:pt x="49522" y="479"/>
                    </a:cubicBezTo>
                    <a:cubicBezTo>
                      <a:pt x="48244" y="-160"/>
                      <a:pt x="46327" y="-160"/>
                      <a:pt x="44410" y="479"/>
                    </a:cubicBezTo>
                    <a:lnTo>
                      <a:pt x="14378" y="11332"/>
                    </a:lnTo>
                    <a:cubicBezTo>
                      <a:pt x="11183" y="12608"/>
                      <a:pt x="9904" y="16439"/>
                      <a:pt x="11183" y="19631"/>
                    </a:cubicBezTo>
                    <a:cubicBezTo>
                      <a:pt x="12460" y="22823"/>
                      <a:pt x="15655" y="24099"/>
                      <a:pt x="18850" y="23461"/>
                    </a:cubicBezTo>
                    <a:lnTo>
                      <a:pt x="33547" y="18354"/>
                    </a:lnTo>
                    <a:lnTo>
                      <a:pt x="959" y="73894"/>
                    </a:lnTo>
                    <a:cubicBezTo>
                      <a:pt x="-320" y="75810"/>
                      <a:pt x="-320" y="78363"/>
                      <a:pt x="959" y="80278"/>
                    </a:cubicBezTo>
                    <a:lnTo>
                      <a:pt x="6709" y="91770"/>
                    </a:lnTo>
                    <a:cubicBezTo>
                      <a:pt x="7988" y="93685"/>
                      <a:pt x="9904" y="94962"/>
                      <a:pt x="12460" y="94962"/>
                    </a:cubicBezTo>
                    <a:lnTo>
                      <a:pt x="90418" y="94962"/>
                    </a:lnTo>
                    <a:cubicBezTo>
                      <a:pt x="94252" y="94962"/>
                      <a:pt x="96808" y="92408"/>
                      <a:pt x="96808" y="88578"/>
                    </a:cubicBezTo>
                    <a:cubicBezTo>
                      <a:pt x="96808" y="84747"/>
                      <a:pt x="95529" y="81555"/>
                      <a:pt x="91696" y="80917"/>
                    </a:cubicBezTo>
                    <a:lnTo>
                      <a:pt x="91696" y="80917"/>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57" name="Graphic 4">
                <a:extLst>
                  <a:ext uri="{FF2B5EF4-FFF2-40B4-BE49-F238E27FC236}">
                    <a16:creationId xmlns:a16="http://schemas.microsoft.com/office/drawing/2014/main" id="{D3A23033-8AD1-4DE3-8E34-A6EDEAE82F2C}"/>
                  </a:ext>
                </a:extLst>
              </p:cNvPr>
              <p:cNvSpPr/>
              <p:nvPr/>
            </p:nvSpPr>
            <p:spPr>
              <a:xfrm>
                <a:off x="9030259" y="4001153"/>
                <a:ext cx="105114" cy="112847"/>
              </a:xfrm>
              <a:custGeom>
                <a:avLst/>
                <a:gdLst>
                  <a:gd name="connsiteX0" fmla="*/ 64539 w 105114"/>
                  <a:gd name="connsiteY0" fmla="*/ 3681 h 112847"/>
                  <a:gd name="connsiteX1" fmla="*/ 56232 w 105114"/>
                  <a:gd name="connsiteY1" fmla="*/ 489 h 112847"/>
                  <a:gd name="connsiteX2" fmla="*/ 53037 w 105114"/>
                  <a:gd name="connsiteY2" fmla="*/ 8788 h 112847"/>
                  <a:gd name="connsiteX3" fmla="*/ 53675 w 105114"/>
                  <a:gd name="connsiteY3" fmla="*/ 10065 h 112847"/>
                  <a:gd name="connsiteX4" fmla="*/ 90737 w 105114"/>
                  <a:gd name="connsiteY4" fmla="*/ 72628 h 112847"/>
                  <a:gd name="connsiteX5" fmla="*/ 88820 w 105114"/>
                  <a:gd name="connsiteY5" fmla="*/ 77097 h 112847"/>
                  <a:gd name="connsiteX6" fmla="*/ 22365 w 105114"/>
                  <a:gd name="connsiteY6" fmla="*/ 77097 h 112847"/>
                  <a:gd name="connsiteX7" fmla="*/ 33228 w 105114"/>
                  <a:gd name="connsiteY7" fmla="*/ 66244 h 112847"/>
                  <a:gd name="connsiteX8" fmla="*/ 32589 w 105114"/>
                  <a:gd name="connsiteY8" fmla="*/ 57307 h 112847"/>
                  <a:gd name="connsiteX9" fmla="*/ 24282 w 105114"/>
                  <a:gd name="connsiteY9" fmla="*/ 57307 h 112847"/>
                  <a:gd name="connsiteX10" fmla="*/ 1917 w 105114"/>
                  <a:gd name="connsiteY10" fmla="*/ 79650 h 112847"/>
                  <a:gd name="connsiteX11" fmla="*/ 1917 w 105114"/>
                  <a:gd name="connsiteY11" fmla="*/ 88588 h 112847"/>
                  <a:gd name="connsiteX12" fmla="*/ 24282 w 105114"/>
                  <a:gd name="connsiteY12" fmla="*/ 110932 h 112847"/>
                  <a:gd name="connsiteX13" fmla="*/ 33228 w 105114"/>
                  <a:gd name="connsiteY13" fmla="*/ 110932 h 112847"/>
                  <a:gd name="connsiteX14" fmla="*/ 33228 w 105114"/>
                  <a:gd name="connsiteY14" fmla="*/ 101994 h 112847"/>
                  <a:gd name="connsiteX15" fmla="*/ 33228 w 105114"/>
                  <a:gd name="connsiteY15" fmla="*/ 101994 h 112847"/>
                  <a:gd name="connsiteX16" fmla="*/ 20448 w 105114"/>
                  <a:gd name="connsiteY16" fmla="*/ 89226 h 112847"/>
                  <a:gd name="connsiteX17" fmla="*/ 92654 w 105114"/>
                  <a:gd name="connsiteY17" fmla="*/ 89226 h 112847"/>
                  <a:gd name="connsiteX18" fmla="*/ 98405 w 105114"/>
                  <a:gd name="connsiteY18" fmla="*/ 86034 h 112847"/>
                  <a:gd name="connsiteX19" fmla="*/ 104156 w 105114"/>
                  <a:gd name="connsiteY19" fmla="*/ 74543 h 112847"/>
                  <a:gd name="connsiteX20" fmla="*/ 104156 w 105114"/>
                  <a:gd name="connsiteY20" fmla="*/ 68159 h 112847"/>
                  <a:gd name="connsiteX21" fmla="*/ 64539 w 105114"/>
                  <a:gd name="connsiteY21" fmla="*/ 3681 h 1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114" h="112847">
                    <a:moveTo>
                      <a:pt x="64539" y="3681"/>
                    </a:moveTo>
                    <a:cubicBezTo>
                      <a:pt x="63260" y="489"/>
                      <a:pt x="59427" y="-788"/>
                      <a:pt x="56232" y="489"/>
                    </a:cubicBezTo>
                    <a:cubicBezTo>
                      <a:pt x="53037" y="1766"/>
                      <a:pt x="51759" y="5596"/>
                      <a:pt x="53037" y="8788"/>
                    </a:cubicBezTo>
                    <a:cubicBezTo>
                      <a:pt x="53037" y="9427"/>
                      <a:pt x="53675" y="9427"/>
                      <a:pt x="53675" y="10065"/>
                    </a:cubicBezTo>
                    <a:lnTo>
                      <a:pt x="90737" y="72628"/>
                    </a:lnTo>
                    <a:lnTo>
                      <a:pt x="88820" y="77097"/>
                    </a:lnTo>
                    <a:lnTo>
                      <a:pt x="22365" y="77097"/>
                    </a:lnTo>
                    <a:lnTo>
                      <a:pt x="33228" y="66244"/>
                    </a:lnTo>
                    <a:cubicBezTo>
                      <a:pt x="35784" y="63690"/>
                      <a:pt x="35144" y="59222"/>
                      <a:pt x="32589" y="57307"/>
                    </a:cubicBezTo>
                    <a:cubicBezTo>
                      <a:pt x="30033" y="55391"/>
                      <a:pt x="26838" y="55391"/>
                      <a:pt x="24282" y="57307"/>
                    </a:cubicBezTo>
                    <a:lnTo>
                      <a:pt x="1917" y="79650"/>
                    </a:lnTo>
                    <a:cubicBezTo>
                      <a:pt x="-639" y="82204"/>
                      <a:pt x="-639" y="86034"/>
                      <a:pt x="1917" y="88588"/>
                    </a:cubicBezTo>
                    <a:lnTo>
                      <a:pt x="24282" y="110932"/>
                    </a:lnTo>
                    <a:cubicBezTo>
                      <a:pt x="26838" y="113486"/>
                      <a:pt x="30672" y="113486"/>
                      <a:pt x="33228" y="110932"/>
                    </a:cubicBezTo>
                    <a:cubicBezTo>
                      <a:pt x="35784" y="108378"/>
                      <a:pt x="35784" y="104548"/>
                      <a:pt x="33228" y="101994"/>
                    </a:cubicBezTo>
                    <a:lnTo>
                      <a:pt x="33228" y="101994"/>
                    </a:lnTo>
                    <a:lnTo>
                      <a:pt x="20448" y="89226"/>
                    </a:lnTo>
                    <a:lnTo>
                      <a:pt x="92654" y="89226"/>
                    </a:lnTo>
                    <a:cubicBezTo>
                      <a:pt x="95210" y="89226"/>
                      <a:pt x="97127" y="87950"/>
                      <a:pt x="98405" y="86034"/>
                    </a:cubicBezTo>
                    <a:lnTo>
                      <a:pt x="104156" y="74543"/>
                    </a:lnTo>
                    <a:cubicBezTo>
                      <a:pt x="105434" y="72628"/>
                      <a:pt x="105434" y="70074"/>
                      <a:pt x="104156" y="68159"/>
                    </a:cubicBezTo>
                    <a:lnTo>
                      <a:pt x="64539" y="36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1105" name="Graphic 4">
              <a:extLst>
                <a:ext uri="{FF2B5EF4-FFF2-40B4-BE49-F238E27FC236}">
                  <a16:creationId xmlns:a16="http://schemas.microsoft.com/office/drawing/2014/main" id="{BB8991B8-3C22-4DDD-96C4-C29C322A3F92}"/>
                </a:ext>
              </a:extLst>
            </p:cNvPr>
            <p:cNvSpPr/>
            <p:nvPr/>
          </p:nvSpPr>
          <p:spPr>
            <a:xfrm>
              <a:off x="11381802" y="770300"/>
              <a:ext cx="41478" cy="27452"/>
            </a:xfrm>
            <a:custGeom>
              <a:avLst/>
              <a:gdLst>
                <a:gd name="connsiteX0" fmla="*/ 188503 w 232974"/>
                <a:gd name="connsiteY0" fmla="*/ 62563 h 154492"/>
                <a:gd name="connsiteX1" fmla="*/ 171889 w 232974"/>
                <a:gd name="connsiteY1" fmla="*/ 65755 h 154492"/>
                <a:gd name="connsiteX2" fmla="*/ 154636 w 232974"/>
                <a:gd name="connsiteY2" fmla="*/ 35112 h 154492"/>
                <a:gd name="connsiteX3" fmla="*/ 161026 w 232974"/>
                <a:gd name="connsiteY3" fmla="*/ 20429 h 154492"/>
                <a:gd name="connsiteX4" fmla="*/ 172528 w 232974"/>
                <a:gd name="connsiteY4" fmla="*/ 20429 h 154492"/>
                <a:gd name="connsiteX5" fmla="*/ 178918 w 232974"/>
                <a:gd name="connsiteY5" fmla="*/ 14045 h 154492"/>
                <a:gd name="connsiteX6" fmla="*/ 172528 w 232974"/>
                <a:gd name="connsiteY6" fmla="*/ 7661 h 154492"/>
                <a:gd name="connsiteX7" fmla="*/ 141217 w 232974"/>
                <a:gd name="connsiteY7" fmla="*/ 7661 h 154492"/>
                <a:gd name="connsiteX8" fmla="*/ 134828 w 232974"/>
                <a:gd name="connsiteY8" fmla="*/ 14045 h 154492"/>
                <a:gd name="connsiteX9" fmla="*/ 141217 w 232974"/>
                <a:gd name="connsiteY9" fmla="*/ 20429 h 154492"/>
                <a:gd name="connsiteX10" fmla="*/ 147607 w 232974"/>
                <a:gd name="connsiteY10" fmla="*/ 20429 h 154492"/>
                <a:gd name="connsiteX11" fmla="*/ 143134 w 232974"/>
                <a:gd name="connsiteY11" fmla="*/ 31282 h 154492"/>
                <a:gd name="connsiteX12" fmla="*/ 77318 w 232974"/>
                <a:gd name="connsiteY12" fmla="*/ 31282 h 154492"/>
                <a:gd name="connsiteX13" fmla="*/ 83069 w 232974"/>
                <a:gd name="connsiteY13" fmla="*/ 12768 h 154492"/>
                <a:gd name="connsiteX14" fmla="*/ 93932 w 232974"/>
                <a:gd name="connsiteY14" fmla="*/ 12768 h 154492"/>
                <a:gd name="connsiteX15" fmla="*/ 100322 w 232974"/>
                <a:gd name="connsiteY15" fmla="*/ 6384 h 154492"/>
                <a:gd name="connsiteX16" fmla="*/ 93932 w 232974"/>
                <a:gd name="connsiteY16" fmla="*/ 0 h 154492"/>
                <a:gd name="connsiteX17" fmla="*/ 77957 w 232974"/>
                <a:gd name="connsiteY17" fmla="*/ 0 h 154492"/>
                <a:gd name="connsiteX18" fmla="*/ 71567 w 232974"/>
                <a:gd name="connsiteY18" fmla="*/ 4469 h 154492"/>
                <a:gd name="connsiteX19" fmla="*/ 53675 w 232974"/>
                <a:gd name="connsiteY19" fmla="*/ 63201 h 154492"/>
                <a:gd name="connsiteX20" fmla="*/ 46646 w 232974"/>
                <a:gd name="connsiteY20" fmla="*/ 62563 h 154492"/>
                <a:gd name="connsiteX21" fmla="*/ 0 w 232974"/>
                <a:gd name="connsiteY21" fmla="*/ 107889 h 154492"/>
                <a:gd name="connsiteX22" fmla="*/ 45368 w 232974"/>
                <a:gd name="connsiteY22" fmla="*/ 154492 h 154492"/>
                <a:gd name="connsiteX23" fmla="*/ 92015 w 232974"/>
                <a:gd name="connsiteY23" fmla="*/ 109166 h 154492"/>
                <a:gd name="connsiteX24" fmla="*/ 65816 w 232974"/>
                <a:gd name="connsiteY24" fmla="*/ 67032 h 154492"/>
                <a:gd name="connsiteX25" fmla="*/ 70928 w 232974"/>
                <a:gd name="connsiteY25" fmla="*/ 50434 h 154492"/>
                <a:gd name="connsiteX26" fmla="*/ 111824 w 232974"/>
                <a:gd name="connsiteY26" fmla="*/ 111720 h 154492"/>
                <a:gd name="connsiteX27" fmla="*/ 112463 w 232974"/>
                <a:gd name="connsiteY27" fmla="*/ 112358 h 154492"/>
                <a:gd name="connsiteX28" fmla="*/ 112463 w 232974"/>
                <a:gd name="connsiteY28" fmla="*/ 112358 h 154492"/>
                <a:gd name="connsiteX29" fmla="*/ 112463 w 232974"/>
                <a:gd name="connsiteY29" fmla="*/ 112358 h 154492"/>
                <a:gd name="connsiteX30" fmla="*/ 114380 w 232974"/>
                <a:gd name="connsiteY30" fmla="*/ 113635 h 154492"/>
                <a:gd name="connsiteX31" fmla="*/ 114380 w 232974"/>
                <a:gd name="connsiteY31" fmla="*/ 113635 h 154492"/>
                <a:gd name="connsiteX32" fmla="*/ 114380 w 232974"/>
                <a:gd name="connsiteY32" fmla="*/ 113635 h 154492"/>
                <a:gd name="connsiteX33" fmla="*/ 116297 w 232974"/>
                <a:gd name="connsiteY33" fmla="*/ 114273 h 154492"/>
                <a:gd name="connsiteX34" fmla="*/ 141856 w 232974"/>
                <a:gd name="connsiteY34" fmla="*/ 114273 h 154492"/>
                <a:gd name="connsiteX35" fmla="*/ 193615 w 232974"/>
                <a:gd name="connsiteY35" fmla="*/ 153216 h 154492"/>
                <a:gd name="connsiteX36" fmla="*/ 232593 w 232974"/>
                <a:gd name="connsiteY36" fmla="*/ 101505 h 154492"/>
                <a:gd name="connsiteX37" fmla="*/ 187225 w 232974"/>
                <a:gd name="connsiteY37" fmla="*/ 62563 h 154492"/>
                <a:gd name="connsiteX38" fmla="*/ 188503 w 232974"/>
                <a:gd name="connsiteY38" fmla="*/ 62563 h 154492"/>
                <a:gd name="connsiteX39" fmla="*/ 79874 w 232974"/>
                <a:gd name="connsiteY39" fmla="*/ 107889 h 154492"/>
                <a:gd name="connsiteX40" fmla="*/ 46646 w 232974"/>
                <a:gd name="connsiteY40" fmla="*/ 141086 h 154492"/>
                <a:gd name="connsiteX41" fmla="*/ 13419 w 232974"/>
                <a:gd name="connsiteY41" fmla="*/ 107889 h 154492"/>
                <a:gd name="connsiteX42" fmla="*/ 46646 w 232974"/>
                <a:gd name="connsiteY42" fmla="*/ 74693 h 154492"/>
                <a:gd name="connsiteX43" fmla="*/ 46646 w 232974"/>
                <a:gd name="connsiteY43" fmla="*/ 74693 h 154492"/>
                <a:gd name="connsiteX44" fmla="*/ 49841 w 232974"/>
                <a:gd name="connsiteY44" fmla="*/ 75331 h 154492"/>
                <a:gd name="connsiteX45" fmla="*/ 40257 w 232974"/>
                <a:gd name="connsiteY45" fmla="*/ 105974 h 154492"/>
                <a:gd name="connsiteX46" fmla="*/ 44730 w 232974"/>
                <a:gd name="connsiteY46" fmla="*/ 113635 h 154492"/>
                <a:gd name="connsiteX47" fmla="*/ 46646 w 232974"/>
                <a:gd name="connsiteY47" fmla="*/ 113635 h 154492"/>
                <a:gd name="connsiteX48" fmla="*/ 53036 w 232974"/>
                <a:gd name="connsiteY48" fmla="*/ 109166 h 154492"/>
                <a:gd name="connsiteX49" fmla="*/ 62621 w 232974"/>
                <a:gd name="connsiteY49" fmla="*/ 78523 h 154492"/>
                <a:gd name="connsiteX50" fmla="*/ 79874 w 232974"/>
                <a:gd name="connsiteY50" fmla="*/ 107889 h 154492"/>
                <a:gd name="connsiteX51" fmla="*/ 79874 w 232974"/>
                <a:gd name="connsiteY51" fmla="*/ 107889 h 154492"/>
                <a:gd name="connsiteX52" fmla="*/ 161026 w 232974"/>
                <a:gd name="connsiteY52" fmla="*/ 71501 h 154492"/>
                <a:gd name="connsiteX53" fmla="*/ 143134 w 232974"/>
                <a:gd name="connsiteY53" fmla="*/ 101505 h 154492"/>
                <a:gd name="connsiteX54" fmla="*/ 127160 w 232974"/>
                <a:gd name="connsiteY54" fmla="*/ 101505 h 154492"/>
                <a:gd name="connsiteX55" fmla="*/ 148885 w 232974"/>
                <a:gd name="connsiteY55" fmla="*/ 49795 h 154492"/>
                <a:gd name="connsiteX56" fmla="*/ 161026 w 232974"/>
                <a:gd name="connsiteY56" fmla="*/ 71501 h 154492"/>
                <a:gd name="connsiteX57" fmla="*/ 177640 w 232974"/>
                <a:gd name="connsiteY57" fmla="*/ 101505 h 154492"/>
                <a:gd name="connsiteX58" fmla="*/ 155914 w 232974"/>
                <a:gd name="connsiteY58" fmla="*/ 101505 h 154492"/>
                <a:gd name="connsiteX59" fmla="*/ 166777 w 232974"/>
                <a:gd name="connsiteY59" fmla="*/ 82992 h 154492"/>
                <a:gd name="connsiteX60" fmla="*/ 177640 w 232974"/>
                <a:gd name="connsiteY60" fmla="*/ 101505 h 154492"/>
                <a:gd name="connsiteX61" fmla="*/ 116297 w 232974"/>
                <a:gd name="connsiteY61" fmla="*/ 94483 h 154492"/>
                <a:gd name="connsiteX62" fmla="*/ 82430 w 232974"/>
                <a:gd name="connsiteY62" fmla="*/ 43411 h 154492"/>
                <a:gd name="connsiteX63" fmla="*/ 137384 w 232974"/>
                <a:gd name="connsiteY63" fmla="*/ 43411 h 154492"/>
                <a:gd name="connsiteX64" fmla="*/ 116297 w 232974"/>
                <a:gd name="connsiteY64" fmla="*/ 94483 h 154492"/>
                <a:gd name="connsiteX65" fmla="*/ 188503 w 232974"/>
                <a:gd name="connsiteY65" fmla="*/ 141086 h 154492"/>
                <a:gd name="connsiteX66" fmla="*/ 155914 w 232974"/>
                <a:gd name="connsiteY66" fmla="*/ 114912 h 154492"/>
                <a:gd name="connsiteX67" fmla="*/ 188503 w 232974"/>
                <a:gd name="connsiteY67" fmla="*/ 114912 h 154492"/>
                <a:gd name="connsiteX68" fmla="*/ 194893 w 232974"/>
                <a:gd name="connsiteY68" fmla="*/ 108528 h 154492"/>
                <a:gd name="connsiteX69" fmla="*/ 194254 w 232974"/>
                <a:gd name="connsiteY69" fmla="*/ 105336 h 154492"/>
                <a:gd name="connsiteX70" fmla="*/ 178918 w 232974"/>
                <a:gd name="connsiteY70" fmla="*/ 77246 h 154492"/>
                <a:gd name="connsiteX71" fmla="*/ 189142 w 232974"/>
                <a:gd name="connsiteY71" fmla="*/ 75331 h 154492"/>
                <a:gd name="connsiteX72" fmla="*/ 220453 w 232974"/>
                <a:gd name="connsiteY72" fmla="*/ 109805 h 154492"/>
                <a:gd name="connsiteX73" fmla="*/ 188503 w 232974"/>
                <a:gd name="connsiteY73" fmla="*/ 141086 h 15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32974" h="154492">
                  <a:moveTo>
                    <a:pt x="188503" y="62563"/>
                  </a:moveTo>
                  <a:cubicBezTo>
                    <a:pt x="182752" y="62563"/>
                    <a:pt x="177640" y="63840"/>
                    <a:pt x="171889" y="65755"/>
                  </a:cubicBezTo>
                  <a:lnTo>
                    <a:pt x="154636" y="35112"/>
                  </a:lnTo>
                  <a:lnTo>
                    <a:pt x="161026" y="20429"/>
                  </a:lnTo>
                  <a:lnTo>
                    <a:pt x="172528" y="20429"/>
                  </a:lnTo>
                  <a:cubicBezTo>
                    <a:pt x="176362" y="20429"/>
                    <a:pt x="178918" y="17875"/>
                    <a:pt x="178918" y="14045"/>
                  </a:cubicBezTo>
                  <a:cubicBezTo>
                    <a:pt x="178918" y="10214"/>
                    <a:pt x="176362" y="7661"/>
                    <a:pt x="172528" y="7661"/>
                  </a:cubicBezTo>
                  <a:lnTo>
                    <a:pt x="141217" y="7661"/>
                  </a:lnTo>
                  <a:cubicBezTo>
                    <a:pt x="137384" y="7661"/>
                    <a:pt x="134828" y="10214"/>
                    <a:pt x="134828" y="14045"/>
                  </a:cubicBezTo>
                  <a:cubicBezTo>
                    <a:pt x="134828" y="17875"/>
                    <a:pt x="137384" y="20429"/>
                    <a:pt x="141217" y="20429"/>
                  </a:cubicBezTo>
                  <a:lnTo>
                    <a:pt x="147607" y="20429"/>
                  </a:lnTo>
                  <a:lnTo>
                    <a:pt x="143134" y="31282"/>
                  </a:lnTo>
                  <a:lnTo>
                    <a:pt x="77318" y="31282"/>
                  </a:lnTo>
                  <a:lnTo>
                    <a:pt x="83069" y="12768"/>
                  </a:lnTo>
                  <a:lnTo>
                    <a:pt x="93932" y="12768"/>
                  </a:lnTo>
                  <a:cubicBezTo>
                    <a:pt x="97766" y="12768"/>
                    <a:pt x="100322" y="10214"/>
                    <a:pt x="100322" y="6384"/>
                  </a:cubicBezTo>
                  <a:cubicBezTo>
                    <a:pt x="100322" y="2554"/>
                    <a:pt x="97766" y="0"/>
                    <a:pt x="93932" y="0"/>
                  </a:cubicBezTo>
                  <a:lnTo>
                    <a:pt x="77957" y="0"/>
                  </a:lnTo>
                  <a:cubicBezTo>
                    <a:pt x="74762" y="0"/>
                    <a:pt x="72206" y="1915"/>
                    <a:pt x="71567" y="4469"/>
                  </a:cubicBezTo>
                  <a:lnTo>
                    <a:pt x="53675" y="63201"/>
                  </a:lnTo>
                  <a:cubicBezTo>
                    <a:pt x="51119" y="62563"/>
                    <a:pt x="48563" y="62563"/>
                    <a:pt x="46646" y="62563"/>
                  </a:cubicBezTo>
                  <a:cubicBezTo>
                    <a:pt x="21087" y="62563"/>
                    <a:pt x="639" y="82353"/>
                    <a:pt x="0" y="107889"/>
                  </a:cubicBezTo>
                  <a:cubicBezTo>
                    <a:pt x="0" y="133425"/>
                    <a:pt x="19809" y="153854"/>
                    <a:pt x="45368" y="154492"/>
                  </a:cubicBezTo>
                  <a:cubicBezTo>
                    <a:pt x="70928" y="154492"/>
                    <a:pt x="91376" y="134702"/>
                    <a:pt x="92015" y="109166"/>
                  </a:cubicBezTo>
                  <a:cubicBezTo>
                    <a:pt x="92015" y="91291"/>
                    <a:pt x="81791" y="74693"/>
                    <a:pt x="65816" y="67032"/>
                  </a:cubicBezTo>
                  <a:lnTo>
                    <a:pt x="70928" y="50434"/>
                  </a:lnTo>
                  <a:lnTo>
                    <a:pt x="111824" y="111720"/>
                  </a:lnTo>
                  <a:lnTo>
                    <a:pt x="112463" y="112358"/>
                  </a:lnTo>
                  <a:lnTo>
                    <a:pt x="112463" y="112358"/>
                  </a:lnTo>
                  <a:lnTo>
                    <a:pt x="112463" y="112358"/>
                  </a:lnTo>
                  <a:cubicBezTo>
                    <a:pt x="113102" y="112997"/>
                    <a:pt x="113741" y="112997"/>
                    <a:pt x="114380" y="113635"/>
                  </a:cubicBezTo>
                  <a:lnTo>
                    <a:pt x="114380" y="113635"/>
                  </a:lnTo>
                  <a:lnTo>
                    <a:pt x="114380" y="113635"/>
                  </a:lnTo>
                  <a:cubicBezTo>
                    <a:pt x="115019" y="113635"/>
                    <a:pt x="115658" y="114273"/>
                    <a:pt x="116297" y="114273"/>
                  </a:cubicBezTo>
                  <a:lnTo>
                    <a:pt x="141856" y="114273"/>
                  </a:lnTo>
                  <a:cubicBezTo>
                    <a:pt x="145690" y="139171"/>
                    <a:pt x="168694" y="156408"/>
                    <a:pt x="193615" y="153216"/>
                  </a:cubicBezTo>
                  <a:cubicBezTo>
                    <a:pt x="218536" y="149385"/>
                    <a:pt x="235788" y="126403"/>
                    <a:pt x="232593" y="101505"/>
                  </a:cubicBezTo>
                  <a:cubicBezTo>
                    <a:pt x="229399" y="79161"/>
                    <a:pt x="210229" y="62563"/>
                    <a:pt x="187225" y="62563"/>
                  </a:cubicBezTo>
                  <a:lnTo>
                    <a:pt x="188503" y="62563"/>
                  </a:lnTo>
                  <a:close/>
                  <a:moveTo>
                    <a:pt x="79874" y="107889"/>
                  </a:moveTo>
                  <a:cubicBezTo>
                    <a:pt x="79874" y="125765"/>
                    <a:pt x="65177" y="141086"/>
                    <a:pt x="46646" y="141086"/>
                  </a:cubicBezTo>
                  <a:cubicBezTo>
                    <a:pt x="28755" y="141086"/>
                    <a:pt x="13419" y="126403"/>
                    <a:pt x="13419" y="107889"/>
                  </a:cubicBezTo>
                  <a:cubicBezTo>
                    <a:pt x="13419" y="90014"/>
                    <a:pt x="28115" y="74693"/>
                    <a:pt x="46646" y="74693"/>
                  </a:cubicBezTo>
                  <a:lnTo>
                    <a:pt x="46646" y="74693"/>
                  </a:lnTo>
                  <a:cubicBezTo>
                    <a:pt x="47925" y="74693"/>
                    <a:pt x="48563" y="74693"/>
                    <a:pt x="49841" y="75331"/>
                  </a:cubicBezTo>
                  <a:lnTo>
                    <a:pt x="40257" y="105974"/>
                  </a:lnTo>
                  <a:cubicBezTo>
                    <a:pt x="38978" y="109166"/>
                    <a:pt x="40895" y="112997"/>
                    <a:pt x="44730" y="113635"/>
                  </a:cubicBezTo>
                  <a:cubicBezTo>
                    <a:pt x="45368" y="113635"/>
                    <a:pt x="46007" y="113635"/>
                    <a:pt x="46646" y="113635"/>
                  </a:cubicBezTo>
                  <a:cubicBezTo>
                    <a:pt x="49841" y="113635"/>
                    <a:pt x="52397" y="111720"/>
                    <a:pt x="53036" y="109166"/>
                  </a:cubicBezTo>
                  <a:lnTo>
                    <a:pt x="62621" y="78523"/>
                  </a:lnTo>
                  <a:cubicBezTo>
                    <a:pt x="73484" y="84269"/>
                    <a:pt x="79874" y="95760"/>
                    <a:pt x="79874" y="107889"/>
                  </a:cubicBezTo>
                  <a:lnTo>
                    <a:pt x="79874" y="107889"/>
                  </a:lnTo>
                  <a:close/>
                  <a:moveTo>
                    <a:pt x="161026" y="71501"/>
                  </a:moveTo>
                  <a:cubicBezTo>
                    <a:pt x="151441" y="78523"/>
                    <a:pt x="145051" y="89376"/>
                    <a:pt x="143134" y="101505"/>
                  </a:cubicBezTo>
                  <a:lnTo>
                    <a:pt x="127160" y="101505"/>
                  </a:lnTo>
                  <a:lnTo>
                    <a:pt x="148885" y="49795"/>
                  </a:lnTo>
                  <a:lnTo>
                    <a:pt x="161026" y="71501"/>
                  </a:lnTo>
                  <a:close/>
                  <a:moveTo>
                    <a:pt x="177640" y="101505"/>
                  </a:moveTo>
                  <a:lnTo>
                    <a:pt x="155914" y="101505"/>
                  </a:lnTo>
                  <a:cubicBezTo>
                    <a:pt x="157192" y="94483"/>
                    <a:pt x="161026" y="87461"/>
                    <a:pt x="166777" y="82992"/>
                  </a:cubicBezTo>
                  <a:lnTo>
                    <a:pt x="177640" y="101505"/>
                  </a:lnTo>
                  <a:close/>
                  <a:moveTo>
                    <a:pt x="116297" y="94483"/>
                  </a:moveTo>
                  <a:lnTo>
                    <a:pt x="82430" y="43411"/>
                  </a:lnTo>
                  <a:lnTo>
                    <a:pt x="137384" y="43411"/>
                  </a:lnTo>
                  <a:lnTo>
                    <a:pt x="116297" y="94483"/>
                  </a:lnTo>
                  <a:close/>
                  <a:moveTo>
                    <a:pt x="188503" y="141086"/>
                  </a:moveTo>
                  <a:cubicBezTo>
                    <a:pt x="172528" y="141086"/>
                    <a:pt x="159109" y="130233"/>
                    <a:pt x="155914" y="114912"/>
                  </a:cubicBezTo>
                  <a:lnTo>
                    <a:pt x="188503" y="114912"/>
                  </a:lnTo>
                  <a:cubicBezTo>
                    <a:pt x="192337" y="114912"/>
                    <a:pt x="194893" y="112358"/>
                    <a:pt x="194893" y="108528"/>
                  </a:cubicBezTo>
                  <a:cubicBezTo>
                    <a:pt x="194893" y="107251"/>
                    <a:pt x="194893" y="106613"/>
                    <a:pt x="194254" y="105336"/>
                  </a:cubicBezTo>
                  <a:lnTo>
                    <a:pt x="178918" y="77246"/>
                  </a:lnTo>
                  <a:cubicBezTo>
                    <a:pt x="182113" y="75969"/>
                    <a:pt x="185308" y="75331"/>
                    <a:pt x="189142" y="75331"/>
                  </a:cubicBezTo>
                  <a:cubicBezTo>
                    <a:pt x="207034" y="75969"/>
                    <a:pt x="221731" y="91291"/>
                    <a:pt x="220453" y="109805"/>
                  </a:cubicBezTo>
                  <a:cubicBezTo>
                    <a:pt x="219175" y="126403"/>
                    <a:pt x="205756" y="140448"/>
                    <a:pt x="188503" y="141086"/>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06" name="Graphic 4">
              <a:extLst>
                <a:ext uri="{FF2B5EF4-FFF2-40B4-BE49-F238E27FC236}">
                  <a16:creationId xmlns:a16="http://schemas.microsoft.com/office/drawing/2014/main" id="{7BE994CB-FB0E-4A8D-8340-C633D4F9ADE5}"/>
                </a:ext>
              </a:extLst>
            </p:cNvPr>
            <p:cNvSpPr/>
            <p:nvPr/>
          </p:nvSpPr>
          <p:spPr>
            <a:xfrm>
              <a:off x="12550083" y="582642"/>
              <a:ext cx="39935" cy="34248"/>
            </a:xfrm>
            <a:custGeom>
              <a:avLst/>
              <a:gdLst>
                <a:gd name="connsiteX0" fmla="*/ 181595 w 229577"/>
                <a:gd name="connsiteY0" fmla="*/ 1915 h 197265"/>
                <a:gd name="connsiteX1" fmla="*/ 181595 w 229577"/>
                <a:gd name="connsiteY1" fmla="*/ 1915 h 197265"/>
                <a:gd name="connsiteX2" fmla="*/ 181595 w 229577"/>
                <a:gd name="connsiteY2" fmla="*/ 1915 h 197265"/>
                <a:gd name="connsiteX3" fmla="*/ 179678 w 229577"/>
                <a:gd name="connsiteY3" fmla="*/ 638 h 197265"/>
                <a:gd name="connsiteX4" fmla="*/ 179039 w 229577"/>
                <a:gd name="connsiteY4" fmla="*/ 638 h 197265"/>
                <a:gd name="connsiteX5" fmla="*/ 177122 w 229577"/>
                <a:gd name="connsiteY5" fmla="*/ 0 h 197265"/>
                <a:gd name="connsiteX6" fmla="*/ 177122 w 229577"/>
                <a:gd name="connsiteY6" fmla="*/ 0 h 197265"/>
                <a:gd name="connsiteX7" fmla="*/ 175205 w 229577"/>
                <a:gd name="connsiteY7" fmla="*/ 638 h 197265"/>
                <a:gd name="connsiteX8" fmla="*/ 5233 w 229577"/>
                <a:gd name="connsiteY8" fmla="*/ 54902 h 197265"/>
                <a:gd name="connsiteX9" fmla="*/ 121 w 229577"/>
                <a:gd name="connsiteY9" fmla="*/ 62563 h 197265"/>
                <a:gd name="connsiteX10" fmla="*/ 7789 w 229577"/>
                <a:gd name="connsiteY10" fmla="*/ 67670 h 197265"/>
                <a:gd name="connsiteX11" fmla="*/ 32071 w 229577"/>
                <a:gd name="connsiteY11" fmla="*/ 67670 h 197265"/>
                <a:gd name="connsiteX12" fmla="*/ 32071 w 229577"/>
                <a:gd name="connsiteY12" fmla="*/ 99590 h 197265"/>
                <a:gd name="connsiteX13" fmla="*/ 32071 w 229577"/>
                <a:gd name="connsiteY13" fmla="*/ 100867 h 197265"/>
                <a:gd name="connsiteX14" fmla="*/ 7150 w 229577"/>
                <a:gd name="connsiteY14" fmla="*/ 100867 h 197265"/>
                <a:gd name="connsiteX15" fmla="*/ 760 w 229577"/>
                <a:gd name="connsiteY15" fmla="*/ 107251 h 197265"/>
                <a:gd name="connsiteX16" fmla="*/ 760 w 229577"/>
                <a:gd name="connsiteY16" fmla="*/ 145555 h 197265"/>
                <a:gd name="connsiteX17" fmla="*/ 7150 w 229577"/>
                <a:gd name="connsiteY17" fmla="*/ 151939 h 197265"/>
                <a:gd name="connsiteX18" fmla="*/ 69132 w 229577"/>
                <a:gd name="connsiteY18" fmla="*/ 151939 h 197265"/>
                <a:gd name="connsiteX19" fmla="*/ 75522 w 229577"/>
                <a:gd name="connsiteY19" fmla="*/ 145555 h 197265"/>
                <a:gd name="connsiteX20" fmla="*/ 75522 w 229577"/>
                <a:gd name="connsiteY20" fmla="*/ 107251 h 197265"/>
                <a:gd name="connsiteX21" fmla="*/ 69132 w 229577"/>
                <a:gd name="connsiteY21" fmla="*/ 100867 h 197265"/>
                <a:gd name="connsiteX22" fmla="*/ 44211 w 229577"/>
                <a:gd name="connsiteY22" fmla="*/ 100867 h 197265"/>
                <a:gd name="connsiteX23" fmla="*/ 44211 w 229577"/>
                <a:gd name="connsiteY23" fmla="*/ 99590 h 197265"/>
                <a:gd name="connsiteX24" fmla="*/ 44211 w 229577"/>
                <a:gd name="connsiteY24" fmla="*/ 67670 h 197265"/>
                <a:gd name="connsiteX25" fmla="*/ 155397 w 229577"/>
                <a:gd name="connsiteY25" fmla="*/ 67670 h 197265"/>
                <a:gd name="connsiteX26" fmla="*/ 155397 w 229577"/>
                <a:gd name="connsiteY26" fmla="*/ 184497 h 197265"/>
                <a:gd name="connsiteX27" fmla="*/ 22486 w 229577"/>
                <a:gd name="connsiteY27" fmla="*/ 184497 h 197265"/>
                <a:gd name="connsiteX28" fmla="*/ 16096 w 229577"/>
                <a:gd name="connsiteY28" fmla="*/ 190881 h 197265"/>
                <a:gd name="connsiteX29" fmla="*/ 22486 w 229577"/>
                <a:gd name="connsiteY29" fmla="*/ 197265 h 197265"/>
                <a:gd name="connsiteX30" fmla="*/ 207794 w 229577"/>
                <a:gd name="connsiteY30" fmla="*/ 197265 h 197265"/>
                <a:gd name="connsiteX31" fmla="*/ 214184 w 229577"/>
                <a:gd name="connsiteY31" fmla="*/ 190881 h 197265"/>
                <a:gd name="connsiteX32" fmla="*/ 207794 w 229577"/>
                <a:gd name="connsiteY32" fmla="*/ 184497 h 197265"/>
                <a:gd name="connsiteX33" fmla="*/ 206516 w 229577"/>
                <a:gd name="connsiteY33" fmla="*/ 184497 h 197265"/>
                <a:gd name="connsiteX34" fmla="*/ 206516 w 229577"/>
                <a:gd name="connsiteY34" fmla="*/ 66393 h 197265"/>
                <a:gd name="connsiteX35" fmla="*/ 223130 w 229577"/>
                <a:gd name="connsiteY35" fmla="*/ 66393 h 197265"/>
                <a:gd name="connsiteX36" fmla="*/ 228881 w 229577"/>
                <a:gd name="connsiteY36" fmla="*/ 62563 h 197265"/>
                <a:gd name="connsiteX37" fmla="*/ 228242 w 229577"/>
                <a:gd name="connsiteY37" fmla="*/ 55541 h 197265"/>
                <a:gd name="connsiteX38" fmla="*/ 181595 w 229577"/>
                <a:gd name="connsiteY38" fmla="*/ 1915 h 197265"/>
                <a:gd name="connsiteX39" fmla="*/ 62742 w 229577"/>
                <a:gd name="connsiteY39" fmla="*/ 138532 h 197265"/>
                <a:gd name="connsiteX40" fmla="*/ 13540 w 229577"/>
                <a:gd name="connsiteY40" fmla="*/ 138532 h 197265"/>
                <a:gd name="connsiteX41" fmla="*/ 13540 w 229577"/>
                <a:gd name="connsiteY41" fmla="*/ 112996 h 197265"/>
                <a:gd name="connsiteX42" fmla="*/ 62742 w 229577"/>
                <a:gd name="connsiteY42" fmla="*/ 112996 h 197265"/>
                <a:gd name="connsiteX43" fmla="*/ 62742 w 229577"/>
                <a:gd name="connsiteY43" fmla="*/ 138532 h 197265"/>
                <a:gd name="connsiteX44" fmla="*/ 170733 w 229577"/>
                <a:gd name="connsiteY44" fmla="*/ 14683 h 197265"/>
                <a:gd name="connsiteX45" fmla="*/ 170733 w 229577"/>
                <a:gd name="connsiteY45" fmla="*/ 52349 h 197265"/>
                <a:gd name="connsiteX46" fmla="*/ 170733 w 229577"/>
                <a:gd name="connsiteY46" fmla="*/ 53625 h 197265"/>
                <a:gd name="connsiteX47" fmla="*/ 48046 w 229577"/>
                <a:gd name="connsiteY47" fmla="*/ 53625 h 197265"/>
                <a:gd name="connsiteX48" fmla="*/ 170733 w 229577"/>
                <a:gd name="connsiteY48" fmla="*/ 14683 h 197265"/>
                <a:gd name="connsiteX49" fmla="*/ 193736 w 229577"/>
                <a:gd name="connsiteY49" fmla="*/ 127041 h 197265"/>
                <a:gd name="connsiteX50" fmla="*/ 168176 w 229577"/>
                <a:gd name="connsiteY50" fmla="*/ 158323 h 197265"/>
                <a:gd name="connsiteX51" fmla="*/ 168176 w 229577"/>
                <a:gd name="connsiteY51" fmla="*/ 124488 h 197265"/>
                <a:gd name="connsiteX52" fmla="*/ 193736 w 229577"/>
                <a:gd name="connsiteY52" fmla="*/ 93206 h 197265"/>
                <a:gd name="connsiteX53" fmla="*/ 193736 w 229577"/>
                <a:gd name="connsiteY53" fmla="*/ 127041 h 197265"/>
                <a:gd name="connsiteX54" fmla="*/ 168176 w 229577"/>
                <a:gd name="connsiteY54" fmla="*/ 184497 h 197265"/>
                <a:gd name="connsiteX55" fmla="*/ 168176 w 229577"/>
                <a:gd name="connsiteY55" fmla="*/ 178113 h 197265"/>
                <a:gd name="connsiteX56" fmla="*/ 193736 w 229577"/>
                <a:gd name="connsiteY56" fmla="*/ 146832 h 197265"/>
                <a:gd name="connsiteX57" fmla="*/ 193736 w 229577"/>
                <a:gd name="connsiteY57" fmla="*/ 184497 h 197265"/>
                <a:gd name="connsiteX58" fmla="*/ 168176 w 229577"/>
                <a:gd name="connsiteY58" fmla="*/ 184497 h 197265"/>
                <a:gd name="connsiteX59" fmla="*/ 193736 w 229577"/>
                <a:gd name="connsiteY59" fmla="*/ 72777 h 197265"/>
                <a:gd name="connsiteX60" fmla="*/ 168176 w 229577"/>
                <a:gd name="connsiteY60" fmla="*/ 104059 h 197265"/>
                <a:gd name="connsiteX61" fmla="*/ 168176 w 229577"/>
                <a:gd name="connsiteY61" fmla="*/ 66393 h 197265"/>
                <a:gd name="connsiteX62" fmla="*/ 193736 w 229577"/>
                <a:gd name="connsiteY62" fmla="*/ 66393 h 197265"/>
                <a:gd name="connsiteX63" fmla="*/ 193736 w 229577"/>
                <a:gd name="connsiteY63" fmla="*/ 72777 h 197265"/>
                <a:gd name="connsiteX64" fmla="*/ 200126 w 229577"/>
                <a:gd name="connsiteY64" fmla="*/ 52987 h 197265"/>
                <a:gd name="connsiteX65" fmla="*/ 182873 w 229577"/>
                <a:gd name="connsiteY65" fmla="*/ 52987 h 197265"/>
                <a:gd name="connsiteX66" fmla="*/ 182873 w 229577"/>
                <a:gd name="connsiteY66" fmla="*/ 51710 h 197265"/>
                <a:gd name="connsiteX67" fmla="*/ 182873 w 229577"/>
                <a:gd name="connsiteY67" fmla="*/ 22344 h 197265"/>
                <a:gd name="connsiteX68" fmla="*/ 209072 w 229577"/>
                <a:gd name="connsiteY68" fmla="*/ 52987 h 197265"/>
                <a:gd name="connsiteX69" fmla="*/ 200126 w 229577"/>
                <a:gd name="connsiteY69" fmla="*/ 52987 h 19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29577" h="197265">
                  <a:moveTo>
                    <a:pt x="181595" y="1915"/>
                  </a:moveTo>
                  <a:lnTo>
                    <a:pt x="181595" y="1915"/>
                  </a:lnTo>
                  <a:lnTo>
                    <a:pt x="181595" y="1915"/>
                  </a:lnTo>
                  <a:cubicBezTo>
                    <a:pt x="180956" y="1277"/>
                    <a:pt x="180317" y="638"/>
                    <a:pt x="179678" y="638"/>
                  </a:cubicBezTo>
                  <a:lnTo>
                    <a:pt x="179039" y="638"/>
                  </a:lnTo>
                  <a:cubicBezTo>
                    <a:pt x="178400" y="638"/>
                    <a:pt x="177761" y="0"/>
                    <a:pt x="177122" y="0"/>
                  </a:cubicBezTo>
                  <a:lnTo>
                    <a:pt x="177122" y="0"/>
                  </a:lnTo>
                  <a:cubicBezTo>
                    <a:pt x="176483" y="0"/>
                    <a:pt x="175844" y="0"/>
                    <a:pt x="175205" y="638"/>
                  </a:cubicBezTo>
                  <a:lnTo>
                    <a:pt x="5233" y="54902"/>
                  </a:lnTo>
                  <a:cubicBezTo>
                    <a:pt x="1399" y="55541"/>
                    <a:pt x="-518" y="58733"/>
                    <a:pt x="121" y="62563"/>
                  </a:cubicBezTo>
                  <a:cubicBezTo>
                    <a:pt x="760" y="66393"/>
                    <a:pt x="3955" y="68309"/>
                    <a:pt x="7789" y="67670"/>
                  </a:cubicBezTo>
                  <a:lnTo>
                    <a:pt x="32071" y="67670"/>
                  </a:lnTo>
                  <a:lnTo>
                    <a:pt x="32071" y="99590"/>
                  </a:lnTo>
                  <a:cubicBezTo>
                    <a:pt x="32071" y="100229"/>
                    <a:pt x="32071" y="100229"/>
                    <a:pt x="32071" y="100867"/>
                  </a:cubicBezTo>
                  <a:lnTo>
                    <a:pt x="7150" y="100867"/>
                  </a:lnTo>
                  <a:cubicBezTo>
                    <a:pt x="3316" y="100867"/>
                    <a:pt x="760" y="103420"/>
                    <a:pt x="760" y="107251"/>
                  </a:cubicBezTo>
                  <a:lnTo>
                    <a:pt x="760" y="145555"/>
                  </a:lnTo>
                  <a:cubicBezTo>
                    <a:pt x="760" y="149385"/>
                    <a:pt x="3316" y="151939"/>
                    <a:pt x="7150" y="151939"/>
                  </a:cubicBezTo>
                  <a:lnTo>
                    <a:pt x="69132" y="151939"/>
                  </a:lnTo>
                  <a:cubicBezTo>
                    <a:pt x="72966" y="151939"/>
                    <a:pt x="75522" y="149385"/>
                    <a:pt x="75522" y="145555"/>
                  </a:cubicBezTo>
                  <a:lnTo>
                    <a:pt x="75522" y="107251"/>
                  </a:lnTo>
                  <a:cubicBezTo>
                    <a:pt x="75522" y="103420"/>
                    <a:pt x="72966" y="100867"/>
                    <a:pt x="69132" y="100867"/>
                  </a:cubicBezTo>
                  <a:lnTo>
                    <a:pt x="44211" y="100867"/>
                  </a:lnTo>
                  <a:cubicBezTo>
                    <a:pt x="44211" y="100229"/>
                    <a:pt x="44211" y="100229"/>
                    <a:pt x="44211" y="99590"/>
                  </a:cubicBezTo>
                  <a:lnTo>
                    <a:pt x="44211" y="67670"/>
                  </a:lnTo>
                  <a:lnTo>
                    <a:pt x="155397" y="67670"/>
                  </a:lnTo>
                  <a:lnTo>
                    <a:pt x="155397" y="184497"/>
                  </a:lnTo>
                  <a:lnTo>
                    <a:pt x="22486" y="184497"/>
                  </a:lnTo>
                  <a:cubicBezTo>
                    <a:pt x="18652" y="184497"/>
                    <a:pt x="16096" y="187051"/>
                    <a:pt x="16096" y="190881"/>
                  </a:cubicBezTo>
                  <a:cubicBezTo>
                    <a:pt x="16096" y="194711"/>
                    <a:pt x="18652" y="197265"/>
                    <a:pt x="22486" y="197265"/>
                  </a:cubicBezTo>
                  <a:lnTo>
                    <a:pt x="207794" y="197265"/>
                  </a:lnTo>
                  <a:cubicBezTo>
                    <a:pt x="211628" y="197265"/>
                    <a:pt x="214184" y="194711"/>
                    <a:pt x="214184" y="190881"/>
                  </a:cubicBezTo>
                  <a:cubicBezTo>
                    <a:pt x="214184" y="187051"/>
                    <a:pt x="211628" y="184497"/>
                    <a:pt x="207794" y="184497"/>
                  </a:cubicBezTo>
                  <a:lnTo>
                    <a:pt x="206516" y="184497"/>
                  </a:lnTo>
                  <a:lnTo>
                    <a:pt x="206516" y="66393"/>
                  </a:lnTo>
                  <a:lnTo>
                    <a:pt x="223130" y="66393"/>
                  </a:lnTo>
                  <a:cubicBezTo>
                    <a:pt x="225686" y="66393"/>
                    <a:pt x="227603" y="65117"/>
                    <a:pt x="228881" y="62563"/>
                  </a:cubicBezTo>
                  <a:cubicBezTo>
                    <a:pt x="230159" y="60009"/>
                    <a:pt x="229520" y="57456"/>
                    <a:pt x="228242" y="55541"/>
                  </a:cubicBezTo>
                  <a:lnTo>
                    <a:pt x="181595" y="1915"/>
                  </a:lnTo>
                  <a:close/>
                  <a:moveTo>
                    <a:pt x="62742" y="138532"/>
                  </a:moveTo>
                  <a:lnTo>
                    <a:pt x="13540" y="138532"/>
                  </a:lnTo>
                  <a:lnTo>
                    <a:pt x="13540" y="112996"/>
                  </a:lnTo>
                  <a:lnTo>
                    <a:pt x="62742" y="112996"/>
                  </a:lnTo>
                  <a:lnTo>
                    <a:pt x="62742" y="138532"/>
                  </a:lnTo>
                  <a:close/>
                  <a:moveTo>
                    <a:pt x="170733" y="14683"/>
                  </a:moveTo>
                  <a:lnTo>
                    <a:pt x="170733" y="52349"/>
                  </a:lnTo>
                  <a:cubicBezTo>
                    <a:pt x="170733" y="52987"/>
                    <a:pt x="170733" y="52987"/>
                    <a:pt x="170733" y="53625"/>
                  </a:cubicBezTo>
                  <a:lnTo>
                    <a:pt x="48046" y="53625"/>
                  </a:lnTo>
                  <a:lnTo>
                    <a:pt x="170733" y="14683"/>
                  </a:lnTo>
                  <a:close/>
                  <a:moveTo>
                    <a:pt x="193736" y="127041"/>
                  </a:moveTo>
                  <a:lnTo>
                    <a:pt x="168176" y="158323"/>
                  </a:lnTo>
                  <a:lnTo>
                    <a:pt x="168176" y="124488"/>
                  </a:lnTo>
                  <a:lnTo>
                    <a:pt x="193736" y="93206"/>
                  </a:lnTo>
                  <a:lnTo>
                    <a:pt x="193736" y="127041"/>
                  </a:lnTo>
                  <a:close/>
                  <a:moveTo>
                    <a:pt x="168176" y="184497"/>
                  </a:moveTo>
                  <a:lnTo>
                    <a:pt x="168176" y="178113"/>
                  </a:lnTo>
                  <a:lnTo>
                    <a:pt x="193736" y="146832"/>
                  </a:lnTo>
                  <a:lnTo>
                    <a:pt x="193736" y="184497"/>
                  </a:lnTo>
                  <a:lnTo>
                    <a:pt x="168176" y="184497"/>
                  </a:lnTo>
                  <a:close/>
                  <a:moveTo>
                    <a:pt x="193736" y="72777"/>
                  </a:moveTo>
                  <a:lnTo>
                    <a:pt x="168176" y="104059"/>
                  </a:lnTo>
                  <a:lnTo>
                    <a:pt x="168176" y="66393"/>
                  </a:lnTo>
                  <a:lnTo>
                    <a:pt x="193736" y="66393"/>
                  </a:lnTo>
                  <a:lnTo>
                    <a:pt x="193736" y="72777"/>
                  </a:lnTo>
                  <a:close/>
                  <a:moveTo>
                    <a:pt x="200126" y="52987"/>
                  </a:moveTo>
                  <a:lnTo>
                    <a:pt x="182873" y="52987"/>
                  </a:lnTo>
                  <a:cubicBezTo>
                    <a:pt x="182873" y="52349"/>
                    <a:pt x="182873" y="52349"/>
                    <a:pt x="182873" y="51710"/>
                  </a:cubicBezTo>
                  <a:lnTo>
                    <a:pt x="182873" y="22344"/>
                  </a:lnTo>
                  <a:lnTo>
                    <a:pt x="209072" y="52987"/>
                  </a:lnTo>
                  <a:lnTo>
                    <a:pt x="200126" y="52987"/>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07" name="Graphic 4">
              <a:extLst>
                <a:ext uri="{FF2B5EF4-FFF2-40B4-BE49-F238E27FC236}">
                  <a16:creationId xmlns:a16="http://schemas.microsoft.com/office/drawing/2014/main" id="{CDC37E58-0D52-4A8F-9F3B-DED4C50A3E50}"/>
                </a:ext>
              </a:extLst>
            </p:cNvPr>
            <p:cNvSpPr/>
            <p:nvPr/>
          </p:nvSpPr>
          <p:spPr>
            <a:xfrm>
              <a:off x="11766244" y="584970"/>
              <a:ext cx="46792" cy="31014"/>
            </a:xfrm>
            <a:custGeom>
              <a:avLst/>
              <a:gdLst>
                <a:gd name="connsiteX0" fmla="*/ 182113 w 203199"/>
                <a:gd name="connsiteY0" fmla="*/ 40857 h 134945"/>
                <a:gd name="connsiteX1" fmla="*/ 147607 w 203199"/>
                <a:gd name="connsiteY1" fmla="*/ 40857 h 134945"/>
                <a:gd name="connsiteX2" fmla="*/ 147607 w 203199"/>
                <a:gd name="connsiteY2" fmla="*/ 6384 h 134945"/>
                <a:gd name="connsiteX3" fmla="*/ 141217 w 203199"/>
                <a:gd name="connsiteY3" fmla="*/ 0 h 134945"/>
                <a:gd name="connsiteX4" fmla="*/ 6390 w 203199"/>
                <a:gd name="connsiteY4" fmla="*/ 0 h 134945"/>
                <a:gd name="connsiteX5" fmla="*/ 0 w 203199"/>
                <a:gd name="connsiteY5" fmla="*/ 6384 h 134945"/>
                <a:gd name="connsiteX6" fmla="*/ 0 w 203199"/>
                <a:gd name="connsiteY6" fmla="*/ 114912 h 134945"/>
                <a:gd name="connsiteX7" fmla="*/ 6390 w 203199"/>
                <a:gd name="connsiteY7" fmla="*/ 121296 h 134945"/>
                <a:gd name="connsiteX8" fmla="*/ 21726 w 203199"/>
                <a:gd name="connsiteY8" fmla="*/ 121296 h 134945"/>
                <a:gd name="connsiteX9" fmla="*/ 46646 w 203199"/>
                <a:gd name="connsiteY9" fmla="*/ 134064 h 134945"/>
                <a:gd name="connsiteX10" fmla="*/ 59426 w 203199"/>
                <a:gd name="connsiteY10" fmla="*/ 121296 h 134945"/>
                <a:gd name="connsiteX11" fmla="*/ 137384 w 203199"/>
                <a:gd name="connsiteY11" fmla="*/ 121296 h 134945"/>
                <a:gd name="connsiteX12" fmla="*/ 162305 w 203199"/>
                <a:gd name="connsiteY12" fmla="*/ 134064 h 134945"/>
                <a:gd name="connsiteX13" fmla="*/ 175084 w 203199"/>
                <a:gd name="connsiteY13" fmla="*/ 121296 h 134945"/>
                <a:gd name="connsiteX14" fmla="*/ 196810 w 203199"/>
                <a:gd name="connsiteY14" fmla="*/ 121296 h 134945"/>
                <a:gd name="connsiteX15" fmla="*/ 203200 w 203199"/>
                <a:gd name="connsiteY15" fmla="*/ 114912 h 134945"/>
                <a:gd name="connsiteX16" fmla="*/ 203200 w 203199"/>
                <a:gd name="connsiteY16" fmla="*/ 60648 h 134945"/>
                <a:gd name="connsiteX17" fmla="*/ 182113 w 203199"/>
                <a:gd name="connsiteY17" fmla="*/ 40857 h 134945"/>
                <a:gd name="connsiteX18" fmla="*/ 182113 w 203199"/>
                <a:gd name="connsiteY18" fmla="*/ 40857 h 134945"/>
                <a:gd name="connsiteX19" fmla="*/ 53676 w 203199"/>
                <a:gd name="connsiteY19" fmla="*/ 40219 h 134945"/>
                <a:gd name="connsiteX20" fmla="*/ 53676 w 203199"/>
                <a:gd name="connsiteY20" fmla="*/ 54264 h 134945"/>
                <a:gd name="connsiteX21" fmla="*/ 39618 w 203199"/>
                <a:gd name="connsiteY21" fmla="*/ 54264 h 134945"/>
                <a:gd name="connsiteX22" fmla="*/ 39618 w 203199"/>
                <a:gd name="connsiteY22" fmla="*/ 40219 h 134945"/>
                <a:gd name="connsiteX23" fmla="*/ 53676 w 203199"/>
                <a:gd name="connsiteY23" fmla="*/ 40219 h 134945"/>
                <a:gd name="connsiteX24" fmla="*/ 81152 w 203199"/>
                <a:gd name="connsiteY24" fmla="*/ 40219 h 134945"/>
                <a:gd name="connsiteX25" fmla="*/ 81152 w 203199"/>
                <a:gd name="connsiteY25" fmla="*/ 54264 h 134945"/>
                <a:gd name="connsiteX26" fmla="*/ 67094 w 203199"/>
                <a:gd name="connsiteY26" fmla="*/ 54264 h 134945"/>
                <a:gd name="connsiteX27" fmla="*/ 67094 w 203199"/>
                <a:gd name="connsiteY27" fmla="*/ 40219 h 134945"/>
                <a:gd name="connsiteX28" fmla="*/ 81152 w 203199"/>
                <a:gd name="connsiteY28" fmla="*/ 40219 h 134945"/>
                <a:gd name="connsiteX29" fmla="*/ 107990 w 203199"/>
                <a:gd name="connsiteY29" fmla="*/ 40219 h 134945"/>
                <a:gd name="connsiteX30" fmla="*/ 107990 w 203199"/>
                <a:gd name="connsiteY30" fmla="*/ 54264 h 134945"/>
                <a:gd name="connsiteX31" fmla="*/ 93932 w 203199"/>
                <a:gd name="connsiteY31" fmla="*/ 54264 h 134945"/>
                <a:gd name="connsiteX32" fmla="*/ 93932 w 203199"/>
                <a:gd name="connsiteY32" fmla="*/ 40219 h 134945"/>
                <a:gd name="connsiteX33" fmla="*/ 107990 w 203199"/>
                <a:gd name="connsiteY33" fmla="*/ 40219 h 134945"/>
                <a:gd name="connsiteX34" fmla="*/ 26838 w 203199"/>
                <a:gd name="connsiteY34" fmla="*/ 54264 h 134945"/>
                <a:gd name="connsiteX35" fmla="*/ 12780 w 203199"/>
                <a:gd name="connsiteY35" fmla="*/ 54264 h 134945"/>
                <a:gd name="connsiteX36" fmla="*/ 12780 w 203199"/>
                <a:gd name="connsiteY36" fmla="*/ 40219 h 134945"/>
                <a:gd name="connsiteX37" fmla="*/ 26838 w 203199"/>
                <a:gd name="connsiteY37" fmla="*/ 40219 h 134945"/>
                <a:gd name="connsiteX38" fmla="*/ 26838 w 203199"/>
                <a:gd name="connsiteY38" fmla="*/ 54264 h 134945"/>
                <a:gd name="connsiteX39" fmla="*/ 12780 w 203199"/>
                <a:gd name="connsiteY39" fmla="*/ 67032 h 134945"/>
                <a:gd name="connsiteX40" fmla="*/ 115019 w 203199"/>
                <a:gd name="connsiteY40" fmla="*/ 67032 h 134945"/>
                <a:gd name="connsiteX41" fmla="*/ 121409 w 203199"/>
                <a:gd name="connsiteY41" fmla="*/ 60648 h 134945"/>
                <a:gd name="connsiteX42" fmla="*/ 121409 w 203199"/>
                <a:gd name="connsiteY42" fmla="*/ 33835 h 134945"/>
                <a:gd name="connsiteX43" fmla="*/ 115019 w 203199"/>
                <a:gd name="connsiteY43" fmla="*/ 27451 h 134945"/>
                <a:gd name="connsiteX44" fmla="*/ 12780 w 203199"/>
                <a:gd name="connsiteY44" fmla="*/ 27451 h 134945"/>
                <a:gd name="connsiteX45" fmla="*/ 12780 w 203199"/>
                <a:gd name="connsiteY45" fmla="*/ 13406 h 134945"/>
                <a:gd name="connsiteX46" fmla="*/ 135467 w 203199"/>
                <a:gd name="connsiteY46" fmla="*/ 13406 h 134945"/>
                <a:gd name="connsiteX47" fmla="*/ 135467 w 203199"/>
                <a:gd name="connsiteY47" fmla="*/ 109166 h 134945"/>
                <a:gd name="connsiteX48" fmla="*/ 58788 w 203199"/>
                <a:gd name="connsiteY48" fmla="*/ 109166 h 134945"/>
                <a:gd name="connsiteX49" fmla="*/ 33867 w 203199"/>
                <a:gd name="connsiteY49" fmla="*/ 96398 h 134945"/>
                <a:gd name="connsiteX50" fmla="*/ 21087 w 203199"/>
                <a:gd name="connsiteY50" fmla="*/ 109166 h 134945"/>
                <a:gd name="connsiteX51" fmla="*/ 12780 w 203199"/>
                <a:gd name="connsiteY51" fmla="*/ 109166 h 134945"/>
                <a:gd name="connsiteX52" fmla="*/ 12780 w 203199"/>
                <a:gd name="connsiteY52" fmla="*/ 67032 h 134945"/>
                <a:gd name="connsiteX53" fmla="*/ 40257 w 203199"/>
                <a:gd name="connsiteY53" fmla="*/ 121934 h 134945"/>
                <a:gd name="connsiteX54" fmla="*/ 33228 w 203199"/>
                <a:gd name="connsiteY54" fmla="*/ 114912 h 134945"/>
                <a:gd name="connsiteX55" fmla="*/ 40257 w 203199"/>
                <a:gd name="connsiteY55" fmla="*/ 107889 h 134945"/>
                <a:gd name="connsiteX56" fmla="*/ 47286 w 203199"/>
                <a:gd name="connsiteY56" fmla="*/ 114912 h 134945"/>
                <a:gd name="connsiteX57" fmla="*/ 47286 w 203199"/>
                <a:gd name="connsiteY57" fmla="*/ 114912 h 134945"/>
                <a:gd name="connsiteX58" fmla="*/ 40257 w 203199"/>
                <a:gd name="connsiteY58" fmla="*/ 121934 h 134945"/>
                <a:gd name="connsiteX59" fmla="*/ 40257 w 203199"/>
                <a:gd name="connsiteY59" fmla="*/ 121934 h 134945"/>
                <a:gd name="connsiteX60" fmla="*/ 155275 w 203199"/>
                <a:gd name="connsiteY60" fmla="*/ 121934 h 134945"/>
                <a:gd name="connsiteX61" fmla="*/ 148247 w 203199"/>
                <a:gd name="connsiteY61" fmla="*/ 114912 h 134945"/>
                <a:gd name="connsiteX62" fmla="*/ 155275 w 203199"/>
                <a:gd name="connsiteY62" fmla="*/ 107889 h 134945"/>
                <a:gd name="connsiteX63" fmla="*/ 162305 w 203199"/>
                <a:gd name="connsiteY63" fmla="*/ 114912 h 134945"/>
                <a:gd name="connsiteX64" fmla="*/ 162305 w 203199"/>
                <a:gd name="connsiteY64" fmla="*/ 114912 h 134945"/>
                <a:gd name="connsiteX65" fmla="*/ 155275 w 203199"/>
                <a:gd name="connsiteY65" fmla="*/ 121934 h 134945"/>
                <a:gd name="connsiteX66" fmla="*/ 155275 w 203199"/>
                <a:gd name="connsiteY66" fmla="*/ 121934 h 134945"/>
                <a:gd name="connsiteX67" fmla="*/ 189142 w 203199"/>
                <a:gd name="connsiteY67" fmla="*/ 108528 h 134945"/>
                <a:gd name="connsiteX68" fmla="*/ 173806 w 203199"/>
                <a:gd name="connsiteY68" fmla="*/ 108528 h 134945"/>
                <a:gd name="connsiteX69" fmla="*/ 155275 w 203199"/>
                <a:gd name="connsiteY69" fmla="*/ 95121 h 134945"/>
                <a:gd name="connsiteX70" fmla="*/ 148247 w 203199"/>
                <a:gd name="connsiteY70" fmla="*/ 96398 h 134945"/>
                <a:gd name="connsiteX71" fmla="*/ 148247 w 203199"/>
                <a:gd name="connsiteY71" fmla="*/ 53625 h 134945"/>
                <a:gd name="connsiteX72" fmla="*/ 182752 w 203199"/>
                <a:gd name="connsiteY72" fmla="*/ 53625 h 134945"/>
                <a:gd name="connsiteX73" fmla="*/ 189781 w 203199"/>
                <a:gd name="connsiteY73" fmla="*/ 60648 h 134945"/>
                <a:gd name="connsiteX74" fmla="*/ 189781 w 203199"/>
                <a:gd name="connsiteY74" fmla="*/ 108528 h 13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03199" h="134945">
                  <a:moveTo>
                    <a:pt x="182113" y="40857"/>
                  </a:moveTo>
                  <a:lnTo>
                    <a:pt x="147607" y="40857"/>
                  </a:lnTo>
                  <a:lnTo>
                    <a:pt x="147607" y="6384"/>
                  </a:lnTo>
                  <a:cubicBezTo>
                    <a:pt x="147607" y="2553"/>
                    <a:pt x="145052" y="0"/>
                    <a:pt x="141217" y="0"/>
                  </a:cubicBezTo>
                  <a:lnTo>
                    <a:pt x="6390" y="0"/>
                  </a:lnTo>
                  <a:cubicBezTo>
                    <a:pt x="2556" y="0"/>
                    <a:pt x="0" y="2553"/>
                    <a:pt x="0" y="6384"/>
                  </a:cubicBezTo>
                  <a:lnTo>
                    <a:pt x="0" y="114912"/>
                  </a:lnTo>
                  <a:cubicBezTo>
                    <a:pt x="0" y="118742"/>
                    <a:pt x="2556" y="121296"/>
                    <a:pt x="6390" y="121296"/>
                  </a:cubicBezTo>
                  <a:lnTo>
                    <a:pt x="21726" y="121296"/>
                  </a:lnTo>
                  <a:cubicBezTo>
                    <a:pt x="24921" y="131510"/>
                    <a:pt x="36423" y="137256"/>
                    <a:pt x="46646" y="134064"/>
                  </a:cubicBezTo>
                  <a:cubicBezTo>
                    <a:pt x="52398" y="132149"/>
                    <a:pt x="56871" y="127680"/>
                    <a:pt x="59426" y="121296"/>
                  </a:cubicBezTo>
                  <a:lnTo>
                    <a:pt x="137384" y="121296"/>
                  </a:lnTo>
                  <a:cubicBezTo>
                    <a:pt x="140579" y="131510"/>
                    <a:pt x="152080" y="137256"/>
                    <a:pt x="162305" y="134064"/>
                  </a:cubicBezTo>
                  <a:cubicBezTo>
                    <a:pt x="168055" y="132149"/>
                    <a:pt x="172528" y="127680"/>
                    <a:pt x="175084" y="121296"/>
                  </a:cubicBezTo>
                  <a:lnTo>
                    <a:pt x="196810" y="121296"/>
                  </a:lnTo>
                  <a:cubicBezTo>
                    <a:pt x="200644" y="121296"/>
                    <a:pt x="203200" y="118742"/>
                    <a:pt x="203200" y="114912"/>
                  </a:cubicBezTo>
                  <a:lnTo>
                    <a:pt x="203200" y="60648"/>
                  </a:lnTo>
                  <a:cubicBezTo>
                    <a:pt x="202561" y="49795"/>
                    <a:pt x="193615" y="40857"/>
                    <a:pt x="182113" y="40857"/>
                  </a:cubicBezTo>
                  <a:cubicBezTo>
                    <a:pt x="182752" y="40857"/>
                    <a:pt x="182752" y="40857"/>
                    <a:pt x="182113" y="40857"/>
                  </a:cubicBezTo>
                  <a:close/>
                  <a:moveTo>
                    <a:pt x="53676" y="40219"/>
                  </a:moveTo>
                  <a:lnTo>
                    <a:pt x="53676" y="54264"/>
                  </a:lnTo>
                  <a:lnTo>
                    <a:pt x="39618" y="54264"/>
                  </a:lnTo>
                  <a:lnTo>
                    <a:pt x="39618" y="40219"/>
                  </a:lnTo>
                  <a:lnTo>
                    <a:pt x="53676" y="40219"/>
                  </a:lnTo>
                  <a:close/>
                  <a:moveTo>
                    <a:pt x="81152" y="40219"/>
                  </a:moveTo>
                  <a:lnTo>
                    <a:pt x="81152" y="54264"/>
                  </a:lnTo>
                  <a:lnTo>
                    <a:pt x="67094" y="54264"/>
                  </a:lnTo>
                  <a:lnTo>
                    <a:pt x="67094" y="40219"/>
                  </a:lnTo>
                  <a:lnTo>
                    <a:pt x="81152" y="40219"/>
                  </a:lnTo>
                  <a:close/>
                  <a:moveTo>
                    <a:pt x="107990" y="40219"/>
                  </a:moveTo>
                  <a:lnTo>
                    <a:pt x="107990" y="54264"/>
                  </a:lnTo>
                  <a:lnTo>
                    <a:pt x="93932" y="54264"/>
                  </a:lnTo>
                  <a:lnTo>
                    <a:pt x="93932" y="40219"/>
                  </a:lnTo>
                  <a:lnTo>
                    <a:pt x="107990" y="40219"/>
                  </a:lnTo>
                  <a:close/>
                  <a:moveTo>
                    <a:pt x="26838" y="54264"/>
                  </a:moveTo>
                  <a:lnTo>
                    <a:pt x="12780" y="54264"/>
                  </a:lnTo>
                  <a:lnTo>
                    <a:pt x="12780" y="40219"/>
                  </a:lnTo>
                  <a:lnTo>
                    <a:pt x="26838" y="40219"/>
                  </a:lnTo>
                  <a:lnTo>
                    <a:pt x="26838" y="54264"/>
                  </a:lnTo>
                  <a:close/>
                  <a:moveTo>
                    <a:pt x="12780" y="67032"/>
                  </a:moveTo>
                  <a:lnTo>
                    <a:pt x="115019" y="67032"/>
                  </a:lnTo>
                  <a:cubicBezTo>
                    <a:pt x="118853" y="67032"/>
                    <a:pt x="121409" y="64478"/>
                    <a:pt x="121409" y="60648"/>
                  </a:cubicBezTo>
                  <a:lnTo>
                    <a:pt x="121409" y="33835"/>
                  </a:lnTo>
                  <a:cubicBezTo>
                    <a:pt x="121409" y="30005"/>
                    <a:pt x="118853" y="27451"/>
                    <a:pt x="115019" y="27451"/>
                  </a:cubicBezTo>
                  <a:lnTo>
                    <a:pt x="12780" y="27451"/>
                  </a:lnTo>
                  <a:lnTo>
                    <a:pt x="12780" y="13406"/>
                  </a:lnTo>
                  <a:lnTo>
                    <a:pt x="135467" y="13406"/>
                  </a:lnTo>
                  <a:lnTo>
                    <a:pt x="135467" y="109166"/>
                  </a:lnTo>
                  <a:lnTo>
                    <a:pt x="58788" y="109166"/>
                  </a:lnTo>
                  <a:cubicBezTo>
                    <a:pt x="55593" y="98952"/>
                    <a:pt x="44091" y="93206"/>
                    <a:pt x="33867" y="96398"/>
                  </a:cubicBezTo>
                  <a:cubicBezTo>
                    <a:pt x="28116" y="98313"/>
                    <a:pt x="23004" y="102782"/>
                    <a:pt x="21087" y="109166"/>
                  </a:cubicBezTo>
                  <a:lnTo>
                    <a:pt x="12780" y="109166"/>
                  </a:lnTo>
                  <a:lnTo>
                    <a:pt x="12780" y="67032"/>
                  </a:lnTo>
                  <a:close/>
                  <a:moveTo>
                    <a:pt x="40257" y="121934"/>
                  </a:moveTo>
                  <a:cubicBezTo>
                    <a:pt x="36423" y="121934"/>
                    <a:pt x="33228" y="118742"/>
                    <a:pt x="33228" y="114912"/>
                  </a:cubicBezTo>
                  <a:cubicBezTo>
                    <a:pt x="33228" y="111081"/>
                    <a:pt x="36423" y="107889"/>
                    <a:pt x="40257" y="107889"/>
                  </a:cubicBezTo>
                  <a:cubicBezTo>
                    <a:pt x="44091" y="107889"/>
                    <a:pt x="47286" y="111081"/>
                    <a:pt x="47286" y="114912"/>
                  </a:cubicBezTo>
                  <a:cubicBezTo>
                    <a:pt x="47286" y="114912"/>
                    <a:pt x="47286" y="114912"/>
                    <a:pt x="47286" y="114912"/>
                  </a:cubicBezTo>
                  <a:cubicBezTo>
                    <a:pt x="47286" y="118742"/>
                    <a:pt x="44091" y="121934"/>
                    <a:pt x="40257" y="121934"/>
                  </a:cubicBezTo>
                  <a:lnTo>
                    <a:pt x="40257" y="121934"/>
                  </a:lnTo>
                  <a:close/>
                  <a:moveTo>
                    <a:pt x="155275" y="121934"/>
                  </a:moveTo>
                  <a:cubicBezTo>
                    <a:pt x="151442" y="121934"/>
                    <a:pt x="148247" y="118742"/>
                    <a:pt x="148247" y="114912"/>
                  </a:cubicBezTo>
                  <a:cubicBezTo>
                    <a:pt x="148247" y="111081"/>
                    <a:pt x="151442" y="107889"/>
                    <a:pt x="155275" y="107889"/>
                  </a:cubicBezTo>
                  <a:cubicBezTo>
                    <a:pt x="159110" y="107889"/>
                    <a:pt x="162305" y="111081"/>
                    <a:pt x="162305" y="114912"/>
                  </a:cubicBezTo>
                  <a:cubicBezTo>
                    <a:pt x="162305" y="114912"/>
                    <a:pt x="162305" y="114912"/>
                    <a:pt x="162305" y="114912"/>
                  </a:cubicBezTo>
                  <a:cubicBezTo>
                    <a:pt x="162305" y="118742"/>
                    <a:pt x="159110" y="121934"/>
                    <a:pt x="155275" y="121934"/>
                  </a:cubicBezTo>
                  <a:lnTo>
                    <a:pt x="155275" y="121934"/>
                  </a:lnTo>
                  <a:close/>
                  <a:moveTo>
                    <a:pt x="189142" y="108528"/>
                  </a:moveTo>
                  <a:lnTo>
                    <a:pt x="173806" y="108528"/>
                  </a:lnTo>
                  <a:cubicBezTo>
                    <a:pt x="171250" y="100229"/>
                    <a:pt x="163582" y="95121"/>
                    <a:pt x="155275" y="95121"/>
                  </a:cubicBezTo>
                  <a:cubicBezTo>
                    <a:pt x="152720" y="95121"/>
                    <a:pt x="150164" y="95760"/>
                    <a:pt x="148247" y="96398"/>
                  </a:cubicBezTo>
                  <a:lnTo>
                    <a:pt x="148247" y="53625"/>
                  </a:lnTo>
                  <a:lnTo>
                    <a:pt x="182752" y="53625"/>
                  </a:lnTo>
                  <a:cubicBezTo>
                    <a:pt x="186586" y="53625"/>
                    <a:pt x="189781" y="56817"/>
                    <a:pt x="189781" y="60648"/>
                  </a:cubicBezTo>
                  <a:lnTo>
                    <a:pt x="189781" y="108528"/>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08" name="TextBox 1107">
              <a:extLst>
                <a:ext uri="{FF2B5EF4-FFF2-40B4-BE49-F238E27FC236}">
                  <a16:creationId xmlns:a16="http://schemas.microsoft.com/office/drawing/2014/main" id="{6B01E02B-453C-42B0-980C-2262A80A0BEA}"/>
                </a:ext>
              </a:extLst>
            </p:cNvPr>
            <p:cNvSpPr txBox="1"/>
            <p:nvPr/>
          </p:nvSpPr>
          <p:spPr>
            <a:xfrm>
              <a:off x="11354823" y="557803"/>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1109" name="Graphic 4">
              <a:extLst>
                <a:ext uri="{FF2B5EF4-FFF2-40B4-BE49-F238E27FC236}">
                  <a16:creationId xmlns:a16="http://schemas.microsoft.com/office/drawing/2014/main" id="{34733CBB-75BF-471A-899E-B028405C9D14}"/>
                </a:ext>
              </a:extLst>
            </p:cNvPr>
            <p:cNvGrpSpPr>
              <a:grpSpLocks noChangeAspect="1"/>
            </p:cNvGrpSpPr>
            <p:nvPr/>
          </p:nvGrpSpPr>
          <p:grpSpPr>
            <a:xfrm>
              <a:off x="11380896" y="581206"/>
              <a:ext cx="40399" cy="35847"/>
              <a:chOff x="8914601" y="1481884"/>
              <a:chExt cx="214702" cy="190881"/>
            </a:xfrm>
            <a:solidFill>
              <a:schemeClr val="bg1"/>
            </a:solidFill>
            <a:effectLst/>
          </p:grpSpPr>
          <p:sp>
            <p:nvSpPr>
              <p:cNvPr id="1153" name="Graphic 4">
                <a:extLst>
                  <a:ext uri="{FF2B5EF4-FFF2-40B4-BE49-F238E27FC236}">
                    <a16:creationId xmlns:a16="http://schemas.microsoft.com/office/drawing/2014/main" id="{45068EC6-4AFC-4FFF-86DB-C991BC1DFC19}"/>
                  </a:ext>
                </a:extLst>
              </p:cNvPr>
              <p:cNvSpPr/>
              <p:nvPr/>
            </p:nvSpPr>
            <p:spPr>
              <a:xfrm>
                <a:off x="8914601" y="1659997"/>
                <a:ext cx="113741" cy="1276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54" name="Graphic 4">
                <a:extLst>
                  <a:ext uri="{FF2B5EF4-FFF2-40B4-BE49-F238E27FC236}">
                    <a16:creationId xmlns:a16="http://schemas.microsoft.com/office/drawing/2014/main" id="{61113866-59BD-4AF3-AD52-6C51EA8C3D69}"/>
                  </a:ext>
                </a:extLst>
              </p:cNvPr>
              <p:cNvSpPr/>
              <p:nvPr/>
            </p:nvSpPr>
            <p:spPr>
              <a:xfrm>
                <a:off x="8938883" y="1481884"/>
                <a:ext cx="190420" cy="190881"/>
              </a:xfrm>
              <a:custGeom>
                <a:avLst/>
                <a:gdLst>
                  <a:gd name="connsiteX0" fmla="*/ 111185 w 190420"/>
                  <a:gd name="connsiteY0" fmla="*/ 101505 h 190881"/>
                  <a:gd name="connsiteX1" fmla="*/ 143774 w 190420"/>
                  <a:gd name="connsiteY1" fmla="*/ 68947 h 190881"/>
                  <a:gd name="connsiteX2" fmla="*/ 145051 w 190420"/>
                  <a:gd name="connsiteY2" fmla="*/ 70224 h 190881"/>
                  <a:gd name="connsiteX3" fmla="*/ 149525 w 190420"/>
                  <a:gd name="connsiteY3" fmla="*/ 72139 h 190881"/>
                  <a:gd name="connsiteX4" fmla="*/ 153997 w 190420"/>
                  <a:gd name="connsiteY4" fmla="*/ 70224 h 190881"/>
                  <a:gd name="connsiteX5" fmla="*/ 153997 w 190420"/>
                  <a:gd name="connsiteY5" fmla="*/ 61286 h 190881"/>
                  <a:gd name="connsiteX6" fmla="*/ 148246 w 190420"/>
                  <a:gd name="connsiteY6" fmla="*/ 55541 h 190881"/>
                  <a:gd name="connsiteX7" fmla="*/ 148246 w 190420"/>
                  <a:gd name="connsiteY7" fmla="*/ 55541 h 190881"/>
                  <a:gd name="connsiteX8" fmla="*/ 100322 w 190420"/>
                  <a:gd name="connsiteY8" fmla="*/ 7661 h 190881"/>
                  <a:gd name="connsiteX9" fmla="*/ 100322 w 190420"/>
                  <a:gd name="connsiteY9" fmla="*/ 7661 h 190881"/>
                  <a:gd name="connsiteX10" fmla="*/ 94571 w 190420"/>
                  <a:gd name="connsiteY10" fmla="*/ 1915 h 190881"/>
                  <a:gd name="connsiteX11" fmla="*/ 85625 w 190420"/>
                  <a:gd name="connsiteY11" fmla="*/ 1915 h 190881"/>
                  <a:gd name="connsiteX12" fmla="*/ 85625 w 190420"/>
                  <a:gd name="connsiteY12" fmla="*/ 10853 h 190881"/>
                  <a:gd name="connsiteX13" fmla="*/ 85625 w 190420"/>
                  <a:gd name="connsiteY13" fmla="*/ 10853 h 190881"/>
                  <a:gd name="connsiteX14" fmla="*/ 86903 w 190420"/>
                  <a:gd name="connsiteY14" fmla="*/ 12130 h 190881"/>
                  <a:gd name="connsiteX15" fmla="*/ 12141 w 190420"/>
                  <a:gd name="connsiteY15" fmla="*/ 86184 h 190881"/>
                  <a:gd name="connsiteX16" fmla="*/ 10863 w 190420"/>
                  <a:gd name="connsiteY16" fmla="*/ 84907 h 190881"/>
                  <a:gd name="connsiteX17" fmla="*/ 1917 w 190420"/>
                  <a:gd name="connsiteY17" fmla="*/ 84907 h 190881"/>
                  <a:gd name="connsiteX18" fmla="*/ 1917 w 190420"/>
                  <a:gd name="connsiteY18" fmla="*/ 93845 h 190881"/>
                  <a:gd name="connsiteX19" fmla="*/ 61343 w 190420"/>
                  <a:gd name="connsiteY19" fmla="*/ 153216 h 190881"/>
                  <a:gd name="connsiteX20" fmla="*/ 70289 w 190420"/>
                  <a:gd name="connsiteY20" fmla="*/ 153216 h 190881"/>
                  <a:gd name="connsiteX21" fmla="*/ 70289 w 190420"/>
                  <a:gd name="connsiteY21" fmla="*/ 144278 h 190881"/>
                  <a:gd name="connsiteX22" fmla="*/ 69011 w 190420"/>
                  <a:gd name="connsiteY22" fmla="*/ 143001 h 190881"/>
                  <a:gd name="connsiteX23" fmla="*/ 101600 w 190420"/>
                  <a:gd name="connsiteY23" fmla="*/ 110443 h 190881"/>
                  <a:gd name="connsiteX24" fmla="*/ 179557 w 190420"/>
                  <a:gd name="connsiteY24" fmla="*/ 188966 h 190881"/>
                  <a:gd name="connsiteX25" fmla="*/ 188503 w 190420"/>
                  <a:gd name="connsiteY25" fmla="*/ 188966 h 190881"/>
                  <a:gd name="connsiteX26" fmla="*/ 188503 w 190420"/>
                  <a:gd name="connsiteY26" fmla="*/ 180028 h 190881"/>
                  <a:gd name="connsiteX27" fmla="*/ 111185 w 190420"/>
                  <a:gd name="connsiteY27" fmla="*/ 101505 h 190881"/>
                  <a:gd name="connsiteX28" fmla="*/ 60066 w 190420"/>
                  <a:gd name="connsiteY28" fmla="*/ 134064 h 190881"/>
                  <a:gd name="connsiteX29" fmla="*/ 21726 w 190420"/>
                  <a:gd name="connsiteY29" fmla="*/ 95121 h 190881"/>
                  <a:gd name="connsiteX30" fmla="*/ 96488 w 190420"/>
                  <a:gd name="connsiteY30" fmla="*/ 21067 h 190881"/>
                  <a:gd name="connsiteX31" fmla="*/ 134828 w 190420"/>
                  <a:gd name="connsiteY31" fmla="*/ 59371 h 190881"/>
                  <a:gd name="connsiteX32" fmla="*/ 60066 w 190420"/>
                  <a:gd name="connsiteY32" fmla="*/ 134064 h 19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0420" h="190881">
                    <a:moveTo>
                      <a:pt x="111185" y="101505"/>
                    </a:moveTo>
                    <a:lnTo>
                      <a:pt x="143774" y="68947"/>
                    </a:lnTo>
                    <a:lnTo>
                      <a:pt x="145051" y="70224"/>
                    </a:lnTo>
                    <a:cubicBezTo>
                      <a:pt x="146330" y="71501"/>
                      <a:pt x="147607" y="72139"/>
                      <a:pt x="149525" y="72139"/>
                    </a:cubicBezTo>
                    <a:cubicBezTo>
                      <a:pt x="151441" y="72139"/>
                      <a:pt x="152720" y="71501"/>
                      <a:pt x="153997" y="70224"/>
                    </a:cubicBezTo>
                    <a:cubicBezTo>
                      <a:pt x="156553" y="67670"/>
                      <a:pt x="156553" y="63840"/>
                      <a:pt x="153997" y="61286"/>
                    </a:cubicBezTo>
                    <a:lnTo>
                      <a:pt x="148246" y="55541"/>
                    </a:lnTo>
                    <a:lnTo>
                      <a:pt x="148246" y="55541"/>
                    </a:lnTo>
                    <a:lnTo>
                      <a:pt x="100322" y="7661"/>
                    </a:lnTo>
                    <a:lnTo>
                      <a:pt x="100322" y="7661"/>
                    </a:lnTo>
                    <a:lnTo>
                      <a:pt x="94571" y="1915"/>
                    </a:lnTo>
                    <a:cubicBezTo>
                      <a:pt x="92015" y="-638"/>
                      <a:pt x="88181" y="-638"/>
                      <a:pt x="85625" y="1915"/>
                    </a:cubicBezTo>
                    <a:cubicBezTo>
                      <a:pt x="83069" y="4469"/>
                      <a:pt x="83069" y="8299"/>
                      <a:pt x="85625" y="10853"/>
                    </a:cubicBezTo>
                    <a:cubicBezTo>
                      <a:pt x="85625" y="10853"/>
                      <a:pt x="85625" y="10853"/>
                      <a:pt x="85625" y="10853"/>
                    </a:cubicBezTo>
                    <a:lnTo>
                      <a:pt x="86903" y="12130"/>
                    </a:lnTo>
                    <a:lnTo>
                      <a:pt x="12141" y="86184"/>
                    </a:lnTo>
                    <a:lnTo>
                      <a:pt x="10863" y="84907"/>
                    </a:lnTo>
                    <a:cubicBezTo>
                      <a:pt x="8306" y="82353"/>
                      <a:pt x="4473" y="82353"/>
                      <a:pt x="1917" y="84907"/>
                    </a:cubicBezTo>
                    <a:cubicBezTo>
                      <a:pt x="-639" y="87461"/>
                      <a:pt x="-639" y="91291"/>
                      <a:pt x="1917" y="93845"/>
                    </a:cubicBezTo>
                    <a:lnTo>
                      <a:pt x="61343" y="153216"/>
                    </a:lnTo>
                    <a:cubicBezTo>
                      <a:pt x="63899" y="155769"/>
                      <a:pt x="67733" y="155769"/>
                      <a:pt x="70289" y="153216"/>
                    </a:cubicBezTo>
                    <a:cubicBezTo>
                      <a:pt x="72845" y="150662"/>
                      <a:pt x="72845" y="146832"/>
                      <a:pt x="70289" y="144278"/>
                    </a:cubicBezTo>
                    <a:lnTo>
                      <a:pt x="69011" y="143001"/>
                    </a:lnTo>
                    <a:lnTo>
                      <a:pt x="101600" y="110443"/>
                    </a:lnTo>
                    <a:lnTo>
                      <a:pt x="179557" y="188966"/>
                    </a:lnTo>
                    <a:cubicBezTo>
                      <a:pt x="182113" y="191520"/>
                      <a:pt x="185947" y="191520"/>
                      <a:pt x="188503" y="188966"/>
                    </a:cubicBezTo>
                    <a:cubicBezTo>
                      <a:pt x="191059" y="186412"/>
                      <a:pt x="191059" y="182582"/>
                      <a:pt x="188503" y="180028"/>
                    </a:cubicBezTo>
                    <a:lnTo>
                      <a:pt x="111185" y="101505"/>
                    </a:lnTo>
                    <a:close/>
                    <a:moveTo>
                      <a:pt x="60066" y="134064"/>
                    </a:moveTo>
                    <a:lnTo>
                      <a:pt x="21726" y="95121"/>
                    </a:lnTo>
                    <a:lnTo>
                      <a:pt x="96488" y="21067"/>
                    </a:lnTo>
                    <a:lnTo>
                      <a:pt x="134828" y="59371"/>
                    </a:lnTo>
                    <a:lnTo>
                      <a:pt x="60066" y="13406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1110" name="Graphic 4">
              <a:extLst>
                <a:ext uri="{FF2B5EF4-FFF2-40B4-BE49-F238E27FC236}">
                  <a16:creationId xmlns:a16="http://schemas.microsoft.com/office/drawing/2014/main" id="{9ACE32B2-460C-49CA-9425-5628C22EF2D5}"/>
                </a:ext>
              </a:extLst>
            </p:cNvPr>
            <p:cNvSpPr/>
            <p:nvPr/>
          </p:nvSpPr>
          <p:spPr>
            <a:xfrm>
              <a:off x="12355236" y="798962"/>
              <a:ext cx="21402" cy="239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nvGrpSpPr>
            <p:cNvPr id="1111" name="Graphic 4">
              <a:extLst>
                <a:ext uri="{FF2B5EF4-FFF2-40B4-BE49-F238E27FC236}">
                  <a16:creationId xmlns:a16="http://schemas.microsoft.com/office/drawing/2014/main" id="{113F922A-36DE-4952-A5F1-F8F66D913FB7}"/>
                </a:ext>
              </a:extLst>
            </p:cNvPr>
            <p:cNvGrpSpPr>
              <a:grpSpLocks noChangeAspect="1"/>
            </p:cNvGrpSpPr>
            <p:nvPr/>
          </p:nvGrpSpPr>
          <p:grpSpPr>
            <a:xfrm>
              <a:off x="11571242" y="579517"/>
              <a:ext cx="44416" cy="44211"/>
              <a:chOff x="6821896" y="1470393"/>
              <a:chExt cx="226203" cy="225992"/>
            </a:xfrm>
            <a:solidFill>
              <a:schemeClr val="bg1"/>
            </a:solidFill>
            <a:effectLst/>
          </p:grpSpPr>
          <p:sp>
            <p:nvSpPr>
              <p:cNvPr id="1143" name="Graphic 4">
                <a:extLst>
                  <a:ext uri="{FF2B5EF4-FFF2-40B4-BE49-F238E27FC236}">
                    <a16:creationId xmlns:a16="http://schemas.microsoft.com/office/drawing/2014/main" id="{189B2611-2938-43C0-BCAD-1936D5598751}"/>
                  </a:ext>
                </a:extLst>
              </p:cNvPr>
              <p:cNvSpPr/>
              <p:nvPr/>
            </p:nvSpPr>
            <p:spPr>
              <a:xfrm>
                <a:off x="6860236" y="1506144"/>
                <a:ext cx="150802" cy="150661"/>
              </a:xfrm>
              <a:custGeom>
                <a:avLst/>
                <a:gdLst>
                  <a:gd name="connsiteX0" fmla="*/ 75402 w 150802"/>
                  <a:gd name="connsiteY0" fmla="*/ 0 h 150661"/>
                  <a:gd name="connsiteX1" fmla="*/ 0 w 150802"/>
                  <a:gd name="connsiteY1" fmla="*/ 75331 h 150661"/>
                  <a:gd name="connsiteX2" fmla="*/ 75402 w 150802"/>
                  <a:gd name="connsiteY2" fmla="*/ 150662 h 150661"/>
                  <a:gd name="connsiteX3" fmla="*/ 150802 w 150802"/>
                  <a:gd name="connsiteY3" fmla="*/ 75331 h 150661"/>
                  <a:gd name="connsiteX4" fmla="*/ 150802 w 150802"/>
                  <a:gd name="connsiteY4" fmla="*/ 75331 h 150661"/>
                  <a:gd name="connsiteX5" fmla="*/ 75402 w 150802"/>
                  <a:gd name="connsiteY5" fmla="*/ 0 h 150661"/>
                  <a:gd name="connsiteX6" fmla="*/ 75402 w 150802"/>
                  <a:gd name="connsiteY6" fmla="*/ 138532 h 150661"/>
                  <a:gd name="connsiteX7" fmla="*/ 12780 w 150802"/>
                  <a:gd name="connsiteY7" fmla="*/ 75969 h 150661"/>
                  <a:gd name="connsiteX8" fmla="*/ 75402 w 150802"/>
                  <a:gd name="connsiteY8" fmla="*/ 13406 h 150661"/>
                  <a:gd name="connsiteX9" fmla="*/ 138022 w 150802"/>
                  <a:gd name="connsiteY9" fmla="*/ 75969 h 150661"/>
                  <a:gd name="connsiteX10" fmla="*/ 138022 w 150802"/>
                  <a:gd name="connsiteY10" fmla="*/ 75969 h 150661"/>
                  <a:gd name="connsiteX11" fmla="*/ 75402 w 150802"/>
                  <a:gd name="connsiteY11" fmla="*/ 138532 h 150661"/>
                  <a:gd name="connsiteX12" fmla="*/ 75402 w 150802"/>
                  <a:gd name="connsiteY12" fmla="*/ 138532 h 150661"/>
                  <a:gd name="connsiteX13" fmla="*/ 75402 w 150802"/>
                  <a:gd name="connsiteY13" fmla="*/ 138532 h 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802" h="150661">
                    <a:moveTo>
                      <a:pt x="75402" y="0"/>
                    </a:moveTo>
                    <a:cubicBezTo>
                      <a:pt x="33867" y="0"/>
                      <a:pt x="0" y="33835"/>
                      <a:pt x="0" y="75331"/>
                    </a:cubicBezTo>
                    <a:cubicBezTo>
                      <a:pt x="0" y="116827"/>
                      <a:pt x="33867" y="150662"/>
                      <a:pt x="75402" y="150662"/>
                    </a:cubicBezTo>
                    <a:cubicBezTo>
                      <a:pt x="116936" y="150662"/>
                      <a:pt x="150802" y="116827"/>
                      <a:pt x="150802" y="75331"/>
                    </a:cubicBezTo>
                    <a:cubicBezTo>
                      <a:pt x="150802" y="75331"/>
                      <a:pt x="150802" y="75331"/>
                      <a:pt x="150802" y="75331"/>
                    </a:cubicBezTo>
                    <a:cubicBezTo>
                      <a:pt x="150802" y="33835"/>
                      <a:pt x="116936" y="0"/>
                      <a:pt x="75402" y="0"/>
                    </a:cubicBezTo>
                    <a:close/>
                    <a:moveTo>
                      <a:pt x="75402" y="138532"/>
                    </a:moveTo>
                    <a:cubicBezTo>
                      <a:pt x="40896" y="138532"/>
                      <a:pt x="12780" y="110443"/>
                      <a:pt x="12780" y="75969"/>
                    </a:cubicBezTo>
                    <a:cubicBezTo>
                      <a:pt x="12780" y="41496"/>
                      <a:pt x="40896" y="13406"/>
                      <a:pt x="75402" y="13406"/>
                    </a:cubicBezTo>
                    <a:cubicBezTo>
                      <a:pt x="109907" y="13406"/>
                      <a:pt x="138022" y="41496"/>
                      <a:pt x="138022" y="75969"/>
                    </a:cubicBezTo>
                    <a:cubicBezTo>
                      <a:pt x="138022" y="75969"/>
                      <a:pt x="138022" y="75969"/>
                      <a:pt x="138022" y="75969"/>
                    </a:cubicBezTo>
                    <a:cubicBezTo>
                      <a:pt x="138022" y="110443"/>
                      <a:pt x="109907" y="138532"/>
                      <a:pt x="75402" y="138532"/>
                    </a:cubicBezTo>
                    <a:cubicBezTo>
                      <a:pt x="75402" y="138532"/>
                      <a:pt x="75402" y="138532"/>
                      <a:pt x="75402" y="138532"/>
                    </a:cubicBezTo>
                    <a:lnTo>
                      <a:pt x="75402" y="138532"/>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44" name="Graphic 4">
                <a:extLst>
                  <a:ext uri="{FF2B5EF4-FFF2-40B4-BE49-F238E27FC236}">
                    <a16:creationId xmlns:a16="http://schemas.microsoft.com/office/drawing/2014/main" id="{1499C6B0-9C24-4D84-A5E3-0A1D8313D311}"/>
                  </a:ext>
                </a:extLst>
              </p:cNvPr>
              <p:cNvSpPr/>
              <p:nvPr/>
            </p:nvSpPr>
            <p:spPr>
              <a:xfrm>
                <a:off x="6990591" y="1637654"/>
                <a:ext cx="26837" cy="26812"/>
              </a:xfrm>
              <a:custGeom>
                <a:avLst/>
                <a:gdLst>
                  <a:gd name="connsiteX0" fmla="*/ 10862 w 26837"/>
                  <a:gd name="connsiteY0" fmla="*/ 1915 h 26812"/>
                  <a:gd name="connsiteX1" fmla="*/ 1917 w 26837"/>
                  <a:gd name="connsiteY1" fmla="*/ 1915 h 26812"/>
                  <a:gd name="connsiteX2" fmla="*/ 1917 w 26837"/>
                  <a:gd name="connsiteY2" fmla="*/ 10853 h 26812"/>
                  <a:gd name="connsiteX3" fmla="*/ 1917 w 26837"/>
                  <a:gd name="connsiteY3" fmla="*/ 10853 h 26812"/>
                  <a:gd name="connsiteX4" fmla="*/ 15975 w 26837"/>
                  <a:gd name="connsiteY4" fmla="*/ 24897 h 26812"/>
                  <a:gd name="connsiteX5" fmla="*/ 24921 w 26837"/>
                  <a:gd name="connsiteY5" fmla="*/ 24897 h 26812"/>
                  <a:gd name="connsiteX6" fmla="*/ 24921 w 26837"/>
                  <a:gd name="connsiteY6" fmla="*/ 15960 h 26812"/>
                  <a:gd name="connsiteX7" fmla="*/ 24921 w 26837"/>
                  <a:gd name="connsiteY7" fmla="*/ 15960 h 26812"/>
                  <a:gd name="connsiteX8" fmla="*/ 10862 w 26837"/>
                  <a:gd name="connsiteY8" fmla="*/ 1915 h 2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812">
                    <a:moveTo>
                      <a:pt x="10862" y="1915"/>
                    </a:moveTo>
                    <a:cubicBezTo>
                      <a:pt x="8307" y="-638"/>
                      <a:pt x="4472" y="-638"/>
                      <a:pt x="1917" y="1915"/>
                    </a:cubicBezTo>
                    <a:cubicBezTo>
                      <a:pt x="-639" y="4469"/>
                      <a:pt x="-639" y="8299"/>
                      <a:pt x="1917" y="10853"/>
                    </a:cubicBezTo>
                    <a:cubicBezTo>
                      <a:pt x="1917" y="10853"/>
                      <a:pt x="1917" y="10853"/>
                      <a:pt x="1917" y="10853"/>
                    </a:cubicBezTo>
                    <a:lnTo>
                      <a:pt x="15975" y="24897"/>
                    </a:lnTo>
                    <a:cubicBezTo>
                      <a:pt x="18531" y="27451"/>
                      <a:pt x="22365" y="27451"/>
                      <a:pt x="24921" y="24897"/>
                    </a:cubicBezTo>
                    <a:cubicBezTo>
                      <a:pt x="27477" y="22344"/>
                      <a:pt x="27477" y="18513"/>
                      <a:pt x="24921" y="15960"/>
                    </a:cubicBezTo>
                    <a:lnTo>
                      <a:pt x="24921" y="15960"/>
                    </a:lnTo>
                    <a:lnTo>
                      <a:pt x="10862"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45" name="Graphic 4">
                <a:extLst>
                  <a:ext uri="{FF2B5EF4-FFF2-40B4-BE49-F238E27FC236}">
                    <a16:creationId xmlns:a16="http://schemas.microsoft.com/office/drawing/2014/main" id="{F282E2DC-1070-477F-9FEE-1C04627E2707}"/>
                  </a:ext>
                </a:extLst>
              </p:cNvPr>
              <p:cNvSpPr/>
              <p:nvPr/>
            </p:nvSpPr>
            <p:spPr>
              <a:xfrm>
                <a:off x="6852858" y="1500688"/>
                <a:ext cx="25269" cy="25246"/>
              </a:xfrm>
              <a:custGeom>
                <a:avLst/>
                <a:gdLst>
                  <a:gd name="connsiteX0" fmla="*/ 14407 w 25269"/>
                  <a:gd name="connsiteY0" fmla="*/ 23331 h 25246"/>
                  <a:gd name="connsiteX1" fmla="*/ 18880 w 25269"/>
                  <a:gd name="connsiteY1" fmla="*/ 25246 h 25246"/>
                  <a:gd name="connsiteX2" fmla="*/ 23353 w 25269"/>
                  <a:gd name="connsiteY2" fmla="*/ 23331 h 25246"/>
                  <a:gd name="connsiteX3" fmla="*/ 23353 w 25269"/>
                  <a:gd name="connsiteY3" fmla="*/ 14394 h 25246"/>
                  <a:gd name="connsiteX4" fmla="*/ 23353 w 25269"/>
                  <a:gd name="connsiteY4" fmla="*/ 14394 h 25246"/>
                  <a:gd name="connsiteX5" fmla="*/ 11212 w 25269"/>
                  <a:gd name="connsiteY5" fmla="*/ 2264 h 25246"/>
                  <a:gd name="connsiteX6" fmla="*/ 2266 w 25269"/>
                  <a:gd name="connsiteY6" fmla="*/ 1626 h 25246"/>
                  <a:gd name="connsiteX7" fmla="*/ 1627 w 25269"/>
                  <a:gd name="connsiteY7" fmla="*/ 10563 h 25246"/>
                  <a:gd name="connsiteX8" fmla="*/ 2266 w 25269"/>
                  <a:gd name="connsiteY8" fmla="*/ 11202 h 25246"/>
                  <a:gd name="connsiteX9" fmla="*/ 14407 w 25269"/>
                  <a:gd name="connsiteY9" fmla="*/ 23331 h 25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69" h="25246">
                    <a:moveTo>
                      <a:pt x="14407" y="23331"/>
                    </a:moveTo>
                    <a:cubicBezTo>
                      <a:pt x="15685" y="24608"/>
                      <a:pt x="16963" y="25246"/>
                      <a:pt x="18880" y="25246"/>
                    </a:cubicBezTo>
                    <a:cubicBezTo>
                      <a:pt x="20796" y="25246"/>
                      <a:pt x="22075" y="24608"/>
                      <a:pt x="23353" y="23331"/>
                    </a:cubicBezTo>
                    <a:cubicBezTo>
                      <a:pt x="25909" y="20778"/>
                      <a:pt x="25909" y="16947"/>
                      <a:pt x="23353" y="14394"/>
                    </a:cubicBezTo>
                    <a:cubicBezTo>
                      <a:pt x="23353" y="14394"/>
                      <a:pt x="23353" y="14394"/>
                      <a:pt x="23353" y="14394"/>
                    </a:cubicBezTo>
                    <a:lnTo>
                      <a:pt x="11212" y="2264"/>
                    </a:lnTo>
                    <a:cubicBezTo>
                      <a:pt x="8656" y="-290"/>
                      <a:pt x="4822" y="-928"/>
                      <a:pt x="2266" y="1626"/>
                    </a:cubicBezTo>
                    <a:cubicBezTo>
                      <a:pt x="-290" y="4179"/>
                      <a:pt x="-929" y="8010"/>
                      <a:pt x="1627" y="10563"/>
                    </a:cubicBezTo>
                    <a:cubicBezTo>
                      <a:pt x="1627" y="10563"/>
                      <a:pt x="2266" y="11202"/>
                      <a:pt x="2266" y="11202"/>
                    </a:cubicBezTo>
                    <a:lnTo>
                      <a:pt x="14407" y="23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46" name="Graphic 4">
                <a:extLst>
                  <a:ext uri="{FF2B5EF4-FFF2-40B4-BE49-F238E27FC236}">
                    <a16:creationId xmlns:a16="http://schemas.microsoft.com/office/drawing/2014/main" id="{20EBD840-E846-42AC-8957-468D4A484D29}"/>
                  </a:ext>
                </a:extLst>
              </p:cNvPr>
              <p:cNvSpPr/>
              <p:nvPr/>
            </p:nvSpPr>
            <p:spPr>
              <a:xfrm>
                <a:off x="6851290" y="1637727"/>
                <a:ext cx="26837" cy="26739"/>
              </a:xfrm>
              <a:custGeom>
                <a:avLst/>
                <a:gdLst>
                  <a:gd name="connsiteX0" fmla="*/ 15975 w 26837"/>
                  <a:gd name="connsiteY0" fmla="*/ 1842 h 26739"/>
                  <a:gd name="connsiteX1" fmla="*/ 1917 w 26837"/>
                  <a:gd name="connsiteY1" fmla="*/ 15887 h 26739"/>
                  <a:gd name="connsiteX2" fmla="*/ 1917 w 26837"/>
                  <a:gd name="connsiteY2" fmla="*/ 24824 h 26739"/>
                  <a:gd name="connsiteX3" fmla="*/ 10863 w 26837"/>
                  <a:gd name="connsiteY3" fmla="*/ 24824 h 26739"/>
                  <a:gd name="connsiteX4" fmla="*/ 10863 w 26837"/>
                  <a:gd name="connsiteY4" fmla="*/ 24824 h 26739"/>
                  <a:gd name="connsiteX5" fmla="*/ 24921 w 26837"/>
                  <a:gd name="connsiteY5" fmla="*/ 11418 h 26739"/>
                  <a:gd name="connsiteX6" fmla="*/ 24921 w 26837"/>
                  <a:gd name="connsiteY6" fmla="*/ 2480 h 26739"/>
                  <a:gd name="connsiteX7" fmla="*/ 24921 w 26837"/>
                  <a:gd name="connsiteY7" fmla="*/ 2480 h 26739"/>
                  <a:gd name="connsiteX8" fmla="*/ 15975 w 26837"/>
                  <a:gd name="connsiteY8" fmla="*/ 1842 h 2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739">
                    <a:moveTo>
                      <a:pt x="15975" y="1842"/>
                    </a:moveTo>
                    <a:lnTo>
                      <a:pt x="1917" y="15887"/>
                    </a:lnTo>
                    <a:cubicBezTo>
                      <a:pt x="-639" y="18440"/>
                      <a:pt x="-639" y="22271"/>
                      <a:pt x="1917" y="24824"/>
                    </a:cubicBezTo>
                    <a:cubicBezTo>
                      <a:pt x="4473" y="27378"/>
                      <a:pt x="8307" y="27378"/>
                      <a:pt x="10863" y="24824"/>
                    </a:cubicBezTo>
                    <a:cubicBezTo>
                      <a:pt x="10863" y="24824"/>
                      <a:pt x="10863" y="24824"/>
                      <a:pt x="10863" y="24824"/>
                    </a:cubicBezTo>
                    <a:lnTo>
                      <a:pt x="24921" y="11418"/>
                    </a:lnTo>
                    <a:cubicBezTo>
                      <a:pt x="27477" y="8864"/>
                      <a:pt x="27477" y="5034"/>
                      <a:pt x="24921" y="2480"/>
                    </a:cubicBezTo>
                    <a:cubicBezTo>
                      <a:pt x="24921" y="2480"/>
                      <a:pt x="24921" y="2480"/>
                      <a:pt x="24921" y="2480"/>
                    </a:cubicBezTo>
                    <a:cubicBezTo>
                      <a:pt x="22365" y="-712"/>
                      <a:pt x="18531" y="-712"/>
                      <a:pt x="15975" y="184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47" name="Graphic 4">
                <a:extLst>
                  <a:ext uri="{FF2B5EF4-FFF2-40B4-BE49-F238E27FC236}">
                    <a16:creationId xmlns:a16="http://schemas.microsoft.com/office/drawing/2014/main" id="{9E593D7D-2F25-4A32-BAB0-50379F46BE1A}"/>
                  </a:ext>
                </a:extLst>
              </p:cNvPr>
              <p:cNvSpPr/>
              <p:nvPr/>
            </p:nvSpPr>
            <p:spPr>
              <a:xfrm>
                <a:off x="6990591" y="1500398"/>
                <a:ext cx="24920" cy="24897"/>
              </a:xfrm>
              <a:custGeom>
                <a:avLst/>
                <a:gdLst>
                  <a:gd name="connsiteX0" fmla="*/ 6390 w 24920"/>
                  <a:gd name="connsiteY0" fmla="*/ 24898 h 24897"/>
                  <a:gd name="connsiteX1" fmla="*/ 10862 w 24920"/>
                  <a:gd name="connsiteY1" fmla="*/ 22982 h 24897"/>
                  <a:gd name="connsiteX2" fmla="*/ 23003 w 24920"/>
                  <a:gd name="connsiteY2" fmla="*/ 10853 h 24897"/>
                  <a:gd name="connsiteX3" fmla="*/ 23003 w 24920"/>
                  <a:gd name="connsiteY3" fmla="*/ 1915 h 24897"/>
                  <a:gd name="connsiteX4" fmla="*/ 23003 w 24920"/>
                  <a:gd name="connsiteY4" fmla="*/ 1915 h 24897"/>
                  <a:gd name="connsiteX5" fmla="*/ 14057 w 24920"/>
                  <a:gd name="connsiteY5" fmla="*/ 1915 h 24897"/>
                  <a:gd name="connsiteX6" fmla="*/ 1917 w 24920"/>
                  <a:gd name="connsiteY6" fmla="*/ 14045 h 24897"/>
                  <a:gd name="connsiteX7" fmla="*/ 1917 w 24920"/>
                  <a:gd name="connsiteY7" fmla="*/ 22982 h 24897"/>
                  <a:gd name="connsiteX8" fmla="*/ 6390 w 24920"/>
                  <a:gd name="connsiteY8" fmla="*/ 24898 h 24897"/>
                  <a:gd name="connsiteX9" fmla="*/ 6390 w 24920"/>
                  <a:gd name="connsiteY9" fmla="*/ 24898 h 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20" h="24897">
                    <a:moveTo>
                      <a:pt x="6390" y="24898"/>
                    </a:moveTo>
                    <a:cubicBezTo>
                      <a:pt x="8307" y="24898"/>
                      <a:pt x="9585" y="24259"/>
                      <a:pt x="10862" y="22982"/>
                    </a:cubicBezTo>
                    <a:lnTo>
                      <a:pt x="23003" y="10853"/>
                    </a:lnTo>
                    <a:cubicBezTo>
                      <a:pt x="25560" y="8299"/>
                      <a:pt x="25560" y="4469"/>
                      <a:pt x="23003" y="1915"/>
                    </a:cubicBezTo>
                    <a:cubicBezTo>
                      <a:pt x="23003" y="1915"/>
                      <a:pt x="23003" y="1915"/>
                      <a:pt x="23003" y="1915"/>
                    </a:cubicBezTo>
                    <a:cubicBezTo>
                      <a:pt x="20447" y="-638"/>
                      <a:pt x="16613" y="-638"/>
                      <a:pt x="14057" y="1915"/>
                    </a:cubicBezTo>
                    <a:lnTo>
                      <a:pt x="1917" y="14045"/>
                    </a:lnTo>
                    <a:cubicBezTo>
                      <a:pt x="-639" y="16598"/>
                      <a:pt x="-639" y="20429"/>
                      <a:pt x="1917" y="22982"/>
                    </a:cubicBezTo>
                    <a:cubicBezTo>
                      <a:pt x="3195" y="24259"/>
                      <a:pt x="4472" y="24898"/>
                      <a:pt x="6390" y="24898"/>
                    </a:cubicBezTo>
                    <a:lnTo>
                      <a:pt x="6390" y="2489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48" name="Graphic 4">
                <a:extLst>
                  <a:ext uri="{FF2B5EF4-FFF2-40B4-BE49-F238E27FC236}">
                    <a16:creationId xmlns:a16="http://schemas.microsoft.com/office/drawing/2014/main" id="{87267184-5D0C-470F-B991-9444EEE5414A}"/>
                  </a:ext>
                </a:extLst>
              </p:cNvPr>
              <p:cNvSpPr/>
              <p:nvPr/>
            </p:nvSpPr>
            <p:spPr>
              <a:xfrm>
                <a:off x="7016150" y="1575729"/>
                <a:ext cx="31949" cy="12767"/>
              </a:xfrm>
              <a:custGeom>
                <a:avLst/>
                <a:gdLst>
                  <a:gd name="connsiteX0" fmla="*/ 25560 w 31949"/>
                  <a:gd name="connsiteY0" fmla="*/ 0 h 12767"/>
                  <a:gd name="connsiteX1" fmla="*/ 6390 w 31949"/>
                  <a:gd name="connsiteY1" fmla="*/ 0 h 12767"/>
                  <a:gd name="connsiteX2" fmla="*/ 0 w 31949"/>
                  <a:gd name="connsiteY2" fmla="*/ 6384 h 12767"/>
                  <a:gd name="connsiteX3" fmla="*/ 6390 w 31949"/>
                  <a:gd name="connsiteY3" fmla="*/ 12768 h 12767"/>
                  <a:gd name="connsiteX4" fmla="*/ 25560 w 31949"/>
                  <a:gd name="connsiteY4" fmla="*/ 12768 h 12767"/>
                  <a:gd name="connsiteX5" fmla="*/ 31950 w 31949"/>
                  <a:gd name="connsiteY5" fmla="*/ 6384 h 12767"/>
                  <a:gd name="connsiteX6" fmla="*/ 25560 w 31949"/>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49" h="12767">
                    <a:moveTo>
                      <a:pt x="25560" y="0"/>
                    </a:moveTo>
                    <a:lnTo>
                      <a:pt x="6390" y="0"/>
                    </a:lnTo>
                    <a:cubicBezTo>
                      <a:pt x="2556" y="0"/>
                      <a:pt x="0" y="2554"/>
                      <a:pt x="0" y="6384"/>
                    </a:cubicBezTo>
                    <a:cubicBezTo>
                      <a:pt x="0" y="10214"/>
                      <a:pt x="2556" y="12768"/>
                      <a:pt x="6390" y="12768"/>
                    </a:cubicBezTo>
                    <a:lnTo>
                      <a:pt x="25560" y="12768"/>
                    </a:lnTo>
                    <a:cubicBezTo>
                      <a:pt x="29394" y="12768"/>
                      <a:pt x="31950" y="10214"/>
                      <a:pt x="31950" y="6384"/>
                    </a:cubicBezTo>
                    <a:cubicBezTo>
                      <a:pt x="31950" y="2554"/>
                      <a:pt x="29394" y="0"/>
                      <a:pt x="2556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49" name="Graphic 4">
                <a:extLst>
                  <a:ext uri="{FF2B5EF4-FFF2-40B4-BE49-F238E27FC236}">
                    <a16:creationId xmlns:a16="http://schemas.microsoft.com/office/drawing/2014/main" id="{003D45BD-573D-48CE-999F-26F590D605C9}"/>
                  </a:ext>
                </a:extLst>
              </p:cNvPr>
              <p:cNvSpPr/>
              <p:nvPr/>
            </p:nvSpPr>
            <p:spPr>
              <a:xfrm>
                <a:off x="6821896" y="1575729"/>
                <a:ext cx="30672" cy="12767"/>
              </a:xfrm>
              <a:custGeom>
                <a:avLst/>
                <a:gdLst>
                  <a:gd name="connsiteX0" fmla="*/ 24282 w 30672"/>
                  <a:gd name="connsiteY0" fmla="*/ 0 h 12767"/>
                  <a:gd name="connsiteX1" fmla="*/ 6390 w 30672"/>
                  <a:gd name="connsiteY1" fmla="*/ 0 h 12767"/>
                  <a:gd name="connsiteX2" fmla="*/ 0 w 30672"/>
                  <a:gd name="connsiteY2" fmla="*/ 6384 h 12767"/>
                  <a:gd name="connsiteX3" fmla="*/ 6390 w 30672"/>
                  <a:gd name="connsiteY3" fmla="*/ 12768 h 12767"/>
                  <a:gd name="connsiteX4" fmla="*/ 24282 w 30672"/>
                  <a:gd name="connsiteY4" fmla="*/ 12768 h 12767"/>
                  <a:gd name="connsiteX5" fmla="*/ 30672 w 30672"/>
                  <a:gd name="connsiteY5" fmla="*/ 6384 h 12767"/>
                  <a:gd name="connsiteX6" fmla="*/ 24282 w 30672"/>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72" h="12767">
                    <a:moveTo>
                      <a:pt x="24282" y="0"/>
                    </a:moveTo>
                    <a:lnTo>
                      <a:pt x="6390" y="0"/>
                    </a:lnTo>
                    <a:cubicBezTo>
                      <a:pt x="2556" y="0"/>
                      <a:pt x="0" y="2554"/>
                      <a:pt x="0" y="6384"/>
                    </a:cubicBezTo>
                    <a:cubicBezTo>
                      <a:pt x="0" y="10214"/>
                      <a:pt x="2556" y="12768"/>
                      <a:pt x="6390" y="12768"/>
                    </a:cubicBezTo>
                    <a:lnTo>
                      <a:pt x="24282" y="12768"/>
                    </a:lnTo>
                    <a:cubicBezTo>
                      <a:pt x="28116" y="12768"/>
                      <a:pt x="30672" y="10214"/>
                      <a:pt x="30672" y="6384"/>
                    </a:cubicBezTo>
                    <a:cubicBezTo>
                      <a:pt x="30672" y="2554"/>
                      <a:pt x="27477" y="0"/>
                      <a:pt x="24282"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50" name="Graphic 4">
                <a:extLst>
                  <a:ext uri="{FF2B5EF4-FFF2-40B4-BE49-F238E27FC236}">
                    <a16:creationId xmlns:a16="http://schemas.microsoft.com/office/drawing/2014/main" id="{AFA38870-2120-425C-9A4B-C399986DB55D}"/>
                  </a:ext>
                </a:extLst>
              </p:cNvPr>
              <p:cNvSpPr/>
              <p:nvPr/>
            </p:nvSpPr>
            <p:spPr>
              <a:xfrm>
                <a:off x="6926691" y="1663189"/>
                <a:ext cx="12779" cy="33196"/>
              </a:xfrm>
              <a:custGeom>
                <a:avLst/>
                <a:gdLst>
                  <a:gd name="connsiteX0" fmla="*/ 6390 w 12779"/>
                  <a:gd name="connsiteY0" fmla="*/ 0 h 33196"/>
                  <a:gd name="connsiteX1" fmla="*/ 0 w 12779"/>
                  <a:gd name="connsiteY1" fmla="*/ 6384 h 33196"/>
                  <a:gd name="connsiteX2" fmla="*/ 0 w 12779"/>
                  <a:gd name="connsiteY2" fmla="*/ 26813 h 33196"/>
                  <a:gd name="connsiteX3" fmla="*/ 6390 w 12779"/>
                  <a:gd name="connsiteY3" fmla="*/ 33197 h 33196"/>
                  <a:gd name="connsiteX4" fmla="*/ 12780 w 12779"/>
                  <a:gd name="connsiteY4" fmla="*/ 26813 h 33196"/>
                  <a:gd name="connsiteX5" fmla="*/ 12780 w 12779"/>
                  <a:gd name="connsiteY5" fmla="*/ 6384 h 33196"/>
                  <a:gd name="connsiteX6" fmla="*/ 6390 w 12779"/>
                  <a:gd name="connsiteY6" fmla="*/ 0 h 3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33196">
                    <a:moveTo>
                      <a:pt x="6390" y="0"/>
                    </a:moveTo>
                    <a:cubicBezTo>
                      <a:pt x="2556" y="0"/>
                      <a:pt x="0" y="2554"/>
                      <a:pt x="0" y="6384"/>
                    </a:cubicBezTo>
                    <a:lnTo>
                      <a:pt x="0" y="26813"/>
                    </a:lnTo>
                    <a:cubicBezTo>
                      <a:pt x="0" y="30643"/>
                      <a:pt x="2556" y="33197"/>
                      <a:pt x="6390" y="33197"/>
                    </a:cubicBezTo>
                    <a:cubicBezTo>
                      <a:pt x="10224" y="33197"/>
                      <a:pt x="12780" y="30643"/>
                      <a:pt x="12780" y="26813"/>
                    </a:cubicBezTo>
                    <a:lnTo>
                      <a:pt x="12780" y="6384"/>
                    </a:lnTo>
                    <a:cubicBezTo>
                      <a:pt x="12780" y="3192"/>
                      <a:pt x="10224" y="0"/>
                      <a:pt x="639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51" name="Graphic 4">
                <a:extLst>
                  <a:ext uri="{FF2B5EF4-FFF2-40B4-BE49-F238E27FC236}">
                    <a16:creationId xmlns:a16="http://schemas.microsoft.com/office/drawing/2014/main" id="{33D60A41-CA2B-4566-AD33-4F3AD625CFEA}"/>
                  </a:ext>
                </a:extLst>
              </p:cNvPr>
              <p:cNvSpPr/>
              <p:nvPr/>
            </p:nvSpPr>
            <p:spPr>
              <a:xfrm>
                <a:off x="6926691" y="1470393"/>
                <a:ext cx="12779" cy="29366"/>
              </a:xfrm>
              <a:custGeom>
                <a:avLst/>
                <a:gdLst>
                  <a:gd name="connsiteX0" fmla="*/ 6390 w 12779"/>
                  <a:gd name="connsiteY0" fmla="*/ 29366 h 29366"/>
                  <a:gd name="connsiteX1" fmla="*/ 12780 w 12779"/>
                  <a:gd name="connsiteY1" fmla="*/ 22982 h 29366"/>
                  <a:gd name="connsiteX2" fmla="*/ 12780 w 12779"/>
                  <a:gd name="connsiteY2" fmla="*/ 6384 h 29366"/>
                  <a:gd name="connsiteX3" fmla="*/ 6390 w 12779"/>
                  <a:gd name="connsiteY3" fmla="*/ 0 h 29366"/>
                  <a:gd name="connsiteX4" fmla="*/ 0 w 12779"/>
                  <a:gd name="connsiteY4" fmla="*/ 6384 h 29366"/>
                  <a:gd name="connsiteX5" fmla="*/ 0 w 12779"/>
                  <a:gd name="connsiteY5" fmla="*/ 22982 h 29366"/>
                  <a:gd name="connsiteX6" fmla="*/ 6390 w 12779"/>
                  <a:gd name="connsiteY6" fmla="*/ 29366 h 2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29366">
                    <a:moveTo>
                      <a:pt x="6390" y="29366"/>
                    </a:moveTo>
                    <a:cubicBezTo>
                      <a:pt x="10224" y="29366"/>
                      <a:pt x="12780" y="26813"/>
                      <a:pt x="12780" y="22982"/>
                    </a:cubicBezTo>
                    <a:lnTo>
                      <a:pt x="12780" y="6384"/>
                    </a:lnTo>
                    <a:cubicBezTo>
                      <a:pt x="12780" y="2554"/>
                      <a:pt x="10224" y="0"/>
                      <a:pt x="6390" y="0"/>
                    </a:cubicBezTo>
                    <a:cubicBezTo>
                      <a:pt x="2556" y="0"/>
                      <a:pt x="0" y="2554"/>
                      <a:pt x="0" y="6384"/>
                    </a:cubicBezTo>
                    <a:lnTo>
                      <a:pt x="0" y="22982"/>
                    </a:lnTo>
                    <a:cubicBezTo>
                      <a:pt x="0" y="26174"/>
                      <a:pt x="2556" y="29366"/>
                      <a:pt x="6390" y="293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52" name="Graphic 4">
                <a:extLst>
                  <a:ext uri="{FF2B5EF4-FFF2-40B4-BE49-F238E27FC236}">
                    <a16:creationId xmlns:a16="http://schemas.microsoft.com/office/drawing/2014/main" id="{936589CD-B540-48F0-B25B-4E3503C55104}"/>
                  </a:ext>
                </a:extLst>
              </p:cNvPr>
              <p:cNvSpPr/>
              <p:nvPr/>
            </p:nvSpPr>
            <p:spPr>
              <a:xfrm>
                <a:off x="6911873" y="1532318"/>
                <a:ext cx="59228" cy="106612"/>
              </a:xfrm>
              <a:custGeom>
                <a:avLst/>
                <a:gdLst>
                  <a:gd name="connsiteX0" fmla="*/ 52519 w 59228"/>
                  <a:gd name="connsiteY0" fmla="*/ 33835 h 106612"/>
                  <a:gd name="connsiteX1" fmla="*/ 43573 w 59228"/>
                  <a:gd name="connsiteY1" fmla="*/ 33835 h 106612"/>
                  <a:gd name="connsiteX2" fmla="*/ 48685 w 59228"/>
                  <a:gd name="connsiteY2" fmla="*/ 7661 h 106612"/>
                  <a:gd name="connsiteX3" fmla="*/ 47407 w 59228"/>
                  <a:gd name="connsiteY3" fmla="*/ 2554 h 106612"/>
                  <a:gd name="connsiteX4" fmla="*/ 42295 w 59228"/>
                  <a:gd name="connsiteY4" fmla="*/ 0 h 106612"/>
                  <a:gd name="connsiteX5" fmla="*/ 16735 w 59228"/>
                  <a:gd name="connsiteY5" fmla="*/ 0 h 106612"/>
                  <a:gd name="connsiteX6" fmla="*/ 10346 w 59228"/>
                  <a:gd name="connsiteY6" fmla="*/ 5107 h 106612"/>
                  <a:gd name="connsiteX7" fmla="*/ 121 w 59228"/>
                  <a:gd name="connsiteY7" fmla="*/ 50434 h 106612"/>
                  <a:gd name="connsiteX8" fmla="*/ 5233 w 59228"/>
                  <a:gd name="connsiteY8" fmla="*/ 58094 h 106612"/>
                  <a:gd name="connsiteX9" fmla="*/ 6511 w 59228"/>
                  <a:gd name="connsiteY9" fmla="*/ 58094 h 106612"/>
                  <a:gd name="connsiteX10" fmla="*/ 16096 w 59228"/>
                  <a:gd name="connsiteY10" fmla="*/ 58094 h 106612"/>
                  <a:gd name="connsiteX11" fmla="*/ 10346 w 59228"/>
                  <a:gd name="connsiteY11" fmla="*/ 98952 h 106612"/>
                  <a:gd name="connsiteX12" fmla="*/ 14818 w 59228"/>
                  <a:gd name="connsiteY12" fmla="*/ 105974 h 106612"/>
                  <a:gd name="connsiteX13" fmla="*/ 16735 w 59228"/>
                  <a:gd name="connsiteY13" fmla="*/ 106613 h 106612"/>
                  <a:gd name="connsiteX14" fmla="*/ 22486 w 59228"/>
                  <a:gd name="connsiteY14" fmla="*/ 103421 h 106612"/>
                  <a:gd name="connsiteX15" fmla="*/ 58270 w 59228"/>
                  <a:gd name="connsiteY15" fmla="*/ 44050 h 106612"/>
                  <a:gd name="connsiteX16" fmla="*/ 58270 w 59228"/>
                  <a:gd name="connsiteY16" fmla="*/ 37666 h 106612"/>
                  <a:gd name="connsiteX17" fmla="*/ 52519 w 59228"/>
                  <a:gd name="connsiteY17" fmla="*/ 33835 h 106612"/>
                  <a:gd name="connsiteX18" fmla="*/ 27598 w 59228"/>
                  <a:gd name="connsiteY18" fmla="*/ 69585 h 106612"/>
                  <a:gd name="connsiteX19" fmla="*/ 30154 w 59228"/>
                  <a:gd name="connsiteY19" fmla="*/ 52349 h 106612"/>
                  <a:gd name="connsiteX20" fmla="*/ 28876 w 59228"/>
                  <a:gd name="connsiteY20" fmla="*/ 47242 h 106612"/>
                  <a:gd name="connsiteX21" fmla="*/ 23764 w 59228"/>
                  <a:gd name="connsiteY21" fmla="*/ 44688 h 106612"/>
                  <a:gd name="connsiteX22" fmla="*/ 14818 w 59228"/>
                  <a:gd name="connsiteY22" fmla="*/ 44688 h 106612"/>
                  <a:gd name="connsiteX23" fmla="*/ 22486 w 59228"/>
                  <a:gd name="connsiteY23" fmla="*/ 12130 h 106612"/>
                  <a:gd name="connsiteX24" fmla="*/ 35266 w 59228"/>
                  <a:gd name="connsiteY24" fmla="*/ 12130 h 106612"/>
                  <a:gd name="connsiteX25" fmla="*/ 30154 w 59228"/>
                  <a:gd name="connsiteY25" fmla="*/ 38304 h 106612"/>
                  <a:gd name="connsiteX26" fmla="*/ 35266 w 59228"/>
                  <a:gd name="connsiteY26" fmla="*/ 45965 h 106612"/>
                  <a:gd name="connsiteX27" fmla="*/ 36544 w 59228"/>
                  <a:gd name="connsiteY27" fmla="*/ 45965 h 106612"/>
                  <a:gd name="connsiteX28" fmla="*/ 41656 w 59228"/>
                  <a:gd name="connsiteY28" fmla="*/ 45965 h 106612"/>
                  <a:gd name="connsiteX29" fmla="*/ 27598 w 59228"/>
                  <a:gd name="connsiteY29" fmla="*/ 69585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9228" h="106612">
                    <a:moveTo>
                      <a:pt x="52519" y="33835"/>
                    </a:moveTo>
                    <a:lnTo>
                      <a:pt x="43573" y="33835"/>
                    </a:lnTo>
                    <a:lnTo>
                      <a:pt x="48685" y="7661"/>
                    </a:lnTo>
                    <a:cubicBezTo>
                      <a:pt x="49324" y="5746"/>
                      <a:pt x="48685" y="3830"/>
                      <a:pt x="47407" y="2554"/>
                    </a:cubicBezTo>
                    <a:cubicBezTo>
                      <a:pt x="46129" y="1277"/>
                      <a:pt x="44212" y="0"/>
                      <a:pt x="42295" y="0"/>
                    </a:cubicBezTo>
                    <a:lnTo>
                      <a:pt x="16735" y="0"/>
                    </a:lnTo>
                    <a:cubicBezTo>
                      <a:pt x="13541" y="0"/>
                      <a:pt x="10984" y="1915"/>
                      <a:pt x="10346" y="5107"/>
                    </a:cubicBezTo>
                    <a:lnTo>
                      <a:pt x="121" y="50434"/>
                    </a:lnTo>
                    <a:cubicBezTo>
                      <a:pt x="-518" y="53626"/>
                      <a:pt x="1399" y="57456"/>
                      <a:pt x="5233" y="58094"/>
                    </a:cubicBezTo>
                    <a:cubicBezTo>
                      <a:pt x="5872" y="58094"/>
                      <a:pt x="6511" y="58094"/>
                      <a:pt x="6511" y="58094"/>
                    </a:cubicBezTo>
                    <a:lnTo>
                      <a:pt x="16096" y="58094"/>
                    </a:lnTo>
                    <a:lnTo>
                      <a:pt x="10346" y="98952"/>
                    </a:lnTo>
                    <a:cubicBezTo>
                      <a:pt x="9706" y="102144"/>
                      <a:pt x="11623" y="105336"/>
                      <a:pt x="14818" y="105974"/>
                    </a:cubicBezTo>
                    <a:cubicBezTo>
                      <a:pt x="15457" y="105974"/>
                      <a:pt x="16096" y="106613"/>
                      <a:pt x="16735" y="106613"/>
                    </a:cubicBezTo>
                    <a:cubicBezTo>
                      <a:pt x="19291" y="106613"/>
                      <a:pt x="21208" y="105336"/>
                      <a:pt x="22486" y="103421"/>
                    </a:cubicBezTo>
                    <a:lnTo>
                      <a:pt x="58270" y="44050"/>
                    </a:lnTo>
                    <a:cubicBezTo>
                      <a:pt x="59548" y="42134"/>
                      <a:pt x="59548" y="39581"/>
                      <a:pt x="58270" y="37666"/>
                    </a:cubicBezTo>
                    <a:cubicBezTo>
                      <a:pt x="56992" y="35112"/>
                      <a:pt x="55075" y="33835"/>
                      <a:pt x="52519" y="33835"/>
                    </a:cubicBezTo>
                    <a:close/>
                    <a:moveTo>
                      <a:pt x="27598" y="69585"/>
                    </a:moveTo>
                    <a:lnTo>
                      <a:pt x="30154" y="52349"/>
                    </a:lnTo>
                    <a:cubicBezTo>
                      <a:pt x="30154" y="50434"/>
                      <a:pt x="30154" y="48518"/>
                      <a:pt x="28876" y="47242"/>
                    </a:cubicBezTo>
                    <a:cubicBezTo>
                      <a:pt x="27598" y="45965"/>
                      <a:pt x="25681" y="44688"/>
                      <a:pt x="23764" y="44688"/>
                    </a:cubicBezTo>
                    <a:lnTo>
                      <a:pt x="14818" y="44688"/>
                    </a:lnTo>
                    <a:lnTo>
                      <a:pt x="22486" y="12130"/>
                    </a:lnTo>
                    <a:lnTo>
                      <a:pt x="35266" y="12130"/>
                    </a:lnTo>
                    <a:lnTo>
                      <a:pt x="30154" y="38304"/>
                    </a:lnTo>
                    <a:cubicBezTo>
                      <a:pt x="29515" y="41496"/>
                      <a:pt x="32071" y="45326"/>
                      <a:pt x="35266" y="45965"/>
                    </a:cubicBezTo>
                    <a:cubicBezTo>
                      <a:pt x="35905" y="45965"/>
                      <a:pt x="35905" y="45965"/>
                      <a:pt x="36544" y="45965"/>
                    </a:cubicBezTo>
                    <a:lnTo>
                      <a:pt x="41656" y="45965"/>
                    </a:lnTo>
                    <a:lnTo>
                      <a:pt x="27598" y="6958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1112" name="Graphic 4">
              <a:extLst>
                <a:ext uri="{FF2B5EF4-FFF2-40B4-BE49-F238E27FC236}">
                  <a16:creationId xmlns:a16="http://schemas.microsoft.com/office/drawing/2014/main" id="{BFBE639F-DBC0-43F8-AE9F-23CEEF402631}"/>
                </a:ext>
              </a:extLst>
            </p:cNvPr>
            <p:cNvGrpSpPr>
              <a:grpSpLocks noChangeAspect="1"/>
            </p:cNvGrpSpPr>
            <p:nvPr/>
          </p:nvGrpSpPr>
          <p:grpSpPr>
            <a:xfrm>
              <a:off x="11961907" y="582032"/>
              <a:ext cx="36256" cy="35846"/>
              <a:chOff x="548895" y="2936794"/>
              <a:chExt cx="200354" cy="199179"/>
            </a:xfrm>
            <a:solidFill>
              <a:schemeClr val="bg1"/>
            </a:solidFill>
            <a:effectLst/>
          </p:grpSpPr>
          <p:sp>
            <p:nvSpPr>
              <p:cNvPr id="1139" name="Graphic 4">
                <a:extLst>
                  <a:ext uri="{FF2B5EF4-FFF2-40B4-BE49-F238E27FC236}">
                    <a16:creationId xmlns:a16="http://schemas.microsoft.com/office/drawing/2014/main" id="{7614EDE3-472B-40B5-8838-CF77545C4B8D}"/>
                  </a:ext>
                </a:extLst>
              </p:cNvPr>
              <p:cNvSpPr/>
              <p:nvPr/>
            </p:nvSpPr>
            <p:spPr>
              <a:xfrm>
                <a:off x="668387" y="2937084"/>
                <a:ext cx="80862" cy="80148"/>
              </a:xfrm>
              <a:custGeom>
                <a:avLst/>
                <a:gdLst>
                  <a:gd name="connsiteX0" fmla="*/ 69011 w 80862"/>
                  <a:gd name="connsiteY0" fmla="*/ 1626 h 80148"/>
                  <a:gd name="connsiteX1" fmla="*/ 12780 w 80862"/>
                  <a:gd name="connsiteY1" fmla="*/ 57805 h 80148"/>
                  <a:gd name="connsiteX2" fmla="*/ 12780 w 80862"/>
                  <a:gd name="connsiteY2" fmla="*/ 25246 h 80148"/>
                  <a:gd name="connsiteX3" fmla="*/ 6390 w 80862"/>
                  <a:gd name="connsiteY3" fmla="*/ 18862 h 80148"/>
                  <a:gd name="connsiteX4" fmla="*/ 0 w 80862"/>
                  <a:gd name="connsiteY4" fmla="*/ 25246 h 80148"/>
                  <a:gd name="connsiteX5" fmla="*/ 0 w 80862"/>
                  <a:gd name="connsiteY5" fmla="*/ 73126 h 80148"/>
                  <a:gd name="connsiteX6" fmla="*/ 639 w 80862"/>
                  <a:gd name="connsiteY6" fmla="*/ 75680 h 80148"/>
                  <a:gd name="connsiteX7" fmla="*/ 639 w 80862"/>
                  <a:gd name="connsiteY7" fmla="*/ 76318 h 80148"/>
                  <a:gd name="connsiteX8" fmla="*/ 1278 w 80862"/>
                  <a:gd name="connsiteY8" fmla="*/ 77595 h 80148"/>
                  <a:gd name="connsiteX9" fmla="*/ 1917 w 80862"/>
                  <a:gd name="connsiteY9" fmla="*/ 78234 h 80148"/>
                  <a:gd name="connsiteX10" fmla="*/ 3834 w 80862"/>
                  <a:gd name="connsiteY10" fmla="*/ 79510 h 80148"/>
                  <a:gd name="connsiteX11" fmla="*/ 3834 w 80862"/>
                  <a:gd name="connsiteY11" fmla="*/ 79510 h 80148"/>
                  <a:gd name="connsiteX12" fmla="*/ 3834 w 80862"/>
                  <a:gd name="connsiteY12" fmla="*/ 79510 h 80148"/>
                  <a:gd name="connsiteX13" fmla="*/ 6390 w 80862"/>
                  <a:gd name="connsiteY13" fmla="*/ 80149 h 80148"/>
                  <a:gd name="connsiteX14" fmla="*/ 54314 w 80862"/>
                  <a:gd name="connsiteY14" fmla="*/ 80149 h 80148"/>
                  <a:gd name="connsiteX15" fmla="*/ 60704 w 80862"/>
                  <a:gd name="connsiteY15" fmla="*/ 73765 h 80148"/>
                  <a:gd name="connsiteX16" fmla="*/ 54314 w 80862"/>
                  <a:gd name="connsiteY16" fmla="*/ 67381 h 80148"/>
                  <a:gd name="connsiteX17" fmla="*/ 22365 w 80862"/>
                  <a:gd name="connsiteY17" fmla="*/ 67381 h 80148"/>
                  <a:gd name="connsiteX18" fmla="*/ 78596 w 80862"/>
                  <a:gd name="connsiteY18" fmla="*/ 11202 h 80148"/>
                  <a:gd name="connsiteX19" fmla="*/ 79235 w 80862"/>
                  <a:gd name="connsiteY19" fmla="*/ 2264 h 80148"/>
                  <a:gd name="connsiteX20" fmla="*/ 70289 w 80862"/>
                  <a:gd name="connsiteY20" fmla="*/ 1626 h 80148"/>
                  <a:gd name="connsiteX21" fmla="*/ 69011 w 80862"/>
                  <a:gd name="connsiteY21" fmla="*/ 1626 h 80148"/>
                  <a:gd name="connsiteX22" fmla="*/ 69011 w 80862"/>
                  <a:gd name="connsiteY22" fmla="*/ 1626 h 8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0862" h="80148">
                    <a:moveTo>
                      <a:pt x="69011" y="1626"/>
                    </a:moveTo>
                    <a:lnTo>
                      <a:pt x="12780" y="57805"/>
                    </a:lnTo>
                    <a:lnTo>
                      <a:pt x="12780" y="25246"/>
                    </a:lnTo>
                    <a:cubicBezTo>
                      <a:pt x="12780" y="21416"/>
                      <a:pt x="10224" y="18862"/>
                      <a:pt x="6390" y="18862"/>
                    </a:cubicBezTo>
                    <a:cubicBezTo>
                      <a:pt x="2556" y="18862"/>
                      <a:pt x="0" y="21416"/>
                      <a:pt x="0" y="25246"/>
                    </a:cubicBezTo>
                    <a:lnTo>
                      <a:pt x="0" y="73126"/>
                    </a:lnTo>
                    <a:cubicBezTo>
                      <a:pt x="0" y="73765"/>
                      <a:pt x="0" y="74403"/>
                      <a:pt x="639" y="75680"/>
                    </a:cubicBezTo>
                    <a:cubicBezTo>
                      <a:pt x="639" y="75680"/>
                      <a:pt x="639" y="76318"/>
                      <a:pt x="639" y="76318"/>
                    </a:cubicBezTo>
                    <a:lnTo>
                      <a:pt x="1278" y="77595"/>
                    </a:lnTo>
                    <a:lnTo>
                      <a:pt x="1917" y="78234"/>
                    </a:lnTo>
                    <a:cubicBezTo>
                      <a:pt x="2556" y="78872"/>
                      <a:pt x="3195" y="78872"/>
                      <a:pt x="3834" y="79510"/>
                    </a:cubicBezTo>
                    <a:lnTo>
                      <a:pt x="3834" y="79510"/>
                    </a:lnTo>
                    <a:lnTo>
                      <a:pt x="3834" y="79510"/>
                    </a:lnTo>
                    <a:cubicBezTo>
                      <a:pt x="4473" y="79510"/>
                      <a:pt x="5112" y="80149"/>
                      <a:pt x="6390" y="80149"/>
                    </a:cubicBezTo>
                    <a:lnTo>
                      <a:pt x="54314" y="80149"/>
                    </a:lnTo>
                    <a:cubicBezTo>
                      <a:pt x="58148" y="80149"/>
                      <a:pt x="60704" y="77595"/>
                      <a:pt x="60704" y="73765"/>
                    </a:cubicBezTo>
                    <a:cubicBezTo>
                      <a:pt x="60704" y="69934"/>
                      <a:pt x="58148" y="67381"/>
                      <a:pt x="54314" y="67381"/>
                    </a:cubicBezTo>
                    <a:lnTo>
                      <a:pt x="22365" y="67381"/>
                    </a:lnTo>
                    <a:lnTo>
                      <a:pt x="78596" y="11202"/>
                    </a:lnTo>
                    <a:cubicBezTo>
                      <a:pt x="81152" y="8648"/>
                      <a:pt x="81791" y="4818"/>
                      <a:pt x="79235" y="2264"/>
                    </a:cubicBezTo>
                    <a:cubicBezTo>
                      <a:pt x="76679" y="-290"/>
                      <a:pt x="72845" y="-928"/>
                      <a:pt x="70289" y="1626"/>
                    </a:cubicBezTo>
                    <a:cubicBezTo>
                      <a:pt x="69650" y="987"/>
                      <a:pt x="69650" y="987"/>
                      <a:pt x="69011" y="1626"/>
                    </a:cubicBezTo>
                    <a:lnTo>
                      <a:pt x="69011" y="162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40" name="Graphic 4">
                <a:extLst>
                  <a:ext uri="{FF2B5EF4-FFF2-40B4-BE49-F238E27FC236}">
                    <a16:creationId xmlns:a16="http://schemas.microsoft.com/office/drawing/2014/main" id="{4F9CB676-669F-4781-9611-D95307201BCE}"/>
                  </a:ext>
                </a:extLst>
              </p:cNvPr>
              <p:cNvSpPr/>
              <p:nvPr/>
            </p:nvSpPr>
            <p:spPr>
              <a:xfrm>
                <a:off x="548895" y="3056174"/>
                <a:ext cx="79874" cy="79799"/>
              </a:xfrm>
              <a:custGeom>
                <a:avLst/>
                <a:gdLst>
                  <a:gd name="connsiteX0" fmla="*/ 79235 w 79874"/>
                  <a:gd name="connsiteY0" fmla="*/ 3830 h 79799"/>
                  <a:gd name="connsiteX1" fmla="*/ 79235 w 79874"/>
                  <a:gd name="connsiteY1" fmla="*/ 3830 h 79799"/>
                  <a:gd name="connsiteX2" fmla="*/ 79235 w 79874"/>
                  <a:gd name="connsiteY2" fmla="*/ 3830 h 79799"/>
                  <a:gd name="connsiteX3" fmla="*/ 77957 w 79874"/>
                  <a:gd name="connsiteY3" fmla="*/ 1915 h 79799"/>
                  <a:gd name="connsiteX4" fmla="*/ 77318 w 79874"/>
                  <a:gd name="connsiteY4" fmla="*/ 1277 h 79799"/>
                  <a:gd name="connsiteX5" fmla="*/ 76040 w 79874"/>
                  <a:gd name="connsiteY5" fmla="*/ 638 h 79799"/>
                  <a:gd name="connsiteX6" fmla="*/ 75401 w 79874"/>
                  <a:gd name="connsiteY6" fmla="*/ 638 h 79799"/>
                  <a:gd name="connsiteX7" fmla="*/ 73484 w 79874"/>
                  <a:gd name="connsiteY7" fmla="*/ 0 h 79799"/>
                  <a:gd name="connsiteX8" fmla="*/ 25560 w 79874"/>
                  <a:gd name="connsiteY8" fmla="*/ 0 h 79799"/>
                  <a:gd name="connsiteX9" fmla="*/ 19170 w 79874"/>
                  <a:gd name="connsiteY9" fmla="*/ 6384 h 79799"/>
                  <a:gd name="connsiteX10" fmla="*/ 25560 w 79874"/>
                  <a:gd name="connsiteY10" fmla="*/ 12768 h 79799"/>
                  <a:gd name="connsiteX11" fmla="*/ 58148 w 79874"/>
                  <a:gd name="connsiteY11" fmla="*/ 12768 h 79799"/>
                  <a:gd name="connsiteX12" fmla="*/ 1917 w 79874"/>
                  <a:gd name="connsiteY12" fmla="*/ 68947 h 79799"/>
                  <a:gd name="connsiteX13" fmla="*/ 1917 w 79874"/>
                  <a:gd name="connsiteY13" fmla="*/ 77884 h 79799"/>
                  <a:gd name="connsiteX14" fmla="*/ 1917 w 79874"/>
                  <a:gd name="connsiteY14" fmla="*/ 77884 h 79799"/>
                  <a:gd name="connsiteX15" fmla="*/ 6390 w 79874"/>
                  <a:gd name="connsiteY15" fmla="*/ 79800 h 79799"/>
                  <a:gd name="connsiteX16" fmla="*/ 10863 w 79874"/>
                  <a:gd name="connsiteY16" fmla="*/ 77884 h 79799"/>
                  <a:gd name="connsiteX17" fmla="*/ 67094 w 79874"/>
                  <a:gd name="connsiteY17" fmla="*/ 21706 h 79799"/>
                  <a:gd name="connsiteX18" fmla="*/ 67094 w 79874"/>
                  <a:gd name="connsiteY18" fmla="*/ 54264 h 79799"/>
                  <a:gd name="connsiteX19" fmla="*/ 73484 w 79874"/>
                  <a:gd name="connsiteY19" fmla="*/ 60648 h 79799"/>
                  <a:gd name="connsiteX20" fmla="*/ 79874 w 79874"/>
                  <a:gd name="connsiteY20" fmla="*/ 54264 h 79799"/>
                  <a:gd name="connsiteX21" fmla="*/ 79874 w 79874"/>
                  <a:gd name="connsiteY21" fmla="*/ 5746 h 79799"/>
                  <a:gd name="connsiteX22" fmla="*/ 79235 w 79874"/>
                  <a:gd name="connsiteY22" fmla="*/ 3830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874" h="79799">
                    <a:moveTo>
                      <a:pt x="79235" y="3830"/>
                    </a:moveTo>
                    <a:lnTo>
                      <a:pt x="79235" y="3830"/>
                    </a:lnTo>
                    <a:lnTo>
                      <a:pt x="79235" y="3830"/>
                    </a:lnTo>
                    <a:cubicBezTo>
                      <a:pt x="79235" y="3192"/>
                      <a:pt x="78596" y="2554"/>
                      <a:pt x="77957" y="1915"/>
                    </a:cubicBezTo>
                    <a:lnTo>
                      <a:pt x="77318" y="1277"/>
                    </a:lnTo>
                    <a:cubicBezTo>
                      <a:pt x="76679" y="638"/>
                      <a:pt x="76679" y="638"/>
                      <a:pt x="76040" y="638"/>
                    </a:cubicBezTo>
                    <a:lnTo>
                      <a:pt x="75401" y="638"/>
                    </a:lnTo>
                    <a:cubicBezTo>
                      <a:pt x="74762" y="638"/>
                      <a:pt x="74123" y="0"/>
                      <a:pt x="73484" y="0"/>
                    </a:cubicBezTo>
                    <a:lnTo>
                      <a:pt x="25560" y="0"/>
                    </a:lnTo>
                    <a:cubicBezTo>
                      <a:pt x="21726" y="0"/>
                      <a:pt x="19170" y="2554"/>
                      <a:pt x="19170" y="6384"/>
                    </a:cubicBezTo>
                    <a:cubicBezTo>
                      <a:pt x="19170" y="10214"/>
                      <a:pt x="21726" y="12768"/>
                      <a:pt x="25560" y="12768"/>
                    </a:cubicBezTo>
                    <a:lnTo>
                      <a:pt x="58148" y="12768"/>
                    </a:lnTo>
                    <a:lnTo>
                      <a:pt x="1917" y="68947"/>
                    </a:lnTo>
                    <a:cubicBezTo>
                      <a:pt x="-639" y="71500"/>
                      <a:pt x="-639" y="75331"/>
                      <a:pt x="1917" y="77884"/>
                    </a:cubicBezTo>
                    <a:cubicBezTo>
                      <a:pt x="1917" y="77884"/>
                      <a:pt x="1917" y="77884"/>
                      <a:pt x="1917" y="77884"/>
                    </a:cubicBezTo>
                    <a:cubicBezTo>
                      <a:pt x="3195" y="79161"/>
                      <a:pt x="4473" y="79800"/>
                      <a:pt x="6390" y="79800"/>
                    </a:cubicBezTo>
                    <a:cubicBezTo>
                      <a:pt x="8307" y="79800"/>
                      <a:pt x="9585" y="79161"/>
                      <a:pt x="10863" y="77884"/>
                    </a:cubicBezTo>
                    <a:lnTo>
                      <a:pt x="67094" y="21706"/>
                    </a:lnTo>
                    <a:lnTo>
                      <a:pt x="67094" y="54264"/>
                    </a:lnTo>
                    <a:cubicBezTo>
                      <a:pt x="67094" y="58094"/>
                      <a:pt x="69650" y="60648"/>
                      <a:pt x="73484" y="60648"/>
                    </a:cubicBezTo>
                    <a:cubicBezTo>
                      <a:pt x="77318" y="60648"/>
                      <a:pt x="79874" y="58094"/>
                      <a:pt x="79874" y="54264"/>
                    </a:cubicBezTo>
                    <a:lnTo>
                      <a:pt x="79874" y="5746"/>
                    </a:lnTo>
                    <a:cubicBezTo>
                      <a:pt x="79874" y="5746"/>
                      <a:pt x="79874" y="4469"/>
                      <a:pt x="79235" y="383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41" name="Graphic 4">
                <a:extLst>
                  <a:ext uri="{FF2B5EF4-FFF2-40B4-BE49-F238E27FC236}">
                    <a16:creationId xmlns:a16="http://schemas.microsoft.com/office/drawing/2014/main" id="{CDBA9C91-6DF3-4190-9159-48521C0CFFB9}"/>
                  </a:ext>
                </a:extLst>
              </p:cNvPr>
              <p:cNvSpPr/>
              <p:nvPr/>
            </p:nvSpPr>
            <p:spPr>
              <a:xfrm>
                <a:off x="668387" y="3056174"/>
                <a:ext cx="79874" cy="79799"/>
              </a:xfrm>
              <a:custGeom>
                <a:avLst/>
                <a:gdLst>
                  <a:gd name="connsiteX0" fmla="*/ 21726 w 79874"/>
                  <a:gd name="connsiteY0" fmla="*/ 12768 h 79799"/>
                  <a:gd name="connsiteX1" fmla="*/ 54314 w 79874"/>
                  <a:gd name="connsiteY1" fmla="*/ 12768 h 79799"/>
                  <a:gd name="connsiteX2" fmla="*/ 60704 w 79874"/>
                  <a:gd name="connsiteY2" fmla="*/ 6384 h 79799"/>
                  <a:gd name="connsiteX3" fmla="*/ 54314 w 79874"/>
                  <a:gd name="connsiteY3" fmla="*/ 0 h 79799"/>
                  <a:gd name="connsiteX4" fmla="*/ 6390 w 79874"/>
                  <a:gd name="connsiteY4" fmla="*/ 0 h 79799"/>
                  <a:gd name="connsiteX5" fmla="*/ 4473 w 79874"/>
                  <a:gd name="connsiteY5" fmla="*/ 638 h 79799"/>
                  <a:gd name="connsiteX6" fmla="*/ 3834 w 79874"/>
                  <a:gd name="connsiteY6" fmla="*/ 638 h 79799"/>
                  <a:gd name="connsiteX7" fmla="*/ 2556 w 79874"/>
                  <a:gd name="connsiteY7" fmla="*/ 1277 h 79799"/>
                  <a:gd name="connsiteX8" fmla="*/ 1917 w 79874"/>
                  <a:gd name="connsiteY8" fmla="*/ 1915 h 79799"/>
                  <a:gd name="connsiteX9" fmla="*/ 639 w 79874"/>
                  <a:gd name="connsiteY9" fmla="*/ 3830 h 79799"/>
                  <a:gd name="connsiteX10" fmla="*/ 639 w 79874"/>
                  <a:gd name="connsiteY10" fmla="*/ 3830 h 79799"/>
                  <a:gd name="connsiteX11" fmla="*/ 639 w 79874"/>
                  <a:gd name="connsiteY11" fmla="*/ 3830 h 79799"/>
                  <a:gd name="connsiteX12" fmla="*/ 0 w 79874"/>
                  <a:gd name="connsiteY12" fmla="*/ 6384 h 79799"/>
                  <a:gd name="connsiteX13" fmla="*/ 0 w 79874"/>
                  <a:gd name="connsiteY13" fmla="*/ 6384 h 79799"/>
                  <a:gd name="connsiteX14" fmla="*/ 0 w 79874"/>
                  <a:gd name="connsiteY14" fmla="*/ 54264 h 79799"/>
                  <a:gd name="connsiteX15" fmla="*/ 6390 w 79874"/>
                  <a:gd name="connsiteY15" fmla="*/ 60648 h 79799"/>
                  <a:gd name="connsiteX16" fmla="*/ 12780 w 79874"/>
                  <a:gd name="connsiteY16" fmla="*/ 54264 h 79799"/>
                  <a:gd name="connsiteX17" fmla="*/ 12780 w 79874"/>
                  <a:gd name="connsiteY17" fmla="*/ 21706 h 79799"/>
                  <a:gd name="connsiteX18" fmla="*/ 69011 w 79874"/>
                  <a:gd name="connsiteY18" fmla="*/ 77884 h 79799"/>
                  <a:gd name="connsiteX19" fmla="*/ 77957 w 79874"/>
                  <a:gd name="connsiteY19" fmla="*/ 77884 h 79799"/>
                  <a:gd name="connsiteX20" fmla="*/ 77957 w 79874"/>
                  <a:gd name="connsiteY20" fmla="*/ 68947 h 79799"/>
                  <a:gd name="connsiteX21" fmla="*/ 21726 w 79874"/>
                  <a:gd name="connsiteY21" fmla="*/ 12768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21726" y="12768"/>
                    </a:moveTo>
                    <a:lnTo>
                      <a:pt x="54314" y="12768"/>
                    </a:lnTo>
                    <a:cubicBezTo>
                      <a:pt x="58148" y="12768"/>
                      <a:pt x="60704" y="10214"/>
                      <a:pt x="60704" y="6384"/>
                    </a:cubicBezTo>
                    <a:cubicBezTo>
                      <a:pt x="60704" y="2554"/>
                      <a:pt x="58148" y="0"/>
                      <a:pt x="54314" y="0"/>
                    </a:cubicBezTo>
                    <a:lnTo>
                      <a:pt x="6390" y="0"/>
                    </a:lnTo>
                    <a:cubicBezTo>
                      <a:pt x="5751" y="0"/>
                      <a:pt x="5112" y="0"/>
                      <a:pt x="4473" y="638"/>
                    </a:cubicBezTo>
                    <a:lnTo>
                      <a:pt x="3834" y="638"/>
                    </a:lnTo>
                    <a:cubicBezTo>
                      <a:pt x="3195" y="638"/>
                      <a:pt x="3195" y="1277"/>
                      <a:pt x="2556" y="1277"/>
                    </a:cubicBezTo>
                    <a:cubicBezTo>
                      <a:pt x="2556" y="1277"/>
                      <a:pt x="1917" y="1277"/>
                      <a:pt x="1917" y="1915"/>
                    </a:cubicBezTo>
                    <a:cubicBezTo>
                      <a:pt x="1278" y="2554"/>
                      <a:pt x="1278" y="3192"/>
                      <a:pt x="639" y="3830"/>
                    </a:cubicBezTo>
                    <a:lnTo>
                      <a:pt x="639" y="3830"/>
                    </a:lnTo>
                    <a:lnTo>
                      <a:pt x="639" y="3830"/>
                    </a:lnTo>
                    <a:cubicBezTo>
                      <a:pt x="639" y="4469"/>
                      <a:pt x="0" y="5107"/>
                      <a:pt x="0" y="6384"/>
                    </a:cubicBezTo>
                    <a:lnTo>
                      <a:pt x="0" y="6384"/>
                    </a:lnTo>
                    <a:lnTo>
                      <a:pt x="0" y="54264"/>
                    </a:lnTo>
                    <a:cubicBezTo>
                      <a:pt x="0" y="58094"/>
                      <a:pt x="2556" y="60648"/>
                      <a:pt x="6390" y="60648"/>
                    </a:cubicBezTo>
                    <a:cubicBezTo>
                      <a:pt x="10224" y="60648"/>
                      <a:pt x="12780" y="58094"/>
                      <a:pt x="12780" y="54264"/>
                    </a:cubicBezTo>
                    <a:lnTo>
                      <a:pt x="12780" y="21706"/>
                    </a:lnTo>
                    <a:lnTo>
                      <a:pt x="69011" y="77884"/>
                    </a:lnTo>
                    <a:cubicBezTo>
                      <a:pt x="71567" y="80438"/>
                      <a:pt x="75401" y="80438"/>
                      <a:pt x="77957" y="77884"/>
                    </a:cubicBezTo>
                    <a:cubicBezTo>
                      <a:pt x="80513" y="75331"/>
                      <a:pt x="80513" y="71500"/>
                      <a:pt x="77957" y="68947"/>
                    </a:cubicBezTo>
                    <a:lnTo>
                      <a:pt x="21726"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42" name="Graphic 4">
                <a:extLst>
                  <a:ext uri="{FF2B5EF4-FFF2-40B4-BE49-F238E27FC236}">
                    <a16:creationId xmlns:a16="http://schemas.microsoft.com/office/drawing/2014/main" id="{A853AB4E-BFAF-4AAF-8246-DEABB9CE4B1B}"/>
                  </a:ext>
                </a:extLst>
              </p:cNvPr>
              <p:cNvSpPr/>
              <p:nvPr/>
            </p:nvSpPr>
            <p:spPr>
              <a:xfrm>
                <a:off x="548895" y="2936794"/>
                <a:ext cx="79874" cy="79799"/>
              </a:xfrm>
              <a:custGeom>
                <a:avLst/>
                <a:gdLst>
                  <a:gd name="connsiteX0" fmla="*/ 73484 w 79874"/>
                  <a:gd name="connsiteY0" fmla="*/ 19152 h 79799"/>
                  <a:gd name="connsiteX1" fmla="*/ 67094 w 79874"/>
                  <a:gd name="connsiteY1" fmla="*/ 25536 h 79799"/>
                  <a:gd name="connsiteX2" fmla="*/ 67094 w 79874"/>
                  <a:gd name="connsiteY2" fmla="*/ 58094 h 79799"/>
                  <a:gd name="connsiteX3" fmla="*/ 10863 w 79874"/>
                  <a:gd name="connsiteY3" fmla="*/ 1915 h 79799"/>
                  <a:gd name="connsiteX4" fmla="*/ 1917 w 79874"/>
                  <a:gd name="connsiteY4" fmla="*/ 1915 h 79799"/>
                  <a:gd name="connsiteX5" fmla="*/ 1917 w 79874"/>
                  <a:gd name="connsiteY5" fmla="*/ 1915 h 79799"/>
                  <a:gd name="connsiteX6" fmla="*/ 1917 w 79874"/>
                  <a:gd name="connsiteY6" fmla="*/ 10853 h 79799"/>
                  <a:gd name="connsiteX7" fmla="*/ 58148 w 79874"/>
                  <a:gd name="connsiteY7" fmla="*/ 67032 h 79799"/>
                  <a:gd name="connsiteX8" fmla="*/ 25560 w 79874"/>
                  <a:gd name="connsiteY8" fmla="*/ 67032 h 79799"/>
                  <a:gd name="connsiteX9" fmla="*/ 19170 w 79874"/>
                  <a:gd name="connsiteY9" fmla="*/ 73416 h 79799"/>
                  <a:gd name="connsiteX10" fmla="*/ 25560 w 79874"/>
                  <a:gd name="connsiteY10" fmla="*/ 79800 h 79799"/>
                  <a:gd name="connsiteX11" fmla="*/ 73484 w 79874"/>
                  <a:gd name="connsiteY11" fmla="*/ 79800 h 79799"/>
                  <a:gd name="connsiteX12" fmla="*/ 76040 w 79874"/>
                  <a:gd name="connsiteY12" fmla="*/ 79161 h 79799"/>
                  <a:gd name="connsiteX13" fmla="*/ 76040 w 79874"/>
                  <a:gd name="connsiteY13" fmla="*/ 79161 h 79799"/>
                  <a:gd name="connsiteX14" fmla="*/ 76040 w 79874"/>
                  <a:gd name="connsiteY14" fmla="*/ 79161 h 79799"/>
                  <a:gd name="connsiteX15" fmla="*/ 77957 w 79874"/>
                  <a:gd name="connsiteY15" fmla="*/ 77885 h 79799"/>
                  <a:gd name="connsiteX16" fmla="*/ 78596 w 79874"/>
                  <a:gd name="connsiteY16" fmla="*/ 77246 h 79799"/>
                  <a:gd name="connsiteX17" fmla="*/ 79235 w 79874"/>
                  <a:gd name="connsiteY17" fmla="*/ 75969 h 79799"/>
                  <a:gd name="connsiteX18" fmla="*/ 79235 w 79874"/>
                  <a:gd name="connsiteY18" fmla="*/ 75331 h 79799"/>
                  <a:gd name="connsiteX19" fmla="*/ 79874 w 79874"/>
                  <a:gd name="connsiteY19" fmla="*/ 72777 h 79799"/>
                  <a:gd name="connsiteX20" fmla="*/ 79874 w 79874"/>
                  <a:gd name="connsiteY20" fmla="*/ 24897 h 79799"/>
                  <a:gd name="connsiteX21" fmla="*/ 73484 w 79874"/>
                  <a:gd name="connsiteY21" fmla="*/ 19152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73484" y="19152"/>
                    </a:moveTo>
                    <a:cubicBezTo>
                      <a:pt x="69650" y="19152"/>
                      <a:pt x="67094" y="21706"/>
                      <a:pt x="67094" y="25536"/>
                    </a:cubicBezTo>
                    <a:lnTo>
                      <a:pt x="67094" y="58094"/>
                    </a:lnTo>
                    <a:lnTo>
                      <a:pt x="10863" y="1915"/>
                    </a:lnTo>
                    <a:cubicBezTo>
                      <a:pt x="8307" y="-638"/>
                      <a:pt x="4473" y="-638"/>
                      <a:pt x="1917" y="1915"/>
                    </a:cubicBezTo>
                    <a:cubicBezTo>
                      <a:pt x="1917" y="1915"/>
                      <a:pt x="1917" y="1915"/>
                      <a:pt x="1917" y="1915"/>
                    </a:cubicBezTo>
                    <a:cubicBezTo>
                      <a:pt x="-639" y="4469"/>
                      <a:pt x="-639" y="8299"/>
                      <a:pt x="1917" y="10853"/>
                    </a:cubicBezTo>
                    <a:lnTo>
                      <a:pt x="58148" y="67032"/>
                    </a:lnTo>
                    <a:lnTo>
                      <a:pt x="25560" y="67032"/>
                    </a:lnTo>
                    <a:cubicBezTo>
                      <a:pt x="21726" y="67032"/>
                      <a:pt x="19170" y="69585"/>
                      <a:pt x="19170" y="73416"/>
                    </a:cubicBezTo>
                    <a:cubicBezTo>
                      <a:pt x="19170" y="77246"/>
                      <a:pt x="21726" y="79800"/>
                      <a:pt x="25560" y="79800"/>
                    </a:cubicBezTo>
                    <a:lnTo>
                      <a:pt x="73484" y="79800"/>
                    </a:lnTo>
                    <a:cubicBezTo>
                      <a:pt x="74123" y="79800"/>
                      <a:pt x="75401" y="79800"/>
                      <a:pt x="76040" y="79161"/>
                    </a:cubicBezTo>
                    <a:lnTo>
                      <a:pt x="76040" y="79161"/>
                    </a:lnTo>
                    <a:lnTo>
                      <a:pt x="76040" y="79161"/>
                    </a:lnTo>
                    <a:cubicBezTo>
                      <a:pt x="76679" y="79161"/>
                      <a:pt x="77318" y="78523"/>
                      <a:pt x="77957" y="77885"/>
                    </a:cubicBezTo>
                    <a:lnTo>
                      <a:pt x="78596" y="77246"/>
                    </a:lnTo>
                    <a:cubicBezTo>
                      <a:pt x="79235" y="76608"/>
                      <a:pt x="79235" y="76608"/>
                      <a:pt x="79235" y="75969"/>
                    </a:cubicBezTo>
                    <a:cubicBezTo>
                      <a:pt x="79235" y="75969"/>
                      <a:pt x="79235" y="75331"/>
                      <a:pt x="79235" y="75331"/>
                    </a:cubicBezTo>
                    <a:cubicBezTo>
                      <a:pt x="79235" y="74693"/>
                      <a:pt x="79874" y="74054"/>
                      <a:pt x="79874" y="72777"/>
                    </a:cubicBezTo>
                    <a:lnTo>
                      <a:pt x="79874" y="24897"/>
                    </a:lnTo>
                    <a:cubicBezTo>
                      <a:pt x="79235" y="22344"/>
                      <a:pt x="76679" y="19152"/>
                      <a:pt x="73484" y="1915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1113" name="Graphic 4">
              <a:extLst>
                <a:ext uri="{FF2B5EF4-FFF2-40B4-BE49-F238E27FC236}">
                  <a16:creationId xmlns:a16="http://schemas.microsoft.com/office/drawing/2014/main" id="{62AF4C25-4803-402D-87D2-58DB427E7307}"/>
                </a:ext>
              </a:extLst>
            </p:cNvPr>
            <p:cNvSpPr/>
            <p:nvPr/>
          </p:nvSpPr>
          <p:spPr>
            <a:xfrm>
              <a:off x="12165545" y="582376"/>
              <a:ext cx="25314" cy="36227"/>
            </a:xfrm>
            <a:custGeom>
              <a:avLst/>
              <a:gdLst>
                <a:gd name="connsiteX0" fmla="*/ 21507 w 153778"/>
                <a:gd name="connsiteY0" fmla="*/ 220886 h 220885"/>
                <a:gd name="connsiteX1" fmla="*/ 18312 w 153778"/>
                <a:gd name="connsiteY1" fmla="*/ 220247 h 220885"/>
                <a:gd name="connsiteX2" fmla="*/ 15117 w 153778"/>
                <a:gd name="connsiteY2" fmla="*/ 212587 h 220885"/>
                <a:gd name="connsiteX3" fmla="*/ 42594 w 153778"/>
                <a:gd name="connsiteY3" fmla="*/ 116827 h 220885"/>
                <a:gd name="connsiteX4" fmla="*/ 6171 w 153778"/>
                <a:gd name="connsiteY4" fmla="*/ 116827 h 220885"/>
                <a:gd name="connsiteX5" fmla="*/ 1059 w 153778"/>
                <a:gd name="connsiteY5" fmla="*/ 113635 h 220885"/>
                <a:gd name="connsiteX6" fmla="*/ 420 w 153778"/>
                <a:gd name="connsiteY6" fmla="*/ 107251 h 220885"/>
                <a:gd name="connsiteX7" fmla="*/ 45150 w 153778"/>
                <a:gd name="connsiteY7" fmla="*/ 3830 h 220885"/>
                <a:gd name="connsiteX8" fmla="*/ 50900 w 153778"/>
                <a:gd name="connsiteY8" fmla="*/ 0 h 220885"/>
                <a:gd name="connsiteX9" fmla="*/ 125024 w 153778"/>
                <a:gd name="connsiteY9" fmla="*/ 0 h 220885"/>
                <a:gd name="connsiteX10" fmla="*/ 131414 w 153778"/>
                <a:gd name="connsiteY10" fmla="*/ 6384 h 220885"/>
                <a:gd name="connsiteX11" fmla="*/ 130774 w 153778"/>
                <a:gd name="connsiteY11" fmla="*/ 8938 h 220885"/>
                <a:gd name="connsiteX12" fmla="*/ 105215 w 153778"/>
                <a:gd name="connsiteY12" fmla="*/ 66394 h 220885"/>
                <a:gd name="connsiteX13" fmla="*/ 147389 w 153778"/>
                <a:gd name="connsiteY13" fmla="*/ 66394 h 220885"/>
                <a:gd name="connsiteX14" fmla="*/ 153779 w 153778"/>
                <a:gd name="connsiteY14" fmla="*/ 72778 h 220885"/>
                <a:gd name="connsiteX15" fmla="*/ 151861 w 153778"/>
                <a:gd name="connsiteY15" fmla="*/ 77246 h 220885"/>
                <a:gd name="connsiteX16" fmla="*/ 25980 w 153778"/>
                <a:gd name="connsiteY16" fmla="*/ 217694 h 220885"/>
                <a:gd name="connsiteX17" fmla="*/ 21507 w 153778"/>
                <a:gd name="connsiteY17" fmla="*/ 220886 h 220885"/>
                <a:gd name="connsiteX18" fmla="*/ 15755 w 153778"/>
                <a:gd name="connsiteY18" fmla="*/ 104059 h 220885"/>
                <a:gd name="connsiteX19" fmla="*/ 51540 w 153778"/>
                <a:gd name="connsiteY19" fmla="*/ 104059 h 220885"/>
                <a:gd name="connsiteX20" fmla="*/ 57930 w 153778"/>
                <a:gd name="connsiteY20" fmla="*/ 110443 h 220885"/>
                <a:gd name="connsiteX21" fmla="*/ 57930 w 153778"/>
                <a:gd name="connsiteY21" fmla="*/ 112358 h 220885"/>
                <a:gd name="connsiteX22" fmla="*/ 35565 w 153778"/>
                <a:gd name="connsiteY22" fmla="*/ 188966 h 220885"/>
                <a:gd name="connsiteX23" fmla="*/ 133330 w 153778"/>
                <a:gd name="connsiteY23" fmla="*/ 79800 h 220885"/>
                <a:gd name="connsiteX24" fmla="*/ 95630 w 153778"/>
                <a:gd name="connsiteY24" fmla="*/ 79800 h 220885"/>
                <a:gd name="connsiteX25" fmla="*/ 89240 w 153778"/>
                <a:gd name="connsiteY25" fmla="*/ 73416 h 220885"/>
                <a:gd name="connsiteX26" fmla="*/ 89879 w 153778"/>
                <a:gd name="connsiteY26" fmla="*/ 70862 h 220885"/>
                <a:gd name="connsiteX27" fmla="*/ 115439 w 153778"/>
                <a:gd name="connsiteY27" fmla="*/ 13406 h 220885"/>
                <a:gd name="connsiteX28" fmla="*/ 56012 w 153778"/>
                <a:gd name="connsiteY28" fmla="*/ 13406 h 220885"/>
                <a:gd name="connsiteX29" fmla="*/ 15755 w 153778"/>
                <a:gd name="connsiteY29" fmla="*/ 104059 h 22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778" h="220885">
                  <a:moveTo>
                    <a:pt x="21507" y="220886"/>
                  </a:moveTo>
                  <a:cubicBezTo>
                    <a:pt x="20229" y="220886"/>
                    <a:pt x="19590" y="220886"/>
                    <a:pt x="18312" y="220247"/>
                  </a:cubicBezTo>
                  <a:cubicBezTo>
                    <a:pt x="15755" y="218971"/>
                    <a:pt x="14478" y="215779"/>
                    <a:pt x="15117" y="212587"/>
                  </a:cubicBezTo>
                  <a:lnTo>
                    <a:pt x="42594" y="116827"/>
                  </a:lnTo>
                  <a:lnTo>
                    <a:pt x="6171" y="116827"/>
                  </a:lnTo>
                  <a:cubicBezTo>
                    <a:pt x="4254" y="116827"/>
                    <a:pt x="1698" y="115550"/>
                    <a:pt x="1059" y="113635"/>
                  </a:cubicBezTo>
                  <a:cubicBezTo>
                    <a:pt x="-219" y="111720"/>
                    <a:pt x="-219" y="109805"/>
                    <a:pt x="420" y="107251"/>
                  </a:cubicBezTo>
                  <a:lnTo>
                    <a:pt x="45150" y="3830"/>
                  </a:lnTo>
                  <a:cubicBezTo>
                    <a:pt x="46427" y="1277"/>
                    <a:pt x="48345" y="0"/>
                    <a:pt x="50900" y="0"/>
                  </a:cubicBezTo>
                  <a:lnTo>
                    <a:pt x="125024" y="0"/>
                  </a:lnTo>
                  <a:cubicBezTo>
                    <a:pt x="128858" y="0"/>
                    <a:pt x="131414" y="3192"/>
                    <a:pt x="131414" y="6384"/>
                  </a:cubicBezTo>
                  <a:cubicBezTo>
                    <a:pt x="131414" y="7022"/>
                    <a:pt x="131414" y="8299"/>
                    <a:pt x="130774" y="8938"/>
                  </a:cubicBezTo>
                  <a:lnTo>
                    <a:pt x="105215" y="66394"/>
                  </a:lnTo>
                  <a:lnTo>
                    <a:pt x="147389" y="66394"/>
                  </a:lnTo>
                  <a:cubicBezTo>
                    <a:pt x="151223" y="66394"/>
                    <a:pt x="153779" y="68947"/>
                    <a:pt x="153779" y="72778"/>
                  </a:cubicBezTo>
                  <a:cubicBezTo>
                    <a:pt x="153779" y="74693"/>
                    <a:pt x="153139" y="75970"/>
                    <a:pt x="151861" y="77246"/>
                  </a:cubicBezTo>
                  <a:lnTo>
                    <a:pt x="25980" y="217694"/>
                  </a:lnTo>
                  <a:cubicBezTo>
                    <a:pt x="24701" y="219609"/>
                    <a:pt x="23424" y="220247"/>
                    <a:pt x="21507" y="220886"/>
                  </a:cubicBezTo>
                  <a:close/>
                  <a:moveTo>
                    <a:pt x="15755" y="104059"/>
                  </a:moveTo>
                  <a:lnTo>
                    <a:pt x="51540" y="104059"/>
                  </a:lnTo>
                  <a:cubicBezTo>
                    <a:pt x="55373" y="104059"/>
                    <a:pt x="57930" y="106613"/>
                    <a:pt x="57930" y="110443"/>
                  </a:cubicBezTo>
                  <a:cubicBezTo>
                    <a:pt x="57930" y="111081"/>
                    <a:pt x="57930" y="111720"/>
                    <a:pt x="57930" y="112358"/>
                  </a:cubicBezTo>
                  <a:lnTo>
                    <a:pt x="35565" y="188966"/>
                  </a:lnTo>
                  <a:lnTo>
                    <a:pt x="133330" y="79800"/>
                  </a:lnTo>
                  <a:lnTo>
                    <a:pt x="95630" y="79800"/>
                  </a:lnTo>
                  <a:cubicBezTo>
                    <a:pt x="91796" y="79800"/>
                    <a:pt x="89240" y="77246"/>
                    <a:pt x="89240" y="73416"/>
                  </a:cubicBezTo>
                  <a:cubicBezTo>
                    <a:pt x="89240" y="72778"/>
                    <a:pt x="89240" y="71501"/>
                    <a:pt x="89879" y="70862"/>
                  </a:cubicBezTo>
                  <a:lnTo>
                    <a:pt x="115439" y="13406"/>
                  </a:lnTo>
                  <a:lnTo>
                    <a:pt x="56012" y="13406"/>
                  </a:lnTo>
                  <a:lnTo>
                    <a:pt x="15755" y="104059"/>
                  </a:lnTo>
                  <a:close/>
                </a:path>
              </a:pathLst>
            </a:custGeom>
            <a:solidFill>
              <a:schemeClr val="bg1"/>
            </a:solidFill>
            <a:ln w="6390" cap="flat">
              <a:noFill/>
              <a:prstDash val="solid"/>
              <a:miter/>
            </a:ln>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nvGrpSpPr>
            <p:cNvPr id="1114" name="Group 1113">
              <a:extLst>
                <a:ext uri="{FF2B5EF4-FFF2-40B4-BE49-F238E27FC236}">
                  <a16:creationId xmlns:a16="http://schemas.microsoft.com/office/drawing/2014/main" id="{0CD29BB1-68C9-4F17-985D-16F38EF69395}"/>
                </a:ext>
              </a:extLst>
            </p:cNvPr>
            <p:cNvGrpSpPr/>
            <p:nvPr/>
          </p:nvGrpSpPr>
          <p:grpSpPr>
            <a:xfrm>
              <a:off x="12355399" y="579131"/>
              <a:ext cx="24953" cy="37920"/>
              <a:chOff x="9403655" y="3579409"/>
              <a:chExt cx="212845" cy="323456"/>
            </a:xfrm>
            <a:effectLst/>
          </p:grpSpPr>
          <p:sp>
            <p:nvSpPr>
              <p:cNvPr id="1137" name="Graphic 4">
                <a:extLst>
                  <a:ext uri="{FF2B5EF4-FFF2-40B4-BE49-F238E27FC236}">
                    <a16:creationId xmlns:a16="http://schemas.microsoft.com/office/drawing/2014/main" id="{351DBCB8-39A3-4A3E-B26A-6969DCFED0AF}"/>
                  </a:ext>
                </a:extLst>
              </p:cNvPr>
              <p:cNvSpPr/>
              <p:nvPr/>
            </p:nvSpPr>
            <p:spPr>
              <a:xfrm>
                <a:off x="9415318" y="3882414"/>
                <a:ext cx="182550" cy="20451"/>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38" name="Graphic 4">
                <a:extLst>
                  <a:ext uri="{FF2B5EF4-FFF2-40B4-BE49-F238E27FC236}">
                    <a16:creationId xmlns:a16="http://schemas.microsoft.com/office/drawing/2014/main" id="{CF1DEBB0-0B65-449A-93DD-6E98769B96DA}"/>
                  </a:ext>
                </a:extLst>
              </p:cNvPr>
              <p:cNvSpPr/>
              <p:nvPr/>
            </p:nvSpPr>
            <p:spPr>
              <a:xfrm>
                <a:off x="9403655" y="3579409"/>
                <a:ext cx="212845" cy="316811"/>
              </a:xfrm>
              <a:custGeom>
                <a:avLst/>
                <a:gdLst>
                  <a:gd name="connsiteX0" fmla="*/ 119784 w 157744"/>
                  <a:gd name="connsiteY0" fmla="*/ 78842 h 235249"/>
                  <a:gd name="connsiteX1" fmla="*/ 111477 w 157744"/>
                  <a:gd name="connsiteY1" fmla="*/ 82034 h 235249"/>
                  <a:gd name="connsiteX2" fmla="*/ 110838 w 157744"/>
                  <a:gd name="connsiteY2" fmla="*/ 85226 h 235249"/>
                  <a:gd name="connsiteX3" fmla="*/ 109560 w 157744"/>
                  <a:gd name="connsiteY3" fmla="*/ 103740 h 235249"/>
                  <a:gd name="connsiteX4" fmla="*/ 109560 w 157744"/>
                  <a:gd name="connsiteY4" fmla="*/ 104378 h 235249"/>
                  <a:gd name="connsiteX5" fmla="*/ 105726 w 157744"/>
                  <a:gd name="connsiteY5" fmla="*/ 73735 h 235249"/>
                  <a:gd name="connsiteX6" fmla="*/ 68664 w 157744"/>
                  <a:gd name="connsiteY6" fmla="*/ 958 h 235249"/>
                  <a:gd name="connsiteX7" fmla="*/ 61635 w 157744"/>
                  <a:gd name="connsiteY7" fmla="*/ 958 h 235249"/>
                  <a:gd name="connsiteX8" fmla="*/ 58440 w 157744"/>
                  <a:gd name="connsiteY8" fmla="*/ 7342 h 235249"/>
                  <a:gd name="connsiteX9" fmla="*/ 46938 w 157744"/>
                  <a:gd name="connsiteY9" fmla="*/ 64797 h 235249"/>
                  <a:gd name="connsiteX10" fmla="*/ 26490 w 157744"/>
                  <a:gd name="connsiteY10" fmla="*/ 98633 h 235249"/>
                  <a:gd name="connsiteX11" fmla="*/ 292 w 157744"/>
                  <a:gd name="connsiteY11" fmla="*/ 170772 h 235249"/>
                  <a:gd name="connsiteX12" fmla="*/ 45660 w 157744"/>
                  <a:gd name="connsiteY12" fmla="*/ 233973 h 235249"/>
                  <a:gd name="connsiteX13" fmla="*/ 46938 w 157744"/>
                  <a:gd name="connsiteY13" fmla="*/ 233973 h 235249"/>
                  <a:gd name="connsiteX14" fmla="*/ 52050 w 157744"/>
                  <a:gd name="connsiteY14" fmla="*/ 231420 h 235249"/>
                  <a:gd name="connsiteX15" fmla="*/ 52050 w 157744"/>
                  <a:gd name="connsiteY15" fmla="*/ 224397 h 235249"/>
                  <a:gd name="connsiteX16" fmla="*/ 56523 w 157744"/>
                  <a:gd name="connsiteY16" fmla="*/ 157365 h 235249"/>
                  <a:gd name="connsiteX17" fmla="*/ 72498 w 157744"/>
                  <a:gd name="connsiteY17" fmla="*/ 126722 h 235249"/>
                  <a:gd name="connsiteX18" fmla="*/ 98058 w 157744"/>
                  <a:gd name="connsiteY18" fmla="*/ 166303 h 235249"/>
                  <a:gd name="connsiteX19" fmla="*/ 103170 w 157744"/>
                  <a:gd name="connsiteY19" fmla="*/ 225674 h 235249"/>
                  <a:gd name="connsiteX20" fmla="*/ 103809 w 157744"/>
                  <a:gd name="connsiteY20" fmla="*/ 232058 h 235249"/>
                  <a:gd name="connsiteX21" fmla="*/ 109560 w 157744"/>
                  <a:gd name="connsiteY21" fmla="*/ 235250 h 235249"/>
                  <a:gd name="connsiteX22" fmla="*/ 139592 w 157744"/>
                  <a:gd name="connsiteY22" fmla="*/ 215460 h 235249"/>
                  <a:gd name="connsiteX23" fmla="*/ 155567 w 157744"/>
                  <a:gd name="connsiteY23" fmla="*/ 143959 h 235249"/>
                  <a:gd name="connsiteX24" fmla="*/ 119784 w 157744"/>
                  <a:gd name="connsiteY24" fmla="*/ 78842 h 235249"/>
                  <a:gd name="connsiteX25" fmla="*/ 130007 w 157744"/>
                  <a:gd name="connsiteY25" fmla="*/ 207799 h 235249"/>
                  <a:gd name="connsiteX26" fmla="*/ 120422 w 157744"/>
                  <a:gd name="connsiteY26" fmla="*/ 217375 h 235249"/>
                  <a:gd name="connsiteX27" fmla="*/ 108921 w 157744"/>
                  <a:gd name="connsiteY27" fmla="*/ 159280 h 235249"/>
                  <a:gd name="connsiteX28" fmla="*/ 81444 w 157744"/>
                  <a:gd name="connsiteY28" fmla="*/ 110124 h 235249"/>
                  <a:gd name="connsiteX29" fmla="*/ 76332 w 157744"/>
                  <a:gd name="connsiteY29" fmla="*/ 103740 h 235249"/>
                  <a:gd name="connsiteX30" fmla="*/ 68664 w 157744"/>
                  <a:gd name="connsiteY30" fmla="*/ 106932 h 235249"/>
                  <a:gd name="connsiteX31" fmla="*/ 46299 w 157744"/>
                  <a:gd name="connsiteY31" fmla="*/ 152258 h 235249"/>
                  <a:gd name="connsiteX32" fmla="*/ 33520 w 157744"/>
                  <a:gd name="connsiteY32" fmla="*/ 214183 h 235249"/>
                  <a:gd name="connsiteX33" fmla="*/ 13072 w 157744"/>
                  <a:gd name="connsiteY33" fmla="*/ 170772 h 235249"/>
                  <a:gd name="connsiteX34" fmla="*/ 36714 w 157744"/>
                  <a:gd name="connsiteY34" fmla="*/ 106932 h 235249"/>
                  <a:gd name="connsiteX35" fmla="*/ 59079 w 157744"/>
                  <a:gd name="connsiteY35" fmla="*/ 69905 h 235249"/>
                  <a:gd name="connsiteX36" fmla="*/ 71220 w 157744"/>
                  <a:gd name="connsiteY36" fmla="*/ 20748 h 235249"/>
                  <a:gd name="connsiteX37" fmla="*/ 92946 w 157744"/>
                  <a:gd name="connsiteY37" fmla="*/ 73097 h 235249"/>
                  <a:gd name="connsiteX38" fmla="*/ 108282 w 157744"/>
                  <a:gd name="connsiteY38" fmla="*/ 117784 h 235249"/>
                  <a:gd name="connsiteX39" fmla="*/ 122339 w 157744"/>
                  <a:gd name="connsiteY39" fmla="*/ 106932 h 235249"/>
                  <a:gd name="connsiteX40" fmla="*/ 123617 w 157744"/>
                  <a:gd name="connsiteY40" fmla="*/ 98633 h 235249"/>
                  <a:gd name="connsiteX41" fmla="*/ 143427 w 157744"/>
                  <a:gd name="connsiteY41" fmla="*/ 146512 h 235249"/>
                  <a:gd name="connsiteX42" fmla="*/ 130007 w 157744"/>
                  <a:gd name="connsiteY42" fmla="*/ 207799 h 235249"/>
                  <a:gd name="connsiteX43" fmla="*/ 130007 w 157744"/>
                  <a:gd name="connsiteY43" fmla="*/ 207799 h 23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7744" h="235249">
                    <a:moveTo>
                      <a:pt x="119784" y="78842"/>
                    </a:moveTo>
                    <a:cubicBezTo>
                      <a:pt x="116589" y="77565"/>
                      <a:pt x="112754" y="78842"/>
                      <a:pt x="111477" y="82034"/>
                    </a:cubicBezTo>
                    <a:cubicBezTo>
                      <a:pt x="110838" y="83311"/>
                      <a:pt x="110838" y="83949"/>
                      <a:pt x="110838" y="85226"/>
                    </a:cubicBezTo>
                    <a:cubicBezTo>
                      <a:pt x="111477" y="91610"/>
                      <a:pt x="110838" y="97994"/>
                      <a:pt x="109560" y="103740"/>
                    </a:cubicBezTo>
                    <a:lnTo>
                      <a:pt x="109560" y="104378"/>
                    </a:lnTo>
                    <a:cubicBezTo>
                      <a:pt x="107643" y="101825"/>
                      <a:pt x="104448" y="92887"/>
                      <a:pt x="105726" y="73735"/>
                    </a:cubicBezTo>
                    <a:cubicBezTo>
                      <a:pt x="107643" y="27770"/>
                      <a:pt x="69942" y="2235"/>
                      <a:pt x="68664" y="958"/>
                    </a:cubicBezTo>
                    <a:cubicBezTo>
                      <a:pt x="66747" y="-319"/>
                      <a:pt x="63552" y="-319"/>
                      <a:pt x="61635" y="958"/>
                    </a:cubicBezTo>
                    <a:cubicBezTo>
                      <a:pt x="59718" y="2235"/>
                      <a:pt x="58440" y="4788"/>
                      <a:pt x="58440" y="7342"/>
                    </a:cubicBezTo>
                    <a:cubicBezTo>
                      <a:pt x="58440" y="7342"/>
                      <a:pt x="60996" y="29686"/>
                      <a:pt x="46938" y="64797"/>
                    </a:cubicBezTo>
                    <a:cubicBezTo>
                      <a:pt x="41826" y="76927"/>
                      <a:pt x="34798" y="88418"/>
                      <a:pt x="26490" y="98633"/>
                    </a:cubicBezTo>
                    <a:cubicBezTo>
                      <a:pt x="12433" y="117784"/>
                      <a:pt x="-2264" y="137575"/>
                      <a:pt x="292" y="170772"/>
                    </a:cubicBezTo>
                    <a:cubicBezTo>
                      <a:pt x="4126" y="223120"/>
                      <a:pt x="45660" y="233973"/>
                      <a:pt x="45660" y="233973"/>
                    </a:cubicBezTo>
                    <a:lnTo>
                      <a:pt x="46938" y="233973"/>
                    </a:lnTo>
                    <a:cubicBezTo>
                      <a:pt x="48855" y="233973"/>
                      <a:pt x="50772" y="232696"/>
                      <a:pt x="52050" y="231420"/>
                    </a:cubicBezTo>
                    <a:cubicBezTo>
                      <a:pt x="53328" y="229504"/>
                      <a:pt x="53328" y="226312"/>
                      <a:pt x="52050" y="224397"/>
                    </a:cubicBezTo>
                    <a:cubicBezTo>
                      <a:pt x="39909" y="206522"/>
                      <a:pt x="41188" y="184178"/>
                      <a:pt x="56523" y="157365"/>
                    </a:cubicBezTo>
                    <a:cubicBezTo>
                      <a:pt x="59718" y="152258"/>
                      <a:pt x="66747" y="137575"/>
                      <a:pt x="72498" y="126722"/>
                    </a:cubicBezTo>
                    <a:cubicBezTo>
                      <a:pt x="79527" y="140767"/>
                      <a:pt x="87834" y="154173"/>
                      <a:pt x="98058" y="166303"/>
                    </a:cubicBezTo>
                    <a:cubicBezTo>
                      <a:pt x="118506" y="191839"/>
                      <a:pt x="103809" y="225036"/>
                      <a:pt x="103170" y="225674"/>
                    </a:cubicBezTo>
                    <a:cubicBezTo>
                      <a:pt x="101892" y="227589"/>
                      <a:pt x="102531" y="230143"/>
                      <a:pt x="103809" y="232058"/>
                    </a:cubicBezTo>
                    <a:cubicBezTo>
                      <a:pt x="105087" y="233973"/>
                      <a:pt x="107004" y="235250"/>
                      <a:pt x="109560" y="235250"/>
                    </a:cubicBezTo>
                    <a:cubicBezTo>
                      <a:pt x="118506" y="235250"/>
                      <a:pt x="130007" y="227589"/>
                      <a:pt x="139592" y="215460"/>
                    </a:cubicBezTo>
                    <a:cubicBezTo>
                      <a:pt x="155567" y="195031"/>
                      <a:pt x="161318" y="168856"/>
                      <a:pt x="155567" y="143959"/>
                    </a:cubicBezTo>
                    <a:cubicBezTo>
                      <a:pt x="145343" y="91610"/>
                      <a:pt x="121062" y="79481"/>
                      <a:pt x="119784" y="78842"/>
                    </a:cubicBezTo>
                    <a:close/>
                    <a:moveTo>
                      <a:pt x="130007" y="207799"/>
                    </a:moveTo>
                    <a:cubicBezTo>
                      <a:pt x="127452" y="211629"/>
                      <a:pt x="123617" y="214821"/>
                      <a:pt x="120422" y="217375"/>
                    </a:cubicBezTo>
                    <a:cubicBezTo>
                      <a:pt x="125534" y="196946"/>
                      <a:pt x="121701" y="175879"/>
                      <a:pt x="108921" y="159280"/>
                    </a:cubicBezTo>
                    <a:cubicBezTo>
                      <a:pt x="85278" y="129276"/>
                      <a:pt x="81444" y="112677"/>
                      <a:pt x="81444" y="110124"/>
                    </a:cubicBezTo>
                    <a:cubicBezTo>
                      <a:pt x="81444" y="106932"/>
                      <a:pt x="79527" y="104378"/>
                      <a:pt x="76332" y="103740"/>
                    </a:cubicBezTo>
                    <a:cubicBezTo>
                      <a:pt x="73137" y="103101"/>
                      <a:pt x="70581" y="104378"/>
                      <a:pt x="68664" y="106932"/>
                    </a:cubicBezTo>
                    <a:cubicBezTo>
                      <a:pt x="68664" y="107570"/>
                      <a:pt x="51411" y="143320"/>
                      <a:pt x="46299" y="152258"/>
                    </a:cubicBezTo>
                    <a:cubicBezTo>
                      <a:pt x="32880" y="175240"/>
                      <a:pt x="29046" y="196308"/>
                      <a:pt x="33520" y="214183"/>
                    </a:cubicBezTo>
                    <a:cubicBezTo>
                      <a:pt x="20740" y="203330"/>
                      <a:pt x="13072" y="187370"/>
                      <a:pt x="13072" y="170772"/>
                    </a:cubicBezTo>
                    <a:cubicBezTo>
                      <a:pt x="11155" y="142044"/>
                      <a:pt x="22657" y="126084"/>
                      <a:pt x="36714" y="106932"/>
                    </a:cubicBezTo>
                    <a:cubicBezTo>
                      <a:pt x="45660" y="95441"/>
                      <a:pt x="53328" y="83311"/>
                      <a:pt x="59079" y="69905"/>
                    </a:cubicBezTo>
                    <a:cubicBezTo>
                      <a:pt x="65469" y="53945"/>
                      <a:pt x="69303" y="37985"/>
                      <a:pt x="71220" y="20748"/>
                    </a:cubicBezTo>
                    <a:cubicBezTo>
                      <a:pt x="85278" y="34793"/>
                      <a:pt x="92946" y="53945"/>
                      <a:pt x="92946" y="73097"/>
                    </a:cubicBezTo>
                    <a:cubicBezTo>
                      <a:pt x="91668" y="109485"/>
                      <a:pt x="101892" y="116508"/>
                      <a:pt x="108282" y="117784"/>
                    </a:cubicBezTo>
                    <a:cubicBezTo>
                      <a:pt x="115311" y="118423"/>
                      <a:pt x="121062" y="113954"/>
                      <a:pt x="122339" y="106932"/>
                    </a:cubicBezTo>
                    <a:cubicBezTo>
                      <a:pt x="122979" y="104378"/>
                      <a:pt x="123617" y="101186"/>
                      <a:pt x="123617" y="98633"/>
                    </a:cubicBezTo>
                    <a:cubicBezTo>
                      <a:pt x="133842" y="112677"/>
                      <a:pt x="140870" y="129276"/>
                      <a:pt x="143427" y="146512"/>
                    </a:cubicBezTo>
                    <a:cubicBezTo>
                      <a:pt x="147899" y="167580"/>
                      <a:pt x="143427" y="190562"/>
                      <a:pt x="130007" y="207799"/>
                    </a:cubicBezTo>
                    <a:lnTo>
                      <a:pt x="130007" y="207799"/>
                    </a:ln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1115" name="Graphic 4">
              <a:extLst>
                <a:ext uri="{FF2B5EF4-FFF2-40B4-BE49-F238E27FC236}">
                  <a16:creationId xmlns:a16="http://schemas.microsoft.com/office/drawing/2014/main" id="{AB7D0476-5D6C-4B3C-9249-E77766DD06A2}"/>
                </a:ext>
              </a:extLst>
            </p:cNvPr>
            <p:cNvGrpSpPr>
              <a:grpSpLocks noChangeAspect="1"/>
            </p:cNvGrpSpPr>
            <p:nvPr/>
          </p:nvGrpSpPr>
          <p:grpSpPr>
            <a:xfrm>
              <a:off x="11578771" y="763519"/>
              <a:ext cx="16609" cy="38562"/>
              <a:chOff x="4795172" y="2926580"/>
              <a:chExt cx="94407" cy="219609"/>
            </a:xfrm>
            <a:solidFill>
              <a:schemeClr val="bg1"/>
            </a:solidFill>
            <a:effectLst/>
          </p:grpSpPr>
          <p:sp>
            <p:nvSpPr>
              <p:cNvPr id="1133" name="Graphic 4">
                <a:extLst>
                  <a:ext uri="{FF2B5EF4-FFF2-40B4-BE49-F238E27FC236}">
                    <a16:creationId xmlns:a16="http://schemas.microsoft.com/office/drawing/2014/main" id="{485EB07C-3A45-4547-997D-A9488D90818B}"/>
                  </a:ext>
                </a:extLst>
              </p:cNvPr>
              <p:cNvSpPr/>
              <p:nvPr/>
            </p:nvSpPr>
            <p:spPr>
              <a:xfrm>
                <a:off x="4825041" y="2926580"/>
                <a:ext cx="42173" cy="42134"/>
              </a:xfrm>
              <a:custGeom>
                <a:avLst/>
                <a:gdLst>
                  <a:gd name="connsiteX0" fmla="*/ 21087 w 42173"/>
                  <a:gd name="connsiteY0" fmla="*/ 42134 h 42134"/>
                  <a:gd name="connsiteX1" fmla="*/ 42174 w 42173"/>
                  <a:gd name="connsiteY1" fmla="*/ 21067 h 42134"/>
                  <a:gd name="connsiteX2" fmla="*/ 21087 w 42173"/>
                  <a:gd name="connsiteY2" fmla="*/ 0 h 42134"/>
                  <a:gd name="connsiteX3" fmla="*/ 0 w 42173"/>
                  <a:gd name="connsiteY3" fmla="*/ 21067 h 42134"/>
                  <a:gd name="connsiteX4" fmla="*/ 0 w 42173"/>
                  <a:gd name="connsiteY4" fmla="*/ 21067 h 42134"/>
                  <a:gd name="connsiteX5" fmla="*/ 21087 w 42173"/>
                  <a:gd name="connsiteY5" fmla="*/ 42134 h 42134"/>
                  <a:gd name="connsiteX6" fmla="*/ 21087 w 42173"/>
                  <a:gd name="connsiteY6" fmla="*/ 12768 h 42134"/>
                  <a:gd name="connsiteX7" fmla="*/ 29394 w 42173"/>
                  <a:gd name="connsiteY7" fmla="*/ 21067 h 42134"/>
                  <a:gd name="connsiteX8" fmla="*/ 21087 w 42173"/>
                  <a:gd name="connsiteY8" fmla="*/ 29366 h 42134"/>
                  <a:gd name="connsiteX9" fmla="*/ 12780 w 42173"/>
                  <a:gd name="connsiteY9" fmla="*/ 21067 h 42134"/>
                  <a:gd name="connsiteX10" fmla="*/ 12780 w 42173"/>
                  <a:gd name="connsiteY10" fmla="*/ 21067 h 42134"/>
                  <a:gd name="connsiteX11" fmla="*/ 21087 w 42173"/>
                  <a:gd name="connsiteY11" fmla="*/ 12768 h 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73" h="42134">
                    <a:moveTo>
                      <a:pt x="21087" y="42134"/>
                    </a:moveTo>
                    <a:cubicBezTo>
                      <a:pt x="32589" y="42134"/>
                      <a:pt x="42174" y="32558"/>
                      <a:pt x="42174" y="21067"/>
                    </a:cubicBezTo>
                    <a:cubicBezTo>
                      <a:pt x="42174" y="9576"/>
                      <a:pt x="32589" y="0"/>
                      <a:pt x="21087" y="0"/>
                    </a:cubicBezTo>
                    <a:cubicBezTo>
                      <a:pt x="9585" y="0"/>
                      <a:pt x="0" y="9576"/>
                      <a:pt x="0" y="21067"/>
                    </a:cubicBezTo>
                    <a:cubicBezTo>
                      <a:pt x="0" y="21067"/>
                      <a:pt x="0" y="21067"/>
                      <a:pt x="0" y="21067"/>
                    </a:cubicBezTo>
                    <a:cubicBezTo>
                      <a:pt x="0" y="32558"/>
                      <a:pt x="9585" y="42134"/>
                      <a:pt x="21087" y="42134"/>
                    </a:cubicBezTo>
                    <a:close/>
                    <a:moveTo>
                      <a:pt x="21087" y="12768"/>
                    </a:moveTo>
                    <a:cubicBezTo>
                      <a:pt x="25560" y="12768"/>
                      <a:pt x="29394" y="16598"/>
                      <a:pt x="29394" y="21067"/>
                    </a:cubicBezTo>
                    <a:cubicBezTo>
                      <a:pt x="29394" y="25536"/>
                      <a:pt x="25560" y="29366"/>
                      <a:pt x="21087" y="29366"/>
                    </a:cubicBezTo>
                    <a:cubicBezTo>
                      <a:pt x="16614" y="29366"/>
                      <a:pt x="12780" y="25536"/>
                      <a:pt x="12780" y="21067"/>
                    </a:cubicBezTo>
                    <a:cubicBezTo>
                      <a:pt x="12780" y="21067"/>
                      <a:pt x="12780" y="21067"/>
                      <a:pt x="12780" y="21067"/>
                    </a:cubicBezTo>
                    <a:cubicBezTo>
                      <a:pt x="12780" y="16598"/>
                      <a:pt x="16614" y="12768"/>
                      <a:pt x="21087" y="1276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34" name="Graphic 4">
                <a:extLst>
                  <a:ext uri="{FF2B5EF4-FFF2-40B4-BE49-F238E27FC236}">
                    <a16:creationId xmlns:a16="http://schemas.microsoft.com/office/drawing/2014/main" id="{6DD89F12-4082-4169-9DE6-C69139982F06}"/>
                  </a:ext>
                </a:extLst>
              </p:cNvPr>
              <p:cNvSpPr/>
              <p:nvPr/>
            </p:nvSpPr>
            <p:spPr>
              <a:xfrm>
                <a:off x="4810344" y="2978290"/>
                <a:ext cx="78694" cy="167898"/>
              </a:xfrm>
              <a:custGeom>
                <a:avLst/>
                <a:gdLst>
                  <a:gd name="connsiteX0" fmla="*/ 70289 w 78694"/>
                  <a:gd name="connsiteY0" fmla="*/ 105974 h 167898"/>
                  <a:gd name="connsiteX1" fmla="*/ 42174 w 78694"/>
                  <a:gd name="connsiteY1" fmla="*/ 70862 h 167898"/>
                  <a:gd name="connsiteX2" fmla="*/ 42174 w 78694"/>
                  <a:gd name="connsiteY2" fmla="*/ 6384 h 167898"/>
                  <a:gd name="connsiteX3" fmla="*/ 35784 w 78694"/>
                  <a:gd name="connsiteY3" fmla="*/ 0 h 167898"/>
                  <a:gd name="connsiteX4" fmla="*/ 31950 w 78694"/>
                  <a:gd name="connsiteY4" fmla="*/ 1277 h 167898"/>
                  <a:gd name="connsiteX5" fmla="*/ 2556 w 78694"/>
                  <a:gd name="connsiteY5" fmla="*/ 23621 h 167898"/>
                  <a:gd name="connsiteX6" fmla="*/ 0 w 78694"/>
                  <a:gd name="connsiteY6" fmla="*/ 28728 h 167898"/>
                  <a:gd name="connsiteX7" fmla="*/ 0 w 78694"/>
                  <a:gd name="connsiteY7" fmla="*/ 80438 h 167898"/>
                  <a:gd name="connsiteX8" fmla="*/ 6390 w 78694"/>
                  <a:gd name="connsiteY8" fmla="*/ 86822 h 167898"/>
                  <a:gd name="connsiteX9" fmla="*/ 12780 w 78694"/>
                  <a:gd name="connsiteY9" fmla="*/ 80438 h 167898"/>
                  <a:gd name="connsiteX10" fmla="*/ 12780 w 78694"/>
                  <a:gd name="connsiteY10" fmla="*/ 31920 h 167898"/>
                  <a:gd name="connsiteX11" fmla="*/ 29394 w 78694"/>
                  <a:gd name="connsiteY11" fmla="*/ 19152 h 167898"/>
                  <a:gd name="connsiteX12" fmla="*/ 29394 w 78694"/>
                  <a:gd name="connsiteY12" fmla="*/ 72777 h 167898"/>
                  <a:gd name="connsiteX13" fmla="*/ 30672 w 78694"/>
                  <a:gd name="connsiteY13" fmla="*/ 76608 h 167898"/>
                  <a:gd name="connsiteX14" fmla="*/ 59426 w 78694"/>
                  <a:gd name="connsiteY14" fmla="*/ 112358 h 167898"/>
                  <a:gd name="connsiteX15" fmla="*/ 66456 w 78694"/>
                  <a:gd name="connsiteY15" fmla="*/ 162153 h 167898"/>
                  <a:gd name="connsiteX16" fmla="*/ 72845 w 78694"/>
                  <a:gd name="connsiteY16" fmla="*/ 167899 h 167898"/>
                  <a:gd name="connsiteX17" fmla="*/ 73484 w 78694"/>
                  <a:gd name="connsiteY17" fmla="*/ 167899 h 167898"/>
                  <a:gd name="connsiteX18" fmla="*/ 78596 w 78694"/>
                  <a:gd name="connsiteY18" fmla="*/ 160876 h 167898"/>
                  <a:gd name="connsiteX19" fmla="*/ 71567 w 78694"/>
                  <a:gd name="connsiteY19" fmla="*/ 109166 h 167898"/>
                  <a:gd name="connsiteX20" fmla="*/ 70289 w 78694"/>
                  <a:gd name="connsiteY20" fmla="*/ 105974 h 16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8694" h="167898">
                    <a:moveTo>
                      <a:pt x="70289" y="105974"/>
                    </a:moveTo>
                    <a:lnTo>
                      <a:pt x="42174" y="70862"/>
                    </a:lnTo>
                    <a:lnTo>
                      <a:pt x="42174" y="6384"/>
                    </a:lnTo>
                    <a:cubicBezTo>
                      <a:pt x="42174" y="2554"/>
                      <a:pt x="38979" y="0"/>
                      <a:pt x="35784" y="0"/>
                    </a:cubicBezTo>
                    <a:cubicBezTo>
                      <a:pt x="34506" y="0"/>
                      <a:pt x="33228" y="638"/>
                      <a:pt x="31950" y="1277"/>
                    </a:cubicBezTo>
                    <a:lnTo>
                      <a:pt x="2556" y="23621"/>
                    </a:lnTo>
                    <a:cubicBezTo>
                      <a:pt x="639" y="24897"/>
                      <a:pt x="0" y="26813"/>
                      <a:pt x="0" y="28728"/>
                    </a:cubicBezTo>
                    <a:lnTo>
                      <a:pt x="0" y="80438"/>
                    </a:lnTo>
                    <a:cubicBezTo>
                      <a:pt x="0" y="84269"/>
                      <a:pt x="2556" y="86822"/>
                      <a:pt x="6390" y="86822"/>
                    </a:cubicBezTo>
                    <a:cubicBezTo>
                      <a:pt x="10224" y="86822"/>
                      <a:pt x="12780" y="84269"/>
                      <a:pt x="12780" y="80438"/>
                    </a:cubicBezTo>
                    <a:lnTo>
                      <a:pt x="12780" y="31920"/>
                    </a:lnTo>
                    <a:lnTo>
                      <a:pt x="29394" y="19152"/>
                    </a:lnTo>
                    <a:lnTo>
                      <a:pt x="29394" y="72777"/>
                    </a:lnTo>
                    <a:cubicBezTo>
                      <a:pt x="29394" y="74054"/>
                      <a:pt x="30033" y="75331"/>
                      <a:pt x="30672" y="76608"/>
                    </a:cubicBezTo>
                    <a:lnTo>
                      <a:pt x="59426" y="112358"/>
                    </a:lnTo>
                    <a:lnTo>
                      <a:pt x="66456" y="162153"/>
                    </a:lnTo>
                    <a:cubicBezTo>
                      <a:pt x="67094" y="165345"/>
                      <a:pt x="69650" y="167899"/>
                      <a:pt x="72845" y="167899"/>
                    </a:cubicBezTo>
                    <a:lnTo>
                      <a:pt x="73484" y="167899"/>
                    </a:lnTo>
                    <a:cubicBezTo>
                      <a:pt x="76679" y="167260"/>
                      <a:pt x="79235" y="164068"/>
                      <a:pt x="78596" y="160876"/>
                    </a:cubicBezTo>
                    <a:lnTo>
                      <a:pt x="71567" y="109166"/>
                    </a:lnTo>
                    <a:cubicBezTo>
                      <a:pt x="71567" y="107889"/>
                      <a:pt x="70929" y="106613"/>
                      <a:pt x="70289" y="10597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35" name="Graphic 4">
                <a:extLst>
                  <a:ext uri="{FF2B5EF4-FFF2-40B4-BE49-F238E27FC236}">
                    <a16:creationId xmlns:a16="http://schemas.microsoft.com/office/drawing/2014/main" id="{33178C59-4826-4913-969A-78023BF2115E}"/>
                  </a:ext>
                </a:extLst>
              </p:cNvPr>
              <p:cNvSpPr/>
              <p:nvPr/>
            </p:nvSpPr>
            <p:spPr>
              <a:xfrm>
                <a:off x="4795172" y="3081874"/>
                <a:ext cx="49514" cy="64315"/>
              </a:xfrm>
              <a:custGeom>
                <a:avLst/>
                <a:gdLst>
                  <a:gd name="connsiteX0" fmla="*/ 38176 w 49514"/>
                  <a:gd name="connsiteY0" fmla="*/ 2390 h 64315"/>
                  <a:gd name="connsiteX1" fmla="*/ 1114 w 49514"/>
                  <a:gd name="connsiteY1" fmla="*/ 54101 h 64315"/>
                  <a:gd name="connsiteX2" fmla="*/ 2393 w 49514"/>
                  <a:gd name="connsiteY2" fmla="*/ 63038 h 64315"/>
                  <a:gd name="connsiteX3" fmla="*/ 6227 w 49514"/>
                  <a:gd name="connsiteY3" fmla="*/ 64315 h 64315"/>
                  <a:gd name="connsiteX4" fmla="*/ 11339 w 49514"/>
                  <a:gd name="connsiteY4" fmla="*/ 61761 h 64315"/>
                  <a:gd name="connsiteX5" fmla="*/ 48400 w 49514"/>
                  <a:gd name="connsiteY5" fmla="*/ 10051 h 64315"/>
                  <a:gd name="connsiteX6" fmla="*/ 47122 w 49514"/>
                  <a:gd name="connsiteY6" fmla="*/ 1114 h 64315"/>
                  <a:gd name="connsiteX7" fmla="*/ 38176 w 49514"/>
                  <a:gd name="connsiteY7" fmla="*/ 2390 h 64315"/>
                  <a:gd name="connsiteX8" fmla="*/ 38176 w 49514"/>
                  <a:gd name="connsiteY8" fmla="*/ 2390 h 6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14" h="64315">
                    <a:moveTo>
                      <a:pt x="38176" y="2390"/>
                    </a:moveTo>
                    <a:lnTo>
                      <a:pt x="1114" y="54101"/>
                    </a:lnTo>
                    <a:cubicBezTo>
                      <a:pt x="-802" y="56654"/>
                      <a:pt x="-163" y="61123"/>
                      <a:pt x="2393" y="63038"/>
                    </a:cubicBezTo>
                    <a:cubicBezTo>
                      <a:pt x="3671" y="63677"/>
                      <a:pt x="4949" y="64315"/>
                      <a:pt x="6227" y="64315"/>
                    </a:cubicBezTo>
                    <a:cubicBezTo>
                      <a:pt x="8144" y="64315"/>
                      <a:pt x="10061" y="63038"/>
                      <a:pt x="11339" y="61761"/>
                    </a:cubicBezTo>
                    <a:lnTo>
                      <a:pt x="48400" y="10051"/>
                    </a:lnTo>
                    <a:cubicBezTo>
                      <a:pt x="50317" y="6859"/>
                      <a:pt x="49678" y="3029"/>
                      <a:pt x="47122" y="1114"/>
                    </a:cubicBezTo>
                    <a:cubicBezTo>
                      <a:pt x="44566" y="-802"/>
                      <a:pt x="40093" y="-163"/>
                      <a:pt x="38176" y="2390"/>
                    </a:cubicBezTo>
                    <a:lnTo>
                      <a:pt x="38176"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36" name="Graphic 4">
                <a:extLst>
                  <a:ext uri="{FF2B5EF4-FFF2-40B4-BE49-F238E27FC236}">
                    <a16:creationId xmlns:a16="http://schemas.microsoft.com/office/drawing/2014/main" id="{5A1E9E1B-4B84-471D-8042-B167A819CFA8}"/>
                  </a:ext>
                </a:extLst>
              </p:cNvPr>
              <p:cNvSpPr/>
              <p:nvPr/>
            </p:nvSpPr>
            <p:spPr>
              <a:xfrm>
                <a:off x="4869132" y="3030000"/>
                <a:ext cx="20447" cy="20428"/>
              </a:xfrm>
              <a:custGeom>
                <a:avLst/>
                <a:gdLst>
                  <a:gd name="connsiteX0" fmla="*/ 10863 w 20447"/>
                  <a:gd name="connsiteY0" fmla="*/ 1915 h 20428"/>
                  <a:gd name="connsiteX1" fmla="*/ 1917 w 20447"/>
                  <a:gd name="connsiteY1" fmla="*/ 1915 h 20428"/>
                  <a:gd name="connsiteX2" fmla="*/ 1917 w 20447"/>
                  <a:gd name="connsiteY2" fmla="*/ 1915 h 20428"/>
                  <a:gd name="connsiteX3" fmla="*/ 1917 w 20447"/>
                  <a:gd name="connsiteY3" fmla="*/ 10853 h 20428"/>
                  <a:gd name="connsiteX4" fmla="*/ 9585 w 20447"/>
                  <a:gd name="connsiteY4" fmla="*/ 18514 h 20428"/>
                  <a:gd name="connsiteX5" fmla="*/ 14058 w 20447"/>
                  <a:gd name="connsiteY5" fmla="*/ 20429 h 20428"/>
                  <a:gd name="connsiteX6" fmla="*/ 18531 w 20447"/>
                  <a:gd name="connsiteY6" fmla="*/ 18514 h 20428"/>
                  <a:gd name="connsiteX7" fmla="*/ 18531 w 20447"/>
                  <a:gd name="connsiteY7" fmla="*/ 9576 h 20428"/>
                  <a:gd name="connsiteX8" fmla="*/ 10863 w 20447"/>
                  <a:gd name="connsiteY8" fmla="*/ 1915 h 20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7" h="20428">
                    <a:moveTo>
                      <a:pt x="10863" y="1915"/>
                    </a:moveTo>
                    <a:cubicBezTo>
                      <a:pt x="8307" y="-638"/>
                      <a:pt x="4473" y="-638"/>
                      <a:pt x="1917" y="1915"/>
                    </a:cubicBezTo>
                    <a:cubicBezTo>
                      <a:pt x="1917" y="1915"/>
                      <a:pt x="1917" y="1915"/>
                      <a:pt x="1917" y="1915"/>
                    </a:cubicBezTo>
                    <a:cubicBezTo>
                      <a:pt x="-639" y="4469"/>
                      <a:pt x="-639" y="8299"/>
                      <a:pt x="1917" y="10853"/>
                    </a:cubicBezTo>
                    <a:lnTo>
                      <a:pt x="9585" y="18514"/>
                    </a:lnTo>
                    <a:cubicBezTo>
                      <a:pt x="10863" y="19790"/>
                      <a:pt x="12141" y="20429"/>
                      <a:pt x="14058" y="20429"/>
                    </a:cubicBezTo>
                    <a:cubicBezTo>
                      <a:pt x="15975" y="20429"/>
                      <a:pt x="17253" y="19790"/>
                      <a:pt x="18531" y="18514"/>
                    </a:cubicBezTo>
                    <a:cubicBezTo>
                      <a:pt x="21087" y="15960"/>
                      <a:pt x="21087" y="12130"/>
                      <a:pt x="18531" y="9576"/>
                    </a:cubicBezTo>
                    <a:lnTo>
                      <a:pt x="10863"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1116" name="Graphic 4">
              <a:extLst>
                <a:ext uri="{FF2B5EF4-FFF2-40B4-BE49-F238E27FC236}">
                  <a16:creationId xmlns:a16="http://schemas.microsoft.com/office/drawing/2014/main" id="{ABF72718-A911-4BAC-BC93-911FFA8AB80E}"/>
                </a:ext>
              </a:extLst>
            </p:cNvPr>
            <p:cNvGrpSpPr>
              <a:grpSpLocks noChangeAspect="1"/>
            </p:cNvGrpSpPr>
            <p:nvPr/>
          </p:nvGrpSpPr>
          <p:grpSpPr>
            <a:xfrm>
              <a:off x="11962898" y="763519"/>
              <a:ext cx="39672" cy="37485"/>
              <a:chOff x="6828286" y="997340"/>
              <a:chExt cx="214062" cy="203010"/>
            </a:xfrm>
            <a:solidFill>
              <a:schemeClr val="bg1"/>
            </a:solidFill>
            <a:effectLst/>
          </p:grpSpPr>
          <p:sp>
            <p:nvSpPr>
              <p:cNvPr id="1131" name="Graphic 4">
                <a:extLst>
                  <a:ext uri="{FF2B5EF4-FFF2-40B4-BE49-F238E27FC236}">
                    <a16:creationId xmlns:a16="http://schemas.microsoft.com/office/drawing/2014/main" id="{F396776D-F4D6-479D-878A-17DDF43C0BD4}"/>
                  </a:ext>
                </a:extLst>
              </p:cNvPr>
              <p:cNvSpPr/>
              <p:nvPr/>
            </p:nvSpPr>
            <p:spPr>
              <a:xfrm>
                <a:off x="6828286" y="997340"/>
                <a:ext cx="214062" cy="203010"/>
              </a:xfrm>
              <a:custGeom>
                <a:avLst/>
                <a:gdLst>
                  <a:gd name="connsiteX0" fmla="*/ 112463 w 214062"/>
                  <a:gd name="connsiteY0" fmla="*/ 1915 h 203010"/>
                  <a:gd name="connsiteX1" fmla="*/ 103517 w 214062"/>
                  <a:gd name="connsiteY1" fmla="*/ 1915 h 203010"/>
                  <a:gd name="connsiteX2" fmla="*/ 72206 w 214062"/>
                  <a:gd name="connsiteY2" fmla="*/ 31920 h 203010"/>
                  <a:gd name="connsiteX3" fmla="*/ 72206 w 214062"/>
                  <a:gd name="connsiteY3" fmla="*/ 21067 h 203010"/>
                  <a:gd name="connsiteX4" fmla="*/ 65816 w 214062"/>
                  <a:gd name="connsiteY4" fmla="*/ 14683 h 203010"/>
                  <a:gd name="connsiteX5" fmla="*/ 40896 w 214062"/>
                  <a:gd name="connsiteY5" fmla="*/ 14683 h 203010"/>
                  <a:gd name="connsiteX6" fmla="*/ 34506 w 214062"/>
                  <a:gd name="connsiteY6" fmla="*/ 21067 h 203010"/>
                  <a:gd name="connsiteX7" fmla="*/ 34506 w 214062"/>
                  <a:gd name="connsiteY7" fmla="*/ 65117 h 203010"/>
                  <a:gd name="connsiteX8" fmla="*/ 35144 w 214062"/>
                  <a:gd name="connsiteY8" fmla="*/ 67032 h 203010"/>
                  <a:gd name="connsiteX9" fmla="*/ 1917 w 214062"/>
                  <a:gd name="connsiteY9" fmla="*/ 98952 h 203010"/>
                  <a:gd name="connsiteX10" fmla="*/ 1917 w 214062"/>
                  <a:gd name="connsiteY10" fmla="*/ 107889 h 203010"/>
                  <a:gd name="connsiteX11" fmla="*/ 10863 w 214062"/>
                  <a:gd name="connsiteY11" fmla="*/ 107889 h 203010"/>
                  <a:gd name="connsiteX12" fmla="*/ 10863 w 214062"/>
                  <a:gd name="connsiteY12" fmla="*/ 107889 h 203010"/>
                  <a:gd name="connsiteX13" fmla="*/ 26198 w 214062"/>
                  <a:gd name="connsiteY13" fmla="*/ 93206 h 203010"/>
                  <a:gd name="connsiteX14" fmla="*/ 26198 w 214062"/>
                  <a:gd name="connsiteY14" fmla="*/ 196627 h 203010"/>
                  <a:gd name="connsiteX15" fmla="*/ 32588 w 214062"/>
                  <a:gd name="connsiteY15" fmla="*/ 203011 h 203010"/>
                  <a:gd name="connsiteX16" fmla="*/ 182113 w 214062"/>
                  <a:gd name="connsiteY16" fmla="*/ 203011 h 203010"/>
                  <a:gd name="connsiteX17" fmla="*/ 188503 w 214062"/>
                  <a:gd name="connsiteY17" fmla="*/ 196627 h 203010"/>
                  <a:gd name="connsiteX18" fmla="*/ 188503 w 214062"/>
                  <a:gd name="connsiteY18" fmla="*/ 97037 h 203010"/>
                  <a:gd name="connsiteX19" fmla="*/ 203200 w 214062"/>
                  <a:gd name="connsiteY19" fmla="*/ 112358 h 203010"/>
                  <a:gd name="connsiteX20" fmla="*/ 207673 w 214062"/>
                  <a:gd name="connsiteY20" fmla="*/ 114273 h 203010"/>
                  <a:gd name="connsiteX21" fmla="*/ 212146 w 214062"/>
                  <a:gd name="connsiteY21" fmla="*/ 112358 h 203010"/>
                  <a:gd name="connsiteX22" fmla="*/ 212146 w 214062"/>
                  <a:gd name="connsiteY22" fmla="*/ 103421 h 203010"/>
                  <a:gd name="connsiteX23" fmla="*/ 112463 w 214062"/>
                  <a:gd name="connsiteY23" fmla="*/ 1915 h 203010"/>
                  <a:gd name="connsiteX24" fmla="*/ 47285 w 214062"/>
                  <a:gd name="connsiteY24" fmla="*/ 27451 h 203010"/>
                  <a:gd name="connsiteX25" fmla="*/ 59427 w 214062"/>
                  <a:gd name="connsiteY25" fmla="*/ 27451 h 203010"/>
                  <a:gd name="connsiteX26" fmla="*/ 59427 w 214062"/>
                  <a:gd name="connsiteY26" fmla="*/ 44049 h 203010"/>
                  <a:gd name="connsiteX27" fmla="*/ 47285 w 214062"/>
                  <a:gd name="connsiteY27" fmla="*/ 55541 h 203010"/>
                  <a:gd name="connsiteX28" fmla="*/ 47285 w 214062"/>
                  <a:gd name="connsiteY28" fmla="*/ 27451 h 203010"/>
                  <a:gd name="connsiteX29" fmla="*/ 175084 w 214062"/>
                  <a:gd name="connsiteY29" fmla="*/ 190881 h 203010"/>
                  <a:gd name="connsiteX30" fmla="*/ 38339 w 214062"/>
                  <a:gd name="connsiteY30" fmla="*/ 190881 h 203010"/>
                  <a:gd name="connsiteX31" fmla="*/ 38339 w 214062"/>
                  <a:gd name="connsiteY31" fmla="*/ 81715 h 203010"/>
                  <a:gd name="connsiteX32" fmla="*/ 70289 w 214062"/>
                  <a:gd name="connsiteY32" fmla="*/ 51072 h 203010"/>
                  <a:gd name="connsiteX33" fmla="*/ 70289 w 214062"/>
                  <a:gd name="connsiteY33" fmla="*/ 51072 h 203010"/>
                  <a:gd name="connsiteX34" fmla="*/ 107990 w 214062"/>
                  <a:gd name="connsiteY34" fmla="*/ 15322 h 203010"/>
                  <a:gd name="connsiteX35" fmla="*/ 175084 w 214062"/>
                  <a:gd name="connsiteY35" fmla="*/ 84907 h 203010"/>
                  <a:gd name="connsiteX36" fmla="*/ 175084 w 214062"/>
                  <a:gd name="connsiteY36" fmla="*/ 190881 h 20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4062" h="203010">
                    <a:moveTo>
                      <a:pt x="112463" y="1915"/>
                    </a:moveTo>
                    <a:cubicBezTo>
                      <a:pt x="109907" y="-638"/>
                      <a:pt x="106073" y="-638"/>
                      <a:pt x="103517" y="1915"/>
                    </a:cubicBezTo>
                    <a:lnTo>
                      <a:pt x="72206" y="31920"/>
                    </a:lnTo>
                    <a:lnTo>
                      <a:pt x="72206" y="21067"/>
                    </a:lnTo>
                    <a:cubicBezTo>
                      <a:pt x="72206" y="17237"/>
                      <a:pt x="69650" y="14683"/>
                      <a:pt x="65816" y="14683"/>
                    </a:cubicBezTo>
                    <a:lnTo>
                      <a:pt x="40896" y="14683"/>
                    </a:lnTo>
                    <a:cubicBezTo>
                      <a:pt x="37062" y="14683"/>
                      <a:pt x="34506" y="17237"/>
                      <a:pt x="34506" y="21067"/>
                    </a:cubicBezTo>
                    <a:lnTo>
                      <a:pt x="34506" y="65117"/>
                    </a:lnTo>
                    <a:cubicBezTo>
                      <a:pt x="34506" y="65755"/>
                      <a:pt x="34506" y="66393"/>
                      <a:pt x="35144" y="67032"/>
                    </a:cubicBezTo>
                    <a:lnTo>
                      <a:pt x="1917" y="98952"/>
                    </a:lnTo>
                    <a:cubicBezTo>
                      <a:pt x="-639" y="101505"/>
                      <a:pt x="-639" y="105336"/>
                      <a:pt x="1917" y="107889"/>
                    </a:cubicBezTo>
                    <a:cubicBezTo>
                      <a:pt x="4473" y="110443"/>
                      <a:pt x="8307" y="110443"/>
                      <a:pt x="10863" y="107889"/>
                    </a:cubicBezTo>
                    <a:lnTo>
                      <a:pt x="10863" y="107889"/>
                    </a:lnTo>
                    <a:lnTo>
                      <a:pt x="26198" y="93206"/>
                    </a:lnTo>
                    <a:lnTo>
                      <a:pt x="26198" y="196627"/>
                    </a:lnTo>
                    <a:cubicBezTo>
                      <a:pt x="26198" y="200457"/>
                      <a:pt x="28755" y="203011"/>
                      <a:pt x="32588" y="203011"/>
                    </a:cubicBezTo>
                    <a:lnTo>
                      <a:pt x="182113" y="203011"/>
                    </a:lnTo>
                    <a:cubicBezTo>
                      <a:pt x="185947" y="203011"/>
                      <a:pt x="188503" y="200457"/>
                      <a:pt x="188503" y="196627"/>
                    </a:cubicBezTo>
                    <a:lnTo>
                      <a:pt x="188503" y="97037"/>
                    </a:lnTo>
                    <a:lnTo>
                      <a:pt x="203200" y="112358"/>
                    </a:lnTo>
                    <a:cubicBezTo>
                      <a:pt x="204478" y="113635"/>
                      <a:pt x="205756" y="114273"/>
                      <a:pt x="207673" y="114273"/>
                    </a:cubicBezTo>
                    <a:cubicBezTo>
                      <a:pt x="209590" y="114273"/>
                      <a:pt x="210868" y="113635"/>
                      <a:pt x="212146" y="112358"/>
                    </a:cubicBezTo>
                    <a:cubicBezTo>
                      <a:pt x="214702" y="109805"/>
                      <a:pt x="214702" y="105974"/>
                      <a:pt x="212146" y="103421"/>
                    </a:cubicBezTo>
                    <a:lnTo>
                      <a:pt x="112463" y="1915"/>
                    </a:lnTo>
                    <a:close/>
                    <a:moveTo>
                      <a:pt x="47285" y="27451"/>
                    </a:moveTo>
                    <a:lnTo>
                      <a:pt x="59427" y="27451"/>
                    </a:lnTo>
                    <a:lnTo>
                      <a:pt x="59427" y="44049"/>
                    </a:lnTo>
                    <a:lnTo>
                      <a:pt x="47285" y="55541"/>
                    </a:lnTo>
                    <a:lnTo>
                      <a:pt x="47285" y="27451"/>
                    </a:lnTo>
                    <a:close/>
                    <a:moveTo>
                      <a:pt x="175084" y="190881"/>
                    </a:moveTo>
                    <a:lnTo>
                      <a:pt x="38339" y="190881"/>
                    </a:lnTo>
                    <a:lnTo>
                      <a:pt x="38339" y="81715"/>
                    </a:lnTo>
                    <a:lnTo>
                      <a:pt x="70289" y="51072"/>
                    </a:lnTo>
                    <a:lnTo>
                      <a:pt x="70289" y="51072"/>
                    </a:lnTo>
                    <a:lnTo>
                      <a:pt x="107990" y="15322"/>
                    </a:lnTo>
                    <a:lnTo>
                      <a:pt x="175084" y="84907"/>
                    </a:lnTo>
                    <a:lnTo>
                      <a:pt x="175084" y="1908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32" name="Graphic 4">
                <a:extLst>
                  <a:ext uri="{FF2B5EF4-FFF2-40B4-BE49-F238E27FC236}">
                    <a16:creationId xmlns:a16="http://schemas.microsoft.com/office/drawing/2014/main" id="{6E58EEC2-9B56-4E66-8A9C-F3D0450CC1E7}"/>
                  </a:ext>
                </a:extLst>
              </p:cNvPr>
              <p:cNvSpPr/>
              <p:nvPr/>
            </p:nvSpPr>
            <p:spPr>
              <a:xfrm>
                <a:off x="6896128" y="1081063"/>
                <a:ext cx="91048" cy="98858"/>
              </a:xfrm>
              <a:custGeom>
                <a:avLst/>
                <a:gdLst>
                  <a:gd name="connsiteX0" fmla="*/ 7560 w 91048"/>
                  <a:gd name="connsiteY0" fmla="*/ 71408 h 98858"/>
                  <a:gd name="connsiteX1" fmla="*/ 8837 w 91048"/>
                  <a:gd name="connsiteY1" fmla="*/ 72685 h 98858"/>
                  <a:gd name="connsiteX2" fmla="*/ 3086 w 91048"/>
                  <a:gd name="connsiteY2" fmla="*/ 91198 h 98858"/>
                  <a:gd name="connsiteX3" fmla="*/ 8198 w 91048"/>
                  <a:gd name="connsiteY3" fmla="*/ 98859 h 98858"/>
                  <a:gd name="connsiteX4" fmla="*/ 8198 w 91048"/>
                  <a:gd name="connsiteY4" fmla="*/ 98859 h 98858"/>
                  <a:gd name="connsiteX5" fmla="*/ 9476 w 91048"/>
                  <a:gd name="connsiteY5" fmla="*/ 98859 h 98858"/>
                  <a:gd name="connsiteX6" fmla="*/ 15866 w 91048"/>
                  <a:gd name="connsiteY6" fmla="*/ 93752 h 98858"/>
                  <a:gd name="connsiteX7" fmla="*/ 19701 w 91048"/>
                  <a:gd name="connsiteY7" fmla="*/ 80345 h 98858"/>
                  <a:gd name="connsiteX8" fmla="*/ 36314 w 91048"/>
                  <a:gd name="connsiteY8" fmla="*/ 84176 h 98858"/>
                  <a:gd name="connsiteX9" fmla="*/ 36953 w 91048"/>
                  <a:gd name="connsiteY9" fmla="*/ 84176 h 98858"/>
                  <a:gd name="connsiteX10" fmla="*/ 66347 w 91048"/>
                  <a:gd name="connsiteY10" fmla="*/ 73962 h 98858"/>
                  <a:gd name="connsiteX11" fmla="*/ 81044 w 91048"/>
                  <a:gd name="connsiteY11" fmla="*/ 39488 h 98858"/>
                  <a:gd name="connsiteX12" fmla="*/ 89990 w 91048"/>
                  <a:gd name="connsiteY12" fmla="*/ 11398 h 98858"/>
                  <a:gd name="connsiteX13" fmla="*/ 90629 w 91048"/>
                  <a:gd name="connsiteY13" fmla="*/ 5014 h 98858"/>
                  <a:gd name="connsiteX14" fmla="*/ 85517 w 91048"/>
                  <a:gd name="connsiteY14" fmla="*/ 1184 h 98858"/>
                  <a:gd name="connsiteX15" fmla="*/ 16506 w 91048"/>
                  <a:gd name="connsiteY15" fmla="*/ 12675 h 98858"/>
                  <a:gd name="connsiteX16" fmla="*/ 7560 w 91048"/>
                  <a:gd name="connsiteY16" fmla="*/ 71408 h 98858"/>
                  <a:gd name="connsiteX17" fmla="*/ 24812 w 91048"/>
                  <a:gd name="connsiteY17" fmla="*/ 23528 h 98858"/>
                  <a:gd name="connsiteX18" fmla="*/ 63152 w 91048"/>
                  <a:gd name="connsiteY18" fmla="*/ 13952 h 98858"/>
                  <a:gd name="connsiteX19" fmla="*/ 74654 w 91048"/>
                  <a:gd name="connsiteY19" fmla="*/ 14590 h 98858"/>
                  <a:gd name="connsiteX20" fmla="*/ 68264 w 91048"/>
                  <a:gd name="connsiteY20" fmla="*/ 37573 h 98858"/>
                  <a:gd name="connsiteX21" fmla="*/ 58040 w 91048"/>
                  <a:gd name="connsiteY21" fmla="*/ 64386 h 98858"/>
                  <a:gd name="connsiteX22" fmla="*/ 36314 w 91048"/>
                  <a:gd name="connsiteY22" fmla="*/ 71408 h 98858"/>
                  <a:gd name="connsiteX23" fmla="*/ 24173 w 91048"/>
                  <a:gd name="connsiteY23" fmla="*/ 68854 h 98858"/>
                  <a:gd name="connsiteX24" fmla="*/ 28007 w 91048"/>
                  <a:gd name="connsiteY24" fmla="*/ 61194 h 98858"/>
                  <a:gd name="connsiteX25" fmla="*/ 48455 w 91048"/>
                  <a:gd name="connsiteY25" fmla="*/ 59917 h 98858"/>
                  <a:gd name="connsiteX26" fmla="*/ 56123 w 91048"/>
                  <a:gd name="connsiteY26" fmla="*/ 55448 h 98858"/>
                  <a:gd name="connsiteX27" fmla="*/ 56123 w 91048"/>
                  <a:gd name="connsiteY27" fmla="*/ 55448 h 98858"/>
                  <a:gd name="connsiteX28" fmla="*/ 51650 w 91048"/>
                  <a:gd name="connsiteY28" fmla="*/ 47787 h 98858"/>
                  <a:gd name="connsiteX29" fmla="*/ 37592 w 91048"/>
                  <a:gd name="connsiteY29" fmla="*/ 47149 h 98858"/>
                  <a:gd name="connsiteX30" fmla="*/ 54206 w 91048"/>
                  <a:gd name="connsiteY30" fmla="*/ 32466 h 98858"/>
                  <a:gd name="connsiteX31" fmla="*/ 56762 w 91048"/>
                  <a:gd name="connsiteY31" fmla="*/ 23528 h 98858"/>
                  <a:gd name="connsiteX32" fmla="*/ 47816 w 91048"/>
                  <a:gd name="connsiteY32" fmla="*/ 20974 h 98858"/>
                  <a:gd name="connsiteX33" fmla="*/ 13950 w 91048"/>
                  <a:gd name="connsiteY33" fmla="*/ 59278 h 98858"/>
                  <a:gd name="connsiteX34" fmla="*/ 24812 w 91048"/>
                  <a:gd name="connsiteY34" fmla="*/ 23528 h 9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1048" h="98858">
                    <a:moveTo>
                      <a:pt x="7560" y="71408"/>
                    </a:moveTo>
                    <a:cubicBezTo>
                      <a:pt x="8198" y="72046"/>
                      <a:pt x="8198" y="72685"/>
                      <a:pt x="8837" y="72685"/>
                    </a:cubicBezTo>
                    <a:cubicBezTo>
                      <a:pt x="6281" y="79069"/>
                      <a:pt x="4365" y="84814"/>
                      <a:pt x="3086" y="91198"/>
                    </a:cubicBezTo>
                    <a:cubicBezTo>
                      <a:pt x="2447" y="94390"/>
                      <a:pt x="4365" y="98221"/>
                      <a:pt x="8198" y="98859"/>
                    </a:cubicBezTo>
                    <a:cubicBezTo>
                      <a:pt x="8198" y="98859"/>
                      <a:pt x="8198" y="98859"/>
                      <a:pt x="8198" y="98859"/>
                    </a:cubicBezTo>
                    <a:cubicBezTo>
                      <a:pt x="8837" y="98859"/>
                      <a:pt x="8837" y="98859"/>
                      <a:pt x="9476" y="98859"/>
                    </a:cubicBezTo>
                    <a:cubicBezTo>
                      <a:pt x="12671" y="98859"/>
                      <a:pt x="15227" y="96944"/>
                      <a:pt x="15866" y="93752"/>
                    </a:cubicBezTo>
                    <a:cubicBezTo>
                      <a:pt x="17145" y="89283"/>
                      <a:pt x="18422" y="84814"/>
                      <a:pt x="19701" y="80345"/>
                    </a:cubicBezTo>
                    <a:cubicBezTo>
                      <a:pt x="24812" y="82899"/>
                      <a:pt x="30563" y="84176"/>
                      <a:pt x="36314" y="84176"/>
                    </a:cubicBezTo>
                    <a:lnTo>
                      <a:pt x="36953" y="84176"/>
                    </a:lnTo>
                    <a:cubicBezTo>
                      <a:pt x="47816" y="84176"/>
                      <a:pt x="58040" y="80984"/>
                      <a:pt x="66347" y="73962"/>
                    </a:cubicBezTo>
                    <a:cubicBezTo>
                      <a:pt x="75932" y="66301"/>
                      <a:pt x="78488" y="52894"/>
                      <a:pt x="81044" y="39488"/>
                    </a:cubicBezTo>
                    <a:cubicBezTo>
                      <a:pt x="82322" y="29912"/>
                      <a:pt x="85517" y="20336"/>
                      <a:pt x="89990" y="11398"/>
                    </a:cubicBezTo>
                    <a:cubicBezTo>
                      <a:pt x="91268" y="9483"/>
                      <a:pt x="91268" y="6930"/>
                      <a:pt x="90629" y="5014"/>
                    </a:cubicBezTo>
                    <a:cubicBezTo>
                      <a:pt x="89350" y="3099"/>
                      <a:pt x="87434" y="1822"/>
                      <a:pt x="85517" y="1184"/>
                    </a:cubicBezTo>
                    <a:cubicBezTo>
                      <a:pt x="55484" y="-1370"/>
                      <a:pt x="32481" y="-731"/>
                      <a:pt x="16506" y="12675"/>
                    </a:cubicBezTo>
                    <a:cubicBezTo>
                      <a:pt x="531" y="26082"/>
                      <a:pt x="-6499" y="53533"/>
                      <a:pt x="7560" y="71408"/>
                    </a:cubicBezTo>
                    <a:close/>
                    <a:moveTo>
                      <a:pt x="24812" y="23528"/>
                    </a:moveTo>
                    <a:cubicBezTo>
                      <a:pt x="33119" y="17144"/>
                      <a:pt x="44621" y="13952"/>
                      <a:pt x="63152" y="13952"/>
                    </a:cubicBezTo>
                    <a:cubicBezTo>
                      <a:pt x="66986" y="13952"/>
                      <a:pt x="70820" y="13952"/>
                      <a:pt x="74654" y="14590"/>
                    </a:cubicBezTo>
                    <a:cubicBezTo>
                      <a:pt x="72098" y="22251"/>
                      <a:pt x="69542" y="29912"/>
                      <a:pt x="68264" y="37573"/>
                    </a:cubicBezTo>
                    <a:cubicBezTo>
                      <a:pt x="65708" y="49064"/>
                      <a:pt x="63791" y="59917"/>
                      <a:pt x="58040" y="64386"/>
                    </a:cubicBezTo>
                    <a:cubicBezTo>
                      <a:pt x="51650" y="68854"/>
                      <a:pt x="43982" y="71408"/>
                      <a:pt x="36314" y="71408"/>
                    </a:cubicBezTo>
                    <a:cubicBezTo>
                      <a:pt x="31841" y="71408"/>
                      <a:pt x="28007" y="70131"/>
                      <a:pt x="24173" y="68854"/>
                    </a:cubicBezTo>
                    <a:cubicBezTo>
                      <a:pt x="25451" y="66301"/>
                      <a:pt x="26729" y="63747"/>
                      <a:pt x="28007" y="61194"/>
                    </a:cubicBezTo>
                    <a:cubicBezTo>
                      <a:pt x="34397" y="59278"/>
                      <a:pt x="41426" y="59278"/>
                      <a:pt x="48455" y="59917"/>
                    </a:cubicBezTo>
                    <a:cubicBezTo>
                      <a:pt x="51650" y="60555"/>
                      <a:pt x="55484" y="58640"/>
                      <a:pt x="56123" y="55448"/>
                    </a:cubicBezTo>
                    <a:cubicBezTo>
                      <a:pt x="56123" y="55448"/>
                      <a:pt x="56123" y="55448"/>
                      <a:pt x="56123" y="55448"/>
                    </a:cubicBezTo>
                    <a:cubicBezTo>
                      <a:pt x="56762" y="52256"/>
                      <a:pt x="54845" y="48426"/>
                      <a:pt x="51650" y="47787"/>
                    </a:cubicBezTo>
                    <a:cubicBezTo>
                      <a:pt x="47177" y="46510"/>
                      <a:pt x="42065" y="46510"/>
                      <a:pt x="37592" y="47149"/>
                    </a:cubicBezTo>
                    <a:cubicBezTo>
                      <a:pt x="42065" y="41403"/>
                      <a:pt x="47816" y="36296"/>
                      <a:pt x="54206" y="32466"/>
                    </a:cubicBezTo>
                    <a:cubicBezTo>
                      <a:pt x="57401" y="30550"/>
                      <a:pt x="58040" y="26720"/>
                      <a:pt x="56762" y="23528"/>
                    </a:cubicBezTo>
                    <a:cubicBezTo>
                      <a:pt x="54845" y="20336"/>
                      <a:pt x="51011" y="19698"/>
                      <a:pt x="47816" y="20974"/>
                    </a:cubicBezTo>
                    <a:cubicBezTo>
                      <a:pt x="33119" y="29912"/>
                      <a:pt x="20978" y="43318"/>
                      <a:pt x="13950" y="59278"/>
                    </a:cubicBezTo>
                    <a:cubicBezTo>
                      <a:pt x="10116" y="45872"/>
                      <a:pt x="14588" y="31827"/>
                      <a:pt x="24812" y="2352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1117" name="Graphic 4">
              <a:extLst>
                <a:ext uri="{FF2B5EF4-FFF2-40B4-BE49-F238E27FC236}">
                  <a16:creationId xmlns:a16="http://schemas.microsoft.com/office/drawing/2014/main" id="{F04740F7-86F9-4F0C-B0D3-5C27F8CB3320}"/>
                </a:ext>
              </a:extLst>
            </p:cNvPr>
            <p:cNvGrpSpPr>
              <a:grpSpLocks noChangeAspect="1"/>
            </p:cNvGrpSpPr>
            <p:nvPr/>
          </p:nvGrpSpPr>
          <p:grpSpPr>
            <a:xfrm>
              <a:off x="12158104" y="763519"/>
              <a:ext cx="37581" cy="39990"/>
              <a:chOff x="6828925" y="3884078"/>
              <a:chExt cx="212883" cy="227369"/>
            </a:xfrm>
            <a:solidFill>
              <a:schemeClr val="bg1"/>
            </a:solidFill>
            <a:effectLst/>
          </p:grpSpPr>
          <p:sp>
            <p:nvSpPr>
              <p:cNvPr id="1122" name="Graphic 4">
                <a:extLst>
                  <a:ext uri="{FF2B5EF4-FFF2-40B4-BE49-F238E27FC236}">
                    <a16:creationId xmlns:a16="http://schemas.microsoft.com/office/drawing/2014/main" id="{02965466-F249-4A5F-B641-B41CD67EE24E}"/>
                  </a:ext>
                </a:extLst>
              </p:cNvPr>
              <p:cNvSpPr/>
              <p:nvPr/>
            </p:nvSpPr>
            <p:spPr>
              <a:xfrm>
                <a:off x="6828925" y="3959426"/>
                <a:ext cx="165499" cy="152021"/>
              </a:xfrm>
              <a:custGeom>
                <a:avLst/>
                <a:gdLst>
                  <a:gd name="connsiteX0" fmla="*/ 149525 w 165499"/>
                  <a:gd name="connsiteY0" fmla="*/ 82 h 152021"/>
                  <a:gd name="connsiteX1" fmla="*/ 58788 w 165499"/>
                  <a:gd name="connsiteY1" fmla="*/ 82 h 152021"/>
                  <a:gd name="connsiteX2" fmla="*/ 52398 w 165499"/>
                  <a:gd name="connsiteY2" fmla="*/ 6466 h 152021"/>
                  <a:gd name="connsiteX3" fmla="*/ 58788 w 165499"/>
                  <a:gd name="connsiteY3" fmla="*/ 12850 h 152021"/>
                  <a:gd name="connsiteX4" fmla="*/ 143774 w 165499"/>
                  <a:gd name="connsiteY4" fmla="*/ 12850 h 152021"/>
                  <a:gd name="connsiteX5" fmla="*/ 151442 w 165499"/>
                  <a:gd name="connsiteY5" fmla="*/ 102864 h 152021"/>
                  <a:gd name="connsiteX6" fmla="*/ 12780 w 165499"/>
                  <a:gd name="connsiteY6" fmla="*/ 102864 h 152021"/>
                  <a:gd name="connsiteX7" fmla="*/ 20448 w 165499"/>
                  <a:gd name="connsiteY7" fmla="*/ 12850 h 152021"/>
                  <a:gd name="connsiteX8" fmla="*/ 41535 w 165499"/>
                  <a:gd name="connsiteY8" fmla="*/ 12850 h 152021"/>
                  <a:gd name="connsiteX9" fmla="*/ 47925 w 165499"/>
                  <a:gd name="connsiteY9" fmla="*/ 6466 h 152021"/>
                  <a:gd name="connsiteX10" fmla="*/ 41535 w 165499"/>
                  <a:gd name="connsiteY10" fmla="*/ 82 h 152021"/>
                  <a:gd name="connsiteX11" fmla="*/ 14697 w 165499"/>
                  <a:gd name="connsiteY11" fmla="*/ 82 h 152021"/>
                  <a:gd name="connsiteX12" fmla="*/ 8307 w 165499"/>
                  <a:gd name="connsiteY12" fmla="*/ 5828 h 152021"/>
                  <a:gd name="connsiteX13" fmla="*/ 0 w 165499"/>
                  <a:gd name="connsiteY13" fmla="*/ 108610 h 152021"/>
                  <a:gd name="connsiteX14" fmla="*/ 1917 w 165499"/>
                  <a:gd name="connsiteY14" fmla="*/ 113717 h 152021"/>
                  <a:gd name="connsiteX15" fmla="*/ 6390 w 165499"/>
                  <a:gd name="connsiteY15" fmla="*/ 115632 h 152021"/>
                  <a:gd name="connsiteX16" fmla="*/ 67094 w 165499"/>
                  <a:gd name="connsiteY16" fmla="*/ 115632 h 152021"/>
                  <a:gd name="connsiteX17" fmla="*/ 61983 w 165499"/>
                  <a:gd name="connsiteY17" fmla="*/ 122016 h 152021"/>
                  <a:gd name="connsiteX18" fmla="*/ 61983 w 165499"/>
                  <a:gd name="connsiteY18" fmla="*/ 139253 h 152021"/>
                  <a:gd name="connsiteX19" fmla="*/ 46008 w 165499"/>
                  <a:gd name="connsiteY19" fmla="*/ 139253 h 152021"/>
                  <a:gd name="connsiteX20" fmla="*/ 39618 w 165499"/>
                  <a:gd name="connsiteY20" fmla="*/ 145637 h 152021"/>
                  <a:gd name="connsiteX21" fmla="*/ 46008 w 165499"/>
                  <a:gd name="connsiteY21" fmla="*/ 152021 h 152021"/>
                  <a:gd name="connsiteX22" fmla="*/ 119492 w 165499"/>
                  <a:gd name="connsiteY22" fmla="*/ 152021 h 152021"/>
                  <a:gd name="connsiteX23" fmla="*/ 125882 w 165499"/>
                  <a:gd name="connsiteY23" fmla="*/ 145637 h 152021"/>
                  <a:gd name="connsiteX24" fmla="*/ 119492 w 165499"/>
                  <a:gd name="connsiteY24" fmla="*/ 139253 h 152021"/>
                  <a:gd name="connsiteX25" fmla="*/ 104156 w 165499"/>
                  <a:gd name="connsiteY25" fmla="*/ 139253 h 152021"/>
                  <a:gd name="connsiteX26" fmla="*/ 104156 w 165499"/>
                  <a:gd name="connsiteY26" fmla="*/ 115632 h 152021"/>
                  <a:gd name="connsiteX27" fmla="*/ 159110 w 165499"/>
                  <a:gd name="connsiteY27" fmla="*/ 115632 h 152021"/>
                  <a:gd name="connsiteX28" fmla="*/ 165500 w 165499"/>
                  <a:gd name="connsiteY28" fmla="*/ 109248 h 152021"/>
                  <a:gd name="connsiteX29" fmla="*/ 165500 w 165499"/>
                  <a:gd name="connsiteY29" fmla="*/ 108610 h 152021"/>
                  <a:gd name="connsiteX30" fmla="*/ 157193 w 165499"/>
                  <a:gd name="connsiteY30" fmla="*/ 5828 h 152021"/>
                  <a:gd name="connsiteX31" fmla="*/ 149525 w 165499"/>
                  <a:gd name="connsiteY31" fmla="*/ 82 h 152021"/>
                  <a:gd name="connsiteX32" fmla="*/ 149525 w 165499"/>
                  <a:gd name="connsiteY32" fmla="*/ 82 h 152021"/>
                  <a:gd name="connsiteX33" fmla="*/ 90099 w 165499"/>
                  <a:gd name="connsiteY33" fmla="*/ 138615 h 152021"/>
                  <a:gd name="connsiteX34" fmla="*/ 73484 w 165499"/>
                  <a:gd name="connsiteY34" fmla="*/ 138615 h 152021"/>
                  <a:gd name="connsiteX35" fmla="*/ 73484 w 165499"/>
                  <a:gd name="connsiteY35" fmla="*/ 121378 h 152021"/>
                  <a:gd name="connsiteX36" fmla="*/ 68373 w 165499"/>
                  <a:gd name="connsiteY36" fmla="*/ 114994 h 152021"/>
                  <a:gd name="connsiteX37" fmla="*/ 90099 w 165499"/>
                  <a:gd name="connsiteY37" fmla="*/ 114994 h 152021"/>
                  <a:gd name="connsiteX38" fmla="*/ 90099 w 165499"/>
                  <a:gd name="connsiteY38" fmla="*/ 138615 h 15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5499" h="152021">
                    <a:moveTo>
                      <a:pt x="149525" y="82"/>
                    </a:moveTo>
                    <a:lnTo>
                      <a:pt x="58788" y="82"/>
                    </a:lnTo>
                    <a:cubicBezTo>
                      <a:pt x="54954" y="82"/>
                      <a:pt x="52398" y="2636"/>
                      <a:pt x="52398" y="6466"/>
                    </a:cubicBezTo>
                    <a:cubicBezTo>
                      <a:pt x="52398" y="10297"/>
                      <a:pt x="54954" y="12850"/>
                      <a:pt x="58788" y="12850"/>
                    </a:cubicBezTo>
                    <a:lnTo>
                      <a:pt x="143774" y="12850"/>
                    </a:lnTo>
                    <a:lnTo>
                      <a:pt x="151442" y="102864"/>
                    </a:lnTo>
                    <a:lnTo>
                      <a:pt x="12780" y="102864"/>
                    </a:lnTo>
                    <a:lnTo>
                      <a:pt x="20448" y="12850"/>
                    </a:lnTo>
                    <a:lnTo>
                      <a:pt x="41535" y="12850"/>
                    </a:lnTo>
                    <a:cubicBezTo>
                      <a:pt x="45369" y="12850"/>
                      <a:pt x="47925" y="10297"/>
                      <a:pt x="47925" y="6466"/>
                    </a:cubicBezTo>
                    <a:cubicBezTo>
                      <a:pt x="47925" y="2636"/>
                      <a:pt x="45369" y="82"/>
                      <a:pt x="41535" y="82"/>
                    </a:cubicBezTo>
                    <a:lnTo>
                      <a:pt x="14697" y="82"/>
                    </a:lnTo>
                    <a:cubicBezTo>
                      <a:pt x="11502" y="82"/>
                      <a:pt x="8307" y="2636"/>
                      <a:pt x="8307" y="5828"/>
                    </a:cubicBezTo>
                    <a:lnTo>
                      <a:pt x="0" y="108610"/>
                    </a:lnTo>
                    <a:cubicBezTo>
                      <a:pt x="0" y="110525"/>
                      <a:pt x="640" y="112440"/>
                      <a:pt x="1917" y="113717"/>
                    </a:cubicBezTo>
                    <a:cubicBezTo>
                      <a:pt x="3195" y="114994"/>
                      <a:pt x="5112" y="115632"/>
                      <a:pt x="6390" y="115632"/>
                    </a:cubicBezTo>
                    <a:lnTo>
                      <a:pt x="67094" y="115632"/>
                    </a:lnTo>
                    <a:cubicBezTo>
                      <a:pt x="63899" y="116271"/>
                      <a:pt x="61983" y="118824"/>
                      <a:pt x="61983" y="122016"/>
                    </a:cubicBezTo>
                    <a:lnTo>
                      <a:pt x="61983" y="139253"/>
                    </a:lnTo>
                    <a:lnTo>
                      <a:pt x="46008" y="139253"/>
                    </a:lnTo>
                    <a:cubicBezTo>
                      <a:pt x="42174" y="139253"/>
                      <a:pt x="39618" y="141807"/>
                      <a:pt x="39618" y="145637"/>
                    </a:cubicBezTo>
                    <a:cubicBezTo>
                      <a:pt x="39618" y="149467"/>
                      <a:pt x="42174" y="152021"/>
                      <a:pt x="46008" y="152021"/>
                    </a:cubicBezTo>
                    <a:lnTo>
                      <a:pt x="119492" y="152021"/>
                    </a:lnTo>
                    <a:cubicBezTo>
                      <a:pt x="123326" y="152021"/>
                      <a:pt x="125882" y="149467"/>
                      <a:pt x="125882" y="145637"/>
                    </a:cubicBezTo>
                    <a:cubicBezTo>
                      <a:pt x="125882" y="141807"/>
                      <a:pt x="123326" y="139253"/>
                      <a:pt x="119492" y="139253"/>
                    </a:cubicBezTo>
                    <a:lnTo>
                      <a:pt x="104156" y="139253"/>
                    </a:lnTo>
                    <a:lnTo>
                      <a:pt x="104156" y="115632"/>
                    </a:lnTo>
                    <a:lnTo>
                      <a:pt x="159110" y="115632"/>
                    </a:lnTo>
                    <a:cubicBezTo>
                      <a:pt x="162943" y="115632"/>
                      <a:pt x="165500" y="113079"/>
                      <a:pt x="165500" y="109248"/>
                    </a:cubicBezTo>
                    <a:cubicBezTo>
                      <a:pt x="165500" y="109248"/>
                      <a:pt x="165500" y="108610"/>
                      <a:pt x="165500" y="108610"/>
                    </a:cubicBezTo>
                    <a:lnTo>
                      <a:pt x="157193" y="5828"/>
                    </a:lnTo>
                    <a:cubicBezTo>
                      <a:pt x="155915" y="2636"/>
                      <a:pt x="152720" y="-556"/>
                      <a:pt x="149525" y="82"/>
                    </a:cubicBezTo>
                    <a:cubicBezTo>
                      <a:pt x="149525" y="82"/>
                      <a:pt x="149525" y="82"/>
                      <a:pt x="149525" y="82"/>
                    </a:cubicBezTo>
                    <a:close/>
                    <a:moveTo>
                      <a:pt x="90099" y="138615"/>
                    </a:moveTo>
                    <a:lnTo>
                      <a:pt x="73484" y="138615"/>
                    </a:lnTo>
                    <a:lnTo>
                      <a:pt x="73484" y="121378"/>
                    </a:lnTo>
                    <a:cubicBezTo>
                      <a:pt x="73484" y="118186"/>
                      <a:pt x="71568" y="115632"/>
                      <a:pt x="68373" y="114994"/>
                    </a:cubicBezTo>
                    <a:lnTo>
                      <a:pt x="90099" y="114994"/>
                    </a:lnTo>
                    <a:lnTo>
                      <a:pt x="90099" y="1386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23" name="Graphic 4">
                <a:extLst>
                  <a:ext uri="{FF2B5EF4-FFF2-40B4-BE49-F238E27FC236}">
                    <a16:creationId xmlns:a16="http://schemas.microsoft.com/office/drawing/2014/main" id="{A4260FD9-EBDC-4873-BE2E-57679C150577}"/>
                  </a:ext>
                </a:extLst>
              </p:cNvPr>
              <p:cNvSpPr/>
              <p:nvPr/>
            </p:nvSpPr>
            <p:spPr>
              <a:xfrm>
                <a:off x="6852568" y="3981852"/>
                <a:ext cx="116296" cy="70862"/>
              </a:xfrm>
              <a:custGeom>
                <a:avLst/>
                <a:gdLst>
                  <a:gd name="connsiteX0" fmla="*/ 4473 w 116296"/>
                  <a:gd name="connsiteY0" fmla="*/ 5746 h 70862"/>
                  <a:gd name="connsiteX1" fmla="*/ 0 w 116296"/>
                  <a:gd name="connsiteY1" fmla="*/ 63840 h 70862"/>
                  <a:gd name="connsiteX2" fmla="*/ 1917 w 116296"/>
                  <a:gd name="connsiteY2" fmla="*/ 68947 h 70862"/>
                  <a:gd name="connsiteX3" fmla="*/ 6390 w 116296"/>
                  <a:gd name="connsiteY3" fmla="*/ 70862 h 70862"/>
                  <a:gd name="connsiteX4" fmla="*/ 109907 w 116296"/>
                  <a:gd name="connsiteY4" fmla="*/ 70862 h 70862"/>
                  <a:gd name="connsiteX5" fmla="*/ 114380 w 116296"/>
                  <a:gd name="connsiteY5" fmla="*/ 68947 h 70862"/>
                  <a:gd name="connsiteX6" fmla="*/ 116297 w 116296"/>
                  <a:gd name="connsiteY6" fmla="*/ 63840 h 70862"/>
                  <a:gd name="connsiteX7" fmla="*/ 111824 w 116296"/>
                  <a:gd name="connsiteY7" fmla="*/ 5746 h 70862"/>
                  <a:gd name="connsiteX8" fmla="*/ 105434 w 116296"/>
                  <a:gd name="connsiteY8" fmla="*/ 0 h 70862"/>
                  <a:gd name="connsiteX9" fmla="*/ 11501 w 116296"/>
                  <a:gd name="connsiteY9" fmla="*/ 0 h 70862"/>
                  <a:gd name="connsiteX10" fmla="*/ 4473 w 116296"/>
                  <a:gd name="connsiteY10" fmla="*/ 5746 h 70862"/>
                  <a:gd name="connsiteX11" fmla="*/ 14696 w 116296"/>
                  <a:gd name="connsiteY11" fmla="*/ 41496 h 70862"/>
                  <a:gd name="connsiteX12" fmla="*/ 45368 w 116296"/>
                  <a:gd name="connsiteY12" fmla="*/ 41496 h 70862"/>
                  <a:gd name="connsiteX13" fmla="*/ 51119 w 116296"/>
                  <a:gd name="connsiteY13" fmla="*/ 37027 h 70862"/>
                  <a:gd name="connsiteX14" fmla="*/ 51119 w 116296"/>
                  <a:gd name="connsiteY14" fmla="*/ 58094 h 70862"/>
                  <a:gd name="connsiteX15" fmla="*/ 12780 w 116296"/>
                  <a:gd name="connsiteY15" fmla="*/ 58094 h 70862"/>
                  <a:gd name="connsiteX16" fmla="*/ 14696 w 116296"/>
                  <a:gd name="connsiteY16" fmla="*/ 41496 h 70862"/>
                  <a:gd name="connsiteX17" fmla="*/ 64538 w 116296"/>
                  <a:gd name="connsiteY17" fmla="*/ 58094 h 70862"/>
                  <a:gd name="connsiteX18" fmla="*/ 64538 w 116296"/>
                  <a:gd name="connsiteY18" fmla="*/ 41496 h 70862"/>
                  <a:gd name="connsiteX19" fmla="*/ 101600 w 116296"/>
                  <a:gd name="connsiteY19" fmla="*/ 41496 h 70862"/>
                  <a:gd name="connsiteX20" fmla="*/ 102878 w 116296"/>
                  <a:gd name="connsiteY20" fmla="*/ 58094 h 70862"/>
                  <a:gd name="connsiteX21" fmla="*/ 64538 w 116296"/>
                  <a:gd name="connsiteY21" fmla="*/ 58094 h 70862"/>
                  <a:gd name="connsiteX22" fmla="*/ 100322 w 116296"/>
                  <a:gd name="connsiteY22" fmla="*/ 28728 h 70862"/>
                  <a:gd name="connsiteX23" fmla="*/ 64538 w 116296"/>
                  <a:gd name="connsiteY23" fmla="*/ 28728 h 70862"/>
                  <a:gd name="connsiteX24" fmla="*/ 64538 w 116296"/>
                  <a:gd name="connsiteY24" fmla="*/ 12130 h 70862"/>
                  <a:gd name="connsiteX25" fmla="*/ 99044 w 116296"/>
                  <a:gd name="connsiteY25" fmla="*/ 12130 h 70862"/>
                  <a:gd name="connsiteX26" fmla="*/ 100322 w 116296"/>
                  <a:gd name="connsiteY26" fmla="*/ 28728 h 70862"/>
                  <a:gd name="connsiteX27" fmla="*/ 51758 w 116296"/>
                  <a:gd name="connsiteY27" fmla="*/ 12768 h 70862"/>
                  <a:gd name="connsiteX28" fmla="*/ 51758 w 116296"/>
                  <a:gd name="connsiteY28" fmla="*/ 33197 h 70862"/>
                  <a:gd name="connsiteX29" fmla="*/ 46007 w 116296"/>
                  <a:gd name="connsiteY29" fmla="*/ 28728 h 70862"/>
                  <a:gd name="connsiteX30" fmla="*/ 15975 w 116296"/>
                  <a:gd name="connsiteY30" fmla="*/ 28728 h 70862"/>
                  <a:gd name="connsiteX31" fmla="*/ 17253 w 116296"/>
                  <a:gd name="connsiteY31" fmla="*/ 12768 h 70862"/>
                  <a:gd name="connsiteX32" fmla="*/ 51758 w 116296"/>
                  <a:gd name="connsiteY32" fmla="*/ 12768 h 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6296" h="70862">
                    <a:moveTo>
                      <a:pt x="4473" y="5746"/>
                    </a:moveTo>
                    <a:lnTo>
                      <a:pt x="0" y="63840"/>
                    </a:lnTo>
                    <a:cubicBezTo>
                      <a:pt x="0" y="65755"/>
                      <a:pt x="639" y="67032"/>
                      <a:pt x="1917" y="68947"/>
                    </a:cubicBezTo>
                    <a:cubicBezTo>
                      <a:pt x="3195" y="70224"/>
                      <a:pt x="5111" y="70862"/>
                      <a:pt x="6390" y="70862"/>
                    </a:cubicBezTo>
                    <a:lnTo>
                      <a:pt x="109907" y="70862"/>
                    </a:lnTo>
                    <a:cubicBezTo>
                      <a:pt x="111824" y="70862"/>
                      <a:pt x="113102" y="70224"/>
                      <a:pt x="114380" y="68947"/>
                    </a:cubicBezTo>
                    <a:cubicBezTo>
                      <a:pt x="115658" y="67670"/>
                      <a:pt x="116297" y="65755"/>
                      <a:pt x="116297" y="63840"/>
                    </a:cubicBezTo>
                    <a:lnTo>
                      <a:pt x="111824" y="5746"/>
                    </a:lnTo>
                    <a:cubicBezTo>
                      <a:pt x="111824" y="2554"/>
                      <a:pt x="108629" y="0"/>
                      <a:pt x="105434" y="0"/>
                    </a:cubicBezTo>
                    <a:lnTo>
                      <a:pt x="11501" y="0"/>
                    </a:lnTo>
                    <a:cubicBezTo>
                      <a:pt x="7668" y="0"/>
                      <a:pt x="5111" y="2554"/>
                      <a:pt x="4473" y="5746"/>
                    </a:cubicBezTo>
                    <a:close/>
                    <a:moveTo>
                      <a:pt x="14696" y="41496"/>
                    </a:moveTo>
                    <a:lnTo>
                      <a:pt x="45368" y="41496"/>
                    </a:lnTo>
                    <a:cubicBezTo>
                      <a:pt x="47925" y="41496"/>
                      <a:pt x="50481" y="39581"/>
                      <a:pt x="51119" y="37027"/>
                    </a:cubicBezTo>
                    <a:lnTo>
                      <a:pt x="51119" y="58094"/>
                    </a:lnTo>
                    <a:lnTo>
                      <a:pt x="12780" y="58094"/>
                    </a:lnTo>
                    <a:lnTo>
                      <a:pt x="14696" y="41496"/>
                    </a:lnTo>
                    <a:close/>
                    <a:moveTo>
                      <a:pt x="64538" y="58094"/>
                    </a:moveTo>
                    <a:lnTo>
                      <a:pt x="64538" y="41496"/>
                    </a:lnTo>
                    <a:lnTo>
                      <a:pt x="101600" y="41496"/>
                    </a:lnTo>
                    <a:lnTo>
                      <a:pt x="102878" y="58094"/>
                    </a:lnTo>
                    <a:lnTo>
                      <a:pt x="64538" y="58094"/>
                    </a:lnTo>
                    <a:close/>
                    <a:moveTo>
                      <a:pt x="100322" y="28728"/>
                    </a:moveTo>
                    <a:lnTo>
                      <a:pt x="64538" y="28728"/>
                    </a:lnTo>
                    <a:lnTo>
                      <a:pt x="64538" y="12130"/>
                    </a:lnTo>
                    <a:lnTo>
                      <a:pt x="99044" y="12130"/>
                    </a:lnTo>
                    <a:lnTo>
                      <a:pt x="100322" y="28728"/>
                    </a:lnTo>
                    <a:close/>
                    <a:moveTo>
                      <a:pt x="51758" y="12768"/>
                    </a:moveTo>
                    <a:lnTo>
                      <a:pt x="51758" y="33197"/>
                    </a:lnTo>
                    <a:cubicBezTo>
                      <a:pt x="51119" y="30643"/>
                      <a:pt x="48563" y="28728"/>
                      <a:pt x="46007" y="28728"/>
                    </a:cubicBezTo>
                    <a:lnTo>
                      <a:pt x="15975" y="28728"/>
                    </a:lnTo>
                    <a:lnTo>
                      <a:pt x="17253" y="12768"/>
                    </a:lnTo>
                    <a:lnTo>
                      <a:pt x="51758"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24" name="Graphic 4">
                <a:extLst>
                  <a:ext uri="{FF2B5EF4-FFF2-40B4-BE49-F238E27FC236}">
                    <a16:creationId xmlns:a16="http://schemas.microsoft.com/office/drawing/2014/main" id="{8949A4C7-3BB5-4193-96F7-1869113C676F}"/>
                  </a:ext>
                </a:extLst>
              </p:cNvPr>
              <p:cNvSpPr/>
              <p:nvPr/>
            </p:nvSpPr>
            <p:spPr>
              <a:xfrm>
                <a:off x="7014873" y="3946004"/>
                <a:ext cx="26935" cy="14780"/>
              </a:xfrm>
              <a:custGeom>
                <a:avLst/>
                <a:gdLst>
                  <a:gd name="connsiteX0" fmla="*/ 21086 w 26935"/>
                  <a:gd name="connsiteY0" fmla="*/ 2013 h 14780"/>
                  <a:gd name="connsiteX1" fmla="*/ 7029 w 26935"/>
                  <a:gd name="connsiteY1" fmla="*/ 98 h 14780"/>
                  <a:gd name="connsiteX2" fmla="*/ 0 w 26935"/>
                  <a:gd name="connsiteY2" fmla="*/ 5843 h 14780"/>
                  <a:gd name="connsiteX3" fmla="*/ 5750 w 26935"/>
                  <a:gd name="connsiteY3" fmla="*/ 12866 h 14780"/>
                  <a:gd name="connsiteX4" fmla="*/ 19809 w 26935"/>
                  <a:gd name="connsiteY4" fmla="*/ 14781 h 14780"/>
                  <a:gd name="connsiteX5" fmla="*/ 20447 w 26935"/>
                  <a:gd name="connsiteY5" fmla="*/ 14781 h 14780"/>
                  <a:gd name="connsiteX6" fmla="*/ 26837 w 26935"/>
                  <a:gd name="connsiteY6" fmla="*/ 9035 h 14780"/>
                  <a:gd name="connsiteX7" fmla="*/ 21086 w 26935"/>
                  <a:gd name="connsiteY7" fmla="*/ 2013 h 14780"/>
                  <a:gd name="connsiteX8" fmla="*/ 21086 w 26935"/>
                  <a:gd name="connsiteY8" fmla="*/ 2013 h 1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5" h="14780">
                    <a:moveTo>
                      <a:pt x="21086" y="2013"/>
                    </a:moveTo>
                    <a:lnTo>
                      <a:pt x="7029" y="98"/>
                    </a:lnTo>
                    <a:cubicBezTo>
                      <a:pt x="3195" y="-541"/>
                      <a:pt x="0" y="2013"/>
                      <a:pt x="0" y="5843"/>
                    </a:cubicBezTo>
                    <a:cubicBezTo>
                      <a:pt x="0" y="9674"/>
                      <a:pt x="1917" y="12866"/>
                      <a:pt x="5750" y="12866"/>
                    </a:cubicBezTo>
                    <a:lnTo>
                      <a:pt x="19809" y="14781"/>
                    </a:lnTo>
                    <a:lnTo>
                      <a:pt x="20447" y="14781"/>
                    </a:lnTo>
                    <a:cubicBezTo>
                      <a:pt x="23642" y="14781"/>
                      <a:pt x="26199" y="12227"/>
                      <a:pt x="26837" y="9035"/>
                    </a:cubicBezTo>
                    <a:cubicBezTo>
                      <a:pt x="27476" y="5843"/>
                      <a:pt x="24920" y="2651"/>
                      <a:pt x="21086" y="2013"/>
                    </a:cubicBezTo>
                    <a:cubicBezTo>
                      <a:pt x="21086" y="2013"/>
                      <a:pt x="21086" y="2013"/>
                      <a:pt x="21086" y="2013"/>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25" name="Graphic 4">
                <a:extLst>
                  <a:ext uri="{FF2B5EF4-FFF2-40B4-BE49-F238E27FC236}">
                    <a16:creationId xmlns:a16="http://schemas.microsoft.com/office/drawing/2014/main" id="{C622FDE2-E5CC-46A0-8319-A64D78E244F0}"/>
                  </a:ext>
                </a:extLst>
              </p:cNvPr>
              <p:cNvSpPr/>
              <p:nvPr/>
            </p:nvSpPr>
            <p:spPr>
              <a:xfrm>
                <a:off x="6917413" y="3931958"/>
                <a:ext cx="27170" cy="14781"/>
              </a:xfrm>
              <a:custGeom>
                <a:avLst/>
                <a:gdLst>
                  <a:gd name="connsiteX0" fmla="*/ 5445 w 27170"/>
                  <a:gd name="connsiteY0" fmla="*/ 12866 h 14781"/>
                  <a:gd name="connsiteX1" fmla="*/ 19502 w 27170"/>
                  <a:gd name="connsiteY1" fmla="*/ 14782 h 14781"/>
                  <a:gd name="connsiteX2" fmla="*/ 20141 w 27170"/>
                  <a:gd name="connsiteY2" fmla="*/ 14782 h 14781"/>
                  <a:gd name="connsiteX3" fmla="*/ 27170 w 27170"/>
                  <a:gd name="connsiteY3" fmla="*/ 9036 h 14781"/>
                  <a:gd name="connsiteX4" fmla="*/ 21419 w 27170"/>
                  <a:gd name="connsiteY4" fmla="*/ 2014 h 14781"/>
                  <a:gd name="connsiteX5" fmla="*/ 21419 w 27170"/>
                  <a:gd name="connsiteY5" fmla="*/ 2014 h 14781"/>
                  <a:gd name="connsiteX6" fmla="*/ 7361 w 27170"/>
                  <a:gd name="connsiteY6" fmla="*/ 98 h 14781"/>
                  <a:gd name="connsiteX7" fmla="*/ 332 w 27170"/>
                  <a:gd name="connsiteY7" fmla="*/ 5206 h 14781"/>
                  <a:gd name="connsiteX8" fmla="*/ 5445 w 27170"/>
                  <a:gd name="connsiteY8" fmla="*/ 12866 h 14781"/>
                  <a:gd name="connsiteX9" fmla="*/ 5445 w 27170"/>
                  <a:gd name="connsiteY9" fmla="*/ 12866 h 1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70" h="14781">
                    <a:moveTo>
                      <a:pt x="5445" y="12866"/>
                    </a:moveTo>
                    <a:lnTo>
                      <a:pt x="19502" y="14782"/>
                    </a:lnTo>
                    <a:lnTo>
                      <a:pt x="20141" y="14782"/>
                    </a:lnTo>
                    <a:cubicBezTo>
                      <a:pt x="23976" y="14782"/>
                      <a:pt x="26531" y="12228"/>
                      <a:pt x="27170" y="9036"/>
                    </a:cubicBezTo>
                    <a:cubicBezTo>
                      <a:pt x="27170" y="5206"/>
                      <a:pt x="24614" y="2652"/>
                      <a:pt x="21419" y="2014"/>
                    </a:cubicBezTo>
                    <a:lnTo>
                      <a:pt x="21419" y="2014"/>
                    </a:lnTo>
                    <a:lnTo>
                      <a:pt x="7361" y="98"/>
                    </a:lnTo>
                    <a:cubicBezTo>
                      <a:pt x="4166" y="-540"/>
                      <a:pt x="332" y="2014"/>
                      <a:pt x="332" y="5206"/>
                    </a:cubicBezTo>
                    <a:cubicBezTo>
                      <a:pt x="-945" y="9036"/>
                      <a:pt x="1611" y="12228"/>
                      <a:pt x="5445" y="12866"/>
                    </a:cubicBezTo>
                    <a:cubicBezTo>
                      <a:pt x="4806" y="12866"/>
                      <a:pt x="4806" y="12866"/>
                      <a:pt x="5445" y="128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26" name="Graphic 4">
                <a:extLst>
                  <a:ext uri="{FF2B5EF4-FFF2-40B4-BE49-F238E27FC236}">
                    <a16:creationId xmlns:a16="http://schemas.microsoft.com/office/drawing/2014/main" id="{CFEE72B3-1E9D-4B74-A88A-2681681D70CA}"/>
                  </a:ext>
                </a:extLst>
              </p:cNvPr>
              <p:cNvSpPr/>
              <p:nvPr/>
            </p:nvSpPr>
            <p:spPr>
              <a:xfrm>
                <a:off x="6998422" y="3973716"/>
                <a:ext cx="20760" cy="24095"/>
              </a:xfrm>
              <a:custGeom>
                <a:avLst/>
                <a:gdLst>
                  <a:gd name="connsiteX0" fmla="*/ 11339 w 20760"/>
                  <a:gd name="connsiteY0" fmla="*/ 2390 h 24095"/>
                  <a:gd name="connsiteX1" fmla="*/ 2393 w 20760"/>
                  <a:gd name="connsiteY1" fmla="*/ 1114 h 24095"/>
                  <a:gd name="connsiteX2" fmla="*/ 1115 w 20760"/>
                  <a:gd name="connsiteY2" fmla="*/ 10051 h 24095"/>
                  <a:gd name="connsiteX3" fmla="*/ 1115 w 20760"/>
                  <a:gd name="connsiteY3" fmla="*/ 10051 h 24095"/>
                  <a:gd name="connsiteX4" fmla="*/ 9421 w 20760"/>
                  <a:gd name="connsiteY4" fmla="*/ 21542 h 24095"/>
                  <a:gd name="connsiteX5" fmla="*/ 14534 w 20760"/>
                  <a:gd name="connsiteY5" fmla="*/ 24096 h 24095"/>
                  <a:gd name="connsiteX6" fmla="*/ 18367 w 20760"/>
                  <a:gd name="connsiteY6" fmla="*/ 22819 h 24095"/>
                  <a:gd name="connsiteX7" fmla="*/ 19646 w 20760"/>
                  <a:gd name="connsiteY7" fmla="*/ 13882 h 24095"/>
                  <a:gd name="connsiteX8" fmla="*/ 11339 w 20760"/>
                  <a:gd name="connsiteY8" fmla="*/ 2390 h 2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60" h="24095">
                    <a:moveTo>
                      <a:pt x="11339" y="2390"/>
                    </a:moveTo>
                    <a:cubicBezTo>
                      <a:pt x="9421" y="-163"/>
                      <a:pt x="4949" y="-802"/>
                      <a:pt x="2393" y="1114"/>
                    </a:cubicBezTo>
                    <a:cubicBezTo>
                      <a:pt x="-164" y="3029"/>
                      <a:pt x="-802" y="7498"/>
                      <a:pt x="1115" y="10051"/>
                    </a:cubicBezTo>
                    <a:cubicBezTo>
                      <a:pt x="1115" y="10051"/>
                      <a:pt x="1115" y="10051"/>
                      <a:pt x="1115" y="10051"/>
                    </a:cubicBezTo>
                    <a:lnTo>
                      <a:pt x="9421" y="21542"/>
                    </a:lnTo>
                    <a:cubicBezTo>
                      <a:pt x="10700" y="23458"/>
                      <a:pt x="12616" y="24096"/>
                      <a:pt x="14534" y="24096"/>
                    </a:cubicBezTo>
                    <a:cubicBezTo>
                      <a:pt x="15811" y="24096"/>
                      <a:pt x="17090" y="23458"/>
                      <a:pt x="18367" y="22819"/>
                    </a:cubicBezTo>
                    <a:cubicBezTo>
                      <a:pt x="20924" y="20904"/>
                      <a:pt x="21562" y="16435"/>
                      <a:pt x="19646" y="13882"/>
                    </a:cubicBezTo>
                    <a:lnTo>
                      <a:pt x="11339"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27" name="Graphic 4">
                <a:extLst>
                  <a:ext uri="{FF2B5EF4-FFF2-40B4-BE49-F238E27FC236}">
                    <a16:creationId xmlns:a16="http://schemas.microsoft.com/office/drawing/2014/main" id="{CA2BDCE3-AE9F-45F9-8ECE-542BC996F1F0}"/>
                  </a:ext>
                </a:extLst>
              </p:cNvPr>
              <p:cNvSpPr/>
              <p:nvPr/>
            </p:nvSpPr>
            <p:spPr>
              <a:xfrm>
                <a:off x="6938996" y="3894681"/>
                <a:ext cx="20759" cy="23969"/>
              </a:xfrm>
              <a:custGeom>
                <a:avLst/>
                <a:gdLst>
                  <a:gd name="connsiteX0" fmla="*/ 9422 w 20759"/>
                  <a:gd name="connsiteY0" fmla="*/ 21416 h 23969"/>
                  <a:gd name="connsiteX1" fmla="*/ 14533 w 20759"/>
                  <a:gd name="connsiteY1" fmla="*/ 23970 h 23969"/>
                  <a:gd name="connsiteX2" fmla="*/ 18368 w 20759"/>
                  <a:gd name="connsiteY2" fmla="*/ 22693 h 23969"/>
                  <a:gd name="connsiteX3" fmla="*/ 19645 w 20759"/>
                  <a:gd name="connsiteY3" fmla="*/ 13755 h 23969"/>
                  <a:gd name="connsiteX4" fmla="*/ 19645 w 20759"/>
                  <a:gd name="connsiteY4" fmla="*/ 13755 h 23969"/>
                  <a:gd name="connsiteX5" fmla="*/ 11338 w 20759"/>
                  <a:gd name="connsiteY5" fmla="*/ 2264 h 23969"/>
                  <a:gd name="connsiteX6" fmla="*/ 2393 w 20759"/>
                  <a:gd name="connsiteY6" fmla="*/ 1626 h 23969"/>
                  <a:gd name="connsiteX7" fmla="*/ 1114 w 20759"/>
                  <a:gd name="connsiteY7" fmla="*/ 9925 h 23969"/>
                  <a:gd name="connsiteX8" fmla="*/ 9422 w 20759"/>
                  <a:gd name="connsiteY8" fmla="*/ 21416 h 2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59" h="23969">
                    <a:moveTo>
                      <a:pt x="9422" y="21416"/>
                    </a:moveTo>
                    <a:cubicBezTo>
                      <a:pt x="10699" y="23331"/>
                      <a:pt x="12616" y="23970"/>
                      <a:pt x="14533" y="23970"/>
                    </a:cubicBezTo>
                    <a:cubicBezTo>
                      <a:pt x="15811" y="23970"/>
                      <a:pt x="17089" y="23331"/>
                      <a:pt x="18368" y="22693"/>
                    </a:cubicBezTo>
                    <a:cubicBezTo>
                      <a:pt x="20923" y="20778"/>
                      <a:pt x="21563" y="16309"/>
                      <a:pt x="19645" y="13755"/>
                    </a:cubicBezTo>
                    <a:lnTo>
                      <a:pt x="19645" y="13755"/>
                    </a:lnTo>
                    <a:lnTo>
                      <a:pt x="11338" y="2264"/>
                    </a:lnTo>
                    <a:cubicBezTo>
                      <a:pt x="8783" y="-289"/>
                      <a:pt x="4948" y="-928"/>
                      <a:pt x="2393" y="1626"/>
                    </a:cubicBezTo>
                    <a:cubicBezTo>
                      <a:pt x="-163" y="3541"/>
                      <a:pt x="-802" y="7371"/>
                      <a:pt x="1114" y="9925"/>
                    </a:cubicBezTo>
                    <a:lnTo>
                      <a:pt x="9422" y="2141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28" name="Graphic 4">
                <a:extLst>
                  <a:ext uri="{FF2B5EF4-FFF2-40B4-BE49-F238E27FC236}">
                    <a16:creationId xmlns:a16="http://schemas.microsoft.com/office/drawing/2014/main" id="{D7626E99-23E6-490C-92FA-39C851B7A3D0}"/>
                  </a:ext>
                </a:extLst>
              </p:cNvPr>
              <p:cNvSpPr/>
              <p:nvPr/>
            </p:nvSpPr>
            <p:spPr>
              <a:xfrm>
                <a:off x="6978990" y="3884078"/>
                <a:ext cx="14255" cy="26911"/>
              </a:xfrm>
              <a:custGeom>
                <a:avLst/>
                <a:gdLst>
                  <a:gd name="connsiteX0" fmla="*/ 5211 w 14255"/>
                  <a:gd name="connsiteY0" fmla="*/ 26911 h 26911"/>
                  <a:gd name="connsiteX1" fmla="*/ 5850 w 14255"/>
                  <a:gd name="connsiteY1" fmla="*/ 26911 h 26911"/>
                  <a:gd name="connsiteX2" fmla="*/ 12240 w 14255"/>
                  <a:gd name="connsiteY2" fmla="*/ 21166 h 26911"/>
                  <a:gd name="connsiteX3" fmla="*/ 14157 w 14255"/>
                  <a:gd name="connsiteY3" fmla="*/ 7121 h 26911"/>
                  <a:gd name="connsiteX4" fmla="*/ 9045 w 14255"/>
                  <a:gd name="connsiteY4" fmla="*/ 98 h 26911"/>
                  <a:gd name="connsiteX5" fmla="*/ 2016 w 14255"/>
                  <a:gd name="connsiteY5" fmla="*/ 5206 h 26911"/>
                  <a:gd name="connsiteX6" fmla="*/ 99 w 14255"/>
                  <a:gd name="connsiteY6" fmla="*/ 19250 h 26911"/>
                  <a:gd name="connsiteX7" fmla="*/ 5211 w 14255"/>
                  <a:gd name="connsiteY7" fmla="*/ 26911 h 2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 h="26911">
                    <a:moveTo>
                      <a:pt x="5211" y="26911"/>
                    </a:moveTo>
                    <a:lnTo>
                      <a:pt x="5850" y="26911"/>
                    </a:lnTo>
                    <a:cubicBezTo>
                      <a:pt x="9045" y="26911"/>
                      <a:pt x="11601" y="24357"/>
                      <a:pt x="12240" y="21166"/>
                    </a:cubicBezTo>
                    <a:lnTo>
                      <a:pt x="14157" y="7121"/>
                    </a:lnTo>
                    <a:cubicBezTo>
                      <a:pt x="14796" y="3929"/>
                      <a:pt x="12240" y="98"/>
                      <a:pt x="9045" y="98"/>
                    </a:cubicBezTo>
                    <a:cubicBezTo>
                      <a:pt x="5850" y="-540"/>
                      <a:pt x="2016" y="2014"/>
                      <a:pt x="2016" y="5206"/>
                    </a:cubicBezTo>
                    <a:lnTo>
                      <a:pt x="99" y="19250"/>
                    </a:lnTo>
                    <a:cubicBezTo>
                      <a:pt x="-540" y="23081"/>
                      <a:pt x="2016" y="26273"/>
                      <a:pt x="5211" y="26911"/>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29" name="Graphic 4">
                <a:extLst>
                  <a:ext uri="{FF2B5EF4-FFF2-40B4-BE49-F238E27FC236}">
                    <a16:creationId xmlns:a16="http://schemas.microsoft.com/office/drawing/2014/main" id="{0C4D6B18-666D-47C6-B830-76CBDC305B0F}"/>
                  </a:ext>
                </a:extLst>
              </p:cNvPr>
              <p:cNvSpPr/>
              <p:nvPr/>
            </p:nvSpPr>
            <p:spPr>
              <a:xfrm>
                <a:off x="7006090" y="3906046"/>
                <a:ext cx="23954" cy="20903"/>
              </a:xfrm>
              <a:custGeom>
                <a:avLst/>
                <a:gdLst>
                  <a:gd name="connsiteX0" fmla="*/ 6865 w 23954"/>
                  <a:gd name="connsiteY0" fmla="*/ 20904 h 20903"/>
                  <a:gd name="connsiteX1" fmla="*/ 10699 w 23954"/>
                  <a:gd name="connsiteY1" fmla="*/ 19627 h 20903"/>
                  <a:gd name="connsiteX2" fmla="*/ 21563 w 23954"/>
                  <a:gd name="connsiteY2" fmla="*/ 11328 h 20903"/>
                  <a:gd name="connsiteX3" fmla="*/ 22840 w 23954"/>
                  <a:gd name="connsiteY3" fmla="*/ 2390 h 20903"/>
                  <a:gd name="connsiteX4" fmla="*/ 13894 w 23954"/>
                  <a:gd name="connsiteY4" fmla="*/ 1114 h 20903"/>
                  <a:gd name="connsiteX5" fmla="*/ 2393 w 23954"/>
                  <a:gd name="connsiteY5" fmla="*/ 9413 h 20903"/>
                  <a:gd name="connsiteX6" fmla="*/ 1114 w 23954"/>
                  <a:gd name="connsiteY6" fmla="*/ 18350 h 20903"/>
                  <a:gd name="connsiteX7" fmla="*/ 6865 w 23954"/>
                  <a:gd name="connsiteY7" fmla="*/ 20904 h 2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54" h="20903">
                    <a:moveTo>
                      <a:pt x="6865" y="20904"/>
                    </a:moveTo>
                    <a:cubicBezTo>
                      <a:pt x="8143" y="20904"/>
                      <a:pt x="9422" y="20266"/>
                      <a:pt x="10699" y="19627"/>
                    </a:cubicBezTo>
                    <a:lnTo>
                      <a:pt x="21563" y="11328"/>
                    </a:lnTo>
                    <a:cubicBezTo>
                      <a:pt x="24118" y="9413"/>
                      <a:pt x="24758" y="4944"/>
                      <a:pt x="22840" y="2390"/>
                    </a:cubicBezTo>
                    <a:cubicBezTo>
                      <a:pt x="20923" y="-163"/>
                      <a:pt x="16450" y="-802"/>
                      <a:pt x="13894" y="1114"/>
                    </a:cubicBezTo>
                    <a:lnTo>
                      <a:pt x="2393" y="9413"/>
                    </a:lnTo>
                    <a:cubicBezTo>
                      <a:pt x="-163" y="11328"/>
                      <a:pt x="-802" y="15797"/>
                      <a:pt x="1114" y="18350"/>
                    </a:cubicBezTo>
                    <a:cubicBezTo>
                      <a:pt x="3032" y="20266"/>
                      <a:pt x="4948" y="20904"/>
                      <a:pt x="6865" y="2090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30" name="Graphic 4">
                <a:extLst>
                  <a:ext uri="{FF2B5EF4-FFF2-40B4-BE49-F238E27FC236}">
                    <a16:creationId xmlns:a16="http://schemas.microsoft.com/office/drawing/2014/main" id="{7E12D89A-478F-406C-9036-5208D512DA65}"/>
                  </a:ext>
                </a:extLst>
              </p:cNvPr>
              <p:cNvSpPr/>
              <p:nvPr/>
            </p:nvSpPr>
            <p:spPr>
              <a:xfrm>
                <a:off x="6947139" y="3912245"/>
                <a:ext cx="64560" cy="61946"/>
              </a:xfrm>
              <a:custGeom>
                <a:avLst/>
                <a:gdLst>
                  <a:gd name="connsiteX0" fmla="*/ 64539 w 64560"/>
                  <a:gd name="connsiteY0" fmla="*/ 33857 h 61946"/>
                  <a:gd name="connsiteX1" fmla="*/ 33867 w 64560"/>
                  <a:gd name="connsiteY1" fmla="*/ 22 h 61946"/>
                  <a:gd name="connsiteX2" fmla="*/ 0 w 64560"/>
                  <a:gd name="connsiteY2" fmla="*/ 30665 h 61946"/>
                  <a:gd name="connsiteX3" fmla="*/ 0 w 64560"/>
                  <a:gd name="connsiteY3" fmla="*/ 33857 h 61946"/>
                  <a:gd name="connsiteX4" fmla="*/ 640 w 64560"/>
                  <a:gd name="connsiteY4" fmla="*/ 38964 h 61946"/>
                  <a:gd name="connsiteX5" fmla="*/ 8307 w 64560"/>
                  <a:gd name="connsiteY5" fmla="*/ 44071 h 61946"/>
                  <a:gd name="connsiteX6" fmla="*/ 13419 w 64560"/>
                  <a:gd name="connsiteY6" fmla="*/ 36411 h 61946"/>
                  <a:gd name="connsiteX7" fmla="*/ 13419 w 64560"/>
                  <a:gd name="connsiteY7" fmla="*/ 33219 h 61946"/>
                  <a:gd name="connsiteX8" fmla="*/ 33228 w 64560"/>
                  <a:gd name="connsiteY8" fmla="*/ 13428 h 61946"/>
                  <a:gd name="connsiteX9" fmla="*/ 53037 w 64560"/>
                  <a:gd name="connsiteY9" fmla="*/ 33219 h 61946"/>
                  <a:gd name="connsiteX10" fmla="*/ 43452 w 64560"/>
                  <a:gd name="connsiteY10" fmla="*/ 49817 h 61946"/>
                  <a:gd name="connsiteX11" fmla="*/ 41535 w 64560"/>
                  <a:gd name="connsiteY11" fmla="*/ 58755 h 61946"/>
                  <a:gd name="connsiteX12" fmla="*/ 46647 w 64560"/>
                  <a:gd name="connsiteY12" fmla="*/ 61947 h 61946"/>
                  <a:gd name="connsiteX13" fmla="*/ 49842 w 64560"/>
                  <a:gd name="connsiteY13" fmla="*/ 60670 h 61946"/>
                  <a:gd name="connsiteX14" fmla="*/ 64539 w 64560"/>
                  <a:gd name="connsiteY14" fmla="*/ 33857 h 61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60" h="61946">
                    <a:moveTo>
                      <a:pt x="64539" y="33857"/>
                    </a:moveTo>
                    <a:cubicBezTo>
                      <a:pt x="65178" y="15982"/>
                      <a:pt x="51759" y="660"/>
                      <a:pt x="33867" y="22"/>
                    </a:cubicBezTo>
                    <a:cubicBezTo>
                      <a:pt x="15975" y="-617"/>
                      <a:pt x="640" y="12790"/>
                      <a:pt x="0" y="30665"/>
                    </a:cubicBezTo>
                    <a:cubicBezTo>
                      <a:pt x="0" y="31303"/>
                      <a:pt x="0" y="32580"/>
                      <a:pt x="0" y="33857"/>
                    </a:cubicBezTo>
                    <a:cubicBezTo>
                      <a:pt x="0" y="35772"/>
                      <a:pt x="0" y="37687"/>
                      <a:pt x="640" y="38964"/>
                    </a:cubicBezTo>
                    <a:cubicBezTo>
                      <a:pt x="1278" y="42156"/>
                      <a:pt x="4473" y="44710"/>
                      <a:pt x="8307" y="44071"/>
                    </a:cubicBezTo>
                    <a:cubicBezTo>
                      <a:pt x="11502" y="43433"/>
                      <a:pt x="14058" y="40241"/>
                      <a:pt x="13419" y="36411"/>
                    </a:cubicBezTo>
                    <a:cubicBezTo>
                      <a:pt x="13419" y="35134"/>
                      <a:pt x="13419" y="34495"/>
                      <a:pt x="13419" y="33219"/>
                    </a:cubicBezTo>
                    <a:cubicBezTo>
                      <a:pt x="13419" y="22366"/>
                      <a:pt x="22365" y="13428"/>
                      <a:pt x="33228" y="13428"/>
                    </a:cubicBezTo>
                    <a:cubicBezTo>
                      <a:pt x="44091" y="13428"/>
                      <a:pt x="53037" y="22366"/>
                      <a:pt x="53037" y="33219"/>
                    </a:cubicBezTo>
                    <a:cubicBezTo>
                      <a:pt x="53037" y="40241"/>
                      <a:pt x="49203" y="46625"/>
                      <a:pt x="43452" y="49817"/>
                    </a:cubicBezTo>
                    <a:cubicBezTo>
                      <a:pt x="40257" y="51732"/>
                      <a:pt x="39618" y="55563"/>
                      <a:pt x="41535" y="58755"/>
                    </a:cubicBezTo>
                    <a:cubicBezTo>
                      <a:pt x="42813" y="60670"/>
                      <a:pt x="44730" y="61947"/>
                      <a:pt x="46647" y="61947"/>
                    </a:cubicBezTo>
                    <a:cubicBezTo>
                      <a:pt x="47925" y="61947"/>
                      <a:pt x="49203" y="61308"/>
                      <a:pt x="49842" y="60670"/>
                    </a:cubicBezTo>
                    <a:cubicBezTo>
                      <a:pt x="58788" y="55563"/>
                      <a:pt x="64539" y="45348"/>
                      <a:pt x="64539" y="33857"/>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grpSp>
          <p:nvGrpSpPr>
            <p:cNvPr id="1118" name="Graphic 4">
              <a:extLst>
                <a:ext uri="{FF2B5EF4-FFF2-40B4-BE49-F238E27FC236}">
                  <a16:creationId xmlns:a16="http://schemas.microsoft.com/office/drawing/2014/main" id="{E04727C2-B4E4-40B6-99D1-A747865188B4}"/>
                </a:ext>
              </a:extLst>
            </p:cNvPr>
            <p:cNvGrpSpPr>
              <a:grpSpLocks noChangeAspect="1"/>
            </p:cNvGrpSpPr>
            <p:nvPr/>
          </p:nvGrpSpPr>
          <p:grpSpPr>
            <a:xfrm>
              <a:off x="12353257" y="767203"/>
              <a:ext cx="39320" cy="34021"/>
              <a:chOff x="10991969" y="1476777"/>
              <a:chExt cx="246258" cy="213863"/>
            </a:xfrm>
            <a:solidFill>
              <a:schemeClr val="bg1"/>
            </a:solidFill>
            <a:effectLst/>
          </p:grpSpPr>
          <p:sp>
            <p:nvSpPr>
              <p:cNvPr id="1120" name="Graphic 4">
                <a:extLst>
                  <a:ext uri="{FF2B5EF4-FFF2-40B4-BE49-F238E27FC236}">
                    <a16:creationId xmlns:a16="http://schemas.microsoft.com/office/drawing/2014/main" id="{7252AEA0-3F1A-434B-8C6E-BC304C3FD56E}"/>
                  </a:ext>
                </a:extLst>
              </p:cNvPr>
              <p:cNvSpPr/>
              <p:nvPr/>
            </p:nvSpPr>
            <p:spPr>
              <a:xfrm>
                <a:off x="11045006" y="1530403"/>
                <a:ext cx="145051" cy="130233"/>
              </a:xfrm>
              <a:custGeom>
                <a:avLst/>
                <a:gdLst>
                  <a:gd name="connsiteX0" fmla="*/ 32589 w 145051"/>
                  <a:gd name="connsiteY0" fmla="*/ 5107 h 130233"/>
                  <a:gd name="connsiteX1" fmla="*/ 32589 w 145051"/>
                  <a:gd name="connsiteY1" fmla="*/ 46603 h 130233"/>
                  <a:gd name="connsiteX2" fmla="*/ 37701 w 145051"/>
                  <a:gd name="connsiteY2" fmla="*/ 51710 h 130233"/>
                  <a:gd name="connsiteX3" fmla="*/ 48563 w 145051"/>
                  <a:gd name="connsiteY3" fmla="*/ 51710 h 130233"/>
                  <a:gd name="connsiteX4" fmla="*/ 48563 w 145051"/>
                  <a:gd name="connsiteY4" fmla="*/ 54264 h 130233"/>
                  <a:gd name="connsiteX5" fmla="*/ 5112 w 145051"/>
                  <a:gd name="connsiteY5" fmla="*/ 54264 h 130233"/>
                  <a:gd name="connsiteX6" fmla="*/ 0 w 145051"/>
                  <a:gd name="connsiteY6" fmla="*/ 59371 h 130233"/>
                  <a:gd name="connsiteX7" fmla="*/ 5112 w 145051"/>
                  <a:gd name="connsiteY7" fmla="*/ 64478 h 130233"/>
                  <a:gd name="connsiteX8" fmla="*/ 5112 w 145051"/>
                  <a:gd name="connsiteY8" fmla="*/ 64478 h 130233"/>
                  <a:gd name="connsiteX9" fmla="*/ 12141 w 145051"/>
                  <a:gd name="connsiteY9" fmla="*/ 64478 h 130233"/>
                  <a:gd name="connsiteX10" fmla="*/ 12141 w 145051"/>
                  <a:gd name="connsiteY10" fmla="*/ 123849 h 130233"/>
                  <a:gd name="connsiteX11" fmla="*/ 17253 w 145051"/>
                  <a:gd name="connsiteY11" fmla="*/ 128956 h 130233"/>
                  <a:gd name="connsiteX12" fmla="*/ 22365 w 145051"/>
                  <a:gd name="connsiteY12" fmla="*/ 123849 h 130233"/>
                  <a:gd name="connsiteX13" fmla="*/ 22365 w 145051"/>
                  <a:gd name="connsiteY13" fmla="*/ 64478 h 130233"/>
                  <a:gd name="connsiteX14" fmla="*/ 49842 w 145051"/>
                  <a:gd name="connsiteY14" fmla="*/ 64478 h 130233"/>
                  <a:gd name="connsiteX15" fmla="*/ 60066 w 145051"/>
                  <a:gd name="connsiteY15" fmla="*/ 71501 h 130233"/>
                  <a:gd name="connsiteX16" fmla="*/ 61982 w 145051"/>
                  <a:gd name="connsiteY16" fmla="*/ 71501 h 130233"/>
                  <a:gd name="connsiteX17" fmla="*/ 61982 w 145051"/>
                  <a:gd name="connsiteY17" fmla="*/ 72139 h 130233"/>
                  <a:gd name="connsiteX18" fmla="*/ 48563 w 145051"/>
                  <a:gd name="connsiteY18" fmla="*/ 88099 h 130233"/>
                  <a:gd name="connsiteX19" fmla="*/ 48563 w 145051"/>
                  <a:gd name="connsiteY19" fmla="*/ 89376 h 130233"/>
                  <a:gd name="connsiteX20" fmla="*/ 53676 w 145051"/>
                  <a:gd name="connsiteY20" fmla="*/ 94483 h 130233"/>
                  <a:gd name="connsiteX21" fmla="*/ 65817 w 145051"/>
                  <a:gd name="connsiteY21" fmla="*/ 94483 h 130233"/>
                  <a:gd name="connsiteX22" fmla="*/ 65817 w 145051"/>
                  <a:gd name="connsiteY22" fmla="*/ 111081 h 130233"/>
                  <a:gd name="connsiteX23" fmla="*/ 51119 w 145051"/>
                  <a:gd name="connsiteY23" fmla="*/ 117465 h 130233"/>
                  <a:gd name="connsiteX24" fmla="*/ 48563 w 145051"/>
                  <a:gd name="connsiteY24" fmla="*/ 121934 h 130233"/>
                  <a:gd name="connsiteX25" fmla="*/ 48563 w 145051"/>
                  <a:gd name="connsiteY25" fmla="*/ 125126 h 130233"/>
                  <a:gd name="connsiteX26" fmla="*/ 53037 w 145051"/>
                  <a:gd name="connsiteY26" fmla="*/ 130233 h 130233"/>
                  <a:gd name="connsiteX27" fmla="*/ 53037 w 145051"/>
                  <a:gd name="connsiteY27" fmla="*/ 130233 h 130233"/>
                  <a:gd name="connsiteX28" fmla="*/ 53037 w 145051"/>
                  <a:gd name="connsiteY28" fmla="*/ 130233 h 130233"/>
                  <a:gd name="connsiteX29" fmla="*/ 58148 w 145051"/>
                  <a:gd name="connsiteY29" fmla="*/ 125764 h 130233"/>
                  <a:gd name="connsiteX30" fmla="*/ 58148 w 145051"/>
                  <a:gd name="connsiteY30" fmla="*/ 125126 h 130233"/>
                  <a:gd name="connsiteX31" fmla="*/ 65817 w 145051"/>
                  <a:gd name="connsiteY31" fmla="*/ 121296 h 130233"/>
                  <a:gd name="connsiteX32" fmla="*/ 65817 w 145051"/>
                  <a:gd name="connsiteY32" fmla="*/ 124488 h 130233"/>
                  <a:gd name="connsiteX33" fmla="*/ 70928 w 145051"/>
                  <a:gd name="connsiteY33" fmla="*/ 129595 h 130233"/>
                  <a:gd name="connsiteX34" fmla="*/ 76040 w 145051"/>
                  <a:gd name="connsiteY34" fmla="*/ 124488 h 130233"/>
                  <a:gd name="connsiteX35" fmla="*/ 76040 w 145051"/>
                  <a:gd name="connsiteY35" fmla="*/ 120657 h 130233"/>
                  <a:gd name="connsiteX36" fmla="*/ 83069 w 145051"/>
                  <a:gd name="connsiteY36" fmla="*/ 123849 h 130233"/>
                  <a:gd name="connsiteX37" fmla="*/ 83069 w 145051"/>
                  <a:gd name="connsiteY37" fmla="*/ 124488 h 130233"/>
                  <a:gd name="connsiteX38" fmla="*/ 88181 w 145051"/>
                  <a:gd name="connsiteY38" fmla="*/ 128956 h 130233"/>
                  <a:gd name="connsiteX39" fmla="*/ 88181 w 145051"/>
                  <a:gd name="connsiteY39" fmla="*/ 128956 h 130233"/>
                  <a:gd name="connsiteX40" fmla="*/ 92654 w 145051"/>
                  <a:gd name="connsiteY40" fmla="*/ 124488 h 130233"/>
                  <a:gd name="connsiteX41" fmla="*/ 92654 w 145051"/>
                  <a:gd name="connsiteY41" fmla="*/ 124488 h 130233"/>
                  <a:gd name="connsiteX42" fmla="*/ 92654 w 145051"/>
                  <a:gd name="connsiteY42" fmla="*/ 120657 h 130233"/>
                  <a:gd name="connsiteX43" fmla="*/ 90098 w 145051"/>
                  <a:gd name="connsiteY43" fmla="*/ 116188 h 130233"/>
                  <a:gd name="connsiteX44" fmla="*/ 76679 w 145051"/>
                  <a:gd name="connsiteY44" fmla="*/ 109804 h 130233"/>
                  <a:gd name="connsiteX45" fmla="*/ 76679 w 145051"/>
                  <a:gd name="connsiteY45" fmla="*/ 93206 h 130233"/>
                  <a:gd name="connsiteX46" fmla="*/ 88181 w 145051"/>
                  <a:gd name="connsiteY46" fmla="*/ 93206 h 130233"/>
                  <a:gd name="connsiteX47" fmla="*/ 93293 w 145051"/>
                  <a:gd name="connsiteY47" fmla="*/ 88737 h 130233"/>
                  <a:gd name="connsiteX48" fmla="*/ 93293 w 145051"/>
                  <a:gd name="connsiteY48" fmla="*/ 88737 h 130233"/>
                  <a:gd name="connsiteX49" fmla="*/ 93293 w 145051"/>
                  <a:gd name="connsiteY49" fmla="*/ 88099 h 130233"/>
                  <a:gd name="connsiteX50" fmla="*/ 80513 w 145051"/>
                  <a:gd name="connsiteY50" fmla="*/ 72777 h 130233"/>
                  <a:gd name="connsiteX51" fmla="*/ 80513 w 145051"/>
                  <a:gd name="connsiteY51" fmla="*/ 71501 h 130233"/>
                  <a:gd name="connsiteX52" fmla="*/ 82430 w 145051"/>
                  <a:gd name="connsiteY52" fmla="*/ 71501 h 130233"/>
                  <a:gd name="connsiteX53" fmla="*/ 92654 w 145051"/>
                  <a:gd name="connsiteY53" fmla="*/ 64478 h 130233"/>
                  <a:gd name="connsiteX54" fmla="*/ 120131 w 145051"/>
                  <a:gd name="connsiteY54" fmla="*/ 64478 h 130233"/>
                  <a:gd name="connsiteX55" fmla="*/ 120131 w 145051"/>
                  <a:gd name="connsiteY55" fmla="*/ 123849 h 130233"/>
                  <a:gd name="connsiteX56" fmla="*/ 125243 w 145051"/>
                  <a:gd name="connsiteY56" fmla="*/ 128956 h 130233"/>
                  <a:gd name="connsiteX57" fmla="*/ 130355 w 145051"/>
                  <a:gd name="connsiteY57" fmla="*/ 123849 h 130233"/>
                  <a:gd name="connsiteX58" fmla="*/ 130355 w 145051"/>
                  <a:gd name="connsiteY58" fmla="*/ 64478 h 130233"/>
                  <a:gd name="connsiteX59" fmla="*/ 139940 w 145051"/>
                  <a:gd name="connsiteY59" fmla="*/ 64478 h 130233"/>
                  <a:gd name="connsiteX60" fmla="*/ 145051 w 145051"/>
                  <a:gd name="connsiteY60" fmla="*/ 59371 h 130233"/>
                  <a:gd name="connsiteX61" fmla="*/ 139940 w 145051"/>
                  <a:gd name="connsiteY61" fmla="*/ 54264 h 130233"/>
                  <a:gd name="connsiteX62" fmla="*/ 93932 w 145051"/>
                  <a:gd name="connsiteY62" fmla="*/ 54264 h 130233"/>
                  <a:gd name="connsiteX63" fmla="*/ 93932 w 145051"/>
                  <a:gd name="connsiteY63" fmla="*/ 51710 h 130233"/>
                  <a:gd name="connsiteX64" fmla="*/ 102878 w 145051"/>
                  <a:gd name="connsiteY64" fmla="*/ 51710 h 130233"/>
                  <a:gd name="connsiteX65" fmla="*/ 107990 w 145051"/>
                  <a:gd name="connsiteY65" fmla="*/ 46603 h 130233"/>
                  <a:gd name="connsiteX66" fmla="*/ 107990 w 145051"/>
                  <a:gd name="connsiteY66" fmla="*/ 5107 h 130233"/>
                  <a:gd name="connsiteX67" fmla="*/ 103517 w 145051"/>
                  <a:gd name="connsiteY67" fmla="*/ 0 h 130233"/>
                  <a:gd name="connsiteX68" fmla="*/ 103517 w 145051"/>
                  <a:gd name="connsiteY68" fmla="*/ 0 h 130233"/>
                  <a:gd name="connsiteX69" fmla="*/ 41535 w 145051"/>
                  <a:gd name="connsiteY69" fmla="*/ 0 h 130233"/>
                  <a:gd name="connsiteX70" fmla="*/ 32589 w 145051"/>
                  <a:gd name="connsiteY70" fmla="*/ 5107 h 130233"/>
                  <a:gd name="connsiteX71" fmla="*/ 32589 w 145051"/>
                  <a:gd name="connsiteY71" fmla="*/ 5107 h 130233"/>
                  <a:gd name="connsiteX72" fmla="*/ 58148 w 145051"/>
                  <a:gd name="connsiteY72" fmla="*/ 83630 h 130233"/>
                  <a:gd name="connsiteX73" fmla="*/ 63261 w 145051"/>
                  <a:gd name="connsiteY73" fmla="*/ 81077 h 130233"/>
                  <a:gd name="connsiteX74" fmla="*/ 74123 w 145051"/>
                  <a:gd name="connsiteY74" fmla="*/ 81077 h 130233"/>
                  <a:gd name="connsiteX75" fmla="*/ 79235 w 145051"/>
                  <a:gd name="connsiteY75" fmla="*/ 83630 h 130233"/>
                  <a:gd name="connsiteX76" fmla="*/ 58148 w 145051"/>
                  <a:gd name="connsiteY76" fmla="*/ 83630 h 130233"/>
                  <a:gd name="connsiteX77" fmla="*/ 57509 w 145051"/>
                  <a:gd name="connsiteY77" fmla="*/ 51710 h 130233"/>
                  <a:gd name="connsiteX78" fmla="*/ 60704 w 145051"/>
                  <a:gd name="connsiteY78" fmla="*/ 51710 h 130233"/>
                  <a:gd name="connsiteX79" fmla="*/ 60704 w 145051"/>
                  <a:gd name="connsiteY79" fmla="*/ 54264 h 130233"/>
                  <a:gd name="connsiteX80" fmla="*/ 57509 w 145051"/>
                  <a:gd name="connsiteY80" fmla="*/ 54264 h 130233"/>
                  <a:gd name="connsiteX81" fmla="*/ 57509 w 145051"/>
                  <a:gd name="connsiteY81" fmla="*/ 51710 h 130233"/>
                  <a:gd name="connsiteX82" fmla="*/ 80513 w 145051"/>
                  <a:gd name="connsiteY82" fmla="*/ 42134 h 130233"/>
                  <a:gd name="connsiteX83" fmla="*/ 57509 w 145051"/>
                  <a:gd name="connsiteY83" fmla="*/ 42134 h 130233"/>
                  <a:gd name="connsiteX84" fmla="*/ 57509 w 145051"/>
                  <a:gd name="connsiteY84" fmla="*/ 37665 h 130233"/>
                  <a:gd name="connsiteX85" fmla="*/ 69650 w 145051"/>
                  <a:gd name="connsiteY85" fmla="*/ 26813 h 130233"/>
                  <a:gd name="connsiteX86" fmla="*/ 80513 w 145051"/>
                  <a:gd name="connsiteY86" fmla="*/ 37665 h 130233"/>
                  <a:gd name="connsiteX87" fmla="*/ 80513 w 145051"/>
                  <a:gd name="connsiteY87" fmla="*/ 42134 h 130233"/>
                  <a:gd name="connsiteX88" fmla="*/ 80513 w 145051"/>
                  <a:gd name="connsiteY88" fmla="*/ 54264 h 130233"/>
                  <a:gd name="connsiteX89" fmla="*/ 77318 w 145051"/>
                  <a:gd name="connsiteY89" fmla="*/ 54264 h 130233"/>
                  <a:gd name="connsiteX90" fmla="*/ 77318 w 145051"/>
                  <a:gd name="connsiteY90" fmla="*/ 51710 h 130233"/>
                  <a:gd name="connsiteX91" fmla="*/ 80513 w 145051"/>
                  <a:gd name="connsiteY91" fmla="*/ 51710 h 130233"/>
                  <a:gd name="connsiteX92" fmla="*/ 80513 w 145051"/>
                  <a:gd name="connsiteY92" fmla="*/ 54264 h 130233"/>
                  <a:gd name="connsiteX93" fmla="*/ 41535 w 145051"/>
                  <a:gd name="connsiteY93" fmla="*/ 10214 h 130233"/>
                  <a:gd name="connsiteX94" fmla="*/ 93932 w 145051"/>
                  <a:gd name="connsiteY94" fmla="*/ 10214 h 130233"/>
                  <a:gd name="connsiteX95" fmla="*/ 93932 w 145051"/>
                  <a:gd name="connsiteY95" fmla="*/ 42134 h 130233"/>
                  <a:gd name="connsiteX96" fmla="*/ 90098 w 145051"/>
                  <a:gd name="connsiteY96" fmla="*/ 42134 h 130233"/>
                  <a:gd name="connsiteX97" fmla="*/ 90098 w 145051"/>
                  <a:gd name="connsiteY97" fmla="*/ 37665 h 130233"/>
                  <a:gd name="connsiteX98" fmla="*/ 67733 w 145051"/>
                  <a:gd name="connsiteY98" fmla="*/ 17875 h 130233"/>
                  <a:gd name="connsiteX99" fmla="*/ 47925 w 145051"/>
                  <a:gd name="connsiteY99" fmla="*/ 37665 h 130233"/>
                  <a:gd name="connsiteX100" fmla="*/ 47925 w 145051"/>
                  <a:gd name="connsiteY100" fmla="*/ 42134 h 130233"/>
                  <a:gd name="connsiteX101" fmla="*/ 41535 w 145051"/>
                  <a:gd name="connsiteY101" fmla="*/ 42134 h 130233"/>
                  <a:gd name="connsiteX102" fmla="*/ 41535 w 145051"/>
                  <a:gd name="connsiteY102" fmla="*/ 10214 h 13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45051" h="130233">
                    <a:moveTo>
                      <a:pt x="32589" y="5107"/>
                    </a:moveTo>
                    <a:lnTo>
                      <a:pt x="32589" y="46603"/>
                    </a:lnTo>
                    <a:cubicBezTo>
                      <a:pt x="32589" y="49157"/>
                      <a:pt x="34506" y="51072"/>
                      <a:pt x="37701" y="51710"/>
                    </a:cubicBezTo>
                    <a:lnTo>
                      <a:pt x="48563" y="51710"/>
                    </a:lnTo>
                    <a:lnTo>
                      <a:pt x="48563" y="54264"/>
                    </a:lnTo>
                    <a:lnTo>
                      <a:pt x="5112" y="54264"/>
                    </a:lnTo>
                    <a:cubicBezTo>
                      <a:pt x="2556" y="54264"/>
                      <a:pt x="0" y="56179"/>
                      <a:pt x="0" y="59371"/>
                    </a:cubicBezTo>
                    <a:cubicBezTo>
                      <a:pt x="0" y="62563"/>
                      <a:pt x="1917" y="64478"/>
                      <a:pt x="5112" y="64478"/>
                    </a:cubicBezTo>
                    <a:lnTo>
                      <a:pt x="5112" y="64478"/>
                    </a:lnTo>
                    <a:lnTo>
                      <a:pt x="12141" y="64478"/>
                    </a:lnTo>
                    <a:lnTo>
                      <a:pt x="12141" y="123849"/>
                    </a:lnTo>
                    <a:cubicBezTo>
                      <a:pt x="12141" y="126403"/>
                      <a:pt x="14058" y="128956"/>
                      <a:pt x="17253" y="128956"/>
                    </a:cubicBezTo>
                    <a:cubicBezTo>
                      <a:pt x="20447" y="128956"/>
                      <a:pt x="22365" y="127041"/>
                      <a:pt x="22365" y="123849"/>
                    </a:cubicBezTo>
                    <a:lnTo>
                      <a:pt x="22365" y="64478"/>
                    </a:lnTo>
                    <a:lnTo>
                      <a:pt x="49842" y="64478"/>
                    </a:lnTo>
                    <a:cubicBezTo>
                      <a:pt x="51119" y="68947"/>
                      <a:pt x="55592" y="71501"/>
                      <a:pt x="60066" y="71501"/>
                    </a:cubicBezTo>
                    <a:lnTo>
                      <a:pt x="61982" y="71501"/>
                    </a:lnTo>
                    <a:lnTo>
                      <a:pt x="61982" y="72139"/>
                    </a:lnTo>
                    <a:cubicBezTo>
                      <a:pt x="54314" y="73416"/>
                      <a:pt x="48563" y="79800"/>
                      <a:pt x="48563" y="88099"/>
                    </a:cubicBezTo>
                    <a:lnTo>
                      <a:pt x="48563" y="89376"/>
                    </a:lnTo>
                    <a:cubicBezTo>
                      <a:pt x="48563" y="91929"/>
                      <a:pt x="50481" y="94483"/>
                      <a:pt x="53676" y="94483"/>
                    </a:cubicBezTo>
                    <a:lnTo>
                      <a:pt x="65817" y="94483"/>
                    </a:lnTo>
                    <a:lnTo>
                      <a:pt x="65817" y="111081"/>
                    </a:lnTo>
                    <a:lnTo>
                      <a:pt x="51119" y="117465"/>
                    </a:lnTo>
                    <a:cubicBezTo>
                      <a:pt x="49202" y="118104"/>
                      <a:pt x="48563" y="120019"/>
                      <a:pt x="48563" y="121934"/>
                    </a:cubicBezTo>
                    <a:lnTo>
                      <a:pt x="48563" y="125126"/>
                    </a:lnTo>
                    <a:cubicBezTo>
                      <a:pt x="48563" y="127680"/>
                      <a:pt x="50481" y="130233"/>
                      <a:pt x="53037" y="130233"/>
                    </a:cubicBezTo>
                    <a:cubicBezTo>
                      <a:pt x="53037" y="130233"/>
                      <a:pt x="53037" y="130233"/>
                      <a:pt x="53037" y="130233"/>
                    </a:cubicBezTo>
                    <a:lnTo>
                      <a:pt x="53037" y="130233"/>
                    </a:lnTo>
                    <a:cubicBezTo>
                      <a:pt x="55592" y="130233"/>
                      <a:pt x="57509" y="128318"/>
                      <a:pt x="58148" y="125764"/>
                    </a:cubicBezTo>
                    <a:lnTo>
                      <a:pt x="58148" y="125126"/>
                    </a:lnTo>
                    <a:lnTo>
                      <a:pt x="65817" y="121296"/>
                    </a:lnTo>
                    <a:lnTo>
                      <a:pt x="65817" y="124488"/>
                    </a:lnTo>
                    <a:cubicBezTo>
                      <a:pt x="65817" y="127041"/>
                      <a:pt x="67733" y="129595"/>
                      <a:pt x="70928" y="129595"/>
                    </a:cubicBezTo>
                    <a:cubicBezTo>
                      <a:pt x="74123" y="129595"/>
                      <a:pt x="76040" y="127680"/>
                      <a:pt x="76040" y="124488"/>
                    </a:cubicBezTo>
                    <a:lnTo>
                      <a:pt x="76040" y="120657"/>
                    </a:lnTo>
                    <a:lnTo>
                      <a:pt x="83069" y="123849"/>
                    </a:lnTo>
                    <a:lnTo>
                      <a:pt x="83069" y="124488"/>
                    </a:lnTo>
                    <a:cubicBezTo>
                      <a:pt x="83069" y="127041"/>
                      <a:pt x="84986" y="128956"/>
                      <a:pt x="88181" y="128956"/>
                    </a:cubicBezTo>
                    <a:lnTo>
                      <a:pt x="88181" y="128956"/>
                    </a:lnTo>
                    <a:cubicBezTo>
                      <a:pt x="90737" y="128956"/>
                      <a:pt x="92654" y="127041"/>
                      <a:pt x="92654" y="124488"/>
                    </a:cubicBezTo>
                    <a:cubicBezTo>
                      <a:pt x="92654" y="124488"/>
                      <a:pt x="92654" y="124488"/>
                      <a:pt x="92654" y="124488"/>
                    </a:cubicBezTo>
                    <a:lnTo>
                      <a:pt x="92654" y="120657"/>
                    </a:lnTo>
                    <a:cubicBezTo>
                      <a:pt x="92654" y="118742"/>
                      <a:pt x="91376" y="117465"/>
                      <a:pt x="90098" y="116188"/>
                    </a:cubicBezTo>
                    <a:lnTo>
                      <a:pt x="76679" y="109804"/>
                    </a:lnTo>
                    <a:lnTo>
                      <a:pt x="76679" y="93206"/>
                    </a:lnTo>
                    <a:lnTo>
                      <a:pt x="88181" y="93206"/>
                    </a:lnTo>
                    <a:cubicBezTo>
                      <a:pt x="90737" y="93206"/>
                      <a:pt x="92654" y="91291"/>
                      <a:pt x="93293" y="88737"/>
                    </a:cubicBezTo>
                    <a:cubicBezTo>
                      <a:pt x="93293" y="88737"/>
                      <a:pt x="93293" y="88737"/>
                      <a:pt x="93293" y="88737"/>
                    </a:cubicBezTo>
                    <a:lnTo>
                      <a:pt x="93293" y="88099"/>
                    </a:lnTo>
                    <a:cubicBezTo>
                      <a:pt x="93293" y="80438"/>
                      <a:pt x="88181" y="74054"/>
                      <a:pt x="80513" y="72777"/>
                    </a:cubicBezTo>
                    <a:lnTo>
                      <a:pt x="80513" y="71501"/>
                    </a:lnTo>
                    <a:lnTo>
                      <a:pt x="82430" y="71501"/>
                    </a:lnTo>
                    <a:cubicBezTo>
                      <a:pt x="86903" y="71501"/>
                      <a:pt x="90737" y="68309"/>
                      <a:pt x="92654" y="64478"/>
                    </a:cubicBezTo>
                    <a:lnTo>
                      <a:pt x="120131" y="64478"/>
                    </a:lnTo>
                    <a:lnTo>
                      <a:pt x="120131" y="123849"/>
                    </a:lnTo>
                    <a:cubicBezTo>
                      <a:pt x="120131" y="126403"/>
                      <a:pt x="122048" y="128956"/>
                      <a:pt x="125243" y="128956"/>
                    </a:cubicBezTo>
                    <a:cubicBezTo>
                      <a:pt x="128438" y="128956"/>
                      <a:pt x="130355" y="127041"/>
                      <a:pt x="130355" y="123849"/>
                    </a:cubicBezTo>
                    <a:lnTo>
                      <a:pt x="130355" y="64478"/>
                    </a:lnTo>
                    <a:lnTo>
                      <a:pt x="139940" y="64478"/>
                    </a:lnTo>
                    <a:cubicBezTo>
                      <a:pt x="142496" y="64478"/>
                      <a:pt x="145051" y="62563"/>
                      <a:pt x="145051" y="59371"/>
                    </a:cubicBezTo>
                    <a:cubicBezTo>
                      <a:pt x="145051" y="56179"/>
                      <a:pt x="143135" y="54264"/>
                      <a:pt x="139940" y="54264"/>
                    </a:cubicBezTo>
                    <a:lnTo>
                      <a:pt x="93932" y="54264"/>
                    </a:lnTo>
                    <a:lnTo>
                      <a:pt x="93932" y="51710"/>
                    </a:lnTo>
                    <a:lnTo>
                      <a:pt x="102878" y="51710"/>
                    </a:lnTo>
                    <a:cubicBezTo>
                      <a:pt x="105434" y="51710"/>
                      <a:pt x="107990" y="49795"/>
                      <a:pt x="107990" y="46603"/>
                    </a:cubicBezTo>
                    <a:lnTo>
                      <a:pt x="107990" y="5107"/>
                    </a:lnTo>
                    <a:cubicBezTo>
                      <a:pt x="107990" y="2554"/>
                      <a:pt x="106073" y="638"/>
                      <a:pt x="103517" y="0"/>
                    </a:cubicBezTo>
                    <a:cubicBezTo>
                      <a:pt x="103517" y="0"/>
                      <a:pt x="103517" y="0"/>
                      <a:pt x="103517" y="0"/>
                    </a:cubicBezTo>
                    <a:lnTo>
                      <a:pt x="41535" y="0"/>
                    </a:lnTo>
                    <a:cubicBezTo>
                      <a:pt x="34506" y="638"/>
                      <a:pt x="32589" y="2554"/>
                      <a:pt x="32589" y="5107"/>
                    </a:cubicBezTo>
                    <a:cubicBezTo>
                      <a:pt x="32589" y="5107"/>
                      <a:pt x="32589" y="5107"/>
                      <a:pt x="32589" y="5107"/>
                    </a:cubicBezTo>
                    <a:close/>
                    <a:moveTo>
                      <a:pt x="58148" y="83630"/>
                    </a:moveTo>
                    <a:cubicBezTo>
                      <a:pt x="59427" y="82353"/>
                      <a:pt x="61343" y="81077"/>
                      <a:pt x="63261" y="81077"/>
                    </a:cubicBezTo>
                    <a:lnTo>
                      <a:pt x="74123" y="81077"/>
                    </a:lnTo>
                    <a:cubicBezTo>
                      <a:pt x="76040" y="81077"/>
                      <a:pt x="77957" y="81715"/>
                      <a:pt x="79235" y="83630"/>
                    </a:cubicBezTo>
                    <a:lnTo>
                      <a:pt x="58148" y="83630"/>
                    </a:lnTo>
                    <a:close/>
                    <a:moveTo>
                      <a:pt x="57509" y="51710"/>
                    </a:moveTo>
                    <a:lnTo>
                      <a:pt x="60704" y="51710"/>
                    </a:lnTo>
                    <a:lnTo>
                      <a:pt x="60704" y="54264"/>
                    </a:lnTo>
                    <a:lnTo>
                      <a:pt x="57509" y="54264"/>
                    </a:lnTo>
                    <a:lnTo>
                      <a:pt x="57509" y="51710"/>
                    </a:lnTo>
                    <a:close/>
                    <a:moveTo>
                      <a:pt x="80513" y="42134"/>
                    </a:moveTo>
                    <a:lnTo>
                      <a:pt x="57509" y="42134"/>
                    </a:lnTo>
                    <a:lnTo>
                      <a:pt x="57509" y="37665"/>
                    </a:lnTo>
                    <a:cubicBezTo>
                      <a:pt x="58148" y="31281"/>
                      <a:pt x="63261" y="26813"/>
                      <a:pt x="69650" y="26813"/>
                    </a:cubicBezTo>
                    <a:cubicBezTo>
                      <a:pt x="75402" y="27451"/>
                      <a:pt x="79874" y="31920"/>
                      <a:pt x="80513" y="37665"/>
                    </a:cubicBezTo>
                    <a:lnTo>
                      <a:pt x="80513" y="42134"/>
                    </a:lnTo>
                    <a:close/>
                    <a:moveTo>
                      <a:pt x="80513" y="54264"/>
                    </a:moveTo>
                    <a:lnTo>
                      <a:pt x="77318" y="54264"/>
                    </a:lnTo>
                    <a:lnTo>
                      <a:pt x="77318" y="51710"/>
                    </a:lnTo>
                    <a:lnTo>
                      <a:pt x="80513" y="51710"/>
                    </a:lnTo>
                    <a:lnTo>
                      <a:pt x="80513" y="54264"/>
                    </a:lnTo>
                    <a:close/>
                    <a:moveTo>
                      <a:pt x="41535" y="10214"/>
                    </a:moveTo>
                    <a:lnTo>
                      <a:pt x="93932" y="10214"/>
                    </a:lnTo>
                    <a:lnTo>
                      <a:pt x="93932" y="42134"/>
                    </a:lnTo>
                    <a:lnTo>
                      <a:pt x="90098" y="42134"/>
                    </a:lnTo>
                    <a:lnTo>
                      <a:pt x="90098" y="37665"/>
                    </a:lnTo>
                    <a:cubicBezTo>
                      <a:pt x="89459" y="26174"/>
                      <a:pt x="79235" y="17237"/>
                      <a:pt x="67733" y="17875"/>
                    </a:cubicBezTo>
                    <a:cubicBezTo>
                      <a:pt x="56871" y="18514"/>
                      <a:pt x="48563" y="26813"/>
                      <a:pt x="47925" y="37665"/>
                    </a:cubicBezTo>
                    <a:lnTo>
                      <a:pt x="47925" y="42134"/>
                    </a:lnTo>
                    <a:lnTo>
                      <a:pt x="41535" y="42134"/>
                    </a:lnTo>
                    <a:lnTo>
                      <a:pt x="41535" y="1021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sp>
            <p:nvSpPr>
              <p:cNvPr id="1121" name="Graphic 4">
                <a:extLst>
                  <a:ext uri="{FF2B5EF4-FFF2-40B4-BE49-F238E27FC236}">
                    <a16:creationId xmlns:a16="http://schemas.microsoft.com/office/drawing/2014/main" id="{4E2A5FE4-DACA-4E48-9064-508D35B7D467}"/>
                  </a:ext>
                </a:extLst>
              </p:cNvPr>
              <p:cNvSpPr/>
              <p:nvPr/>
            </p:nvSpPr>
            <p:spPr>
              <a:xfrm>
                <a:off x="10991969" y="1476777"/>
                <a:ext cx="246258" cy="213863"/>
              </a:xfrm>
              <a:custGeom>
                <a:avLst/>
                <a:gdLst>
                  <a:gd name="connsiteX0" fmla="*/ 241540 w 246258"/>
                  <a:gd name="connsiteY0" fmla="*/ 65117 h 213863"/>
                  <a:gd name="connsiteX1" fmla="*/ 130355 w 246258"/>
                  <a:gd name="connsiteY1" fmla="*/ 1915 h 213863"/>
                  <a:gd name="connsiteX2" fmla="*/ 116297 w 246258"/>
                  <a:gd name="connsiteY2" fmla="*/ 1915 h 213863"/>
                  <a:gd name="connsiteX3" fmla="*/ 5112 w 246258"/>
                  <a:gd name="connsiteY3" fmla="*/ 65117 h 213863"/>
                  <a:gd name="connsiteX4" fmla="*/ 1278 w 246258"/>
                  <a:gd name="connsiteY4" fmla="*/ 79161 h 213863"/>
                  <a:gd name="connsiteX5" fmla="*/ 8307 w 246258"/>
                  <a:gd name="connsiteY5" fmla="*/ 84269 h 213863"/>
                  <a:gd name="connsiteX6" fmla="*/ 23643 w 246258"/>
                  <a:gd name="connsiteY6" fmla="*/ 87460 h 213863"/>
                  <a:gd name="connsiteX7" fmla="*/ 23643 w 246258"/>
                  <a:gd name="connsiteY7" fmla="*/ 207479 h 213863"/>
                  <a:gd name="connsiteX8" fmla="*/ 30033 w 246258"/>
                  <a:gd name="connsiteY8" fmla="*/ 213863 h 213863"/>
                  <a:gd name="connsiteX9" fmla="*/ 215980 w 246258"/>
                  <a:gd name="connsiteY9" fmla="*/ 213863 h 213863"/>
                  <a:gd name="connsiteX10" fmla="*/ 222370 w 246258"/>
                  <a:gd name="connsiteY10" fmla="*/ 207479 h 213863"/>
                  <a:gd name="connsiteX11" fmla="*/ 222370 w 246258"/>
                  <a:gd name="connsiteY11" fmla="*/ 87460 h 213863"/>
                  <a:gd name="connsiteX12" fmla="*/ 237706 w 246258"/>
                  <a:gd name="connsiteY12" fmla="*/ 84269 h 213863"/>
                  <a:gd name="connsiteX13" fmla="*/ 246012 w 246258"/>
                  <a:gd name="connsiteY13" fmla="*/ 72139 h 213863"/>
                  <a:gd name="connsiteX14" fmla="*/ 241540 w 246258"/>
                  <a:gd name="connsiteY14" fmla="*/ 65117 h 213863"/>
                  <a:gd name="connsiteX15" fmla="*/ 241540 w 246258"/>
                  <a:gd name="connsiteY15" fmla="*/ 65117 h 213863"/>
                  <a:gd name="connsiteX16" fmla="*/ 214702 w 246258"/>
                  <a:gd name="connsiteY16" fmla="*/ 75331 h 213863"/>
                  <a:gd name="connsiteX17" fmla="*/ 209590 w 246258"/>
                  <a:gd name="connsiteY17" fmla="*/ 81715 h 213863"/>
                  <a:gd name="connsiteX18" fmla="*/ 209590 w 246258"/>
                  <a:gd name="connsiteY18" fmla="*/ 200457 h 213863"/>
                  <a:gd name="connsiteX19" fmla="*/ 37062 w 246258"/>
                  <a:gd name="connsiteY19" fmla="*/ 200457 h 213863"/>
                  <a:gd name="connsiteX20" fmla="*/ 37062 w 246258"/>
                  <a:gd name="connsiteY20" fmla="*/ 81715 h 213863"/>
                  <a:gd name="connsiteX21" fmla="*/ 31949 w 246258"/>
                  <a:gd name="connsiteY21" fmla="*/ 75331 h 213863"/>
                  <a:gd name="connsiteX22" fmla="*/ 17253 w 246258"/>
                  <a:gd name="connsiteY22" fmla="*/ 72139 h 213863"/>
                  <a:gd name="connsiteX23" fmla="*/ 122687 w 246258"/>
                  <a:gd name="connsiteY23" fmla="*/ 12130 h 213863"/>
                  <a:gd name="connsiteX24" fmla="*/ 123965 w 246258"/>
                  <a:gd name="connsiteY24" fmla="*/ 12130 h 213863"/>
                  <a:gd name="connsiteX25" fmla="*/ 229399 w 246258"/>
                  <a:gd name="connsiteY25" fmla="*/ 72139 h 213863"/>
                  <a:gd name="connsiteX26" fmla="*/ 214702 w 246258"/>
                  <a:gd name="connsiteY26" fmla="*/ 75331 h 21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6258" h="213863">
                    <a:moveTo>
                      <a:pt x="241540" y="65117"/>
                    </a:moveTo>
                    <a:lnTo>
                      <a:pt x="130355" y="1915"/>
                    </a:lnTo>
                    <a:cubicBezTo>
                      <a:pt x="125882" y="-638"/>
                      <a:pt x="120770" y="-638"/>
                      <a:pt x="116297" y="1915"/>
                    </a:cubicBezTo>
                    <a:lnTo>
                      <a:pt x="5112" y="65117"/>
                    </a:lnTo>
                    <a:cubicBezTo>
                      <a:pt x="0" y="67670"/>
                      <a:pt x="-1278" y="74054"/>
                      <a:pt x="1278" y="79161"/>
                    </a:cubicBezTo>
                    <a:cubicBezTo>
                      <a:pt x="2556" y="81715"/>
                      <a:pt x="5112" y="83630"/>
                      <a:pt x="8307" y="84269"/>
                    </a:cubicBezTo>
                    <a:lnTo>
                      <a:pt x="23643" y="87460"/>
                    </a:lnTo>
                    <a:lnTo>
                      <a:pt x="23643" y="207479"/>
                    </a:lnTo>
                    <a:cubicBezTo>
                      <a:pt x="23643" y="211310"/>
                      <a:pt x="26199" y="213863"/>
                      <a:pt x="30033" y="213863"/>
                    </a:cubicBezTo>
                    <a:lnTo>
                      <a:pt x="215980" y="213863"/>
                    </a:lnTo>
                    <a:cubicBezTo>
                      <a:pt x="219814" y="213863"/>
                      <a:pt x="222370" y="211310"/>
                      <a:pt x="222370" y="207479"/>
                    </a:cubicBezTo>
                    <a:lnTo>
                      <a:pt x="222370" y="87460"/>
                    </a:lnTo>
                    <a:lnTo>
                      <a:pt x="237706" y="84269"/>
                    </a:lnTo>
                    <a:cubicBezTo>
                      <a:pt x="243457" y="83630"/>
                      <a:pt x="247291" y="77885"/>
                      <a:pt x="246012" y="72139"/>
                    </a:cubicBezTo>
                    <a:cubicBezTo>
                      <a:pt x="246012" y="68947"/>
                      <a:pt x="244096" y="66393"/>
                      <a:pt x="241540" y="65117"/>
                    </a:cubicBezTo>
                    <a:lnTo>
                      <a:pt x="241540" y="65117"/>
                    </a:lnTo>
                    <a:close/>
                    <a:moveTo>
                      <a:pt x="214702" y="75331"/>
                    </a:moveTo>
                    <a:cubicBezTo>
                      <a:pt x="211507" y="75969"/>
                      <a:pt x="209590" y="78523"/>
                      <a:pt x="209590" y="81715"/>
                    </a:cubicBezTo>
                    <a:lnTo>
                      <a:pt x="209590" y="200457"/>
                    </a:lnTo>
                    <a:lnTo>
                      <a:pt x="37062" y="200457"/>
                    </a:lnTo>
                    <a:lnTo>
                      <a:pt x="37062" y="81715"/>
                    </a:lnTo>
                    <a:cubicBezTo>
                      <a:pt x="37062" y="78523"/>
                      <a:pt x="35144" y="75969"/>
                      <a:pt x="31949" y="75331"/>
                    </a:cubicBezTo>
                    <a:lnTo>
                      <a:pt x="17253" y="72139"/>
                    </a:lnTo>
                    <a:lnTo>
                      <a:pt x="122687" y="12130"/>
                    </a:lnTo>
                    <a:cubicBezTo>
                      <a:pt x="123326" y="12130"/>
                      <a:pt x="123965" y="12130"/>
                      <a:pt x="123965" y="12130"/>
                    </a:cubicBezTo>
                    <a:lnTo>
                      <a:pt x="229399" y="72139"/>
                    </a:lnTo>
                    <a:lnTo>
                      <a:pt x="214702" y="75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1119" name="Graphic 4">
              <a:extLst>
                <a:ext uri="{FF2B5EF4-FFF2-40B4-BE49-F238E27FC236}">
                  <a16:creationId xmlns:a16="http://schemas.microsoft.com/office/drawing/2014/main" id="{C229B365-005D-4606-8910-C0FAC247DA30}"/>
                </a:ext>
              </a:extLst>
            </p:cNvPr>
            <p:cNvSpPr/>
            <p:nvPr/>
          </p:nvSpPr>
          <p:spPr>
            <a:xfrm>
              <a:off x="12546418" y="771387"/>
              <a:ext cx="29703" cy="29618"/>
            </a:xfrm>
            <a:custGeom>
              <a:avLst/>
              <a:gdLst>
                <a:gd name="connsiteX0" fmla="*/ 137384 w 211506"/>
                <a:gd name="connsiteY0" fmla="*/ 127680 h 211309"/>
                <a:gd name="connsiteX1" fmla="*/ 155915 w 211506"/>
                <a:gd name="connsiteY1" fmla="*/ 77885 h 211309"/>
                <a:gd name="connsiteX2" fmla="*/ 77957 w 211506"/>
                <a:gd name="connsiteY2" fmla="*/ 0 h 211309"/>
                <a:gd name="connsiteX3" fmla="*/ 0 w 211506"/>
                <a:gd name="connsiteY3" fmla="*/ 77885 h 211309"/>
                <a:gd name="connsiteX4" fmla="*/ 77957 w 211506"/>
                <a:gd name="connsiteY4" fmla="*/ 155769 h 211309"/>
                <a:gd name="connsiteX5" fmla="*/ 128438 w 211506"/>
                <a:gd name="connsiteY5" fmla="*/ 137256 h 211309"/>
                <a:gd name="connsiteX6" fmla="*/ 200644 w 211506"/>
                <a:gd name="connsiteY6" fmla="*/ 209395 h 211309"/>
                <a:gd name="connsiteX7" fmla="*/ 205117 w 211506"/>
                <a:gd name="connsiteY7" fmla="*/ 211310 h 211309"/>
                <a:gd name="connsiteX8" fmla="*/ 209590 w 211506"/>
                <a:gd name="connsiteY8" fmla="*/ 209395 h 211309"/>
                <a:gd name="connsiteX9" fmla="*/ 209590 w 211506"/>
                <a:gd name="connsiteY9" fmla="*/ 200457 h 211309"/>
                <a:gd name="connsiteX10" fmla="*/ 137384 w 211506"/>
                <a:gd name="connsiteY10" fmla="*/ 127680 h 211309"/>
                <a:gd name="connsiteX11" fmla="*/ 13419 w 211506"/>
                <a:gd name="connsiteY11" fmla="*/ 77885 h 211309"/>
                <a:gd name="connsiteX12" fmla="*/ 78597 w 211506"/>
                <a:gd name="connsiteY12" fmla="*/ 12768 h 211309"/>
                <a:gd name="connsiteX13" fmla="*/ 143774 w 211506"/>
                <a:gd name="connsiteY13" fmla="*/ 77885 h 211309"/>
                <a:gd name="connsiteX14" fmla="*/ 78597 w 211506"/>
                <a:gd name="connsiteY14" fmla="*/ 143001 h 211309"/>
                <a:gd name="connsiteX15" fmla="*/ 13419 w 211506"/>
                <a:gd name="connsiteY15" fmla="*/ 77885 h 21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506" h="211309">
                  <a:moveTo>
                    <a:pt x="137384" y="127680"/>
                  </a:moveTo>
                  <a:cubicBezTo>
                    <a:pt x="148886" y="114273"/>
                    <a:pt x="155915" y="96398"/>
                    <a:pt x="155915" y="77885"/>
                  </a:cubicBezTo>
                  <a:cubicBezTo>
                    <a:pt x="155915" y="35112"/>
                    <a:pt x="120770" y="0"/>
                    <a:pt x="77957" y="0"/>
                  </a:cubicBezTo>
                  <a:cubicBezTo>
                    <a:pt x="35145" y="0"/>
                    <a:pt x="0" y="35112"/>
                    <a:pt x="0" y="77885"/>
                  </a:cubicBezTo>
                  <a:cubicBezTo>
                    <a:pt x="0" y="120657"/>
                    <a:pt x="35145" y="155769"/>
                    <a:pt x="77957" y="155769"/>
                  </a:cubicBezTo>
                  <a:cubicBezTo>
                    <a:pt x="97127" y="155769"/>
                    <a:pt x="114380" y="148747"/>
                    <a:pt x="128438" y="137256"/>
                  </a:cubicBezTo>
                  <a:lnTo>
                    <a:pt x="200644" y="209395"/>
                  </a:lnTo>
                  <a:cubicBezTo>
                    <a:pt x="201922" y="210671"/>
                    <a:pt x="203839" y="211310"/>
                    <a:pt x="205117" y="211310"/>
                  </a:cubicBezTo>
                  <a:cubicBezTo>
                    <a:pt x="206395" y="211310"/>
                    <a:pt x="208312" y="210671"/>
                    <a:pt x="209590" y="209395"/>
                  </a:cubicBezTo>
                  <a:cubicBezTo>
                    <a:pt x="212146" y="206841"/>
                    <a:pt x="212146" y="203011"/>
                    <a:pt x="209590" y="200457"/>
                  </a:cubicBezTo>
                  <a:lnTo>
                    <a:pt x="137384" y="127680"/>
                  </a:lnTo>
                  <a:close/>
                  <a:moveTo>
                    <a:pt x="13419" y="77885"/>
                  </a:moveTo>
                  <a:cubicBezTo>
                    <a:pt x="13419" y="42134"/>
                    <a:pt x="42812" y="12768"/>
                    <a:pt x="78597" y="12768"/>
                  </a:cubicBezTo>
                  <a:cubicBezTo>
                    <a:pt x="114380" y="12768"/>
                    <a:pt x="143774" y="42134"/>
                    <a:pt x="143774" y="77885"/>
                  </a:cubicBezTo>
                  <a:cubicBezTo>
                    <a:pt x="143774" y="113635"/>
                    <a:pt x="114380" y="143001"/>
                    <a:pt x="78597" y="143001"/>
                  </a:cubicBezTo>
                  <a:cubicBezTo>
                    <a:pt x="42812" y="143001"/>
                    <a:pt x="13419" y="113635"/>
                    <a:pt x="13419" y="77885"/>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a:ln>
                  <a:noFill/>
                </a:ln>
                <a:solidFill>
                  <a:prstClr val="black"/>
                </a:solidFill>
                <a:effectLst/>
                <a:uLnTx/>
                <a:uFillTx/>
                <a:latin typeface="Calibri" panose="020F0502020204030204"/>
              </a:endParaRPr>
            </a:p>
          </p:txBody>
        </p:sp>
      </p:grpSp>
      <p:sp>
        <p:nvSpPr>
          <p:cNvPr id="1074" name="TextBox 1073">
            <a:extLst>
              <a:ext uri="{FF2B5EF4-FFF2-40B4-BE49-F238E27FC236}">
                <a16:creationId xmlns:a16="http://schemas.microsoft.com/office/drawing/2014/main" id="{E5BE0829-3803-420E-9B2A-E61E4703F477}"/>
              </a:ext>
            </a:extLst>
          </p:cNvPr>
          <p:cNvSpPr txBox="1"/>
          <p:nvPr/>
        </p:nvSpPr>
        <p:spPr>
          <a:xfrm>
            <a:off x="1960402" y="3235189"/>
            <a:ext cx="4226827" cy="648997"/>
          </a:xfrm>
          <a:prstGeom prst="rect">
            <a:avLst/>
          </a:prstGeom>
          <a:noFill/>
        </p:spPr>
        <p:txBody>
          <a:bodyPr vert="horz" wrap="square" lIns="108000" tIns="108000" rIns="108000" bIns="108000" rtlCol="0">
            <a:spAutoFit/>
          </a:bodyPr>
          <a:lstStyle/>
          <a:p>
            <a:pPr hangingPunct="0">
              <a:spcBef>
                <a:spcPts val="600"/>
              </a:spcBef>
              <a:buSzPct val="100000"/>
            </a:pP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Equivalent to the gas needed to power 750 buses or 20.000 homes.  </a:t>
            </a:r>
          </a:p>
        </p:txBody>
      </p:sp>
      <p:sp>
        <p:nvSpPr>
          <p:cNvPr id="1075" name="TextBox 1074">
            <a:extLst>
              <a:ext uri="{FF2B5EF4-FFF2-40B4-BE49-F238E27FC236}">
                <a16:creationId xmlns:a16="http://schemas.microsoft.com/office/drawing/2014/main" id="{C5AB967F-5723-4319-8729-6100F0184D28}"/>
              </a:ext>
            </a:extLst>
          </p:cNvPr>
          <p:cNvSpPr txBox="1"/>
          <p:nvPr/>
        </p:nvSpPr>
        <p:spPr>
          <a:xfrm>
            <a:off x="715065" y="3046431"/>
            <a:ext cx="2011672" cy="1049106"/>
          </a:xfrm>
          <a:prstGeom prst="rect">
            <a:avLst/>
          </a:prstGeom>
          <a:noFill/>
        </p:spPr>
        <p:txBody>
          <a:bodyPr vert="horz" wrap="square" lIns="108000" tIns="108000" rIns="108000" bIns="108000" rtlCol="0">
            <a:spAutoFit/>
          </a:bodyPr>
          <a:lstStyle/>
          <a:p>
            <a:pPr marL="0" marR="0" lvl="0" indent="0" algn="l" defTabSz="787481" rtl="0" eaLnBrk="1" fontAlgn="auto" latinLnBrk="0" hangingPunct="0">
              <a:lnSpc>
                <a:spcPct val="100000"/>
              </a:lnSpc>
              <a:spcBef>
                <a:spcPts val="600"/>
              </a:spcBef>
              <a:spcAft>
                <a:spcPts val="0"/>
              </a:spcAft>
              <a:buClrTx/>
              <a:buSzPct val="100000"/>
              <a:buFontTx/>
              <a:buNone/>
              <a:tabLst/>
              <a:defRPr/>
            </a:pPr>
            <a:r>
              <a:rPr kumimoji="0" lang="en-GB" sz="5400" b="1" i="0" u="none" strike="noStrike" kern="1200" cap="none" spc="0" normalizeH="0" baseline="0" dirty="0">
                <a:ln>
                  <a:noFill/>
                </a:ln>
                <a:solidFill>
                  <a:srgbClr val="00A28A"/>
                </a:solidFill>
                <a:effectLst/>
                <a:uLnTx/>
                <a:uFillTx/>
                <a:latin typeface="Bahnschrift SemiBold Condensed" panose="020B0502040204020203" pitchFamily="34" charset="0"/>
                <a:ea typeface="Open Sans" panose="020B0606030504020204" pitchFamily="34" charset="0"/>
                <a:cs typeface="Open Sans" panose="020B0606030504020204" pitchFamily="34" charset="0"/>
              </a:rPr>
              <a:t>80 %</a:t>
            </a:r>
            <a:endParaRPr kumimoji="0" lang="en-GB" sz="1400" b="0" i="0" u="none" strike="noStrike" kern="1200" cap="none" spc="0" normalizeH="0" baseline="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76" name="TextBox 1075">
            <a:extLst>
              <a:ext uri="{FF2B5EF4-FFF2-40B4-BE49-F238E27FC236}">
                <a16:creationId xmlns:a16="http://schemas.microsoft.com/office/drawing/2014/main" id="{D8F1895B-D170-4FB9-887E-33747B2A4CD5}"/>
              </a:ext>
            </a:extLst>
          </p:cNvPr>
          <p:cNvSpPr txBox="1"/>
          <p:nvPr/>
        </p:nvSpPr>
        <p:spPr>
          <a:xfrm>
            <a:off x="7029934" y="2719445"/>
            <a:ext cx="5746296" cy="648997"/>
          </a:xfrm>
          <a:prstGeom prst="rect">
            <a:avLst/>
          </a:prstGeom>
          <a:noFill/>
        </p:spPr>
        <p:txBody>
          <a:bodyPr vert="horz" wrap="square" lIns="108000" tIns="108000" rIns="108000" bIns="108000" rtlCol="0">
            <a:spAutoFit/>
          </a:bodyPr>
          <a:lstStyle/>
          <a:p>
            <a:pPr hangingPunct="0">
              <a:spcBef>
                <a:spcPts val="600"/>
              </a:spcBef>
              <a:buSzPct val="100000"/>
            </a:pP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Implementation of </a:t>
            </a:r>
            <a:r>
              <a:rPr lang="en-GB" sz="1400" b="1"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organic waste </a:t>
            </a: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collection and construction of a new plant for the treatment of this waste, with an investment of</a:t>
            </a:r>
          </a:p>
        </p:txBody>
      </p:sp>
      <p:sp>
        <p:nvSpPr>
          <p:cNvPr id="1077" name="TextBox 1076">
            <a:extLst>
              <a:ext uri="{FF2B5EF4-FFF2-40B4-BE49-F238E27FC236}">
                <a16:creationId xmlns:a16="http://schemas.microsoft.com/office/drawing/2014/main" id="{FE2B6B41-1222-40DF-A317-DBA951B673F8}"/>
              </a:ext>
            </a:extLst>
          </p:cNvPr>
          <p:cNvSpPr txBox="1"/>
          <p:nvPr/>
        </p:nvSpPr>
        <p:spPr>
          <a:xfrm>
            <a:off x="8446966" y="3416384"/>
            <a:ext cx="3826376" cy="648997"/>
          </a:xfrm>
          <a:prstGeom prst="rect">
            <a:avLst/>
          </a:prstGeom>
          <a:noFill/>
        </p:spPr>
        <p:txBody>
          <a:bodyPr vert="horz" wrap="square" lIns="108000" tIns="108000" rIns="108000" bIns="108000" rtlCol="0">
            <a:spAutoFit/>
          </a:bodyPr>
          <a:lstStyle/>
          <a:p>
            <a:pPr hangingPunct="0">
              <a:spcBef>
                <a:spcPts val="600"/>
              </a:spcBef>
              <a:buSzPct val="100000"/>
            </a:pPr>
            <a:r>
              <a:rPr lang="en-GB" sz="14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And a total compost management capacity of 100.000 tons. </a:t>
            </a:r>
          </a:p>
        </p:txBody>
      </p:sp>
      <p:sp>
        <p:nvSpPr>
          <p:cNvPr id="1078" name="TextBox 1077">
            <a:extLst>
              <a:ext uri="{FF2B5EF4-FFF2-40B4-BE49-F238E27FC236}">
                <a16:creationId xmlns:a16="http://schemas.microsoft.com/office/drawing/2014/main" id="{C0127885-73FB-46D6-9548-F9C126514801}"/>
              </a:ext>
            </a:extLst>
          </p:cNvPr>
          <p:cNvSpPr txBox="1"/>
          <p:nvPr/>
        </p:nvSpPr>
        <p:spPr>
          <a:xfrm>
            <a:off x="7029934" y="3216329"/>
            <a:ext cx="2011672" cy="1049106"/>
          </a:xfrm>
          <a:prstGeom prst="rect">
            <a:avLst/>
          </a:prstGeom>
          <a:noFill/>
        </p:spPr>
        <p:txBody>
          <a:bodyPr vert="horz" wrap="square" lIns="108000" tIns="108000" rIns="108000" bIns="108000" rtlCol="0">
            <a:spAutoFit/>
          </a:bodyPr>
          <a:lstStyle/>
          <a:p>
            <a:pPr marL="0" marR="0" lvl="0" indent="0" algn="l" defTabSz="787481" rtl="0" eaLnBrk="1" fontAlgn="auto" latinLnBrk="0" hangingPunct="0">
              <a:lnSpc>
                <a:spcPct val="100000"/>
              </a:lnSpc>
              <a:spcBef>
                <a:spcPts val="600"/>
              </a:spcBef>
              <a:spcAft>
                <a:spcPts val="0"/>
              </a:spcAft>
              <a:buClrTx/>
              <a:buSzPct val="100000"/>
              <a:buFontTx/>
              <a:buNone/>
              <a:tabLst/>
              <a:defRPr/>
            </a:pPr>
            <a:r>
              <a:rPr kumimoji="0" lang="en-GB" sz="5400" b="1" i="0" u="none" strike="noStrike" kern="1200" cap="none" spc="0" normalizeH="0" baseline="0" dirty="0">
                <a:ln>
                  <a:noFill/>
                </a:ln>
                <a:solidFill>
                  <a:srgbClr val="00AECF"/>
                </a:solidFill>
                <a:effectLst/>
                <a:uLnTx/>
                <a:uFillTx/>
                <a:latin typeface="Bahnschrift SemiBold Condensed" panose="020B0502040204020203" pitchFamily="34" charset="0"/>
                <a:ea typeface="Open Sans" panose="020B0606030504020204" pitchFamily="34" charset="0"/>
                <a:cs typeface="Open Sans" panose="020B0606030504020204" pitchFamily="34" charset="0"/>
              </a:rPr>
              <a:t>42 M€</a:t>
            </a:r>
            <a:endParaRPr kumimoji="0" lang="en-GB" sz="1400" b="0" i="0" u="none" strike="noStrike" kern="1200" cap="none" spc="0" normalizeH="0" baseline="0" dirty="0">
              <a:ln>
                <a:noFill/>
              </a:ln>
              <a:solidFill>
                <a:srgbClr val="00AEC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86" name="TextBox 1085">
            <a:extLst>
              <a:ext uri="{FF2B5EF4-FFF2-40B4-BE49-F238E27FC236}">
                <a16:creationId xmlns:a16="http://schemas.microsoft.com/office/drawing/2014/main" id="{88EE5F5A-266F-43DF-9E77-73CF8D64E440}"/>
              </a:ext>
            </a:extLst>
          </p:cNvPr>
          <p:cNvSpPr txBox="1"/>
          <p:nvPr/>
        </p:nvSpPr>
        <p:spPr>
          <a:xfrm>
            <a:off x="7220520" y="4602141"/>
            <a:ext cx="5530001" cy="830997"/>
          </a:xfrm>
          <a:prstGeom prst="rect">
            <a:avLst/>
          </a:prstGeom>
          <a:noFill/>
        </p:spPr>
        <p:txBody>
          <a:bodyPr vert="horz" wrap="square" lIns="0" tIns="0" rIns="0" bIns="0" rtlCol="0">
            <a:spAutoFit/>
          </a:bodyPr>
          <a:lstStyle/>
          <a:p>
            <a:pPr hangingPunct="0">
              <a:spcBef>
                <a:spcPts val="600"/>
              </a:spcBef>
              <a:buSzPct val="100000"/>
            </a:pPr>
            <a:r>
              <a:rPr lang="en-GB" sz="16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Launch of ‘</a:t>
            </a:r>
            <a:r>
              <a:rPr lang="en-GB" sz="1800" b="1" dirty="0" err="1">
                <a:solidFill>
                  <a:srgbClr val="00AECF"/>
                </a:solidFill>
                <a:latin typeface="Open Sans" panose="020B0606030504020204" pitchFamily="34" charset="0"/>
                <a:ea typeface="Open Sans" panose="020B0606030504020204" pitchFamily="34" charset="0"/>
                <a:cs typeface="Open Sans" panose="020B0606030504020204" pitchFamily="34" charset="0"/>
              </a:rPr>
              <a:t>ValdeInnova</a:t>
            </a:r>
            <a:r>
              <a:rPr lang="en-GB" sz="1800" b="1" dirty="0">
                <a:solidFill>
                  <a:srgbClr val="00AECF"/>
                </a:solidFill>
                <a:latin typeface="Open Sans" panose="020B0606030504020204" pitchFamily="34" charset="0"/>
                <a:ea typeface="Open Sans" panose="020B0606030504020204" pitchFamily="34" charset="0"/>
                <a:cs typeface="Open Sans" panose="020B0606030504020204" pitchFamily="34" charset="0"/>
              </a:rPr>
              <a:t> Biomethane</a:t>
            </a:r>
            <a:r>
              <a:rPr lang="en-GB" sz="16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 to </a:t>
            </a:r>
            <a:r>
              <a:rPr lang="en-GB" sz="1800" b="1" dirty="0">
                <a:solidFill>
                  <a:srgbClr val="00AECF"/>
                </a:solidFill>
                <a:latin typeface="Open Sans" panose="020B0606030504020204" pitchFamily="34" charset="0"/>
                <a:ea typeface="Open Sans" panose="020B0606030504020204" pitchFamily="34" charset="0"/>
                <a:cs typeface="Open Sans" panose="020B0606030504020204" pitchFamily="34" charset="0"/>
              </a:rPr>
              <a:t>reduce the green house gases </a:t>
            </a:r>
            <a:r>
              <a:rPr lang="en-GB" sz="16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(C</a:t>
            </a:r>
            <a:r>
              <a:rPr lang="en-GB" sz="1600" dirty="0">
                <a:latin typeface="Open Sans Light" panose="020B0306030504020204" pitchFamily="34" charset="0"/>
                <a:ea typeface="Open Sans Light" panose="020B0306030504020204" pitchFamily="34" charset="0"/>
                <a:cs typeface="Open Sans Light" panose="020B0306030504020204" pitchFamily="34" charset="0"/>
              </a:rPr>
              <a:t>O</a:t>
            </a:r>
            <a:r>
              <a:rPr lang="en-GB" sz="1600" baseline="-25000" dirty="0">
                <a:latin typeface="Open Sans Light" panose="020B0306030504020204" pitchFamily="34" charset="0"/>
                <a:ea typeface="Open Sans Light" panose="020B0306030504020204" pitchFamily="34" charset="0"/>
                <a:cs typeface="Open Sans Light" panose="020B0306030504020204" pitchFamily="34" charset="0"/>
              </a:rPr>
              <a:t>2</a:t>
            </a:r>
            <a:r>
              <a:rPr lang="en-GB" sz="16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 ) produced in the </a:t>
            </a:r>
            <a:r>
              <a:rPr lang="en-GB" sz="1800" b="1" dirty="0">
                <a:solidFill>
                  <a:srgbClr val="00AECF"/>
                </a:solidFill>
                <a:latin typeface="Open Sans" panose="020B0606030504020204" pitchFamily="34" charset="0"/>
                <a:ea typeface="Open Sans" panose="020B0606030504020204" pitchFamily="34" charset="0"/>
                <a:cs typeface="Open Sans" panose="020B0606030504020204" pitchFamily="34" charset="0"/>
              </a:rPr>
              <a:t>La Paloma</a:t>
            </a:r>
            <a:r>
              <a:rPr lang="en-GB" sz="16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 </a:t>
            </a:r>
            <a:r>
              <a:rPr lang="en-GB" sz="1600" b="1" dirty="0">
                <a:solidFill>
                  <a:srgbClr val="00AECF"/>
                </a:solidFill>
                <a:latin typeface="Open Sans" panose="020B0606030504020204" pitchFamily="34" charset="0"/>
                <a:ea typeface="Open Sans" panose="020B0606030504020204" pitchFamily="34" charset="0"/>
                <a:cs typeface="Open Sans" panose="020B0606030504020204" pitchFamily="34" charset="0"/>
              </a:rPr>
              <a:t>Plant.</a:t>
            </a:r>
            <a:endParaRPr lang="en-GB" sz="16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87" name="Rectangle 1086">
            <a:extLst>
              <a:ext uri="{FF2B5EF4-FFF2-40B4-BE49-F238E27FC236}">
                <a16:creationId xmlns:a16="http://schemas.microsoft.com/office/drawing/2014/main" id="{C6EF5698-046C-4C9A-9176-9EC7A3ED2D85}"/>
              </a:ext>
            </a:extLst>
          </p:cNvPr>
          <p:cNvSpPr/>
          <p:nvPr/>
        </p:nvSpPr>
        <p:spPr>
          <a:xfrm rot="16200000">
            <a:off x="77563" y="3230188"/>
            <a:ext cx="1224000" cy="246221"/>
          </a:xfrm>
          <a:prstGeom prst="rect">
            <a:avLst/>
          </a:prstGeom>
          <a:solidFill>
            <a:srgbClr val="00A28A"/>
          </a:solidFill>
        </p:spPr>
        <p:txBody>
          <a:bodyPr wrap="square" rtlCol="0" anchor="ctr">
            <a:spAutoFit/>
          </a:bodyPr>
          <a:lstStyle/>
          <a:p>
            <a:pPr algn="ctr"/>
            <a:endParaRPr lang="en-GB" sz="100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1088" name="Rectangle 1087">
            <a:extLst>
              <a:ext uri="{FF2B5EF4-FFF2-40B4-BE49-F238E27FC236}">
                <a16:creationId xmlns:a16="http://schemas.microsoft.com/office/drawing/2014/main" id="{FA7B749F-321F-4C20-873C-13F24BDD64FA}"/>
              </a:ext>
            </a:extLst>
          </p:cNvPr>
          <p:cNvSpPr/>
          <p:nvPr/>
        </p:nvSpPr>
        <p:spPr>
          <a:xfrm rot="16200000">
            <a:off x="6432792" y="3175883"/>
            <a:ext cx="1147410" cy="246221"/>
          </a:xfrm>
          <a:prstGeom prst="rect">
            <a:avLst/>
          </a:prstGeom>
          <a:solidFill>
            <a:srgbClr val="00AECF"/>
          </a:solidFill>
        </p:spPr>
        <p:txBody>
          <a:bodyPr wrap="square" rtlCol="0" anchor="ctr">
            <a:spAutoFit/>
          </a:bodyPr>
          <a:lstStyle/>
          <a:p>
            <a:pPr algn="ctr"/>
            <a:endParaRPr lang="en-GB" sz="100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grpSp>
        <p:nvGrpSpPr>
          <p:cNvPr id="1159" name="Group 1158">
            <a:extLst>
              <a:ext uri="{FF2B5EF4-FFF2-40B4-BE49-F238E27FC236}">
                <a16:creationId xmlns:a16="http://schemas.microsoft.com/office/drawing/2014/main" id="{C76BBBD0-772B-4BBA-BFC5-2DD389507CD9}"/>
              </a:ext>
            </a:extLst>
          </p:cNvPr>
          <p:cNvGrpSpPr>
            <a:grpSpLocks noChangeAspect="1"/>
          </p:cNvGrpSpPr>
          <p:nvPr/>
        </p:nvGrpSpPr>
        <p:grpSpPr>
          <a:xfrm>
            <a:off x="644563" y="4648466"/>
            <a:ext cx="185696" cy="189157"/>
            <a:chOff x="949719" y="5850036"/>
            <a:chExt cx="239119" cy="243579"/>
          </a:xfrm>
        </p:grpSpPr>
        <p:sp>
          <p:nvSpPr>
            <p:cNvPr id="1160" name="Shape 196">
              <a:extLst>
                <a:ext uri="{FF2B5EF4-FFF2-40B4-BE49-F238E27FC236}">
                  <a16:creationId xmlns:a16="http://schemas.microsoft.com/office/drawing/2014/main" id="{4E92DFB9-C098-46F1-845B-4C0114D4FF18}"/>
                </a:ext>
              </a:extLst>
            </p:cNvPr>
            <p:cNvSpPr/>
            <p:nvPr/>
          </p:nvSpPr>
          <p:spPr>
            <a:xfrm>
              <a:off x="949719" y="5850036"/>
              <a:ext cx="181571" cy="187231"/>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a:ln>
                  <a:noFill/>
                </a:ln>
                <a:solidFill>
                  <a:srgbClr val="FFFFFF"/>
                </a:solidFill>
                <a:effectLst/>
                <a:uLnTx/>
                <a:uFillTx/>
                <a:latin typeface="Verdana"/>
                <a:ea typeface="+mj-ea"/>
                <a:cs typeface="+mj-cs"/>
                <a:sym typeface="Helvetica Neue UltraLight"/>
              </a:endParaRPr>
            </a:p>
          </p:txBody>
        </p:sp>
        <p:sp>
          <p:nvSpPr>
            <p:cNvPr id="1161" name="Shape 196">
              <a:extLst>
                <a:ext uri="{FF2B5EF4-FFF2-40B4-BE49-F238E27FC236}">
                  <a16:creationId xmlns:a16="http://schemas.microsoft.com/office/drawing/2014/main" id="{6DA33B59-3C21-47E8-BE93-61251EED25A0}"/>
                </a:ext>
              </a:extLst>
            </p:cNvPr>
            <p:cNvSpPr/>
            <p:nvPr/>
          </p:nvSpPr>
          <p:spPr>
            <a:xfrm>
              <a:off x="1007267" y="5906384"/>
              <a:ext cx="181571" cy="187231"/>
            </a:xfrm>
            <a:prstGeom prst="rect">
              <a:avLst/>
            </a:prstGeom>
            <a:solidFill>
              <a:srgbClr val="00A28A">
                <a:alpha val="73000"/>
              </a:srgb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a:ln>
                  <a:noFill/>
                </a:ln>
                <a:solidFill>
                  <a:srgbClr val="FFFFFF"/>
                </a:solidFill>
                <a:effectLst/>
                <a:uLnTx/>
                <a:uFillTx/>
                <a:latin typeface="Verdana"/>
                <a:ea typeface="+mj-ea"/>
                <a:cs typeface="+mj-cs"/>
                <a:sym typeface="Helvetica Neue UltraLight"/>
              </a:endParaRPr>
            </a:p>
          </p:txBody>
        </p:sp>
      </p:grpSp>
      <p:grpSp>
        <p:nvGrpSpPr>
          <p:cNvPr id="1165" name="Group 1164">
            <a:extLst>
              <a:ext uri="{FF2B5EF4-FFF2-40B4-BE49-F238E27FC236}">
                <a16:creationId xmlns:a16="http://schemas.microsoft.com/office/drawing/2014/main" id="{FEE9E4EB-45BE-4E12-9350-549D00C3C88F}"/>
              </a:ext>
            </a:extLst>
          </p:cNvPr>
          <p:cNvGrpSpPr>
            <a:grpSpLocks noChangeAspect="1"/>
          </p:cNvGrpSpPr>
          <p:nvPr/>
        </p:nvGrpSpPr>
        <p:grpSpPr>
          <a:xfrm>
            <a:off x="6961497" y="4648466"/>
            <a:ext cx="185696" cy="189157"/>
            <a:chOff x="949719" y="5850036"/>
            <a:chExt cx="239119" cy="243579"/>
          </a:xfrm>
        </p:grpSpPr>
        <p:sp>
          <p:nvSpPr>
            <p:cNvPr id="1166" name="Shape 196">
              <a:extLst>
                <a:ext uri="{FF2B5EF4-FFF2-40B4-BE49-F238E27FC236}">
                  <a16:creationId xmlns:a16="http://schemas.microsoft.com/office/drawing/2014/main" id="{236C4E88-AE66-4A2B-9857-E7FA05EBB167}"/>
                </a:ext>
              </a:extLst>
            </p:cNvPr>
            <p:cNvSpPr/>
            <p:nvPr/>
          </p:nvSpPr>
          <p:spPr>
            <a:xfrm>
              <a:off x="949719" y="5850036"/>
              <a:ext cx="181571" cy="187231"/>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a:ln>
                  <a:noFill/>
                </a:ln>
                <a:solidFill>
                  <a:srgbClr val="FFFFFF"/>
                </a:solidFill>
                <a:effectLst/>
                <a:uLnTx/>
                <a:uFillTx/>
                <a:latin typeface="Verdana"/>
                <a:ea typeface="+mj-ea"/>
                <a:cs typeface="+mj-cs"/>
                <a:sym typeface="Helvetica Neue UltraLight"/>
              </a:endParaRPr>
            </a:p>
          </p:txBody>
        </p:sp>
        <p:sp>
          <p:nvSpPr>
            <p:cNvPr id="1167" name="Shape 196">
              <a:extLst>
                <a:ext uri="{FF2B5EF4-FFF2-40B4-BE49-F238E27FC236}">
                  <a16:creationId xmlns:a16="http://schemas.microsoft.com/office/drawing/2014/main" id="{BE258207-F33B-4BCB-BAEE-1F408C8F0CF1}"/>
                </a:ext>
              </a:extLst>
            </p:cNvPr>
            <p:cNvSpPr/>
            <p:nvPr/>
          </p:nvSpPr>
          <p:spPr>
            <a:xfrm>
              <a:off x="1007267" y="5906384"/>
              <a:ext cx="181571" cy="187231"/>
            </a:xfrm>
            <a:prstGeom prst="rect">
              <a:avLst/>
            </a:prstGeom>
            <a:solidFill>
              <a:srgbClr val="00AECF">
                <a:alpha val="73000"/>
              </a:srgb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a:ln>
                  <a:noFill/>
                </a:ln>
                <a:solidFill>
                  <a:srgbClr val="FFFFFF"/>
                </a:solidFill>
                <a:effectLst/>
                <a:uLnTx/>
                <a:uFillTx/>
                <a:latin typeface="Verdana"/>
                <a:ea typeface="+mj-ea"/>
                <a:cs typeface="+mj-cs"/>
                <a:sym typeface="Helvetica Neue UltraLight"/>
              </a:endParaRPr>
            </a:p>
          </p:txBody>
        </p:sp>
      </p:grpSp>
      <p:sp>
        <p:nvSpPr>
          <p:cNvPr id="1169" name="TextBox 1168">
            <a:extLst>
              <a:ext uri="{FF2B5EF4-FFF2-40B4-BE49-F238E27FC236}">
                <a16:creationId xmlns:a16="http://schemas.microsoft.com/office/drawing/2014/main" id="{CCAB42DB-E451-49BD-881E-8C9424739DF9}"/>
              </a:ext>
            </a:extLst>
          </p:cNvPr>
          <p:cNvSpPr txBox="1"/>
          <p:nvPr/>
        </p:nvSpPr>
        <p:spPr>
          <a:xfrm>
            <a:off x="948277" y="4602141"/>
            <a:ext cx="5530001" cy="830997"/>
          </a:xfrm>
          <a:prstGeom prst="rect">
            <a:avLst/>
          </a:prstGeom>
          <a:noFill/>
        </p:spPr>
        <p:txBody>
          <a:bodyPr vert="horz" wrap="square" lIns="0" tIns="0" rIns="0" bIns="0" rtlCol="0">
            <a:spAutoFit/>
          </a:bodyPr>
          <a:lstStyle/>
          <a:p>
            <a:pPr hangingPunct="0">
              <a:spcBef>
                <a:spcPts val="600"/>
              </a:spcBef>
              <a:buSzPct val="100000"/>
            </a:pPr>
            <a:r>
              <a:rPr lang="en-GB" sz="16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Use of the </a:t>
            </a:r>
            <a:r>
              <a:rPr lang="en-GB" sz="1800" b="1" dirty="0">
                <a:solidFill>
                  <a:srgbClr val="00A28A"/>
                </a:solidFill>
                <a:latin typeface="Open Sans" panose="020B0606030504020204" pitchFamily="34" charset="0"/>
                <a:ea typeface="Open Sans" panose="020B0606030504020204" pitchFamily="34" charset="0"/>
                <a:cs typeface="Open Sans" panose="020B0606030504020204" pitchFamily="34" charset="0"/>
              </a:rPr>
              <a:t>biomethane</a:t>
            </a:r>
            <a:r>
              <a:rPr lang="en-GB" sz="16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 generated in the </a:t>
            </a:r>
            <a:r>
              <a:rPr lang="en-GB" sz="1800" b="1" dirty="0">
                <a:solidFill>
                  <a:srgbClr val="00A28A"/>
                </a:solidFill>
                <a:latin typeface="Open Sans" panose="020B0606030504020204" pitchFamily="34" charset="0"/>
                <a:ea typeface="Open Sans" panose="020B0606030504020204" pitchFamily="34" charset="0"/>
                <a:cs typeface="Open Sans" panose="020B0606030504020204" pitchFamily="34" charset="0"/>
              </a:rPr>
              <a:t>Parque </a:t>
            </a:r>
            <a:r>
              <a:rPr lang="en-GB" sz="1800" b="1" dirty="0" err="1">
                <a:solidFill>
                  <a:srgbClr val="00A28A"/>
                </a:solidFill>
                <a:latin typeface="Open Sans" panose="020B0606030504020204" pitchFamily="34" charset="0"/>
                <a:ea typeface="Open Sans" panose="020B0606030504020204" pitchFamily="34" charset="0"/>
                <a:cs typeface="Open Sans" panose="020B0606030504020204" pitchFamily="34" charset="0"/>
              </a:rPr>
              <a:t>Tecnológico</a:t>
            </a:r>
            <a:r>
              <a:rPr lang="en-GB" sz="1800" b="1" dirty="0">
                <a:solidFill>
                  <a:srgbClr val="00A28A"/>
                </a:solidFill>
                <a:latin typeface="Open Sans" panose="020B0606030504020204" pitchFamily="34" charset="0"/>
                <a:ea typeface="Open Sans" panose="020B0606030504020204" pitchFamily="34" charset="0"/>
                <a:cs typeface="Open Sans" panose="020B0606030504020204" pitchFamily="34" charset="0"/>
              </a:rPr>
              <a:t> </a:t>
            </a:r>
            <a:r>
              <a:rPr lang="en-GB" sz="1800" b="1" dirty="0" err="1">
                <a:solidFill>
                  <a:srgbClr val="00A28A"/>
                </a:solidFill>
                <a:latin typeface="Open Sans" panose="020B0606030504020204" pitchFamily="34" charset="0"/>
                <a:ea typeface="Open Sans" panose="020B0606030504020204" pitchFamily="34" charset="0"/>
                <a:cs typeface="Open Sans" panose="020B0606030504020204" pitchFamily="34" charset="0"/>
              </a:rPr>
              <a:t>Valdemingómez</a:t>
            </a:r>
            <a:r>
              <a:rPr lang="en-GB" sz="1600" dirty="0">
                <a:solidFill>
                  <a:srgbClr val="00A28A"/>
                </a:solidFill>
                <a:latin typeface="Open Sans Light" panose="020B0306030504020204" pitchFamily="34" charset="0"/>
                <a:ea typeface="Open Sans Light" panose="020B0306030504020204" pitchFamily="34" charset="0"/>
                <a:cs typeface="Open Sans Light" panose="020B0306030504020204" pitchFamily="34" charset="0"/>
              </a:rPr>
              <a:t> </a:t>
            </a:r>
            <a:r>
              <a:rPr lang="en-GB" sz="1600" dirty="0">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in one of the </a:t>
            </a:r>
            <a:r>
              <a:rPr lang="en-GB" sz="1800" b="1" dirty="0">
                <a:solidFill>
                  <a:srgbClr val="00A28A"/>
                </a:solidFill>
                <a:latin typeface="Open Sans" panose="020B0606030504020204" pitchFamily="34" charset="0"/>
                <a:ea typeface="Open Sans" panose="020B0606030504020204" pitchFamily="34" charset="0"/>
                <a:cs typeface="Open Sans" panose="020B0606030504020204" pitchFamily="34" charset="0"/>
              </a:rPr>
              <a:t>CNG routes of the EMT.</a:t>
            </a:r>
          </a:p>
        </p:txBody>
      </p:sp>
    </p:spTree>
    <p:extLst>
      <p:ext uri="{BB962C8B-B14F-4D97-AF65-F5344CB8AC3E}">
        <p14:creationId xmlns:p14="http://schemas.microsoft.com/office/powerpoint/2010/main" val="3845676559"/>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0F6C2-6EE5-4489-A720-450640F27109}"/>
              </a:ext>
            </a:extLst>
          </p:cNvPr>
          <p:cNvSpPr>
            <a:spLocks noGrp="1"/>
          </p:cNvSpPr>
          <p:nvPr>
            <p:ph type="title"/>
          </p:nvPr>
        </p:nvSpPr>
        <p:spPr/>
        <p:txBody>
          <a:bodyPr/>
          <a:lstStyle/>
          <a:p>
            <a:r>
              <a:rPr lang="en-GB" dirty="0">
                <a:solidFill>
                  <a:schemeClr val="bg2">
                    <a:lumMod val="25000"/>
                  </a:schemeClr>
                </a:solidFill>
              </a:rPr>
              <a:t>Main implemented actions:</a:t>
            </a:r>
            <a:r>
              <a:rPr lang="en-GB" dirty="0"/>
              <a:t> trees and green areas</a:t>
            </a:r>
          </a:p>
        </p:txBody>
      </p:sp>
      <p:sp>
        <p:nvSpPr>
          <p:cNvPr id="3" name="Text Placeholder 2">
            <a:extLst>
              <a:ext uri="{FF2B5EF4-FFF2-40B4-BE49-F238E27FC236}">
                <a16:creationId xmlns:a16="http://schemas.microsoft.com/office/drawing/2014/main" id="{CA2B26DF-4666-4980-9C4B-EBD12A092AE2}"/>
              </a:ext>
            </a:extLst>
          </p:cNvPr>
          <p:cNvSpPr>
            <a:spLocks noGrp="1"/>
          </p:cNvSpPr>
          <p:nvPr>
            <p:ph type="body" sz="quarter" idx="14"/>
          </p:nvPr>
        </p:nvSpPr>
        <p:spPr/>
        <p:txBody>
          <a:bodyPr/>
          <a:lstStyle/>
          <a:p>
            <a:r>
              <a:rPr lang="en-GB" dirty="0"/>
              <a:t>02. 02. </a:t>
            </a:r>
            <a:r>
              <a:rPr lang="en-GB" sz="2200" dirty="0"/>
              <a:t>Madrid 360 Strategy Summary</a:t>
            </a:r>
          </a:p>
        </p:txBody>
      </p:sp>
      <p:sp>
        <p:nvSpPr>
          <p:cNvPr id="25" name="TextBox 24">
            <a:extLst>
              <a:ext uri="{FF2B5EF4-FFF2-40B4-BE49-F238E27FC236}">
                <a16:creationId xmlns:a16="http://schemas.microsoft.com/office/drawing/2014/main" id="{B63AEDC2-B44E-4FFC-BF48-28ECDEA78E2F}"/>
              </a:ext>
            </a:extLst>
          </p:cNvPr>
          <p:cNvSpPr txBox="1"/>
          <p:nvPr/>
        </p:nvSpPr>
        <p:spPr>
          <a:xfrm>
            <a:off x="644562" y="1650236"/>
            <a:ext cx="12131668" cy="808748"/>
          </a:xfrm>
          <a:prstGeom prst="rect">
            <a:avLst/>
          </a:prstGeom>
          <a:noFill/>
        </p:spPr>
        <p:txBody>
          <a:bodyPr wrap="square" lIns="0">
            <a:spAutoFit/>
          </a:bodyPr>
          <a:lstStyle/>
          <a:p>
            <a:pPr algn="justLow">
              <a:lnSpc>
                <a:spcPts val="1900"/>
              </a:lnSpc>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Madrid is one the cities with more trees in the world. Within our commitment with the environment and the green heritage, the City Council has undergone the biggest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tree planting campaign of its history</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and has an annual budget of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218 M€</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for the cleaning and preservation of parks and other green areas.  </a:t>
            </a:r>
            <a:endParaRPr lang="en-GB" sz="1400" dirty="0">
              <a:solidFill>
                <a:srgbClr val="FF0000"/>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6" name="Rectangle 55">
            <a:extLst>
              <a:ext uri="{FF2B5EF4-FFF2-40B4-BE49-F238E27FC236}">
                <a16:creationId xmlns:a16="http://schemas.microsoft.com/office/drawing/2014/main" id="{28A2DA7A-EB16-484C-8281-7C6F626E0958}"/>
              </a:ext>
            </a:extLst>
          </p:cNvPr>
          <p:cNvSpPr>
            <a:spLocks/>
          </p:cNvSpPr>
          <p:nvPr/>
        </p:nvSpPr>
        <p:spPr>
          <a:xfrm>
            <a:off x="6979984" y="4059188"/>
            <a:ext cx="5796246" cy="378115"/>
          </a:xfrm>
          <a:prstGeom prst="rect">
            <a:avLst/>
          </a:prstGeom>
          <a:solidFill>
            <a:srgbClr val="00A28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100" b="1" i="0" u="none" strike="noStrike" kern="1200" cap="none" spc="0" normalizeH="0" baseline="0" dirty="0">
                <a:ln>
                  <a:noFill/>
                </a:ln>
                <a:solidFill>
                  <a:prstClr val="white"/>
                </a:solidFill>
                <a:effectLst/>
                <a:uLnTx/>
                <a:uFillTx/>
                <a:latin typeface="Open Sans"/>
                <a:ea typeface="+mn-ea"/>
                <a:cs typeface="+mn-cs"/>
              </a:rPr>
              <a:t>02/ WORKS TO IMPROVE AND PRESERVE GREEN AREAS</a:t>
            </a:r>
          </a:p>
        </p:txBody>
      </p:sp>
      <p:grpSp>
        <p:nvGrpSpPr>
          <p:cNvPr id="16" name="Group 15">
            <a:extLst>
              <a:ext uri="{FF2B5EF4-FFF2-40B4-BE49-F238E27FC236}">
                <a16:creationId xmlns:a16="http://schemas.microsoft.com/office/drawing/2014/main" id="{97F936BA-23DA-4C36-9D47-E709D9F4FEDF}"/>
              </a:ext>
            </a:extLst>
          </p:cNvPr>
          <p:cNvGrpSpPr/>
          <p:nvPr/>
        </p:nvGrpSpPr>
        <p:grpSpPr>
          <a:xfrm>
            <a:off x="7203182" y="4663159"/>
            <a:ext cx="5703191" cy="639919"/>
            <a:chOff x="7203182" y="4560567"/>
            <a:chExt cx="5703191" cy="639919"/>
          </a:xfrm>
        </p:grpSpPr>
        <p:grpSp>
          <p:nvGrpSpPr>
            <p:cNvPr id="262" name="Group 261">
              <a:extLst>
                <a:ext uri="{FF2B5EF4-FFF2-40B4-BE49-F238E27FC236}">
                  <a16:creationId xmlns:a16="http://schemas.microsoft.com/office/drawing/2014/main" id="{64ADF07B-E7EE-4E72-A26C-0F32E4FF51A9}"/>
                </a:ext>
              </a:extLst>
            </p:cNvPr>
            <p:cNvGrpSpPr/>
            <p:nvPr/>
          </p:nvGrpSpPr>
          <p:grpSpPr>
            <a:xfrm>
              <a:off x="7203182" y="4729416"/>
              <a:ext cx="329745" cy="302220"/>
              <a:chOff x="8653617" y="4497332"/>
              <a:chExt cx="329745" cy="302220"/>
            </a:xfrm>
            <a:solidFill>
              <a:srgbClr val="00A28A"/>
            </a:solidFill>
          </p:grpSpPr>
          <p:sp>
            <p:nvSpPr>
              <p:cNvPr id="259" name="Graphic 4">
                <a:extLst>
                  <a:ext uri="{FF2B5EF4-FFF2-40B4-BE49-F238E27FC236}">
                    <a16:creationId xmlns:a16="http://schemas.microsoft.com/office/drawing/2014/main" id="{3101A85B-907D-41E1-BE05-8A58A0AEF94F}"/>
                  </a:ext>
                </a:extLst>
              </p:cNvPr>
              <p:cNvSpPr/>
              <p:nvPr/>
            </p:nvSpPr>
            <p:spPr>
              <a:xfrm>
                <a:off x="8771047" y="4587435"/>
                <a:ext cx="212315" cy="212117"/>
              </a:xfrm>
              <a:custGeom>
                <a:avLst/>
                <a:gdLst>
                  <a:gd name="connsiteX0" fmla="*/ 72207 w 144413"/>
                  <a:gd name="connsiteY0" fmla="*/ 0 h 144278"/>
                  <a:gd name="connsiteX1" fmla="*/ 0 w 144413"/>
                  <a:gd name="connsiteY1" fmla="*/ 72139 h 144278"/>
                  <a:gd name="connsiteX2" fmla="*/ 72207 w 144413"/>
                  <a:gd name="connsiteY2" fmla="*/ 144278 h 144278"/>
                  <a:gd name="connsiteX3" fmla="*/ 144413 w 144413"/>
                  <a:gd name="connsiteY3" fmla="*/ 72139 h 144278"/>
                  <a:gd name="connsiteX4" fmla="*/ 72207 w 144413"/>
                  <a:gd name="connsiteY4" fmla="*/ 0 h 144278"/>
                  <a:gd name="connsiteX5" fmla="*/ 72207 w 144413"/>
                  <a:gd name="connsiteY5" fmla="*/ 132149 h 144278"/>
                  <a:gd name="connsiteX6" fmla="*/ 12780 w 144413"/>
                  <a:gd name="connsiteY6" fmla="*/ 72778 h 144278"/>
                  <a:gd name="connsiteX7" fmla="*/ 72207 w 144413"/>
                  <a:gd name="connsiteY7" fmla="*/ 13407 h 144278"/>
                  <a:gd name="connsiteX8" fmla="*/ 131633 w 144413"/>
                  <a:gd name="connsiteY8" fmla="*/ 72778 h 144278"/>
                  <a:gd name="connsiteX9" fmla="*/ 72207 w 144413"/>
                  <a:gd name="connsiteY9" fmla="*/ 132149 h 144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413" h="144278">
                    <a:moveTo>
                      <a:pt x="72207" y="0"/>
                    </a:moveTo>
                    <a:cubicBezTo>
                      <a:pt x="32589" y="0"/>
                      <a:pt x="0" y="32559"/>
                      <a:pt x="0" y="72139"/>
                    </a:cubicBezTo>
                    <a:cubicBezTo>
                      <a:pt x="0" y="111720"/>
                      <a:pt x="32589" y="144278"/>
                      <a:pt x="72207" y="144278"/>
                    </a:cubicBezTo>
                    <a:cubicBezTo>
                      <a:pt x="111824" y="144278"/>
                      <a:pt x="144413" y="111720"/>
                      <a:pt x="144413" y="72139"/>
                    </a:cubicBezTo>
                    <a:cubicBezTo>
                      <a:pt x="144413" y="32559"/>
                      <a:pt x="112464" y="0"/>
                      <a:pt x="72207" y="0"/>
                    </a:cubicBezTo>
                    <a:close/>
                    <a:moveTo>
                      <a:pt x="72207" y="132149"/>
                    </a:moveTo>
                    <a:cubicBezTo>
                      <a:pt x="39618" y="132149"/>
                      <a:pt x="12780" y="105336"/>
                      <a:pt x="12780" y="72778"/>
                    </a:cubicBezTo>
                    <a:cubicBezTo>
                      <a:pt x="12780" y="40219"/>
                      <a:pt x="39618" y="13407"/>
                      <a:pt x="72207" y="13407"/>
                    </a:cubicBezTo>
                    <a:cubicBezTo>
                      <a:pt x="104795" y="13407"/>
                      <a:pt x="131633" y="40219"/>
                      <a:pt x="131633" y="72778"/>
                    </a:cubicBezTo>
                    <a:cubicBezTo>
                      <a:pt x="131633" y="105336"/>
                      <a:pt x="105434" y="132149"/>
                      <a:pt x="72207" y="132149"/>
                    </a:cubicBezTo>
                    <a:close/>
                  </a:path>
                </a:pathLst>
              </a:custGeom>
              <a:grpFill/>
              <a:ln w="6390" cap="flat">
                <a:noFill/>
                <a:prstDash val="solid"/>
                <a:miter/>
              </a:ln>
            </p:spPr>
            <p:txBody>
              <a:bodyPr rtlCol="0" anchor="ctr"/>
              <a:lstStyle/>
              <a:p>
                <a:endParaRPr lang="en-GB" dirty="0"/>
              </a:p>
            </p:txBody>
          </p:sp>
          <p:sp>
            <p:nvSpPr>
              <p:cNvPr id="260" name="Graphic 4">
                <a:extLst>
                  <a:ext uri="{FF2B5EF4-FFF2-40B4-BE49-F238E27FC236}">
                    <a16:creationId xmlns:a16="http://schemas.microsoft.com/office/drawing/2014/main" id="{4B946067-4092-4FEC-9BF4-D2278A84290C}"/>
                  </a:ext>
                </a:extLst>
              </p:cNvPr>
              <p:cNvSpPr/>
              <p:nvPr/>
            </p:nvSpPr>
            <p:spPr>
              <a:xfrm>
                <a:off x="8653617" y="4497332"/>
                <a:ext cx="212315" cy="260922"/>
              </a:xfrm>
              <a:custGeom>
                <a:avLst/>
                <a:gdLst>
                  <a:gd name="connsiteX0" fmla="*/ 72207 w 144413"/>
                  <a:gd name="connsiteY0" fmla="*/ 95121 h 177474"/>
                  <a:gd name="connsiteX1" fmla="*/ 78597 w 144413"/>
                  <a:gd name="connsiteY1" fmla="*/ 88738 h 177474"/>
                  <a:gd name="connsiteX2" fmla="*/ 72207 w 144413"/>
                  <a:gd name="connsiteY2" fmla="*/ 82354 h 177474"/>
                  <a:gd name="connsiteX3" fmla="*/ 12780 w 144413"/>
                  <a:gd name="connsiteY3" fmla="*/ 61286 h 177474"/>
                  <a:gd name="connsiteX4" fmla="*/ 12780 w 144413"/>
                  <a:gd name="connsiteY4" fmla="*/ 53626 h 177474"/>
                  <a:gd name="connsiteX5" fmla="*/ 72207 w 144413"/>
                  <a:gd name="connsiteY5" fmla="*/ 67670 h 177474"/>
                  <a:gd name="connsiteX6" fmla="*/ 144413 w 144413"/>
                  <a:gd name="connsiteY6" fmla="*/ 33835 h 177474"/>
                  <a:gd name="connsiteX7" fmla="*/ 72207 w 144413"/>
                  <a:gd name="connsiteY7" fmla="*/ 0 h 177474"/>
                  <a:gd name="connsiteX8" fmla="*/ 0 w 144413"/>
                  <a:gd name="connsiteY8" fmla="*/ 33835 h 177474"/>
                  <a:gd name="connsiteX9" fmla="*/ 0 w 144413"/>
                  <a:gd name="connsiteY9" fmla="*/ 143640 h 177474"/>
                  <a:gd name="connsiteX10" fmla="*/ 72207 w 144413"/>
                  <a:gd name="connsiteY10" fmla="*/ 177475 h 177474"/>
                  <a:gd name="connsiteX11" fmla="*/ 78597 w 144413"/>
                  <a:gd name="connsiteY11" fmla="*/ 171091 h 177474"/>
                  <a:gd name="connsiteX12" fmla="*/ 72207 w 144413"/>
                  <a:gd name="connsiteY12" fmla="*/ 164707 h 177474"/>
                  <a:gd name="connsiteX13" fmla="*/ 12780 w 144413"/>
                  <a:gd name="connsiteY13" fmla="*/ 143640 h 177474"/>
                  <a:gd name="connsiteX14" fmla="*/ 12780 w 144413"/>
                  <a:gd name="connsiteY14" fmla="*/ 135979 h 177474"/>
                  <a:gd name="connsiteX15" fmla="*/ 66456 w 144413"/>
                  <a:gd name="connsiteY15" fmla="*/ 150024 h 177474"/>
                  <a:gd name="connsiteX16" fmla="*/ 66456 w 144413"/>
                  <a:gd name="connsiteY16" fmla="*/ 150024 h 177474"/>
                  <a:gd name="connsiteX17" fmla="*/ 72845 w 144413"/>
                  <a:gd name="connsiteY17" fmla="*/ 143640 h 177474"/>
                  <a:gd name="connsiteX18" fmla="*/ 66456 w 144413"/>
                  <a:gd name="connsiteY18" fmla="*/ 137256 h 177474"/>
                  <a:gd name="connsiteX19" fmla="*/ 12141 w 144413"/>
                  <a:gd name="connsiteY19" fmla="*/ 116189 h 177474"/>
                  <a:gd name="connsiteX20" fmla="*/ 12141 w 144413"/>
                  <a:gd name="connsiteY20" fmla="*/ 108528 h 177474"/>
                  <a:gd name="connsiteX21" fmla="*/ 65817 w 144413"/>
                  <a:gd name="connsiteY21" fmla="*/ 122573 h 177474"/>
                  <a:gd name="connsiteX22" fmla="*/ 65817 w 144413"/>
                  <a:gd name="connsiteY22" fmla="*/ 122573 h 177474"/>
                  <a:gd name="connsiteX23" fmla="*/ 72207 w 144413"/>
                  <a:gd name="connsiteY23" fmla="*/ 116189 h 177474"/>
                  <a:gd name="connsiteX24" fmla="*/ 65817 w 144413"/>
                  <a:gd name="connsiteY24" fmla="*/ 109805 h 177474"/>
                  <a:gd name="connsiteX25" fmla="*/ 11502 w 144413"/>
                  <a:gd name="connsiteY25" fmla="*/ 88738 h 177474"/>
                  <a:gd name="connsiteX26" fmla="*/ 11502 w 144413"/>
                  <a:gd name="connsiteY26" fmla="*/ 81077 h 177474"/>
                  <a:gd name="connsiteX27" fmla="*/ 72207 w 144413"/>
                  <a:gd name="connsiteY27" fmla="*/ 95121 h 177474"/>
                  <a:gd name="connsiteX28" fmla="*/ 72207 w 144413"/>
                  <a:gd name="connsiteY28" fmla="*/ 12768 h 177474"/>
                  <a:gd name="connsiteX29" fmla="*/ 131633 w 144413"/>
                  <a:gd name="connsiteY29" fmla="*/ 33835 h 177474"/>
                  <a:gd name="connsiteX30" fmla="*/ 72207 w 144413"/>
                  <a:gd name="connsiteY30" fmla="*/ 54902 h 177474"/>
                  <a:gd name="connsiteX31" fmla="*/ 12780 w 144413"/>
                  <a:gd name="connsiteY31" fmla="*/ 33835 h 177474"/>
                  <a:gd name="connsiteX32" fmla="*/ 72207 w 144413"/>
                  <a:gd name="connsiteY32" fmla="*/ 12768 h 177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4413" h="177474">
                    <a:moveTo>
                      <a:pt x="72207" y="95121"/>
                    </a:moveTo>
                    <a:cubicBezTo>
                      <a:pt x="76040" y="95121"/>
                      <a:pt x="78597" y="92568"/>
                      <a:pt x="78597" y="88738"/>
                    </a:cubicBezTo>
                    <a:cubicBezTo>
                      <a:pt x="78597" y="84907"/>
                      <a:pt x="76040" y="82354"/>
                      <a:pt x="72207" y="82354"/>
                    </a:cubicBezTo>
                    <a:cubicBezTo>
                      <a:pt x="35145" y="82354"/>
                      <a:pt x="12780" y="70224"/>
                      <a:pt x="12780" y="61286"/>
                    </a:cubicBezTo>
                    <a:lnTo>
                      <a:pt x="12780" y="53626"/>
                    </a:lnTo>
                    <a:cubicBezTo>
                      <a:pt x="26838" y="62563"/>
                      <a:pt x="49842" y="67670"/>
                      <a:pt x="72207" y="67670"/>
                    </a:cubicBezTo>
                    <a:cubicBezTo>
                      <a:pt x="107351" y="67670"/>
                      <a:pt x="144413" y="55541"/>
                      <a:pt x="144413" y="33835"/>
                    </a:cubicBezTo>
                    <a:cubicBezTo>
                      <a:pt x="144413" y="12130"/>
                      <a:pt x="107351" y="0"/>
                      <a:pt x="72207" y="0"/>
                    </a:cubicBezTo>
                    <a:cubicBezTo>
                      <a:pt x="37062" y="0"/>
                      <a:pt x="0" y="12130"/>
                      <a:pt x="0" y="33835"/>
                    </a:cubicBezTo>
                    <a:lnTo>
                      <a:pt x="0" y="143640"/>
                    </a:lnTo>
                    <a:cubicBezTo>
                      <a:pt x="0" y="165345"/>
                      <a:pt x="37062" y="177475"/>
                      <a:pt x="72207" y="177475"/>
                    </a:cubicBezTo>
                    <a:cubicBezTo>
                      <a:pt x="76040" y="177475"/>
                      <a:pt x="78597" y="174921"/>
                      <a:pt x="78597" y="171091"/>
                    </a:cubicBezTo>
                    <a:cubicBezTo>
                      <a:pt x="78597" y="167260"/>
                      <a:pt x="76040" y="164707"/>
                      <a:pt x="72207" y="164707"/>
                    </a:cubicBezTo>
                    <a:cubicBezTo>
                      <a:pt x="35784" y="164707"/>
                      <a:pt x="12780" y="152577"/>
                      <a:pt x="12780" y="143640"/>
                    </a:cubicBezTo>
                    <a:lnTo>
                      <a:pt x="12780" y="135979"/>
                    </a:lnTo>
                    <a:cubicBezTo>
                      <a:pt x="24282" y="144278"/>
                      <a:pt x="43452" y="149385"/>
                      <a:pt x="66456" y="150024"/>
                    </a:cubicBezTo>
                    <a:cubicBezTo>
                      <a:pt x="66456" y="150024"/>
                      <a:pt x="66456" y="150024"/>
                      <a:pt x="66456" y="150024"/>
                    </a:cubicBezTo>
                    <a:cubicBezTo>
                      <a:pt x="69650" y="150024"/>
                      <a:pt x="72845" y="147470"/>
                      <a:pt x="72845" y="143640"/>
                    </a:cubicBezTo>
                    <a:cubicBezTo>
                      <a:pt x="72845" y="139809"/>
                      <a:pt x="70289" y="137256"/>
                      <a:pt x="66456" y="137256"/>
                    </a:cubicBezTo>
                    <a:cubicBezTo>
                      <a:pt x="31311" y="135979"/>
                      <a:pt x="12141" y="124488"/>
                      <a:pt x="12141" y="116189"/>
                    </a:cubicBezTo>
                    <a:lnTo>
                      <a:pt x="12141" y="108528"/>
                    </a:lnTo>
                    <a:cubicBezTo>
                      <a:pt x="23643" y="116827"/>
                      <a:pt x="42813" y="121934"/>
                      <a:pt x="65817" y="122573"/>
                    </a:cubicBezTo>
                    <a:cubicBezTo>
                      <a:pt x="65817" y="122573"/>
                      <a:pt x="65817" y="122573"/>
                      <a:pt x="65817" y="122573"/>
                    </a:cubicBezTo>
                    <a:cubicBezTo>
                      <a:pt x="69012" y="122573"/>
                      <a:pt x="72207" y="120019"/>
                      <a:pt x="72207" y="116189"/>
                    </a:cubicBezTo>
                    <a:cubicBezTo>
                      <a:pt x="72207" y="112358"/>
                      <a:pt x="69650" y="109805"/>
                      <a:pt x="65817" y="109805"/>
                    </a:cubicBezTo>
                    <a:cubicBezTo>
                      <a:pt x="30672" y="108528"/>
                      <a:pt x="11502" y="97037"/>
                      <a:pt x="11502" y="88738"/>
                    </a:cubicBezTo>
                    <a:lnTo>
                      <a:pt x="11502" y="81077"/>
                    </a:lnTo>
                    <a:cubicBezTo>
                      <a:pt x="26838" y="90014"/>
                      <a:pt x="49842" y="95121"/>
                      <a:pt x="72207" y="95121"/>
                    </a:cubicBezTo>
                    <a:close/>
                    <a:moveTo>
                      <a:pt x="72207" y="12768"/>
                    </a:moveTo>
                    <a:cubicBezTo>
                      <a:pt x="108629" y="12768"/>
                      <a:pt x="131633" y="25536"/>
                      <a:pt x="131633" y="33835"/>
                    </a:cubicBezTo>
                    <a:cubicBezTo>
                      <a:pt x="131633" y="42773"/>
                      <a:pt x="109269" y="54902"/>
                      <a:pt x="72207" y="54902"/>
                    </a:cubicBezTo>
                    <a:cubicBezTo>
                      <a:pt x="35145" y="54902"/>
                      <a:pt x="12780" y="42773"/>
                      <a:pt x="12780" y="33835"/>
                    </a:cubicBezTo>
                    <a:cubicBezTo>
                      <a:pt x="12780" y="24898"/>
                      <a:pt x="35784" y="12768"/>
                      <a:pt x="72207" y="12768"/>
                    </a:cubicBezTo>
                    <a:close/>
                  </a:path>
                </a:pathLst>
              </a:custGeom>
              <a:grpFill/>
              <a:ln w="6390" cap="flat">
                <a:noFill/>
                <a:prstDash val="solid"/>
                <a:miter/>
              </a:ln>
            </p:spPr>
            <p:txBody>
              <a:bodyPr rtlCol="0" anchor="ctr"/>
              <a:lstStyle/>
              <a:p>
                <a:endParaRPr lang="en-GB" dirty="0"/>
              </a:p>
            </p:txBody>
          </p:sp>
          <p:sp>
            <p:nvSpPr>
              <p:cNvPr id="261" name="Graphic 4">
                <a:extLst>
                  <a:ext uri="{FF2B5EF4-FFF2-40B4-BE49-F238E27FC236}">
                    <a16:creationId xmlns:a16="http://schemas.microsoft.com/office/drawing/2014/main" id="{A41201D9-1541-4586-AF48-D1B86DC8B390}"/>
                  </a:ext>
                </a:extLst>
              </p:cNvPr>
              <p:cNvSpPr/>
              <p:nvPr/>
            </p:nvSpPr>
            <p:spPr>
              <a:xfrm>
                <a:off x="8814262" y="4628733"/>
                <a:ext cx="110852" cy="130461"/>
              </a:xfrm>
              <a:custGeom>
                <a:avLst/>
                <a:gdLst>
                  <a:gd name="connsiteX0" fmla="*/ 42173 w 75400"/>
                  <a:gd name="connsiteY0" fmla="*/ 12768 h 88737"/>
                  <a:gd name="connsiteX1" fmla="*/ 46646 w 75400"/>
                  <a:gd name="connsiteY1" fmla="*/ 12768 h 88737"/>
                  <a:gd name="connsiteX2" fmla="*/ 62621 w 75400"/>
                  <a:gd name="connsiteY2" fmla="*/ 28728 h 88737"/>
                  <a:gd name="connsiteX3" fmla="*/ 69011 w 75400"/>
                  <a:gd name="connsiteY3" fmla="*/ 35112 h 88737"/>
                  <a:gd name="connsiteX4" fmla="*/ 75401 w 75400"/>
                  <a:gd name="connsiteY4" fmla="*/ 28728 h 88737"/>
                  <a:gd name="connsiteX5" fmla="*/ 46646 w 75400"/>
                  <a:gd name="connsiteY5" fmla="*/ 0 h 88737"/>
                  <a:gd name="connsiteX6" fmla="*/ 42173 w 75400"/>
                  <a:gd name="connsiteY6" fmla="*/ 0 h 88737"/>
                  <a:gd name="connsiteX7" fmla="*/ 13419 w 75400"/>
                  <a:gd name="connsiteY7" fmla="*/ 28728 h 88737"/>
                  <a:gd name="connsiteX8" fmla="*/ 13419 w 75400"/>
                  <a:gd name="connsiteY8" fmla="*/ 31282 h 88737"/>
                  <a:gd name="connsiteX9" fmla="*/ 6390 w 75400"/>
                  <a:gd name="connsiteY9" fmla="*/ 31282 h 88737"/>
                  <a:gd name="connsiteX10" fmla="*/ 0 w 75400"/>
                  <a:gd name="connsiteY10" fmla="*/ 37666 h 88737"/>
                  <a:gd name="connsiteX11" fmla="*/ 6390 w 75400"/>
                  <a:gd name="connsiteY11" fmla="*/ 44050 h 88737"/>
                  <a:gd name="connsiteX12" fmla="*/ 13419 w 75400"/>
                  <a:gd name="connsiteY12" fmla="*/ 44050 h 88737"/>
                  <a:gd name="connsiteX13" fmla="*/ 13419 w 75400"/>
                  <a:gd name="connsiteY13" fmla="*/ 49157 h 88737"/>
                  <a:gd name="connsiteX14" fmla="*/ 6390 w 75400"/>
                  <a:gd name="connsiteY14" fmla="*/ 49157 h 88737"/>
                  <a:gd name="connsiteX15" fmla="*/ 0 w 75400"/>
                  <a:gd name="connsiteY15" fmla="*/ 55541 h 88737"/>
                  <a:gd name="connsiteX16" fmla="*/ 6390 w 75400"/>
                  <a:gd name="connsiteY16" fmla="*/ 61925 h 88737"/>
                  <a:gd name="connsiteX17" fmla="*/ 13419 w 75400"/>
                  <a:gd name="connsiteY17" fmla="*/ 61925 h 88737"/>
                  <a:gd name="connsiteX18" fmla="*/ 42173 w 75400"/>
                  <a:gd name="connsiteY18" fmla="*/ 88738 h 88737"/>
                  <a:gd name="connsiteX19" fmla="*/ 46646 w 75400"/>
                  <a:gd name="connsiteY19" fmla="*/ 88738 h 88737"/>
                  <a:gd name="connsiteX20" fmla="*/ 75401 w 75400"/>
                  <a:gd name="connsiteY20" fmla="*/ 60010 h 88737"/>
                  <a:gd name="connsiteX21" fmla="*/ 69011 w 75400"/>
                  <a:gd name="connsiteY21" fmla="*/ 53626 h 88737"/>
                  <a:gd name="connsiteX22" fmla="*/ 62621 w 75400"/>
                  <a:gd name="connsiteY22" fmla="*/ 60010 h 88737"/>
                  <a:gd name="connsiteX23" fmla="*/ 46646 w 75400"/>
                  <a:gd name="connsiteY23" fmla="*/ 75970 h 88737"/>
                  <a:gd name="connsiteX24" fmla="*/ 42173 w 75400"/>
                  <a:gd name="connsiteY24" fmla="*/ 75970 h 88737"/>
                  <a:gd name="connsiteX25" fmla="*/ 26199 w 75400"/>
                  <a:gd name="connsiteY25" fmla="*/ 61925 h 88737"/>
                  <a:gd name="connsiteX26" fmla="*/ 46646 w 75400"/>
                  <a:gd name="connsiteY26" fmla="*/ 61925 h 88737"/>
                  <a:gd name="connsiteX27" fmla="*/ 53036 w 75400"/>
                  <a:gd name="connsiteY27" fmla="*/ 55541 h 88737"/>
                  <a:gd name="connsiteX28" fmla="*/ 46646 w 75400"/>
                  <a:gd name="connsiteY28" fmla="*/ 49157 h 88737"/>
                  <a:gd name="connsiteX29" fmla="*/ 26199 w 75400"/>
                  <a:gd name="connsiteY29" fmla="*/ 49157 h 88737"/>
                  <a:gd name="connsiteX30" fmla="*/ 26199 w 75400"/>
                  <a:gd name="connsiteY30" fmla="*/ 44050 h 88737"/>
                  <a:gd name="connsiteX31" fmla="*/ 46646 w 75400"/>
                  <a:gd name="connsiteY31" fmla="*/ 44050 h 88737"/>
                  <a:gd name="connsiteX32" fmla="*/ 53036 w 75400"/>
                  <a:gd name="connsiteY32" fmla="*/ 37666 h 88737"/>
                  <a:gd name="connsiteX33" fmla="*/ 46646 w 75400"/>
                  <a:gd name="connsiteY33" fmla="*/ 31282 h 88737"/>
                  <a:gd name="connsiteX34" fmla="*/ 26199 w 75400"/>
                  <a:gd name="connsiteY34" fmla="*/ 31282 h 88737"/>
                  <a:gd name="connsiteX35" fmla="*/ 26199 w 75400"/>
                  <a:gd name="connsiteY35" fmla="*/ 28728 h 88737"/>
                  <a:gd name="connsiteX36" fmla="*/ 42173 w 75400"/>
                  <a:gd name="connsiteY36" fmla="*/ 12768 h 88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5400" h="88737">
                    <a:moveTo>
                      <a:pt x="42173" y="12768"/>
                    </a:moveTo>
                    <a:lnTo>
                      <a:pt x="46646" y="12768"/>
                    </a:lnTo>
                    <a:cubicBezTo>
                      <a:pt x="55592" y="12768"/>
                      <a:pt x="62621" y="19790"/>
                      <a:pt x="62621" y="28728"/>
                    </a:cubicBezTo>
                    <a:cubicBezTo>
                      <a:pt x="62621" y="32558"/>
                      <a:pt x="65177" y="35112"/>
                      <a:pt x="69011" y="35112"/>
                    </a:cubicBezTo>
                    <a:cubicBezTo>
                      <a:pt x="72845" y="35112"/>
                      <a:pt x="75401" y="32558"/>
                      <a:pt x="75401" y="28728"/>
                    </a:cubicBezTo>
                    <a:cubicBezTo>
                      <a:pt x="75401" y="12768"/>
                      <a:pt x="62621" y="0"/>
                      <a:pt x="46646" y="0"/>
                    </a:cubicBezTo>
                    <a:lnTo>
                      <a:pt x="42173" y="0"/>
                    </a:lnTo>
                    <a:cubicBezTo>
                      <a:pt x="26199" y="0"/>
                      <a:pt x="13419" y="12768"/>
                      <a:pt x="13419" y="28728"/>
                    </a:cubicBezTo>
                    <a:lnTo>
                      <a:pt x="13419" y="31282"/>
                    </a:lnTo>
                    <a:lnTo>
                      <a:pt x="6390" y="31282"/>
                    </a:lnTo>
                    <a:cubicBezTo>
                      <a:pt x="2555" y="31282"/>
                      <a:pt x="0" y="33835"/>
                      <a:pt x="0" y="37666"/>
                    </a:cubicBezTo>
                    <a:cubicBezTo>
                      <a:pt x="0" y="41496"/>
                      <a:pt x="2555" y="44050"/>
                      <a:pt x="6390" y="44050"/>
                    </a:cubicBezTo>
                    <a:lnTo>
                      <a:pt x="13419" y="44050"/>
                    </a:lnTo>
                    <a:lnTo>
                      <a:pt x="13419" y="49157"/>
                    </a:lnTo>
                    <a:lnTo>
                      <a:pt x="6390" y="49157"/>
                    </a:lnTo>
                    <a:cubicBezTo>
                      <a:pt x="2555" y="49157"/>
                      <a:pt x="0" y="51710"/>
                      <a:pt x="0" y="55541"/>
                    </a:cubicBezTo>
                    <a:cubicBezTo>
                      <a:pt x="0" y="59371"/>
                      <a:pt x="2555" y="61925"/>
                      <a:pt x="6390" y="61925"/>
                    </a:cubicBezTo>
                    <a:lnTo>
                      <a:pt x="13419" y="61925"/>
                    </a:lnTo>
                    <a:cubicBezTo>
                      <a:pt x="14696" y="76608"/>
                      <a:pt x="26837" y="88738"/>
                      <a:pt x="42173" y="88738"/>
                    </a:cubicBezTo>
                    <a:lnTo>
                      <a:pt x="46646" y="88738"/>
                    </a:lnTo>
                    <a:cubicBezTo>
                      <a:pt x="62621" y="88738"/>
                      <a:pt x="75401" y="75970"/>
                      <a:pt x="75401" y="60010"/>
                    </a:cubicBezTo>
                    <a:cubicBezTo>
                      <a:pt x="75401" y="56179"/>
                      <a:pt x="72845" y="53626"/>
                      <a:pt x="69011" y="53626"/>
                    </a:cubicBezTo>
                    <a:cubicBezTo>
                      <a:pt x="65177" y="53626"/>
                      <a:pt x="62621" y="56179"/>
                      <a:pt x="62621" y="60010"/>
                    </a:cubicBezTo>
                    <a:cubicBezTo>
                      <a:pt x="62621" y="68947"/>
                      <a:pt x="55592" y="75970"/>
                      <a:pt x="46646" y="75970"/>
                    </a:cubicBezTo>
                    <a:lnTo>
                      <a:pt x="42173" y="75970"/>
                    </a:lnTo>
                    <a:cubicBezTo>
                      <a:pt x="33866" y="75970"/>
                      <a:pt x="27476" y="69586"/>
                      <a:pt x="26199" y="61925"/>
                    </a:cubicBezTo>
                    <a:lnTo>
                      <a:pt x="46646" y="61925"/>
                    </a:lnTo>
                    <a:cubicBezTo>
                      <a:pt x="50480" y="61925"/>
                      <a:pt x="53036" y="59371"/>
                      <a:pt x="53036" y="55541"/>
                    </a:cubicBezTo>
                    <a:cubicBezTo>
                      <a:pt x="53036" y="51710"/>
                      <a:pt x="50480" y="49157"/>
                      <a:pt x="46646" y="49157"/>
                    </a:cubicBezTo>
                    <a:lnTo>
                      <a:pt x="26199" y="49157"/>
                    </a:lnTo>
                    <a:lnTo>
                      <a:pt x="26199" y="44050"/>
                    </a:lnTo>
                    <a:lnTo>
                      <a:pt x="46646" y="44050"/>
                    </a:lnTo>
                    <a:cubicBezTo>
                      <a:pt x="50480" y="44050"/>
                      <a:pt x="53036" y="41496"/>
                      <a:pt x="53036" y="37666"/>
                    </a:cubicBezTo>
                    <a:cubicBezTo>
                      <a:pt x="53036" y="33835"/>
                      <a:pt x="50480" y="31282"/>
                      <a:pt x="46646" y="31282"/>
                    </a:cubicBezTo>
                    <a:lnTo>
                      <a:pt x="26199" y="31282"/>
                    </a:lnTo>
                    <a:lnTo>
                      <a:pt x="26199" y="28728"/>
                    </a:lnTo>
                    <a:cubicBezTo>
                      <a:pt x="26199" y="19790"/>
                      <a:pt x="33227" y="12768"/>
                      <a:pt x="42173" y="12768"/>
                    </a:cubicBezTo>
                    <a:close/>
                  </a:path>
                </a:pathLst>
              </a:custGeom>
              <a:grpFill/>
              <a:ln w="6390" cap="flat">
                <a:noFill/>
                <a:prstDash val="solid"/>
                <a:miter/>
              </a:ln>
            </p:spPr>
            <p:txBody>
              <a:bodyPr rtlCol="0" anchor="ctr"/>
              <a:lstStyle/>
              <a:p>
                <a:endParaRPr lang="en-GB" dirty="0"/>
              </a:p>
            </p:txBody>
          </p:sp>
        </p:grpSp>
        <p:sp>
          <p:nvSpPr>
            <p:cNvPr id="240" name="TextBox 239">
              <a:extLst>
                <a:ext uri="{FF2B5EF4-FFF2-40B4-BE49-F238E27FC236}">
                  <a16:creationId xmlns:a16="http://schemas.microsoft.com/office/drawing/2014/main" id="{444E648B-EBFA-4B5C-A9BE-8141C48FF9AA}"/>
                </a:ext>
              </a:extLst>
            </p:cNvPr>
            <p:cNvSpPr txBox="1"/>
            <p:nvPr/>
          </p:nvSpPr>
          <p:spPr>
            <a:xfrm>
              <a:off x="7675356" y="4560567"/>
              <a:ext cx="5231017" cy="639919"/>
            </a:xfrm>
            <a:prstGeom prst="rect">
              <a:avLst/>
            </a:prstGeom>
            <a:noFill/>
          </p:spPr>
          <p:txBody>
            <a:bodyPr wrap="square">
              <a:spAutoFit/>
            </a:bodyPr>
            <a:lstStyle/>
            <a:p>
              <a:pPr>
                <a:spcAft>
                  <a:spcPts val="600"/>
                </a:spcAft>
              </a:pPr>
              <a:r>
                <a:rPr lang="en-GB" sz="1800" b="1" dirty="0">
                  <a:solidFill>
                    <a:srgbClr val="00A28A"/>
                  </a:solidFill>
                  <a:latin typeface="Open Sans Extrabold" panose="020B0906030804020204" pitchFamily="34" charset="0"/>
                  <a:ea typeface="Open Sans Extrabold" panose="020B0906030804020204" pitchFamily="34" charset="0"/>
                  <a:cs typeface="Open Sans Extrabold" panose="020B0906030804020204" pitchFamily="34" charset="0"/>
                </a:rPr>
                <a:t>79 M€</a:t>
              </a:r>
            </a:p>
            <a:p>
              <a:pPr>
                <a:lnSpc>
                  <a:spcPts val="1550"/>
                </a:lnSpc>
              </a:pPr>
              <a:r>
                <a:rPr lang="en-GB"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Budget </a:t>
              </a: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for works to improve and preserve green areas</a:t>
              </a:r>
              <a:endParaRPr lang="en-GB"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5" name="Group 14">
            <a:extLst>
              <a:ext uri="{FF2B5EF4-FFF2-40B4-BE49-F238E27FC236}">
                <a16:creationId xmlns:a16="http://schemas.microsoft.com/office/drawing/2014/main" id="{4E5C2E89-F369-4050-BE4F-9536C393C834}"/>
              </a:ext>
            </a:extLst>
          </p:cNvPr>
          <p:cNvGrpSpPr/>
          <p:nvPr/>
        </p:nvGrpSpPr>
        <p:grpSpPr>
          <a:xfrm>
            <a:off x="7203182" y="5454368"/>
            <a:ext cx="3902916" cy="639919"/>
            <a:chOff x="7203182" y="5555999"/>
            <a:chExt cx="3902916" cy="639919"/>
          </a:xfrm>
        </p:grpSpPr>
        <p:grpSp>
          <p:nvGrpSpPr>
            <p:cNvPr id="14" name="Group 13">
              <a:extLst>
                <a:ext uri="{FF2B5EF4-FFF2-40B4-BE49-F238E27FC236}">
                  <a16:creationId xmlns:a16="http://schemas.microsoft.com/office/drawing/2014/main" id="{57DFFA13-041A-4DEF-8804-7125BA9FA03E}"/>
                </a:ext>
              </a:extLst>
            </p:cNvPr>
            <p:cNvGrpSpPr/>
            <p:nvPr/>
          </p:nvGrpSpPr>
          <p:grpSpPr>
            <a:xfrm>
              <a:off x="7203182" y="5728144"/>
              <a:ext cx="315958" cy="260922"/>
              <a:chOff x="4827971" y="5684602"/>
              <a:chExt cx="315958" cy="260922"/>
            </a:xfrm>
          </p:grpSpPr>
          <p:sp>
            <p:nvSpPr>
              <p:cNvPr id="264" name="Graphic 4">
                <a:extLst>
                  <a:ext uri="{FF2B5EF4-FFF2-40B4-BE49-F238E27FC236}">
                    <a16:creationId xmlns:a16="http://schemas.microsoft.com/office/drawing/2014/main" id="{6F2BE95B-3B9C-4DF5-AC46-67FBC09CFEAE}"/>
                  </a:ext>
                </a:extLst>
              </p:cNvPr>
              <p:cNvSpPr/>
              <p:nvPr/>
            </p:nvSpPr>
            <p:spPr>
              <a:xfrm>
                <a:off x="4827971" y="5748242"/>
                <a:ext cx="130067" cy="182735"/>
              </a:xfrm>
              <a:custGeom>
                <a:avLst/>
                <a:gdLst>
                  <a:gd name="connsiteX0" fmla="*/ 45369 w 90751"/>
                  <a:gd name="connsiteY0" fmla="*/ 0 h 128317"/>
                  <a:gd name="connsiteX1" fmla="*/ 0 w 90751"/>
                  <a:gd name="connsiteY1" fmla="*/ 45326 h 128317"/>
                  <a:gd name="connsiteX2" fmla="*/ 40257 w 90751"/>
                  <a:gd name="connsiteY2" fmla="*/ 125765 h 128317"/>
                  <a:gd name="connsiteX3" fmla="*/ 45369 w 90751"/>
                  <a:gd name="connsiteY3" fmla="*/ 128318 h 128317"/>
                  <a:gd name="connsiteX4" fmla="*/ 50481 w 90751"/>
                  <a:gd name="connsiteY4" fmla="*/ 125765 h 128317"/>
                  <a:gd name="connsiteX5" fmla="*/ 90737 w 90751"/>
                  <a:gd name="connsiteY5" fmla="*/ 45326 h 128317"/>
                  <a:gd name="connsiteX6" fmla="*/ 45369 w 90751"/>
                  <a:gd name="connsiteY6" fmla="*/ 0 h 128317"/>
                  <a:gd name="connsiteX7" fmla="*/ 45369 w 90751"/>
                  <a:gd name="connsiteY7" fmla="*/ 110443 h 128317"/>
                  <a:gd name="connsiteX8" fmla="*/ 12780 w 90751"/>
                  <a:gd name="connsiteY8" fmla="*/ 45326 h 128317"/>
                  <a:gd name="connsiteX9" fmla="*/ 44091 w 90751"/>
                  <a:gd name="connsiteY9" fmla="*/ 11491 h 128317"/>
                  <a:gd name="connsiteX10" fmla="*/ 77957 w 90751"/>
                  <a:gd name="connsiteY10" fmla="*/ 42773 h 128317"/>
                  <a:gd name="connsiteX11" fmla="*/ 77957 w 90751"/>
                  <a:gd name="connsiteY11" fmla="*/ 45965 h 128317"/>
                  <a:gd name="connsiteX12" fmla="*/ 45369 w 90751"/>
                  <a:gd name="connsiteY12" fmla="*/ 110443 h 128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751" h="128317">
                    <a:moveTo>
                      <a:pt x="45369" y="0"/>
                    </a:moveTo>
                    <a:cubicBezTo>
                      <a:pt x="20448" y="0"/>
                      <a:pt x="0" y="20429"/>
                      <a:pt x="0" y="45326"/>
                    </a:cubicBezTo>
                    <a:cubicBezTo>
                      <a:pt x="0" y="68309"/>
                      <a:pt x="35784" y="120019"/>
                      <a:pt x="40257" y="125765"/>
                    </a:cubicBezTo>
                    <a:cubicBezTo>
                      <a:pt x="41535" y="127680"/>
                      <a:pt x="43452" y="128318"/>
                      <a:pt x="45369" y="128318"/>
                    </a:cubicBezTo>
                    <a:cubicBezTo>
                      <a:pt x="47286" y="128318"/>
                      <a:pt x="49203" y="127041"/>
                      <a:pt x="50481" y="125765"/>
                    </a:cubicBezTo>
                    <a:cubicBezTo>
                      <a:pt x="54314" y="120019"/>
                      <a:pt x="90737" y="68309"/>
                      <a:pt x="90737" y="45326"/>
                    </a:cubicBezTo>
                    <a:cubicBezTo>
                      <a:pt x="91376" y="19790"/>
                      <a:pt x="70928" y="0"/>
                      <a:pt x="45369" y="0"/>
                    </a:cubicBezTo>
                    <a:close/>
                    <a:moveTo>
                      <a:pt x="45369" y="110443"/>
                    </a:moveTo>
                    <a:cubicBezTo>
                      <a:pt x="31311" y="89376"/>
                      <a:pt x="12780" y="57456"/>
                      <a:pt x="12780" y="45326"/>
                    </a:cubicBezTo>
                    <a:cubicBezTo>
                      <a:pt x="12141" y="27451"/>
                      <a:pt x="26199" y="12130"/>
                      <a:pt x="44091" y="11491"/>
                    </a:cubicBezTo>
                    <a:cubicBezTo>
                      <a:pt x="61982" y="10853"/>
                      <a:pt x="77318" y="24898"/>
                      <a:pt x="77957" y="42773"/>
                    </a:cubicBezTo>
                    <a:cubicBezTo>
                      <a:pt x="77957" y="44050"/>
                      <a:pt x="77957" y="44688"/>
                      <a:pt x="77957" y="45965"/>
                    </a:cubicBezTo>
                    <a:cubicBezTo>
                      <a:pt x="78596" y="57456"/>
                      <a:pt x="60066" y="89376"/>
                      <a:pt x="45369" y="110443"/>
                    </a:cubicBezTo>
                    <a:close/>
                  </a:path>
                </a:pathLst>
              </a:custGeom>
              <a:solidFill>
                <a:srgbClr val="00A28A"/>
              </a:solidFill>
              <a:ln w="6390" cap="flat">
                <a:noFill/>
                <a:prstDash val="solid"/>
                <a:miter/>
              </a:ln>
            </p:spPr>
            <p:txBody>
              <a:bodyPr rtlCol="0" anchor="ctr"/>
              <a:lstStyle/>
              <a:p>
                <a:endParaRPr lang="en-GB" dirty="0"/>
              </a:p>
            </p:txBody>
          </p:sp>
          <p:sp>
            <p:nvSpPr>
              <p:cNvPr id="265" name="Graphic 4">
                <a:extLst>
                  <a:ext uri="{FF2B5EF4-FFF2-40B4-BE49-F238E27FC236}">
                    <a16:creationId xmlns:a16="http://schemas.microsoft.com/office/drawing/2014/main" id="{5194AD3B-627F-4939-BD15-17E39A329895}"/>
                  </a:ext>
                </a:extLst>
              </p:cNvPr>
              <p:cNvSpPr/>
              <p:nvPr/>
            </p:nvSpPr>
            <p:spPr>
              <a:xfrm>
                <a:off x="4858189" y="5779153"/>
                <a:ext cx="69638" cy="69094"/>
              </a:xfrm>
              <a:custGeom>
                <a:avLst/>
                <a:gdLst>
                  <a:gd name="connsiteX0" fmla="*/ 24282 w 48588"/>
                  <a:gd name="connsiteY0" fmla="*/ 0 h 48518"/>
                  <a:gd name="connsiteX1" fmla="*/ 0 w 48588"/>
                  <a:gd name="connsiteY1" fmla="*/ 24259 h 48518"/>
                  <a:gd name="connsiteX2" fmla="*/ 24282 w 48588"/>
                  <a:gd name="connsiteY2" fmla="*/ 48518 h 48518"/>
                  <a:gd name="connsiteX3" fmla="*/ 48564 w 48588"/>
                  <a:gd name="connsiteY3" fmla="*/ 24259 h 48518"/>
                  <a:gd name="connsiteX4" fmla="*/ 48564 w 48588"/>
                  <a:gd name="connsiteY4" fmla="*/ 24259 h 48518"/>
                  <a:gd name="connsiteX5" fmla="*/ 24282 w 48588"/>
                  <a:gd name="connsiteY5" fmla="*/ 0 h 48518"/>
                  <a:gd name="connsiteX6" fmla="*/ 24282 w 48588"/>
                  <a:gd name="connsiteY6" fmla="*/ 0 h 48518"/>
                  <a:gd name="connsiteX7" fmla="*/ 24282 w 48588"/>
                  <a:gd name="connsiteY7" fmla="*/ 35750 h 48518"/>
                  <a:gd name="connsiteX8" fmla="*/ 12780 w 48588"/>
                  <a:gd name="connsiteY8" fmla="*/ 24259 h 48518"/>
                  <a:gd name="connsiteX9" fmla="*/ 24282 w 48588"/>
                  <a:gd name="connsiteY9" fmla="*/ 12768 h 48518"/>
                  <a:gd name="connsiteX10" fmla="*/ 35784 w 48588"/>
                  <a:gd name="connsiteY10" fmla="*/ 24259 h 48518"/>
                  <a:gd name="connsiteX11" fmla="*/ 35784 w 48588"/>
                  <a:gd name="connsiteY11" fmla="*/ 24259 h 48518"/>
                  <a:gd name="connsiteX12" fmla="*/ 24282 w 48588"/>
                  <a:gd name="connsiteY12" fmla="*/ 35750 h 48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588" h="48518">
                    <a:moveTo>
                      <a:pt x="24282" y="0"/>
                    </a:moveTo>
                    <a:cubicBezTo>
                      <a:pt x="10863" y="0"/>
                      <a:pt x="0" y="10852"/>
                      <a:pt x="0" y="24259"/>
                    </a:cubicBezTo>
                    <a:cubicBezTo>
                      <a:pt x="0" y="37665"/>
                      <a:pt x="10863" y="48518"/>
                      <a:pt x="24282" y="48518"/>
                    </a:cubicBezTo>
                    <a:cubicBezTo>
                      <a:pt x="37701" y="48518"/>
                      <a:pt x="48564" y="37665"/>
                      <a:pt x="48564" y="24259"/>
                    </a:cubicBezTo>
                    <a:cubicBezTo>
                      <a:pt x="48564" y="24259"/>
                      <a:pt x="48564" y="24259"/>
                      <a:pt x="48564" y="24259"/>
                    </a:cubicBezTo>
                    <a:cubicBezTo>
                      <a:pt x="49202" y="10852"/>
                      <a:pt x="37701" y="0"/>
                      <a:pt x="24282" y="0"/>
                    </a:cubicBezTo>
                    <a:cubicBezTo>
                      <a:pt x="24282" y="0"/>
                      <a:pt x="24282" y="0"/>
                      <a:pt x="24282" y="0"/>
                    </a:cubicBezTo>
                    <a:close/>
                    <a:moveTo>
                      <a:pt x="24282" y="35750"/>
                    </a:moveTo>
                    <a:cubicBezTo>
                      <a:pt x="17892" y="35750"/>
                      <a:pt x="12780" y="30643"/>
                      <a:pt x="12780" y="24259"/>
                    </a:cubicBezTo>
                    <a:cubicBezTo>
                      <a:pt x="12780" y="17875"/>
                      <a:pt x="17892" y="12768"/>
                      <a:pt x="24282" y="12768"/>
                    </a:cubicBezTo>
                    <a:cubicBezTo>
                      <a:pt x="30672" y="12768"/>
                      <a:pt x="35784" y="17875"/>
                      <a:pt x="35784" y="24259"/>
                    </a:cubicBezTo>
                    <a:lnTo>
                      <a:pt x="35784" y="24259"/>
                    </a:lnTo>
                    <a:cubicBezTo>
                      <a:pt x="36423" y="30643"/>
                      <a:pt x="30672" y="35750"/>
                      <a:pt x="24282" y="35750"/>
                    </a:cubicBezTo>
                    <a:close/>
                  </a:path>
                </a:pathLst>
              </a:custGeom>
              <a:solidFill>
                <a:srgbClr val="00A28A"/>
              </a:solidFill>
              <a:ln w="6390" cap="flat">
                <a:noFill/>
                <a:prstDash val="solid"/>
                <a:miter/>
              </a:ln>
            </p:spPr>
            <p:txBody>
              <a:bodyPr rtlCol="0" anchor="ctr"/>
              <a:lstStyle/>
              <a:p>
                <a:endParaRPr lang="en-GB" dirty="0"/>
              </a:p>
            </p:txBody>
          </p:sp>
          <p:sp>
            <p:nvSpPr>
              <p:cNvPr id="266" name="Graphic 4">
                <a:extLst>
                  <a:ext uri="{FF2B5EF4-FFF2-40B4-BE49-F238E27FC236}">
                    <a16:creationId xmlns:a16="http://schemas.microsoft.com/office/drawing/2014/main" id="{2B4ED173-CFBA-4FC7-AFE7-4504ECD8F6F0}"/>
                  </a:ext>
                </a:extLst>
              </p:cNvPr>
              <p:cNvSpPr/>
              <p:nvPr/>
            </p:nvSpPr>
            <p:spPr>
              <a:xfrm>
                <a:off x="4882003" y="5684602"/>
                <a:ext cx="261926" cy="260922"/>
              </a:xfrm>
              <a:custGeom>
                <a:avLst/>
                <a:gdLst>
                  <a:gd name="connsiteX0" fmla="*/ 158470 w 182752"/>
                  <a:gd name="connsiteY0" fmla="*/ 0 h 183220"/>
                  <a:gd name="connsiteX1" fmla="*/ 24282 w 182752"/>
                  <a:gd name="connsiteY1" fmla="*/ 0 h 183220"/>
                  <a:gd name="connsiteX2" fmla="*/ 0 w 182752"/>
                  <a:gd name="connsiteY2" fmla="*/ 24259 h 183220"/>
                  <a:gd name="connsiteX3" fmla="*/ 0 w 182752"/>
                  <a:gd name="connsiteY3" fmla="*/ 30643 h 183220"/>
                  <a:gd name="connsiteX4" fmla="*/ 6390 w 182752"/>
                  <a:gd name="connsiteY4" fmla="*/ 37027 h 183220"/>
                  <a:gd name="connsiteX5" fmla="*/ 12780 w 182752"/>
                  <a:gd name="connsiteY5" fmla="*/ 30643 h 183220"/>
                  <a:gd name="connsiteX6" fmla="*/ 12780 w 182752"/>
                  <a:gd name="connsiteY6" fmla="*/ 24259 h 183220"/>
                  <a:gd name="connsiteX7" fmla="*/ 24282 w 182752"/>
                  <a:gd name="connsiteY7" fmla="*/ 12768 h 183220"/>
                  <a:gd name="connsiteX8" fmla="*/ 113741 w 182752"/>
                  <a:gd name="connsiteY8" fmla="*/ 12768 h 183220"/>
                  <a:gd name="connsiteX9" fmla="*/ 71567 w 182752"/>
                  <a:gd name="connsiteY9" fmla="*/ 170452 h 183220"/>
                  <a:gd name="connsiteX10" fmla="*/ 24282 w 182752"/>
                  <a:gd name="connsiteY10" fmla="*/ 170452 h 183220"/>
                  <a:gd name="connsiteX11" fmla="*/ 17892 w 182752"/>
                  <a:gd name="connsiteY11" fmla="*/ 176836 h 183220"/>
                  <a:gd name="connsiteX12" fmla="*/ 24282 w 182752"/>
                  <a:gd name="connsiteY12" fmla="*/ 183220 h 183220"/>
                  <a:gd name="connsiteX13" fmla="*/ 158470 w 182752"/>
                  <a:gd name="connsiteY13" fmla="*/ 183220 h 183220"/>
                  <a:gd name="connsiteX14" fmla="*/ 182752 w 182752"/>
                  <a:gd name="connsiteY14" fmla="*/ 158961 h 183220"/>
                  <a:gd name="connsiteX15" fmla="*/ 182752 w 182752"/>
                  <a:gd name="connsiteY15" fmla="*/ 24898 h 183220"/>
                  <a:gd name="connsiteX16" fmla="*/ 158470 w 182752"/>
                  <a:gd name="connsiteY16" fmla="*/ 0 h 183220"/>
                  <a:gd name="connsiteX17" fmla="*/ 158470 w 182752"/>
                  <a:gd name="connsiteY17" fmla="*/ 0 h 183220"/>
                  <a:gd name="connsiteX18" fmla="*/ 158470 w 182752"/>
                  <a:gd name="connsiteY18" fmla="*/ 12768 h 183220"/>
                  <a:gd name="connsiteX19" fmla="*/ 169972 w 182752"/>
                  <a:gd name="connsiteY19" fmla="*/ 24259 h 183220"/>
                  <a:gd name="connsiteX20" fmla="*/ 169972 w 182752"/>
                  <a:gd name="connsiteY20" fmla="*/ 24259 h 183220"/>
                  <a:gd name="connsiteX21" fmla="*/ 169972 w 182752"/>
                  <a:gd name="connsiteY21" fmla="*/ 137256 h 183220"/>
                  <a:gd name="connsiteX22" fmla="*/ 102878 w 182752"/>
                  <a:gd name="connsiteY22" fmla="*/ 100229 h 183220"/>
                  <a:gd name="connsiteX23" fmla="*/ 126521 w 182752"/>
                  <a:gd name="connsiteY23" fmla="*/ 12768 h 183220"/>
                  <a:gd name="connsiteX24" fmla="*/ 158470 w 182752"/>
                  <a:gd name="connsiteY24" fmla="*/ 12768 h 183220"/>
                  <a:gd name="connsiteX25" fmla="*/ 158470 w 182752"/>
                  <a:gd name="connsiteY25" fmla="*/ 170452 h 183220"/>
                  <a:gd name="connsiteX26" fmla="*/ 84347 w 182752"/>
                  <a:gd name="connsiteY26" fmla="*/ 170452 h 183220"/>
                  <a:gd name="connsiteX27" fmla="*/ 99683 w 182752"/>
                  <a:gd name="connsiteY27" fmla="*/ 112997 h 183220"/>
                  <a:gd name="connsiteX28" fmla="*/ 169972 w 182752"/>
                  <a:gd name="connsiteY28" fmla="*/ 151939 h 183220"/>
                  <a:gd name="connsiteX29" fmla="*/ 169972 w 182752"/>
                  <a:gd name="connsiteY29" fmla="*/ 158961 h 183220"/>
                  <a:gd name="connsiteX30" fmla="*/ 158470 w 182752"/>
                  <a:gd name="connsiteY30" fmla="*/ 170452 h 183220"/>
                  <a:gd name="connsiteX31" fmla="*/ 158470 w 182752"/>
                  <a:gd name="connsiteY31" fmla="*/ 170452 h 183220"/>
                  <a:gd name="connsiteX32" fmla="*/ 158470 w 182752"/>
                  <a:gd name="connsiteY32" fmla="*/ 170452 h 183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82752" h="183220">
                    <a:moveTo>
                      <a:pt x="158470" y="0"/>
                    </a:moveTo>
                    <a:lnTo>
                      <a:pt x="24282" y="0"/>
                    </a:lnTo>
                    <a:cubicBezTo>
                      <a:pt x="10863" y="0"/>
                      <a:pt x="0" y="10853"/>
                      <a:pt x="0" y="24259"/>
                    </a:cubicBezTo>
                    <a:lnTo>
                      <a:pt x="0" y="30643"/>
                    </a:lnTo>
                    <a:cubicBezTo>
                      <a:pt x="0" y="34474"/>
                      <a:pt x="2556" y="37027"/>
                      <a:pt x="6390" y="37027"/>
                    </a:cubicBezTo>
                    <a:cubicBezTo>
                      <a:pt x="10224" y="37027"/>
                      <a:pt x="12780" y="34474"/>
                      <a:pt x="12780" y="30643"/>
                    </a:cubicBezTo>
                    <a:lnTo>
                      <a:pt x="12780" y="24259"/>
                    </a:lnTo>
                    <a:cubicBezTo>
                      <a:pt x="12780" y="17875"/>
                      <a:pt x="17892" y="12768"/>
                      <a:pt x="24282" y="12768"/>
                    </a:cubicBezTo>
                    <a:lnTo>
                      <a:pt x="113741" y="12768"/>
                    </a:lnTo>
                    <a:lnTo>
                      <a:pt x="71567" y="170452"/>
                    </a:lnTo>
                    <a:lnTo>
                      <a:pt x="24282" y="170452"/>
                    </a:lnTo>
                    <a:cubicBezTo>
                      <a:pt x="20448" y="170452"/>
                      <a:pt x="17892" y="173006"/>
                      <a:pt x="17892" y="176836"/>
                    </a:cubicBezTo>
                    <a:cubicBezTo>
                      <a:pt x="17892" y="180667"/>
                      <a:pt x="20448" y="183220"/>
                      <a:pt x="24282" y="183220"/>
                    </a:cubicBezTo>
                    <a:lnTo>
                      <a:pt x="158470" y="183220"/>
                    </a:lnTo>
                    <a:cubicBezTo>
                      <a:pt x="171889" y="183220"/>
                      <a:pt x="182752" y="172368"/>
                      <a:pt x="182752" y="158961"/>
                    </a:cubicBezTo>
                    <a:lnTo>
                      <a:pt x="182752" y="24898"/>
                    </a:lnTo>
                    <a:cubicBezTo>
                      <a:pt x="182752" y="11491"/>
                      <a:pt x="171889" y="0"/>
                      <a:pt x="158470" y="0"/>
                    </a:cubicBezTo>
                    <a:cubicBezTo>
                      <a:pt x="158470" y="0"/>
                      <a:pt x="158470" y="0"/>
                      <a:pt x="158470" y="0"/>
                    </a:cubicBezTo>
                    <a:close/>
                    <a:moveTo>
                      <a:pt x="158470" y="12768"/>
                    </a:moveTo>
                    <a:cubicBezTo>
                      <a:pt x="164860" y="12768"/>
                      <a:pt x="169972" y="17875"/>
                      <a:pt x="169972" y="24259"/>
                    </a:cubicBezTo>
                    <a:lnTo>
                      <a:pt x="169972" y="24259"/>
                    </a:lnTo>
                    <a:lnTo>
                      <a:pt x="169972" y="137256"/>
                    </a:lnTo>
                    <a:lnTo>
                      <a:pt x="102878" y="100229"/>
                    </a:lnTo>
                    <a:lnTo>
                      <a:pt x="126521" y="12768"/>
                    </a:lnTo>
                    <a:lnTo>
                      <a:pt x="158470" y="12768"/>
                    </a:lnTo>
                    <a:close/>
                    <a:moveTo>
                      <a:pt x="158470" y="170452"/>
                    </a:moveTo>
                    <a:lnTo>
                      <a:pt x="84347" y="170452"/>
                    </a:lnTo>
                    <a:lnTo>
                      <a:pt x="99683" y="112997"/>
                    </a:lnTo>
                    <a:lnTo>
                      <a:pt x="169972" y="151939"/>
                    </a:lnTo>
                    <a:lnTo>
                      <a:pt x="169972" y="158961"/>
                    </a:lnTo>
                    <a:cubicBezTo>
                      <a:pt x="169972" y="165345"/>
                      <a:pt x="164860" y="170452"/>
                      <a:pt x="158470" y="170452"/>
                    </a:cubicBezTo>
                    <a:cubicBezTo>
                      <a:pt x="158470" y="170452"/>
                      <a:pt x="158470" y="170452"/>
                      <a:pt x="158470" y="170452"/>
                    </a:cubicBezTo>
                    <a:lnTo>
                      <a:pt x="158470" y="170452"/>
                    </a:lnTo>
                    <a:close/>
                  </a:path>
                </a:pathLst>
              </a:custGeom>
              <a:solidFill>
                <a:srgbClr val="00A28A"/>
              </a:solidFill>
              <a:ln w="6390" cap="flat">
                <a:noFill/>
                <a:prstDash val="solid"/>
                <a:miter/>
              </a:ln>
            </p:spPr>
            <p:txBody>
              <a:bodyPr rtlCol="0" anchor="ctr"/>
              <a:lstStyle/>
              <a:p>
                <a:endParaRPr lang="en-GB" dirty="0"/>
              </a:p>
            </p:txBody>
          </p:sp>
        </p:grpSp>
        <p:sp>
          <p:nvSpPr>
            <p:cNvPr id="241" name="TextBox 240">
              <a:extLst>
                <a:ext uri="{FF2B5EF4-FFF2-40B4-BE49-F238E27FC236}">
                  <a16:creationId xmlns:a16="http://schemas.microsoft.com/office/drawing/2014/main" id="{47828D99-0AAD-443E-9973-7E2FF5F9AFE0}"/>
                </a:ext>
              </a:extLst>
            </p:cNvPr>
            <p:cNvSpPr txBox="1"/>
            <p:nvPr/>
          </p:nvSpPr>
          <p:spPr>
            <a:xfrm>
              <a:off x="7675356" y="5555999"/>
              <a:ext cx="3430742" cy="639919"/>
            </a:xfrm>
            <a:prstGeom prst="rect">
              <a:avLst/>
            </a:prstGeom>
            <a:noFill/>
          </p:spPr>
          <p:txBody>
            <a:bodyPr wrap="square">
              <a:spAutoFit/>
            </a:bodyPr>
            <a:lstStyle/>
            <a:p>
              <a:pPr>
                <a:spcAft>
                  <a:spcPts val="600"/>
                </a:spcAft>
              </a:pPr>
              <a:r>
                <a:rPr lang="en-GB" sz="1800" b="1" dirty="0">
                  <a:solidFill>
                    <a:srgbClr val="00A28A"/>
                  </a:solidFill>
                  <a:latin typeface="Open Sans Extrabold" panose="020B0906030804020204" pitchFamily="34" charset="0"/>
                  <a:ea typeface="Open Sans Extrabold" panose="020B0906030804020204" pitchFamily="34" charset="0"/>
                  <a:cs typeface="Open Sans Extrabold" panose="020B0906030804020204" pitchFamily="34" charset="0"/>
                </a:rPr>
                <a:t>85</a:t>
              </a:r>
            </a:p>
            <a:p>
              <a:pPr>
                <a:lnSpc>
                  <a:spcPts val="1550"/>
                </a:lnSpc>
              </a:pPr>
              <a:r>
                <a:rPr lang="en-GB"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Expected remodelling works</a:t>
              </a:r>
            </a:p>
          </p:txBody>
        </p:sp>
      </p:grpSp>
      <p:grpSp>
        <p:nvGrpSpPr>
          <p:cNvPr id="11" name="Group 10">
            <a:extLst>
              <a:ext uri="{FF2B5EF4-FFF2-40B4-BE49-F238E27FC236}">
                <a16:creationId xmlns:a16="http://schemas.microsoft.com/office/drawing/2014/main" id="{CAE85F70-3A1E-47B7-9349-724783FD5405}"/>
              </a:ext>
            </a:extLst>
          </p:cNvPr>
          <p:cNvGrpSpPr/>
          <p:nvPr/>
        </p:nvGrpSpPr>
        <p:grpSpPr>
          <a:xfrm>
            <a:off x="7203182" y="6245577"/>
            <a:ext cx="3941018" cy="639919"/>
            <a:chOff x="4776091" y="6834793"/>
            <a:chExt cx="3941018" cy="639919"/>
          </a:xfrm>
        </p:grpSpPr>
        <p:sp>
          <p:nvSpPr>
            <p:cNvPr id="242" name="TextBox 241">
              <a:extLst>
                <a:ext uri="{FF2B5EF4-FFF2-40B4-BE49-F238E27FC236}">
                  <a16:creationId xmlns:a16="http://schemas.microsoft.com/office/drawing/2014/main" id="{09E2BDEE-19F2-4C2D-B1C8-768EA430226D}"/>
                </a:ext>
              </a:extLst>
            </p:cNvPr>
            <p:cNvSpPr txBox="1"/>
            <p:nvPr/>
          </p:nvSpPr>
          <p:spPr>
            <a:xfrm>
              <a:off x="5248265" y="6834793"/>
              <a:ext cx="3468844" cy="639919"/>
            </a:xfrm>
            <a:prstGeom prst="rect">
              <a:avLst/>
            </a:prstGeom>
            <a:noFill/>
          </p:spPr>
          <p:txBody>
            <a:bodyPr wrap="square">
              <a:spAutoFit/>
            </a:bodyPr>
            <a:lstStyle/>
            <a:p>
              <a:pPr>
                <a:spcAft>
                  <a:spcPts val="600"/>
                </a:spcAft>
              </a:pPr>
              <a:r>
                <a:rPr lang="en-GB" sz="1800" b="1" dirty="0">
                  <a:solidFill>
                    <a:srgbClr val="00A28A"/>
                  </a:solidFill>
                  <a:latin typeface="Open Sans Extrabold" panose="020B0906030804020204" pitchFamily="34" charset="0"/>
                  <a:ea typeface="Open Sans Extrabold" panose="020B0906030804020204" pitchFamily="34" charset="0"/>
                  <a:cs typeface="Open Sans Extrabold" panose="020B0906030804020204" pitchFamily="34" charset="0"/>
                </a:rPr>
                <a:t>64</a:t>
              </a:r>
            </a:p>
            <a:p>
              <a:pPr>
                <a:lnSpc>
                  <a:spcPts val="1550"/>
                </a:lnSpc>
              </a:pPr>
              <a:r>
                <a:rPr lang="en-GB"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Finalised works (75% of total)</a:t>
              </a:r>
            </a:p>
          </p:txBody>
        </p:sp>
        <p:grpSp>
          <p:nvGrpSpPr>
            <p:cNvPr id="267" name="Graphic 4">
              <a:extLst>
                <a:ext uri="{FF2B5EF4-FFF2-40B4-BE49-F238E27FC236}">
                  <a16:creationId xmlns:a16="http://schemas.microsoft.com/office/drawing/2014/main" id="{BF84ECFA-16F9-46B8-A119-D079E4054FE1}"/>
                </a:ext>
              </a:extLst>
            </p:cNvPr>
            <p:cNvGrpSpPr>
              <a:grpSpLocks noChangeAspect="1"/>
            </p:cNvGrpSpPr>
            <p:nvPr/>
          </p:nvGrpSpPr>
          <p:grpSpPr>
            <a:xfrm>
              <a:off x="4776091" y="6983107"/>
              <a:ext cx="318544" cy="343290"/>
              <a:chOff x="6837232" y="3900137"/>
              <a:chExt cx="194893" cy="210033"/>
            </a:xfrm>
            <a:solidFill>
              <a:srgbClr val="00A28A"/>
            </a:solidFill>
          </p:grpSpPr>
          <p:sp>
            <p:nvSpPr>
              <p:cNvPr id="268" name="Graphic 4">
                <a:extLst>
                  <a:ext uri="{FF2B5EF4-FFF2-40B4-BE49-F238E27FC236}">
                    <a16:creationId xmlns:a16="http://schemas.microsoft.com/office/drawing/2014/main" id="{A0EFA8D0-404B-4D0D-B7D9-77527411F295}"/>
                  </a:ext>
                </a:extLst>
              </p:cNvPr>
              <p:cNvSpPr/>
              <p:nvPr/>
            </p:nvSpPr>
            <p:spPr>
              <a:xfrm>
                <a:off x="6837232" y="3900137"/>
                <a:ext cx="194893" cy="210033"/>
              </a:xfrm>
              <a:custGeom>
                <a:avLst/>
                <a:gdLst>
                  <a:gd name="connsiteX0" fmla="*/ 188503 w 194893"/>
                  <a:gd name="connsiteY0" fmla="*/ 15322 h 210033"/>
                  <a:gd name="connsiteX1" fmla="*/ 149525 w 194893"/>
                  <a:gd name="connsiteY1" fmla="*/ 15322 h 210033"/>
                  <a:gd name="connsiteX2" fmla="*/ 149525 w 194893"/>
                  <a:gd name="connsiteY2" fmla="*/ 6384 h 210033"/>
                  <a:gd name="connsiteX3" fmla="*/ 143135 w 194893"/>
                  <a:gd name="connsiteY3" fmla="*/ 0 h 210033"/>
                  <a:gd name="connsiteX4" fmla="*/ 136745 w 194893"/>
                  <a:gd name="connsiteY4" fmla="*/ 6384 h 210033"/>
                  <a:gd name="connsiteX5" fmla="*/ 136745 w 194893"/>
                  <a:gd name="connsiteY5" fmla="*/ 15322 h 210033"/>
                  <a:gd name="connsiteX6" fmla="*/ 58148 w 194893"/>
                  <a:gd name="connsiteY6" fmla="*/ 15322 h 210033"/>
                  <a:gd name="connsiteX7" fmla="*/ 58148 w 194893"/>
                  <a:gd name="connsiteY7" fmla="*/ 6384 h 210033"/>
                  <a:gd name="connsiteX8" fmla="*/ 51758 w 194893"/>
                  <a:gd name="connsiteY8" fmla="*/ 0 h 210033"/>
                  <a:gd name="connsiteX9" fmla="*/ 45368 w 194893"/>
                  <a:gd name="connsiteY9" fmla="*/ 6384 h 210033"/>
                  <a:gd name="connsiteX10" fmla="*/ 45368 w 194893"/>
                  <a:gd name="connsiteY10" fmla="*/ 15322 h 210033"/>
                  <a:gd name="connsiteX11" fmla="*/ 6390 w 194893"/>
                  <a:gd name="connsiteY11" fmla="*/ 15322 h 210033"/>
                  <a:gd name="connsiteX12" fmla="*/ 0 w 194893"/>
                  <a:gd name="connsiteY12" fmla="*/ 21706 h 210033"/>
                  <a:gd name="connsiteX13" fmla="*/ 0 w 194893"/>
                  <a:gd name="connsiteY13" fmla="*/ 203649 h 210033"/>
                  <a:gd name="connsiteX14" fmla="*/ 6390 w 194893"/>
                  <a:gd name="connsiteY14" fmla="*/ 210033 h 210033"/>
                  <a:gd name="connsiteX15" fmla="*/ 188503 w 194893"/>
                  <a:gd name="connsiteY15" fmla="*/ 210033 h 210033"/>
                  <a:gd name="connsiteX16" fmla="*/ 194893 w 194893"/>
                  <a:gd name="connsiteY16" fmla="*/ 203649 h 210033"/>
                  <a:gd name="connsiteX17" fmla="*/ 194893 w 194893"/>
                  <a:gd name="connsiteY17" fmla="*/ 21706 h 210033"/>
                  <a:gd name="connsiteX18" fmla="*/ 188503 w 194893"/>
                  <a:gd name="connsiteY18" fmla="*/ 15322 h 210033"/>
                  <a:gd name="connsiteX19" fmla="*/ 188503 w 194893"/>
                  <a:gd name="connsiteY19" fmla="*/ 15322 h 210033"/>
                  <a:gd name="connsiteX20" fmla="*/ 182113 w 194893"/>
                  <a:gd name="connsiteY20" fmla="*/ 197265 h 210033"/>
                  <a:gd name="connsiteX21" fmla="*/ 12780 w 194893"/>
                  <a:gd name="connsiteY21" fmla="*/ 197265 h 210033"/>
                  <a:gd name="connsiteX22" fmla="*/ 12780 w 194893"/>
                  <a:gd name="connsiteY22" fmla="*/ 28090 h 210033"/>
                  <a:gd name="connsiteX23" fmla="*/ 45368 w 194893"/>
                  <a:gd name="connsiteY23" fmla="*/ 28090 h 210033"/>
                  <a:gd name="connsiteX24" fmla="*/ 45368 w 194893"/>
                  <a:gd name="connsiteY24" fmla="*/ 37027 h 210033"/>
                  <a:gd name="connsiteX25" fmla="*/ 51758 w 194893"/>
                  <a:gd name="connsiteY25" fmla="*/ 43411 h 210033"/>
                  <a:gd name="connsiteX26" fmla="*/ 58148 w 194893"/>
                  <a:gd name="connsiteY26" fmla="*/ 37027 h 210033"/>
                  <a:gd name="connsiteX27" fmla="*/ 58148 w 194893"/>
                  <a:gd name="connsiteY27" fmla="*/ 28090 h 210033"/>
                  <a:gd name="connsiteX28" fmla="*/ 136745 w 194893"/>
                  <a:gd name="connsiteY28" fmla="*/ 28090 h 210033"/>
                  <a:gd name="connsiteX29" fmla="*/ 136745 w 194893"/>
                  <a:gd name="connsiteY29" fmla="*/ 37027 h 210033"/>
                  <a:gd name="connsiteX30" fmla="*/ 143135 w 194893"/>
                  <a:gd name="connsiteY30" fmla="*/ 43411 h 210033"/>
                  <a:gd name="connsiteX31" fmla="*/ 149525 w 194893"/>
                  <a:gd name="connsiteY31" fmla="*/ 37027 h 210033"/>
                  <a:gd name="connsiteX32" fmla="*/ 149525 w 194893"/>
                  <a:gd name="connsiteY32" fmla="*/ 28090 h 210033"/>
                  <a:gd name="connsiteX33" fmla="*/ 182113 w 194893"/>
                  <a:gd name="connsiteY33" fmla="*/ 28090 h 210033"/>
                  <a:gd name="connsiteX34" fmla="*/ 182113 w 194893"/>
                  <a:gd name="connsiteY34" fmla="*/ 197265 h 210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94893" h="210033">
                    <a:moveTo>
                      <a:pt x="188503" y="15322"/>
                    </a:moveTo>
                    <a:lnTo>
                      <a:pt x="149525" y="15322"/>
                    </a:lnTo>
                    <a:lnTo>
                      <a:pt x="149525" y="6384"/>
                    </a:lnTo>
                    <a:cubicBezTo>
                      <a:pt x="149525" y="2554"/>
                      <a:pt x="146969" y="0"/>
                      <a:pt x="143135" y="0"/>
                    </a:cubicBezTo>
                    <a:cubicBezTo>
                      <a:pt x="139301" y="0"/>
                      <a:pt x="136745" y="2554"/>
                      <a:pt x="136745" y="6384"/>
                    </a:cubicBezTo>
                    <a:lnTo>
                      <a:pt x="136745" y="15322"/>
                    </a:lnTo>
                    <a:lnTo>
                      <a:pt x="58148" y="15322"/>
                    </a:lnTo>
                    <a:lnTo>
                      <a:pt x="58148" y="6384"/>
                    </a:lnTo>
                    <a:cubicBezTo>
                      <a:pt x="58148" y="2554"/>
                      <a:pt x="55592" y="0"/>
                      <a:pt x="51758" y="0"/>
                    </a:cubicBezTo>
                    <a:cubicBezTo>
                      <a:pt x="47925" y="0"/>
                      <a:pt x="45368" y="2554"/>
                      <a:pt x="45368" y="6384"/>
                    </a:cubicBezTo>
                    <a:lnTo>
                      <a:pt x="45368" y="15322"/>
                    </a:lnTo>
                    <a:lnTo>
                      <a:pt x="6390" y="15322"/>
                    </a:lnTo>
                    <a:cubicBezTo>
                      <a:pt x="2556" y="15322"/>
                      <a:pt x="0" y="17875"/>
                      <a:pt x="0" y="21706"/>
                    </a:cubicBezTo>
                    <a:lnTo>
                      <a:pt x="0" y="203649"/>
                    </a:lnTo>
                    <a:cubicBezTo>
                      <a:pt x="0" y="207479"/>
                      <a:pt x="2556" y="210033"/>
                      <a:pt x="6390" y="210033"/>
                    </a:cubicBezTo>
                    <a:lnTo>
                      <a:pt x="188503" y="210033"/>
                    </a:lnTo>
                    <a:cubicBezTo>
                      <a:pt x="192337" y="210033"/>
                      <a:pt x="194893" y="207479"/>
                      <a:pt x="194893" y="203649"/>
                    </a:cubicBezTo>
                    <a:lnTo>
                      <a:pt x="194893" y="21706"/>
                    </a:lnTo>
                    <a:cubicBezTo>
                      <a:pt x="194893" y="17875"/>
                      <a:pt x="192337" y="15322"/>
                      <a:pt x="188503" y="15322"/>
                    </a:cubicBezTo>
                    <a:cubicBezTo>
                      <a:pt x="188503" y="15322"/>
                      <a:pt x="188503" y="15322"/>
                      <a:pt x="188503" y="15322"/>
                    </a:cubicBezTo>
                    <a:close/>
                    <a:moveTo>
                      <a:pt x="182113" y="197265"/>
                    </a:moveTo>
                    <a:lnTo>
                      <a:pt x="12780" y="197265"/>
                    </a:lnTo>
                    <a:lnTo>
                      <a:pt x="12780" y="28090"/>
                    </a:lnTo>
                    <a:lnTo>
                      <a:pt x="45368" y="28090"/>
                    </a:lnTo>
                    <a:lnTo>
                      <a:pt x="45368" y="37027"/>
                    </a:lnTo>
                    <a:cubicBezTo>
                      <a:pt x="45368" y="40858"/>
                      <a:pt x="47925" y="43411"/>
                      <a:pt x="51758" y="43411"/>
                    </a:cubicBezTo>
                    <a:cubicBezTo>
                      <a:pt x="55592" y="43411"/>
                      <a:pt x="58148" y="40858"/>
                      <a:pt x="58148" y="37027"/>
                    </a:cubicBezTo>
                    <a:lnTo>
                      <a:pt x="58148" y="28090"/>
                    </a:lnTo>
                    <a:lnTo>
                      <a:pt x="136745" y="28090"/>
                    </a:lnTo>
                    <a:lnTo>
                      <a:pt x="136745" y="37027"/>
                    </a:lnTo>
                    <a:cubicBezTo>
                      <a:pt x="136745" y="40858"/>
                      <a:pt x="139301" y="43411"/>
                      <a:pt x="143135" y="43411"/>
                    </a:cubicBezTo>
                    <a:cubicBezTo>
                      <a:pt x="146969" y="43411"/>
                      <a:pt x="149525" y="40858"/>
                      <a:pt x="149525" y="37027"/>
                    </a:cubicBezTo>
                    <a:lnTo>
                      <a:pt x="149525" y="28090"/>
                    </a:lnTo>
                    <a:lnTo>
                      <a:pt x="182113" y="28090"/>
                    </a:lnTo>
                    <a:lnTo>
                      <a:pt x="182113" y="197265"/>
                    </a:lnTo>
                    <a:close/>
                  </a:path>
                </a:pathLst>
              </a:custGeom>
              <a:grpFill/>
              <a:ln w="6390" cap="flat">
                <a:noFill/>
                <a:prstDash val="solid"/>
                <a:miter/>
              </a:ln>
            </p:spPr>
            <p:txBody>
              <a:bodyPr rtlCol="0" anchor="ctr"/>
              <a:lstStyle/>
              <a:p>
                <a:endParaRPr lang="en-GB" dirty="0"/>
              </a:p>
            </p:txBody>
          </p:sp>
          <p:sp>
            <p:nvSpPr>
              <p:cNvPr id="269" name="Graphic 4">
                <a:extLst>
                  <a:ext uri="{FF2B5EF4-FFF2-40B4-BE49-F238E27FC236}">
                    <a16:creationId xmlns:a16="http://schemas.microsoft.com/office/drawing/2014/main" id="{D1B8F28A-1896-470B-8904-3B5E0B5ACFE5}"/>
                  </a:ext>
                </a:extLst>
              </p:cNvPr>
              <p:cNvSpPr/>
              <p:nvPr/>
            </p:nvSpPr>
            <p:spPr>
              <a:xfrm>
                <a:off x="6877489" y="3977383"/>
                <a:ext cx="107351" cy="75969"/>
              </a:xfrm>
              <a:custGeom>
                <a:avLst/>
                <a:gdLst>
                  <a:gd name="connsiteX0" fmla="*/ 96488 w 107351"/>
                  <a:gd name="connsiteY0" fmla="*/ 1915 h 75969"/>
                  <a:gd name="connsiteX1" fmla="*/ 37701 w 107351"/>
                  <a:gd name="connsiteY1" fmla="*/ 60648 h 75969"/>
                  <a:gd name="connsiteX2" fmla="*/ 10863 w 107351"/>
                  <a:gd name="connsiteY2" fmla="*/ 33835 h 75969"/>
                  <a:gd name="connsiteX3" fmla="*/ 1917 w 107351"/>
                  <a:gd name="connsiteY3" fmla="*/ 33835 h 75969"/>
                  <a:gd name="connsiteX4" fmla="*/ 1917 w 107351"/>
                  <a:gd name="connsiteY4" fmla="*/ 33835 h 75969"/>
                  <a:gd name="connsiteX5" fmla="*/ 1917 w 107351"/>
                  <a:gd name="connsiteY5" fmla="*/ 42773 h 75969"/>
                  <a:gd name="connsiteX6" fmla="*/ 33228 w 107351"/>
                  <a:gd name="connsiteY6" fmla="*/ 74054 h 75969"/>
                  <a:gd name="connsiteX7" fmla="*/ 42174 w 107351"/>
                  <a:gd name="connsiteY7" fmla="*/ 74054 h 75969"/>
                  <a:gd name="connsiteX8" fmla="*/ 42174 w 107351"/>
                  <a:gd name="connsiteY8" fmla="*/ 74054 h 75969"/>
                  <a:gd name="connsiteX9" fmla="*/ 105435 w 107351"/>
                  <a:gd name="connsiteY9" fmla="*/ 10853 h 75969"/>
                  <a:gd name="connsiteX10" fmla="*/ 105435 w 107351"/>
                  <a:gd name="connsiteY10" fmla="*/ 1915 h 75969"/>
                  <a:gd name="connsiteX11" fmla="*/ 96488 w 107351"/>
                  <a:gd name="connsiteY11" fmla="*/ 1915 h 75969"/>
                  <a:gd name="connsiteX12" fmla="*/ 96488 w 107351"/>
                  <a:gd name="connsiteY12" fmla="*/ 1915 h 7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351" h="75969">
                    <a:moveTo>
                      <a:pt x="96488" y="1915"/>
                    </a:moveTo>
                    <a:lnTo>
                      <a:pt x="37701" y="60648"/>
                    </a:lnTo>
                    <a:lnTo>
                      <a:pt x="10863" y="33835"/>
                    </a:lnTo>
                    <a:cubicBezTo>
                      <a:pt x="8307" y="31281"/>
                      <a:pt x="4473" y="31281"/>
                      <a:pt x="1917" y="33835"/>
                    </a:cubicBezTo>
                    <a:cubicBezTo>
                      <a:pt x="1917" y="33835"/>
                      <a:pt x="1917" y="33835"/>
                      <a:pt x="1917" y="33835"/>
                    </a:cubicBezTo>
                    <a:cubicBezTo>
                      <a:pt x="-639" y="36389"/>
                      <a:pt x="-639" y="40219"/>
                      <a:pt x="1917" y="42773"/>
                    </a:cubicBezTo>
                    <a:lnTo>
                      <a:pt x="33228" y="74054"/>
                    </a:lnTo>
                    <a:cubicBezTo>
                      <a:pt x="35784" y="76608"/>
                      <a:pt x="39618" y="76608"/>
                      <a:pt x="42174" y="74054"/>
                    </a:cubicBezTo>
                    <a:cubicBezTo>
                      <a:pt x="42174" y="74054"/>
                      <a:pt x="42174" y="74054"/>
                      <a:pt x="42174" y="74054"/>
                    </a:cubicBezTo>
                    <a:lnTo>
                      <a:pt x="105435" y="10853"/>
                    </a:lnTo>
                    <a:cubicBezTo>
                      <a:pt x="107990" y="8299"/>
                      <a:pt x="107990" y="4469"/>
                      <a:pt x="105435" y="1915"/>
                    </a:cubicBezTo>
                    <a:cubicBezTo>
                      <a:pt x="102878" y="-638"/>
                      <a:pt x="99045" y="-638"/>
                      <a:pt x="96488" y="1915"/>
                    </a:cubicBezTo>
                    <a:cubicBezTo>
                      <a:pt x="96488" y="1277"/>
                      <a:pt x="96488" y="1277"/>
                      <a:pt x="96488" y="1915"/>
                    </a:cubicBezTo>
                    <a:close/>
                  </a:path>
                </a:pathLst>
              </a:custGeom>
              <a:grpFill/>
              <a:ln w="6390" cap="flat">
                <a:noFill/>
                <a:prstDash val="solid"/>
                <a:miter/>
              </a:ln>
            </p:spPr>
            <p:txBody>
              <a:bodyPr rtlCol="0" anchor="ctr"/>
              <a:lstStyle/>
              <a:p>
                <a:endParaRPr lang="en-GB" dirty="0"/>
              </a:p>
            </p:txBody>
          </p:sp>
        </p:grpSp>
      </p:grpSp>
      <p:grpSp>
        <p:nvGrpSpPr>
          <p:cNvPr id="50" name="Group 49">
            <a:extLst>
              <a:ext uri="{FF2B5EF4-FFF2-40B4-BE49-F238E27FC236}">
                <a16:creationId xmlns:a16="http://schemas.microsoft.com/office/drawing/2014/main" id="{3DF49948-F155-45DD-A1AC-17340F088586}"/>
              </a:ext>
            </a:extLst>
          </p:cNvPr>
          <p:cNvGrpSpPr>
            <a:grpSpLocks noChangeAspect="1"/>
          </p:cNvGrpSpPr>
          <p:nvPr/>
        </p:nvGrpSpPr>
        <p:grpSpPr>
          <a:xfrm>
            <a:off x="11080174" y="555708"/>
            <a:ext cx="1696056" cy="451937"/>
            <a:chOff x="11354823" y="557803"/>
            <a:chExt cx="1354985" cy="361054"/>
          </a:xfrm>
        </p:grpSpPr>
        <p:sp>
          <p:nvSpPr>
            <p:cNvPr id="53" name="TextBox 52">
              <a:extLst>
                <a:ext uri="{FF2B5EF4-FFF2-40B4-BE49-F238E27FC236}">
                  <a16:creationId xmlns:a16="http://schemas.microsoft.com/office/drawing/2014/main" id="{308F837E-FCA0-41EF-96CB-6E54C4402329}"/>
                </a:ext>
              </a:extLst>
            </p:cNvPr>
            <p:cNvSpPr txBox="1"/>
            <p:nvPr/>
          </p:nvSpPr>
          <p:spPr>
            <a:xfrm>
              <a:off x="12524030"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4" name="TextBox 53">
              <a:extLst>
                <a:ext uri="{FF2B5EF4-FFF2-40B4-BE49-F238E27FC236}">
                  <a16:creationId xmlns:a16="http://schemas.microsoft.com/office/drawing/2014/main" id="{3DAB050D-65DB-4AA4-81EE-0B9125C89346}"/>
                </a:ext>
              </a:extLst>
            </p:cNvPr>
            <p:cNvSpPr txBox="1"/>
            <p:nvPr/>
          </p:nvSpPr>
          <p:spPr>
            <a:xfrm>
              <a:off x="12329162"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7" name="TextBox 56">
              <a:extLst>
                <a:ext uri="{FF2B5EF4-FFF2-40B4-BE49-F238E27FC236}">
                  <a16:creationId xmlns:a16="http://schemas.microsoft.com/office/drawing/2014/main" id="{BD16B3F5-5108-4E09-9947-30EF33AAE2E7}"/>
                </a:ext>
              </a:extLst>
            </p:cNvPr>
            <p:cNvSpPr txBox="1"/>
            <p:nvPr/>
          </p:nvSpPr>
          <p:spPr>
            <a:xfrm>
              <a:off x="12134294"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8" name="TextBox 57">
              <a:extLst>
                <a:ext uri="{FF2B5EF4-FFF2-40B4-BE49-F238E27FC236}">
                  <a16:creationId xmlns:a16="http://schemas.microsoft.com/office/drawing/2014/main" id="{A315FF9E-D65B-4D10-BC6B-643FF275F8DB}"/>
                </a:ext>
              </a:extLst>
            </p:cNvPr>
            <p:cNvSpPr txBox="1"/>
            <p:nvPr/>
          </p:nvSpPr>
          <p:spPr>
            <a:xfrm>
              <a:off x="11939427" y="742111"/>
              <a:ext cx="185778" cy="176746"/>
            </a:xfrm>
            <a:prstGeom prst="rect">
              <a:avLst/>
            </a:prstGeom>
            <a:solidFill>
              <a:srgbClr val="046A38"/>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9" name="TextBox 58">
              <a:extLst>
                <a:ext uri="{FF2B5EF4-FFF2-40B4-BE49-F238E27FC236}">
                  <a16:creationId xmlns:a16="http://schemas.microsoft.com/office/drawing/2014/main" id="{FB4FABC1-C5F9-4A4E-ADA2-A29FC432BD25}"/>
                </a:ext>
              </a:extLst>
            </p:cNvPr>
            <p:cNvSpPr txBox="1"/>
            <p:nvPr/>
          </p:nvSpPr>
          <p:spPr>
            <a:xfrm>
              <a:off x="11744559" y="742111"/>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0" name="TextBox 59">
              <a:extLst>
                <a:ext uri="{FF2B5EF4-FFF2-40B4-BE49-F238E27FC236}">
                  <a16:creationId xmlns:a16="http://schemas.microsoft.com/office/drawing/2014/main" id="{FBD68696-0E7B-489E-AEA6-3ECA0A622876}"/>
                </a:ext>
              </a:extLst>
            </p:cNvPr>
            <p:cNvSpPr txBox="1"/>
            <p:nvPr/>
          </p:nvSpPr>
          <p:spPr>
            <a:xfrm>
              <a:off x="11549691"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1" name="TextBox 60">
              <a:extLst>
                <a:ext uri="{FF2B5EF4-FFF2-40B4-BE49-F238E27FC236}">
                  <a16:creationId xmlns:a16="http://schemas.microsoft.com/office/drawing/2014/main" id="{2737D0E5-BE1D-4E98-A222-E11573BEC737}"/>
                </a:ext>
              </a:extLst>
            </p:cNvPr>
            <p:cNvSpPr txBox="1"/>
            <p:nvPr/>
          </p:nvSpPr>
          <p:spPr>
            <a:xfrm>
              <a:off x="11354823"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2" name="TextBox 61">
              <a:extLst>
                <a:ext uri="{FF2B5EF4-FFF2-40B4-BE49-F238E27FC236}">
                  <a16:creationId xmlns:a16="http://schemas.microsoft.com/office/drawing/2014/main" id="{4C38672C-8606-454F-BAA4-25ED64B4DE3C}"/>
                </a:ext>
              </a:extLst>
            </p:cNvPr>
            <p:cNvSpPr txBox="1"/>
            <p:nvPr/>
          </p:nvSpPr>
          <p:spPr>
            <a:xfrm>
              <a:off x="12524030"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3" name="TextBox 62">
              <a:extLst>
                <a:ext uri="{FF2B5EF4-FFF2-40B4-BE49-F238E27FC236}">
                  <a16:creationId xmlns:a16="http://schemas.microsoft.com/office/drawing/2014/main" id="{8F856314-6374-414A-A8AF-681043DD8CD3}"/>
                </a:ext>
              </a:extLst>
            </p:cNvPr>
            <p:cNvSpPr txBox="1"/>
            <p:nvPr/>
          </p:nvSpPr>
          <p:spPr>
            <a:xfrm>
              <a:off x="12329162"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4" name="TextBox 63">
              <a:extLst>
                <a:ext uri="{FF2B5EF4-FFF2-40B4-BE49-F238E27FC236}">
                  <a16:creationId xmlns:a16="http://schemas.microsoft.com/office/drawing/2014/main" id="{C7501A87-0317-4846-96CA-9BF3BCBFB407}"/>
                </a:ext>
              </a:extLst>
            </p:cNvPr>
            <p:cNvSpPr txBox="1"/>
            <p:nvPr/>
          </p:nvSpPr>
          <p:spPr>
            <a:xfrm>
              <a:off x="12134294"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5" name="TextBox 64">
              <a:extLst>
                <a:ext uri="{FF2B5EF4-FFF2-40B4-BE49-F238E27FC236}">
                  <a16:creationId xmlns:a16="http://schemas.microsoft.com/office/drawing/2014/main" id="{DC21E774-B68A-4F3C-AA73-8992ABB7A2B5}"/>
                </a:ext>
              </a:extLst>
            </p:cNvPr>
            <p:cNvSpPr txBox="1"/>
            <p:nvPr/>
          </p:nvSpPr>
          <p:spPr>
            <a:xfrm>
              <a:off x="11939427"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6" name="TextBox 65">
              <a:extLst>
                <a:ext uri="{FF2B5EF4-FFF2-40B4-BE49-F238E27FC236}">
                  <a16:creationId xmlns:a16="http://schemas.microsoft.com/office/drawing/2014/main" id="{F66134B5-4456-4007-992E-D55D13CDAE3A}"/>
                </a:ext>
              </a:extLst>
            </p:cNvPr>
            <p:cNvSpPr txBox="1"/>
            <p:nvPr/>
          </p:nvSpPr>
          <p:spPr>
            <a:xfrm>
              <a:off x="11744559"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7" name="TextBox 66">
              <a:extLst>
                <a:ext uri="{FF2B5EF4-FFF2-40B4-BE49-F238E27FC236}">
                  <a16:creationId xmlns:a16="http://schemas.microsoft.com/office/drawing/2014/main" id="{D2943E82-7B96-44E0-B05C-4760E21F373C}"/>
                </a:ext>
              </a:extLst>
            </p:cNvPr>
            <p:cNvSpPr txBox="1"/>
            <p:nvPr/>
          </p:nvSpPr>
          <p:spPr>
            <a:xfrm>
              <a:off x="11549691"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68" name="Graphic 4">
              <a:extLst>
                <a:ext uri="{FF2B5EF4-FFF2-40B4-BE49-F238E27FC236}">
                  <a16:creationId xmlns:a16="http://schemas.microsoft.com/office/drawing/2014/main" id="{6CEC2407-414F-453D-ABEF-84FBDA4D57F8}"/>
                </a:ext>
              </a:extLst>
            </p:cNvPr>
            <p:cNvGrpSpPr>
              <a:grpSpLocks noChangeAspect="1"/>
            </p:cNvGrpSpPr>
            <p:nvPr/>
          </p:nvGrpSpPr>
          <p:grpSpPr>
            <a:xfrm>
              <a:off x="11772106" y="767204"/>
              <a:ext cx="37357" cy="35885"/>
              <a:chOff x="8908530" y="3895668"/>
              <a:chExt cx="226843" cy="218332"/>
            </a:xfrm>
            <a:solidFill>
              <a:schemeClr val="bg1"/>
            </a:solidFill>
            <a:effectLst/>
          </p:grpSpPr>
          <p:sp>
            <p:nvSpPr>
              <p:cNvPr id="119" name="Graphic 4">
                <a:extLst>
                  <a:ext uri="{FF2B5EF4-FFF2-40B4-BE49-F238E27FC236}">
                    <a16:creationId xmlns:a16="http://schemas.microsoft.com/office/drawing/2014/main" id="{CBC869C0-EED1-4E41-9EB5-78CE18E9CBF3}"/>
                  </a:ext>
                </a:extLst>
              </p:cNvPr>
              <p:cNvSpPr/>
              <p:nvPr/>
            </p:nvSpPr>
            <p:spPr>
              <a:xfrm>
                <a:off x="8969754" y="3895668"/>
                <a:ext cx="111083" cy="82353"/>
              </a:xfrm>
              <a:custGeom>
                <a:avLst/>
                <a:gdLst>
                  <a:gd name="connsiteX0" fmla="*/ 68812 w 111083"/>
                  <a:gd name="connsiteY0" fmla="*/ 63840 h 82353"/>
                  <a:gd name="connsiteX1" fmla="*/ 61144 w 111083"/>
                  <a:gd name="connsiteY1" fmla="*/ 68947 h 82353"/>
                  <a:gd name="connsiteX2" fmla="*/ 61144 w 111083"/>
                  <a:gd name="connsiteY2" fmla="*/ 68947 h 82353"/>
                  <a:gd name="connsiteX3" fmla="*/ 66256 w 111083"/>
                  <a:gd name="connsiteY3" fmla="*/ 76608 h 82353"/>
                  <a:gd name="connsiteX4" fmla="*/ 66256 w 111083"/>
                  <a:gd name="connsiteY4" fmla="*/ 76608 h 82353"/>
                  <a:gd name="connsiteX5" fmla="*/ 97566 w 111083"/>
                  <a:gd name="connsiteY5" fmla="*/ 82354 h 82353"/>
                  <a:gd name="connsiteX6" fmla="*/ 98844 w 111083"/>
                  <a:gd name="connsiteY6" fmla="*/ 82354 h 82353"/>
                  <a:gd name="connsiteX7" fmla="*/ 102679 w 111083"/>
                  <a:gd name="connsiteY7" fmla="*/ 81077 h 82353"/>
                  <a:gd name="connsiteX8" fmla="*/ 105234 w 111083"/>
                  <a:gd name="connsiteY8" fmla="*/ 77246 h 82353"/>
                  <a:gd name="connsiteX9" fmla="*/ 110985 w 111083"/>
                  <a:gd name="connsiteY9" fmla="*/ 45965 h 82353"/>
                  <a:gd name="connsiteX10" fmla="*/ 105874 w 111083"/>
                  <a:gd name="connsiteY10" fmla="*/ 38304 h 82353"/>
                  <a:gd name="connsiteX11" fmla="*/ 98205 w 111083"/>
                  <a:gd name="connsiteY11" fmla="*/ 43411 h 82353"/>
                  <a:gd name="connsiteX12" fmla="*/ 98205 w 111083"/>
                  <a:gd name="connsiteY12" fmla="*/ 43411 h 82353"/>
                  <a:gd name="connsiteX13" fmla="*/ 95649 w 111083"/>
                  <a:gd name="connsiteY13" fmla="*/ 58094 h 82353"/>
                  <a:gd name="connsiteX14" fmla="*/ 63700 w 111083"/>
                  <a:gd name="connsiteY14" fmla="*/ 3192 h 82353"/>
                  <a:gd name="connsiteX15" fmla="*/ 57949 w 111083"/>
                  <a:gd name="connsiteY15" fmla="*/ 0 h 82353"/>
                  <a:gd name="connsiteX16" fmla="*/ 45169 w 111083"/>
                  <a:gd name="connsiteY16" fmla="*/ 0 h 82353"/>
                  <a:gd name="connsiteX17" fmla="*/ 39418 w 111083"/>
                  <a:gd name="connsiteY17" fmla="*/ 3192 h 82353"/>
                  <a:gd name="connsiteX18" fmla="*/ 1079 w 111083"/>
                  <a:gd name="connsiteY18" fmla="*/ 68947 h 82353"/>
                  <a:gd name="connsiteX19" fmla="*/ 2995 w 111083"/>
                  <a:gd name="connsiteY19" fmla="*/ 77885 h 82353"/>
                  <a:gd name="connsiteX20" fmla="*/ 11941 w 111083"/>
                  <a:gd name="connsiteY20" fmla="*/ 75970 h 82353"/>
                  <a:gd name="connsiteX21" fmla="*/ 11941 w 111083"/>
                  <a:gd name="connsiteY21" fmla="*/ 75331 h 82353"/>
                  <a:gd name="connsiteX22" fmla="*/ 48364 w 111083"/>
                  <a:gd name="connsiteY22" fmla="*/ 12768 h 82353"/>
                  <a:gd name="connsiteX23" fmla="*/ 54115 w 111083"/>
                  <a:gd name="connsiteY23" fmla="*/ 12768 h 82353"/>
                  <a:gd name="connsiteX24" fmla="*/ 85425 w 111083"/>
                  <a:gd name="connsiteY24" fmla="*/ 67032 h 82353"/>
                  <a:gd name="connsiteX25" fmla="*/ 68812 w 111083"/>
                  <a:gd name="connsiteY25" fmla="*/ 63840 h 8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083" h="82353">
                    <a:moveTo>
                      <a:pt x="68812" y="63840"/>
                    </a:moveTo>
                    <a:cubicBezTo>
                      <a:pt x="65617" y="63202"/>
                      <a:pt x="61783" y="65755"/>
                      <a:pt x="61144" y="68947"/>
                    </a:cubicBezTo>
                    <a:cubicBezTo>
                      <a:pt x="61144" y="68947"/>
                      <a:pt x="61144" y="68947"/>
                      <a:pt x="61144" y="68947"/>
                    </a:cubicBezTo>
                    <a:cubicBezTo>
                      <a:pt x="60505" y="72139"/>
                      <a:pt x="63061" y="75970"/>
                      <a:pt x="66256" y="76608"/>
                    </a:cubicBezTo>
                    <a:cubicBezTo>
                      <a:pt x="66256" y="76608"/>
                      <a:pt x="66256" y="76608"/>
                      <a:pt x="66256" y="76608"/>
                    </a:cubicBezTo>
                    <a:lnTo>
                      <a:pt x="97566" y="82354"/>
                    </a:lnTo>
                    <a:lnTo>
                      <a:pt x="98844" y="82354"/>
                    </a:lnTo>
                    <a:cubicBezTo>
                      <a:pt x="100123" y="82354"/>
                      <a:pt x="101400" y="81715"/>
                      <a:pt x="102679" y="81077"/>
                    </a:cubicBezTo>
                    <a:cubicBezTo>
                      <a:pt x="103956" y="79800"/>
                      <a:pt x="105234" y="78523"/>
                      <a:pt x="105234" y="77246"/>
                    </a:cubicBezTo>
                    <a:lnTo>
                      <a:pt x="110985" y="45965"/>
                    </a:lnTo>
                    <a:cubicBezTo>
                      <a:pt x="111624" y="42135"/>
                      <a:pt x="109069" y="38943"/>
                      <a:pt x="105874" y="38304"/>
                    </a:cubicBezTo>
                    <a:cubicBezTo>
                      <a:pt x="102039" y="37666"/>
                      <a:pt x="98844" y="40219"/>
                      <a:pt x="98205" y="43411"/>
                    </a:cubicBezTo>
                    <a:lnTo>
                      <a:pt x="98205" y="43411"/>
                    </a:lnTo>
                    <a:lnTo>
                      <a:pt x="95649" y="58094"/>
                    </a:lnTo>
                    <a:lnTo>
                      <a:pt x="63700" y="3192"/>
                    </a:lnTo>
                    <a:cubicBezTo>
                      <a:pt x="62422" y="1277"/>
                      <a:pt x="60505" y="0"/>
                      <a:pt x="57949" y="0"/>
                    </a:cubicBezTo>
                    <a:lnTo>
                      <a:pt x="45169" y="0"/>
                    </a:lnTo>
                    <a:cubicBezTo>
                      <a:pt x="42613" y="0"/>
                      <a:pt x="40696" y="1277"/>
                      <a:pt x="39418" y="3192"/>
                    </a:cubicBezTo>
                    <a:lnTo>
                      <a:pt x="1079" y="68947"/>
                    </a:lnTo>
                    <a:cubicBezTo>
                      <a:pt x="-839" y="72139"/>
                      <a:pt x="-200" y="75970"/>
                      <a:pt x="2995" y="77885"/>
                    </a:cubicBezTo>
                    <a:cubicBezTo>
                      <a:pt x="6190" y="79800"/>
                      <a:pt x="10025" y="79162"/>
                      <a:pt x="11941" y="75970"/>
                    </a:cubicBezTo>
                    <a:cubicBezTo>
                      <a:pt x="11941" y="75970"/>
                      <a:pt x="11941" y="75970"/>
                      <a:pt x="11941" y="75331"/>
                    </a:cubicBezTo>
                    <a:lnTo>
                      <a:pt x="48364" y="12768"/>
                    </a:lnTo>
                    <a:lnTo>
                      <a:pt x="54115" y="12768"/>
                    </a:lnTo>
                    <a:lnTo>
                      <a:pt x="85425" y="67032"/>
                    </a:lnTo>
                    <a:lnTo>
                      <a:pt x="68812" y="6384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20" name="Graphic 4">
                <a:extLst>
                  <a:ext uri="{FF2B5EF4-FFF2-40B4-BE49-F238E27FC236}">
                    <a16:creationId xmlns:a16="http://schemas.microsoft.com/office/drawing/2014/main" id="{277F925B-B904-40F3-8DAA-343DE3295DE4}"/>
                  </a:ext>
                </a:extLst>
              </p:cNvPr>
              <p:cNvSpPr/>
              <p:nvPr/>
            </p:nvSpPr>
            <p:spPr>
              <a:xfrm>
                <a:off x="8908530" y="3997333"/>
                <a:ext cx="96807" cy="94961"/>
              </a:xfrm>
              <a:custGeom>
                <a:avLst/>
                <a:gdLst>
                  <a:gd name="connsiteX0" fmla="*/ 91696 w 96807"/>
                  <a:gd name="connsiteY0" fmla="*/ 80917 h 94961"/>
                  <a:gd name="connsiteX1" fmla="*/ 16934 w 96807"/>
                  <a:gd name="connsiteY1" fmla="*/ 80917 h 94961"/>
                  <a:gd name="connsiteX2" fmla="*/ 14378 w 96807"/>
                  <a:gd name="connsiteY2" fmla="*/ 76448 h 94961"/>
                  <a:gd name="connsiteX3" fmla="*/ 46327 w 96807"/>
                  <a:gd name="connsiteY3" fmla="*/ 22184 h 94961"/>
                  <a:gd name="connsiteX4" fmla="*/ 52078 w 96807"/>
                  <a:gd name="connsiteY4" fmla="*/ 38783 h 94961"/>
                  <a:gd name="connsiteX5" fmla="*/ 57829 w 96807"/>
                  <a:gd name="connsiteY5" fmla="*/ 43251 h 94961"/>
                  <a:gd name="connsiteX6" fmla="*/ 59746 w 96807"/>
                  <a:gd name="connsiteY6" fmla="*/ 42613 h 94961"/>
                  <a:gd name="connsiteX7" fmla="*/ 63580 w 96807"/>
                  <a:gd name="connsiteY7" fmla="*/ 34314 h 94961"/>
                  <a:gd name="connsiteX8" fmla="*/ 52717 w 96807"/>
                  <a:gd name="connsiteY8" fmla="*/ 4309 h 94961"/>
                  <a:gd name="connsiteX9" fmla="*/ 49522 w 96807"/>
                  <a:gd name="connsiteY9" fmla="*/ 479 h 94961"/>
                  <a:gd name="connsiteX10" fmla="*/ 44410 w 96807"/>
                  <a:gd name="connsiteY10" fmla="*/ 479 h 94961"/>
                  <a:gd name="connsiteX11" fmla="*/ 14378 w 96807"/>
                  <a:gd name="connsiteY11" fmla="*/ 11332 h 94961"/>
                  <a:gd name="connsiteX12" fmla="*/ 11183 w 96807"/>
                  <a:gd name="connsiteY12" fmla="*/ 19631 h 94961"/>
                  <a:gd name="connsiteX13" fmla="*/ 18850 w 96807"/>
                  <a:gd name="connsiteY13" fmla="*/ 23461 h 94961"/>
                  <a:gd name="connsiteX14" fmla="*/ 33547 w 96807"/>
                  <a:gd name="connsiteY14" fmla="*/ 18354 h 94961"/>
                  <a:gd name="connsiteX15" fmla="*/ 959 w 96807"/>
                  <a:gd name="connsiteY15" fmla="*/ 73894 h 94961"/>
                  <a:gd name="connsiteX16" fmla="*/ 959 w 96807"/>
                  <a:gd name="connsiteY16" fmla="*/ 80278 h 94961"/>
                  <a:gd name="connsiteX17" fmla="*/ 6709 w 96807"/>
                  <a:gd name="connsiteY17" fmla="*/ 91770 h 94961"/>
                  <a:gd name="connsiteX18" fmla="*/ 12460 w 96807"/>
                  <a:gd name="connsiteY18" fmla="*/ 94962 h 94961"/>
                  <a:gd name="connsiteX19" fmla="*/ 90418 w 96807"/>
                  <a:gd name="connsiteY19" fmla="*/ 94962 h 94961"/>
                  <a:gd name="connsiteX20" fmla="*/ 96808 w 96807"/>
                  <a:gd name="connsiteY20" fmla="*/ 88578 h 94961"/>
                  <a:gd name="connsiteX21" fmla="*/ 91696 w 96807"/>
                  <a:gd name="connsiteY21" fmla="*/ 80917 h 94961"/>
                  <a:gd name="connsiteX22" fmla="*/ 91696 w 96807"/>
                  <a:gd name="connsiteY22" fmla="*/ 80917 h 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6807" h="94961">
                    <a:moveTo>
                      <a:pt x="91696" y="80917"/>
                    </a:moveTo>
                    <a:lnTo>
                      <a:pt x="16934" y="80917"/>
                    </a:lnTo>
                    <a:lnTo>
                      <a:pt x="14378" y="76448"/>
                    </a:lnTo>
                    <a:lnTo>
                      <a:pt x="46327" y="22184"/>
                    </a:lnTo>
                    <a:lnTo>
                      <a:pt x="52078" y="38783"/>
                    </a:lnTo>
                    <a:cubicBezTo>
                      <a:pt x="52717" y="41336"/>
                      <a:pt x="55273" y="43251"/>
                      <a:pt x="57829" y="43251"/>
                    </a:cubicBezTo>
                    <a:cubicBezTo>
                      <a:pt x="58468" y="43251"/>
                      <a:pt x="59107" y="43251"/>
                      <a:pt x="59746" y="42613"/>
                    </a:cubicBezTo>
                    <a:cubicBezTo>
                      <a:pt x="62941" y="41336"/>
                      <a:pt x="64858" y="37506"/>
                      <a:pt x="63580" y="34314"/>
                    </a:cubicBezTo>
                    <a:lnTo>
                      <a:pt x="52717" y="4309"/>
                    </a:lnTo>
                    <a:cubicBezTo>
                      <a:pt x="52078" y="3032"/>
                      <a:pt x="50800" y="1117"/>
                      <a:pt x="49522" y="479"/>
                    </a:cubicBezTo>
                    <a:cubicBezTo>
                      <a:pt x="48244" y="-160"/>
                      <a:pt x="46327" y="-160"/>
                      <a:pt x="44410" y="479"/>
                    </a:cubicBezTo>
                    <a:lnTo>
                      <a:pt x="14378" y="11332"/>
                    </a:lnTo>
                    <a:cubicBezTo>
                      <a:pt x="11183" y="12608"/>
                      <a:pt x="9904" y="16439"/>
                      <a:pt x="11183" y="19631"/>
                    </a:cubicBezTo>
                    <a:cubicBezTo>
                      <a:pt x="12460" y="22823"/>
                      <a:pt x="15655" y="24099"/>
                      <a:pt x="18850" y="23461"/>
                    </a:cubicBezTo>
                    <a:lnTo>
                      <a:pt x="33547" y="18354"/>
                    </a:lnTo>
                    <a:lnTo>
                      <a:pt x="959" y="73894"/>
                    </a:lnTo>
                    <a:cubicBezTo>
                      <a:pt x="-320" y="75810"/>
                      <a:pt x="-320" y="78363"/>
                      <a:pt x="959" y="80278"/>
                    </a:cubicBezTo>
                    <a:lnTo>
                      <a:pt x="6709" y="91770"/>
                    </a:lnTo>
                    <a:cubicBezTo>
                      <a:pt x="7988" y="93685"/>
                      <a:pt x="9904" y="94962"/>
                      <a:pt x="12460" y="94962"/>
                    </a:cubicBezTo>
                    <a:lnTo>
                      <a:pt x="90418" y="94962"/>
                    </a:lnTo>
                    <a:cubicBezTo>
                      <a:pt x="94252" y="94962"/>
                      <a:pt x="96808" y="92408"/>
                      <a:pt x="96808" y="88578"/>
                    </a:cubicBezTo>
                    <a:cubicBezTo>
                      <a:pt x="96808" y="84747"/>
                      <a:pt x="95529" y="81555"/>
                      <a:pt x="91696" y="80917"/>
                    </a:cubicBezTo>
                    <a:lnTo>
                      <a:pt x="91696" y="80917"/>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21" name="Graphic 4">
                <a:extLst>
                  <a:ext uri="{FF2B5EF4-FFF2-40B4-BE49-F238E27FC236}">
                    <a16:creationId xmlns:a16="http://schemas.microsoft.com/office/drawing/2014/main" id="{B3171AAD-5C23-4953-8DC7-384FDE7B2DA5}"/>
                  </a:ext>
                </a:extLst>
              </p:cNvPr>
              <p:cNvSpPr/>
              <p:nvPr/>
            </p:nvSpPr>
            <p:spPr>
              <a:xfrm>
                <a:off x="9030259" y="4001153"/>
                <a:ext cx="105114" cy="112847"/>
              </a:xfrm>
              <a:custGeom>
                <a:avLst/>
                <a:gdLst>
                  <a:gd name="connsiteX0" fmla="*/ 64539 w 105114"/>
                  <a:gd name="connsiteY0" fmla="*/ 3681 h 112847"/>
                  <a:gd name="connsiteX1" fmla="*/ 56232 w 105114"/>
                  <a:gd name="connsiteY1" fmla="*/ 489 h 112847"/>
                  <a:gd name="connsiteX2" fmla="*/ 53037 w 105114"/>
                  <a:gd name="connsiteY2" fmla="*/ 8788 h 112847"/>
                  <a:gd name="connsiteX3" fmla="*/ 53675 w 105114"/>
                  <a:gd name="connsiteY3" fmla="*/ 10065 h 112847"/>
                  <a:gd name="connsiteX4" fmla="*/ 90737 w 105114"/>
                  <a:gd name="connsiteY4" fmla="*/ 72628 h 112847"/>
                  <a:gd name="connsiteX5" fmla="*/ 88820 w 105114"/>
                  <a:gd name="connsiteY5" fmla="*/ 77097 h 112847"/>
                  <a:gd name="connsiteX6" fmla="*/ 22365 w 105114"/>
                  <a:gd name="connsiteY6" fmla="*/ 77097 h 112847"/>
                  <a:gd name="connsiteX7" fmla="*/ 33228 w 105114"/>
                  <a:gd name="connsiteY7" fmla="*/ 66244 h 112847"/>
                  <a:gd name="connsiteX8" fmla="*/ 32589 w 105114"/>
                  <a:gd name="connsiteY8" fmla="*/ 57307 h 112847"/>
                  <a:gd name="connsiteX9" fmla="*/ 24282 w 105114"/>
                  <a:gd name="connsiteY9" fmla="*/ 57307 h 112847"/>
                  <a:gd name="connsiteX10" fmla="*/ 1917 w 105114"/>
                  <a:gd name="connsiteY10" fmla="*/ 79650 h 112847"/>
                  <a:gd name="connsiteX11" fmla="*/ 1917 w 105114"/>
                  <a:gd name="connsiteY11" fmla="*/ 88588 h 112847"/>
                  <a:gd name="connsiteX12" fmla="*/ 24282 w 105114"/>
                  <a:gd name="connsiteY12" fmla="*/ 110932 h 112847"/>
                  <a:gd name="connsiteX13" fmla="*/ 33228 w 105114"/>
                  <a:gd name="connsiteY13" fmla="*/ 110932 h 112847"/>
                  <a:gd name="connsiteX14" fmla="*/ 33228 w 105114"/>
                  <a:gd name="connsiteY14" fmla="*/ 101994 h 112847"/>
                  <a:gd name="connsiteX15" fmla="*/ 33228 w 105114"/>
                  <a:gd name="connsiteY15" fmla="*/ 101994 h 112847"/>
                  <a:gd name="connsiteX16" fmla="*/ 20448 w 105114"/>
                  <a:gd name="connsiteY16" fmla="*/ 89226 h 112847"/>
                  <a:gd name="connsiteX17" fmla="*/ 92654 w 105114"/>
                  <a:gd name="connsiteY17" fmla="*/ 89226 h 112847"/>
                  <a:gd name="connsiteX18" fmla="*/ 98405 w 105114"/>
                  <a:gd name="connsiteY18" fmla="*/ 86034 h 112847"/>
                  <a:gd name="connsiteX19" fmla="*/ 104156 w 105114"/>
                  <a:gd name="connsiteY19" fmla="*/ 74543 h 112847"/>
                  <a:gd name="connsiteX20" fmla="*/ 104156 w 105114"/>
                  <a:gd name="connsiteY20" fmla="*/ 68159 h 112847"/>
                  <a:gd name="connsiteX21" fmla="*/ 64539 w 105114"/>
                  <a:gd name="connsiteY21" fmla="*/ 3681 h 1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114" h="112847">
                    <a:moveTo>
                      <a:pt x="64539" y="3681"/>
                    </a:moveTo>
                    <a:cubicBezTo>
                      <a:pt x="63260" y="489"/>
                      <a:pt x="59427" y="-788"/>
                      <a:pt x="56232" y="489"/>
                    </a:cubicBezTo>
                    <a:cubicBezTo>
                      <a:pt x="53037" y="1766"/>
                      <a:pt x="51759" y="5596"/>
                      <a:pt x="53037" y="8788"/>
                    </a:cubicBezTo>
                    <a:cubicBezTo>
                      <a:pt x="53037" y="9427"/>
                      <a:pt x="53675" y="9427"/>
                      <a:pt x="53675" y="10065"/>
                    </a:cubicBezTo>
                    <a:lnTo>
                      <a:pt x="90737" y="72628"/>
                    </a:lnTo>
                    <a:lnTo>
                      <a:pt x="88820" y="77097"/>
                    </a:lnTo>
                    <a:lnTo>
                      <a:pt x="22365" y="77097"/>
                    </a:lnTo>
                    <a:lnTo>
                      <a:pt x="33228" y="66244"/>
                    </a:lnTo>
                    <a:cubicBezTo>
                      <a:pt x="35784" y="63690"/>
                      <a:pt x="35144" y="59222"/>
                      <a:pt x="32589" y="57307"/>
                    </a:cubicBezTo>
                    <a:cubicBezTo>
                      <a:pt x="30033" y="55391"/>
                      <a:pt x="26838" y="55391"/>
                      <a:pt x="24282" y="57307"/>
                    </a:cubicBezTo>
                    <a:lnTo>
                      <a:pt x="1917" y="79650"/>
                    </a:lnTo>
                    <a:cubicBezTo>
                      <a:pt x="-639" y="82204"/>
                      <a:pt x="-639" y="86034"/>
                      <a:pt x="1917" y="88588"/>
                    </a:cubicBezTo>
                    <a:lnTo>
                      <a:pt x="24282" y="110932"/>
                    </a:lnTo>
                    <a:cubicBezTo>
                      <a:pt x="26838" y="113486"/>
                      <a:pt x="30672" y="113486"/>
                      <a:pt x="33228" y="110932"/>
                    </a:cubicBezTo>
                    <a:cubicBezTo>
                      <a:pt x="35784" y="108378"/>
                      <a:pt x="35784" y="104548"/>
                      <a:pt x="33228" y="101994"/>
                    </a:cubicBezTo>
                    <a:lnTo>
                      <a:pt x="33228" y="101994"/>
                    </a:lnTo>
                    <a:lnTo>
                      <a:pt x="20448" y="89226"/>
                    </a:lnTo>
                    <a:lnTo>
                      <a:pt x="92654" y="89226"/>
                    </a:lnTo>
                    <a:cubicBezTo>
                      <a:pt x="95210" y="89226"/>
                      <a:pt x="97127" y="87950"/>
                      <a:pt x="98405" y="86034"/>
                    </a:cubicBezTo>
                    <a:lnTo>
                      <a:pt x="104156" y="74543"/>
                    </a:lnTo>
                    <a:cubicBezTo>
                      <a:pt x="105434" y="72628"/>
                      <a:pt x="105434" y="70074"/>
                      <a:pt x="104156" y="68159"/>
                    </a:cubicBezTo>
                    <a:lnTo>
                      <a:pt x="64539" y="36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69" name="Graphic 4">
              <a:extLst>
                <a:ext uri="{FF2B5EF4-FFF2-40B4-BE49-F238E27FC236}">
                  <a16:creationId xmlns:a16="http://schemas.microsoft.com/office/drawing/2014/main" id="{6373E8F8-E88B-4E0C-8C77-68F334FE1C60}"/>
                </a:ext>
              </a:extLst>
            </p:cNvPr>
            <p:cNvSpPr/>
            <p:nvPr/>
          </p:nvSpPr>
          <p:spPr>
            <a:xfrm>
              <a:off x="11381802" y="770300"/>
              <a:ext cx="41478" cy="27452"/>
            </a:xfrm>
            <a:custGeom>
              <a:avLst/>
              <a:gdLst>
                <a:gd name="connsiteX0" fmla="*/ 188503 w 232974"/>
                <a:gd name="connsiteY0" fmla="*/ 62563 h 154492"/>
                <a:gd name="connsiteX1" fmla="*/ 171889 w 232974"/>
                <a:gd name="connsiteY1" fmla="*/ 65755 h 154492"/>
                <a:gd name="connsiteX2" fmla="*/ 154636 w 232974"/>
                <a:gd name="connsiteY2" fmla="*/ 35112 h 154492"/>
                <a:gd name="connsiteX3" fmla="*/ 161026 w 232974"/>
                <a:gd name="connsiteY3" fmla="*/ 20429 h 154492"/>
                <a:gd name="connsiteX4" fmla="*/ 172528 w 232974"/>
                <a:gd name="connsiteY4" fmla="*/ 20429 h 154492"/>
                <a:gd name="connsiteX5" fmla="*/ 178918 w 232974"/>
                <a:gd name="connsiteY5" fmla="*/ 14045 h 154492"/>
                <a:gd name="connsiteX6" fmla="*/ 172528 w 232974"/>
                <a:gd name="connsiteY6" fmla="*/ 7661 h 154492"/>
                <a:gd name="connsiteX7" fmla="*/ 141217 w 232974"/>
                <a:gd name="connsiteY7" fmla="*/ 7661 h 154492"/>
                <a:gd name="connsiteX8" fmla="*/ 134828 w 232974"/>
                <a:gd name="connsiteY8" fmla="*/ 14045 h 154492"/>
                <a:gd name="connsiteX9" fmla="*/ 141217 w 232974"/>
                <a:gd name="connsiteY9" fmla="*/ 20429 h 154492"/>
                <a:gd name="connsiteX10" fmla="*/ 147607 w 232974"/>
                <a:gd name="connsiteY10" fmla="*/ 20429 h 154492"/>
                <a:gd name="connsiteX11" fmla="*/ 143134 w 232974"/>
                <a:gd name="connsiteY11" fmla="*/ 31282 h 154492"/>
                <a:gd name="connsiteX12" fmla="*/ 77318 w 232974"/>
                <a:gd name="connsiteY12" fmla="*/ 31282 h 154492"/>
                <a:gd name="connsiteX13" fmla="*/ 83069 w 232974"/>
                <a:gd name="connsiteY13" fmla="*/ 12768 h 154492"/>
                <a:gd name="connsiteX14" fmla="*/ 93932 w 232974"/>
                <a:gd name="connsiteY14" fmla="*/ 12768 h 154492"/>
                <a:gd name="connsiteX15" fmla="*/ 100322 w 232974"/>
                <a:gd name="connsiteY15" fmla="*/ 6384 h 154492"/>
                <a:gd name="connsiteX16" fmla="*/ 93932 w 232974"/>
                <a:gd name="connsiteY16" fmla="*/ 0 h 154492"/>
                <a:gd name="connsiteX17" fmla="*/ 77957 w 232974"/>
                <a:gd name="connsiteY17" fmla="*/ 0 h 154492"/>
                <a:gd name="connsiteX18" fmla="*/ 71567 w 232974"/>
                <a:gd name="connsiteY18" fmla="*/ 4469 h 154492"/>
                <a:gd name="connsiteX19" fmla="*/ 53675 w 232974"/>
                <a:gd name="connsiteY19" fmla="*/ 63201 h 154492"/>
                <a:gd name="connsiteX20" fmla="*/ 46646 w 232974"/>
                <a:gd name="connsiteY20" fmla="*/ 62563 h 154492"/>
                <a:gd name="connsiteX21" fmla="*/ 0 w 232974"/>
                <a:gd name="connsiteY21" fmla="*/ 107889 h 154492"/>
                <a:gd name="connsiteX22" fmla="*/ 45368 w 232974"/>
                <a:gd name="connsiteY22" fmla="*/ 154492 h 154492"/>
                <a:gd name="connsiteX23" fmla="*/ 92015 w 232974"/>
                <a:gd name="connsiteY23" fmla="*/ 109166 h 154492"/>
                <a:gd name="connsiteX24" fmla="*/ 65816 w 232974"/>
                <a:gd name="connsiteY24" fmla="*/ 67032 h 154492"/>
                <a:gd name="connsiteX25" fmla="*/ 70928 w 232974"/>
                <a:gd name="connsiteY25" fmla="*/ 50434 h 154492"/>
                <a:gd name="connsiteX26" fmla="*/ 111824 w 232974"/>
                <a:gd name="connsiteY26" fmla="*/ 111720 h 154492"/>
                <a:gd name="connsiteX27" fmla="*/ 112463 w 232974"/>
                <a:gd name="connsiteY27" fmla="*/ 112358 h 154492"/>
                <a:gd name="connsiteX28" fmla="*/ 112463 w 232974"/>
                <a:gd name="connsiteY28" fmla="*/ 112358 h 154492"/>
                <a:gd name="connsiteX29" fmla="*/ 112463 w 232974"/>
                <a:gd name="connsiteY29" fmla="*/ 112358 h 154492"/>
                <a:gd name="connsiteX30" fmla="*/ 114380 w 232974"/>
                <a:gd name="connsiteY30" fmla="*/ 113635 h 154492"/>
                <a:gd name="connsiteX31" fmla="*/ 114380 w 232974"/>
                <a:gd name="connsiteY31" fmla="*/ 113635 h 154492"/>
                <a:gd name="connsiteX32" fmla="*/ 114380 w 232974"/>
                <a:gd name="connsiteY32" fmla="*/ 113635 h 154492"/>
                <a:gd name="connsiteX33" fmla="*/ 116297 w 232974"/>
                <a:gd name="connsiteY33" fmla="*/ 114273 h 154492"/>
                <a:gd name="connsiteX34" fmla="*/ 141856 w 232974"/>
                <a:gd name="connsiteY34" fmla="*/ 114273 h 154492"/>
                <a:gd name="connsiteX35" fmla="*/ 193615 w 232974"/>
                <a:gd name="connsiteY35" fmla="*/ 153216 h 154492"/>
                <a:gd name="connsiteX36" fmla="*/ 232593 w 232974"/>
                <a:gd name="connsiteY36" fmla="*/ 101505 h 154492"/>
                <a:gd name="connsiteX37" fmla="*/ 187225 w 232974"/>
                <a:gd name="connsiteY37" fmla="*/ 62563 h 154492"/>
                <a:gd name="connsiteX38" fmla="*/ 188503 w 232974"/>
                <a:gd name="connsiteY38" fmla="*/ 62563 h 154492"/>
                <a:gd name="connsiteX39" fmla="*/ 79874 w 232974"/>
                <a:gd name="connsiteY39" fmla="*/ 107889 h 154492"/>
                <a:gd name="connsiteX40" fmla="*/ 46646 w 232974"/>
                <a:gd name="connsiteY40" fmla="*/ 141086 h 154492"/>
                <a:gd name="connsiteX41" fmla="*/ 13419 w 232974"/>
                <a:gd name="connsiteY41" fmla="*/ 107889 h 154492"/>
                <a:gd name="connsiteX42" fmla="*/ 46646 w 232974"/>
                <a:gd name="connsiteY42" fmla="*/ 74693 h 154492"/>
                <a:gd name="connsiteX43" fmla="*/ 46646 w 232974"/>
                <a:gd name="connsiteY43" fmla="*/ 74693 h 154492"/>
                <a:gd name="connsiteX44" fmla="*/ 49841 w 232974"/>
                <a:gd name="connsiteY44" fmla="*/ 75331 h 154492"/>
                <a:gd name="connsiteX45" fmla="*/ 40257 w 232974"/>
                <a:gd name="connsiteY45" fmla="*/ 105974 h 154492"/>
                <a:gd name="connsiteX46" fmla="*/ 44730 w 232974"/>
                <a:gd name="connsiteY46" fmla="*/ 113635 h 154492"/>
                <a:gd name="connsiteX47" fmla="*/ 46646 w 232974"/>
                <a:gd name="connsiteY47" fmla="*/ 113635 h 154492"/>
                <a:gd name="connsiteX48" fmla="*/ 53036 w 232974"/>
                <a:gd name="connsiteY48" fmla="*/ 109166 h 154492"/>
                <a:gd name="connsiteX49" fmla="*/ 62621 w 232974"/>
                <a:gd name="connsiteY49" fmla="*/ 78523 h 154492"/>
                <a:gd name="connsiteX50" fmla="*/ 79874 w 232974"/>
                <a:gd name="connsiteY50" fmla="*/ 107889 h 154492"/>
                <a:gd name="connsiteX51" fmla="*/ 79874 w 232974"/>
                <a:gd name="connsiteY51" fmla="*/ 107889 h 154492"/>
                <a:gd name="connsiteX52" fmla="*/ 161026 w 232974"/>
                <a:gd name="connsiteY52" fmla="*/ 71501 h 154492"/>
                <a:gd name="connsiteX53" fmla="*/ 143134 w 232974"/>
                <a:gd name="connsiteY53" fmla="*/ 101505 h 154492"/>
                <a:gd name="connsiteX54" fmla="*/ 127160 w 232974"/>
                <a:gd name="connsiteY54" fmla="*/ 101505 h 154492"/>
                <a:gd name="connsiteX55" fmla="*/ 148885 w 232974"/>
                <a:gd name="connsiteY55" fmla="*/ 49795 h 154492"/>
                <a:gd name="connsiteX56" fmla="*/ 161026 w 232974"/>
                <a:gd name="connsiteY56" fmla="*/ 71501 h 154492"/>
                <a:gd name="connsiteX57" fmla="*/ 177640 w 232974"/>
                <a:gd name="connsiteY57" fmla="*/ 101505 h 154492"/>
                <a:gd name="connsiteX58" fmla="*/ 155914 w 232974"/>
                <a:gd name="connsiteY58" fmla="*/ 101505 h 154492"/>
                <a:gd name="connsiteX59" fmla="*/ 166777 w 232974"/>
                <a:gd name="connsiteY59" fmla="*/ 82992 h 154492"/>
                <a:gd name="connsiteX60" fmla="*/ 177640 w 232974"/>
                <a:gd name="connsiteY60" fmla="*/ 101505 h 154492"/>
                <a:gd name="connsiteX61" fmla="*/ 116297 w 232974"/>
                <a:gd name="connsiteY61" fmla="*/ 94483 h 154492"/>
                <a:gd name="connsiteX62" fmla="*/ 82430 w 232974"/>
                <a:gd name="connsiteY62" fmla="*/ 43411 h 154492"/>
                <a:gd name="connsiteX63" fmla="*/ 137384 w 232974"/>
                <a:gd name="connsiteY63" fmla="*/ 43411 h 154492"/>
                <a:gd name="connsiteX64" fmla="*/ 116297 w 232974"/>
                <a:gd name="connsiteY64" fmla="*/ 94483 h 154492"/>
                <a:gd name="connsiteX65" fmla="*/ 188503 w 232974"/>
                <a:gd name="connsiteY65" fmla="*/ 141086 h 154492"/>
                <a:gd name="connsiteX66" fmla="*/ 155914 w 232974"/>
                <a:gd name="connsiteY66" fmla="*/ 114912 h 154492"/>
                <a:gd name="connsiteX67" fmla="*/ 188503 w 232974"/>
                <a:gd name="connsiteY67" fmla="*/ 114912 h 154492"/>
                <a:gd name="connsiteX68" fmla="*/ 194893 w 232974"/>
                <a:gd name="connsiteY68" fmla="*/ 108528 h 154492"/>
                <a:gd name="connsiteX69" fmla="*/ 194254 w 232974"/>
                <a:gd name="connsiteY69" fmla="*/ 105336 h 154492"/>
                <a:gd name="connsiteX70" fmla="*/ 178918 w 232974"/>
                <a:gd name="connsiteY70" fmla="*/ 77246 h 154492"/>
                <a:gd name="connsiteX71" fmla="*/ 189142 w 232974"/>
                <a:gd name="connsiteY71" fmla="*/ 75331 h 154492"/>
                <a:gd name="connsiteX72" fmla="*/ 220453 w 232974"/>
                <a:gd name="connsiteY72" fmla="*/ 109805 h 154492"/>
                <a:gd name="connsiteX73" fmla="*/ 188503 w 232974"/>
                <a:gd name="connsiteY73" fmla="*/ 141086 h 15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32974" h="154492">
                  <a:moveTo>
                    <a:pt x="188503" y="62563"/>
                  </a:moveTo>
                  <a:cubicBezTo>
                    <a:pt x="182752" y="62563"/>
                    <a:pt x="177640" y="63840"/>
                    <a:pt x="171889" y="65755"/>
                  </a:cubicBezTo>
                  <a:lnTo>
                    <a:pt x="154636" y="35112"/>
                  </a:lnTo>
                  <a:lnTo>
                    <a:pt x="161026" y="20429"/>
                  </a:lnTo>
                  <a:lnTo>
                    <a:pt x="172528" y="20429"/>
                  </a:lnTo>
                  <a:cubicBezTo>
                    <a:pt x="176362" y="20429"/>
                    <a:pt x="178918" y="17875"/>
                    <a:pt x="178918" y="14045"/>
                  </a:cubicBezTo>
                  <a:cubicBezTo>
                    <a:pt x="178918" y="10214"/>
                    <a:pt x="176362" y="7661"/>
                    <a:pt x="172528" y="7661"/>
                  </a:cubicBezTo>
                  <a:lnTo>
                    <a:pt x="141217" y="7661"/>
                  </a:lnTo>
                  <a:cubicBezTo>
                    <a:pt x="137384" y="7661"/>
                    <a:pt x="134828" y="10214"/>
                    <a:pt x="134828" y="14045"/>
                  </a:cubicBezTo>
                  <a:cubicBezTo>
                    <a:pt x="134828" y="17875"/>
                    <a:pt x="137384" y="20429"/>
                    <a:pt x="141217" y="20429"/>
                  </a:cubicBezTo>
                  <a:lnTo>
                    <a:pt x="147607" y="20429"/>
                  </a:lnTo>
                  <a:lnTo>
                    <a:pt x="143134" y="31282"/>
                  </a:lnTo>
                  <a:lnTo>
                    <a:pt x="77318" y="31282"/>
                  </a:lnTo>
                  <a:lnTo>
                    <a:pt x="83069" y="12768"/>
                  </a:lnTo>
                  <a:lnTo>
                    <a:pt x="93932" y="12768"/>
                  </a:lnTo>
                  <a:cubicBezTo>
                    <a:pt x="97766" y="12768"/>
                    <a:pt x="100322" y="10214"/>
                    <a:pt x="100322" y="6384"/>
                  </a:cubicBezTo>
                  <a:cubicBezTo>
                    <a:pt x="100322" y="2554"/>
                    <a:pt x="97766" y="0"/>
                    <a:pt x="93932" y="0"/>
                  </a:cubicBezTo>
                  <a:lnTo>
                    <a:pt x="77957" y="0"/>
                  </a:lnTo>
                  <a:cubicBezTo>
                    <a:pt x="74762" y="0"/>
                    <a:pt x="72206" y="1915"/>
                    <a:pt x="71567" y="4469"/>
                  </a:cubicBezTo>
                  <a:lnTo>
                    <a:pt x="53675" y="63201"/>
                  </a:lnTo>
                  <a:cubicBezTo>
                    <a:pt x="51119" y="62563"/>
                    <a:pt x="48563" y="62563"/>
                    <a:pt x="46646" y="62563"/>
                  </a:cubicBezTo>
                  <a:cubicBezTo>
                    <a:pt x="21087" y="62563"/>
                    <a:pt x="639" y="82353"/>
                    <a:pt x="0" y="107889"/>
                  </a:cubicBezTo>
                  <a:cubicBezTo>
                    <a:pt x="0" y="133425"/>
                    <a:pt x="19809" y="153854"/>
                    <a:pt x="45368" y="154492"/>
                  </a:cubicBezTo>
                  <a:cubicBezTo>
                    <a:pt x="70928" y="154492"/>
                    <a:pt x="91376" y="134702"/>
                    <a:pt x="92015" y="109166"/>
                  </a:cubicBezTo>
                  <a:cubicBezTo>
                    <a:pt x="92015" y="91291"/>
                    <a:pt x="81791" y="74693"/>
                    <a:pt x="65816" y="67032"/>
                  </a:cubicBezTo>
                  <a:lnTo>
                    <a:pt x="70928" y="50434"/>
                  </a:lnTo>
                  <a:lnTo>
                    <a:pt x="111824" y="111720"/>
                  </a:lnTo>
                  <a:lnTo>
                    <a:pt x="112463" y="112358"/>
                  </a:lnTo>
                  <a:lnTo>
                    <a:pt x="112463" y="112358"/>
                  </a:lnTo>
                  <a:lnTo>
                    <a:pt x="112463" y="112358"/>
                  </a:lnTo>
                  <a:cubicBezTo>
                    <a:pt x="113102" y="112997"/>
                    <a:pt x="113741" y="112997"/>
                    <a:pt x="114380" y="113635"/>
                  </a:cubicBezTo>
                  <a:lnTo>
                    <a:pt x="114380" y="113635"/>
                  </a:lnTo>
                  <a:lnTo>
                    <a:pt x="114380" y="113635"/>
                  </a:lnTo>
                  <a:cubicBezTo>
                    <a:pt x="115019" y="113635"/>
                    <a:pt x="115658" y="114273"/>
                    <a:pt x="116297" y="114273"/>
                  </a:cubicBezTo>
                  <a:lnTo>
                    <a:pt x="141856" y="114273"/>
                  </a:lnTo>
                  <a:cubicBezTo>
                    <a:pt x="145690" y="139171"/>
                    <a:pt x="168694" y="156408"/>
                    <a:pt x="193615" y="153216"/>
                  </a:cubicBezTo>
                  <a:cubicBezTo>
                    <a:pt x="218536" y="149385"/>
                    <a:pt x="235788" y="126403"/>
                    <a:pt x="232593" y="101505"/>
                  </a:cubicBezTo>
                  <a:cubicBezTo>
                    <a:pt x="229399" y="79161"/>
                    <a:pt x="210229" y="62563"/>
                    <a:pt x="187225" y="62563"/>
                  </a:cubicBezTo>
                  <a:lnTo>
                    <a:pt x="188503" y="62563"/>
                  </a:lnTo>
                  <a:close/>
                  <a:moveTo>
                    <a:pt x="79874" y="107889"/>
                  </a:moveTo>
                  <a:cubicBezTo>
                    <a:pt x="79874" y="125765"/>
                    <a:pt x="65177" y="141086"/>
                    <a:pt x="46646" y="141086"/>
                  </a:cubicBezTo>
                  <a:cubicBezTo>
                    <a:pt x="28755" y="141086"/>
                    <a:pt x="13419" y="126403"/>
                    <a:pt x="13419" y="107889"/>
                  </a:cubicBezTo>
                  <a:cubicBezTo>
                    <a:pt x="13419" y="90014"/>
                    <a:pt x="28115" y="74693"/>
                    <a:pt x="46646" y="74693"/>
                  </a:cubicBezTo>
                  <a:lnTo>
                    <a:pt x="46646" y="74693"/>
                  </a:lnTo>
                  <a:cubicBezTo>
                    <a:pt x="47925" y="74693"/>
                    <a:pt x="48563" y="74693"/>
                    <a:pt x="49841" y="75331"/>
                  </a:cubicBezTo>
                  <a:lnTo>
                    <a:pt x="40257" y="105974"/>
                  </a:lnTo>
                  <a:cubicBezTo>
                    <a:pt x="38978" y="109166"/>
                    <a:pt x="40895" y="112997"/>
                    <a:pt x="44730" y="113635"/>
                  </a:cubicBezTo>
                  <a:cubicBezTo>
                    <a:pt x="45368" y="113635"/>
                    <a:pt x="46007" y="113635"/>
                    <a:pt x="46646" y="113635"/>
                  </a:cubicBezTo>
                  <a:cubicBezTo>
                    <a:pt x="49841" y="113635"/>
                    <a:pt x="52397" y="111720"/>
                    <a:pt x="53036" y="109166"/>
                  </a:cubicBezTo>
                  <a:lnTo>
                    <a:pt x="62621" y="78523"/>
                  </a:lnTo>
                  <a:cubicBezTo>
                    <a:pt x="73484" y="84269"/>
                    <a:pt x="79874" y="95760"/>
                    <a:pt x="79874" y="107889"/>
                  </a:cubicBezTo>
                  <a:lnTo>
                    <a:pt x="79874" y="107889"/>
                  </a:lnTo>
                  <a:close/>
                  <a:moveTo>
                    <a:pt x="161026" y="71501"/>
                  </a:moveTo>
                  <a:cubicBezTo>
                    <a:pt x="151441" y="78523"/>
                    <a:pt x="145051" y="89376"/>
                    <a:pt x="143134" y="101505"/>
                  </a:cubicBezTo>
                  <a:lnTo>
                    <a:pt x="127160" y="101505"/>
                  </a:lnTo>
                  <a:lnTo>
                    <a:pt x="148885" y="49795"/>
                  </a:lnTo>
                  <a:lnTo>
                    <a:pt x="161026" y="71501"/>
                  </a:lnTo>
                  <a:close/>
                  <a:moveTo>
                    <a:pt x="177640" y="101505"/>
                  </a:moveTo>
                  <a:lnTo>
                    <a:pt x="155914" y="101505"/>
                  </a:lnTo>
                  <a:cubicBezTo>
                    <a:pt x="157192" y="94483"/>
                    <a:pt x="161026" y="87461"/>
                    <a:pt x="166777" y="82992"/>
                  </a:cubicBezTo>
                  <a:lnTo>
                    <a:pt x="177640" y="101505"/>
                  </a:lnTo>
                  <a:close/>
                  <a:moveTo>
                    <a:pt x="116297" y="94483"/>
                  </a:moveTo>
                  <a:lnTo>
                    <a:pt x="82430" y="43411"/>
                  </a:lnTo>
                  <a:lnTo>
                    <a:pt x="137384" y="43411"/>
                  </a:lnTo>
                  <a:lnTo>
                    <a:pt x="116297" y="94483"/>
                  </a:lnTo>
                  <a:close/>
                  <a:moveTo>
                    <a:pt x="188503" y="141086"/>
                  </a:moveTo>
                  <a:cubicBezTo>
                    <a:pt x="172528" y="141086"/>
                    <a:pt x="159109" y="130233"/>
                    <a:pt x="155914" y="114912"/>
                  </a:cubicBezTo>
                  <a:lnTo>
                    <a:pt x="188503" y="114912"/>
                  </a:lnTo>
                  <a:cubicBezTo>
                    <a:pt x="192337" y="114912"/>
                    <a:pt x="194893" y="112358"/>
                    <a:pt x="194893" y="108528"/>
                  </a:cubicBezTo>
                  <a:cubicBezTo>
                    <a:pt x="194893" y="107251"/>
                    <a:pt x="194893" y="106613"/>
                    <a:pt x="194254" y="105336"/>
                  </a:cubicBezTo>
                  <a:lnTo>
                    <a:pt x="178918" y="77246"/>
                  </a:lnTo>
                  <a:cubicBezTo>
                    <a:pt x="182113" y="75969"/>
                    <a:pt x="185308" y="75331"/>
                    <a:pt x="189142" y="75331"/>
                  </a:cubicBezTo>
                  <a:cubicBezTo>
                    <a:pt x="207034" y="75969"/>
                    <a:pt x="221731" y="91291"/>
                    <a:pt x="220453" y="109805"/>
                  </a:cubicBezTo>
                  <a:cubicBezTo>
                    <a:pt x="219175" y="126403"/>
                    <a:pt x="205756" y="140448"/>
                    <a:pt x="188503" y="141086"/>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70" name="Graphic 4">
              <a:extLst>
                <a:ext uri="{FF2B5EF4-FFF2-40B4-BE49-F238E27FC236}">
                  <a16:creationId xmlns:a16="http://schemas.microsoft.com/office/drawing/2014/main" id="{572698D9-001E-42F9-9E7B-9DE4CF8089A7}"/>
                </a:ext>
              </a:extLst>
            </p:cNvPr>
            <p:cNvSpPr/>
            <p:nvPr/>
          </p:nvSpPr>
          <p:spPr>
            <a:xfrm>
              <a:off x="12550083" y="582642"/>
              <a:ext cx="39935" cy="34248"/>
            </a:xfrm>
            <a:custGeom>
              <a:avLst/>
              <a:gdLst>
                <a:gd name="connsiteX0" fmla="*/ 181595 w 229577"/>
                <a:gd name="connsiteY0" fmla="*/ 1915 h 197265"/>
                <a:gd name="connsiteX1" fmla="*/ 181595 w 229577"/>
                <a:gd name="connsiteY1" fmla="*/ 1915 h 197265"/>
                <a:gd name="connsiteX2" fmla="*/ 181595 w 229577"/>
                <a:gd name="connsiteY2" fmla="*/ 1915 h 197265"/>
                <a:gd name="connsiteX3" fmla="*/ 179678 w 229577"/>
                <a:gd name="connsiteY3" fmla="*/ 638 h 197265"/>
                <a:gd name="connsiteX4" fmla="*/ 179039 w 229577"/>
                <a:gd name="connsiteY4" fmla="*/ 638 h 197265"/>
                <a:gd name="connsiteX5" fmla="*/ 177122 w 229577"/>
                <a:gd name="connsiteY5" fmla="*/ 0 h 197265"/>
                <a:gd name="connsiteX6" fmla="*/ 177122 w 229577"/>
                <a:gd name="connsiteY6" fmla="*/ 0 h 197265"/>
                <a:gd name="connsiteX7" fmla="*/ 175205 w 229577"/>
                <a:gd name="connsiteY7" fmla="*/ 638 h 197265"/>
                <a:gd name="connsiteX8" fmla="*/ 5233 w 229577"/>
                <a:gd name="connsiteY8" fmla="*/ 54902 h 197265"/>
                <a:gd name="connsiteX9" fmla="*/ 121 w 229577"/>
                <a:gd name="connsiteY9" fmla="*/ 62563 h 197265"/>
                <a:gd name="connsiteX10" fmla="*/ 7789 w 229577"/>
                <a:gd name="connsiteY10" fmla="*/ 67670 h 197265"/>
                <a:gd name="connsiteX11" fmla="*/ 32071 w 229577"/>
                <a:gd name="connsiteY11" fmla="*/ 67670 h 197265"/>
                <a:gd name="connsiteX12" fmla="*/ 32071 w 229577"/>
                <a:gd name="connsiteY12" fmla="*/ 99590 h 197265"/>
                <a:gd name="connsiteX13" fmla="*/ 32071 w 229577"/>
                <a:gd name="connsiteY13" fmla="*/ 100867 h 197265"/>
                <a:gd name="connsiteX14" fmla="*/ 7150 w 229577"/>
                <a:gd name="connsiteY14" fmla="*/ 100867 h 197265"/>
                <a:gd name="connsiteX15" fmla="*/ 760 w 229577"/>
                <a:gd name="connsiteY15" fmla="*/ 107251 h 197265"/>
                <a:gd name="connsiteX16" fmla="*/ 760 w 229577"/>
                <a:gd name="connsiteY16" fmla="*/ 145555 h 197265"/>
                <a:gd name="connsiteX17" fmla="*/ 7150 w 229577"/>
                <a:gd name="connsiteY17" fmla="*/ 151939 h 197265"/>
                <a:gd name="connsiteX18" fmla="*/ 69132 w 229577"/>
                <a:gd name="connsiteY18" fmla="*/ 151939 h 197265"/>
                <a:gd name="connsiteX19" fmla="*/ 75522 w 229577"/>
                <a:gd name="connsiteY19" fmla="*/ 145555 h 197265"/>
                <a:gd name="connsiteX20" fmla="*/ 75522 w 229577"/>
                <a:gd name="connsiteY20" fmla="*/ 107251 h 197265"/>
                <a:gd name="connsiteX21" fmla="*/ 69132 w 229577"/>
                <a:gd name="connsiteY21" fmla="*/ 100867 h 197265"/>
                <a:gd name="connsiteX22" fmla="*/ 44211 w 229577"/>
                <a:gd name="connsiteY22" fmla="*/ 100867 h 197265"/>
                <a:gd name="connsiteX23" fmla="*/ 44211 w 229577"/>
                <a:gd name="connsiteY23" fmla="*/ 99590 h 197265"/>
                <a:gd name="connsiteX24" fmla="*/ 44211 w 229577"/>
                <a:gd name="connsiteY24" fmla="*/ 67670 h 197265"/>
                <a:gd name="connsiteX25" fmla="*/ 155397 w 229577"/>
                <a:gd name="connsiteY25" fmla="*/ 67670 h 197265"/>
                <a:gd name="connsiteX26" fmla="*/ 155397 w 229577"/>
                <a:gd name="connsiteY26" fmla="*/ 184497 h 197265"/>
                <a:gd name="connsiteX27" fmla="*/ 22486 w 229577"/>
                <a:gd name="connsiteY27" fmla="*/ 184497 h 197265"/>
                <a:gd name="connsiteX28" fmla="*/ 16096 w 229577"/>
                <a:gd name="connsiteY28" fmla="*/ 190881 h 197265"/>
                <a:gd name="connsiteX29" fmla="*/ 22486 w 229577"/>
                <a:gd name="connsiteY29" fmla="*/ 197265 h 197265"/>
                <a:gd name="connsiteX30" fmla="*/ 207794 w 229577"/>
                <a:gd name="connsiteY30" fmla="*/ 197265 h 197265"/>
                <a:gd name="connsiteX31" fmla="*/ 214184 w 229577"/>
                <a:gd name="connsiteY31" fmla="*/ 190881 h 197265"/>
                <a:gd name="connsiteX32" fmla="*/ 207794 w 229577"/>
                <a:gd name="connsiteY32" fmla="*/ 184497 h 197265"/>
                <a:gd name="connsiteX33" fmla="*/ 206516 w 229577"/>
                <a:gd name="connsiteY33" fmla="*/ 184497 h 197265"/>
                <a:gd name="connsiteX34" fmla="*/ 206516 w 229577"/>
                <a:gd name="connsiteY34" fmla="*/ 66393 h 197265"/>
                <a:gd name="connsiteX35" fmla="*/ 223130 w 229577"/>
                <a:gd name="connsiteY35" fmla="*/ 66393 h 197265"/>
                <a:gd name="connsiteX36" fmla="*/ 228881 w 229577"/>
                <a:gd name="connsiteY36" fmla="*/ 62563 h 197265"/>
                <a:gd name="connsiteX37" fmla="*/ 228242 w 229577"/>
                <a:gd name="connsiteY37" fmla="*/ 55541 h 197265"/>
                <a:gd name="connsiteX38" fmla="*/ 181595 w 229577"/>
                <a:gd name="connsiteY38" fmla="*/ 1915 h 197265"/>
                <a:gd name="connsiteX39" fmla="*/ 62742 w 229577"/>
                <a:gd name="connsiteY39" fmla="*/ 138532 h 197265"/>
                <a:gd name="connsiteX40" fmla="*/ 13540 w 229577"/>
                <a:gd name="connsiteY40" fmla="*/ 138532 h 197265"/>
                <a:gd name="connsiteX41" fmla="*/ 13540 w 229577"/>
                <a:gd name="connsiteY41" fmla="*/ 112996 h 197265"/>
                <a:gd name="connsiteX42" fmla="*/ 62742 w 229577"/>
                <a:gd name="connsiteY42" fmla="*/ 112996 h 197265"/>
                <a:gd name="connsiteX43" fmla="*/ 62742 w 229577"/>
                <a:gd name="connsiteY43" fmla="*/ 138532 h 197265"/>
                <a:gd name="connsiteX44" fmla="*/ 170733 w 229577"/>
                <a:gd name="connsiteY44" fmla="*/ 14683 h 197265"/>
                <a:gd name="connsiteX45" fmla="*/ 170733 w 229577"/>
                <a:gd name="connsiteY45" fmla="*/ 52349 h 197265"/>
                <a:gd name="connsiteX46" fmla="*/ 170733 w 229577"/>
                <a:gd name="connsiteY46" fmla="*/ 53625 h 197265"/>
                <a:gd name="connsiteX47" fmla="*/ 48046 w 229577"/>
                <a:gd name="connsiteY47" fmla="*/ 53625 h 197265"/>
                <a:gd name="connsiteX48" fmla="*/ 170733 w 229577"/>
                <a:gd name="connsiteY48" fmla="*/ 14683 h 197265"/>
                <a:gd name="connsiteX49" fmla="*/ 193736 w 229577"/>
                <a:gd name="connsiteY49" fmla="*/ 127041 h 197265"/>
                <a:gd name="connsiteX50" fmla="*/ 168176 w 229577"/>
                <a:gd name="connsiteY50" fmla="*/ 158323 h 197265"/>
                <a:gd name="connsiteX51" fmla="*/ 168176 w 229577"/>
                <a:gd name="connsiteY51" fmla="*/ 124488 h 197265"/>
                <a:gd name="connsiteX52" fmla="*/ 193736 w 229577"/>
                <a:gd name="connsiteY52" fmla="*/ 93206 h 197265"/>
                <a:gd name="connsiteX53" fmla="*/ 193736 w 229577"/>
                <a:gd name="connsiteY53" fmla="*/ 127041 h 197265"/>
                <a:gd name="connsiteX54" fmla="*/ 168176 w 229577"/>
                <a:gd name="connsiteY54" fmla="*/ 184497 h 197265"/>
                <a:gd name="connsiteX55" fmla="*/ 168176 w 229577"/>
                <a:gd name="connsiteY55" fmla="*/ 178113 h 197265"/>
                <a:gd name="connsiteX56" fmla="*/ 193736 w 229577"/>
                <a:gd name="connsiteY56" fmla="*/ 146832 h 197265"/>
                <a:gd name="connsiteX57" fmla="*/ 193736 w 229577"/>
                <a:gd name="connsiteY57" fmla="*/ 184497 h 197265"/>
                <a:gd name="connsiteX58" fmla="*/ 168176 w 229577"/>
                <a:gd name="connsiteY58" fmla="*/ 184497 h 197265"/>
                <a:gd name="connsiteX59" fmla="*/ 193736 w 229577"/>
                <a:gd name="connsiteY59" fmla="*/ 72777 h 197265"/>
                <a:gd name="connsiteX60" fmla="*/ 168176 w 229577"/>
                <a:gd name="connsiteY60" fmla="*/ 104059 h 197265"/>
                <a:gd name="connsiteX61" fmla="*/ 168176 w 229577"/>
                <a:gd name="connsiteY61" fmla="*/ 66393 h 197265"/>
                <a:gd name="connsiteX62" fmla="*/ 193736 w 229577"/>
                <a:gd name="connsiteY62" fmla="*/ 66393 h 197265"/>
                <a:gd name="connsiteX63" fmla="*/ 193736 w 229577"/>
                <a:gd name="connsiteY63" fmla="*/ 72777 h 197265"/>
                <a:gd name="connsiteX64" fmla="*/ 200126 w 229577"/>
                <a:gd name="connsiteY64" fmla="*/ 52987 h 197265"/>
                <a:gd name="connsiteX65" fmla="*/ 182873 w 229577"/>
                <a:gd name="connsiteY65" fmla="*/ 52987 h 197265"/>
                <a:gd name="connsiteX66" fmla="*/ 182873 w 229577"/>
                <a:gd name="connsiteY66" fmla="*/ 51710 h 197265"/>
                <a:gd name="connsiteX67" fmla="*/ 182873 w 229577"/>
                <a:gd name="connsiteY67" fmla="*/ 22344 h 197265"/>
                <a:gd name="connsiteX68" fmla="*/ 209072 w 229577"/>
                <a:gd name="connsiteY68" fmla="*/ 52987 h 197265"/>
                <a:gd name="connsiteX69" fmla="*/ 200126 w 229577"/>
                <a:gd name="connsiteY69" fmla="*/ 52987 h 19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29577" h="197265">
                  <a:moveTo>
                    <a:pt x="181595" y="1915"/>
                  </a:moveTo>
                  <a:lnTo>
                    <a:pt x="181595" y="1915"/>
                  </a:lnTo>
                  <a:lnTo>
                    <a:pt x="181595" y="1915"/>
                  </a:lnTo>
                  <a:cubicBezTo>
                    <a:pt x="180956" y="1277"/>
                    <a:pt x="180317" y="638"/>
                    <a:pt x="179678" y="638"/>
                  </a:cubicBezTo>
                  <a:lnTo>
                    <a:pt x="179039" y="638"/>
                  </a:lnTo>
                  <a:cubicBezTo>
                    <a:pt x="178400" y="638"/>
                    <a:pt x="177761" y="0"/>
                    <a:pt x="177122" y="0"/>
                  </a:cubicBezTo>
                  <a:lnTo>
                    <a:pt x="177122" y="0"/>
                  </a:lnTo>
                  <a:cubicBezTo>
                    <a:pt x="176483" y="0"/>
                    <a:pt x="175844" y="0"/>
                    <a:pt x="175205" y="638"/>
                  </a:cubicBezTo>
                  <a:lnTo>
                    <a:pt x="5233" y="54902"/>
                  </a:lnTo>
                  <a:cubicBezTo>
                    <a:pt x="1399" y="55541"/>
                    <a:pt x="-518" y="58733"/>
                    <a:pt x="121" y="62563"/>
                  </a:cubicBezTo>
                  <a:cubicBezTo>
                    <a:pt x="760" y="66393"/>
                    <a:pt x="3955" y="68309"/>
                    <a:pt x="7789" y="67670"/>
                  </a:cubicBezTo>
                  <a:lnTo>
                    <a:pt x="32071" y="67670"/>
                  </a:lnTo>
                  <a:lnTo>
                    <a:pt x="32071" y="99590"/>
                  </a:lnTo>
                  <a:cubicBezTo>
                    <a:pt x="32071" y="100229"/>
                    <a:pt x="32071" y="100229"/>
                    <a:pt x="32071" y="100867"/>
                  </a:cubicBezTo>
                  <a:lnTo>
                    <a:pt x="7150" y="100867"/>
                  </a:lnTo>
                  <a:cubicBezTo>
                    <a:pt x="3316" y="100867"/>
                    <a:pt x="760" y="103420"/>
                    <a:pt x="760" y="107251"/>
                  </a:cubicBezTo>
                  <a:lnTo>
                    <a:pt x="760" y="145555"/>
                  </a:lnTo>
                  <a:cubicBezTo>
                    <a:pt x="760" y="149385"/>
                    <a:pt x="3316" y="151939"/>
                    <a:pt x="7150" y="151939"/>
                  </a:cubicBezTo>
                  <a:lnTo>
                    <a:pt x="69132" y="151939"/>
                  </a:lnTo>
                  <a:cubicBezTo>
                    <a:pt x="72966" y="151939"/>
                    <a:pt x="75522" y="149385"/>
                    <a:pt x="75522" y="145555"/>
                  </a:cubicBezTo>
                  <a:lnTo>
                    <a:pt x="75522" y="107251"/>
                  </a:lnTo>
                  <a:cubicBezTo>
                    <a:pt x="75522" y="103420"/>
                    <a:pt x="72966" y="100867"/>
                    <a:pt x="69132" y="100867"/>
                  </a:cubicBezTo>
                  <a:lnTo>
                    <a:pt x="44211" y="100867"/>
                  </a:lnTo>
                  <a:cubicBezTo>
                    <a:pt x="44211" y="100229"/>
                    <a:pt x="44211" y="100229"/>
                    <a:pt x="44211" y="99590"/>
                  </a:cubicBezTo>
                  <a:lnTo>
                    <a:pt x="44211" y="67670"/>
                  </a:lnTo>
                  <a:lnTo>
                    <a:pt x="155397" y="67670"/>
                  </a:lnTo>
                  <a:lnTo>
                    <a:pt x="155397" y="184497"/>
                  </a:lnTo>
                  <a:lnTo>
                    <a:pt x="22486" y="184497"/>
                  </a:lnTo>
                  <a:cubicBezTo>
                    <a:pt x="18652" y="184497"/>
                    <a:pt x="16096" y="187051"/>
                    <a:pt x="16096" y="190881"/>
                  </a:cubicBezTo>
                  <a:cubicBezTo>
                    <a:pt x="16096" y="194711"/>
                    <a:pt x="18652" y="197265"/>
                    <a:pt x="22486" y="197265"/>
                  </a:cubicBezTo>
                  <a:lnTo>
                    <a:pt x="207794" y="197265"/>
                  </a:lnTo>
                  <a:cubicBezTo>
                    <a:pt x="211628" y="197265"/>
                    <a:pt x="214184" y="194711"/>
                    <a:pt x="214184" y="190881"/>
                  </a:cubicBezTo>
                  <a:cubicBezTo>
                    <a:pt x="214184" y="187051"/>
                    <a:pt x="211628" y="184497"/>
                    <a:pt x="207794" y="184497"/>
                  </a:cubicBezTo>
                  <a:lnTo>
                    <a:pt x="206516" y="184497"/>
                  </a:lnTo>
                  <a:lnTo>
                    <a:pt x="206516" y="66393"/>
                  </a:lnTo>
                  <a:lnTo>
                    <a:pt x="223130" y="66393"/>
                  </a:lnTo>
                  <a:cubicBezTo>
                    <a:pt x="225686" y="66393"/>
                    <a:pt x="227603" y="65117"/>
                    <a:pt x="228881" y="62563"/>
                  </a:cubicBezTo>
                  <a:cubicBezTo>
                    <a:pt x="230159" y="60009"/>
                    <a:pt x="229520" y="57456"/>
                    <a:pt x="228242" y="55541"/>
                  </a:cubicBezTo>
                  <a:lnTo>
                    <a:pt x="181595" y="1915"/>
                  </a:lnTo>
                  <a:close/>
                  <a:moveTo>
                    <a:pt x="62742" y="138532"/>
                  </a:moveTo>
                  <a:lnTo>
                    <a:pt x="13540" y="138532"/>
                  </a:lnTo>
                  <a:lnTo>
                    <a:pt x="13540" y="112996"/>
                  </a:lnTo>
                  <a:lnTo>
                    <a:pt x="62742" y="112996"/>
                  </a:lnTo>
                  <a:lnTo>
                    <a:pt x="62742" y="138532"/>
                  </a:lnTo>
                  <a:close/>
                  <a:moveTo>
                    <a:pt x="170733" y="14683"/>
                  </a:moveTo>
                  <a:lnTo>
                    <a:pt x="170733" y="52349"/>
                  </a:lnTo>
                  <a:cubicBezTo>
                    <a:pt x="170733" y="52987"/>
                    <a:pt x="170733" y="52987"/>
                    <a:pt x="170733" y="53625"/>
                  </a:cubicBezTo>
                  <a:lnTo>
                    <a:pt x="48046" y="53625"/>
                  </a:lnTo>
                  <a:lnTo>
                    <a:pt x="170733" y="14683"/>
                  </a:lnTo>
                  <a:close/>
                  <a:moveTo>
                    <a:pt x="193736" y="127041"/>
                  </a:moveTo>
                  <a:lnTo>
                    <a:pt x="168176" y="158323"/>
                  </a:lnTo>
                  <a:lnTo>
                    <a:pt x="168176" y="124488"/>
                  </a:lnTo>
                  <a:lnTo>
                    <a:pt x="193736" y="93206"/>
                  </a:lnTo>
                  <a:lnTo>
                    <a:pt x="193736" y="127041"/>
                  </a:lnTo>
                  <a:close/>
                  <a:moveTo>
                    <a:pt x="168176" y="184497"/>
                  </a:moveTo>
                  <a:lnTo>
                    <a:pt x="168176" y="178113"/>
                  </a:lnTo>
                  <a:lnTo>
                    <a:pt x="193736" y="146832"/>
                  </a:lnTo>
                  <a:lnTo>
                    <a:pt x="193736" y="184497"/>
                  </a:lnTo>
                  <a:lnTo>
                    <a:pt x="168176" y="184497"/>
                  </a:lnTo>
                  <a:close/>
                  <a:moveTo>
                    <a:pt x="193736" y="72777"/>
                  </a:moveTo>
                  <a:lnTo>
                    <a:pt x="168176" y="104059"/>
                  </a:lnTo>
                  <a:lnTo>
                    <a:pt x="168176" y="66393"/>
                  </a:lnTo>
                  <a:lnTo>
                    <a:pt x="193736" y="66393"/>
                  </a:lnTo>
                  <a:lnTo>
                    <a:pt x="193736" y="72777"/>
                  </a:lnTo>
                  <a:close/>
                  <a:moveTo>
                    <a:pt x="200126" y="52987"/>
                  </a:moveTo>
                  <a:lnTo>
                    <a:pt x="182873" y="52987"/>
                  </a:lnTo>
                  <a:cubicBezTo>
                    <a:pt x="182873" y="52349"/>
                    <a:pt x="182873" y="52349"/>
                    <a:pt x="182873" y="51710"/>
                  </a:cubicBezTo>
                  <a:lnTo>
                    <a:pt x="182873" y="22344"/>
                  </a:lnTo>
                  <a:lnTo>
                    <a:pt x="209072" y="52987"/>
                  </a:lnTo>
                  <a:lnTo>
                    <a:pt x="200126" y="52987"/>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71" name="Graphic 4">
              <a:extLst>
                <a:ext uri="{FF2B5EF4-FFF2-40B4-BE49-F238E27FC236}">
                  <a16:creationId xmlns:a16="http://schemas.microsoft.com/office/drawing/2014/main" id="{E8FF80BA-8C83-4840-8182-DA9DF68684FE}"/>
                </a:ext>
              </a:extLst>
            </p:cNvPr>
            <p:cNvSpPr/>
            <p:nvPr/>
          </p:nvSpPr>
          <p:spPr>
            <a:xfrm>
              <a:off x="11766244" y="584970"/>
              <a:ext cx="46792" cy="31014"/>
            </a:xfrm>
            <a:custGeom>
              <a:avLst/>
              <a:gdLst>
                <a:gd name="connsiteX0" fmla="*/ 182113 w 203199"/>
                <a:gd name="connsiteY0" fmla="*/ 40857 h 134945"/>
                <a:gd name="connsiteX1" fmla="*/ 147607 w 203199"/>
                <a:gd name="connsiteY1" fmla="*/ 40857 h 134945"/>
                <a:gd name="connsiteX2" fmla="*/ 147607 w 203199"/>
                <a:gd name="connsiteY2" fmla="*/ 6384 h 134945"/>
                <a:gd name="connsiteX3" fmla="*/ 141217 w 203199"/>
                <a:gd name="connsiteY3" fmla="*/ 0 h 134945"/>
                <a:gd name="connsiteX4" fmla="*/ 6390 w 203199"/>
                <a:gd name="connsiteY4" fmla="*/ 0 h 134945"/>
                <a:gd name="connsiteX5" fmla="*/ 0 w 203199"/>
                <a:gd name="connsiteY5" fmla="*/ 6384 h 134945"/>
                <a:gd name="connsiteX6" fmla="*/ 0 w 203199"/>
                <a:gd name="connsiteY6" fmla="*/ 114912 h 134945"/>
                <a:gd name="connsiteX7" fmla="*/ 6390 w 203199"/>
                <a:gd name="connsiteY7" fmla="*/ 121296 h 134945"/>
                <a:gd name="connsiteX8" fmla="*/ 21726 w 203199"/>
                <a:gd name="connsiteY8" fmla="*/ 121296 h 134945"/>
                <a:gd name="connsiteX9" fmla="*/ 46646 w 203199"/>
                <a:gd name="connsiteY9" fmla="*/ 134064 h 134945"/>
                <a:gd name="connsiteX10" fmla="*/ 59426 w 203199"/>
                <a:gd name="connsiteY10" fmla="*/ 121296 h 134945"/>
                <a:gd name="connsiteX11" fmla="*/ 137384 w 203199"/>
                <a:gd name="connsiteY11" fmla="*/ 121296 h 134945"/>
                <a:gd name="connsiteX12" fmla="*/ 162305 w 203199"/>
                <a:gd name="connsiteY12" fmla="*/ 134064 h 134945"/>
                <a:gd name="connsiteX13" fmla="*/ 175084 w 203199"/>
                <a:gd name="connsiteY13" fmla="*/ 121296 h 134945"/>
                <a:gd name="connsiteX14" fmla="*/ 196810 w 203199"/>
                <a:gd name="connsiteY14" fmla="*/ 121296 h 134945"/>
                <a:gd name="connsiteX15" fmla="*/ 203200 w 203199"/>
                <a:gd name="connsiteY15" fmla="*/ 114912 h 134945"/>
                <a:gd name="connsiteX16" fmla="*/ 203200 w 203199"/>
                <a:gd name="connsiteY16" fmla="*/ 60648 h 134945"/>
                <a:gd name="connsiteX17" fmla="*/ 182113 w 203199"/>
                <a:gd name="connsiteY17" fmla="*/ 40857 h 134945"/>
                <a:gd name="connsiteX18" fmla="*/ 182113 w 203199"/>
                <a:gd name="connsiteY18" fmla="*/ 40857 h 134945"/>
                <a:gd name="connsiteX19" fmla="*/ 53676 w 203199"/>
                <a:gd name="connsiteY19" fmla="*/ 40219 h 134945"/>
                <a:gd name="connsiteX20" fmla="*/ 53676 w 203199"/>
                <a:gd name="connsiteY20" fmla="*/ 54264 h 134945"/>
                <a:gd name="connsiteX21" fmla="*/ 39618 w 203199"/>
                <a:gd name="connsiteY21" fmla="*/ 54264 h 134945"/>
                <a:gd name="connsiteX22" fmla="*/ 39618 w 203199"/>
                <a:gd name="connsiteY22" fmla="*/ 40219 h 134945"/>
                <a:gd name="connsiteX23" fmla="*/ 53676 w 203199"/>
                <a:gd name="connsiteY23" fmla="*/ 40219 h 134945"/>
                <a:gd name="connsiteX24" fmla="*/ 81152 w 203199"/>
                <a:gd name="connsiteY24" fmla="*/ 40219 h 134945"/>
                <a:gd name="connsiteX25" fmla="*/ 81152 w 203199"/>
                <a:gd name="connsiteY25" fmla="*/ 54264 h 134945"/>
                <a:gd name="connsiteX26" fmla="*/ 67094 w 203199"/>
                <a:gd name="connsiteY26" fmla="*/ 54264 h 134945"/>
                <a:gd name="connsiteX27" fmla="*/ 67094 w 203199"/>
                <a:gd name="connsiteY27" fmla="*/ 40219 h 134945"/>
                <a:gd name="connsiteX28" fmla="*/ 81152 w 203199"/>
                <a:gd name="connsiteY28" fmla="*/ 40219 h 134945"/>
                <a:gd name="connsiteX29" fmla="*/ 107990 w 203199"/>
                <a:gd name="connsiteY29" fmla="*/ 40219 h 134945"/>
                <a:gd name="connsiteX30" fmla="*/ 107990 w 203199"/>
                <a:gd name="connsiteY30" fmla="*/ 54264 h 134945"/>
                <a:gd name="connsiteX31" fmla="*/ 93932 w 203199"/>
                <a:gd name="connsiteY31" fmla="*/ 54264 h 134945"/>
                <a:gd name="connsiteX32" fmla="*/ 93932 w 203199"/>
                <a:gd name="connsiteY32" fmla="*/ 40219 h 134945"/>
                <a:gd name="connsiteX33" fmla="*/ 107990 w 203199"/>
                <a:gd name="connsiteY33" fmla="*/ 40219 h 134945"/>
                <a:gd name="connsiteX34" fmla="*/ 26838 w 203199"/>
                <a:gd name="connsiteY34" fmla="*/ 54264 h 134945"/>
                <a:gd name="connsiteX35" fmla="*/ 12780 w 203199"/>
                <a:gd name="connsiteY35" fmla="*/ 54264 h 134945"/>
                <a:gd name="connsiteX36" fmla="*/ 12780 w 203199"/>
                <a:gd name="connsiteY36" fmla="*/ 40219 h 134945"/>
                <a:gd name="connsiteX37" fmla="*/ 26838 w 203199"/>
                <a:gd name="connsiteY37" fmla="*/ 40219 h 134945"/>
                <a:gd name="connsiteX38" fmla="*/ 26838 w 203199"/>
                <a:gd name="connsiteY38" fmla="*/ 54264 h 134945"/>
                <a:gd name="connsiteX39" fmla="*/ 12780 w 203199"/>
                <a:gd name="connsiteY39" fmla="*/ 67032 h 134945"/>
                <a:gd name="connsiteX40" fmla="*/ 115019 w 203199"/>
                <a:gd name="connsiteY40" fmla="*/ 67032 h 134945"/>
                <a:gd name="connsiteX41" fmla="*/ 121409 w 203199"/>
                <a:gd name="connsiteY41" fmla="*/ 60648 h 134945"/>
                <a:gd name="connsiteX42" fmla="*/ 121409 w 203199"/>
                <a:gd name="connsiteY42" fmla="*/ 33835 h 134945"/>
                <a:gd name="connsiteX43" fmla="*/ 115019 w 203199"/>
                <a:gd name="connsiteY43" fmla="*/ 27451 h 134945"/>
                <a:gd name="connsiteX44" fmla="*/ 12780 w 203199"/>
                <a:gd name="connsiteY44" fmla="*/ 27451 h 134945"/>
                <a:gd name="connsiteX45" fmla="*/ 12780 w 203199"/>
                <a:gd name="connsiteY45" fmla="*/ 13406 h 134945"/>
                <a:gd name="connsiteX46" fmla="*/ 135467 w 203199"/>
                <a:gd name="connsiteY46" fmla="*/ 13406 h 134945"/>
                <a:gd name="connsiteX47" fmla="*/ 135467 w 203199"/>
                <a:gd name="connsiteY47" fmla="*/ 109166 h 134945"/>
                <a:gd name="connsiteX48" fmla="*/ 58788 w 203199"/>
                <a:gd name="connsiteY48" fmla="*/ 109166 h 134945"/>
                <a:gd name="connsiteX49" fmla="*/ 33867 w 203199"/>
                <a:gd name="connsiteY49" fmla="*/ 96398 h 134945"/>
                <a:gd name="connsiteX50" fmla="*/ 21087 w 203199"/>
                <a:gd name="connsiteY50" fmla="*/ 109166 h 134945"/>
                <a:gd name="connsiteX51" fmla="*/ 12780 w 203199"/>
                <a:gd name="connsiteY51" fmla="*/ 109166 h 134945"/>
                <a:gd name="connsiteX52" fmla="*/ 12780 w 203199"/>
                <a:gd name="connsiteY52" fmla="*/ 67032 h 134945"/>
                <a:gd name="connsiteX53" fmla="*/ 40257 w 203199"/>
                <a:gd name="connsiteY53" fmla="*/ 121934 h 134945"/>
                <a:gd name="connsiteX54" fmla="*/ 33228 w 203199"/>
                <a:gd name="connsiteY54" fmla="*/ 114912 h 134945"/>
                <a:gd name="connsiteX55" fmla="*/ 40257 w 203199"/>
                <a:gd name="connsiteY55" fmla="*/ 107889 h 134945"/>
                <a:gd name="connsiteX56" fmla="*/ 47286 w 203199"/>
                <a:gd name="connsiteY56" fmla="*/ 114912 h 134945"/>
                <a:gd name="connsiteX57" fmla="*/ 47286 w 203199"/>
                <a:gd name="connsiteY57" fmla="*/ 114912 h 134945"/>
                <a:gd name="connsiteX58" fmla="*/ 40257 w 203199"/>
                <a:gd name="connsiteY58" fmla="*/ 121934 h 134945"/>
                <a:gd name="connsiteX59" fmla="*/ 40257 w 203199"/>
                <a:gd name="connsiteY59" fmla="*/ 121934 h 134945"/>
                <a:gd name="connsiteX60" fmla="*/ 155275 w 203199"/>
                <a:gd name="connsiteY60" fmla="*/ 121934 h 134945"/>
                <a:gd name="connsiteX61" fmla="*/ 148247 w 203199"/>
                <a:gd name="connsiteY61" fmla="*/ 114912 h 134945"/>
                <a:gd name="connsiteX62" fmla="*/ 155275 w 203199"/>
                <a:gd name="connsiteY62" fmla="*/ 107889 h 134945"/>
                <a:gd name="connsiteX63" fmla="*/ 162305 w 203199"/>
                <a:gd name="connsiteY63" fmla="*/ 114912 h 134945"/>
                <a:gd name="connsiteX64" fmla="*/ 162305 w 203199"/>
                <a:gd name="connsiteY64" fmla="*/ 114912 h 134945"/>
                <a:gd name="connsiteX65" fmla="*/ 155275 w 203199"/>
                <a:gd name="connsiteY65" fmla="*/ 121934 h 134945"/>
                <a:gd name="connsiteX66" fmla="*/ 155275 w 203199"/>
                <a:gd name="connsiteY66" fmla="*/ 121934 h 134945"/>
                <a:gd name="connsiteX67" fmla="*/ 189142 w 203199"/>
                <a:gd name="connsiteY67" fmla="*/ 108528 h 134945"/>
                <a:gd name="connsiteX68" fmla="*/ 173806 w 203199"/>
                <a:gd name="connsiteY68" fmla="*/ 108528 h 134945"/>
                <a:gd name="connsiteX69" fmla="*/ 155275 w 203199"/>
                <a:gd name="connsiteY69" fmla="*/ 95121 h 134945"/>
                <a:gd name="connsiteX70" fmla="*/ 148247 w 203199"/>
                <a:gd name="connsiteY70" fmla="*/ 96398 h 134945"/>
                <a:gd name="connsiteX71" fmla="*/ 148247 w 203199"/>
                <a:gd name="connsiteY71" fmla="*/ 53625 h 134945"/>
                <a:gd name="connsiteX72" fmla="*/ 182752 w 203199"/>
                <a:gd name="connsiteY72" fmla="*/ 53625 h 134945"/>
                <a:gd name="connsiteX73" fmla="*/ 189781 w 203199"/>
                <a:gd name="connsiteY73" fmla="*/ 60648 h 134945"/>
                <a:gd name="connsiteX74" fmla="*/ 189781 w 203199"/>
                <a:gd name="connsiteY74" fmla="*/ 108528 h 13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03199" h="134945">
                  <a:moveTo>
                    <a:pt x="182113" y="40857"/>
                  </a:moveTo>
                  <a:lnTo>
                    <a:pt x="147607" y="40857"/>
                  </a:lnTo>
                  <a:lnTo>
                    <a:pt x="147607" y="6384"/>
                  </a:lnTo>
                  <a:cubicBezTo>
                    <a:pt x="147607" y="2553"/>
                    <a:pt x="145052" y="0"/>
                    <a:pt x="141217" y="0"/>
                  </a:cubicBezTo>
                  <a:lnTo>
                    <a:pt x="6390" y="0"/>
                  </a:lnTo>
                  <a:cubicBezTo>
                    <a:pt x="2556" y="0"/>
                    <a:pt x="0" y="2553"/>
                    <a:pt x="0" y="6384"/>
                  </a:cubicBezTo>
                  <a:lnTo>
                    <a:pt x="0" y="114912"/>
                  </a:lnTo>
                  <a:cubicBezTo>
                    <a:pt x="0" y="118742"/>
                    <a:pt x="2556" y="121296"/>
                    <a:pt x="6390" y="121296"/>
                  </a:cubicBezTo>
                  <a:lnTo>
                    <a:pt x="21726" y="121296"/>
                  </a:lnTo>
                  <a:cubicBezTo>
                    <a:pt x="24921" y="131510"/>
                    <a:pt x="36423" y="137256"/>
                    <a:pt x="46646" y="134064"/>
                  </a:cubicBezTo>
                  <a:cubicBezTo>
                    <a:pt x="52398" y="132149"/>
                    <a:pt x="56871" y="127680"/>
                    <a:pt x="59426" y="121296"/>
                  </a:cubicBezTo>
                  <a:lnTo>
                    <a:pt x="137384" y="121296"/>
                  </a:lnTo>
                  <a:cubicBezTo>
                    <a:pt x="140579" y="131510"/>
                    <a:pt x="152080" y="137256"/>
                    <a:pt x="162305" y="134064"/>
                  </a:cubicBezTo>
                  <a:cubicBezTo>
                    <a:pt x="168055" y="132149"/>
                    <a:pt x="172528" y="127680"/>
                    <a:pt x="175084" y="121296"/>
                  </a:cubicBezTo>
                  <a:lnTo>
                    <a:pt x="196810" y="121296"/>
                  </a:lnTo>
                  <a:cubicBezTo>
                    <a:pt x="200644" y="121296"/>
                    <a:pt x="203200" y="118742"/>
                    <a:pt x="203200" y="114912"/>
                  </a:cubicBezTo>
                  <a:lnTo>
                    <a:pt x="203200" y="60648"/>
                  </a:lnTo>
                  <a:cubicBezTo>
                    <a:pt x="202561" y="49795"/>
                    <a:pt x="193615" y="40857"/>
                    <a:pt x="182113" y="40857"/>
                  </a:cubicBezTo>
                  <a:cubicBezTo>
                    <a:pt x="182752" y="40857"/>
                    <a:pt x="182752" y="40857"/>
                    <a:pt x="182113" y="40857"/>
                  </a:cubicBezTo>
                  <a:close/>
                  <a:moveTo>
                    <a:pt x="53676" y="40219"/>
                  </a:moveTo>
                  <a:lnTo>
                    <a:pt x="53676" y="54264"/>
                  </a:lnTo>
                  <a:lnTo>
                    <a:pt x="39618" y="54264"/>
                  </a:lnTo>
                  <a:lnTo>
                    <a:pt x="39618" y="40219"/>
                  </a:lnTo>
                  <a:lnTo>
                    <a:pt x="53676" y="40219"/>
                  </a:lnTo>
                  <a:close/>
                  <a:moveTo>
                    <a:pt x="81152" y="40219"/>
                  </a:moveTo>
                  <a:lnTo>
                    <a:pt x="81152" y="54264"/>
                  </a:lnTo>
                  <a:lnTo>
                    <a:pt x="67094" y="54264"/>
                  </a:lnTo>
                  <a:lnTo>
                    <a:pt x="67094" y="40219"/>
                  </a:lnTo>
                  <a:lnTo>
                    <a:pt x="81152" y="40219"/>
                  </a:lnTo>
                  <a:close/>
                  <a:moveTo>
                    <a:pt x="107990" y="40219"/>
                  </a:moveTo>
                  <a:lnTo>
                    <a:pt x="107990" y="54264"/>
                  </a:lnTo>
                  <a:lnTo>
                    <a:pt x="93932" y="54264"/>
                  </a:lnTo>
                  <a:lnTo>
                    <a:pt x="93932" y="40219"/>
                  </a:lnTo>
                  <a:lnTo>
                    <a:pt x="107990" y="40219"/>
                  </a:lnTo>
                  <a:close/>
                  <a:moveTo>
                    <a:pt x="26838" y="54264"/>
                  </a:moveTo>
                  <a:lnTo>
                    <a:pt x="12780" y="54264"/>
                  </a:lnTo>
                  <a:lnTo>
                    <a:pt x="12780" y="40219"/>
                  </a:lnTo>
                  <a:lnTo>
                    <a:pt x="26838" y="40219"/>
                  </a:lnTo>
                  <a:lnTo>
                    <a:pt x="26838" y="54264"/>
                  </a:lnTo>
                  <a:close/>
                  <a:moveTo>
                    <a:pt x="12780" y="67032"/>
                  </a:moveTo>
                  <a:lnTo>
                    <a:pt x="115019" y="67032"/>
                  </a:lnTo>
                  <a:cubicBezTo>
                    <a:pt x="118853" y="67032"/>
                    <a:pt x="121409" y="64478"/>
                    <a:pt x="121409" y="60648"/>
                  </a:cubicBezTo>
                  <a:lnTo>
                    <a:pt x="121409" y="33835"/>
                  </a:lnTo>
                  <a:cubicBezTo>
                    <a:pt x="121409" y="30005"/>
                    <a:pt x="118853" y="27451"/>
                    <a:pt x="115019" y="27451"/>
                  </a:cubicBezTo>
                  <a:lnTo>
                    <a:pt x="12780" y="27451"/>
                  </a:lnTo>
                  <a:lnTo>
                    <a:pt x="12780" y="13406"/>
                  </a:lnTo>
                  <a:lnTo>
                    <a:pt x="135467" y="13406"/>
                  </a:lnTo>
                  <a:lnTo>
                    <a:pt x="135467" y="109166"/>
                  </a:lnTo>
                  <a:lnTo>
                    <a:pt x="58788" y="109166"/>
                  </a:lnTo>
                  <a:cubicBezTo>
                    <a:pt x="55593" y="98952"/>
                    <a:pt x="44091" y="93206"/>
                    <a:pt x="33867" y="96398"/>
                  </a:cubicBezTo>
                  <a:cubicBezTo>
                    <a:pt x="28116" y="98313"/>
                    <a:pt x="23004" y="102782"/>
                    <a:pt x="21087" y="109166"/>
                  </a:cubicBezTo>
                  <a:lnTo>
                    <a:pt x="12780" y="109166"/>
                  </a:lnTo>
                  <a:lnTo>
                    <a:pt x="12780" y="67032"/>
                  </a:lnTo>
                  <a:close/>
                  <a:moveTo>
                    <a:pt x="40257" y="121934"/>
                  </a:moveTo>
                  <a:cubicBezTo>
                    <a:pt x="36423" y="121934"/>
                    <a:pt x="33228" y="118742"/>
                    <a:pt x="33228" y="114912"/>
                  </a:cubicBezTo>
                  <a:cubicBezTo>
                    <a:pt x="33228" y="111081"/>
                    <a:pt x="36423" y="107889"/>
                    <a:pt x="40257" y="107889"/>
                  </a:cubicBezTo>
                  <a:cubicBezTo>
                    <a:pt x="44091" y="107889"/>
                    <a:pt x="47286" y="111081"/>
                    <a:pt x="47286" y="114912"/>
                  </a:cubicBezTo>
                  <a:cubicBezTo>
                    <a:pt x="47286" y="114912"/>
                    <a:pt x="47286" y="114912"/>
                    <a:pt x="47286" y="114912"/>
                  </a:cubicBezTo>
                  <a:cubicBezTo>
                    <a:pt x="47286" y="118742"/>
                    <a:pt x="44091" y="121934"/>
                    <a:pt x="40257" y="121934"/>
                  </a:cubicBezTo>
                  <a:lnTo>
                    <a:pt x="40257" y="121934"/>
                  </a:lnTo>
                  <a:close/>
                  <a:moveTo>
                    <a:pt x="155275" y="121934"/>
                  </a:moveTo>
                  <a:cubicBezTo>
                    <a:pt x="151442" y="121934"/>
                    <a:pt x="148247" y="118742"/>
                    <a:pt x="148247" y="114912"/>
                  </a:cubicBezTo>
                  <a:cubicBezTo>
                    <a:pt x="148247" y="111081"/>
                    <a:pt x="151442" y="107889"/>
                    <a:pt x="155275" y="107889"/>
                  </a:cubicBezTo>
                  <a:cubicBezTo>
                    <a:pt x="159110" y="107889"/>
                    <a:pt x="162305" y="111081"/>
                    <a:pt x="162305" y="114912"/>
                  </a:cubicBezTo>
                  <a:cubicBezTo>
                    <a:pt x="162305" y="114912"/>
                    <a:pt x="162305" y="114912"/>
                    <a:pt x="162305" y="114912"/>
                  </a:cubicBezTo>
                  <a:cubicBezTo>
                    <a:pt x="162305" y="118742"/>
                    <a:pt x="159110" y="121934"/>
                    <a:pt x="155275" y="121934"/>
                  </a:cubicBezTo>
                  <a:lnTo>
                    <a:pt x="155275" y="121934"/>
                  </a:lnTo>
                  <a:close/>
                  <a:moveTo>
                    <a:pt x="189142" y="108528"/>
                  </a:moveTo>
                  <a:lnTo>
                    <a:pt x="173806" y="108528"/>
                  </a:lnTo>
                  <a:cubicBezTo>
                    <a:pt x="171250" y="100229"/>
                    <a:pt x="163582" y="95121"/>
                    <a:pt x="155275" y="95121"/>
                  </a:cubicBezTo>
                  <a:cubicBezTo>
                    <a:pt x="152720" y="95121"/>
                    <a:pt x="150164" y="95760"/>
                    <a:pt x="148247" y="96398"/>
                  </a:cubicBezTo>
                  <a:lnTo>
                    <a:pt x="148247" y="53625"/>
                  </a:lnTo>
                  <a:lnTo>
                    <a:pt x="182752" y="53625"/>
                  </a:lnTo>
                  <a:cubicBezTo>
                    <a:pt x="186586" y="53625"/>
                    <a:pt x="189781" y="56817"/>
                    <a:pt x="189781" y="60648"/>
                  </a:cubicBezTo>
                  <a:lnTo>
                    <a:pt x="189781" y="108528"/>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72" name="TextBox 71">
              <a:extLst>
                <a:ext uri="{FF2B5EF4-FFF2-40B4-BE49-F238E27FC236}">
                  <a16:creationId xmlns:a16="http://schemas.microsoft.com/office/drawing/2014/main" id="{FE6DB66A-0275-400B-A7C6-1FA775D30CA2}"/>
                </a:ext>
              </a:extLst>
            </p:cNvPr>
            <p:cNvSpPr txBox="1"/>
            <p:nvPr/>
          </p:nvSpPr>
          <p:spPr>
            <a:xfrm>
              <a:off x="11354823" y="557803"/>
              <a:ext cx="185778" cy="176746"/>
            </a:xfrm>
            <a:prstGeom prst="rect">
              <a:avLst/>
            </a:prstGeom>
            <a:solidFill>
              <a:srgbClr val="DCDDD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73" name="Graphic 4">
              <a:extLst>
                <a:ext uri="{FF2B5EF4-FFF2-40B4-BE49-F238E27FC236}">
                  <a16:creationId xmlns:a16="http://schemas.microsoft.com/office/drawing/2014/main" id="{43EBB05D-2DA3-4D43-A346-151BAB9E5903}"/>
                </a:ext>
              </a:extLst>
            </p:cNvPr>
            <p:cNvGrpSpPr>
              <a:grpSpLocks noChangeAspect="1"/>
            </p:cNvGrpSpPr>
            <p:nvPr/>
          </p:nvGrpSpPr>
          <p:grpSpPr>
            <a:xfrm>
              <a:off x="11380896" y="581206"/>
              <a:ext cx="40399" cy="35847"/>
              <a:chOff x="8914601" y="1481884"/>
              <a:chExt cx="214702" cy="190881"/>
            </a:xfrm>
            <a:solidFill>
              <a:schemeClr val="bg1"/>
            </a:solidFill>
            <a:effectLst/>
          </p:grpSpPr>
          <p:sp>
            <p:nvSpPr>
              <p:cNvPr id="117" name="Graphic 4">
                <a:extLst>
                  <a:ext uri="{FF2B5EF4-FFF2-40B4-BE49-F238E27FC236}">
                    <a16:creationId xmlns:a16="http://schemas.microsoft.com/office/drawing/2014/main" id="{F5977E5C-F56D-4066-B45E-34AC2E720F8B}"/>
                  </a:ext>
                </a:extLst>
              </p:cNvPr>
              <p:cNvSpPr/>
              <p:nvPr/>
            </p:nvSpPr>
            <p:spPr>
              <a:xfrm>
                <a:off x="8914601" y="1659997"/>
                <a:ext cx="113741" cy="1276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18" name="Graphic 4">
                <a:extLst>
                  <a:ext uri="{FF2B5EF4-FFF2-40B4-BE49-F238E27FC236}">
                    <a16:creationId xmlns:a16="http://schemas.microsoft.com/office/drawing/2014/main" id="{B774234A-D055-4F40-9F51-64B6BBC5DB1B}"/>
                  </a:ext>
                </a:extLst>
              </p:cNvPr>
              <p:cNvSpPr/>
              <p:nvPr/>
            </p:nvSpPr>
            <p:spPr>
              <a:xfrm>
                <a:off x="8938883" y="1481884"/>
                <a:ext cx="190420" cy="190881"/>
              </a:xfrm>
              <a:custGeom>
                <a:avLst/>
                <a:gdLst>
                  <a:gd name="connsiteX0" fmla="*/ 111185 w 190420"/>
                  <a:gd name="connsiteY0" fmla="*/ 101505 h 190881"/>
                  <a:gd name="connsiteX1" fmla="*/ 143774 w 190420"/>
                  <a:gd name="connsiteY1" fmla="*/ 68947 h 190881"/>
                  <a:gd name="connsiteX2" fmla="*/ 145051 w 190420"/>
                  <a:gd name="connsiteY2" fmla="*/ 70224 h 190881"/>
                  <a:gd name="connsiteX3" fmla="*/ 149525 w 190420"/>
                  <a:gd name="connsiteY3" fmla="*/ 72139 h 190881"/>
                  <a:gd name="connsiteX4" fmla="*/ 153997 w 190420"/>
                  <a:gd name="connsiteY4" fmla="*/ 70224 h 190881"/>
                  <a:gd name="connsiteX5" fmla="*/ 153997 w 190420"/>
                  <a:gd name="connsiteY5" fmla="*/ 61286 h 190881"/>
                  <a:gd name="connsiteX6" fmla="*/ 148246 w 190420"/>
                  <a:gd name="connsiteY6" fmla="*/ 55541 h 190881"/>
                  <a:gd name="connsiteX7" fmla="*/ 148246 w 190420"/>
                  <a:gd name="connsiteY7" fmla="*/ 55541 h 190881"/>
                  <a:gd name="connsiteX8" fmla="*/ 100322 w 190420"/>
                  <a:gd name="connsiteY8" fmla="*/ 7661 h 190881"/>
                  <a:gd name="connsiteX9" fmla="*/ 100322 w 190420"/>
                  <a:gd name="connsiteY9" fmla="*/ 7661 h 190881"/>
                  <a:gd name="connsiteX10" fmla="*/ 94571 w 190420"/>
                  <a:gd name="connsiteY10" fmla="*/ 1915 h 190881"/>
                  <a:gd name="connsiteX11" fmla="*/ 85625 w 190420"/>
                  <a:gd name="connsiteY11" fmla="*/ 1915 h 190881"/>
                  <a:gd name="connsiteX12" fmla="*/ 85625 w 190420"/>
                  <a:gd name="connsiteY12" fmla="*/ 10853 h 190881"/>
                  <a:gd name="connsiteX13" fmla="*/ 85625 w 190420"/>
                  <a:gd name="connsiteY13" fmla="*/ 10853 h 190881"/>
                  <a:gd name="connsiteX14" fmla="*/ 86903 w 190420"/>
                  <a:gd name="connsiteY14" fmla="*/ 12130 h 190881"/>
                  <a:gd name="connsiteX15" fmla="*/ 12141 w 190420"/>
                  <a:gd name="connsiteY15" fmla="*/ 86184 h 190881"/>
                  <a:gd name="connsiteX16" fmla="*/ 10863 w 190420"/>
                  <a:gd name="connsiteY16" fmla="*/ 84907 h 190881"/>
                  <a:gd name="connsiteX17" fmla="*/ 1917 w 190420"/>
                  <a:gd name="connsiteY17" fmla="*/ 84907 h 190881"/>
                  <a:gd name="connsiteX18" fmla="*/ 1917 w 190420"/>
                  <a:gd name="connsiteY18" fmla="*/ 93845 h 190881"/>
                  <a:gd name="connsiteX19" fmla="*/ 61343 w 190420"/>
                  <a:gd name="connsiteY19" fmla="*/ 153216 h 190881"/>
                  <a:gd name="connsiteX20" fmla="*/ 70289 w 190420"/>
                  <a:gd name="connsiteY20" fmla="*/ 153216 h 190881"/>
                  <a:gd name="connsiteX21" fmla="*/ 70289 w 190420"/>
                  <a:gd name="connsiteY21" fmla="*/ 144278 h 190881"/>
                  <a:gd name="connsiteX22" fmla="*/ 69011 w 190420"/>
                  <a:gd name="connsiteY22" fmla="*/ 143001 h 190881"/>
                  <a:gd name="connsiteX23" fmla="*/ 101600 w 190420"/>
                  <a:gd name="connsiteY23" fmla="*/ 110443 h 190881"/>
                  <a:gd name="connsiteX24" fmla="*/ 179557 w 190420"/>
                  <a:gd name="connsiteY24" fmla="*/ 188966 h 190881"/>
                  <a:gd name="connsiteX25" fmla="*/ 188503 w 190420"/>
                  <a:gd name="connsiteY25" fmla="*/ 188966 h 190881"/>
                  <a:gd name="connsiteX26" fmla="*/ 188503 w 190420"/>
                  <a:gd name="connsiteY26" fmla="*/ 180028 h 190881"/>
                  <a:gd name="connsiteX27" fmla="*/ 111185 w 190420"/>
                  <a:gd name="connsiteY27" fmla="*/ 101505 h 190881"/>
                  <a:gd name="connsiteX28" fmla="*/ 60066 w 190420"/>
                  <a:gd name="connsiteY28" fmla="*/ 134064 h 190881"/>
                  <a:gd name="connsiteX29" fmla="*/ 21726 w 190420"/>
                  <a:gd name="connsiteY29" fmla="*/ 95121 h 190881"/>
                  <a:gd name="connsiteX30" fmla="*/ 96488 w 190420"/>
                  <a:gd name="connsiteY30" fmla="*/ 21067 h 190881"/>
                  <a:gd name="connsiteX31" fmla="*/ 134828 w 190420"/>
                  <a:gd name="connsiteY31" fmla="*/ 59371 h 190881"/>
                  <a:gd name="connsiteX32" fmla="*/ 60066 w 190420"/>
                  <a:gd name="connsiteY32" fmla="*/ 134064 h 19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0420" h="190881">
                    <a:moveTo>
                      <a:pt x="111185" y="101505"/>
                    </a:moveTo>
                    <a:lnTo>
                      <a:pt x="143774" y="68947"/>
                    </a:lnTo>
                    <a:lnTo>
                      <a:pt x="145051" y="70224"/>
                    </a:lnTo>
                    <a:cubicBezTo>
                      <a:pt x="146330" y="71501"/>
                      <a:pt x="147607" y="72139"/>
                      <a:pt x="149525" y="72139"/>
                    </a:cubicBezTo>
                    <a:cubicBezTo>
                      <a:pt x="151441" y="72139"/>
                      <a:pt x="152720" y="71501"/>
                      <a:pt x="153997" y="70224"/>
                    </a:cubicBezTo>
                    <a:cubicBezTo>
                      <a:pt x="156553" y="67670"/>
                      <a:pt x="156553" y="63840"/>
                      <a:pt x="153997" y="61286"/>
                    </a:cubicBezTo>
                    <a:lnTo>
                      <a:pt x="148246" y="55541"/>
                    </a:lnTo>
                    <a:lnTo>
                      <a:pt x="148246" y="55541"/>
                    </a:lnTo>
                    <a:lnTo>
                      <a:pt x="100322" y="7661"/>
                    </a:lnTo>
                    <a:lnTo>
                      <a:pt x="100322" y="7661"/>
                    </a:lnTo>
                    <a:lnTo>
                      <a:pt x="94571" y="1915"/>
                    </a:lnTo>
                    <a:cubicBezTo>
                      <a:pt x="92015" y="-638"/>
                      <a:pt x="88181" y="-638"/>
                      <a:pt x="85625" y="1915"/>
                    </a:cubicBezTo>
                    <a:cubicBezTo>
                      <a:pt x="83069" y="4469"/>
                      <a:pt x="83069" y="8299"/>
                      <a:pt x="85625" y="10853"/>
                    </a:cubicBezTo>
                    <a:cubicBezTo>
                      <a:pt x="85625" y="10853"/>
                      <a:pt x="85625" y="10853"/>
                      <a:pt x="85625" y="10853"/>
                    </a:cubicBezTo>
                    <a:lnTo>
                      <a:pt x="86903" y="12130"/>
                    </a:lnTo>
                    <a:lnTo>
                      <a:pt x="12141" y="86184"/>
                    </a:lnTo>
                    <a:lnTo>
                      <a:pt x="10863" y="84907"/>
                    </a:lnTo>
                    <a:cubicBezTo>
                      <a:pt x="8306" y="82353"/>
                      <a:pt x="4473" y="82353"/>
                      <a:pt x="1917" y="84907"/>
                    </a:cubicBezTo>
                    <a:cubicBezTo>
                      <a:pt x="-639" y="87461"/>
                      <a:pt x="-639" y="91291"/>
                      <a:pt x="1917" y="93845"/>
                    </a:cubicBezTo>
                    <a:lnTo>
                      <a:pt x="61343" y="153216"/>
                    </a:lnTo>
                    <a:cubicBezTo>
                      <a:pt x="63899" y="155769"/>
                      <a:pt x="67733" y="155769"/>
                      <a:pt x="70289" y="153216"/>
                    </a:cubicBezTo>
                    <a:cubicBezTo>
                      <a:pt x="72845" y="150662"/>
                      <a:pt x="72845" y="146832"/>
                      <a:pt x="70289" y="144278"/>
                    </a:cubicBezTo>
                    <a:lnTo>
                      <a:pt x="69011" y="143001"/>
                    </a:lnTo>
                    <a:lnTo>
                      <a:pt x="101600" y="110443"/>
                    </a:lnTo>
                    <a:lnTo>
                      <a:pt x="179557" y="188966"/>
                    </a:lnTo>
                    <a:cubicBezTo>
                      <a:pt x="182113" y="191520"/>
                      <a:pt x="185947" y="191520"/>
                      <a:pt x="188503" y="188966"/>
                    </a:cubicBezTo>
                    <a:cubicBezTo>
                      <a:pt x="191059" y="186412"/>
                      <a:pt x="191059" y="182582"/>
                      <a:pt x="188503" y="180028"/>
                    </a:cubicBezTo>
                    <a:lnTo>
                      <a:pt x="111185" y="101505"/>
                    </a:lnTo>
                    <a:close/>
                    <a:moveTo>
                      <a:pt x="60066" y="134064"/>
                    </a:moveTo>
                    <a:lnTo>
                      <a:pt x="21726" y="95121"/>
                    </a:lnTo>
                    <a:lnTo>
                      <a:pt x="96488" y="21067"/>
                    </a:lnTo>
                    <a:lnTo>
                      <a:pt x="134828" y="59371"/>
                    </a:lnTo>
                    <a:lnTo>
                      <a:pt x="60066" y="13406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74" name="Graphic 4">
              <a:extLst>
                <a:ext uri="{FF2B5EF4-FFF2-40B4-BE49-F238E27FC236}">
                  <a16:creationId xmlns:a16="http://schemas.microsoft.com/office/drawing/2014/main" id="{B6F961D4-4E8F-4164-AB79-DDA149696F4A}"/>
                </a:ext>
              </a:extLst>
            </p:cNvPr>
            <p:cNvSpPr/>
            <p:nvPr/>
          </p:nvSpPr>
          <p:spPr>
            <a:xfrm>
              <a:off x="12355236" y="798962"/>
              <a:ext cx="21402" cy="239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nvGrpSpPr>
            <p:cNvPr id="75" name="Graphic 4">
              <a:extLst>
                <a:ext uri="{FF2B5EF4-FFF2-40B4-BE49-F238E27FC236}">
                  <a16:creationId xmlns:a16="http://schemas.microsoft.com/office/drawing/2014/main" id="{03D848BD-A7FB-4609-A9F0-C6B8F3EE93D3}"/>
                </a:ext>
              </a:extLst>
            </p:cNvPr>
            <p:cNvGrpSpPr>
              <a:grpSpLocks noChangeAspect="1"/>
            </p:cNvGrpSpPr>
            <p:nvPr/>
          </p:nvGrpSpPr>
          <p:grpSpPr>
            <a:xfrm>
              <a:off x="11571242" y="579517"/>
              <a:ext cx="44416" cy="44211"/>
              <a:chOff x="6821896" y="1470393"/>
              <a:chExt cx="226203" cy="225992"/>
            </a:xfrm>
            <a:solidFill>
              <a:schemeClr val="bg1"/>
            </a:solidFill>
            <a:effectLst/>
          </p:grpSpPr>
          <p:sp>
            <p:nvSpPr>
              <p:cNvPr id="107" name="Graphic 4">
                <a:extLst>
                  <a:ext uri="{FF2B5EF4-FFF2-40B4-BE49-F238E27FC236}">
                    <a16:creationId xmlns:a16="http://schemas.microsoft.com/office/drawing/2014/main" id="{7E4494D1-EE14-4CE6-A91C-63CC587871DD}"/>
                  </a:ext>
                </a:extLst>
              </p:cNvPr>
              <p:cNvSpPr/>
              <p:nvPr/>
            </p:nvSpPr>
            <p:spPr>
              <a:xfrm>
                <a:off x="6860236" y="1506144"/>
                <a:ext cx="150802" cy="150661"/>
              </a:xfrm>
              <a:custGeom>
                <a:avLst/>
                <a:gdLst>
                  <a:gd name="connsiteX0" fmla="*/ 75402 w 150802"/>
                  <a:gd name="connsiteY0" fmla="*/ 0 h 150661"/>
                  <a:gd name="connsiteX1" fmla="*/ 0 w 150802"/>
                  <a:gd name="connsiteY1" fmla="*/ 75331 h 150661"/>
                  <a:gd name="connsiteX2" fmla="*/ 75402 w 150802"/>
                  <a:gd name="connsiteY2" fmla="*/ 150662 h 150661"/>
                  <a:gd name="connsiteX3" fmla="*/ 150802 w 150802"/>
                  <a:gd name="connsiteY3" fmla="*/ 75331 h 150661"/>
                  <a:gd name="connsiteX4" fmla="*/ 150802 w 150802"/>
                  <a:gd name="connsiteY4" fmla="*/ 75331 h 150661"/>
                  <a:gd name="connsiteX5" fmla="*/ 75402 w 150802"/>
                  <a:gd name="connsiteY5" fmla="*/ 0 h 150661"/>
                  <a:gd name="connsiteX6" fmla="*/ 75402 w 150802"/>
                  <a:gd name="connsiteY6" fmla="*/ 138532 h 150661"/>
                  <a:gd name="connsiteX7" fmla="*/ 12780 w 150802"/>
                  <a:gd name="connsiteY7" fmla="*/ 75969 h 150661"/>
                  <a:gd name="connsiteX8" fmla="*/ 75402 w 150802"/>
                  <a:gd name="connsiteY8" fmla="*/ 13406 h 150661"/>
                  <a:gd name="connsiteX9" fmla="*/ 138022 w 150802"/>
                  <a:gd name="connsiteY9" fmla="*/ 75969 h 150661"/>
                  <a:gd name="connsiteX10" fmla="*/ 138022 w 150802"/>
                  <a:gd name="connsiteY10" fmla="*/ 75969 h 150661"/>
                  <a:gd name="connsiteX11" fmla="*/ 75402 w 150802"/>
                  <a:gd name="connsiteY11" fmla="*/ 138532 h 150661"/>
                  <a:gd name="connsiteX12" fmla="*/ 75402 w 150802"/>
                  <a:gd name="connsiteY12" fmla="*/ 138532 h 150661"/>
                  <a:gd name="connsiteX13" fmla="*/ 75402 w 150802"/>
                  <a:gd name="connsiteY13" fmla="*/ 138532 h 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802" h="150661">
                    <a:moveTo>
                      <a:pt x="75402" y="0"/>
                    </a:moveTo>
                    <a:cubicBezTo>
                      <a:pt x="33867" y="0"/>
                      <a:pt x="0" y="33835"/>
                      <a:pt x="0" y="75331"/>
                    </a:cubicBezTo>
                    <a:cubicBezTo>
                      <a:pt x="0" y="116827"/>
                      <a:pt x="33867" y="150662"/>
                      <a:pt x="75402" y="150662"/>
                    </a:cubicBezTo>
                    <a:cubicBezTo>
                      <a:pt x="116936" y="150662"/>
                      <a:pt x="150802" y="116827"/>
                      <a:pt x="150802" y="75331"/>
                    </a:cubicBezTo>
                    <a:cubicBezTo>
                      <a:pt x="150802" y="75331"/>
                      <a:pt x="150802" y="75331"/>
                      <a:pt x="150802" y="75331"/>
                    </a:cubicBezTo>
                    <a:cubicBezTo>
                      <a:pt x="150802" y="33835"/>
                      <a:pt x="116936" y="0"/>
                      <a:pt x="75402" y="0"/>
                    </a:cubicBezTo>
                    <a:close/>
                    <a:moveTo>
                      <a:pt x="75402" y="138532"/>
                    </a:moveTo>
                    <a:cubicBezTo>
                      <a:pt x="40896" y="138532"/>
                      <a:pt x="12780" y="110443"/>
                      <a:pt x="12780" y="75969"/>
                    </a:cubicBezTo>
                    <a:cubicBezTo>
                      <a:pt x="12780" y="41496"/>
                      <a:pt x="40896" y="13406"/>
                      <a:pt x="75402" y="13406"/>
                    </a:cubicBezTo>
                    <a:cubicBezTo>
                      <a:pt x="109907" y="13406"/>
                      <a:pt x="138022" y="41496"/>
                      <a:pt x="138022" y="75969"/>
                    </a:cubicBezTo>
                    <a:cubicBezTo>
                      <a:pt x="138022" y="75969"/>
                      <a:pt x="138022" y="75969"/>
                      <a:pt x="138022" y="75969"/>
                    </a:cubicBezTo>
                    <a:cubicBezTo>
                      <a:pt x="138022" y="110443"/>
                      <a:pt x="109907" y="138532"/>
                      <a:pt x="75402" y="138532"/>
                    </a:cubicBezTo>
                    <a:cubicBezTo>
                      <a:pt x="75402" y="138532"/>
                      <a:pt x="75402" y="138532"/>
                      <a:pt x="75402" y="138532"/>
                    </a:cubicBezTo>
                    <a:lnTo>
                      <a:pt x="75402" y="138532"/>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08" name="Graphic 4">
                <a:extLst>
                  <a:ext uri="{FF2B5EF4-FFF2-40B4-BE49-F238E27FC236}">
                    <a16:creationId xmlns:a16="http://schemas.microsoft.com/office/drawing/2014/main" id="{2849A996-7F98-4FD3-BFD9-B1F355EE76B8}"/>
                  </a:ext>
                </a:extLst>
              </p:cNvPr>
              <p:cNvSpPr/>
              <p:nvPr/>
            </p:nvSpPr>
            <p:spPr>
              <a:xfrm>
                <a:off x="6990591" y="1637654"/>
                <a:ext cx="26837" cy="26812"/>
              </a:xfrm>
              <a:custGeom>
                <a:avLst/>
                <a:gdLst>
                  <a:gd name="connsiteX0" fmla="*/ 10862 w 26837"/>
                  <a:gd name="connsiteY0" fmla="*/ 1915 h 26812"/>
                  <a:gd name="connsiteX1" fmla="*/ 1917 w 26837"/>
                  <a:gd name="connsiteY1" fmla="*/ 1915 h 26812"/>
                  <a:gd name="connsiteX2" fmla="*/ 1917 w 26837"/>
                  <a:gd name="connsiteY2" fmla="*/ 10853 h 26812"/>
                  <a:gd name="connsiteX3" fmla="*/ 1917 w 26837"/>
                  <a:gd name="connsiteY3" fmla="*/ 10853 h 26812"/>
                  <a:gd name="connsiteX4" fmla="*/ 15975 w 26837"/>
                  <a:gd name="connsiteY4" fmla="*/ 24897 h 26812"/>
                  <a:gd name="connsiteX5" fmla="*/ 24921 w 26837"/>
                  <a:gd name="connsiteY5" fmla="*/ 24897 h 26812"/>
                  <a:gd name="connsiteX6" fmla="*/ 24921 w 26837"/>
                  <a:gd name="connsiteY6" fmla="*/ 15960 h 26812"/>
                  <a:gd name="connsiteX7" fmla="*/ 24921 w 26837"/>
                  <a:gd name="connsiteY7" fmla="*/ 15960 h 26812"/>
                  <a:gd name="connsiteX8" fmla="*/ 10862 w 26837"/>
                  <a:gd name="connsiteY8" fmla="*/ 1915 h 2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812">
                    <a:moveTo>
                      <a:pt x="10862" y="1915"/>
                    </a:moveTo>
                    <a:cubicBezTo>
                      <a:pt x="8307" y="-638"/>
                      <a:pt x="4472" y="-638"/>
                      <a:pt x="1917" y="1915"/>
                    </a:cubicBezTo>
                    <a:cubicBezTo>
                      <a:pt x="-639" y="4469"/>
                      <a:pt x="-639" y="8299"/>
                      <a:pt x="1917" y="10853"/>
                    </a:cubicBezTo>
                    <a:cubicBezTo>
                      <a:pt x="1917" y="10853"/>
                      <a:pt x="1917" y="10853"/>
                      <a:pt x="1917" y="10853"/>
                    </a:cubicBezTo>
                    <a:lnTo>
                      <a:pt x="15975" y="24897"/>
                    </a:lnTo>
                    <a:cubicBezTo>
                      <a:pt x="18531" y="27451"/>
                      <a:pt x="22365" y="27451"/>
                      <a:pt x="24921" y="24897"/>
                    </a:cubicBezTo>
                    <a:cubicBezTo>
                      <a:pt x="27477" y="22344"/>
                      <a:pt x="27477" y="18513"/>
                      <a:pt x="24921" y="15960"/>
                    </a:cubicBezTo>
                    <a:lnTo>
                      <a:pt x="24921" y="15960"/>
                    </a:lnTo>
                    <a:lnTo>
                      <a:pt x="10862"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09" name="Graphic 4">
                <a:extLst>
                  <a:ext uri="{FF2B5EF4-FFF2-40B4-BE49-F238E27FC236}">
                    <a16:creationId xmlns:a16="http://schemas.microsoft.com/office/drawing/2014/main" id="{3A7D2711-E556-49A7-9E8F-C75E04745060}"/>
                  </a:ext>
                </a:extLst>
              </p:cNvPr>
              <p:cNvSpPr/>
              <p:nvPr/>
            </p:nvSpPr>
            <p:spPr>
              <a:xfrm>
                <a:off x="6852858" y="1500688"/>
                <a:ext cx="25269" cy="25246"/>
              </a:xfrm>
              <a:custGeom>
                <a:avLst/>
                <a:gdLst>
                  <a:gd name="connsiteX0" fmla="*/ 14407 w 25269"/>
                  <a:gd name="connsiteY0" fmla="*/ 23331 h 25246"/>
                  <a:gd name="connsiteX1" fmla="*/ 18880 w 25269"/>
                  <a:gd name="connsiteY1" fmla="*/ 25246 h 25246"/>
                  <a:gd name="connsiteX2" fmla="*/ 23353 w 25269"/>
                  <a:gd name="connsiteY2" fmla="*/ 23331 h 25246"/>
                  <a:gd name="connsiteX3" fmla="*/ 23353 w 25269"/>
                  <a:gd name="connsiteY3" fmla="*/ 14394 h 25246"/>
                  <a:gd name="connsiteX4" fmla="*/ 23353 w 25269"/>
                  <a:gd name="connsiteY4" fmla="*/ 14394 h 25246"/>
                  <a:gd name="connsiteX5" fmla="*/ 11212 w 25269"/>
                  <a:gd name="connsiteY5" fmla="*/ 2264 h 25246"/>
                  <a:gd name="connsiteX6" fmla="*/ 2266 w 25269"/>
                  <a:gd name="connsiteY6" fmla="*/ 1626 h 25246"/>
                  <a:gd name="connsiteX7" fmla="*/ 1627 w 25269"/>
                  <a:gd name="connsiteY7" fmla="*/ 10563 h 25246"/>
                  <a:gd name="connsiteX8" fmla="*/ 2266 w 25269"/>
                  <a:gd name="connsiteY8" fmla="*/ 11202 h 25246"/>
                  <a:gd name="connsiteX9" fmla="*/ 14407 w 25269"/>
                  <a:gd name="connsiteY9" fmla="*/ 23331 h 25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69" h="25246">
                    <a:moveTo>
                      <a:pt x="14407" y="23331"/>
                    </a:moveTo>
                    <a:cubicBezTo>
                      <a:pt x="15685" y="24608"/>
                      <a:pt x="16963" y="25246"/>
                      <a:pt x="18880" y="25246"/>
                    </a:cubicBezTo>
                    <a:cubicBezTo>
                      <a:pt x="20796" y="25246"/>
                      <a:pt x="22075" y="24608"/>
                      <a:pt x="23353" y="23331"/>
                    </a:cubicBezTo>
                    <a:cubicBezTo>
                      <a:pt x="25909" y="20778"/>
                      <a:pt x="25909" y="16947"/>
                      <a:pt x="23353" y="14394"/>
                    </a:cubicBezTo>
                    <a:cubicBezTo>
                      <a:pt x="23353" y="14394"/>
                      <a:pt x="23353" y="14394"/>
                      <a:pt x="23353" y="14394"/>
                    </a:cubicBezTo>
                    <a:lnTo>
                      <a:pt x="11212" y="2264"/>
                    </a:lnTo>
                    <a:cubicBezTo>
                      <a:pt x="8656" y="-290"/>
                      <a:pt x="4822" y="-928"/>
                      <a:pt x="2266" y="1626"/>
                    </a:cubicBezTo>
                    <a:cubicBezTo>
                      <a:pt x="-290" y="4179"/>
                      <a:pt x="-929" y="8010"/>
                      <a:pt x="1627" y="10563"/>
                    </a:cubicBezTo>
                    <a:cubicBezTo>
                      <a:pt x="1627" y="10563"/>
                      <a:pt x="2266" y="11202"/>
                      <a:pt x="2266" y="11202"/>
                    </a:cubicBezTo>
                    <a:lnTo>
                      <a:pt x="14407" y="23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10" name="Graphic 4">
                <a:extLst>
                  <a:ext uri="{FF2B5EF4-FFF2-40B4-BE49-F238E27FC236}">
                    <a16:creationId xmlns:a16="http://schemas.microsoft.com/office/drawing/2014/main" id="{2FE5744D-08FE-4C2A-87F3-3EFEB7946CE5}"/>
                  </a:ext>
                </a:extLst>
              </p:cNvPr>
              <p:cNvSpPr/>
              <p:nvPr/>
            </p:nvSpPr>
            <p:spPr>
              <a:xfrm>
                <a:off x="6851290" y="1637727"/>
                <a:ext cx="26837" cy="26739"/>
              </a:xfrm>
              <a:custGeom>
                <a:avLst/>
                <a:gdLst>
                  <a:gd name="connsiteX0" fmla="*/ 15975 w 26837"/>
                  <a:gd name="connsiteY0" fmla="*/ 1842 h 26739"/>
                  <a:gd name="connsiteX1" fmla="*/ 1917 w 26837"/>
                  <a:gd name="connsiteY1" fmla="*/ 15887 h 26739"/>
                  <a:gd name="connsiteX2" fmla="*/ 1917 w 26837"/>
                  <a:gd name="connsiteY2" fmla="*/ 24824 h 26739"/>
                  <a:gd name="connsiteX3" fmla="*/ 10863 w 26837"/>
                  <a:gd name="connsiteY3" fmla="*/ 24824 h 26739"/>
                  <a:gd name="connsiteX4" fmla="*/ 10863 w 26837"/>
                  <a:gd name="connsiteY4" fmla="*/ 24824 h 26739"/>
                  <a:gd name="connsiteX5" fmla="*/ 24921 w 26837"/>
                  <a:gd name="connsiteY5" fmla="*/ 11418 h 26739"/>
                  <a:gd name="connsiteX6" fmla="*/ 24921 w 26837"/>
                  <a:gd name="connsiteY6" fmla="*/ 2480 h 26739"/>
                  <a:gd name="connsiteX7" fmla="*/ 24921 w 26837"/>
                  <a:gd name="connsiteY7" fmla="*/ 2480 h 26739"/>
                  <a:gd name="connsiteX8" fmla="*/ 15975 w 26837"/>
                  <a:gd name="connsiteY8" fmla="*/ 1842 h 2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739">
                    <a:moveTo>
                      <a:pt x="15975" y="1842"/>
                    </a:moveTo>
                    <a:lnTo>
                      <a:pt x="1917" y="15887"/>
                    </a:lnTo>
                    <a:cubicBezTo>
                      <a:pt x="-639" y="18440"/>
                      <a:pt x="-639" y="22271"/>
                      <a:pt x="1917" y="24824"/>
                    </a:cubicBezTo>
                    <a:cubicBezTo>
                      <a:pt x="4473" y="27378"/>
                      <a:pt x="8307" y="27378"/>
                      <a:pt x="10863" y="24824"/>
                    </a:cubicBezTo>
                    <a:cubicBezTo>
                      <a:pt x="10863" y="24824"/>
                      <a:pt x="10863" y="24824"/>
                      <a:pt x="10863" y="24824"/>
                    </a:cubicBezTo>
                    <a:lnTo>
                      <a:pt x="24921" y="11418"/>
                    </a:lnTo>
                    <a:cubicBezTo>
                      <a:pt x="27477" y="8864"/>
                      <a:pt x="27477" y="5034"/>
                      <a:pt x="24921" y="2480"/>
                    </a:cubicBezTo>
                    <a:cubicBezTo>
                      <a:pt x="24921" y="2480"/>
                      <a:pt x="24921" y="2480"/>
                      <a:pt x="24921" y="2480"/>
                    </a:cubicBezTo>
                    <a:cubicBezTo>
                      <a:pt x="22365" y="-712"/>
                      <a:pt x="18531" y="-712"/>
                      <a:pt x="15975" y="184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11" name="Graphic 4">
                <a:extLst>
                  <a:ext uri="{FF2B5EF4-FFF2-40B4-BE49-F238E27FC236}">
                    <a16:creationId xmlns:a16="http://schemas.microsoft.com/office/drawing/2014/main" id="{D2A55711-7A83-4AD7-B7CC-05D109C41CC4}"/>
                  </a:ext>
                </a:extLst>
              </p:cNvPr>
              <p:cNvSpPr/>
              <p:nvPr/>
            </p:nvSpPr>
            <p:spPr>
              <a:xfrm>
                <a:off x="6990591" y="1500398"/>
                <a:ext cx="24920" cy="24897"/>
              </a:xfrm>
              <a:custGeom>
                <a:avLst/>
                <a:gdLst>
                  <a:gd name="connsiteX0" fmla="*/ 6390 w 24920"/>
                  <a:gd name="connsiteY0" fmla="*/ 24898 h 24897"/>
                  <a:gd name="connsiteX1" fmla="*/ 10862 w 24920"/>
                  <a:gd name="connsiteY1" fmla="*/ 22982 h 24897"/>
                  <a:gd name="connsiteX2" fmla="*/ 23003 w 24920"/>
                  <a:gd name="connsiteY2" fmla="*/ 10853 h 24897"/>
                  <a:gd name="connsiteX3" fmla="*/ 23003 w 24920"/>
                  <a:gd name="connsiteY3" fmla="*/ 1915 h 24897"/>
                  <a:gd name="connsiteX4" fmla="*/ 23003 w 24920"/>
                  <a:gd name="connsiteY4" fmla="*/ 1915 h 24897"/>
                  <a:gd name="connsiteX5" fmla="*/ 14057 w 24920"/>
                  <a:gd name="connsiteY5" fmla="*/ 1915 h 24897"/>
                  <a:gd name="connsiteX6" fmla="*/ 1917 w 24920"/>
                  <a:gd name="connsiteY6" fmla="*/ 14045 h 24897"/>
                  <a:gd name="connsiteX7" fmla="*/ 1917 w 24920"/>
                  <a:gd name="connsiteY7" fmla="*/ 22982 h 24897"/>
                  <a:gd name="connsiteX8" fmla="*/ 6390 w 24920"/>
                  <a:gd name="connsiteY8" fmla="*/ 24898 h 24897"/>
                  <a:gd name="connsiteX9" fmla="*/ 6390 w 24920"/>
                  <a:gd name="connsiteY9" fmla="*/ 24898 h 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20" h="24897">
                    <a:moveTo>
                      <a:pt x="6390" y="24898"/>
                    </a:moveTo>
                    <a:cubicBezTo>
                      <a:pt x="8307" y="24898"/>
                      <a:pt x="9585" y="24259"/>
                      <a:pt x="10862" y="22982"/>
                    </a:cubicBezTo>
                    <a:lnTo>
                      <a:pt x="23003" y="10853"/>
                    </a:lnTo>
                    <a:cubicBezTo>
                      <a:pt x="25560" y="8299"/>
                      <a:pt x="25560" y="4469"/>
                      <a:pt x="23003" y="1915"/>
                    </a:cubicBezTo>
                    <a:cubicBezTo>
                      <a:pt x="23003" y="1915"/>
                      <a:pt x="23003" y="1915"/>
                      <a:pt x="23003" y="1915"/>
                    </a:cubicBezTo>
                    <a:cubicBezTo>
                      <a:pt x="20447" y="-638"/>
                      <a:pt x="16613" y="-638"/>
                      <a:pt x="14057" y="1915"/>
                    </a:cubicBezTo>
                    <a:lnTo>
                      <a:pt x="1917" y="14045"/>
                    </a:lnTo>
                    <a:cubicBezTo>
                      <a:pt x="-639" y="16598"/>
                      <a:pt x="-639" y="20429"/>
                      <a:pt x="1917" y="22982"/>
                    </a:cubicBezTo>
                    <a:cubicBezTo>
                      <a:pt x="3195" y="24259"/>
                      <a:pt x="4472" y="24898"/>
                      <a:pt x="6390" y="24898"/>
                    </a:cubicBezTo>
                    <a:lnTo>
                      <a:pt x="6390" y="2489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12" name="Graphic 4">
                <a:extLst>
                  <a:ext uri="{FF2B5EF4-FFF2-40B4-BE49-F238E27FC236}">
                    <a16:creationId xmlns:a16="http://schemas.microsoft.com/office/drawing/2014/main" id="{9A830EB6-5B26-4134-AC4A-7F7547DD6753}"/>
                  </a:ext>
                </a:extLst>
              </p:cNvPr>
              <p:cNvSpPr/>
              <p:nvPr/>
            </p:nvSpPr>
            <p:spPr>
              <a:xfrm>
                <a:off x="7016150" y="1575729"/>
                <a:ext cx="31949" cy="12767"/>
              </a:xfrm>
              <a:custGeom>
                <a:avLst/>
                <a:gdLst>
                  <a:gd name="connsiteX0" fmla="*/ 25560 w 31949"/>
                  <a:gd name="connsiteY0" fmla="*/ 0 h 12767"/>
                  <a:gd name="connsiteX1" fmla="*/ 6390 w 31949"/>
                  <a:gd name="connsiteY1" fmla="*/ 0 h 12767"/>
                  <a:gd name="connsiteX2" fmla="*/ 0 w 31949"/>
                  <a:gd name="connsiteY2" fmla="*/ 6384 h 12767"/>
                  <a:gd name="connsiteX3" fmla="*/ 6390 w 31949"/>
                  <a:gd name="connsiteY3" fmla="*/ 12768 h 12767"/>
                  <a:gd name="connsiteX4" fmla="*/ 25560 w 31949"/>
                  <a:gd name="connsiteY4" fmla="*/ 12768 h 12767"/>
                  <a:gd name="connsiteX5" fmla="*/ 31950 w 31949"/>
                  <a:gd name="connsiteY5" fmla="*/ 6384 h 12767"/>
                  <a:gd name="connsiteX6" fmla="*/ 25560 w 31949"/>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49" h="12767">
                    <a:moveTo>
                      <a:pt x="25560" y="0"/>
                    </a:moveTo>
                    <a:lnTo>
                      <a:pt x="6390" y="0"/>
                    </a:lnTo>
                    <a:cubicBezTo>
                      <a:pt x="2556" y="0"/>
                      <a:pt x="0" y="2554"/>
                      <a:pt x="0" y="6384"/>
                    </a:cubicBezTo>
                    <a:cubicBezTo>
                      <a:pt x="0" y="10214"/>
                      <a:pt x="2556" y="12768"/>
                      <a:pt x="6390" y="12768"/>
                    </a:cubicBezTo>
                    <a:lnTo>
                      <a:pt x="25560" y="12768"/>
                    </a:lnTo>
                    <a:cubicBezTo>
                      <a:pt x="29394" y="12768"/>
                      <a:pt x="31950" y="10214"/>
                      <a:pt x="31950" y="6384"/>
                    </a:cubicBezTo>
                    <a:cubicBezTo>
                      <a:pt x="31950" y="2554"/>
                      <a:pt x="29394" y="0"/>
                      <a:pt x="2556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13" name="Graphic 4">
                <a:extLst>
                  <a:ext uri="{FF2B5EF4-FFF2-40B4-BE49-F238E27FC236}">
                    <a16:creationId xmlns:a16="http://schemas.microsoft.com/office/drawing/2014/main" id="{2CC60B95-68B5-463E-8922-E5A0F6EEE8DA}"/>
                  </a:ext>
                </a:extLst>
              </p:cNvPr>
              <p:cNvSpPr/>
              <p:nvPr/>
            </p:nvSpPr>
            <p:spPr>
              <a:xfrm>
                <a:off x="6821896" y="1575729"/>
                <a:ext cx="30672" cy="12767"/>
              </a:xfrm>
              <a:custGeom>
                <a:avLst/>
                <a:gdLst>
                  <a:gd name="connsiteX0" fmla="*/ 24282 w 30672"/>
                  <a:gd name="connsiteY0" fmla="*/ 0 h 12767"/>
                  <a:gd name="connsiteX1" fmla="*/ 6390 w 30672"/>
                  <a:gd name="connsiteY1" fmla="*/ 0 h 12767"/>
                  <a:gd name="connsiteX2" fmla="*/ 0 w 30672"/>
                  <a:gd name="connsiteY2" fmla="*/ 6384 h 12767"/>
                  <a:gd name="connsiteX3" fmla="*/ 6390 w 30672"/>
                  <a:gd name="connsiteY3" fmla="*/ 12768 h 12767"/>
                  <a:gd name="connsiteX4" fmla="*/ 24282 w 30672"/>
                  <a:gd name="connsiteY4" fmla="*/ 12768 h 12767"/>
                  <a:gd name="connsiteX5" fmla="*/ 30672 w 30672"/>
                  <a:gd name="connsiteY5" fmla="*/ 6384 h 12767"/>
                  <a:gd name="connsiteX6" fmla="*/ 24282 w 30672"/>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72" h="12767">
                    <a:moveTo>
                      <a:pt x="24282" y="0"/>
                    </a:moveTo>
                    <a:lnTo>
                      <a:pt x="6390" y="0"/>
                    </a:lnTo>
                    <a:cubicBezTo>
                      <a:pt x="2556" y="0"/>
                      <a:pt x="0" y="2554"/>
                      <a:pt x="0" y="6384"/>
                    </a:cubicBezTo>
                    <a:cubicBezTo>
                      <a:pt x="0" y="10214"/>
                      <a:pt x="2556" y="12768"/>
                      <a:pt x="6390" y="12768"/>
                    </a:cubicBezTo>
                    <a:lnTo>
                      <a:pt x="24282" y="12768"/>
                    </a:lnTo>
                    <a:cubicBezTo>
                      <a:pt x="28116" y="12768"/>
                      <a:pt x="30672" y="10214"/>
                      <a:pt x="30672" y="6384"/>
                    </a:cubicBezTo>
                    <a:cubicBezTo>
                      <a:pt x="30672" y="2554"/>
                      <a:pt x="27477" y="0"/>
                      <a:pt x="24282"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14" name="Graphic 4">
                <a:extLst>
                  <a:ext uri="{FF2B5EF4-FFF2-40B4-BE49-F238E27FC236}">
                    <a16:creationId xmlns:a16="http://schemas.microsoft.com/office/drawing/2014/main" id="{01464220-5EA6-48E5-A6BA-32CCA8705CEA}"/>
                  </a:ext>
                </a:extLst>
              </p:cNvPr>
              <p:cNvSpPr/>
              <p:nvPr/>
            </p:nvSpPr>
            <p:spPr>
              <a:xfrm>
                <a:off x="6926691" y="1663189"/>
                <a:ext cx="12779" cy="33196"/>
              </a:xfrm>
              <a:custGeom>
                <a:avLst/>
                <a:gdLst>
                  <a:gd name="connsiteX0" fmla="*/ 6390 w 12779"/>
                  <a:gd name="connsiteY0" fmla="*/ 0 h 33196"/>
                  <a:gd name="connsiteX1" fmla="*/ 0 w 12779"/>
                  <a:gd name="connsiteY1" fmla="*/ 6384 h 33196"/>
                  <a:gd name="connsiteX2" fmla="*/ 0 w 12779"/>
                  <a:gd name="connsiteY2" fmla="*/ 26813 h 33196"/>
                  <a:gd name="connsiteX3" fmla="*/ 6390 w 12779"/>
                  <a:gd name="connsiteY3" fmla="*/ 33197 h 33196"/>
                  <a:gd name="connsiteX4" fmla="*/ 12780 w 12779"/>
                  <a:gd name="connsiteY4" fmla="*/ 26813 h 33196"/>
                  <a:gd name="connsiteX5" fmla="*/ 12780 w 12779"/>
                  <a:gd name="connsiteY5" fmla="*/ 6384 h 33196"/>
                  <a:gd name="connsiteX6" fmla="*/ 6390 w 12779"/>
                  <a:gd name="connsiteY6" fmla="*/ 0 h 3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33196">
                    <a:moveTo>
                      <a:pt x="6390" y="0"/>
                    </a:moveTo>
                    <a:cubicBezTo>
                      <a:pt x="2556" y="0"/>
                      <a:pt x="0" y="2554"/>
                      <a:pt x="0" y="6384"/>
                    </a:cubicBezTo>
                    <a:lnTo>
                      <a:pt x="0" y="26813"/>
                    </a:lnTo>
                    <a:cubicBezTo>
                      <a:pt x="0" y="30643"/>
                      <a:pt x="2556" y="33197"/>
                      <a:pt x="6390" y="33197"/>
                    </a:cubicBezTo>
                    <a:cubicBezTo>
                      <a:pt x="10224" y="33197"/>
                      <a:pt x="12780" y="30643"/>
                      <a:pt x="12780" y="26813"/>
                    </a:cubicBezTo>
                    <a:lnTo>
                      <a:pt x="12780" y="6384"/>
                    </a:lnTo>
                    <a:cubicBezTo>
                      <a:pt x="12780" y="3192"/>
                      <a:pt x="10224" y="0"/>
                      <a:pt x="639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15" name="Graphic 4">
                <a:extLst>
                  <a:ext uri="{FF2B5EF4-FFF2-40B4-BE49-F238E27FC236}">
                    <a16:creationId xmlns:a16="http://schemas.microsoft.com/office/drawing/2014/main" id="{1138C8E1-FE77-4299-BCC1-AD1EAFA44854}"/>
                  </a:ext>
                </a:extLst>
              </p:cNvPr>
              <p:cNvSpPr/>
              <p:nvPr/>
            </p:nvSpPr>
            <p:spPr>
              <a:xfrm>
                <a:off x="6926691" y="1470393"/>
                <a:ext cx="12779" cy="29366"/>
              </a:xfrm>
              <a:custGeom>
                <a:avLst/>
                <a:gdLst>
                  <a:gd name="connsiteX0" fmla="*/ 6390 w 12779"/>
                  <a:gd name="connsiteY0" fmla="*/ 29366 h 29366"/>
                  <a:gd name="connsiteX1" fmla="*/ 12780 w 12779"/>
                  <a:gd name="connsiteY1" fmla="*/ 22982 h 29366"/>
                  <a:gd name="connsiteX2" fmla="*/ 12780 w 12779"/>
                  <a:gd name="connsiteY2" fmla="*/ 6384 h 29366"/>
                  <a:gd name="connsiteX3" fmla="*/ 6390 w 12779"/>
                  <a:gd name="connsiteY3" fmla="*/ 0 h 29366"/>
                  <a:gd name="connsiteX4" fmla="*/ 0 w 12779"/>
                  <a:gd name="connsiteY4" fmla="*/ 6384 h 29366"/>
                  <a:gd name="connsiteX5" fmla="*/ 0 w 12779"/>
                  <a:gd name="connsiteY5" fmla="*/ 22982 h 29366"/>
                  <a:gd name="connsiteX6" fmla="*/ 6390 w 12779"/>
                  <a:gd name="connsiteY6" fmla="*/ 29366 h 2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29366">
                    <a:moveTo>
                      <a:pt x="6390" y="29366"/>
                    </a:moveTo>
                    <a:cubicBezTo>
                      <a:pt x="10224" y="29366"/>
                      <a:pt x="12780" y="26813"/>
                      <a:pt x="12780" y="22982"/>
                    </a:cubicBezTo>
                    <a:lnTo>
                      <a:pt x="12780" y="6384"/>
                    </a:lnTo>
                    <a:cubicBezTo>
                      <a:pt x="12780" y="2554"/>
                      <a:pt x="10224" y="0"/>
                      <a:pt x="6390" y="0"/>
                    </a:cubicBezTo>
                    <a:cubicBezTo>
                      <a:pt x="2556" y="0"/>
                      <a:pt x="0" y="2554"/>
                      <a:pt x="0" y="6384"/>
                    </a:cubicBezTo>
                    <a:lnTo>
                      <a:pt x="0" y="22982"/>
                    </a:lnTo>
                    <a:cubicBezTo>
                      <a:pt x="0" y="26174"/>
                      <a:pt x="2556" y="29366"/>
                      <a:pt x="6390" y="293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16" name="Graphic 4">
                <a:extLst>
                  <a:ext uri="{FF2B5EF4-FFF2-40B4-BE49-F238E27FC236}">
                    <a16:creationId xmlns:a16="http://schemas.microsoft.com/office/drawing/2014/main" id="{4C0A5EA0-2567-4768-9EFC-CFFEFC28D2D1}"/>
                  </a:ext>
                </a:extLst>
              </p:cNvPr>
              <p:cNvSpPr/>
              <p:nvPr/>
            </p:nvSpPr>
            <p:spPr>
              <a:xfrm>
                <a:off x="6911873" y="1532318"/>
                <a:ext cx="59228" cy="106612"/>
              </a:xfrm>
              <a:custGeom>
                <a:avLst/>
                <a:gdLst>
                  <a:gd name="connsiteX0" fmla="*/ 52519 w 59228"/>
                  <a:gd name="connsiteY0" fmla="*/ 33835 h 106612"/>
                  <a:gd name="connsiteX1" fmla="*/ 43573 w 59228"/>
                  <a:gd name="connsiteY1" fmla="*/ 33835 h 106612"/>
                  <a:gd name="connsiteX2" fmla="*/ 48685 w 59228"/>
                  <a:gd name="connsiteY2" fmla="*/ 7661 h 106612"/>
                  <a:gd name="connsiteX3" fmla="*/ 47407 w 59228"/>
                  <a:gd name="connsiteY3" fmla="*/ 2554 h 106612"/>
                  <a:gd name="connsiteX4" fmla="*/ 42295 w 59228"/>
                  <a:gd name="connsiteY4" fmla="*/ 0 h 106612"/>
                  <a:gd name="connsiteX5" fmla="*/ 16735 w 59228"/>
                  <a:gd name="connsiteY5" fmla="*/ 0 h 106612"/>
                  <a:gd name="connsiteX6" fmla="*/ 10346 w 59228"/>
                  <a:gd name="connsiteY6" fmla="*/ 5107 h 106612"/>
                  <a:gd name="connsiteX7" fmla="*/ 121 w 59228"/>
                  <a:gd name="connsiteY7" fmla="*/ 50434 h 106612"/>
                  <a:gd name="connsiteX8" fmla="*/ 5233 w 59228"/>
                  <a:gd name="connsiteY8" fmla="*/ 58094 h 106612"/>
                  <a:gd name="connsiteX9" fmla="*/ 6511 w 59228"/>
                  <a:gd name="connsiteY9" fmla="*/ 58094 h 106612"/>
                  <a:gd name="connsiteX10" fmla="*/ 16096 w 59228"/>
                  <a:gd name="connsiteY10" fmla="*/ 58094 h 106612"/>
                  <a:gd name="connsiteX11" fmla="*/ 10346 w 59228"/>
                  <a:gd name="connsiteY11" fmla="*/ 98952 h 106612"/>
                  <a:gd name="connsiteX12" fmla="*/ 14818 w 59228"/>
                  <a:gd name="connsiteY12" fmla="*/ 105974 h 106612"/>
                  <a:gd name="connsiteX13" fmla="*/ 16735 w 59228"/>
                  <a:gd name="connsiteY13" fmla="*/ 106613 h 106612"/>
                  <a:gd name="connsiteX14" fmla="*/ 22486 w 59228"/>
                  <a:gd name="connsiteY14" fmla="*/ 103421 h 106612"/>
                  <a:gd name="connsiteX15" fmla="*/ 58270 w 59228"/>
                  <a:gd name="connsiteY15" fmla="*/ 44050 h 106612"/>
                  <a:gd name="connsiteX16" fmla="*/ 58270 w 59228"/>
                  <a:gd name="connsiteY16" fmla="*/ 37666 h 106612"/>
                  <a:gd name="connsiteX17" fmla="*/ 52519 w 59228"/>
                  <a:gd name="connsiteY17" fmla="*/ 33835 h 106612"/>
                  <a:gd name="connsiteX18" fmla="*/ 27598 w 59228"/>
                  <a:gd name="connsiteY18" fmla="*/ 69585 h 106612"/>
                  <a:gd name="connsiteX19" fmla="*/ 30154 w 59228"/>
                  <a:gd name="connsiteY19" fmla="*/ 52349 h 106612"/>
                  <a:gd name="connsiteX20" fmla="*/ 28876 w 59228"/>
                  <a:gd name="connsiteY20" fmla="*/ 47242 h 106612"/>
                  <a:gd name="connsiteX21" fmla="*/ 23764 w 59228"/>
                  <a:gd name="connsiteY21" fmla="*/ 44688 h 106612"/>
                  <a:gd name="connsiteX22" fmla="*/ 14818 w 59228"/>
                  <a:gd name="connsiteY22" fmla="*/ 44688 h 106612"/>
                  <a:gd name="connsiteX23" fmla="*/ 22486 w 59228"/>
                  <a:gd name="connsiteY23" fmla="*/ 12130 h 106612"/>
                  <a:gd name="connsiteX24" fmla="*/ 35266 w 59228"/>
                  <a:gd name="connsiteY24" fmla="*/ 12130 h 106612"/>
                  <a:gd name="connsiteX25" fmla="*/ 30154 w 59228"/>
                  <a:gd name="connsiteY25" fmla="*/ 38304 h 106612"/>
                  <a:gd name="connsiteX26" fmla="*/ 35266 w 59228"/>
                  <a:gd name="connsiteY26" fmla="*/ 45965 h 106612"/>
                  <a:gd name="connsiteX27" fmla="*/ 36544 w 59228"/>
                  <a:gd name="connsiteY27" fmla="*/ 45965 h 106612"/>
                  <a:gd name="connsiteX28" fmla="*/ 41656 w 59228"/>
                  <a:gd name="connsiteY28" fmla="*/ 45965 h 106612"/>
                  <a:gd name="connsiteX29" fmla="*/ 27598 w 59228"/>
                  <a:gd name="connsiteY29" fmla="*/ 69585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9228" h="106612">
                    <a:moveTo>
                      <a:pt x="52519" y="33835"/>
                    </a:moveTo>
                    <a:lnTo>
                      <a:pt x="43573" y="33835"/>
                    </a:lnTo>
                    <a:lnTo>
                      <a:pt x="48685" y="7661"/>
                    </a:lnTo>
                    <a:cubicBezTo>
                      <a:pt x="49324" y="5746"/>
                      <a:pt x="48685" y="3830"/>
                      <a:pt x="47407" y="2554"/>
                    </a:cubicBezTo>
                    <a:cubicBezTo>
                      <a:pt x="46129" y="1277"/>
                      <a:pt x="44212" y="0"/>
                      <a:pt x="42295" y="0"/>
                    </a:cubicBezTo>
                    <a:lnTo>
                      <a:pt x="16735" y="0"/>
                    </a:lnTo>
                    <a:cubicBezTo>
                      <a:pt x="13541" y="0"/>
                      <a:pt x="10984" y="1915"/>
                      <a:pt x="10346" y="5107"/>
                    </a:cubicBezTo>
                    <a:lnTo>
                      <a:pt x="121" y="50434"/>
                    </a:lnTo>
                    <a:cubicBezTo>
                      <a:pt x="-518" y="53626"/>
                      <a:pt x="1399" y="57456"/>
                      <a:pt x="5233" y="58094"/>
                    </a:cubicBezTo>
                    <a:cubicBezTo>
                      <a:pt x="5872" y="58094"/>
                      <a:pt x="6511" y="58094"/>
                      <a:pt x="6511" y="58094"/>
                    </a:cubicBezTo>
                    <a:lnTo>
                      <a:pt x="16096" y="58094"/>
                    </a:lnTo>
                    <a:lnTo>
                      <a:pt x="10346" y="98952"/>
                    </a:lnTo>
                    <a:cubicBezTo>
                      <a:pt x="9706" y="102144"/>
                      <a:pt x="11623" y="105336"/>
                      <a:pt x="14818" y="105974"/>
                    </a:cubicBezTo>
                    <a:cubicBezTo>
                      <a:pt x="15457" y="105974"/>
                      <a:pt x="16096" y="106613"/>
                      <a:pt x="16735" y="106613"/>
                    </a:cubicBezTo>
                    <a:cubicBezTo>
                      <a:pt x="19291" y="106613"/>
                      <a:pt x="21208" y="105336"/>
                      <a:pt x="22486" y="103421"/>
                    </a:cubicBezTo>
                    <a:lnTo>
                      <a:pt x="58270" y="44050"/>
                    </a:lnTo>
                    <a:cubicBezTo>
                      <a:pt x="59548" y="42134"/>
                      <a:pt x="59548" y="39581"/>
                      <a:pt x="58270" y="37666"/>
                    </a:cubicBezTo>
                    <a:cubicBezTo>
                      <a:pt x="56992" y="35112"/>
                      <a:pt x="55075" y="33835"/>
                      <a:pt x="52519" y="33835"/>
                    </a:cubicBezTo>
                    <a:close/>
                    <a:moveTo>
                      <a:pt x="27598" y="69585"/>
                    </a:moveTo>
                    <a:lnTo>
                      <a:pt x="30154" y="52349"/>
                    </a:lnTo>
                    <a:cubicBezTo>
                      <a:pt x="30154" y="50434"/>
                      <a:pt x="30154" y="48518"/>
                      <a:pt x="28876" y="47242"/>
                    </a:cubicBezTo>
                    <a:cubicBezTo>
                      <a:pt x="27598" y="45965"/>
                      <a:pt x="25681" y="44688"/>
                      <a:pt x="23764" y="44688"/>
                    </a:cubicBezTo>
                    <a:lnTo>
                      <a:pt x="14818" y="44688"/>
                    </a:lnTo>
                    <a:lnTo>
                      <a:pt x="22486" y="12130"/>
                    </a:lnTo>
                    <a:lnTo>
                      <a:pt x="35266" y="12130"/>
                    </a:lnTo>
                    <a:lnTo>
                      <a:pt x="30154" y="38304"/>
                    </a:lnTo>
                    <a:cubicBezTo>
                      <a:pt x="29515" y="41496"/>
                      <a:pt x="32071" y="45326"/>
                      <a:pt x="35266" y="45965"/>
                    </a:cubicBezTo>
                    <a:cubicBezTo>
                      <a:pt x="35905" y="45965"/>
                      <a:pt x="35905" y="45965"/>
                      <a:pt x="36544" y="45965"/>
                    </a:cubicBezTo>
                    <a:lnTo>
                      <a:pt x="41656" y="45965"/>
                    </a:lnTo>
                    <a:lnTo>
                      <a:pt x="27598" y="6958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76" name="Graphic 4">
              <a:extLst>
                <a:ext uri="{FF2B5EF4-FFF2-40B4-BE49-F238E27FC236}">
                  <a16:creationId xmlns:a16="http://schemas.microsoft.com/office/drawing/2014/main" id="{5F7878F4-CBD3-401B-A6B6-6222ED8313CC}"/>
                </a:ext>
              </a:extLst>
            </p:cNvPr>
            <p:cNvGrpSpPr>
              <a:grpSpLocks noChangeAspect="1"/>
            </p:cNvGrpSpPr>
            <p:nvPr/>
          </p:nvGrpSpPr>
          <p:grpSpPr>
            <a:xfrm>
              <a:off x="11961907" y="582032"/>
              <a:ext cx="36256" cy="35846"/>
              <a:chOff x="548895" y="2936794"/>
              <a:chExt cx="200354" cy="199179"/>
            </a:xfrm>
            <a:solidFill>
              <a:schemeClr val="bg1"/>
            </a:solidFill>
            <a:effectLst/>
          </p:grpSpPr>
          <p:sp>
            <p:nvSpPr>
              <p:cNvPr id="103" name="Graphic 4">
                <a:extLst>
                  <a:ext uri="{FF2B5EF4-FFF2-40B4-BE49-F238E27FC236}">
                    <a16:creationId xmlns:a16="http://schemas.microsoft.com/office/drawing/2014/main" id="{90FF10A6-DEFE-433C-84EE-FDE2BABED7F6}"/>
                  </a:ext>
                </a:extLst>
              </p:cNvPr>
              <p:cNvSpPr/>
              <p:nvPr/>
            </p:nvSpPr>
            <p:spPr>
              <a:xfrm>
                <a:off x="668387" y="2937084"/>
                <a:ext cx="80862" cy="80148"/>
              </a:xfrm>
              <a:custGeom>
                <a:avLst/>
                <a:gdLst>
                  <a:gd name="connsiteX0" fmla="*/ 69011 w 80862"/>
                  <a:gd name="connsiteY0" fmla="*/ 1626 h 80148"/>
                  <a:gd name="connsiteX1" fmla="*/ 12780 w 80862"/>
                  <a:gd name="connsiteY1" fmla="*/ 57805 h 80148"/>
                  <a:gd name="connsiteX2" fmla="*/ 12780 w 80862"/>
                  <a:gd name="connsiteY2" fmla="*/ 25246 h 80148"/>
                  <a:gd name="connsiteX3" fmla="*/ 6390 w 80862"/>
                  <a:gd name="connsiteY3" fmla="*/ 18862 h 80148"/>
                  <a:gd name="connsiteX4" fmla="*/ 0 w 80862"/>
                  <a:gd name="connsiteY4" fmla="*/ 25246 h 80148"/>
                  <a:gd name="connsiteX5" fmla="*/ 0 w 80862"/>
                  <a:gd name="connsiteY5" fmla="*/ 73126 h 80148"/>
                  <a:gd name="connsiteX6" fmla="*/ 639 w 80862"/>
                  <a:gd name="connsiteY6" fmla="*/ 75680 h 80148"/>
                  <a:gd name="connsiteX7" fmla="*/ 639 w 80862"/>
                  <a:gd name="connsiteY7" fmla="*/ 76318 h 80148"/>
                  <a:gd name="connsiteX8" fmla="*/ 1278 w 80862"/>
                  <a:gd name="connsiteY8" fmla="*/ 77595 h 80148"/>
                  <a:gd name="connsiteX9" fmla="*/ 1917 w 80862"/>
                  <a:gd name="connsiteY9" fmla="*/ 78234 h 80148"/>
                  <a:gd name="connsiteX10" fmla="*/ 3834 w 80862"/>
                  <a:gd name="connsiteY10" fmla="*/ 79510 h 80148"/>
                  <a:gd name="connsiteX11" fmla="*/ 3834 w 80862"/>
                  <a:gd name="connsiteY11" fmla="*/ 79510 h 80148"/>
                  <a:gd name="connsiteX12" fmla="*/ 3834 w 80862"/>
                  <a:gd name="connsiteY12" fmla="*/ 79510 h 80148"/>
                  <a:gd name="connsiteX13" fmla="*/ 6390 w 80862"/>
                  <a:gd name="connsiteY13" fmla="*/ 80149 h 80148"/>
                  <a:gd name="connsiteX14" fmla="*/ 54314 w 80862"/>
                  <a:gd name="connsiteY14" fmla="*/ 80149 h 80148"/>
                  <a:gd name="connsiteX15" fmla="*/ 60704 w 80862"/>
                  <a:gd name="connsiteY15" fmla="*/ 73765 h 80148"/>
                  <a:gd name="connsiteX16" fmla="*/ 54314 w 80862"/>
                  <a:gd name="connsiteY16" fmla="*/ 67381 h 80148"/>
                  <a:gd name="connsiteX17" fmla="*/ 22365 w 80862"/>
                  <a:gd name="connsiteY17" fmla="*/ 67381 h 80148"/>
                  <a:gd name="connsiteX18" fmla="*/ 78596 w 80862"/>
                  <a:gd name="connsiteY18" fmla="*/ 11202 h 80148"/>
                  <a:gd name="connsiteX19" fmla="*/ 79235 w 80862"/>
                  <a:gd name="connsiteY19" fmla="*/ 2264 h 80148"/>
                  <a:gd name="connsiteX20" fmla="*/ 70289 w 80862"/>
                  <a:gd name="connsiteY20" fmla="*/ 1626 h 80148"/>
                  <a:gd name="connsiteX21" fmla="*/ 69011 w 80862"/>
                  <a:gd name="connsiteY21" fmla="*/ 1626 h 80148"/>
                  <a:gd name="connsiteX22" fmla="*/ 69011 w 80862"/>
                  <a:gd name="connsiteY22" fmla="*/ 1626 h 8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0862" h="80148">
                    <a:moveTo>
                      <a:pt x="69011" y="1626"/>
                    </a:moveTo>
                    <a:lnTo>
                      <a:pt x="12780" y="57805"/>
                    </a:lnTo>
                    <a:lnTo>
                      <a:pt x="12780" y="25246"/>
                    </a:lnTo>
                    <a:cubicBezTo>
                      <a:pt x="12780" y="21416"/>
                      <a:pt x="10224" y="18862"/>
                      <a:pt x="6390" y="18862"/>
                    </a:cubicBezTo>
                    <a:cubicBezTo>
                      <a:pt x="2556" y="18862"/>
                      <a:pt x="0" y="21416"/>
                      <a:pt x="0" y="25246"/>
                    </a:cubicBezTo>
                    <a:lnTo>
                      <a:pt x="0" y="73126"/>
                    </a:lnTo>
                    <a:cubicBezTo>
                      <a:pt x="0" y="73765"/>
                      <a:pt x="0" y="74403"/>
                      <a:pt x="639" y="75680"/>
                    </a:cubicBezTo>
                    <a:cubicBezTo>
                      <a:pt x="639" y="75680"/>
                      <a:pt x="639" y="76318"/>
                      <a:pt x="639" y="76318"/>
                    </a:cubicBezTo>
                    <a:lnTo>
                      <a:pt x="1278" y="77595"/>
                    </a:lnTo>
                    <a:lnTo>
                      <a:pt x="1917" y="78234"/>
                    </a:lnTo>
                    <a:cubicBezTo>
                      <a:pt x="2556" y="78872"/>
                      <a:pt x="3195" y="78872"/>
                      <a:pt x="3834" y="79510"/>
                    </a:cubicBezTo>
                    <a:lnTo>
                      <a:pt x="3834" y="79510"/>
                    </a:lnTo>
                    <a:lnTo>
                      <a:pt x="3834" y="79510"/>
                    </a:lnTo>
                    <a:cubicBezTo>
                      <a:pt x="4473" y="79510"/>
                      <a:pt x="5112" y="80149"/>
                      <a:pt x="6390" y="80149"/>
                    </a:cubicBezTo>
                    <a:lnTo>
                      <a:pt x="54314" y="80149"/>
                    </a:lnTo>
                    <a:cubicBezTo>
                      <a:pt x="58148" y="80149"/>
                      <a:pt x="60704" y="77595"/>
                      <a:pt x="60704" y="73765"/>
                    </a:cubicBezTo>
                    <a:cubicBezTo>
                      <a:pt x="60704" y="69934"/>
                      <a:pt x="58148" y="67381"/>
                      <a:pt x="54314" y="67381"/>
                    </a:cubicBezTo>
                    <a:lnTo>
                      <a:pt x="22365" y="67381"/>
                    </a:lnTo>
                    <a:lnTo>
                      <a:pt x="78596" y="11202"/>
                    </a:lnTo>
                    <a:cubicBezTo>
                      <a:pt x="81152" y="8648"/>
                      <a:pt x="81791" y="4818"/>
                      <a:pt x="79235" y="2264"/>
                    </a:cubicBezTo>
                    <a:cubicBezTo>
                      <a:pt x="76679" y="-290"/>
                      <a:pt x="72845" y="-928"/>
                      <a:pt x="70289" y="1626"/>
                    </a:cubicBezTo>
                    <a:cubicBezTo>
                      <a:pt x="69650" y="987"/>
                      <a:pt x="69650" y="987"/>
                      <a:pt x="69011" y="1626"/>
                    </a:cubicBezTo>
                    <a:lnTo>
                      <a:pt x="69011" y="162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04" name="Graphic 4">
                <a:extLst>
                  <a:ext uri="{FF2B5EF4-FFF2-40B4-BE49-F238E27FC236}">
                    <a16:creationId xmlns:a16="http://schemas.microsoft.com/office/drawing/2014/main" id="{D81A0B31-2368-47AB-AAD3-C265B6394331}"/>
                  </a:ext>
                </a:extLst>
              </p:cNvPr>
              <p:cNvSpPr/>
              <p:nvPr/>
            </p:nvSpPr>
            <p:spPr>
              <a:xfrm>
                <a:off x="548895" y="3056174"/>
                <a:ext cx="79874" cy="79799"/>
              </a:xfrm>
              <a:custGeom>
                <a:avLst/>
                <a:gdLst>
                  <a:gd name="connsiteX0" fmla="*/ 79235 w 79874"/>
                  <a:gd name="connsiteY0" fmla="*/ 3830 h 79799"/>
                  <a:gd name="connsiteX1" fmla="*/ 79235 w 79874"/>
                  <a:gd name="connsiteY1" fmla="*/ 3830 h 79799"/>
                  <a:gd name="connsiteX2" fmla="*/ 79235 w 79874"/>
                  <a:gd name="connsiteY2" fmla="*/ 3830 h 79799"/>
                  <a:gd name="connsiteX3" fmla="*/ 77957 w 79874"/>
                  <a:gd name="connsiteY3" fmla="*/ 1915 h 79799"/>
                  <a:gd name="connsiteX4" fmla="*/ 77318 w 79874"/>
                  <a:gd name="connsiteY4" fmla="*/ 1277 h 79799"/>
                  <a:gd name="connsiteX5" fmla="*/ 76040 w 79874"/>
                  <a:gd name="connsiteY5" fmla="*/ 638 h 79799"/>
                  <a:gd name="connsiteX6" fmla="*/ 75401 w 79874"/>
                  <a:gd name="connsiteY6" fmla="*/ 638 h 79799"/>
                  <a:gd name="connsiteX7" fmla="*/ 73484 w 79874"/>
                  <a:gd name="connsiteY7" fmla="*/ 0 h 79799"/>
                  <a:gd name="connsiteX8" fmla="*/ 25560 w 79874"/>
                  <a:gd name="connsiteY8" fmla="*/ 0 h 79799"/>
                  <a:gd name="connsiteX9" fmla="*/ 19170 w 79874"/>
                  <a:gd name="connsiteY9" fmla="*/ 6384 h 79799"/>
                  <a:gd name="connsiteX10" fmla="*/ 25560 w 79874"/>
                  <a:gd name="connsiteY10" fmla="*/ 12768 h 79799"/>
                  <a:gd name="connsiteX11" fmla="*/ 58148 w 79874"/>
                  <a:gd name="connsiteY11" fmla="*/ 12768 h 79799"/>
                  <a:gd name="connsiteX12" fmla="*/ 1917 w 79874"/>
                  <a:gd name="connsiteY12" fmla="*/ 68947 h 79799"/>
                  <a:gd name="connsiteX13" fmla="*/ 1917 w 79874"/>
                  <a:gd name="connsiteY13" fmla="*/ 77884 h 79799"/>
                  <a:gd name="connsiteX14" fmla="*/ 1917 w 79874"/>
                  <a:gd name="connsiteY14" fmla="*/ 77884 h 79799"/>
                  <a:gd name="connsiteX15" fmla="*/ 6390 w 79874"/>
                  <a:gd name="connsiteY15" fmla="*/ 79800 h 79799"/>
                  <a:gd name="connsiteX16" fmla="*/ 10863 w 79874"/>
                  <a:gd name="connsiteY16" fmla="*/ 77884 h 79799"/>
                  <a:gd name="connsiteX17" fmla="*/ 67094 w 79874"/>
                  <a:gd name="connsiteY17" fmla="*/ 21706 h 79799"/>
                  <a:gd name="connsiteX18" fmla="*/ 67094 w 79874"/>
                  <a:gd name="connsiteY18" fmla="*/ 54264 h 79799"/>
                  <a:gd name="connsiteX19" fmla="*/ 73484 w 79874"/>
                  <a:gd name="connsiteY19" fmla="*/ 60648 h 79799"/>
                  <a:gd name="connsiteX20" fmla="*/ 79874 w 79874"/>
                  <a:gd name="connsiteY20" fmla="*/ 54264 h 79799"/>
                  <a:gd name="connsiteX21" fmla="*/ 79874 w 79874"/>
                  <a:gd name="connsiteY21" fmla="*/ 5746 h 79799"/>
                  <a:gd name="connsiteX22" fmla="*/ 79235 w 79874"/>
                  <a:gd name="connsiteY22" fmla="*/ 3830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874" h="79799">
                    <a:moveTo>
                      <a:pt x="79235" y="3830"/>
                    </a:moveTo>
                    <a:lnTo>
                      <a:pt x="79235" y="3830"/>
                    </a:lnTo>
                    <a:lnTo>
                      <a:pt x="79235" y="3830"/>
                    </a:lnTo>
                    <a:cubicBezTo>
                      <a:pt x="79235" y="3192"/>
                      <a:pt x="78596" y="2554"/>
                      <a:pt x="77957" y="1915"/>
                    </a:cubicBezTo>
                    <a:lnTo>
                      <a:pt x="77318" y="1277"/>
                    </a:lnTo>
                    <a:cubicBezTo>
                      <a:pt x="76679" y="638"/>
                      <a:pt x="76679" y="638"/>
                      <a:pt x="76040" y="638"/>
                    </a:cubicBezTo>
                    <a:lnTo>
                      <a:pt x="75401" y="638"/>
                    </a:lnTo>
                    <a:cubicBezTo>
                      <a:pt x="74762" y="638"/>
                      <a:pt x="74123" y="0"/>
                      <a:pt x="73484" y="0"/>
                    </a:cubicBezTo>
                    <a:lnTo>
                      <a:pt x="25560" y="0"/>
                    </a:lnTo>
                    <a:cubicBezTo>
                      <a:pt x="21726" y="0"/>
                      <a:pt x="19170" y="2554"/>
                      <a:pt x="19170" y="6384"/>
                    </a:cubicBezTo>
                    <a:cubicBezTo>
                      <a:pt x="19170" y="10214"/>
                      <a:pt x="21726" y="12768"/>
                      <a:pt x="25560" y="12768"/>
                    </a:cubicBezTo>
                    <a:lnTo>
                      <a:pt x="58148" y="12768"/>
                    </a:lnTo>
                    <a:lnTo>
                      <a:pt x="1917" y="68947"/>
                    </a:lnTo>
                    <a:cubicBezTo>
                      <a:pt x="-639" y="71500"/>
                      <a:pt x="-639" y="75331"/>
                      <a:pt x="1917" y="77884"/>
                    </a:cubicBezTo>
                    <a:cubicBezTo>
                      <a:pt x="1917" y="77884"/>
                      <a:pt x="1917" y="77884"/>
                      <a:pt x="1917" y="77884"/>
                    </a:cubicBezTo>
                    <a:cubicBezTo>
                      <a:pt x="3195" y="79161"/>
                      <a:pt x="4473" y="79800"/>
                      <a:pt x="6390" y="79800"/>
                    </a:cubicBezTo>
                    <a:cubicBezTo>
                      <a:pt x="8307" y="79800"/>
                      <a:pt x="9585" y="79161"/>
                      <a:pt x="10863" y="77884"/>
                    </a:cubicBezTo>
                    <a:lnTo>
                      <a:pt x="67094" y="21706"/>
                    </a:lnTo>
                    <a:lnTo>
                      <a:pt x="67094" y="54264"/>
                    </a:lnTo>
                    <a:cubicBezTo>
                      <a:pt x="67094" y="58094"/>
                      <a:pt x="69650" y="60648"/>
                      <a:pt x="73484" y="60648"/>
                    </a:cubicBezTo>
                    <a:cubicBezTo>
                      <a:pt x="77318" y="60648"/>
                      <a:pt x="79874" y="58094"/>
                      <a:pt x="79874" y="54264"/>
                    </a:cubicBezTo>
                    <a:lnTo>
                      <a:pt x="79874" y="5746"/>
                    </a:lnTo>
                    <a:cubicBezTo>
                      <a:pt x="79874" y="5746"/>
                      <a:pt x="79874" y="4469"/>
                      <a:pt x="79235" y="383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05" name="Graphic 4">
                <a:extLst>
                  <a:ext uri="{FF2B5EF4-FFF2-40B4-BE49-F238E27FC236}">
                    <a16:creationId xmlns:a16="http://schemas.microsoft.com/office/drawing/2014/main" id="{37356275-348F-4EB3-A9A3-9CC1B2C2917D}"/>
                  </a:ext>
                </a:extLst>
              </p:cNvPr>
              <p:cNvSpPr/>
              <p:nvPr/>
            </p:nvSpPr>
            <p:spPr>
              <a:xfrm>
                <a:off x="668387" y="3056174"/>
                <a:ext cx="79874" cy="79799"/>
              </a:xfrm>
              <a:custGeom>
                <a:avLst/>
                <a:gdLst>
                  <a:gd name="connsiteX0" fmla="*/ 21726 w 79874"/>
                  <a:gd name="connsiteY0" fmla="*/ 12768 h 79799"/>
                  <a:gd name="connsiteX1" fmla="*/ 54314 w 79874"/>
                  <a:gd name="connsiteY1" fmla="*/ 12768 h 79799"/>
                  <a:gd name="connsiteX2" fmla="*/ 60704 w 79874"/>
                  <a:gd name="connsiteY2" fmla="*/ 6384 h 79799"/>
                  <a:gd name="connsiteX3" fmla="*/ 54314 w 79874"/>
                  <a:gd name="connsiteY3" fmla="*/ 0 h 79799"/>
                  <a:gd name="connsiteX4" fmla="*/ 6390 w 79874"/>
                  <a:gd name="connsiteY4" fmla="*/ 0 h 79799"/>
                  <a:gd name="connsiteX5" fmla="*/ 4473 w 79874"/>
                  <a:gd name="connsiteY5" fmla="*/ 638 h 79799"/>
                  <a:gd name="connsiteX6" fmla="*/ 3834 w 79874"/>
                  <a:gd name="connsiteY6" fmla="*/ 638 h 79799"/>
                  <a:gd name="connsiteX7" fmla="*/ 2556 w 79874"/>
                  <a:gd name="connsiteY7" fmla="*/ 1277 h 79799"/>
                  <a:gd name="connsiteX8" fmla="*/ 1917 w 79874"/>
                  <a:gd name="connsiteY8" fmla="*/ 1915 h 79799"/>
                  <a:gd name="connsiteX9" fmla="*/ 639 w 79874"/>
                  <a:gd name="connsiteY9" fmla="*/ 3830 h 79799"/>
                  <a:gd name="connsiteX10" fmla="*/ 639 w 79874"/>
                  <a:gd name="connsiteY10" fmla="*/ 3830 h 79799"/>
                  <a:gd name="connsiteX11" fmla="*/ 639 w 79874"/>
                  <a:gd name="connsiteY11" fmla="*/ 3830 h 79799"/>
                  <a:gd name="connsiteX12" fmla="*/ 0 w 79874"/>
                  <a:gd name="connsiteY12" fmla="*/ 6384 h 79799"/>
                  <a:gd name="connsiteX13" fmla="*/ 0 w 79874"/>
                  <a:gd name="connsiteY13" fmla="*/ 6384 h 79799"/>
                  <a:gd name="connsiteX14" fmla="*/ 0 w 79874"/>
                  <a:gd name="connsiteY14" fmla="*/ 54264 h 79799"/>
                  <a:gd name="connsiteX15" fmla="*/ 6390 w 79874"/>
                  <a:gd name="connsiteY15" fmla="*/ 60648 h 79799"/>
                  <a:gd name="connsiteX16" fmla="*/ 12780 w 79874"/>
                  <a:gd name="connsiteY16" fmla="*/ 54264 h 79799"/>
                  <a:gd name="connsiteX17" fmla="*/ 12780 w 79874"/>
                  <a:gd name="connsiteY17" fmla="*/ 21706 h 79799"/>
                  <a:gd name="connsiteX18" fmla="*/ 69011 w 79874"/>
                  <a:gd name="connsiteY18" fmla="*/ 77884 h 79799"/>
                  <a:gd name="connsiteX19" fmla="*/ 77957 w 79874"/>
                  <a:gd name="connsiteY19" fmla="*/ 77884 h 79799"/>
                  <a:gd name="connsiteX20" fmla="*/ 77957 w 79874"/>
                  <a:gd name="connsiteY20" fmla="*/ 68947 h 79799"/>
                  <a:gd name="connsiteX21" fmla="*/ 21726 w 79874"/>
                  <a:gd name="connsiteY21" fmla="*/ 12768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21726" y="12768"/>
                    </a:moveTo>
                    <a:lnTo>
                      <a:pt x="54314" y="12768"/>
                    </a:lnTo>
                    <a:cubicBezTo>
                      <a:pt x="58148" y="12768"/>
                      <a:pt x="60704" y="10214"/>
                      <a:pt x="60704" y="6384"/>
                    </a:cubicBezTo>
                    <a:cubicBezTo>
                      <a:pt x="60704" y="2554"/>
                      <a:pt x="58148" y="0"/>
                      <a:pt x="54314" y="0"/>
                    </a:cubicBezTo>
                    <a:lnTo>
                      <a:pt x="6390" y="0"/>
                    </a:lnTo>
                    <a:cubicBezTo>
                      <a:pt x="5751" y="0"/>
                      <a:pt x="5112" y="0"/>
                      <a:pt x="4473" y="638"/>
                    </a:cubicBezTo>
                    <a:lnTo>
                      <a:pt x="3834" y="638"/>
                    </a:lnTo>
                    <a:cubicBezTo>
                      <a:pt x="3195" y="638"/>
                      <a:pt x="3195" y="1277"/>
                      <a:pt x="2556" y="1277"/>
                    </a:cubicBezTo>
                    <a:cubicBezTo>
                      <a:pt x="2556" y="1277"/>
                      <a:pt x="1917" y="1277"/>
                      <a:pt x="1917" y="1915"/>
                    </a:cubicBezTo>
                    <a:cubicBezTo>
                      <a:pt x="1278" y="2554"/>
                      <a:pt x="1278" y="3192"/>
                      <a:pt x="639" y="3830"/>
                    </a:cubicBezTo>
                    <a:lnTo>
                      <a:pt x="639" y="3830"/>
                    </a:lnTo>
                    <a:lnTo>
                      <a:pt x="639" y="3830"/>
                    </a:lnTo>
                    <a:cubicBezTo>
                      <a:pt x="639" y="4469"/>
                      <a:pt x="0" y="5107"/>
                      <a:pt x="0" y="6384"/>
                    </a:cubicBezTo>
                    <a:lnTo>
                      <a:pt x="0" y="6384"/>
                    </a:lnTo>
                    <a:lnTo>
                      <a:pt x="0" y="54264"/>
                    </a:lnTo>
                    <a:cubicBezTo>
                      <a:pt x="0" y="58094"/>
                      <a:pt x="2556" y="60648"/>
                      <a:pt x="6390" y="60648"/>
                    </a:cubicBezTo>
                    <a:cubicBezTo>
                      <a:pt x="10224" y="60648"/>
                      <a:pt x="12780" y="58094"/>
                      <a:pt x="12780" y="54264"/>
                    </a:cubicBezTo>
                    <a:lnTo>
                      <a:pt x="12780" y="21706"/>
                    </a:lnTo>
                    <a:lnTo>
                      <a:pt x="69011" y="77884"/>
                    </a:lnTo>
                    <a:cubicBezTo>
                      <a:pt x="71567" y="80438"/>
                      <a:pt x="75401" y="80438"/>
                      <a:pt x="77957" y="77884"/>
                    </a:cubicBezTo>
                    <a:cubicBezTo>
                      <a:pt x="80513" y="75331"/>
                      <a:pt x="80513" y="71500"/>
                      <a:pt x="77957" y="68947"/>
                    </a:cubicBezTo>
                    <a:lnTo>
                      <a:pt x="21726"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06" name="Graphic 4">
                <a:extLst>
                  <a:ext uri="{FF2B5EF4-FFF2-40B4-BE49-F238E27FC236}">
                    <a16:creationId xmlns:a16="http://schemas.microsoft.com/office/drawing/2014/main" id="{515E74FB-7283-4011-B6E3-53979D3777F0}"/>
                  </a:ext>
                </a:extLst>
              </p:cNvPr>
              <p:cNvSpPr/>
              <p:nvPr/>
            </p:nvSpPr>
            <p:spPr>
              <a:xfrm>
                <a:off x="548895" y="2936794"/>
                <a:ext cx="79874" cy="79799"/>
              </a:xfrm>
              <a:custGeom>
                <a:avLst/>
                <a:gdLst>
                  <a:gd name="connsiteX0" fmla="*/ 73484 w 79874"/>
                  <a:gd name="connsiteY0" fmla="*/ 19152 h 79799"/>
                  <a:gd name="connsiteX1" fmla="*/ 67094 w 79874"/>
                  <a:gd name="connsiteY1" fmla="*/ 25536 h 79799"/>
                  <a:gd name="connsiteX2" fmla="*/ 67094 w 79874"/>
                  <a:gd name="connsiteY2" fmla="*/ 58094 h 79799"/>
                  <a:gd name="connsiteX3" fmla="*/ 10863 w 79874"/>
                  <a:gd name="connsiteY3" fmla="*/ 1915 h 79799"/>
                  <a:gd name="connsiteX4" fmla="*/ 1917 w 79874"/>
                  <a:gd name="connsiteY4" fmla="*/ 1915 h 79799"/>
                  <a:gd name="connsiteX5" fmla="*/ 1917 w 79874"/>
                  <a:gd name="connsiteY5" fmla="*/ 1915 h 79799"/>
                  <a:gd name="connsiteX6" fmla="*/ 1917 w 79874"/>
                  <a:gd name="connsiteY6" fmla="*/ 10853 h 79799"/>
                  <a:gd name="connsiteX7" fmla="*/ 58148 w 79874"/>
                  <a:gd name="connsiteY7" fmla="*/ 67032 h 79799"/>
                  <a:gd name="connsiteX8" fmla="*/ 25560 w 79874"/>
                  <a:gd name="connsiteY8" fmla="*/ 67032 h 79799"/>
                  <a:gd name="connsiteX9" fmla="*/ 19170 w 79874"/>
                  <a:gd name="connsiteY9" fmla="*/ 73416 h 79799"/>
                  <a:gd name="connsiteX10" fmla="*/ 25560 w 79874"/>
                  <a:gd name="connsiteY10" fmla="*/ 79800 h 79799"/>
                  <a:gd name="connsiteX11" fmla="*/ 73484 w 79874"/>
                  <a:gd name="connsiteY11" fmla="*/ 79800 h 79799"/>
                  <a:gd name="connsiteX12" fmla="*/ 76040 w 79874"/>
                  <a:gd name="connsiteY12" fmla="*/ 79161 h 79799"/>
                  <a:gd name="connsiteX13" fmla="*/ 76040 w 79874"/>
                  <a:gd name="connsiteY13" fmla="*/ 79161 h 79799"/>
                  <a:gd name="connsiteX14" fmla="*/ 76040 w 79874"/>
                  <a:gd name="connsiteY14" fmla="*/ 79161 h 79799"/>
                  <a:gd name="connsiteX15" fmla="*/ 77957 w 79874"/>
                  <a:gd name="connsiteY15" fmla="*/ 77885 h 79799"/>
                  <a:gd name="connsiteX16" fmla="*/ 78596 w 79874"/>
                  <a:gd name="connsiteY16" fmla="*/ 77246 h 79799"/>
                  <a:gd name="connsiteX17" fmla="*/ 79235 w 79874"/>
                  <a:gd name="connsiteY17" fmla="*/ 75969 h 79799"/>
                  <a:gd name="connsiteX18" fmla="*/ 79235 w 79874"/>
                  <a:gd name="connsiteY18" fmla="*/ 75331 h 79799"/>
                  <a:gd name="connsiteX19" fmla="*/ 79874 w 79874"/>
                  <a:gd name="connsiteY19" fmla="*/ 72777 h 79799"/>
                  <a:gd name="connsiteX20" fmla="*/ 79874 w 79874"/>
                  <a:gd name="connsiteY20" fmla="*/ 24897 h 79799"/>
                  <a:gd name="connsiteX21" fmla="*/ 73484 w 79874"/>
                  <a:gd name="connsiteY21" fmla="*/ 19152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73484" y="19152"/>
                    </a:moveTo>
                    <a:cubicBezTo>
                      <a:pt x="69650" y="19152"/>
                      <a:pt x="67094" y="21706"/>
                      <a:pt x="67094" y="25536"/>
                    </a:cubicBezTo>
                    <a:lnTo>
                      <a:pt x="67094" y="58094"/>
                    </a:lnTo>
                    <a:lnTo>
                      <a:pt x="10863" y="1915"/>
                    </a:lnTo>
                    <a:cubicBezTo>
                      <a:pt x="8307" y="-638"/>
                      <a:pt x="4473" y="-638"/>
                      <a:pt x="1917" y="1915"/>
                    </a:cubicBezTo>
                    <a:cubicBezTo>
                      <a:pt x="1917" y="1915"/>
                      <a:pt x="1917" y="1915"/>
                      <a:pt x="1917" y="1915"/>
                    </a:cubicBezTo>
                    <a:cubicBezTo>
                      <a:pt x="-639" y="4469"/>
                      <a:pt x="-639" y="8299"/>
                      <a:pt x="1917" y="10853"/>
                    </a:cubicBezTo>
                    <a:lnTo>
                      <a:pt x="58148" y="67032"/>
                    </a:lnTo>
                    <a:lnTo>
                      <a:pt x="25560" y="67032"/>
                    </a:lnTo>
                    <a:cubicBezTo>
                      <a:pt x="21726" y="67032"/>
                      <a:pt x="19170" y="69585"/>
                      <a:pt x="19170" y="73416"/>
                    </a:cubicBezTo>
                    <a:cubicBezTo>
                      <a:pt x="19170" y="77246"/>
                      <a:pt x="21726" y="79800"/>
                      <a:pt x="25560" y="79800"/>
                    </a:cubicBezTo>
                    <a:lnTo>
                      <a:pt x="73484" y="79800"/>
                    </a:lnTo>
                    <a:cubicBezTo>
                      <a:pt x="74123" y="79800"/>
                      <a:pt x="75401" y="79800"/>
                      <a:pt x="76040" y="79161"/>
                    </a:cubicBezTo>
                    <a:lnTo>
                      <a:pt x="76040" y="79161"/>
                    </a:lnTo>
                    <a:lnTo>
                      <a:pt x="76040" y="79161"/>
                    </a:lnTo>
                    <a:cubicBezTo>
                      <a:pt x="76679" y="79161"/>
                      <a:pt x="77318" y="78523"/>
                      <a:pt x="77957" y="77885"/>
                    </a:cubicBezTo>
                    <a:lnTo>
                      <a:pt x="78596" y="77246"/>
                    </a:lnTo>
                    <a:cubicBezTo>
                      <a:pt x="79235" y="76608"/>
                      <a:pt x="79235" y="76608"/>
                      <a:pt x="79235" y="75969"/>
                    </a:cubicBezTo>
                    <a:cubicBezTo>
                      <a:pt x="79235" y="75969"/>
                      <a:pt x="79235" y="75331"/>
                      <a:pt x="79235" y="75331"/>
                    </a:cubicBezTo>
                    <a:cubicBezTo>
                      <a:pt x="79235" y="74693"/>
                      <a:pt x="79874" y="74054"/>
                      <a:pt x="79874" y="72777"/>
                    </a:cubicBezTo>
                    <a:lnTo>
                      <a:pt x="79874" y="24897"/>
                    </a:lnTo>
                    <a:cubicBezTo>
                      <a:pt x="79235" y="22344"/>
                      <a:pt x="76679" y="19152"/>
                      <a:pt x="73484" y="1915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77" name="Graphic 4">
              <a:extLst>
                <a:ext uri="{FF2B5EF4-FFF2-40B4-BE49-F238E27FC236}">
                  <a16:creationId xmlns:a16="http://schemas.microsoft.com/office/drawing/2014/main" id="{2F5D9FC5-6CD9-4DE9-BFC2-85B05B1F0641}"/>
                </a:ext>
              </a:extLst>
            </p:cNvPr>
            <p:cNvSpPr/>
            <p:nvPr/>
          </p:nvSpPr>
          <p:spPr>
            <a:xfrm>
              <a:off x="12165545" y="582376"/>
              <a:ext cx="25314" cy="36227"/>
            </a:xfrm>
            <a:custGeom>
              <a:avLst/>
              <a:gdLst>
                <a:gd name="connsiteX0" fmla="*/ 21507 w 153778"/>
                <a:gd name="connsiteY0" fmla="*/ 220886 h 220885"/>
                <a:gd name="connsiteX1" fmla="*/ 18312 w 153778"/>
                <a:gd name="connsiteY1" fmla="*/ 220247 h 220885"/>
                <a:gd name="connsiteX2" fmla="*/ 15117 w 153778"/>
                <a:gd name="connsiteY2" fmla="*/ 212587 h 220885"/>
                <a:gd name="connsiteX3" fmla="*/ 42594 w 153778"/>
                <a:gd name="connsiteY3" fmla="*/ 116827 h 220885"/>
                <a:gd name="connsiteX4" fmla="*/ 6171 w 153778"/>
                <a:gd name="connsiteY4" fmla="*/ 116827 h 220885"/>
                <a:gd name="connsiteX5" fmla="*/ 1059 w 153778"/>
                <a:gd name="connsiteY5" fmla="*/ 113635 h 220885"/>
                <a:gd name="connsiteX6" fmla="*/ 420 w 153778"/>
                <a:gd name="connsiteY6" fmla="*/ 107251 h 220885"/>
                <a:gd name="connsiteX7" fmla="*/ 45150 w 153778"/>
                <a:gd name="connsiteY7" fmla="*/ 3830 h 220885"/>
                <a:gd name="connsiteX8" fmla="*/ 50900 w 153778"/>
                <a:gd name="connsiteY8" fmla="*/ 0 h 220885"/>
                <a:gd name="connsiteX9" fmla="*/ 125024 w 153778"/>
                <a:gd name="connsiteY9" fmla="*/ 0 h 220885"/>
                <a:gd name="connsiteX10" fmla="*/ 131414 w 153778"/>
                <a:gd name="connsiteY10" fmla="*/ 6384 h 220885"/>
                <a:gd name="connsiteX11" fmla="*/ 130774 w 153778"/>
                <a:gd name="connsiteY11" fmla="*/ 8938 h 220885"/>
                <a:gd name="connsiteX12" fmla="*/ 105215 w 153778"/>
                <a:gd name="connsiteY12" fmla="*/ 66394 h 220885"/>
                <a:gd name="connsiteX13" fmla="*/ 147389 w 153778"/>
                <a:gd name="connsiteY13" fmla="*/ 66394 h 220885"/>
                <a:gd name="connsiteX14" fmla="*/ 153779 w 153778"/>
                <a:gd name="connsiteY14" fmla="*/ 72778 h 220885"/>
                <a:gd name="connsiteX15" fmla="*/ 151861 w 153778"/>
                <a:gd name="connsiteY15" fmla="*/ 77246 h 220885"/>
                <a:gd name="connsiteX16" fmla="*/ 25980 w 153778"/>
                <a:gd name="connsiteY16" fmla="*/ 217694 h 220885"/>
                <a:gd name="connsiteX17" fmla="*/ 21507 w 153778"/>
                <a:gd name="connsiteY17" fmla="*/ 220886 h 220885"/>
                <a:gd name="connsiteX18" fmla="*/ 15755 w 153778"/>
                <a:gd name="connsiteY18" fmla="*/ 104059 h 220885"/>
                <a:gd name="connsiteX19" fmla="*/ 51540 w 153778"/>
                <a:gd name="connsiteY19" fmla="*/ 104059 h 220885"/>
                <a:gd name="connsiteX20" fmla="*/ 57930 w 153778"/>
                <a:gd name="connsiteY20" fmla="*/ 110443 h 220885"/>
                <a:gd name="connsiteX21" fmla="*/ 57930 w 153778"/>
                <a:gd name="connsiteY21" fmla="*/ 112358 h 220885"/>
                <a:gd name="connsiteX22" fmla="*/ 35565 w 153778"/>
                <a:gd name="connsiteY22" fmla="*/ 188966 h 220885"/>
                <a:gd name="connsiteX23" fmla="*/ 133330 w 153778"/>
                <a:gd name="connsiteY23" fmla="*/ 79800 h 220885"/>
                <a:gd name="connsiteX24" fmla="*/ 95630 w 153778"/>
                <a:gd name="connsiteY24" fmla="*/ 79800 h 220885"/>
                <a:gd name="connsiteX25" fmla="*/ 89240 w 153778"/>
                <a:gd name="connsiteY25" fmla="*/ 73416 h 220885"/>
                <a:gd name="connsiteX26" fmla="*/ 89879 w 153778"/>
                <a:gd name="connsiteY26" fmla="*/ 70862 h 220885"/>
                <a:gd name="connsiteX27" fmla="*/ 115439 w 153778"/>
                <a:gd name="connsiteY27" fmla="*/ 13406 h 220885"/>
                <a:gd name="connsiteX28" fmla="*/ 56012 w 153778"/>
                <a:gd name="connsiteY28" fmla="*/ 13406 h 220885"/>
                <a:gd name="connsiteX29" fmla="*/ 15755 w 153778"/>
                <a:gd name="connsiteY29" fmla="*/ 104059 h 22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778" h="220885">
                  <a:moveTo>
                    <a:pt x="21507" y="220886"/>
                  </a:moveTo>
                  <a:cubicBezTo>
                    <a:pt x="20229" y="220886"/>
                    <a:pt x="19590" y="220886"/>
                    <a:pt x="18312" y="220247"/>
                  </a:cubicBezTo>
                  <a:cubicBezTo>
                    <a:pt x="15755" y="218971"/>
                    <a:pt x="14478" y="215779"/>
                    <a:pt x="15117" y="212587"/>
                  </a:cubicBezTo>
                  <a:lnTo>
                    <a:pt x="42594" y="116827"/>
                  </a:lnTo>
                  <a:lnTo>
                    <a:pt x="6171" y="116827"/>
                  </a:lnTo>
                  <a:cubicBezTo>
                    <a:pt x="4254" y="116827"/>
                    <a:pt x="1698" y="115550"/>
                    <a:pt x="1059" y="113635"/>
                  </a:cubicBezTo>
                  <a:cubicBezTo>
                    <a:pt x="-219" y="111720"/>
                    <a:pt x="-219" y="109805"/>
                    <a:pt x="420" y="107251"/>
                  </a:cubicBezTo>
                  <a:lnTo>
                    <a:pt x="45150" y="3830"/>
                  </a:lnTo>
                  <a:cubicBezTo>
                    <a:pt x="46427" y="1277"/>
                    <a:pt x="48345" y="0"/>
                    <a:pt x="50900" y="0"/>
                  </a:cubicBezTo>
                  <a:lnTo>
                    <a:pt x="125024" y="0"/>
                  </a:lnTo>
                  <a:cubicBezTo>
                    <a:pt x="128858" y="0"/>
                    <a:pt x="131414" y="3192"/>
                    <a:pt x="131414" y="6384"/>
                  </a:cubicBezTo>
                  <a:cubicBezTo>
                    <a:pt x="131414" y="7022"/>
                    <a:pt x="131414" y="8299"/>
                    <a:pt x="130774" y="8938"/>
                  </a:cubicBezTo>
                  <a:lnTo>
                    <a:pt x="105215" y="66394"/>
                  </a:lnTo>
                  <a:lnTo>
                    <a:pt x="147389" y="66394"/>
                  </a:lnTo>
                  <a:cubicBezTo>
                    <a:pt x="151223" y="66394"/>
                    <a:pt x="153779" y="68947"/>
                    <a:pt x="153779" y="72778"/>
                  </a:cubicBezTo>
                  <a:cubicBezTo>
                    <a:pt x="153779" y="74693"/>
                    <a:pt x="153139" y="75970"/>
                    <a:pt x="151861" y="77246"/>
                  </a:cubicBezTo>
                  <a:lnTo>
                    <a:pt x="25980" y="217694"/>
                  </a:lnTo>
                  <a:cubicBezTo>
                    <a:pt x="24701" y="219609"/>
                    <a:pt x="23424" y="220247"/>
                    <a:pt x="21507" y="220886"/>
                  </a:cubicBezTo>
                  <a:close/>
                  <a:moveTo>
                    <a:pt x="15755" y="104059"/>
                  </a:moveTo>
                  <a:lnTo>
                    <a:pt x="51540" y="104059"/>
                  </a:lnTo>
                  <a:cubicBezTo>
                    <a:pt x="55373" y="104059"/>
                    <a:pt x="57930" y="106613"/>
                    <a:pt x="57930" y="110443"/>
                  </a:cubicBezTo>
                  <a:cubicBezTo>
                    <a:pt x="57930" y="111081"/>
                    <a:pt x="57930" y="111720"/>
                    <a:pt x="57930" y="112358"/>
                  </a:cubicBezTo>
                  <a:lnTo>
                    <a:pt x="35565" y="188966"/>
                  </a:lnTo>
                  <a:lnTo>
                    <a:pt x="133330" y="79800"/>
                  </a:lnTo>
                  <a:lnTo>
                    <a:pt x="95630" y="79800"/>
                  </a:lnTo>
                  <a:cubicBezTo>
                    <a:pt x="91796" y="79800"/>
                    <a:pt x="89240" y="77246"/>
                    <a:pt x="89240" y="73416"/>
                  </a:cubicBezTo>
                  <a:cubicBezTo>
                    <a:pt x="89240" y="72778"/>
                    <a:pt x="89240" y="71501"/>
                    <a:pt x="89879" y="70862"/>
                  </a:cubicBezTo>
                  <a:lnTo>
                    <a:pt x="115439" y="13406"/>
                  </a:lnTo>
                  <a:lnTo>
                    <a:pt x="56012" y="13406"/>
                  </a:lnTo>
                  <a:lnTo>
                    <a:pt x="15755" y="104059"/>
                  </a:lnTo>
                  <a:close/>
                </a:path>
              </a:pathLst>
            </a:custGeom>
            <a:solidFill>
              <a:schemeClr val="bg1"/>
            </a:solidFill>
            <a:ln w="6390" cap="flat">
              <a:noFill/>
              <a:prstDash val="solid"/>
              <a:miter/>
            </a:ln>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nvGrpSpPr>
            <p:cNvPr id="78" name="Group 77">
              <a:extLst>
                <a:ext uri="{FF2B5EF4-FFF2-40B4-BE49-F238E27FC236}">
                  <a16:creationId xmlns:a16="http://schemas.microsoft.com/office/drawing/2014/main" id="{2CC0D73F-A84A-403F-A982-9F3F2B0044E0}"/>
                </a:ext>
              </a:extLst>
            </p:cNvPr>
            <p:cNvGrpSpPr/>
            <p:nvPr/>
          </p:nvGrpSpPr>
          <p:grpSpPr>
            <a:xfrm>
              <a:off x="12355399" y="579131"/>
              <a:ext cx="24953" cy="37920"/>
              <a:chOff x="9403655" y="3579409"/>
              <a:chExt cx="212845" cy="323456"/>
            </a:xfrm>
            <a:effectLst/>
          </p:grpSpPr>
          <p:sp>
            <p:nvSpPr>
              <p:cNvPr id="101" name="Graphic 4">
                <a:extLst>
                  <a:ext uri="{FF2B5EF4-FFF2-40B4-BE49-F238E27FC236}">
                    <a16:creationId xmlns:a16="http://schemas.microsoft.com/office/drawing/2014/main" id="{5ECE0239-7CAB-48E7-92D3-8E2B42FE05CE}"/>
                  </a:ext>
                </a:extLst>
              </p:cNvPr>
              <p:cNvSpPr/>
              <p:nvPr/>
            </p:nvSpPr>
            <p:spPr>
              <a:xfrm>
                <a:off x="9415318" y="3882414"/>
                <a:ext cx="182550" cy="20451"/>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02" name="Graphic 4">
                <a:extLst>
                  <a:ext uri="{FF2B5EF4-FFF2-40B4-BE49-F238E27FC236}">
                    <a16:creationId xmlns:a16="http://schemas.microsoft.com/office/drawing/2014/main" id="{A73297ED-9E15-44BD-9A41-247AFB57500A}"/>
                  </a:ext>
                </a:extLst>
              </p:cNvPr>
              <p:cNvSpPr/>
              <p:nvPr/>
            </p:nvSpPr>
            <p:spPr>
              <a:xfrm>
                <a:off x="9403655" y="3579409"/>
                <a:ext cx="212845" cy="316811"/>
              </a:xfrm>
              <a:custGeom>
                <a:avLst/>
                <a:gdLst>
                  <a:gd name="connsiteX0" fmla="*/ 119784 w 157744"/>
                  <a:gd name="connsiteY0" fmla="*/ 78842 h 235249"/>
                  <a:gd name="connsiteX1" fmla="*/ 111477 w 157744"/>
                  <a:gd name="connsiteY1" fmla="*/ 82034 h 235249"/>
                  <a:gd name="connsiteX2" fmla="*/ 110838 w 157744"/>
                  <a:gd name="connsiteY2" fmla="*/ 85226 h 235249"/>
                  <a:gd name="connsiteX3" fmla="*/ 109560 w 157744"/>
                  <a:gd name="connsiteY3" fmla="*/ 103740 h 235249"/>
                  <a:gd name="connsiteX4" fmla="*/ 109560 w 157744"/>
                  <a:gd name="connsiteY4" fmla="*/ 104378 h 235249"/>
                  <a:gd name="connsiteX5" fmla="*/ 105726 w 157744"/>
                  <a:gd name="connsiteY5" fmla="*/ 73735 h 235249"/>
                  <a:gd name="connsiteX6" fmla="*/ 68664 w 157744"/>
                  <a:gd name="connsiteY6" fmla="*/ 958 h 235249"/>
                  <a:gd name="connsiteX7" fmla="*/ 61635 w 157744"/>
                  <a:gd name="connsiteY7" fmla="*/ 958 h 235249"/>
                  <a:gd name="connsiteX8" fmla="*/ 58440 w 157744"/>
                  <a:gd name="connsiteY8" fmla="*/ 7342 h 235249"/>
                  <a:gd name="connsiteX9" fmla="*/ 46938 w 157744"/>
                  <a:gd name="connsiteY9" fmla="*/ 64797 h 235249"/>
                  <a:gd name="connsiteX10" fmla="*/ 26490 w 157744"/>
                  <a:gd name="connsiteY10" fmla="*/ 98633 h 235249"/>
                  <a:gd name="connsiteX11" fmla="*/ 292 w 157744"/>
                  <a:gd name="connsiteY11" fmla="*/ 170772 h 235249"/>
                  <a:gd name="connsiteX12" fmla="*/ 45660 w 157744"/>
                  <a:gd name="connsiteY12" fmla="*/ 233973 h 235249"/>
                  <a:gd name="connsiteX13" fmla="*/ 46938 w 157744"/>
                  <a:gd name="connsiteY13" fmla="*/ 233973 h 235249"/>
                  <a:gd name="connsiteX14" fmla="*/ 52050 w 157744"/>
                  <a:gd name="connsiteY14" fmla="*/ 231420 h 235249"/>
                  <a:gd name="connsiteX15" fmla="*/ 52050 w 157744"/>
                  <a:gd name="connsiteY15" fmla="*/ 224397 h 235249"/>
                  <a:gd name="connsiteX16" fmla="*/ 56523 w 157744"/>
                  <a:gd name="connsiteY16" fmla="*/ 157365 h 235249"/>
                  <a:gd name="connsiteX17" fmla="*/ 72498 w 157744"/>
                  <a:gd name="connsiteY17" fmla="*/ 126722 h 235249"/>
                  <a:gd name="connsiteX18" fmla="*/ 98058 w 157744"/>
                  <a:gd name="connsiteY18" fmla="*/ 166303 h 235249"/>
                  <a:gd name="connsiteX19" fmla="*/ 103170 w 157744"/>
                  <a:gd name="connsiteY19" fmla="*/ 225674 h 235249"/>
                  <a:gd name="connsiteX20" fmla="*/ 103809 w 157744"/>
                  <a:gd name="connsiteY20" fmla="*/ 232058 h 235249"/>
                  <a:gd name="connsiteX21" fmla="*/ 109560 w 157744"/>
                  <a:gd name="connsiteY21" fmla="*/ 235250 h 235249"/>
                  <a:gd name="connsiteX22" fmla="*/ 139592 w 157744"/>
                  <a:gd name="connsiteY22" fmla="*/ 215460 h 235249"/>
                  <a:gd name="connsiteX23" fmla="*/ 155567 w 157744"/>
                  <a:gd name="connsiteY23" fmla="*/ 143959 h 235249"/>
                  <a:gd name="connsiteX24" fmla="*/ 119784 w 157744"/>
                  <a:gd name="connsiteY24" fmla="*/ 78842 h 235249"/>
                  <a:gd name="connsiteX25" fmla="*/ 130007 w 157744"/>
                  <a:gd name="connsiteY25" fmla="*/ 207799 h 235249"/>
                  <a:gd name="connsiteX26" fmla="*/ 120422 w 157744"/>
                  <a:gd name="connsiteY26" fmla="*/ 217375 h 235249"/>
                  <a:gd name="connsiteX27" fmla="*/ 108921 w 157744"/>
                  <a:gd name="connsiteY27" fmla="*/ 159280 h 235249"/>
                  <a:gd name="connsiteX28" fmla="*/ 81444 w 157744"/>
                  <a:gd name="connsiteY28" fmla="*/ 110124 h 235249"/>
                  <a:gd name="connsiteX29" fmla="*/ 76332 w 157744"/>
                  <a:gd name="connsiteY29" fmla="*/ 103740 h 235249"/>
                  <a:gd name="connsiteX30" fmla="*/ 68664 w 157744"/>
                  <a:gd name="connsiteY30" fmla="*/ 106932 h 235249"/>
                  <a:gd name="connsiteX31" fmla="*/ 46299 w 157744"/>
                  <a:gd name="connsiteY31" fmla="*/ 152258 h 235249"/>
                  <a:gd name="connsiteX32" fmla="*/ 33520 w 157744"/>
                  <a:gd name="connsiteY32" fmla="*/ 214183 h 235249"/>
                  <a:gd name="connsiteX33" fmla="*/ 13072 w 157744"/>
                  <a:gd name="connsiteY33" fmla="*/ 170772 h 235249"/>
                  <a:gd name="connsiteX34" fmla="*/ 36714 w 157744"/>
                  <a:gd name="connsiteY34" fmla="*/ 106932 h 235249"/>
                  <a:gd name="connsiteX35" fmla="*/ 59079 w 157744"/>
                  <a:gd name="connsiteY35" fmla="*/ 69905 h 235249"/>
                  <a:gd name="connsiteX36" fmla="*/ 71220 w 157744"/>
                  <a:gd name="connsiteY36" fmla="*/ 20748 h 235249"/>
                  <a:gd name="connsiteX37" fmla="*/ 92946 w 157744"/>
                  <a:gd name="connsiteY37" fmla="*/ 73097 h 235249"/>
                  <a:gd name="connsiteX38" fmla="*/ 108282 w 157744"/>
                  <a:gd name="connsiteY38" fmla="*/ 117784 h 235249"/>
                  <a:gd name="connsiteX39" fmla="*/ 122339 w 157744"/>
                  <a:gd name="connsiteY39" fmla="*/ 106932 h 235249"/>
                  <a:gd name="connsiteX40" fmla="*/ 123617 w 157744"/>
                  <a:gd name="connsiteY40" fmla="*/ 98633 h 235249"/>
                  <a:gd name="connsiteX41" fmla="*/ 143427 w 157744"/>
                  <a:gd name="connsiteY41" fmla="*/ 146512 h 235249"/>
                  <a:gd name="connsiteX42" fmla="*/ 130007 w 157744"/>
                  <a:gd name="connsiteY42" fmla="*/ 207799 h 235249"/>
                  <a:gd name="connsiteX43" fmla="*/ 130007 w 157744"/>
                  <a:gd name="connsiteY43" fmla="*/ 207799 h 23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7744" h="235249">
                    <a:moveTo>
                      <a:pt x="119784" y="78842"/>
                    </a:moveTo>
                    <a:cubicBezTo>
                      <a:pt x="116589" y="77565"/>
                      <a:pt x="112754" y="78842"/>
                      <a:pt x="111477" y="82034"/>
                    </a:cubicBezTo>
                    <a:cubicBezTo>
                      <a:pt x="110838" y="83311"/>
                      <a:pt x="110838" y="83949"/>
                      <a:pt x="110838" y="85226"/>
                    </a:cubicBezTo>
                    <a:cubicBezTo>
                      <a:pt x="111477" y="91610"/>
                      <a:pt x="110838" y="97994"/>
                      <a:pt x="109560" y="103740"/>
                    </a:cubicBezTo>
                    <a:lnTo>
                      <a:pt x="109560" y="104378"/>
                    </a:lnTo>
                    <a:cubicBezTo>
                      <a:pt x="107643" y="101825"/>
                      <a:pt x="104448" y="92887"/>
                      <a:pt x="105726" y="73735"/>
                    </a:cubicBezTo>
                    <a:cubicBezTo>
                      <a:pt x="107643" y="27770"/>
                      <a:pt x="69942" y="2235"/>
                      <a:pt x="68664" y="958"/>
                    </a:cubicBezTo>
                    <a:cubicBezTo>
                      <a:pt x="66747" y="-319"/>
                      <a:pt x="63552" y="-319"/>
                      <a:pt x="61635" y="958"/>
                    </a:cubicBezTo>
                    <a:cubicBezTo>
                      <a:pt x="59718" y="2235"/>
                      <a:pt x="58440" y="4788"/>
                      <a:pt x="58440" y="7342"/>
                    </a:cubicBezTo>
                    <a:cubicBezTo>
                      <a:pt x="58440" y="7342"/>
                      <a:pt x="60996" y="29686"/>
                      <a:pt x="46938" y="64797"/>
                    </a:cubicBezTo>
                    <a:cubicBezTo>
                      <a:pt x="41826" y="76927"/>
                      <a:pt x="34798" y="88418"/>
                      <a:pt x="26490" y="98633"/>
                    </a:cubicBezTo>
                    <a:cubicBezTo>
                      <a:pt x="12433" y="117784"/>
                      <a:pt x="-2264" y="137575"/>
                      <a:pt x="292" y="170772"/>
                    </a:cubicBezTo>
                    <a:cubicBezTo>
                      <a:pt x="4126" y="223120"/>
                      <a:pt x="45660" y="233973"/>
                      <a:pt x="45660" y="233973"/>
                    </a:cubicBezTo>
                    <a:lnTo>
                      <a:pt x="46938" y="233973"/>
                    </a:lnTo>
                    <a:cubicBezTo>
                      <a:pt x="48855" y="233973"/>
                      <a:pt x="50772" y="232696"/>
                      <a:pt x="52050" y="231420"/>
                    </a:cubicBezTo>
                    <a:cubicBezTo>
                      <a:pt x="53328" y="229504"/>
                      <a:pt x="53328" y="226312"/>
                      <a:pt x="52050" y="224397"/>
                    </a:cubicBezTo>
                    <a:cubicBezTo>
                      <a:pt x="39909" y="206522"/>
                      <a:pt x="41188" y="184178"/>
                      <a:pt x="56523" y="157365"/>
                    </a:cubicBezTo>
                    <a:cubicBezTo>
                      <a:pt x="59718" y="152258"/>
                      <a:pt x="66747" y="137575"/>
                      <a:pt x="72498" y="126722"/>
                    </a:cubicBezTo>
                    <a:cubicBezTo>
                      <a:pt x="79527" y="140767"/>
                      <a:pt x="87834" y="154173"/>
                      <a:pt x="98058" y="166303"/>
                    </a:cubicBezTo>
                    <a:cubicBezTo>
                      <a:pt x="118506" y="191839"/>
                      <a:pt x="103809" y="225036"/>
                      <a:pt x="103170" y="225674"/>
                    </a:cubicBezTo>
                    <a:cubicBezTo>
                      <a:pt x="101892" y="227589"/>
                      <a:pt x="102531" y="230143"/>
                      <a:pt x="103809" y="232058"/>
                    </a:cubicBezTo>
                    <a:cubicBezTo>
                      <a:pt x="105087" y="233973"/>
                      <a:pt x="107004" y="235250"/>
                      <a:pt x="109560" y="235250"/>
                    </a:cubicBezTo>
                    <a:cubicBezTo>
                      <a:pt x="118506" y="235250"/>
                      <a:pt x="130007" y="227589"/>
                      <a:pt x="139592" y="215460"/>
                    </a:cubicBezTo>
                    <a:cubicBezTo>
                      <a:pt x="155567" y="195031"/>
                      <a:pt x="161318" y="168856"/>
                      <a:pt x="155567" y="143959"/>
                    </a:cubicBezTo>
                    <a:cubicBezTo>
                      <a:pt x="145343" y="91610"/>
                      <a:pt x="121062" y="79481"/>
                      <a:pt x="119784" y="78842"/>
                    </a:cubicBezTo>
                    <a:close/>
                    <a:moveTo>
                      <a:pt x="130007" y="207799"/>
                    </a:moveTo>
                    <a:cubicBezTo>
                      <a:pt x="127452" y="211629"/>
                      <a:pt x="123617" y="214821"/>
                      <a:pt x="120422" y="217375"/>
                    </a:cubicBezTo>
                    <a:cubicBezTo>
                      <a:pt x="125534" y="196946"/>
                      <a:pt x="121701" y="175879"/>
                      <a:pt x="108921" y="159280"/>
                    </a:cubicBezTo>
                    <a:cubicBezTo>
                      <a:pt x="85278" y="129276"/>
                      <a:pt x="81444" y="112677"/>
                      <a:pt x="81444" y="110124"/>
                    </a:cubicBezTo>
                    <a:cubicBezTo>
                      <a:pt x="81444" y="106932"/>
                      <a:pt x="79527" y="104378"/>
                      <a:pt x="76332" y="103740"/>
                    </a:cubicBezTo>
                    <a:cubicBezTo>
                      <a:pt x="73137" y="103101"/>
                      <a:pt x="70581" y="104378"/>
                      <a:pt x="68664" y="106932"/>
                    </a:cubicBezTo>
                    <a:cubicBezTo>
                      <a:pt x="68664" y="107570"/>
                      <a:pt x="51411" y="143320"/>
                      <a:pt x="46299" y="152258"/>
                    </a:cubicBezTo>
                    <a:cubicBezTo>
                      <a:pt x="32880" y="175240"/>
                      <a:pt x="29046" y="196308"/>
                      <a:pt x="33520" y="214183"/>
                    </a:cubicBezTo>
                    <a:cubicBezTo>
                      <a:pt x="20740" y="203330"/>
                      <a:pt x="13072" y="187370"/>
                      <a:pt x="13072" y="170772"/>
                    </a:cubicBezTo>
                    <a:cubicBezTo>
                      <a:pt x="11155" y="142044"/>
                      <a:pt x="22657" y="126084"/>
                      <a:pt x="36714" y="106932"/>
                    </a:cubicBezTo>
                    <a:cubicBezTo>
                      <a:pt x="45660" y="95441"/>
                      <a:pt x="53328" y="83311"/>
                      <a:pt x="59079" y="69905"/>
                    </a:cubicBezTo>
                    <a:cubicBezTo>
                      <a:pt x="65469" y="53945"/>
                      <a:pt x="69303" y="37985"/>
                      <a:pt x="71220" y="20748"/>
                    </a:cubicBezTo>
                    <a:cubicBezTo>
                      <a:pt x="85278" y="34793"/>
                      <a:pt x="92946" y="53945"/>
                      <a:pt x="92946" y="73097"/>
                    </a:cubicBezTo>
                    <a:cubicBezTo>
                      <a:pt x="91668" y="109485"/>
                      <a:pt x="101892" y="116508"/>
                      <a:pt x="108282" y="117784"/>
                    </a:cubicBezTo>
                    <a:cubicBezTo>
                      <a:pt x="115311" y="118423"/>
                      <a:pt x="121062" y="113954"/>
                      <a:pt x="122339" y="106932"/>
                    </a:cubicBezTo>
                    <a:cubicBezTo>
                      <a:pt x="122979" y="104378"/>
                      <a:pt x="123617" y="101186"/>
                      <a:pt x="123617" y="98633"/>
                    </a:cubicBezTo>
                    <a:cubicBezTo>
                      <a:pt x="133842" y="112677"/>
                      <a:pt x="140870" y="129276"/>
                      <a:pt x="143427" y="146512"/>
                    </a:cubicBezTo>
                    <a:cubicBezTo>
                      <a:pt x="147899" y="167580"/>
                      <a:pt x="143427" y="190562"/>
                      <a:pt x="130007" y="207799"/>
                    </a:cubicBezTo>
                    <a:lnTo>
                      <a:pt x="130007" y="207799"/>
                    </a:ln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79" name="Graphic 4">
              <a:extLst>
                <a:ext uri="{FF2B5EF4-FFF2-40B4-BE49-F238E27FC236}">
                  <a16:creationId xmlns:a16="http://schemas.microsoft.com/office/drawing/2014/main" id="{8A66DD5C-4623-45A8-A665-F23D9204CDB3}"/>
                </a:ext>
              </a:extLst>
            </p:cNvPr>
            <p:cNvGrpSpPr>
              <a:grpSpLocks noChangeAspect="1"/>
            </p:cNvGrpSpPr>
            <p:nvPr/>
          </p:nvGrpSpPr>
          <p:grpSpPr>
            <a:xfrm>
              <a:off x="11578771" y="763519"/>
              <a:ext cx="16609" cy="38562"/>
              <a:chOff x="4795172" y="2926580"/>
              <a:chExt cx="94407" cy="219609"/>
            </a:xfrm>
            <a:solidFill>
              <a:schemeClr val="bg1"/>
            </a:solidFill>
            <a:effectLst/>
          </p:grpSpPr>
          <p:sp>
            <p:nvSpPr>
              <p:cNvPr id="97" name="Graphic 4">
                <a:extLst>
                  <a:ext uri="{FF2B5EF4-FFF2-40B4-BE49-F238E27FC236}">
                    <a16:creationId xmlns:a16="http://schemas.microsoft.com/office/drawing/2014/main" id="{AACD384A-86CC-4BCC-9FFF-58F5D05C901E}"/>
                  </a:ext>
                </a:extLst>
              </p:cNvPr>
              <p:cNvSpPr/>
              <p:nvPr/>
            </p:nvSpPr>
            <p:spPr>
              <a:xfrm>
                <a:off x="4825041" y="2926580"/>
                <a:ext cx="42173" cy="42134"/>
              </a:xfrm>
              <a:custGeom>
                <a:avLst/>
                <a:gdLst>
                  <a:gd name="connsiteX0" fmla="*/ 21087 w 42173"/>
                  <a:gd name="connsiteY0" fmla="*/ 42134 h 42134"/>
                  <a:gd name="connsiteX1" fmla="*/ 42174 w 42173"/>
                  <a:gd name="connsiteY1" fmla="*/ 21067 h 42134"/>
                  <a:gd name="connsiteX2" fmla="*/ 21087 w 42173"/>
                  <a:gd name="connsiteY2" fmla="*/ 0 h 42134"/>
                  <a:gd name="connsiteX3" fmla="*/ 0 w 42173"/>
                  <a:gd name="connsiteY3" fmla="*/ 21067 h 42134"/>
                  <a:gd name="connsiteX4" fmla="*/ 0 w 42173"/>
                  <a:gd name="connsiteY4" fmla="*/ 21067 h 42134"/>
                  <a:gd name="connsiteX5" fmla="*/ 21087 w 42173"/>
                  <a:gd name="connsiteY5" fmla="*/ 42134 h 42134"/>
                  <a:gd name="connsiteX6" fmla="*/ 21087 w 42173"/>
                  <a:gd name="connsiteY6" fmla="*/ 12768 h 42134"/>
                  <a:gd name="connsiteX7" fmla="*/ 29394 w 42173"/>
                  <a:gd name="connsiteY7" fmla="*/ 21067 h 42134"/>
                  <a:gd name="connsiteX8" fmla="*/ 21087 w 42173"/>
                  <a:gd name="connsiteY8" fmla="*/ 29366 h 42134"/>
                  <a:gd name="connsiteX9" fmla="*/ 12780 w 42173"/>
                  <a:gd name="connsiteY9" fmla="*/ 21067 h 42134"/>
                  <a:gd name="connsiteX10" fmla="*/ 12780 w 42173"/>
                  <a:gd name="connsiteY10" fmla="*/ 21067 h 42134"/>
                  <a:gd name="connsiteX11" fmla="*/ 21087 w 42173"/>
                  <a:gd name="connsiteY11" fmla="*/ 12768 h 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73" h="42134">
                    <a:moveTo>
                      <a:pt x="21087" y="42134"/>
                    </a:moveTo>
                    <a:cubicBezTo>
                      <a:pt x="32589" y="42134"/>
                      <a:pt x="42174" y="32558"/>
                      <a:pt x="42174" y="21067"/>
                    </a:cubicBezTo>
                    <a:cubicBezTo>
                      <a:pt x="42174" y="9576"/>
                      <a:pt x="32589" y="0"/>
                      <a:pt x="21087" y="0"/>
                    </a:cubicBezTo>
                    <a:cubicBezTo>
                      <a:pt x="9585" y="0"/>
                      <a:pt x="0" y="9576"/>
                      <a:pt x="0" y="21067"/>
                    </a:cubicBezTo>
                    <a:cubicBezTo>
                      <a:pt x="0" y="21067"/>
                      <a:pt x="0" y="21067"/>
                      <a:pt x="0" y="21067"/>
                    </a:cubicBezTo>
                    <a:cubicBezTo>
                      <a:pt x="0" y="32558"/>
                      <a:pt x="9585" y="42134"/>
                      <a:pt x="21087" y="42134"/>
                    </a:cubicBezTo>
                    <a:close/>
                    <a:moveTo>
                      <a:pt x="21087" y="12768"/>
                    </a:moveTo>
                    <a:cubicBezTo>
                      <a:pt x="25560" y="12768"/>
                      <a:pt x="29394" y="16598"/>
                      <a:pt x="29394" y="21067"/>
                    </a:cubicBezTo>
                    <a:cubicBezTo>
                      <a:pt x="29394" y="25536"/>
                      <a:pt x="25560" y="29366"/>
                      <a:pt x="21087" y="29366"/>
                    </a:cubicBezTo>
                    <a:cubicBezTo>
                      <a:pt x="16614" y="29366"/>
                      <a:pt x="12780" y="25536"/>
                      <a:pt x="12780" y="21067"/>
                    </a:cubicBezTo>
                    <a:cubicBezTo>
                      <a:pt x="12780" y="21067"/>
                      <a:pt x="12780" y="21067"/>
                      <a:pt x="12780" y="21067"/>
                    </a:cubicBezTo>
                    <a:cubicBezTo>
                      <a:pt x="12780" y="16598"/>
                      <a:pt x="16614" y="12768"/>
                      <a:pt x="21087" y="1276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98" name="Graphic 4">
                <a:extLst>
                  <a:ext uri="{FF2B5EF4-FFF2-40B4-BE49-F238E27FC236}">
                    <a16:creationId xmlns:a16="http://schemas.microsoft.com/office/drawing/2014/main" id="{D63A6373-7785-41DE-AE76-F14EB6B22144}"/>
                  </a:ext>
                </a:extLst>
              </p:cNvPr>
              <p:cNvSpPr/>
              <p:nvPr/>
            </p:nvSpPr>
            <p:spPr>
              <a:xfrm>
                <a:off x="4810344" y="2978290"/>
                <a:ext cx="78694" cy="167898"/>
              </a:xfrm>
              <a:custGeom>
                <a:avLst/>
                <a:gdLst>
                  <a:gd name="connsiteX0" fmla="*/ 70289 w 78694"/>
                  <a:gd name="connsiteY0" fmla="*/ 105974 h 167898"/>
                  <a:gd name="connsiteX1" fmla="*/ 42174 w 78694"/>
                  <a:gd name="connsiteY1" fmla="*/ 70862 h 167898"/>
                  <a:gd name="connsiteX2" fmla="*/ 42174 w 78694"/>
                  <a:gd name="connsiteY2" fmla="*/ 6384 h 167898"/>
                  <a:gd name="connsiteX3" fmla="*/ 35784 w 78694"/>
                  <a:gd name="connsiteY3" fmla="*/ 0 h 167898"/>
                  <a:gd name="connsiteX4" fmla="*/ 31950 w 78694"/>
                  <a:gd name="connsiteY4" fmla="*/ 1277 h 167898"/>
                  <a:gd name="connsiteX5" fmla="*/ 2556 w 78694"/>
                  <a:gd name="connsiteY5" fmla="*/ 23621 h 167898"/>
                  <a:gd name="connsiteX6" fmla="*/ 0 w 78694"/>
                  <a:gd name="connsiteY6" fmla="*/ 28728 h 167898"/>
                  <a:gd name="connsiteX7" fmla="*/ 0 w 78694"/>
                  <a:gd name="connsiteY7" fmla="*/ 80438 h 167898"/>
                  <a:gd name="connsiteX8" fmla="*/ 6390 w 78694"/>
                  <a:gd name="connsiteY8" fmla="*/ 86822 h 167898"/>
                  <a:gd name="connsiteX9" fmla="*/ 12780 w 78694"/>
                  <a:gd name="connsiteY9" fmla="*/ 80438 h 167898"/>
                  <a:gd name="connsiteX10" fmla="*/ 12780 w 78694"/>
                  <a:gd name="connsiteY10" fmla="*/ 31920 h 167898"/>
                  <a:gd name="connsiteX11" fmla="*/ 29394 w 78694"/>
                  <a:gd name="connsiteY11" fmla="*/ 19152 h 167898"/>
                  <a:gd name="connsiteX12" fmla="*/ 29394 w 78694"/>
                  <a:gd name="connsiteY12" fmla="*/ 72777 h 167898"/>
                  <a:gd name="connsiteX13" fmla="*/ 30672 w 78694"/>
                  <a:gd name="connsiteY13" fmla="*/ 76608 h 167898"/>
                  <a:gd name="connsiteX14" fmla="*/ 59426 w 78694"/>
                  <a:gd name="connsiteY14" fmla="*/ 112358 h 167898"/>
                  <a:gd name="connsiteX15" fmla="*/ 66456 w 78694"/>
                  <a:gd name="connsiteY15" fmla="*/ 162153 h 167898"/>
                  <a:gd name="connsiteX16" fmla="*/ 72845 w 78694"/>
                  <a:gd name="connsiteY16" fmla="*/ 167899 h 167898"/>
                  <a:gd name="connsiteX17" fmla="*/ 73484 w 78694"/>
                  <a:gd name="connsiteY17" fmla="*/ 167899 h 167898"/>
                  <a:gd name="connsiteX18" fmla="*/ 78596 w 78694"/>
                  <a:gd name="connsiteY18" fmla="*/ 160876 h 167898"/>
                  <a:gd name="connsiteX19" fmla="*/ 71567 w 78694"/>
                  <a:gd name="connsiteY19" fmla="*/ 109166 h 167898"/>
                  <a:gd name="connsiteX20" fmla="*/ 70289 w 78694"/>
                  <a:gd name="connsiteY20" fmla="*/ 105974 h 16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8694" h="167898">
                    <a:moveTo>
                      <a:pt x="70289" y="105974"/>
                    </a:moveTo>
                    <a:lnTo>
                      <a:pt x="42174" y="70862"/>
                    </a:lnTo>
                    <a:lnTo>
                      <a:pt x="42174" y="6384"/>
                    </a:lnTo>
                    <a:cubicBezTo>
                      <a:pt x="42174" y="2554"/>
                      <a:pt x="38979" y="0"/>
                      <a:pt x="35784" y="0"/>
                    </a:cubicBezTo>
                    <a:cubicBezTo>
                      <a:pt x="34506" y="0"/>
                      <a:pt x="33228" y="638"/>
                      <a:pt x="31950" y="1277"/>
                    </a:cubicBezTo>
                    <a:lnTo>
                      <a:pt x="2556" y="23621"/>
                    </a:lnTo>
                    <a:cubicBezTo>
                      <a:pt x="639" y="24897"/>
                      <a:pt x="0" y="26813"/>
                      <a:pt x="0" y="28728"/>
                    </a:cubicBezTo>
                    <a:lnTo>
                      <a:pt x="0" y="80438"/>
                    </a:lnTo>
                    <a:cubicBezTo>
                      <a:pt x="0" y="84269"/>
                      <a:pt x="2556" y="86822"/>
                      <a:pt x="6390" y="86822"/>
                    </a:cubicBezTo>
                    <a:cubicBezTo>
                      <a:pt x="10224" y="86822"/>
                      <a:pt x="12780" y="84269"/>
                      <a:pt x="12780" y="80438"/>
                    </a:cubicBezTo>
                    <a:lnTo>
                      <a:pt x="12780" y="31920"/>
                    </a:lnTo>
                    <a:lnTo>
                      <a:pt x="29394" y="19152"/>
                    </a:lnTo>
                    <a:lnTo>
                      <a:pt x="29394" y="72777"/>
                    </a:lnTo>
                    <a:cubicBezTo>
                      <a:pt x="29394" y="74054"/>
                      <a:pt x="30033" y="75331"/>
                      <a:pt x="30672" y="76608"/>
                    </a:cubicBezTo>
                    <a:lnTo>
                      <a:pt x="59426" y="112358"/>
                    </a:lnTo>
                    <a:lnTo>
                      <a:pt x="66456" y="162153"/>
                    </a:lnTo>
                    <a:cubicBezTo>
                      <a:pt x="67094" y="165345"/>
                      <a:pt x="69650" y="167899"/>
                      <a:pt x="72845" y="167899"/>
                    </a:cubicBezTo>
                    <a:lnTo>
                      <a:pt x="73484" y="167899"/>
                    </a:lnTo>
                    <a:cubicBezTo>
                      <a:pt x="76679" y="167260"/>
                      <a:pt x="79235" y="164068"/>
                      <a:pt x="78596" y="160876"/>
                    </a:cubicBezTo>
                    <a:lnTo>
                      <a:pt x="71567" y="109166"/>
                    </a:lnTo>
                    <a:cubicBezTo>
                      <a:pt x="71567" y="107889"/>
                      <a:pt x="70929" y="106613"/>
                      <a:pt x="70289" y="10597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99" name="Graphic 4">
                <a:extLst>
                  <a:ext uri="{FF2B5EF4-FFF2-40B4-BE49-F238E27FC236}">
                    <a16:creationId xmlns:a16="http://schemas.microsoft.com/office/drawing/2014/main" id="{3F369E34-5A4F-47AC-83AE-B8E3FF660CEE}"/>
                  </a:ext>
                </a:extLst>
              </p:cNvPr>
              <p:cNvSpPr/>
              <p:nvPr/>
            </p:nvSpPr>
            <p:spPr>
              <a:xfrm>
                <a:off x="4795172" y="3081874"/>
                <a:ext cx="49514" cy="64315"/>
              </a:xfrm>
              <a:custGeom>
                <a:avLst/>
                <a:gdLst>
                  <a:gd name="connsiteX0" fmla="*/ 38176 w 49514"/>
                  <a:gd name="connsiteY0" fmla="*/ 2390 h 64315"/>
                  <a:gd name="connsiteX1" fmla="*/ 1114 w 49514"/>
                  <a:gd name="connsiteY1" fmla="*/ 54101 h 64315"/>
                  <a:gd name="connsiteX2" fmla="*/ 2393 w 49514"/>
                  <a:gd name="connsiteY2" fmla="*/ 63038 h 64315"/>
                  <a:gd name="connsiteX3" fmla="*/ 6227 w 49514"/>
                  <a:gd name="connsiteY3" fmla="*/ 64315 h 64315"/>
                  <a:gd name="connsiteX4" fmla="*/ 11339 w 49514"/>
                  <a:gd name="connsiteY4" fmla="*/ 61761 h 64315"/>
                  <a:gd name="connsiteX5" fmla="*/ 48400 w 49514"/>
                  <a:gd name="connsiteY5" fmla="*/ 10051 h 64315"/>
                  <a:gd name="connsiteX6" fmla="*/ 47122 w 49514"/>
                  <a:gd name="connsiteY6" fmla="*/ 1114 h 64315"/>
                  <a:gd name="connsiteX7" fmla="*/ 38176 w 49514"/>
                  <a:gd name="connsiteY7" fmla="*/ 2390 h 64315"/>
                  <a:gd name="connsiteX8" fmla="*/ 38176 w 49514"/>
                  <a:gd name="connsiteY8" fmla="*/ 2390 h 6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14" h="64315">
                    <a:moveTo>
                      <a:pt x="38176" y="2390"/>
                    </a:moveTo>
                    <a:lnTo>
                      <a:pt x="1114" y="54101"/>
                    </a:lnTo>
                    <a:cubicBezTo>
                      <a:pt x="-802" y="56654"/>
                      <a:pt x="-163" y="61123"/>
                      <a:pt x="2393" y="63038"/>
                    </a:cubicBezTo>
                    <a:cubicBezTo>
                      <a:pt x="3671" y="63677"/>
                      <a:pt x="4949" y="64315"/>
                      <a:pt x="6227" y="64315"/>
                    </a:cubicBezTo>
                    <a:cubicBezTo>
                      <a:pt x="8144" y="64315"/>
                      <a:pt x="10061" y="63038"/>
                      <a:pt x="11339" y="61761"/>
                    </a:cubicBezTo>
                    <a:lnTo>
                      <a:pt x="48400" y="10051"/>
                    </a:lnTo>
                    <a:cubicBezTo>
                      <a:pt x="50317" y="6859"/>
                      <a:pt x="49678" y="3029"/>
                      <a:pt x="47122" y="1114"/>
                    </a:cubicBezTo>
                    <a:cubicBezTo>
                      <a:pt x="44566" y="-802"/>
                      <a:pt x="40093" y="-163"/>
                      <a:pt x="38176" y="2390"/>
                    </a:cubicBezTo>
                    <a:lnTo>
                      <a:pt x="38176"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100" name="Graphic 4">
                <a:extLst>
                  <a:ext uri="{FF2B5EF4-FFF2-40B4-BE49-F238E27FC236}">
                    <a16:creationId xmlns:a16="http://schemas.microsoft.com/office/drawing/2014/main" id="{920C0B6F-A872-40BB-BA13-D5DB8F8EBE4A}"/>
                  </a:ext>
                </a:extLst>
              </p:cNvPr>
              <p:cNvSpPr/>
              <p:nvPr/>
            </p:nvSpPr>
            <p:spPr>
              <a:xfrm>
                <a:off x="4869132" y="3030000"/>
                <a:ext cx="20447" cy="20428"/>
              </a:xfrm>
              <a:custGeom>
                <a:avLst/>
                <a:gdLst>
                  <a:gd name="connsiteX0" fmla="*/ 10863 w 20447"/>
                  <a:gd name="connsiteY0" fmla="*/ 1915 h 20428"/>
                  <a:gd name="connsiteX1" fmla="*/ 1917 w 20447"/>
                  <a:gd name="connsiteY1" fmla="*/ 1915 h 20428"/>
                  <a:gd name="connsiteX2" fmla="*/ 1917 w 20447"/>
                  <a:gd name="connsiteY2" fmla="*/ 1915 h 20428"/>
                  <a:gd name="connsiteX3" fmla="*/ 1917 w 20447"/>
                  <a:gd name="connsiteY3" fmla="*/ 10853 h 20428"/>
                  <a:gd name="connsiteX4" fmla="*/ 9585 w 20447"/>
                  <a:gd name="connsiteY4" fmla="*/ 18514 h 20428"/>
                  <a:gd name="connsiteX5" fmla="*/ 14058 w 20447"/>
                  <a:gd name="connsiteY5" fmla="*/ 20429 h 20428"/>
                  <a:gd name="connsiteX6" fmla="*/ 18531 w 20447"/>
                  <a:gd name="connsiteY6" fmla="*/ 18514 h 20428"/>
                  <a:gd name="connsiteX7" fmla="*/ 18531 w 20447"/>
                  <a:gd name="connsiteY7" fmla="*/ 9576 h 20428"/>
                  <a:gd name="connsiteX8" fmla="*/ 10863 w 20447"/>
                  <a:gd name="connsiteY8" fmla="*/ 1915 h 20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7" h="20428">
                    <a:moveTo>
                      <a:pt x="10863" y="1915"/>
                    </a:moveTo>
                    <a:cubicBezTo>
                      <a:pt x="8307" y="-638"/>
                      <a:pt x="4473" y="-638"/>
                      <a:pt x="1917" y="1915"/>
                    </a:cubicBezTo>
                    <a:cubicBezTo>
                      <a:pt x="1917" y="1915"/>
                      <a:pt x="1917" y="1915"/>
                      <a:pt x="1917" y="1915"/>
                    </a:cubicBezTo>
                    <a:cubicBezTo>
                      <a:pt x="-639" y="4469"/>
                      <a:pt x="-639" y="8299"/>
                      <a:pt x="1917" y="10853"/>
                    </a:cubicBezTo>
                    <a:lnTo>
                      <a:pt x="9585" y="18514"/>
                    </a:lnTo>
                    <a:cubicBezTo>
                      <a:pt x="10863" y="19790"/>
                      <a:pt x="12141" y="20429"/>
                      <a:pt x="14058" y="20429"/>
                    </a:cubicBezTo>
                    <a:cubicBezTo>
                      <a:pt x="15975" y="20429"/>
                      <a:pt x="17253" y="19790"/>
                      <a:pt x="18531" y="18514"/>
                    </a:cubicBezTo>
                    <a:cubicBezTo>
                      <a:pt x="21087" y="15960"/>
                      <a:pt x="21087" y="12130"/>
                      <a:pt x="18531" y="9576"/>
                    </a:cubicBezTo>
                    <a:lnTo>
                      <a:pt x="10863"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80" name="Graphic 4">
              <a:extLst>
                <a:ext uri="{FF2B5EF4-FFF2-40B4-BE49-F238E27FC236}">
                  <a16:creationId xmlns:a16="http://schemas.microsoft.com/office/drawing/2014/main" id="{4D86398C-E123-41D1-B6F2-D72A6F69058B}"/>
                </a:ext>
              </a:extLst>
            </p:cNvPr>
            <p:cNvGrpSpPr>
              <a:grpSpLocks noChangeAspect="1"/>
            </p:cNvGrpSpPr>
            <p:nvPr/>
          </p:nvGrpSpPr>
          <p:grpSpPr>
            <a:xfrm>
              <a:off x="11962898" y="763519"/>
              <a:ext cx="39672" cy="37485"/>
              <a:chOff x="6828286" y="997340"/>
              <a:chExt cx="214062" cy="203010"/>
            </a:xfrm>
            <a:solidFill>
              <a:schemeClr val="bg1"/>
            </a:solidFill>
            <a:effectLst/>
          </p:grpSpPr>
          <p:sp>
            <p:nvSpPr>
              <p:cNvPr id="95" name="Graphic 4">
                <a:extLst>
                  <a:ext uri="{FF2B5EF4-FFF2-40B4-BE49-F238E27FC236}">
                    <a16:creationId xmlns:a16="http://schemas.microsoft.com/office/drawing/2014/main" id="{CADEDB73-09BD-4C72-8728-5B67863385D4}"/>
                  </a:ext>
                </a:extLst>
              </p:cNvPr>
              <p:cNvSpPr/>
              <p:nvPr/>
            </p:nvSpPr>
            <p:spPr>
              <a:xfrm>
                <a:off x="6828286" y="997340"/>
                <a:ext cx="214062" cy="203010"/>
              </a:xfrm>
              <a:custGeom>
                <a:avLst/>
                <a:gdLst>
                  <a:gd name="connsiteX0" fmla="*/ 112463 w 214062"/>
                  <a:gd name="connsiteY0" fmla="*/ 1915 h 203010"/>
                  <a:gd name="connsiteX1" fmla="*/ 103517 w 214062"/>
                  <a:gd name="connsiteY1" fmla="*/ 1915 h 203010"/>
                  <a:gd name="connsiteX2" fmla="*/ 72206 w 214062"/>
                  <a:gd name="connsiteY2" fmla="*/ 31920 h 203010"/>
                  <a:gd name="connsiteX3" fmla="*/ 72206 w 214062"/>
                  <a:gd name="connsiteY3" fmla="*/ 21067 h 203010"/>
                  <a:gd name="connsiteX4" fmla="*/ 65816 w 214062"/>
                  <a:gd name="connsiteY4" fmla="*/ 14683 h 203010"/>
                  <a:gd name="connsiteX5" fmla="*/ 40896 w 214062"/>
                  <a:gd name="connsiteY5" fmla="*/ 14683 h 203010"/>
                  <a:gd name="connsiteX6" fmla="*/ 34506 w 214062"/>
                  <a:gd name="connsiteY6" fmla="*/ 21067 h 203010"/>
                  <a:gd name="connsiteX7" fmla="*/ 34506 w 214062"/>
                  <a:gd name="connsiteY7" fmla="*/ 65117 h 203010"/>
                  <a:gd name="connsiteX8" fmla="*/ 35144 w 214062"/>
                  <a:gd name="connsiteY8" fmla="*/ 67032 h 203010"/>
                  <a:gd name="connsiteX9" fmla="*/ 1917 w 214062"/>
                  <a:gd name="connsiteY9" fmla="*/ 98952 h 203010"/>
                  <a:gd name="connsiteX10" fmla="*/ 1917 w 214062"/>
                  <a:gd name="connsiteY10" fmla="*/ 107889 h 203010"/>
                  <a:gd name="connsiteX11" fmla="*/ 10863 w 214062"/>
                  <a:gd name="connsiteY11" fmla="*/ 107889 h 203010"/>
                  <a:gd name="connsiteX12" fmla="*/ 10863 w 214062"/>
                  <a:gd name="connsiteY12" fmla="*/ 107889 h 203010"/>
                  <a:gd name="connsiteX13" fmla="*/ 26198 w 214062"/>
                  <a:gd name="connsiteY13" fmla="*/ 93206 h 203010"/>
                  <a:gd name="connsiteX14" fmla="*/ 26198 w 214062"/>
                  <a:gd name="connsiteY14" fmla="*/ 196627 h 203010"/>
                  <a:gd name="connsiteX15" fmla="*/ 32588 w 214062"/>
                  <a:gd name="connsiteY15" fmla="*/ 203011 h 203010"/>
                  <a:gd name="connsiteX16" fmla="*/ 182113 w 214062"/>
                  <a:gd name="connsiteY16" fmla="*/ 203011 h 203010"/>
                  <a:gd name="connsiteX17" fmla="*/ 188503 w 214062"/>
                  <a:gd name="connsiteY17" fmla="*/ 196627 h 203010"/>
                  <a:gd name="connsiteX18" fmla="*/ 188503 w 214062"/>
                  <a:gd name="connsiteY18" fmla="*/ 97037 h 203010"/>
                  <a:gd name="connsiteX19" fmla="*/ 203200 w 214062"/>
                  <a:gd name="connsiteY19" fmla="*/ 112358 h 203010"/>
                  <a:gd name="connsiteX20" fmla="*/ 207673 w 214062"/>
                  <a:gd name="connsiteY20" fmla="*/ 114273 h 203010"/>
                  <a:gd name="connsiteX21" fmla="*/ 212146 w 214062"/>
                  <a:gd name="connsiteY21" fmla="*/ 112358 h 203010"/>
                  <a:gd name="connsiteX22" fmla="*/ 212146 w 214062"/>
                  <a:gd name="connsiteY22" fmla="*/ 103421 h 203010"/>
                  <a:gd name="connsiteX23" fmla="*/ 112463 w 214062"/>
                  <a:gd name="connsiteY23" fmla="*/ 1915 h 203010"/>
                  <a:gd name="connsiteX24" fmla="*/ 47285 w 214062"/>
                  <a:gd name="connsiteY24" fmla="*/ 27451 h 203010"/>
                  <a:gd name="connsiteX25" fmla="*/ 59427 w 214062"/>
                  <a:gd name="connsiteY25" fmla="*/ 27451 h 203010"/>
                  <a:gd name="connsiteX26" fmla="*/ 59427 w 214062"/>
                  <a:gd name="connsiteY26" fmla="*/ 44049 h 203010"/>
                  <a:gd name="connsiteX27" fmla="*/ 47285 w 214062"/>
                  <a:gd name="connsiteY27" fmla="*/ 55541 h 203010"/>
                  <a:gd name="connsiteX28" fmla="*/ 47285 w 214062"/>
                  <a:gd name="connsiteY28" fmla="*/ 27451 h 203010"/>
                  <a:gd name="connsiteX29" fmla="*/ 175084 w 214062"/>
                  <a:gd name="connsiteY29" fmla="*/ 190881 h 203010"/>
                  <a:gd name="connsiteX30" fmla="*/ 38339 w 214062"/>
                  <a:gd name="connsiteY30" fmla="*/ 190881 h 203010"/>
                  <a:gd name="connsiteX31" fmla="*/ 38339 w 214062"/>
                  <a:gd name="connsiteY31" fmla="*/ 81715 h 203010"/>
                  <a:gd name="connsiteX32" fmla="*/ 70289 w 214062"/>
                  <a:gd name="connsiteY32" fmla="*/ 51072 h 203010"/>
                  <a:gd name="connsiteX33" fmla="*/ 70289 w 214062"/>
                  <a:gd name="connsiteY33" fmla="*/ 51072 h 203010"/>
                  <a:gd name="connsiteX34" fmla="*/ 107990 w 214062"/>
                  <a:gd name="connsiteY34" fmla="*/ 15322 h 203010"/>
                  <a:gd name="connsiteX35" fmla="*/ 175084 w 214062"/>
                  <a:gd name="connsiteY35" fmla="*/ 84907 h 203010"/>
                  <a:gd name="connsiteX36" fmla="*/ 175084 w 214062"/>
                  <a:gd name="connsiteY36" fmla="*/ 190881 h 20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4062" h="203010">
                    <a:moveTo>
                      <a:pt x="112463" y="1915"/>
                    </a:moveTo>
                    <a:cubicBezTo>
                      <a:pt x="109907" y="-638"/>
                      <a:pt x="106073" y="-638"/>
                      <a:pt x="103517" y="1915"/>
                    </a:cubicBezTo>
                    <a:lnTo>
                      <a:pt x="72206" y="31920"/>
                    </a:lnTo>
                    <a:lnTo>
                      <a:pt x="72206" y="21067"/>
                    </a:lnTo>
                    <a:cubicBezTo>
                      <a:pt x="72206" y="17237"/>
                      <a:pt x="69650" y="14683"/>
                      <a:pt x="65816" y="14683"/>
                    </a:cubicBezTo>
                    <a:lnTo>
                      <a:pt x="40896" y="14683"/>
                    </a:lnTo>
                    <a:cubicBezTo>
                      <a:pt x="37062" y="14683"/>
                      <a:pt x="34506" y="17237"/>
                      <a:pt x="34506" y="21067"/>
                    </a:cubicBezTo>
                    <a:lnTo>
                      <a:pt x="34506" y="65117"/>
                    </a:lnTo>
                    <a:cubicBezTo>
                      <a:pt x="34506" y="65755"/>
                      <a:pt x="34506" y="66393"/>
                      <a:pt x="35144" y="67032"/>
                    </a:cubicBezTo>
                    <a:lnTo>
                      <a:pt x="1917" y="98952"/>
                    </a:lnTo>
                    <a:cubicBezTo>
                      <a:pt x="-639" y="101505"/>
                      <a:pt x="-639" y="105336"/>
                      <a:pt x="1917" y="107889"/>
                    </a:cubicBezTo>
                    <a:cubicBezTo>
                      <a:pt x="4473" y="110443"/>
                      <a:pt x="8307" y="110443"/>
                      <a:pt x="10863" y="107889"/>
                    </a:cubicBezTo>
                    <a:lnTo>
                      <a:pt x="10863" y="107889"/>
                    </a:lnTo>
                    <a:lnTo>
                      <a:pt x="26198" y="93206"/>
                    </a:lnTo>
                    <a:lnTo>
                      <a:pt x="26198" y="196627"/>
                    </a:lnTo>
                    <a:cubicBezTo>
                      <a:pt x="26198" y="200457"/>
                      <a:pt x="28755" y="203011"/>
                      <a:pt x="32588" y="203011"/>
                    </a:cubicBezTo>
                    <a:lnTo>
                      <a:pt x="182113" y="203011"/>
                    </a:lnTo>
                    <a:cubicBezTo>
                      <a:pt x="185947" y="203011"/>
                      <a:pt x="188503" y="200457"/>
                      <a:pt x="188503" y="196627"/>
                    </a:cubicBezTo>
                    <a:lnTo>
                      <a:pt x="188503" y="97037"/>
                    </a:lnTo>
                    <a:lnTo>
                      <a:pt x="203200" y="112358"/>
                    </a:lnTo>
                    <a:cubicBezTo>
                      <a:pt x="204478" y="113635"/>
                      <a:pt x="205756" y="114273"/>
                      <a:pt x="207673" y="114273"/>
                    </a:cubicBezTo>
                    <a:cubicBezTo>
                      <a:pt x="209590" y="114273"/>
                      <a:pt x="210868" y="113635"/>
                      <a:pt x="212146" y="112358"/>
                    </a:cubicBezTo>
                    <a:cubicBezTo>
                      <a:pt x="214702" y="109805"/>
                      <a:pt x="214702" y="105974"/>
                      <a:pt x="212146" y="103421"/>
                    </a:cubicBezTo>
                    <a:lnTo>
                      <a:pt x="112463" y="1915"/>
                    </a:lnTo>
                    <a:close/>
                    <a:moveTo>
                      <a:pt x="47285" y="27451"/>
                    </a:moveTo>
                    <a:lnTo>
                      <a:pt x="59427" y="27451"/>
                    </a:lnTo>
                    <a:lnTo>
                      <a:pt x="59427" y="44049"/>
                    </a:lnTo>
                    <a:lnTo>
                      <a:pt x="47285" y="55541"/>
                    </a:lnTo>
                    <a:lnTo>
                      <a:pt x="47285" y="27451"/>
                    </a:lnTo>
                    <a:close/>
                    <a:moveTo>
                      <a:pt x="175084" y="190881"/>
                    </a:moveTo>
                    <a:lnTo>
                      <a:pt x="38339" y="190881"/>
                    </a:lnTo>
                    <a:lnTo>
                      <a:pt x="38339" y="81715"/>
                    </a:lnTo>
                    <a:lnTo>
                      <a:pt x="70289" y="51072"/>
                    </a:lnTo>
                    <a:lnTo>
                      <a:pt x="70289" y="51072"/>
                    </a:lnTo>
                    <a:lnTo>
                      <a:pt x="107990" y="15322"/>
                    </a:lnTo>
                    <a:lnTo>
                      <a:pt x="175084" y="84907"/>
                    </a:lnTo>
                    <a:lnTo>
                      <a:pt x="175084" y="1908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96" name="Graphic 4">
                <a:extLst>
                  <a:ext uri="{FF2B5EF4-FFF2-40B4-BE49-F238E27FC236}">
                    <a16:creationId xmlns:a16="http://schemas.microsoft.com/office/drawing/2014/main" id="{C17A26D4-FD94-48C6-92D3-3FBAAA706ACD}"/>
                  </a:ext>
                </a:extLst>
              </p:cNvPr>
              <p:cNvSpPr/>
              <p:nvPr/>
            </p:nvSpPr>
            <p:spPr>
              <a:xfrm>
                <a:off x="6896128" y="1081063"/>
                <a:ext cx="91048" cy="98858"/>
              </a:xfrm>
              <a:custGeom>
                <a:avLst/>
                <a:gdLst>
                  <a:gd name="connsiteX0" fmla="*/ 7560 w 91048"/>
                  <a:gd name="connsiteY0" fmla="*/ 71408 h 98858"/>
                  <a:gd name="connsiteX1" fmla="*/ 8837 w 91048"/>
                  <a:gd name="connsiteY1" fmla="*/ 72685 h 98858"/>
                  <a:gd name="connsiteX2" fmla="*/ 3086 w 91048"/>
                  <a:gd name="connsiteY2" fmla="*/ 91198 h 98858"/>
                  <a:gd name="connsiteX3" fmla="*/ 8198 w 91048"/>
                  <a:gd name="connsiteY3" fmla="*/ 98859 h 98858"/>
                  <a:gd name="connsiteX4" fmla="*/ 8198 w 91048"/>
                  <a:gd name="connsiteY4" fmla="*/ 98859 h 98858"/>
                  <a:gd name="connsiteX5" fmla="*/ 9476 w 91048"/>
                  <a:gd name="connsiteY5" fmla="*/ 98859 h 98858"/>
                  <a:gd name="connsiteX6" fmla="*/ 15866 w 91048"/>
                  <a:gd name="connsiteY6" fmla="*/ 93752 h 98858"/>
                  <a:gd name="connsiteX7" fmla="*/ 19701 w 91048"/>
                  <a:gd name="connsiteY7" fmla="*/ 80345 h 98858"/>
                  <a:gd name="connsiteX8" fmla="*/ 36314 w 91048"/>
                  <a:gd name="connsiteY8" fmla="*/ 84176 h 98858"/>
                  <a:gd name="connsiteX9" fmla="*/ 36953 w 91048"/>
                  <a:gd name="connsiteY9" fmla="*/ 84176 h 98858"/>
                  <a:gd name="connsiteX10" fmla="*/ 66347 w 91048"/>
                  <a:gd name="connsiteY10" fmla="*/ 73962 h 98858"/>
                  <a:gd name="connsiteX11" fmla="*/ 81044 w 91048"/>
                  <a:gd name="connsiteY11" fmla="*/ 39488 h 98858"/>
                  <a:gd name="connsiteX12" fmla="*/ 89990 w 91048"/>
                  <a:gd name="connsiteY12" fmla="*/ 11398 h 98858"/>
                  <a:gd name="connsiteX13" fmla="*/ 90629 w 91048"/>
                  <a:gd name="connsiteY13" fmla="*/ 5014 h 98858"/>
                  <a:gd name="connsiteX14" fmla="*/ 85517 w 91048"/>
                  <a:gd name="connsiteY14" fmla="*/ 1184 h 98858"/>
                  <a:gd name="connsiteX15" fmla="*/ 16506 w 91048"/>
                  <a:gd name="connsiteY15" fmla="*/ 12675 h 98858"/>
                  <a:gd name="connsiteX16" fmla="*/ 7560 w 91048"/>
                  <a:gd name="connsiteY16" fmla="*/ 71408 h 98858"/>
                  <a:gd name="connsiteX17" fmla="*/ 24812 w 91048"/>
                  <a:gd name="connsiteY17" fmla="*/ 23528 h 98858"/>
                  <a:gd name="connsiteX18" fmla="*/ 63152 w 91048"/>
                  <a:gd name="connsiteY18" fmla="*/ 13952 h 98858"/>
                  <a:gd name="connsiteX19" fmla="*/ 74654 w 91048"/>
                  <a:gd name="connsiteY19" fmla="*/ 14590 h 98858"/>
                  <a:gd name="connsiteX20" fmla="*/ 68264 w 91048"/>
                  <a:gd name="connsiteY20" fmla="*/ 37573 h 98858"/>
                  <a:gd name="connsiteX21" fmla="*/ 58040 w 91048"/>
                  <a:gd name="connsiteY21" fmla="*/ 64386 h 98858"/>
                  <a:gd name="connsiteX22" fmla="*/ 36314 w 91048"/>
                  <a:gd name="connsiteY22" fmla="*/ 71408 h 98858"/>
                  <a:gd name="connsiteX23" fmla="*/ 24173 w 91048"/>
                  <a:gd name="connsiteY23" fmla="*/ 68854 h 98858"/>
                  <a:gd name="connsiteX24" fmla="*/ 28007 w 91048"/>
                  <a:gd name="connsiteY24" fmla="*/ 61194 h 98858"/>
                  <a:gd name="connsiteX25" fmla="*/ 48455 w 91048"/>
                  <a:gd name="connsiteY25" fmla="*/ 59917 h 98858"/>
                  <a:gd name="connsiteX26" fmla="*/ 56123 w 91048"/>
                  <a:gd name="connsiteY26" fmla="*/ 55448 h 98858"/>
                  <a:gd name="connsiteX27" fmla="*/ 56123 w 91048"/>
                  <a:gd name="connsiteY27" fmla="*/ 55448 h 98858"/>
                  <a:gd name="connsiteX28" fmla="*/ 51650 w 91048"/>
                  <a:gd name="connsiteY28" fmla="*/ 47787 h 98858"/>
                  <a:gd name="connsiteX29" fmla="*/ 37592 w 91048"/>
                  <a:gd name="connsiteY29" fmla="*/ 47149 h 98858"/>
                  <a:gd name="connsiteX30" fmla="*/ 54206 w 91048"/>
                  <a:gd name="connsiteY30" fmla="*/ 32466 h 98858"/>
                  <a:gd name="connsiteX31" fmla="*/ 56762 w 91048"/>
                  <a:gd name="connsiteY31" fmla="*/ 23528 h 98858"/>
                  <a:gd name="connsiteX32" fmla="*/ 47816 w 91048"/>
                  <a:gd name="connsiteY32" fmla="*/ 20974 h 98858"/>
                  <a:gd name="connsiteX33" fmla="*/ 13950 w 91048"/>
                  <a:gd name="connsiteY33" fmla="*/ 59278 h 98858"/>
                  <a:gd name="connsiteX34" fmla="*/ 24812 w 91048"/>
                  <a:gd name="connsiteY34" fmla="*/ 23528 h 9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1048" h="98858">
                    <a:moveTo>
                      <a:pt x="7560" y="71408"/>
                    </a:moveTo>
                    <a:cubicBezTo>
                      <a:pt x="8198" y="72046"/>
                      <a:pt x="8198" y="72685"/>
                      <a:pt x="8837" y="72685"/>
                    </a:cubicBezTo>
                    <a:cubicBezTo>
                      <a:pt x="6281" y="79069"/>
                      <a:pt x="4365" y="84814"/>
                      <a:pt x="3086" y="91198"/>
                    </a:cubicBezTo>
                    <a:cubicBezTo>
                      <a:pt x="2447" y="94390"/>
                      <a:pt x="4365" y="98221"/>
                      <a:pt x="8198" y="98859"/>
                    </a:cubicBezTo>
                    <a:cubicBezTo>
                      <a:pt x="8198" y="98859"/>
                      <a:pt x="8198" y="98859"/>
                      <a:pt x="8198" y="98859"/>
                    </a:cubicBezTo>
                    <a:cubicBezTo>
                      <a:pt x="8837" y="98859"/>
                      <a:pt x="8837" y="98859"/>
                      <a:pt x="9476" y="98859"/>
                    </a:cubicBezTo>
                    <a:cubicBezTo>
                      <a:pt x="12671" y="98859"/>
                      <a:pt x="15227" y="96944"/>
                      <a:pt x="15866" y="93752"/>
                    </a:cubicBezTo>
                    <a:cubicBezTo>
                      <a:pt x="17145" y="89283"/>
                      <a:pt x="18422" y="84814"/>
                      <a:pt x="19701" y="80345"/>
                    </a:cubicBezTo>
                    <a:cubicBezTo>
                      <a:pt x="24812" y="82899"/>
                      <a:pt x="30563" y="84176"/>
                      <a:pt x="36314" y="84176"/>
                    </a:cubicBezTo>
                    <a:lnTo>
                      <a:pt x="36953" y="84176"/>
                    </a:lnTo>
                    <a:cubicBezTo>
                      <a:pt x="47816" y="84176"/>
                      <a:pt x="58040" y="80984"/>
                      <a:pt x="66347" y="73962"/>
                    </a:cubicBezTo>
                    <a:cubicBezTo>
                      <a:pt x="75932" y="66301"/>
                      <a:pt x="78488" y="52894"/>
                      <a:pt x="81044" y="39488"/>
                    </a:cubicBezTo>
                    <a:cubicBezTo>
                      <a:pt x="82322" y="29912"/>
                      <a:pt x="85517" y="20336"/>
                      <a:pt x="89990" y="11398"/>
                    </a:cubicBezTo>
                    <a:cubicBezTo>
                      <a:pt x="91268" y="9483"/>
                      <a:pt x="91268" y="6930"/>
                      <a:pt x="90629" y="5014"/>
                    </a:cubicBezTo>
                    <a:cubicBezTo>
                      <a:pt x="89350" y="3099"/>
                      <a:pt x="87434" y="1822"/>
                      <a:pt x="85517" y="1184"/>
                    </a:cubicBezTo>
                    <a:cubicBezTo>
                      <a:pt x="55484" y="-1370"/>
                      <a:pt x="32481" y="-731"/>
                      <a:pt x="16506" y="12675"/>
                    </a:cubicBezTo>
                    <a:cubicBezTo>
                      <a:pt x="531" y="26082"/>
                      <a:pt x="-6499" y="53533"/>
                      <a:pt x="7560" y="71408"/>
                    </a:cubicBezTo>
                    <a:close/>
                    <a:moveTo>
                      <a:pt x="24812" y="23528"/>
                    </a:moveTo>
                    <a:cubicBezTo>
                      <a:pt x="33119" y="17144"/>
                      <a:pt x="44621" y="13952"/>
                      <a:pt x="63152" y="13952"/>
                    </a:cubicBezTo>
                    <a:cubicBezTo>
                      <a:pt x="66986" y="13952"/>
                      <a:pt x="70820" y="13952"/>
                      <a:pt x="74654" y="14590"/>
                    </a:cubicBezTo>
                    <a:cubicBezTo>
                      <a:pt x="72098" y="22251"/>
                      <a:pt x="69542" y="29912"/>
                      <a:pt x="68264" y="37573"/>
                    </a:cubicBezTo>
                    <a:cubicBezTo>
                      <a:pt x="65708" y="49064"/>
                      <a:pt x="63791" y="59917"/>
                      <a:pt x="58040" y="64386"/>
                    </a:cubicBezTo>
                    <a:cubicBezTo>
                      <a:pt x="51650" y="68854"/>
                      <a:pt x="43982" y="71408"/>
                      <a:pt x="36314" y="71408"/>
                    </a:cubicBezTo>
                    <a:cubicBezTo>
                      <a:pt x="31841" y="71408"/>
                      <a:pt x="28007" y="70131"/>
                      <a:pt x="24173" y="68854"/>
                    </a:cubicBezTo>
                    <a:cubicBezTo>
                      <a:pt x="25451" y="66301"/>
                      <a:pt x="26729" y="63747"/>
                      <a:pt x="28007" y="61194"/>
                    </a:cubicBezTo>
                    <a:cubicBezTo>
                      <a:pt x="34397" y="59278"/>
                      <a:pt x="41426" y="59278"/>
                      <a:pt x="48455" y="59917"/>
                    </a:cubicBezTo>
                    <a:cubicBezTo>
                      <a:pt x="51650" y="60555"/>
                      <a:pt x="55484" y="58640"/>
                      <a:pt x="56123" y="55448"/>
                    </a:cubicBezTo>
                    <a:cubicBezTo>
                      <a:pt x="56123" y="55448"/>
                      <a:pt x="56123" y="55448"/>
                      <a:pt x="56123" y="55448"/>
                    </a:cubicBezTo>
                    <a:cubicBezTo>
                      <a:pt x="56762" y="52256"/>
                      <a:pt x="54845" y="48426"/>
                      <a:pt x="51650" y="47787"/>
                    </a:cubicBezTo>
                    <a:cubicBezTo>
                      <a:pt x="47177" y="46510"/>
                      <a:pt x="42065" y="46510"/>
                      <a:pt x="37592" y="47149"/>
                    </a:cubicBezTo>
                    <a:cubicBezTo>
                      <a:pt x="42065" y="41403"/>
                      <a:pt x="47816" y="36296"/>
                      <a:pt x="54206" y="32466"/>
                    </a:cubicBezTo>
                    <a:cubicBezTo>
                      <a:pt x="57401" y="30550"/>
                      <a:pt x="58040" y="26720"/>
                      <a:pt x="56762" y="23528"/>
                    </a:cubicBezTo>
                    <a:cubicBezTo>
                      <a:pt x="54845" y="20336"/>
                      <a:pt x="51011" y="19698"/>
                      <a:pt x="47816" y="20974"/>
                    </a:cubicBezTo>
                    <a:cubicBezTo>
                      <a:pt x="33119" y="29912"/>
                      <a:pt x="20978" y="43318"/>
                      <a:pt x="13950" y="59278"/>
                    </a:cubicBezTo>
                    <a:cubicBezTo>
                      <a:pt x="10116" y="45872"/>
                      <a:pt x="14588" y="31827"/>
                      <a:pt x="24812" y="2352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81" name="Graphic 4">
              <a:extLst>
                <a:ext uri="{FF2B5EF4-FFF2-40B4-BE49-F238E27FC236}">
                  <a16:creationId xmlns:a16="http://schemas.microsoft.com/office/drawing/2014/main" id="{1C6E1879-5B79-4A42-A859-138929DFCD23}"/>
                </a:ext>
              </a:extLst>
            </p:cNvPr>
            <p:cNvGrpSpPr>
              <a:grpSpLocks noChangeAspect="1"/>
            </p:cNvGrpSpPr>
            <p:nvPr/>
          </p:nvGrpSpPr>
          <p:grpSpPr>
            <a:xfrm>
              <a:off x="12158104" y="763519"/>
              <a:ext cx="37581" cy="39990"/>
              <a:chOff x="6828925" y="3884078"/>
              <a:chExt cx="212883" cy="227369"/>
            </a:xfrm>
            <a:solidFill>
              <a:schemeClr val="bg1"/>
            </a:solidFill>
            <a:effectLst/>
          </p:grpSpPr>
          <p:sp>
            <p:nvSpPr>
              <p:cNvPr id="86" name="Graphic 4">
                <a:extLst>
                  <a:ext uri="{FF2B5EF4-FFF2-40B4-BE49-F238E27FC236}">
                    <a16:creationId xmlns:a16="http://schemas.microsoft.com/office/drawing/2014/main" id="{30B833A8-E53A-4E73-92F3-C072115E70B5}"/>
                  </a:ext>
                </a:extLst>
              </p:cNvPr>
              <p:cNvSpPr/>
              <p:nvPr/>
            </p:nvSpPr>
            <p:spPr>
              <a:xfrm>
                <a:off x="6828925" y="3959426"/>
                <a:ext cx="165499" cy="152021"/>
              </a:xfrm>
              <a:custGeom>
                <a:avLst/>
                <a:gdLst>
                  <a:gd name="connsiteX0" fmla="*/ 149525 w 165499"/>
                  <a:gd name="connsiteY0" fmla="*/ 82 h 152021"/>
                  <a:gd name="connsiteX1" fmla="*/ 58788 w 165499"/>
                  <a:gd name="connsiteY1" fmla="*/ 82 h 152021"/>
                  <a:gd name="connsiteX2" fmla="*/ 52398 w 165499"/>
                  <a:gd name="connsiteY2" fmla="*/ 6466 h 152021"/>
                  <a:gd name="connsiteX3" fmla="*/ 58788 w 165499"/>
                  <a:gd name="connsiteY3" fmla="*/ 12850 h 152021"/>
                  <a:gd name="connsiteX4" fmla="*/ 143774 w 165499"/>
                  <a:gd name="connsiteY4" fmla="*/ 12850 h 152021"/>
                  <a:gd name="connsiteX5" fmla="*/ 151442 w 165499"/>
                  <a:gd name="connsiteY5" fmla="*/ 102864 h 152021"/>
                  <a:gd name="connsiteX6" fmla="*/ 12780 w 165499"/>
                  <a:gd name="connsiteY6" fmla="*/ 102864 h 152021"/>
                  <a:gd name="connsiteX7" fmla="*/ 20448 w 165499"/>
                  <a:gd name="connsiteY7" fmla="*/ 12850 h 152021"/>
                  <a:gd name="connsiteX8" fmla="*/ 41535 w 165499"/>
                  <a:gd name="connsiteY8" fmla="*/ 12850 h 152021"/>
                  <a:gd name="connsiteX9" fmla="*/ 47925 w 165499"/>
                  <a:gd name="connsiteY9" fmla="*/ 6466 h 152021"/>
                  <a:gd name="connsiteX10" fmla="*/ 41535 w 165499"/>
                  <a:gd name="connsiteY10" fmla="*/ 82 h 152021"/>
                  <a:gd name="connsiteX11" fmla="*/ 14697 w 165499"/>
                  <a:gd name="connsiteY11" fmla="*/ 82 h 152021"/>
                  <a:gd name="connsiteX12" fmla="*/ 8307 w 165499"/>
                  <a:gd name="connsiteY12" fmla="*/ 5828 h 152021"/>
                  <a:gd name="connsiteX13" fmla="*/ 0 w 165499"/>
                  <a:gd name="connsiteY13" fmla="*/ 108610 h 152021"/>
                  <a:gd name="connsiteX14" fmla="*/ 1917 w 165499"/>
                  <a:gd name="connsiteY14" fmla="*/ 113717 h 152021"/>
                  <a:gd name="connsiteX15" fmla="*/ 6390 w 165499"/>
                  <a:gd name="connsiteY15" fmla="*/ 115632 h 152021"/>
                  <a:gd name="connsiteX16" fmla="*/ 67094 w 165499"/>
                  <a:gd name="connsiteY16" fmla="*/ 115632 h 152021"/>
                  <a:gd name="connsiteX17" fmla="*/ 61983 w 165499"/>
                  <a:gd name="connsiteY17" fmla="*/ 122016 h 152021"/>
                  <a:gd name="connsiteX18" fmla="*/ 61983 w 165499"/>
                  <a:gd name="connsiteY18" fmla="*/ 139253 h 152021"/>
                  <a:gd name="connsiteX19" fmla="*/ 46008 w 165499"/>
                  <a:gd name="connsiteY19" fmla="*/ 139253 h 152021"/>
                  <a:gd name="connsiteX20" fmla="*/ 39618 w 165499"/>
                  <a:gd name="connsiteY20" fmla="*/ 145637 h 152021"/>
                  <a:gd name="connsiteX21" fmla="*/ 46008 w 165499"/>
                  <a:gd name="connsiteY21" fmla="*/ 152021 h 152021"/>
                  <a:gd name="connsiteX22" fmla="*/ 119492 w 165499"/>
                  <a:gd name="connsiteY22" fmla="*/ 152021 h 152021"/>
                  <a:gd name="connsiteX23" fmla="*/ 125882 w 165499"/>
                  <a:gd name="connsiteY23" fmla="*/ 145637 h 152021"/>
                  <a:gd name="connsiteX24" fmla="*/ 119492 w 165499"/>
                  <a:gd name="connsiteY24" fmla="*/ 139253 h 152021"/>
                  <a:gd name="connsiteX25" fmla="*/ 104156 w 165499"/>
                  <a:gd name="connsiteY25" fmla="*/ 139253 h 152021"/>
                  <a:gd name="connsiteX26" fmla="*/ 104156 w 165499"/>
                  <a:gd name="connsiteY26" fmla="*/ 115632 h 152021"/>
                  <a:gd name="connsiteX27" fmla="*/ 159110 w 165499"/>
                  <a:gd name="connsiteY27" fmla="*/ 115632 h 152021"/>
                  <a:gd name="connsiteX28" fmla="*/ 165500 w 165499"/>
                  <a:gd name="connsiteY28" fmla="*/ 109248 h 152021"/>
                  <a:gd name="connsiteX29" fmla="*/ 165500 w 165499"/>
                  <a:gd name="connsiteY29" fmla="*/ 108610 h 152021"/>
                  <a:gd name="connsiteX30" fmla="*/ 157193 w 165499"/>
                  <a:gd name="connsiteY30" fmla="*/ 5828 h 152021"/>
                  <a:gd name="connsiteX31" fmla="*/ 149525 w 165499"/>
                  <a:gd name="connsiteY31" fmla="*/ 82 h 152021"/>
                  <a:gd name="connsiteX32" fmla="*/ 149525 w 165499"/>
                  <a:gd name="connsiteY32" fmla="*/ 82 h 152021"/>
                  <a:gd name="connsiteX33" fmla="*/ 90099 w 165499"/>
                  <a:gd name="connsiteY33" fmla="*/ 138615 h 152021"/>
                  <a:gd name="connsiteX34" fmla="*/ 73484 w 165499"/>
                  <a:gd name="connsiteY34" fmla="*/ 138615 h 152021"/>
                  <a:gd name="connsiteX35" fmla="*/ 73484 w 165499"/>
                  <a:gd name="connsiteY35" fmla="*/ 121378 h 152021"/>
                  <a:gd name="connsiteX36" fmla="*/ 68373 w 165499"/>
                  <a:gd name="connsiteY36" fmla="*/ 114994 h 152021"/>
                  <a:gd name="connsiteX37" fmla="*/ 90099 w 165499"/>
                  <a:gd name="connsiteY37" fmla="*/ 114994 h 152021"/>
                  <a:gd name="connsiteX38" fmla="*/ 90099 w 165499"/>
                  <a:gd name="connsiteY38" fmla="*/ 138615 h 15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5499" h="152021">
                    <a:moveTo>
                      <a:pt x="149525" y="82"/>
                    </a:moveTo>
                    <a:lnTo>
                      <a:pt x="58788" y="82"/>
                    </a:lnTo>
                    <a:cubicBezTo>
                      <a:pt x="54954" y="82"/>
                      <a:pt x="52398" y="2636"/>
                      <a:pt x="52398" y="6466"/>
                    </a:cubicBezTo>
                    <a:cubicBezTo>
                      <a:pt x="52398" y="10297"/>
                      <a:pt x="54954" y="12850"/>
                      <a:pt x="58788" y="12850"/>
                    </a:cubicBezTo>
                    <a:lnTo>
                      <a:pt x="143774" y="12850"/>
                    </a:lnTo>
                    <a:lnTo>
                      <a:pt x="151442" y="102864"/>
                    </a:lnTo>
                    <a:lnTo>
                      <a:pt x="12780" y="102864"/>
                    </a:lnTo>
                    <a:lnTo>
                      <a:pt x="20448" y="12850"/>
                    </a:lnTo>
                    <a:lnTo>
                      <a:pt x="41535" y="12850"/>
                    </a:lnTo>
                    <a:cubicBezTo>
                      <a:pt x="45369" y="12850"/>
                      <a:pt x="47925" y="10297"/>
                      <a:pt x="47925" y="6466"/>
                    </a:cubicBezTo>
                    <a:cubicBezTo>
                      <a:pt x="47925" y="2636"/>
                      <a:pt x="45369" y="82"/>
                      <a:pt x="41535" y="82"/>
                    </a:cubicBezTo>
                    <a:lnTo>
                      <a:pt x="14697" y="82"/>
                    </a:lnTo>
                    <a:cubicBezTo>
                      <a:pt x="11502" y="82"/>
                      <a:pt x="8307" y="2636"/>
                      <a:pt x="8307" y="5828"/>
                    </a:cubicBezTo>
                    <a:lnTo>
                      <a:pt x="0" y="108610"/>
                    </a:lnTo>
                    <a:cubicBezTo>
                      <a:pt x="0" y="110525"/>
                      <a:pt x="640" y="112440"/>
                      <a:pt x="1917" y="113717"/>
                    </a:cubicBezTo>
                    <a:cubicBezTo>
                      <a:pt x="3195" y="114994"/>
                      <a:pt x="5112" y="115632"/>
                      <a:pt x="6390" y="115632"/>
                    </a:cubicBezTo>
                    <a:lnTo>
                      <a:pt x="67094" y="115632"/>
                    </a:lnTo>
                    <a:cubicBezTo>
                      <a:pt x="63899" y="116271"/>
                      <a:pt x="61983" y="118824"/>
                      <a:pt x="61983" y="122016"/>
                    </a:cubicBezTo>
                    <a:lnTo>
                      <a:pt x="61983" y="139253"/>
                    </a:lnTo>
                    <a:lnTo>
                      <a:pt x="46008" y="139253"/>
                    </a:lnTo>
                    <a:cubicBezTo>
                      <a:pt x="42174" y="139253"/>
                      <a:pt x="39618" y="141807"/>
                      <a:pt x="39618" y="145637"/>
                    </a:cubicBezTo>
                    <a:cubicBezTo>
                      <a:pt x="39618" y="149467"/>
                      <a:pt x="42174" y="152021"/>
                      <a:pt x="46008" y="152021"/>
                    </a:cubicBezTo>
                    <a:lnTo>
                      <a:pt x="119492" y="152021"/>
                    </a:lnTo>
                    <a:cubicBezTo>
                      <a:pt x="123326" y="152021"/>
                      <a:pt x="125882" y="149467"/>
                      <a:pt x="125882" y="145637"/>
                    </a:cubicBezTo>
                    <a:cubicBezTo>
                      <a:pt x="125882" y="141807"/>
                      <a:pt x="123326" y="139253"/>
                      <a:pt x="119492" y="139253"/>
                    </a:cubicBezTo>
                    <a:lnTo>
                      <a:pt x="104156" y="139253"/>
                    </a:lnTo>
                    <a:lnTo>
                      <a:pt x="104156" y="115632"/>
                    </a:lnTo>
                    <a:lnTo>
                      <a:pt x="159110" y="115632"/>
                    </a:lnTo>
                    <a:cubicBezTo>
                      <a:pt x="162943" y="115632"/>
                      <a:pt x="165500" y="113079"/>
                      <a:pt x="165500" y="109248"/>
                    </a:cubicBezTo>
                    <a:cubicBezTo>
                      <a:pt x="165500" y="109248"/>
                      <a:pt x="165500" y="108610"/>
                      <a:pt x="165500" y="108610"/>
                    </a:cubicBezTo>
                    <a:lnTo>
                      <a:pt x="157193" y="5828"/>
                    </a:lnTo>
                    <a:cubicBezTo>
                      <a:pt x="155915" y="2636"/>
                      <a:pt x="152720" y="-556"/>
                      <a:pt x="149525" y="82"/>
                    </a:cubicBezTo>
                    <a:cubicBezTo>
                      <a:pt x="149525" y="82"/>
                      <a:pt x="149525" y="82"/>
                      <a:pt x="149525" y="82"/>
                    </a:cubicBezTo>
                    <a:close/>
                    <a:moveTo>
                      <a:pt x="90099" y="138615"/>
                    </a:moveTo>
                    <a:lnTo>
                      <a:pt x="73484" y="138615"/>
                    </a:lnTo>
                    <a:lnTo>
                      <a:pt x="73484" y="121378"/>
                    </a:lnTo>
                    <a:cubicBezTo>
                      <a:pt x="73484" y="118186"/>
                      <a:pt x="71568" y="115632"/>
                      <a:pt x="68373" y="114994"/>
                    </a:cubicBezTo>
                    <a:lnTo>
                      <a:pt x="90099" y="114994"/>
                    </a:lnTo>
                    <a:lnTo>
                      <a:pt x="90099" y="1386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87" name="Graphic 4">
                <a:extLst>
                  <a:ext uri="{FF2B5EF4-FFF2-40B4-BE49-F238E27FC236}">
                    <a16:creationId xmlns:a16="http://schemas.microsoft.com/office/drawing/2014/main" id="{7075BF89-8124-443D-922B-70C127CD3F30}"/>
                  </a:ext>
                </a:extLst>
              </p:cNvPr>
              <p:cNvSpPr/>
              <p:nvPr/>
            </p:nvSpPr>
            <p:spPr>
              <a:xfrm>
                <a:off x="6852568" y="3981852"/>
                <a:ext cx="116296" cy="70862"/>
              </a:xfrm>
              <a:custGeom>
                <a:avLst/>
                <a:gdLst>
                  <a:gd name="connsiteX0" fmla="*/ 4473 w 116296"/>
                  <a:gd name="connsiteY0" fmla="*/ 5746 h 70862"/>
                  <a:gd name="connsiteX1" fmla="*/ 0 w 116296"/>
                  <a:gd name="connsiteY1" fmla="*/ 63840 h 70862"/>
                  <a:gd name="connsiteX2" fmla="*/ 1917 w 116296"/>
                  <a:gd name="connsiteY2" fmla="*/ 68947 h 70862"/>
                  <a:gd name="connsiteX3" fmla="*/ 6390 w 116296"/>
                  <a:gd name="connsiteY3" fmla="*/ 70862 h 70862"/>
                  <a:gd name="connsiteX4" fmla="*/ 109907 w 116296"/>
                  <a:gd name="connsiteY4" fmla="*/ 70862 h 70862"/>
                  <a:gd name="connsiteX5" fmla="*/ 114380 w 116296"/>
                  <a:gd name="connsiteY5" fmla="*/ 68947 h 70862"/>
                  <a:gd name="connsiteX6" fmla="*/ 116297 w 116296"/>
                  <a:gd name="connsiteY6" fmla="*/ 63840 h 70862"/>
                  <a:gd name="connsiteX7" fmla="*/ 111824 w 116296"/>
                  <a:gd name="connsiteY7" fmla="*/ 5746 h 70862"/>
                  <a:gd name="connsiteX8" fmla="*/ 105434 w 116296"/>
                  <a:gd name="connsiteY8" fmla="*/ 0 h 70862"/>
                  <a:gd name="connsiteX9" fmla="*/ 11501 w 116296"/>
                  <a:gd name="connsiteY9" fmla="*/ 0 h 70862"/>
                  <a:gd name="connsiteX10" fmla="*/ 4473 w 116296"/>
                  <a:gd name="connsiteY10" fmla="*/ 5746 h 70862"/>
                  <a:gd name="connsiteX11" fmla="*/ 14696 w 116296"/>
                  <a:gd name="connsiteY11" fmla="*/ 41496 h 70862"/>
                  <a:gd name="connsiteX12" fmla="*/ 45368 w 116296"/>
                  <a:gd name="connsiteY12" fmla="*/ 41496 h 70862"/>
                  <a:gd name="connsiteX13" fmla="*/ 51119 w 116296"/>
                  <a:gd name="connsiteY13" fmla="*/ 37027 h 70862"/>
                  <a:gd name="connsiteX14" fmla="*/ 51119 w 116296"/>
                  <a:gd name="connsiteY14" fmla="*/ 58094 h 70862"/>
                  <a:gd name="connsiteX15" fmla="*/ 12780 w 116296"/>
                  <a:gd name="connsiteY15" fmla="*/ 58094 h 70862"/>
                  <a:gd name="connsiteX16" fmla="*/ 14696 w 116296"/>
                  <a:gd name="connsiteY16" fmla="*/ 41496 h 70862"/>
                  <a:gd name="connsiteX17" fmla="*/ 64538 w 116296"/>
                  <a:gd name="connsiteY17" fmla="*/ 58094 h 70862"/>
                  <a:gd name="connsiteX18" fmla="*/ 64538 w 116296"/>
                  <a:gd name="connsiteY18" fmla="*/ 41496 h 70862"/>
                  <a:gd name="connsiteX19" fmla="*/ 101600 w 116296"/>
                  <a:gd name="connsiteY19" fmla="*/ 41496 h 70862"/>
                  <a:gd name="connsiteX20" fmla="*/ 102878 w 116296"/>
                  <a:gd name="connsiteY20" fmla="*/ 58094 h 70862"/>
                  <a:gd name="connsiteX21" fmla="*/ 64538 w 116296"/>
                  <a:gd name="connsiteY21" fmla="*/ 58094 h 70862"/>
                  <a:gd name="connsiteX22" fmla="*/ 100322 w 116296"/>
                  <a:gd name="connsiteY22" fmla="*/ 28728 h 70862"/>
                  <a:gd name="connsiteX23" fmla="*/ 64538 w 116296"/>
                  <a:gd name="connsiteY23" fmla="*/ 28728 h 70862"/>
                  <a:gd name="connsiteX24" fmla="*/ 64538 w 116296"/>
                  <a:gd name="connsiteY24" fmla="*/ 12130 h 70862"/>
                  <a:gd name="connsiteX25" fmla="*/ 99044 w 116296"/>
                  <a:gd name="connsiteY25" fmla="*/ 12130 h 70862"/>
                  <a:gd name="connsiteX26" fmla="*/ 100322 w 116296"/>
                  <a:gd name="connsiteY26" fmla="*/ 28728 h 70862"/>
                  <a:gd name="connsiteX27" fmla="*/ 51758 w 116296"/>
                  <a:gd name="connsiteY27" fmla="*/ 12768 h 70862"/>
                  <a:gd name="connsiteX28" fmla="*/ 51758 w 116296"/>
                  <a:gd name="connsiteY28" fmla="*/ 33197 h 70862"/>
                  <a:gd name="connsiteX29" fmla="*/ 46007 w 116296"/>
                  <a:gd name="connsiteY29" fmla="*/ 28728 h 70862"/>
                  <a:gd name="connsiteX30" fmla="*/ 15975 w 116296"/>
                  <a:gd name="connsiteY30" fmla="*/ 28728 h 70862"/>
                  <a:gd name="connsiteX31" fmla="*/ 17253 w 116296"/>
                  <a:gd name="connsiteY31" fmla="*/ 12768 h 70862"/>
                  <a:gd name="connsiteX32" fmla="*/ 51758 w 116296"/>
                  <a:gd name="connsiteY32" fmla="*/ 12768 h 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6296" h="70862">
                    <a:moveTo>
                      <a:pt x="4473" y="5746"/>
                    </a:moveTo>
                    <a:lnTo>
                      <a:pt x="0" y="63840"/>
                    </a:lnTo>
                    <a:cubicBezTo>
                      <a:pt x="0" y="65755"/>
                      <a:pt x="639" y="67032"/>
                      <a:pt x="1917" y="68947"/>
                    </a:cubicBezTo>
                    <a:cubicBezTo>
                      <a:pt x="3195" y="70224"/>
                      <a:pt x="5111" y="70862"/>
                      <a:pt x="6390" y="70862"/>
                    </a:cubicBezTo>
                    <a:lnTo>
                      <a:pt x="109907" y="70862"/>
                    </a:lnTo>
                    <a:cubicBezTo>
                      <a:pt x="111824" y="70862"/>
                      <a:pt x="113102" y="70224"/>
                      <a:pt x="114380" y="68947"/>
                    </a:cubicBezTo>
                    <a:cubicBezTo>
                      <a:pt x="115658" y="67670"/>
                      <a:pt x="116297" y="65755"/>
                      <a:pt x="116297" y="63840"/>
                    </a:cubicBezTo>
                    <a:lnTo>
                      <a:pt x="111824" y="5746"/>
                    </a:lnTo>
                    <a:cubicBezTo>
                      <a:pt x="111824" y="2554"/>
                      <a:pt x="108629" y="0"/>
                      <a:pt x="105434" y="0"/>
                    </a:cubicBezTo>
                    <a:lnTo>
                      <a:pt x="11501" y="0"/>
                    </a:lnTo>
                    <a:cubicBezTo>
                      <a:pt x="7668" y="0"/>
                      <a:pt x="5111" y="2554"/>
                      <a:pt x="4473" y="5746"/>
                    </a:cubicBezTo>
                    <a:close/>
                    <a:moveTo>
                      <a:pt x="14696" y="41496"/>
                    </a:moveTo>
                    <a:lnTo>
                      <a:pt x="45368" y="41496"/>
                    </a:lnTo>
                    <a:cubicBezTo>
                      <a:pt x="47925" y="41496"/>
                      <a:pt x="50481" y="39581"/>
                      <a:pt x="51119" y="37027"/>
                    </a:cubicBezTo>
                    <a:lnTo>
                      <a:pt x="51119" y="58094"/>
                    </a:lnTo>
                    <a:lnTo>
                      <a:pt x="12780" y="58094"/>
                    </a:lnTo>
                    <a:lnTo>
                      <a:pt x="14696" y="41496"/>
                    </a:lnTo>
                    <a:close/>
                    <a:moveTo>
                      <a:pt x="64538" y="58094"/>
                    </a:moveTo>
                    <a:lnTo>
                      <a:pt x="64538" y="41496"/>
                    </a:lnTo>
                    <a:lnTo>
                      <a:pt x="101600" y="41496"/>
                    </a:lnTo>
                    <a:lnTo>
                      <a:pt x="102878" y="58094"/>
                    </a:lnTo>
                    <a:lnTo>
                      <a:pt x="64538" y="58094"/>
                    </a:lnTo>
                    <a:close/>
                    <a:moveTo>
                      <a:pt x="100322" y="28728"/>
                    </a:moveTo>
                    <a:lnTo>
                      <a:pt x="64538" y="28728"/>
                    </a:lnTo>
                    <a:lnTo>
                      <a:pt x="64538" y="12130"/>
                    </a:lnTo>
                    <a:lnTo>
                      <a:pt x="99044" y="12130"/>
                    </a:lnTo>
                    <a:lnTo>
                      <a:pt x="100322" y="28728"/>
                    </a:lnTo>
                    <a:close/>
                    <a:moveTo>
                      <a:pt x="51758" y="12768"/>
                    </a:moveTo>
                    <a:lnTo>
                      <a:pt x="51758" y="33197"/>
                    </a:lnTo>
                    <a:cubicBezTo>
                      <a:pt x="51119" y="30643"/>
                      <a:pt x="48563" y="28728"/>
                      <a:pt x="46007" y="28728"/>
                    </a:cubicBezTo>
                    <a:lnTo>
                      <a:pt x="15975" y="28728"/>
                    </a:lnTo>
                    <a:lnTo>
                      <a:pt x="17253" y="12768"/>
                    </a:lnTo>
                    <a:lnTo>
                      <a:pt x="51758"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88" name="Graphic 4">
                <a:extLst>
                  <a:ext uri="{FF2B5EF4-FFF2-40B4-BE49-F238E27FC236}">
                    <a16:creationId xmlns:a16="http://schemas.microsoft.com/office/drawing/2014/main" id="{0F544183-5759-4DDF-AE39-9B7ACF0FB4E2}"/>
                  </a:ext>
                </a:extLst>
              </p:cNvPr>
              <p:cNvSpPr/>
              <p:nvPr/>
            </p:nvSpPr>
            <p:spPr>
              <a:xfrm>
                <a:off x="7014873" y="3946004"/>
                <a:ext cx="26935" cy="14780"/>
              </a:xfrm>
              <a:custGeom>
                <a:avLst/>
                <a:gdLst>
                  <a:gd name="connsiteX0" fmla="*/ 21086 w 26935"/>
                  <a:gd name="connsiteY0" fmla="*/ 2013 h 14780"/>
                  <a:gd name="connsiteX1" fmla="*/ 7029 w 26935"/>
                  <a:gd name="connsiteY1" fmla="*/ 98 h 14780"/>
                  <a:gd name="connsiteX2" fmla="*/ 0 w 26935"/>
                  <a:gd name="connsiteY2" fmla="*/ 5843 h 14780"/>
                  <a:gd name="connsiteX3" fmla="*/ 5750 w 26935"/>
                  <a:gd name="connsiteY3" fmla="*/ 12866 h 14780"/>
                  <a:gd name="connsiteX4" fmla="*/ 19809 w 26935"/>
                  <a:gd name="connsiteY4" fmla="*/ 14781 h 14780"/>
                  <a:gd name="connsiteX5" fmla="*/ 20447 w 26935"/>
                  <a:gd name="connsiteY5" fmla="*/ 14781 h 14780"/>
                  <a:gd name="connsiteX6" fmla="*/ 26837 w 26935"/>
                  <a:gd name="connsiteY6" fmla="*/ 9035 h 14780"/>
                  <a:gd name="connsiteX7" fmla="*/ 21086 w 26935"/>
                  <a:gd name="connsiteY7" fmla="*/ 2013 h 14780"/>
                  <a:gd name="connsiteX8" fmla="*/ 21086 w 26935"/>
                  <a:gd name="connsiteY8" fmla="*/ 2013 h 1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5" h="14780">
                    <a:moveTo>
                      <a:pt x="21086" y="2013"/>
                    </a:moveTo>
                    <a:lnTo>
                      <a:pt x="7029" y="98"/>
                    </a:lnTo>
                    <a:cubicBezTo>
                      <a:pt x="3195" y="-541"/>
                      <a:pt x="0" y="2013"/>
                      <a:pt x="0" y="5843"/>
                    </a:cubicBezTo>
                    <a:cubicBezTo>
                      <a:pt x="0" y="9674"/>
                      <a:pt x="1917" y="12866"/>
                      <a:pt x="5750" y="12866"/>
                    </a:cubicBezTo>
                    <a:lnTo>
                      <a:pt x="19809" y="14781"/>
                    </a:lnTo>
                    <a:lnTo>
                      <a:pt x="20447" y="14781"/>
                    </a:lnTo>
                    <a:cubicBezTo>
                      <a:pt x="23642" y="14781"/>
                      <a:pt x="26199" y="12227"/>
                      <a:pt x="26837" y="9035"/>
                    </a:cubicBezTo>
                    <a:cubicBezTo>
                      <a:pt x="27476" y="5843"/>
                      <a:pt x="24920" y="2651"/>
                      <a:pt x="21086" y="2013"/>
                    </a:cubicBezTo>
                    <a:cubicBezTo>
                      <a:pt x="21086" y="2013"/>
                      <a:pt x="21086" y="2013"/>
                      <a:pt x="21086" y="2013"/>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89" name="Graphic 4">
                <a:extLst>
                  <a:ext uri="{FF2B5EF4-FFF2-40B4-BE49-F238E27FC236}">
                    <a16:creationId xmlns:a16="http://schemas.microsoft.com/office/drawing/2014/main" id="{139C7189-E405-4248-9C0B-78FDF52C4C04}"/>
                  </a:ext>
                </a:extLst>
              </p:cNvPr>
              <p:cNvSpPr/>
              <p:nvPr/>
            </p:nvSpPr>
            <p:spPr>
              <a:xfrm>
                <a:off x="6917413" y="3931958"/>
                <a:ext cx="27170" cy="14781"/>
              </a:xfrm>
              <a:custGeom>
                <a:avLst/>
                <a:gdLst>
                  <a:gd name="connsiteX0" fmla="*/ 5445 w 27170"/>
                  <a:gd name="connsiteY0" fmla="*/ 12866 h 14781"/>
                  <a:gd name="connsiteX1" fmla="*/ 19502 w 27170"/>
                  <a:gd name="connsiteY1" fmla="*/ 14782 h 14781"/>
                  <a:gd name="connsiteX2" fmla="*/ 20141 w 27170"/>
                  <a:gd name="connsiteY2" fmla="*/ 14782 h 14781"/>
                  <a:gd name="connsiteX3" fmla="*/ 27170 w 27170"/>
                  <a:gd name="connsiteY3" fmla="*/ 9036 h 14781"/>
                  <a:gd name="connsiteX4" fmla="*/ 21419 w 27170"/>
                  <a:gd name="connsiteY4" fmla="*/ 2014 h 14781"/>
                  <a:gd name="connsiteX5" fmla="*/ 21419 w 27170"/>
                  <a:gd name="connsiteY5" fmla="*/ 2014 h 14781"/>
                  <a:gd name="connsiteX6" fmla="*/ 7361 w 27170"/>
                  <a:gd name="connsiteY6" fmla="*/ 98 h 14781"/>
                  <a:gd name="connsiteX7" fmla="*/ 332 w 27170"/>
                  <a:gd name="connsiteY7" fmla="*/ 5206 h 14781"/>
                  <a:gd name="connsiteX8" fmla="*/ 5445 w 27170"/>
                  <a:gd name="connsiteY8" fmla="*/ 12866 h 14781"/>
                  <a:gd name="connsiteX9" fmla="*/ 5445 w 27170"/>
                  <a:gd name="connsiteY9" fmla="*/ 12866 h 1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70" h="14781">
                    <a:moveTo>
                      <a:pt x="5445" y="12866"/>
                    </a:moveTo>
                    <a:lnTo>
                      <a:pt x="19502" y="14782"/>
                    </a:lnTo>
                    <a:lnTo>
                      <a:pt x="20141" y="14782"/>
                    </a:lnTo>
                    <a:cubicBezTo>
                      <a:pt x="23976" y="14782"/>
                      <a:pt x="26531" y="12228"/>
                      <a:pt x="27170" y="9036"/>
                    </a:cubicBezTo>
                    <a:cubicBezTo>
                      <a:pt x="27170" y="5206"/>
                      <a:pt x="24614" y="2652"/>
                      <a:pt x="21419" y="2014"/>
                    </a:cubicBezTo>
                    <a:lnTo>
                      <a:pt x="21419" y="2014"/>
                    </a:lnTo>
                    <a:lnTo>
                      <a:pt x="7361" y="98"/>
                    </a:lnTo>
                    <a:cubicBezTo>
                      <a:pt x="4166" y="-540"/>
                      <a:pt x="332" y="2014"/>
                      <a:pt x="332" y="5206"/>
                    </a:cubicBezTo>
                    <a:cubicBezTo>
                      <a:pt x="-945" y="9036"/>
                      <a:pt x="1611" y="12228"/>
                      <a:pt x="5445" y="12866"/>
                    </a:cubicBezTo>
                    <a:cubicBezTo>
                      <a:pt x="4806" y="12866"/>
                      <a:pt x="4806" y="12866"/>
                      <a:pt x="5445" y="128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90" name="Graphic 4">
                <a:extLst>
                  <a:ext uri="{FF2B5EF4-FFF2-40B4-BE49-F238E27FC236}">
                    <a16:creationId xmlns:a16="http://schemas.microsoft.com/office/drawing/2014/main" id="{380D99F5-527A-483A-8C5F-80DEF7C79AE5}"/>
                  </a:ext>
                </a:extLst>
              </p:cNvPr>
              <p:cNvSpPr/>
              <p:nvPr/>
            </p:nvSpPr>
            <p:spPr>
              <a:xfrm>
                <a:off x="6998422" y="3973716"/>
                <a:ext cx="20760" cy="24095"/>
              </a:xfrm>
              <a:custGeom>
                <a:avLst/>
                <a:gdLst>
                  <a:gd name="connsiteX0" fmla="*/ 11339 w 20760"/>
                  <a:gd name="connsiteY0" fmla="*/ 2390 h 24095"/>
                  <a:gd name="connsiteX1" fmla="*/ 2393 w 20760"/>
                  <a:gd name="connsiteY1" fmla="*/ 1114 h 24095"/>
                  <a:gd name="connsiteX2" fmla="*/ 1115 w 20760"/>
                  <a:gd name="connsiteY2" fmla="*/ 10051 h 24095"/>
                  <a:gd name="connsiteX3" fmla="*/ 1115 w 20760"/>
                  <a:gd name="connsiteY3" fmla="*/ 10051 h 24095"/>
                  <a:gd name="connsiteX4" fmla="*/ 9421 w 20760"/>
                  <a:gd name="connsiteY4" fmla="*/ 21542 h 24095"/>
                  <a:gd name="connsiteX5" fmla="*/ 14534 w 20760"/>
                  <a:gd name="connsiteY5" fmla="*/ 24096 h 24095"/>
                  <a:gd name="connsiteX6" fmla="*/ 18367 w 20760"/>
                  <a:gd name="connsiteY6" fmla="*/ 22819 h 24095"/>
                  <a:gd name="connsiteX7" fmla="*/ 19646 w 20760"/>
                  <a:gd name="connsiteY7" fmla="*/ 13882 h 24095"/>
                  <a:gd name="connsiteX8" fmla="*/ 11339 w 20760"/>
                  <a:gd name="connsiteY8" fmla="*/ 2390 h 2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60" h="24095">
                    <a:moveTo>
                      <a:pt x="11339" y="2390"/>
                    </a:moveTo>
                    <a:cubicBezTo>
                      <a:pt x="9421" y="-163"/>
                      <a:pt x="4949" y="-802"/>
                      <a:pt x="2393" y="1114"/>
                    </a:cubicBezTo>
                    <a:cubicBezTo>
                      <a:pt x="-164" y="3029"/>
                      <a:pt x="-802" y="7498"/>
                      <a:pt x="1115" y="10051"/>
                    </a:cubicBezTo>
                    <a:cubicBezTo>
                      <a:pt x="1115" y="10051"/>
                      <a:pt x="1115" y="10051"/>
                      <a:pt x="1115" y="10051"/>
                    </a:cubicBezTo>
                    <a:lnTo>
                      <a:pt x="9421" y="21542"/>
                    </a:lnTo>
                    <a:cubicBezTo>
                      <a:pt x="10700" y="23458"/>
                      <a:pt x="12616" y="24096"/>
                      <a:pt x="14534" y="24096"/>
                    </a:cubicBezTo>
                    <a:cubicBezTo>
                      <a:pt x="15811" y="24096"/>
                      <a:pt x="17090" y="23458"/>
                      <a:pt x="18367" y="22819"/>
                    </a:cubicBezTo>
                    <a:cubicBezTo>
                      <a:pt x="20924" y="20904"/>
                      <a:pt x="21562" y="16435"/>
                      <a:pt x="19646" y="13882"/>
                    </a:cubicBezTo>
                    <a:lnTo>
                      <a:pt x="11339"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91" name="Graphic 4">
                <a:extLst>
                  <a:ext uri="{FF2B5EF4-FFF2-40B4-BE49-F238E27FC236}">
                    <a16:creationId xmlns:a16="http://schemas.microsoft.com/office/drawing/2014/main" id="{2B62FF07-DF66-49BD-85BB-0607F758DD00}"/>
                  </a:ext>
                </a:extLst>
              </p:cNvPr>
              <p:cNvSpPr/>
              <p:nvPr/>
            </p:nvSpPr>
            <p:spPr>
              <a:xfrm>
                <a:off x="6938996" y="3894681"/>
                <a:ext cx="20759" cy="23969"/>
              </a:xfrm>
              <a:custGeom>
                <a:avLst/>
                <a:gdLst>
                  <a:gd name="connsiteX0" fmla="*/ 9422 w 20759"/>
                  <a:gd name="connsiteY0" fmla="*/ 21416 h 23969"/>
                  <a:gd name="connsiteX1" fmla="*/ 14533 w 20759"/>
                  <a:gd name="connsiteY1" fmla="*/ 23970 h 23969"/>
                  <a:gd name="connsiteX2" fmla="*/ 18368 w 20759"/>
                  <a:gd name="connsiteY2" fmla="*/ 22693 h 23969"/>
                  <a:gd name="connsiteX3" fmla="*/ 19645 w 20759"/>
                  <a:gd name="connsiteY3" fmla="*/ 13755 h 23969"/>
                  <a:gd name="connsiteX4" fmla="*/ 19645 w 20759"/>
                  <a:gd name="connsiteY4" fmla="*/ 13755 h 23969"/>
                  <a:gd name="connsiteX5" fmla="*/ 11338 w 20759"/>
                  <a:gd name="connsiteY5" fmla="*/ 2264 h 23969"/>
                  <a:gd name="connsiteX6" fmla="*/ 2393 w 20759"/>
                  <a:gd name="connsiteY6" fmla="*/ 1626 h 23969"/>
                  <a:gd name="connsiteX7" fmla="*/ 1114 w 20759"/>
                  <a:gd name="connsiteY7" fmla="*/ 9925 h 23969"/>
                  <a:gd name="connsiteX8" fmla="*/ 9422 w 20759"/>
                  <a:gd name="connsiteY8" fmla="*/ 21416 h 2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59" h="23969">
                    <a:moveTo>
                      <a:pt x="9422" y="21416"/>
                    </a:moveTo>
                    <a:cubicBezTo>
                      <a:pt x="10699" y="23331"/>
                      <a:pt x="12616" y="23970"/>
                      <a:pt x="14533" y="23970"/>
                    </a:cubicBezTo>
                    <a:cubicBezTo>
                      <a:pt x="15811" y="23970"/>
                      <a:pt x="17089" y="23331"/>
                      <a:pt x="18368" y="22693"/>
                    </a:cubicBezTo>
                    <a:cubicBezTo>
                      <a:pt x="20923" y="20778"/>
                      <a:pt x="21563" y="16309"/>
                      <a:pt x="19645" y="13755"/>
                    </a:cubicBezTo>
                    <a:lnTo>
                      <a:pt x="19645" y="13755"/>
                    </a:lnTo>
                    <a:lnTo>
                      <a:pt x="11338" y="2264"/>
                    </a:lnTo>
                    <a:cubicBezTo>
                      <a:pt x="8783" y="-289"/>
                      <a:pt x="4948" y="-928"/>
                      <a:pt x="2393" y="1626"/>
                    </a:cubicBezTo>
                    <a:cubicBezTo>
                      <a:pt x="-163" y="3541"/>
                      <a:pt x="-802" y="7371"/>
                      <a:pt x="1114" y="9925"/>
                    </a:cubicBezTo>
                    <a:lnTo>
                      <a:pt x="9422" y="2141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92" name="Graphic 4">
                <a:extLst>
                  <a:ext uri="{FF2B5EF4-FFF2-40B4-BE49-F238E27FC236}">
                    <a16:creationId xmlns:a16="http://schemas.microsoft.com/office/drawing/2014/main" id="{E1F8C7DA-63A8-42B0-808A-DFD4E3EF9B29}"/>
                  </a:ext>
                </a:extLst>
              </p:cNvPr>
              <p:cNvSpPr/>
              <p:nvPr/>
            </p:nvSpPr>
            <p:spPr>
              <a:xfrm>
                <a:off x="6978990" y="3884078"/>
                <a:ext cx="14255" cy="26911"/>
              </a:xfrm>
              <a:custGeom>
                <a:avLst/>
                <a:gdLst>
                  <a:gd name="connsiteX0" fmla="*/ 5211 w 14255"/>
                  <a:gd name="connsiteY0" fmla="*/ 26911 h 26911"/>
                  <a:gd name="connsiteX1" fmla="*/ 5850 w 14255"/>
                  <a:gd name="connsiteY1" fmla="*/ 26911 h 26911"/>
                  <a:gd name="connsiteX2" fmla="*/ 12240 w 14255"/>
                  <a:gd name="connsiteY2" fmla="*/ 21166 h 26911"/>
                  <a:gd name="connsiteX3" fmla="*/ 14157 w 14255"/>
                  <a:gd name="connsiteY3" fmla="*/ 7121 h 26911"/>
                  <a:gd name="connsiteX4" fmla="*/ 9045 w 14255"/>
                  <a:gd name="connsiteY4" fmla="*/ 98 h 26911"/>
                  <a:gd name="connsiteX5" fmla="*/ 2016 w 14255"/>
                  <a:gd name="connsiteY5" fmla="*/ 5206 h 26911"/>
                  <a:gd name="connsiteX6" fmla="*/ 99 w 14255"/>
                  <a:gd name="connsiteY6" fmla="*/ 19250 h 26911"/>
                  <a:gd name="connsiteX7" fmla="*/ 5211 w 14255"/>
                  <a:gd name="connsiteY7" fmla="*/ 26911 h 2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 h="26911">
                    <a:moveTo>
                      <a:pt x="5211" y="26911"/>
                    </a:moveTo>
                    <a:lnTo>
                      <a:pt x="5850" y="26911"/>
                    </a:lnTo>
                    <a:cubicBezTo>
                      <a:pt x="9045" y="26911"/>
                      <a:pt x="11601" y="24357"/>
                      <a:pt x="12240" y="21166"/>
                    </a:cubicBezTo>
                    <a:lnTo>
                      <a:pt x="14157" y="7121"/>
                    </a:lnTo>
                    <a:cubicBezTo>
                      <a:pt x="14796" y="3929"/>
                      <a:pt x="12240" y="98"/>
                      <a:pt x="9045" y="98"/>
                    </a:cubicBezTo>
                    <a:cubicBezTo>
                      <a:pt x="5850" y="-540"/>
                      <a:pt x="2016" y="2014"/>
                      <a:pt x="2016" y="5206"/>
                    </a:cubicBezTo>
                    <a:lnTo>
                      <a:pt x="99" y="19250"/>
                    </a:lnTo>
                    <a:cubicBezTo>
                      <a:pt x="-540" y="23081"/>
                      <a:pt x="2016" y="26273"/>
                      <a:pt x="5211" y="26911"/>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93" name="Graphic 4">
                <a:extLst>
                  <a:ext uri="{FF2B5EF4-FFF2-40B4-BE49-F238E27FC236}">
                    <a16:creationId xmlns:a16="http://schemas.microsoft.com/office/drawing/2014/main" id="{CB801B5C-A46B-4303-BA03-D9DF60DD524E}"/>
                  </a:ext>
                </a:extLst>
              </p:cNvPr>
              <p:cNvSpPr/>
              <p:nvPr/>
            </p:nvSpPr>
            <p:spPr>
              <a:xfrm>
                <a:off x="7006090" y="3906046"/>
                <a:ext cx="23954" cy="20903"/>
              </a:xfrm>
              <a:custGeom>
                <a:avLst/>
                <a:gdLst>
                  <a:gd name="connsiteX0" fmla="*/ 6865 w 23954"/>
                  <a:gd name="connsiteY0" fmla="*/ 20904 h 20903"/>
                  <a:gd name="connsiteX1" fmla="*/ 10699 w 23954"/>
                  <a:gd name="connsiteY1" fmla="*/ 19627 h 20903"/>
                  <a:gd name="connsiteX2" fmla="*/ 21563 w 23954"/>
                  <a:gd name="connsiteY2" fmla="*/ 11328 h 20903"/>
                  <a:gd name="connsiteX3" fmla="*/ 22840 w 23954"/>
                  <a:gd name="connsiteY3" fmla="*/ 2390 h 20903"/>
                  <a:gd name="connsiteX4" fmla="*/ 13894 w 23954"/>
                  <a:gd name="connsiteY4" fmla="*/ 1114 h 20903"/>
                  <a:gd name="connsiteX5" fmla="*/ 2393 w 23954"/>
                  <a:gd name="connsiteY5" fmla="*/ 9413 h 20903"/>
                  <a:gd name="connsiteX6" fmla="*/ 1114 w 23954"/>
                  <a:gd name="connsiteY6" fmla="*/ 18350 h 20903"/>
                  <a:gd name="connsiteX7" fmla="*/ 6865 w 23954"/>
                  <a:gd name="connsiteY7" fmla="*/ 20904 h 2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54" h="20903">
                    <a:moveTo>
                      <a:pt x="6865" y="20904"/>
                    </a:moveTo>
                    <a:cubicBezTo>
                      <a:pt x="8143" y="20904"/>
                      <a:pt x="9422" y="20266"/>
                      <a:pt x="10699" y="19627"/>
                    </a:cubicBezTo>
                    <a:lnTo>
                      <a:pt x="21563" y="11328"/>
                    </a:lnTo>
                    <a:cubicBezTo>
                      <a:pt x="24118" y="9413"/>
                      <a:pt x="24758" y="4944"/>
                      <a:pt x="22840" y="2390"/>
                    </a:cubicBezTo>
                    <a:cubicBezTo>
                      <a:pt x="20923" y="-163"/>
                      <a:pt x="16450" y="-802"/>
                      <a:pt x="13894" y="1114"/>
                    </a:cubicBezTo>
                    <a:lnTo>
                      <a:pt x="2393" y="9413"/>
                    </a:lnTo>
                    <a:cubicBezTo>
                      <a:pt x="-163" y="11328"/>
                      <a:pt x="-802" y="15797"/>
                      <a:pt x="1114" y="18350"/>
                    </a:cubicBezTo>
                    <a:cubicBezTo>
                      <a:pt x="3032" y="20266"/>
                      <a:pt x="4948" y="20904"/>
                      <a:pt x="6865" y="2090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94" name="Graphic 4">
                <a:extLst>
                  <a:ext uri="{FF2B5EF4-FFF2-40B4-BE49-F238E27FC236}">
                    <a16:creationId xmlns:a16="http://schemas.microsoft.com/office/drawing/2014/main" id="{F95CFB97-B5C3-4F27-B072-859BA53368B8}"/>
                  </a:ext>
                </a:extLst>
              </p:cNvPr>
              <p:cNvSpPr/>
              <p:nvPr/>
            </p:nvSpPr>
            <p:spPr>
              <a:xfrm>
                <a:off x="6947139" y="3912245"/>
                <a:ext cx="64560" cy="61946"/>
              </a:xfrm>
              <a:custGeom>
                <a:avLst/>
                <a:gdLst>
                  <a:gd name="connsiteX0" fmla="*/ 64539 w 64560"/>
                  <a:gd name="connsiteY0" fmla="*/ 33857 h 61946"/>
                  <a:gd name="connsiteX1" fmla="*/ 33867 w 64560"/>
                  <a:gd name="connsiteY1" fmla="*/ 22 h 61946"/>
                  <a:gd name="connsiteX2" fmla="*/ 0 w 64560"/>
                  <a:gd name="connsiteY2" fmla="*/ 30665 h 61946"/>
                  <a:gd name="connsiteX3" fmla="*/ 0 w 64560"/>
                  <a:gd name="connsiteY3" fmla="*/ 33857 h 61946"/>
                  <a:gd name="connsiteX4" fmla="*/ 640 w 64560"/>
                  <a:gd name="connsiteY4" fmla="*/ 38964 h 61946"/>
                  <a:gd name="connsiteX5" fmla="*/ 8307 w 64560"/>
                  <a:gd name="connsiteY5" fmla="*/ 44071 h 61946"/>
                  <a:gd name="connsiteX6" fmla="*/ 13419 w 64560"/>
                  <a:gd name="connsiteY6" fmla="*/ 36411 h 61946"/>
                  <a:gd name="connsiteX7" fmla="*/ 13419 w 64560"/>
                  <a:gd name="connsiteY7" fmla="*/ 33219 h 61946"/>
                  <a:gd name="connsiteX8" fmla="*/ 33228 w 64560"/>
                  <a:gd name="connsiteY8" fmla="*/ 13428 h 61946"/>
                  <a:gd name="connsiteX9" fmla="*/ 53037 w 64560"/>
                  <a:gd name="connsiteY9" fmla="*/ 33219 h 61946"/>
                  <a:gd name="connsiteX10" fmla="*/ 43452 w 64560"/>
                  <a:gd name="connsiteY10" fmla="*/ 49817 h 61946"/>
                  <a:gd name="connsiteX11" fmla="*/ 41535 w 64560"/>
                  <a:gd name="connsiteY11" fmla="*/ 58755 h 61946"/>
                  <a:gd name="connsiteX12" fmla="*/ 46647 w 64560"/>
                  <a:gd name="connsiteY12" fmla="*/ 61947 h 61946"/>
                  <a:gd name="connsiteX13" fmla="*/ 49842 w 64560"/>
                  <a:gd name="connsiteY13" fmla="*/ 60670 h 61946"/>
                  <a:gd name="connsiteX14" fmla="*/ 64539 w 64560"/>
                  <a:gd name="connsiteY14" fmla="*/ 33857 h 61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60" h="61946">
                    <a:moveTo>
                      <a:pt x="64539" y="33857"/>
                    </a:moveTo>
                    <a:cubicBezTo>
                      <a:pt x="65178" y="15982"/>
                      <a:pt x="51759" y="660"/>
                      <a:pt x="33867" y="22"/>
                    </a:cubicBezTo>
                    <a:cubicBezTo>
                      <a:pt x="15975" y="-617"/>
                      <a:pt x="640" y="12790"/>
                      <a:pt x="0" y="30665"/>
                    </a:cubicBezTo>
                    <a:cubicBezTo>
                      <a:pt x="0" y="31303"/>
                      <a:pt x="0" y="32580"/>
                      <a:pt x="0" y="33857"/>
                    </a:cubicBezTo>
                    <a:cubicBezTo>
                      <a:pt x="0" y="35772"/>
                      <a:pt x="0" y="37687"/>
                      <a:pt x="640" y="38964"/>
                    </a:cubicBezTo>
                    <a:cubicBezTo>
                      <a:pt x="1278" y="42156"/>
                      <a:pt x="4473" y="44710"/>
                      <a:pt x="8307" y="44071"/>
                    </a:cubicBezTo>
                    <a:cubicBezTo>
                      <a:pt x="11502" y="43433"/>
                      <a:pt x="14058" y="40241"/>
                      <a:pt x="13419" y="36411"/>
                    </a:cubicBezTo>
                    <a:cubicBezTo>
                      <a:pt x="13419" y="35134"/>
                      <a:pt x="13419" y="34495"/>
                      <a:pt x="13419" y="33219"/>
                    </a:cubicBezTo>
                    <a:cubicBezTo>
                      <a:pt x="13419" y="22366"/>
                      <a:pt x="22365" y="13428"/>
                      <a:pt x="33228" y="13428"/>
                    </a:cubicBezTo>
                    <a:cubicBezTo>
                      <a:pt x="44091" y="13428"/>
                      <a:pt x="53037" y="22366"/>
                      <a:pt x="53037" y="33219"/>
                    </a:cubicBezTo>
                    <a:cubicBezTo>
                      <a:pt x="53037" y="40241"/>
                      <a:pt x="49203" y="46625"/>
                      <a:pt x="43452" y="49817"/>
                    </a:cubicBezTo>
                    <a:cubicBezTo>
                      <a:pt x="40257" y="51732"/>
                      <a:pt x="39618" y="55563"/>
                      <a:pt x="41535" y="58755"/>
                    </a:cubicBezTo>
                    <a:cubicBezTo>
                      <a:pt x="42813" y="60670"/>
                      <a:pt x="44730" y="61947"/>
                      <a:pt x="46647" y="61947"/>
                    </a:cubicBezTo>
                    <a:cubicBezTo>
                      <a:pt x="47925" y="61947"/>
                      <a:pt x="49203" y="61308"/>
                      <a:pt x="49842" y="60670"/>
                    </a:cubicBezTo>
                    <a:cubicBezTo>
                      <a:pt x="58788" y="55563"/>
                      <a:pt x="64539" y="45348"/>
                      <a:pt x="64539" y="33857"/>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82" name="Graphic 4">
              <a:extLst>
                <a:ext uri="{FF2B5EF4-FFF2-40B4-BE49-F238E27FC236}">
                  <a16:creationId xmlns:a16="http://schemas.microsoft.com/office/drawing/2014/main" id="{E5BCC26E-C3B9-4E12-9D49-846A46BDE807}"/>
                </a:ext>
              </a:extLst>
            </p:cNvPr>
            <p:cNvGrpSpPr>
              <a:grpSpLocks noChangeAspect="1"/>
            </p:cNvGrpSpPr>
            <p:nvPr/>
          </p:nvGrpSpPr>
          <p:grpSpPr>
            <a:xfrm>
              <a:off x="12353257" y="767203"/>
              <a:ext cx="39320" cy="34021"/>
              <a:chOff x="10991969" y="1476777"/>
              <a:chExt cx="246258" cy="213863"/>
            </a:xfrm>
            <a:solidFill>
              <a:schemeClr val="bg1"/>
            </a:solidFill>
            <a:effectLst/>
          </p:grpSpPr>
          <p:sp>
            <p:nvSpPr>
              <p:cNvPr id="84" name="Graphic 4">
                <a:extLst>
                  <a:ext uri="{FF2B5EF4-FFF2-40B4-BE49-F238E27FC236}">
                    <a16:creationId xmlns:a16="http://schemas.microsoft.com/office/drawing/2014/main" id="{945EF0FF-0C5B-4662-90EF-E6E132A5FCAF}"/>
                  </a:ext>
                </a:extLst>
              </p:cNvPr>
              <p:cNvSpPr/>
              <p:nvPr/>
            </p:nvSpPr>
            <p:spPr>
              <a:xfrm>
                <a:off x="11045006" y="1530403"/>
                <a:ext cx="145051" cy="130233"/>
              </a:xfrm>
              <a:custGeom>
                <a:avLst/>
                <a:gdLst>
                  <a:gd name="connsiteX0" fmla="*/ 32589 w 145051"/>
                  <a:gd name="connsiteY0" fmla="*/ 5107 h 130233"/>
                  <a:gd name="connsiteX1" fmla="*/ 32589 w 145051"/>
                  <a:gd name="connsiteY1" fmla="*/ 46603 h 130233"/>
                  <a:gd name="connsiteX2" fmla="*/ 37701 w 145051"/>
                  <a:gd name="connsiteY2" fmla="*/ 51710 h 130233"/>
                  <a:gd name="connsiteX3" fmla="*/ 48563 w 145051"/>
                  <a:gd name="connsiteY3" fmla="*/ 51710 h 130233"/>
                  <a:gd name="connsiteX4" fmla="*/ 48563 w 145051"/>
                  <a:gd name="connsiteY4" fmla="*/ 54264 h 130233"/>
                  <a:gd name="connsiteX5" fmla="*/ 5112 w 145051"/>
                  <a:gd name="connsiteY5" fmla="*/ 54264 h 130233"/>
                  <a:gd name="connsiteX6" fmla="*/ 0 w 145051"/>
                  <a:gd name="connsiteY6" fmla="*/ 59371 h 130233"/>
                  <a:gd name="connsiteX7" fmla="*/ 5112 w 145051"/>
                  <a:gd name="connsiteY7" fmla="*/ 64478 h 130233"/>
                  <a:gd name="connsiteX8" fmla="*/ 5112 w 145051"/>
                  <a:gd name="connsiteY8" fmla="*/ 64478 h 130233"/>
                  <a:gd name="connsiteX9" fmla="*/ 12141 w 145051"/>
                  <a:gd name="connsiteY9" fmla="*/ 64478 h 130233"/>
                  <a:gd name="connsiteX10" fmla="*/ 12141 w 145051"/>
                  <a:gd name="connsiteY10" fmla="*/ 123849 h 130233"/>
                  <a:gd name="connsiteX11" fmla="*/ 17253 w 145051"/>
                  <a:gd name="connsiteY11" fmla="*/ 128956 h 130233"/>
                  <a:gd name="connsiteX12" fmla="*/ 22365 w 145051"/>
                  <a:gd name="connsiteY12" fmla="*/ 123849 h 130233"/>
                  <a:gd name="connsiteX13" fmla="*/ 22365 w 145051"/>
                  <a:gd name="connsiteY13" fmla="*/ 64478 h 130233"/>
                  <a:gd name="connsiteX14" fmla="*/ 49842 w 145051"/>
                  <a:gd name="connsiteY14" fmla="*/ 64478 h 130233"/>
                  <a:gd name="connsiteX15" fmla="*/ 60066 w 145051"/>
                  <a:gd name="connsiteY15" fmla="*/ 71501 h 130233"/>
                  <a:gd name="connsiteX16" fmla="*/ 61982 w 145051"/>
                  <a:gd name="connsiteY16" fmla="*/ 71501 h 130233"/>
                  <a:gd name="connsiteX17" fmla="*/ 61982 w 145051"/>
                  <a:gd name="connsiteY17" fmla="*/ 72139 h 130233"/>
                  <a:gd name="connsiteX18" fmla="*/ 48563 w 145051"/>
                  <a:gd name="connsiteY18" fmla="*/ 88099 h 130233"/>
                  <a:gd name="connsiteX19" fmla="*/ 48563 w 145051"/>
                  <a:gd name="connsiteY19" fmla="*/ 89376 h 130233"/>
                  <a:gd name="connsiteX20" fmla="*/ 53676 w 145051"/>
                  <a:gd name="connsiteY20" fmla="*/ 94483 h 130233"/>
                  <a:gd name="connsiteX21" fmla="*/ 65817 w 145051"/>
                  <a:gd name="connsiteY21" fmla="*/ 94483 h 130233"/>
                  <a:gd name="connsiteX22" fmla="*/ 65817 w 145051"/>
                  <a:gd name="connsiteY22" fmla="*/ 111081 h 130233"/>
                  <a:gd name="connsiteX23" fmla="*/ 51119 w 145051"/>
                  <a:gd name="connsiteY23" fmla="*/ 117465 h 130233"/>
                  <a:gd name="connsiteX24" fmla="*/ 48563 w 145051"/>
                  <a:gd name="connsiteY24" fmla="*/ 121934 h 130233"/>
                  <a:gd name="connsiteX25" fmla="*/ 48563 w 145051"/>
                  <a:gd name="connsiteY25" fmla="*/ 125126 h 130233"/>
                  <a:gd name="connsiteX26" fmla="*/ 53037 w 145051"/>
                  <a:gd name="connsiteY26" fmla="*/ 130233 h 130233"/>
                  <a:gd name="connsiteX27" fmla="*/ 53037 w 145051"/>
                  <a:gd name="connsiteY27" fmla="*/ 130233 h 130233"/>
                  <a:gd name="connsiteX28" fmla="*/ 53037 w 145051"/>
                  <a:gd name="connsiteY28" fmla="*/ 130233 h 130233"/>
                  <a:gd name="connsiteX29" fmla="*/ 58148 w 145051"/>
                  <a:gd name="connsiteY29" fmla="*/ 125764 h 130233"/>
                  <a:gd name="connsiteX30" fmla="*/ 58148 w 145051"/>
                  <a:gd name="connsiteY30" fmla="*/ 125126 h 130233"/>
                  <a:gd name="connsiteX31" fmla="*/ 65817 w 145051"/>
                  <a:gd name="connsiteY31" fmla="*/ 121296 h 130233"/>
                  <a:gd name="connsiteX32" fmla="*/ 65817 w 145051"/>
                  <a:gd name="connsiteY32" fmla="*/ 124488 h 130233"/>
                  <a:gd name="connsiteX33" fmla="*/ 70928 w 145051"/>
                  <a:gd name="connsiteY33" fmla="*/ 129595 h 130233"/>
                  <a:gd name="connsiteX34" fmla="*/ 76040 w 145051"/>
                  <a:gd name="connsiteY34" fmla="*/ 124488 h 130233"/>
                  <a:gd name="connsiteX35" fmla="*/ 76040 w 145051"/>
                  <a:gd name="connsiteY35" fmla="*/ 120657 h 130233"/>
                  <a:gd name="connsiteX36" fmla="*/ 83069 w 145051"/>
                  <a:gd name="connsiteY36" fmla="*/ 123849 h 130233"/>
                  <a:gd name="connsiteX37" fmla="*/ 83069 w 145051"/>
                  <a:gd name="connsiteY37" fmla="*/ 124488 h 130233"/>
                  <a:gd name="connsiteX38" fmla="*/ 88181 w 145051"/>
                  <a:gd name="connsiteY38" fmla="*/ 128956 h 130233"/>
                  <a:gd name="connsiteX39" fmla="*/ 88181 w 145051"/>
                  <a:gd name="connsiteY39" fmla="*/ 128956 h 130233"/>
                  <a:gd name="connsiteX40" fmla="*/ 92654 w 145051"/>
                  <a:gd name="connsiteY40" fmla="*/ 124488 h 130233"/>
                  <a:gd name="connsiteX41" fmla="*/ 92654 w 145051"/>
                  <a:gd name="connsiteY41" fmla="*/ 124488 h 130233"/>
                  <a:gd name="connsiteX42" fmla="*/ 92654 w 145051"/>
                  <a:gd name="connsiteY42" fmla="*/ 120657 h 130233"/>
                  <a:gd name="connsiteX43" fmla="*/ 90098 w 145051"/>
                  <a:gd name="connsiteY43" fmla="*/ 116188 h 130233"/>
                  <a:gd name="connsiteX44" fmla="*/ 76679 w 145051"/>
                  <a:gd name="connsiteY44" fmla="*/ 109804 h 130233"/>
                  <a:gd name="connsiteX45" fmla="*/ 76679 w 145051"/>
                  <a:gd name="connsiteY45" fmla="*/ 93206 h 130233"/>
                  <a:gd name="connsiteX46" fmla="*/ 88181 w 145051"/>
                  <a:gd name="connsiteY46" fmla="*/ 93206 h 130233"/>
                  <a:gd name="connsiteX47" fmla="*/ 93293 w 145051"/>
                  <a:gd name="connsiteY47" fmla="*/ 88737 h 130233"/>
                  <a:gd name="connsiteX48" fmla="*/ 93293 w 145051"/>
                  <a:gd name="connsiteY48" fmla="*/ 88737 h 130233"/>
                  <a:gd name="connsiteX49" fmla="*/ 93293 w 145051"/>
                  <a:gd name="connsiteY49" fmla="*/ 88099 h 130233"/>
                  <a:gd name="connsiteX50" fmla="*/ 80513 w 145051"/>
                  <a:gd name="connsiteY50" fmla="*/ 72777 h 130233"/>
                  <a:gd name="connsiteX51" fmla="*/ 80513 w 145051"/>
                  <a:gd name="connsiteY51" fmla="*/ 71501 h 130233"/>
                  <a:gd name="connsiteX52" fmla="*/ 82430 w 145051"/>
                  <a:gd name="connsiteY52" fmla="*/ 71501 h 130233"/>
                  <a:gd name="connsiteX53" fmla="*/ 92654 w 145051"/>
                  <a:gd name="connsiteY53" fmla="*/ 64478 h 130233"/>
                  <a:gd name="connsiteX54" fmla="*/ 120131 w 145051"/>
                  <a:gd name="connsiteY54" fmla="*/ 64478 h 130233"/>
                  <a:gd name="connsiteX55" fmla="*/ 120131 w 145051"/>
                  <a:gd name="connsiteY55" fmla="*/ 123849 h 130233"/>
                  <a:gd name="connsiteX56" fmla="*/ 125243 w 145051"/>
                  <a:gd name="connsiteY56" fmla="*/ 128956 h 130233"/>
                  <a:gd name="connsiteX57" fmla="*/ 130355 w 145051"/>
                  <a:gd name="connsiteY57" fmla="*/ 123849 h 130233"/>
                  <a:gd name="connsiteX58" fmla="*/ 130355 w 145051"/>
                  <a:gd name="connsiteY58" fmla="*/ 64478 h 130233"/>
                  <a:gd name="connsiteX59" fmla="*/ 139940 w 145051"/>
                  <a:gd name="connsiteY59" fmla="*/ 64478 h 130233"/>
                  <a:gd name="connsiteX60" fmla="*/ 145051 w 145051"/>
                  <a:gd name="connsiteY60" fmla="*/ 59371 h 130233"/>
                  <a:gd name="connsiteX61" fmla="*/ 139940 w 145051"/>
                  <a:gd name="connsiteY61" fmla="*/ 54264 h 130233"/>
                  <a:gd name="connsiteX62" fmla="*/ 93932 w 145051"/>
                  <a:gd name="connsiteY62" fmla="*/ 54264 h 130233"/>
                  <a:gd name="connsiteX63" fmla="*/ 93932 w 145051"/>
                  <a:gd name="connsiteY63" fmla="*/ 51710 h 130233"/>
                  <a:gd name="connsiteX64" fmla="*/ 102878 w 145051"/>
                  <a:gd name="connsiteY64" fmla="*/ 51710 h 130233"/>
                  <a:gd name="connsiteX65" fmla="*/ 107990 w 145051"/>
                  <a:gd name="connsiteY65" fmla="*/ 46603 h 130233"/>
                  <a:gd name="connsiteX66" fmla="*/ 107990 w 145051"/>
                  <a:gd name="connsiteY66" fmla="*/ 5107 h 130233"/>
                  <a:gd name="connsiteX67" fmla="*/ 103517 w 145051"/>
                  <a:gd name="connsiteY67" fmla="*/ 0 h 130233"/>
                  <a:gd name="connsiteX68" fmla="*/ 103517 w 145051"/>
                  <a:gd name="connsiteY68" fmla="*/ 0 h 130233"/>
                  <a:gd name="connsiteX69" fmla="*/ 41535 w 145051"/>
                  <a:gd name="connsiteY69" fmla="*/ 0 h 130233"/>
                  <a:gd name="connsiteX70" fmla="*/ 32589 w 145051"/>
                  <a:gd name="connsiteY70" fmla="*/ 5107 h 130233"/>
                  <a:gd name="connsiteX71" fmla="*/ 32589 w 145051"/>
                  <a:gd name="connsiteY71" fmla="*/ 5107 h 130233"/>
                  <a:gd name="connsiteX72" fmla="*/ 58148 w 145051"/>
                  <a:gd name="connsiteY72" fmla="*/ 83630 h 130233"/>
                  <a:gd name="connsiteX73" fmla="*/ 63261 w 145051"/>
                  <a:gd name="connsiteY73" fmla="*/ 81077 h 130233"/>
                  <a:gd name="connsiteX74" fmla="*/ 74123 w 145051"/>
                  <a:gd name="connsiteY74" fmla="*/ 81077 h 130233"/>
                  <a:gd name="connsiteX75" fmla="*/ 79235 w 145051"/>
                  <a:gd name="connsiteY75" fmla="*/ 83630 h 130233"/>
                  <a:gd name="connsiteX76" fmla="*/ 58148 w 145051"/>
                  <a:gd name="connsiteY76" fmla="*/ 83630 h 130233"/>
                  <a:gd name="connsiteX77" fmla="*/ 57509 w 145051"/>
                  <a:gd name="connsiteY77" fmla="*/ 51710 h 130233"/>
                  <a:gd name="connsiteX78" fmla="*/ 60704 w 145051"/>
                  <a:gd name="connsiteY78" fmla="*/ 51710 h 130233"/>
                  <a:gd name="connsiteX79" fmla="*/ 60704 w 145051"/>
                  <a:gd name="connsiteY79" fmla="*/ 54264 h 130233"/>
                  <a:gd name="connsiteX80" fmla="*/ 57509 w 145051"/>
                  <a:gd name="connsiteY80" fmla="*/ 54264 h 130233"/>
                  <a:gd name="connsiteX81" fmla="*/ 57509 w 145051"/>
                  <a:gd name="connsiteY81" fmla="*/ 51710 h 130233"/>
                  <a:gd name="connsiteX82" fmla="*/ 80513 w 145051"/>
                  <a:gd name="connsiteY82" fmla="*/ 42134 h 130233"/>
                  <a:gd name="connsiteX83" fmla="*/ 57509 w 145051"/>
                  <a:gd name="connsiteY83" fmla="*/ 42134 h 130233"/>
                  <a:gd name="connsiteX84" fmla="*/ 57509 w 145051"/>
                  <a:gd name="connsiteY84" fmla="*/ 37665 h 130233"/>
                  <a:gd name="connsiteX85" fmla="*/ 69650 w 145051"/>
                  <a:gd name="connsiteY85" fmla="*/ 26813 h 130233"/>
                  <a:gd name="connsiteX86" fmla="*/ 80513 w 145051"/>
                  <a:gd name="connsiteY86" fmla="*/ 37665 h 130233"/>
                  <a:gd name="connsiteX87" fmla="*/ 80513 w 145051"/>
                  <a:gd name="connsiteY87" fmla="*/ 42134 h 130233"/>
                  <a:gd name="connsiteX88" fmla="*/ 80513 w 145051"/>
                  <a:gd name="connsiteY88" fmla="*/ 54264 h 130233"/>
                  <a:gd name="connsiteX89" fmla="*/ 77318 w 145051"/>
                  <a:gd name="connsiteY89" fmla="*/ 54264 h 130233"/>
                  <a:gd name="connsiteX90" fmla="*/ 77318 w 145051"/>
                  <a:gd name="connsiteY90" fmla="*/ 51710 h 130233"/>
                  <a:gd name="connsiteX91" fmla="*/ 80513 w 145051"/>
                  <a:gd name="connsiteY91" fmla="*/ 51710 h 130233"/>
                  <a:gd name="connsiteX92" fmla="*/ 80513 w 145051"/>
                  <a:gd name="connsiteY92" fmla="*/ 54264 h 130233"/>
                  <a:gd name="connsiteX93" fmla="*/ 41535 w 145051"/>
                  <a:gd name="connsiteY93" fmla="*/ 10214 h 130233"/>
                  <a:gd name="connsiteX94" fmla="*/ 93932 w 145051"/>
                  <a:gd name="connsiteY94" fmla="*/ 10214 h 130233"/>
                  <a:gd name="connsiteX95" fmla="*/ 93932 w 145051"/>
                  <a:gd name="connsiteY95" fmla="*/ 42134 h 130233"/>
                  <a:gd name="connsiteX96" fmla="*/ 90098 w 145051"/>
                  <a:gd name="connsiteY96" fmla="*/ 42134 h 130233"/>
                  <a:gd name="connsiteX97" fmla="*/ 90098 w 145051"/>
                  <a:gd name="connsiteY97" fmla="*/ 37665 h 130233"/>
                  <a:gd name="connsiteX98" fmla="*/ 67733 w 145051"/>
                  <a:gd name="connsiteY98" fmla="*/ 17875 h 130233"/>
                  <a:gd name="connsiteX99" fmla="*/ 47925 w 145051"/>
                  <a:gd name="connsiteY99" fmla="*/ 37665 h 130233"/>
                  <a:gd name="connsiteX100" fmla="*/ 47925 w 145051"/>
                  <a:gd name="connsiteY100" fmla="*/ 42134 h 130233"/>
                  <a:gd name="connsiteX101" fmla="*/ 41535 w 145051"/>
                  <a:gd name="connsiteY101" fmla="*/ 42134 h 130233"/>
                  <a:gd name="connsiteX102" fmla="*/ 41535 w 145051"/>
                  <a:gd name="connsiteY102" fmla="*/ 10214 h 13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45051" h="130233">
                    <a:moveTo>
                      <a:pt x="32589" y="5107"/>
                    </a:moveTo>
                    <a:lnTo>
                      <a:pt x="32589" y="46603"/>
                    </a:lnTo>
                    <a:cubicBezTo>
                      <a:pt x="32589" y="49157"/>
                      <a:pt x="34506" y="51072"/>
                      <a:pt x="37701" y="51710"/>
                    </a:cubicBezTo>
                    <a:lnTo>
                      <a:pt x="48563" y="51710"/>
                    </a:lnTo>
                    <a:lnTo>
                      <a:pt x="48563" y="54264"/>
                    </a:lnTo>
                    <a:lnTo>
                      <a:pt x="5112" y="54264"/>
                    </a:lnTo>
                    <a:cubicBezTo>
                      <a:pt x="2556" y="54264"/>
                      <a:pt x="0" y="56179"/>
                      <a:pt x="0" y="59371"/>
                    </a:cubicBezTo>
                    <a:cubicBezTo>
                      <a:pt x="0" y="62563"/>
                      <a:pt x="1917" y="64478"/>
                      <a:pt x="5112" y="64478"/>
                    </a:cubicBezTo>
                    <a:lnTo>
                      <a:pt x="5112" y="64478"/>
                    </a:lnTo>
                    <a:lnTo>
                      <a:pt x="12141" y="64478"/>
                    </a:lnTo>
                    <a:lnTo>
                      <a:pt x="12141" y="123849"/>
                    </a:lnTo>
                    <a:cubicBezTo>
                      <a:pt x="12141" y="126403"/>
                      <a:pt x="14058" y="128956"/>
                      <a:pt x="17253" y="128956"/>
                    </a:cubicBezTo>
                    <a:cubicBezTo>
                      <a:pt x="20447" y="128956"/>
                      <a:pt x="22365" y="127041"/>
                      <a:pt x="22365" y="123849"/>
                    </a:cubicBezTo>
                    <a:lnTo>
                      <a:pt x="22365" y="64478"/>
                    </a:lnTo>
                    <a:lnTo>
                      <a:pt x="49842" y="64478"/>
                    </a:lnTo>
                    <a:cubicBezTo>
                      <a:pt x="51119" y="68947"/>
                      <a:pt x="55592" y="71501"/>
                      <a:pt x="60066" y="71501"/>
                    </a:cubicBezTo>
                    <a:lnTo>
                      <a:pt x="61982" y="71501"/>
                    </a:lnTo>
                    <a:lnTo>
                      <a:pt x="61982" y="72139"/>
                    </a:lnTo>
                    <a:cubicBezTo>
                      <a:pt x="54314" y="73416"/>
                      <a:pt x="48563" y="79800"/>
                      <a:pt x="48563" y="88099"/>
                    </a:cubicBezTo>
                    <a:lnTo>
                      <a:pt x="48563" y="89376"/>
                    </a:lnTo>
                    <a:cubicBezTo>
                      <a:pt x="48563" y="91929"/>
                      <a:pt x="50481" y="94483"/>
                      <a:pt x="53676" y="94483"/>
                    </a:cubicBezTo>
                    <a:lnTo>
                      <a:pt x="65817" y="94483"/>
                    </a:lnTo>
                    <a:lnTo>
                      <a:pt x="65817" y="111081"/>
                    </a:lnTo>
                    <a:lnTo>
                      <a:pt x="51119" y="117465"/>
                    </a:lnTo>
                    <a:cubicBezTo>
                      <a:pt x="49202" y="118104"/>
                      <a:pt x="48563" y="120019"/>
                      <a:pt x="48563" y="121934"/>
                    </a:cubicBezTo>
                    <a:lnTo>
                      <a:pt x="48563" y="125126"/>
                    </a:lnTo>
                    <a:cubicBezTo>
                      <a:pt x="48563" y="127680"/>
                      <a:pt x="50481" y="130233"/>
                      <a:pt x="53037" y="130233"/>
                    </a:cubicBezTo>
                    <a:cubicBezTo>
                      <a:pt x="53037" y="130233"/>
                      <a:pt x="53037" y="130233"/>
                      <a:pt x="53037" y="130233"/>
                    </a:cubicBezTo>
                    <a:lnTo>
                      <a:pt x="53037" y="130233"/>
                    </a:lnTo>
                    <a:cubicBezTo>
                      <a:pt x="55592" y="130233"/>
                      <a:pt x="57509" y="128318"/>
                      <a:pt x="58148" y="125764"/>
                    </a:cubicBezTo>
                    <a:lnTo>
                      <a:pt x="58148" y="125126"/>
                    </a:lnTo>
                    <a:lnTo>
                      <a:pt x="65817" y="121296"/>
                    </a:lnTo>
                    <a:lnTo>
                      <a:pt x="65817" y="124488"/>
                    </a:lnTo>
                    <a:cubicBezTo>
                      <a:pt x="65817" y="127041"/>
                      <a:pt x="67733" y="129595"/>
                      <a:pt x="70928" y="129595"/>
                    </a:cubicBezTo>
                    <a:cubicBezTo>
                      <a:pt x="74123" y="129595"/>
                      <a:pt x="76040" y="127680"/>
                      <a:pt x="76040" y="124488"/>
                    </a:cubicBezTo>
                    <a:lnTo>
                      <a:pt x="76040" y="120657"/>
                    </a:lnTo>
                    <a:lnTo>
                      <a:pt x="83069" y="123849"/>
                    </a:lnTo>
                    <a:lnTo>
                      <a:pt x="83069" y="124488"/>
                    </a:lnTo>
                    <a:cubicBezTo>
                      <a:pt x="83069" y="127041"/>
                      <a:pt x="84986" y="128956"/>
                      <a:pt x="88181" y="128956"/>
                    </a:cubicBezTo>
                    <a:lnTo>
                      <a:pt x="88181" y="128956"/>
                    </a:lnTo>
                    <a:cubicBezTo>
                      <a:pt x="90737" y="128956"/>
                      <a:pt x="92654" y="127041"/>
                      <a:pt x="92654" y="124488"/>
                    </a:cubicBezTo>
                    <a:cubicBezTo>
                      <a:pt x="92654" y="124488"/>
                      <a:pt x="92654" y="124488"/>
                      <a:pt x="92654" y="124488"/>
                    </a:cubicBezTo>
                    <a:lnTo>
                      <a:pt x="92654" y="120657"/>
                    </a:lnTo>
                    <a:cubicBezTo>
                      <a:pt x="92654" y="118742"/>
                      <a:pt x="91376" y="117465"/>
                      <a:pt x="90098" y="116188"/>
                    </a:cubicBezTo>
                    <a:lnTo>
                      <a:pt x="76679" y="109804"/>
                    </a:lnTo>
                    <a:lnTo>
                      <a:pt x="76679" y="93206"/>
                    </a:lnTo>
                    <a:lnTo>
                      <a:pt x="88181" y="93206"/>
                    </a:lnTo>
                    <a:cubicBezTo>
                      <a:pt x="90737" y="93206"/>
                      <a:pt x="92654" y="91291"/>
                      <a:pt x="93293" y="88737"/>
                    </a:cubicBezTo>
                    <a:cubicBezTo>
                      <a:pt x="93293" y="88737"/>
                      <a:pt x="93293" y="88737"/>
                      <a:pt x="93293" y="88737"/>
                    </a:cubicBezTo>
                    <a:lnTo>
                      <a:pt x="93293" y="88099"/>
                    </a:lnTo>
                    <a:cubicBezTo>
                      <a:pt x="93293" y="80438"/>
                      <a:pt x="88181" y="74054"/>
                      <a:pt x="80513" y="72777"/>
                    </a:cubicBezTo>
                    <a:lnTo>
                      <a:pt x="80513" y="71501"/>
                    </a:lnTo>
                    <a:lnTo>
                      <a:pt x="82430" y="71501"/>
                    </a:lnTo>
                    <a:cubicBezTo>
                      <a:pt x="86903" y="71501"/>
                      <a:pt x="90737" y="68309"/>
                      <a:pt x="92654" y="64478"/>
                    </a:cubicBezTo>
                    <a:lnTo>
                      <a:pt x="120131" y="64478"/>
                    </a:lnTo>
                    <a:lnTo>
                      <a:pt x="120131" y="123849"/>
                    </a:lnTo>
                    <a:cubicBezTo>
                      <a:pt x="120131" y="126403"/>
                      <a:pt x="122048" y="128956"/>
                      <a:pt x="125243" y="128956"/>
                    </a:cubicBezTo>
                    <a:cubicBezTo>
                      <a:pt x="128438" y="128956"/>
                      <a:pt x="130355" y="127041"/>
                      <a:pt x="130355" y="123849"/>
                    </a:cubicBezTo>
                    <a:lnTo>
                      <a:pt x="130355" y="64478"/>
                    </a:lnTo>
                    <a:lnTo>
                      <a:pt x="139940" y="64478"/>
                    </a:lnTo>
                    <a:cubicBezTo>
                      <a:pt x="142496" y="64478"/>
                      <a:pt x="145051" y="62563"/>
                      <a:pt x="145051" y="59371"/>
                    </a:cubicBezTo>
                    <a:cubicBezTo>
                      <a:pt x="145051" y="56179"/>
                      <a:pt x="143135" y="54264"/>
                      <a:pt x="139940" y="54264"/>
                    </a:cubicBezTo>
                    <a:lnTo>
                      <a:pt x="93932" y="54264"/>
                    </a:lnTo>
                    <a:lnTo>
                      <a:pt x="93932" y="51710"/>
                    </a:lnTo>
                    <a:lnTo>
                      <a:pt x="102878" y="51710"/>
                    </a:lnTo>
                    <a:cubicBezTo>
                      <a:pt x="105434" y="51710"/>
                      <a:pt x="107990" y="49795"/>
                      <a:pt x="107990" y="46603"/>
                    </a:cubicBezTo>
                    <a:lnTo>
                      <a:pt x="107990" y="5107"/>
                    </a:lnTo>
                    <a:cubicBezTo>
                      <a:pt x="107990" y="2554"/>
                      <a:pt x="106073" y="638"/>
                      <a:pt x="103517" y="0"/>
                    </a:cubicBezTo>
                    <a:cubicBezTo>
                      <a:pt x="103517" y="0"/>
                      <a:pt x="103517" y="0"/>
                      <a:pt x="103517" y="0"/>
                    </a:cubicBezTo>
                    <a:lnTo>
                      <a:pt x="41535" y="0"/>
                    </a:lnTo>
                    <a:cubicBezTo>
                      <a:pt x="34506" y="638"/>
                      <a:pt x="32589" y="2554"/>
                      <a:pt x="32589" y="5107"/>
                    </a:cubicBezTo>
                    <a:cubicBezTo>
                      <a:pt x="32589" y="5107"/>
                      <a:pt x="32589" y="5107"/>
                      <a:pt x="32589" y="5107"/>
                    </a:cubicBezTo>
                    <a:close/>
                    <a:moveTo>
                      <a:pt x="58148" y="83630"/>
                    </a:moveTo>
                    <a:cubicBezTo>
                      <a:pt x="59427" y="82353"/>
                      <a:pt x="61343" y="81077"/>
                      <a:pt x="63261" y="81077"/>
                    </a:cubicBezTo>
                    <a:lnTo>
                      <a:pt x="74123" y="81077"/>
                    </a:lnTo>
                    <a:cubicBezTo>
                      <a:pt x="76040" y="81077"/>
                      <a:pt x="77957" y="81715"/>
                      <a:pt x="79235" y="83630"/>
                    </a:cubicBezTo>
                    <a:lnTo>
                      <a:pt x="58148" y="83630"/>
                    </a:lnTo>
                    <a:close/>
                    <a:moveTo>
                      <a:pt x="57509" y="51710"/>
                    </a:moveTo>
                    <a:lnTo>
                      <a:pt x="60704" y="51710"/>
                    </a:lnTo>
                    <a:lnTo>
                      <a:pt x="60704" y="54264"/>
                    </a:lnTo>
                    <a:lnTo>
                      <a:pt x="57509" y="54264"/>
                    </a:lnTo>
                    <a:lnTo>
                      <a:pt x="57509" y="51710"/>
                    </a:lnTo>
                    <a:close/>
                    <a:moveTo>
                      <a:pt x="80513" y="42134"/>
                    </a:moveTo>
                    <a:lnTo>
                      <a:pt x="57509" y="42134"/>
                    </a:lnTo>
                    <a:lnTo>
                      <a:pt x="57509" y="37665"/>
                    </a:lnTo>
                    <a:cubicBezTo>
                      <a:pt x="58148" y="31281"/>
                      <a:pt x="63261" y="26813"/>
                      <a:pt x="69650" y="26813"/>
                    </a:cubicBezTo>
                    <a:cubicBezTo>
                      <a:pt x="75402" y="27451"/>
                      <a:pt x="79874" y="31920"/>
                      <a:pt x="80513" y="37665"/>
                    </a:cubicBezTo>
                    <a:lnTo>
                      <a:pt x="80513" y="42134"/>
                    </a:lnTo>
                    <a:close/>
                    <a:moveTo>
                      <a:pt x="80513" y="54264"/>
                    </a:moveTo>
                    <a:lnTo>
                      <a:pt x="77318" y="54264"/>
                    </a:lnTo>
                    <a:lnTo>
                      <a:pt x="77318" y="51710"/>
                    </a:lnTo>
                    <a:lnTo>
                      <a:pt x="80513" y="51710"/>
                    </a:lnTo>
                    <a:lnTo>
                      <a:pt x="80513" y="54264"/>
                    </a:lnTo>
                    <a:close/>
                    <a:moveTo>
                      <a:pt x="41535" y="10214"/>
                    </a:moveTo>
                    <a:lnTo>
                      <a:pt x="93932" y="10214"/>
                    </a:lnTo>
                    <a:lnTo>
                      <a:pt x="93932" y="42134"/>
                    </a:lnTo>
                    <a:lnTo>
                      <a:pt x="90098" y="42134"/>
                    </a:lnTo>
                    <a:lnTo>
                      <a:pt x="90098" y="37665"/>
                    </a:lnTo>
                    <a:cubicBezTo>
                      <a:pt x="89459" y="26174"/>
                      <a:pt x="79235" y="17237"/>
                      <a:pt x="67733" y="17875"/>
                    </a:cubicBezTo>
                    <a:cubicBezTo>
                      <a:pt x="56871" y="18514"/>
                      <a:pt x="48563" y="26813"/>
                      <a:pt x="47925" y="37665"/>
                    </a:cubicBezTo>
                    <a:lnTo>
                      <a:pt x="47925" y="42134"/>
                    </a:lnTo>
                    <a:lnTo>
                      <a:pt x="41535" y="42134"/>
                    </a:lnTo>
                    <a:lnTo>
                      <a:pt x="41535" y="1021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85" name="Graphic 4">
                <a:extLst>
                  <a:ext uri="{FF2B5EF4-FFF2-40B4-BE49-F238E27FC236}">
                    <a16:creationId xmlns:a16="http://schemas.microsoft.com/office/drawing/2014/main" id="{F2D54A06-5786-4D8C-8EE2-B05CE12AFAA8}"/>
                  </a:ext>
                </a:extLst>
              </p:cNvPr>
              <p:cNvSpPr/>
              <p:nvPr/>
            </p:nvSpPr>
            <p:spPr>
              <a:xfrm>
                <a:off x="10991969" y="1476777"/>
                <a:ext cx="246258" cy="213863"/>
              </a:xfrm>
              <a:custGeom>
                <a:avLst/>
                <a:gdLst>
                  <a:gd name="connsiteX0" fmla="*/ 241540 w 246258"/>
                  <a:gd name="connsiteY0" fmla="*/ 65117 h 213863"/>
                  <a:gd name="connsiteX1" fmla="*/ 130355 w 246258"/>
                  <a:gd name="connsiteY1" fmla="*/ 1915 h 213863"/>
                  <a:gd name="connsiteX2" fmla="*/ 116297 w 246258"/>
                  <a:gd name="connsiteY2" fmla="*/ 1915 h 213863"/>
                  <a:gd name="connsiteX3" fmla="*/ 5112 w 246258"/>
                  <a:gd name="connsiteY3" fmla="*/ 65117 h 213863"/>
                  <a:gd name="connsiteX4" fmla="*/ 1278 w 246258"/>
                  <a:gd name="connsiteY4" fmla="*/ 79161 h 213863"/>
                  <a:gd name="connsiteX5" fmla="*/ 8307 w 246258"/>
                  <a:gd name="connsiteY5" fmla="*/ 84269 h 213863"/>
                  <a:gd name="connsiteX6" fmla="*/ 23643 w 246258"/>
                  <a:gd name="connsiteY6" fmla="*/ 87460 h 213863"/>
                  <a:gd name="connsiteX7" fmla="*/ 23643 w 246258"/>
                  <a:gd name="connsiteY7" fmla="*/ 207479 h 213863"/>
                  <a:gd name="connsiteX8" fmla="*/ 30033 w 246258"/>
                  <a:gd name="connsiteY8" fmla="*/ 213863 h 213863"/>
                  <a:gd name="connsiteX9" fmla="*/ 215980 w 246258"/>
                  <a:gd name="connsiteY9" fmla="*/ 213863 h 213863"/>
                  <a:gd name="connsiteX10" fmla="*/ 222370 w 246258"/>
                  <a:gd name="connsiteY10" fmla="*/ 207479 h 213863"/>
                  <a:gd name="connsiteX11" fmla="*/ 222370 w 246258"/>
                  <a:gd name="connsiteY11" fmla="*/ 87460 h 213863"/>
                  <a:gd name="connsiteX12" fmla="*/ 237706 w 246258"/>
                  <a:gd name="connsiteY12" fmla="*/ 84269 h 213863"/>
                  <a:gd name="connsiteX13" fmla="*/ 246012 w 246258"/>
                  <a:gd name="connsiteY13" fmla="*/ 72139 h 213863"/>
                  <a:gd name="connsiteX14" fmla="*/ 241540 w 246258"/>
                  <a:gd name="connsiteY14" fmla="*/ 65117 h 213863"/>
                  <a:gd name="connsiteX15" fmla="*/ 241540 w 246258"/>
                  <a:gd name="connsiteY15" fmla="*/ 65117 h 213863"/>
                  <a:gd name="connsiteX16" fmla="*/ 214702 w 246258"/>
                  <a:gd name="connsiteY16" fmla="*/ 75331 h 213863"/>
                  <a:gd name="connsiteX17" fmla="*/ 209590 w 246258"/>
                  <a:gd name="connsiteY17" fmla="*/ 81715 h 213863"/>
                  <a:gd name="connsiteX18" fmla="*/ 209590 w 246258"/>
                  <a:gd name="connsiteY18" fmla="*/ 200457 h 213863"/>
                  <a:gd name="connsiteX19" fmla="*/ 37062 w 246258"/>
                  <a:gd name="connsiteY19" fmla="*/ 200457 h 213863"/>
                  <a:gd name="connsiteX20" fmla="*/ 37062 w 246258"/>
                  <a:gd name="connsiteY20" fmla="*/ 81715 h 213863"/>
                  <a:gd name="connsiteX21" fmla="*/ 31949 w 246258"/>
                  <a:gd name="connsiteY21" fmla="*/ 75331 h 213863"/>
                  <a:gd name="connsiteX22" fmla="*/ 17253 w 246258"/>
                  <a:gd name="connsiteY22" fmla="*/ 72139 h 213863"/>
                  <a:gd name="connsiteX23" fmla="*/ 122687 w 246258"/>
                  <a:gd name="connsiteY23" fmla="*/ 12130 h 213863"/>
                  <a:gd name="connsiteX24" fmla="*/ 123965 w 246258"/>
                  <a:gd name="connsiteY24" fmla="*/ 12130 h 213863"/>
                  <a:gd name="connsiteX25" fmla="*/ 229399 w 246258"/>
                  <a:gd name="connsiteY25" fmla="*/ 72139 h 213863"/>
                  <a:gd name="connsiteX26" fmla="*/ 214702 w 246258"/>
                  <a:gd name="connsiteY26" fmla="*/ 75331 h 21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6258" h="213863">
                    <a:moveTo>
                      <a:pt x="241540" y="65117"/>
                    </a:moveTo>
                    <a:lnTo>
                      <a:pt x="130355" y="1915"/>
                    </a:lnTo>
                    <a:cubicBezTo>
                      <a:pt x="125882" y="-638"/>
                      <a:pt x="120770" y="-638"/>
                      <a:pt x="116297" y="1915"/>
                    </a:cubicBezTo>
                    <a:lnTo>
                      <a:pt x="5112" y="65117"/>
                    </a:lnTo>
                    <a:cubicBezTo>
                      <a:pt x="0" y="67670"/>
                      <a:pt x="-1278" y="74054"/>
                      <a:pt x="1278" y="79161"/>
                    </a:cubicBezTo>
                    <a:cubicBezTo>
                      <a:pt x="2556" y="81715"/>
                      <a:pt x="5112" y="83630"/>
                      <a:pt x="8307" y="84269"/>
                    </a:cubicBezTo>
                    <a:lnTo>
                      <a:pt x="23643" y="87460"/>
                    </a:lnTo>
                    <a:lnTo>
                      <a:pt x="23643" y="207479"/>
                    </a:lnTo>
                    <a:cubicBezTo>
                      <a:pt x="23643" y="211310"/>
                      <a:pt x="26199" y="213863"/>
                      <a:pt x="30033" y="213863"/>
                    </a:cubicBezTo>
                    <a:lnTo>
                      <a:pt x="215980" y="213863"/>
                    </a:lnTo>
                    <a:cubicBezTo>
                      <a:pt x="219814" y="213863"/>
                      <a:pt x="222370" y="211310"/>
                      <a:pt x="222370" y="207479"/>
                    </a:cubicBezTo>
                    <a:lnTo>
                      <a:pt x="222370" y="87460"/>
                    </a:lnTo>
                    <a:lnTo>
                      <a:pt x="237706" y="84269"/>
                    </a:lnTo>
                    <a:cubicBezTo>
                      <a:pt x="243457" y="83630"/>
                      <a:pt x="247291" y="77885"/>
                      <a:pt x="246012" y="72139"/>
                    </a:cubicBezTo>
                    <a:cubicBezTo>
                      <a:pt x="246012" y="68947"/>
                      <a:pt x="244096" y="66393"/>
                      <a:pt x="241540" y="65117"/>
                    </a:cubicBezTo>
                    <a:lnTo>
                      <a:pt x="241540" y="65117"/>
                    </a:lnTo>
                    <a:close/>
                    <a:moveTo>
                      <a:pt x="214702" y="75331"/>
                    </a:moveTo>
                    <a:cubicBezTo>
                      <a:pt x="211507" y="75969"/>
                      <a:pt x="209590" y="78523"/>
                      <a:pt x="209590" y="81715"/>
                    </a:cubicBezTo>
                    <a:lnTo>
                      <a:pt x="209590" y="200457"/>
                    </a:lnTo>
                    <a:lnTo>
                      <a:pt x="37062" y="200457"/>
                    </a:lnTo>
                    <a:lnTo>
                      <a:pt x="37062" y="81715"/>
                    </a:lnTo>
                    <a:cubicBezTo>
                      <a:pt x="37062" y="78523"/>
                      <a:pt x="35144" y="75969"/>
                      <a:pt x="31949" y="75331"/>
                    </a:cubicBezTo>
                    <a:lnTo>
                      <a:pt x="17253" y="72139"/>
                    </a:lnTo>
                    <a:lnTo>
                      <a:pt x="122687" y="12130"/>
                    </a:lnTo>
                    <a:cubicBezTo>
                      <a:pt x="123326" y="12130"/>
                      <a:pt x="123965" y="12130"/>
                      <a:pt x="123965" y="12130"/>
                    </a:cubicBezTo>
                    <a:lnTo>
                      <a:pt x="229399" y="72139"/>
                    </a:lnTo>
                    <a:lnTo>
                      <a:pt x="214702" y="75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83" name="Graphic 4">
              <a:extLst>
                <a:ext uri="{FF2B5EF4-FFF2-40B4-BE49-F238E27FC236}">
                  <a16:creationId xmlns:a16="http://schemas.microsoft.com/office/drawing/2014/main" id="{FED58017-3F1B-4247-A1FF-69E39B4042FC}"/>
                </a:ext>
              </a:extLst>
            </p:cNvPr>
            <p:cNvSpPr/>
            <p:nvPr/>
          </p:nvSpPr>
          <p:spPr>
            <a:xfrm>
              <a:off x="12546418" y="771387"/>
              <a:ext cx="29703" cy="29618"/>
            </a:xfrm>
            <a:custGeom>
              <a:avLst/>
              <a:gdLst>
                <a:gd name="connsiteX0" fmla="*/ 137384 w 211506"/>
                <a:gd name="connsiteY0" fmla="*/ 127680 h 211309"/>
                <a:gd name="connsiteX1" fmla="*/ 155915 w 211506"/>
                <a:gd name="connsiteY1" fmla="*/ 77885 h 211309"/>
                <a:gd name="connsiteX2" fmla="*/ 77957 w 211506"/>
                <a:gd name="connsiteY2" fmla="*/ 0 h 211309"/>
                <a:gd name="connsiteX3" fmla="*/ 0 w 211506"/>
                <a:gd name="connsiteY3" fmla="*/ 77885 h 211309"/>
                <a:gd name="connsiteX4" fmla="*/ 77957 w 211506"/>
                <a:gd name="connsiteY4" fmla="*/ 155769 h 211309"/>
                <a:gd name="connsiteX5" fmla="*/ 128438 w 211506"/>
                <a:gd name="connsiteY5" fmla="*/ 137256 h 211309"/>
                <a:gd name="connsiteX6" fmla="*/ 200644 w 211506"/>
                <a:gd name="connsiteY6" fmla="*/ 209395 h 211309"/>
                <a:gd name="connsiteX7" fmla="*/ 205117 w 211506"/>
                <a:gd name="connsiteY7" fmla="*/ 211310 h 211309"/>
                <a:gd name="connsiteX8" fmla="*/ 209590 w 211506"/>
                <a:gd name="connsiteY8" fmla="*/ 209395 h 211309"/>
                <a:gd name="connsiteX9" fmla="*/ 209590 w 211506"/>
                <a:gd name="connsiteY9" fmla="*/ 200457 h 211309"/>
                <a:gd name="connsiteX10" fmla="*/ 137384 w 211506"/>
                <a:gd name="connsiteY10" fmla="*/ 127680 h 211309"/>
                <a:gd name="connsiteX11" fmla="*/ 13419 w 211506"/>
                <a:gd name="connsiteY11" fmla="*/ 77885 h 211309"/>
                <a:gd name="connsiteX12" fmla="*/ 78597 w 211506"/>
                <a:gd name="connsiteY12" fmla="*/ 12768 h 211309"/>
                <a:gd name="connsiteX13" fmla="*/ 143774 w 211506"/>
                <a:gd name="connsiteY13" fmla="*/ 77885 h 211309"/>
                <a:gd name="connsiteX14" fmla="*/ 78597 w 211506"/>
                <a:gd name="connsiteY14" fmla="*/ 143001 h 211309"/>
                <a:gd name="connsiteX15" fmla="*/ 13419 w 211506"/>
                <a:gd name="connsiteY15" fmla="*/ 77885 h 21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506" h="211309">
                  <a:moveTo>
                    <a:pt x="137384" y="127680"/>
                  </a:moveTo>
                  <a:cubicBezTo>
                    <a:pt x="148886" y="114273"/>
                    <a:pt x="155915" y="96398"/>
                    <a:pt x="155915" y="77885"/>
                  </a:cubicBezTo>
                  <a:cubicBezTo>
                    <a:pt x="155915" y="35112"/>
                    <a:pt x="120770" y="0"/>
                    <a:pt x="77957" y="0"/>
                  </a:cubicBezTo>
                  <a:cubicBezTo>
                    <a:pt x="35145" y="0"/>
                    <a:pt x="0" y="35112"/>
                    <a:pt x="0" y="77885"/>
                  </a:cubicBezTo>
                  <a:cubicBezTo>
                    <a:pt x="0" y="120657"/>
                    <a:pt x="35145" y="155769"/>
                    <a:pt x="77957" y="155769"/>
                  </a:cubicBezTo>
                  <a:cubicBezTo>
                    <a:pt x="97127" y="155769"/>
                    <a:pt x="114380" y="148747"/>
                    <a:pt x="128438" y="137256"/>
                  </a:cubicBezTo>
                  <a:lnTo>
                    <a:pt x="200644" y="209395"/>
                  </a:lnTo>
                  <a:cubicBezTo>
                    <a:pt x="201922" y="210671"/>
                    <a:pt x="203839" y="211310"/>
                    <a:pt x="205117" y="211310"/>
                  </a:cubicBezTo>
                  <a:cubicBezTo>
                    <a:pt x="206395" y="211310"/>
                    <a:pt x="208312" y="210671"/>
                    <a:pt x="209590" y="209395"/>
                  </a:cubicBezTo>
                  <a:cubicBezTo>
                    <a:pt x="212146" y="206841"/>
                    <a:pt x="212146" y="203011"/>
                    <a:pt x="209590" y="200457"/>
                  </a:cubicBezTo>
                  <a:lnTo>
                    <a:pt x="137384" y="127680"/>
                  </a:lnTo>
                  <a:close/>
                  <a:moveTo>
                    <a:pt x="13419" y="77885"/>
                  </a:moveTo>
                  <a:cubicBezTo>
                    <a:pt x="13419" y="42134"/>
                    <a:pt x="42812" y="12768"/>
                    <a:pt x="78597" y="12768"/>
                  </a:cubicBezTo>
                  <a:cubicBezTo>
                    <a:pt x="114380" y="12768"/>
                    <a:pt x="143774" y="42134"/>
                    <a:pt x="143774" y="77885"/>
                  </a:cubicBezTo>
                  <a:cubicBezTo>
                    <a:pt x="143774" y="113635"/>
                    <a:pt x="114380" y="143001"/>
                    <a:pt x="78597" y="143001"/>
                  </a:cubicBezTo>
                  <a:cubicBezTo>
                    <a:pt x="42812" y="143001"/>
                    <a:pt x="13419" y="113635"/>
                    <a:pt x="13419" y="77885"/>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55" name="Rectangle 54">
            <a:extLst>
              <a:ext uri="{FF2B5EF4-FFF2-40B4-BE49-F238E27FC236}">
                <a16:creationId xmlns:a16="http://schemas.microsoft.com/office/drawing/2014/main" id="{179C3FC9-B666-4316-8316-9AEDCB3638F9}"/>
              </a:ext>
            </a:extLst>
          </p:cNvPr>
          <p:cNvSpPr>
            <a:spLocks/>
          </p:cNvSpPr>
          <p:nvPr/>
        </p:nvSpPr>
        <p:spPr>
          <a:xfrm>
            <a:off x="644561" y="4059188"/>
            <a:ext cx="5796246" cy="378115"/>
          </a:xfrm>
          <a:prstGeom prst="rect">
            <a:avLst/>
          </a:prstGeom>
          <a:solidFill>
            <a:srgbClr val="26890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100" b="1" i="0" u="none" strike="noStrike" kern="1200" cap="none" spc="0" normalizeH="0" baseline="0" dirty="0">
                <a:ln>
                  <a:noFill/>
                </a:ln>
                <a:solidFill>
                  <a:prstClr val="white"/>
                </a:solidFill>
                <a:effectLst/>
                <a:uLnTx/>
                <a:uFillTx/>
                <a:latin typeface="Open Sans"/>
                <a:ea typeface="+mn-ea"/>
                <a:cs typeface="+mn-cs"/>
              </a:rPr>
              <a:t>01/ GREEN HERITAGE RECOVERY PLAN</a:t>
            </a:r>
          </a:p>
        </p:txBody>
      </p:sp>
      <p:grpSp>
        <p:nvGrpSpPr>
          <p:cNvPr id="5" name="Group 4">
            <a:extLst>
              <a:ext uri="{FF2B5EF4-FFF2-40B4-BE49-F238E27FC236}">
                <a16:creationId xmlns:a16="http://schemas.microsoft.com/office/drawing/2014/main" id="{62CA2E5E-E341-4F0C-A232-A91EED644CE2}"/>
              </a:ext>
            </a:extLst>
          </p:cNvPr>
          <p:cNvGrpSpPr/>
          <p:nvPr/>
        </p:nvGrpSpPr>
        <p:grpSpPr>
          <a:xfrm>
            <a:off x="666486" y="4560567"/>
            <a:ext cx="5774321" cy="639919"/>
            <a:chOff x="666486" y="4560567"/>
            <a:chExt cx="5774321" cy="639919"/>
          </a:xfrm>
        </p:grpSpPr>
        <p:sp>
          <p:nvSpPr>
            <p:cNvPr id="192" name="TextBox 191">
              <a:extLst>
                <a:ext uri="{FF2B5EF4-FFF2-40B4-BE49-F238E27FC236}">
                  <a16:creationId xmlns:a16="http://schemas.microsoft.com/office/drawing/2014/main" id="{68B3E618-C682-4D2F-A493-A4B1AE798420}"/>
                </a:ext>
              </a:extLst>
            </p:cNvPr>
            <p:cNvSpPr txBox="1"/>
            <p:nvPr/>
          </p:nvSpPr>
          <p:spPr>
            <a:xfrm>
              <a:off x="1113488" y="4560567"/>
              <a:ext cx="5327319" cy="639919"/>
            </a:xfrm>
            <a:prstGeom prst="rect">
              <a:avLst/>
            </a:prstGeom>
            <a:noFill/>
          </p:spPr>
          <p:txBody>
            <a:bodyPr wrap="square">
              <a:spAutoFit/>
            </a:bodyPr>
            <a:lstStyle/>
            <a:p>
              <a:pPr>
                <a:spcAft>
                  <a:spcPts val="600"/>
                </a:spcAft>
              </a:pPr>
              <a:r>
                <a:rPr lang="en-GB" sz="1800" b="1" i="0" dirty="0">
                  <a:solidFill>
                    <a:srgbClr val="26890D"/>
                  </a:solidFill>
                  <a:effectLst/>
                  <a:latin typeface="Open Sans Extrabold" panose="020B0906030804020204" pitchFamily="34" charset="0"/>
                  <a:ea typeface="Open Sans Extrabold" panose="020B0906030804020204" pitchFamily="34" charset="0"/>
                  <a:cs typeface="Open Sans Extrabold" panose="020B0906030804020204" pitchFamily="34" charset="0"/>
                </a:rPr>
                <a:t>100.000</a:t>
              </a:r>
              <a:endParaRPr lang="en-GB" sz="1800" b="0" i="0" dirty="0">
                <a:solidFill>
                  <a:srgbClr val="26890D"/>
                </a:solidFill>
                <a:effectLst/>
                <a:latin typeface="Open Sans Extrabold" panose="020B0906030804020204" pitchFamily="34" charset="0"/>
                <a:ea typeface="Open Sans Extrabold" panose="020B0906030804020204" pitchFamily="34" charset="0"/>
                <a:cs typeface="Open Sans Extrabold" panose="020B0906030804020204" pitchFamily="34" charset="0"/>
              </a:endParaRPr>
            </a:p>
            <a:p>
              <a:pPr>
                <a:lnSpc>
                  <a:spcPts val="1550"/>
                </a:lnSpc>
              </a:pPr>
              <a:r>
                <a:rPr lang="en-GB"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Planted trees to recover those affected by the “Filomena” storm  </a:t>
              </a:r>
            </a:p>
          </p:txBody>
        </p:sp>
        <p:grpSp>
          <p:nvGrpSpPr>
            <p:cNvPr id="225" name="Graphic 6">
              <a:extLst>
                <a:ext uri="{FF2B5EF4-FFF2-40B4-BE49-F238E27FC236}">
                  <a16:creationId xmlns:a16="http://schemas.microsoft.com/office/drawing/2014/main" id="{1ADBDB8E-845A-4383-A7EA-5FE73B602E79}"/>
                </a:ext>
              </a:extLst>
            </p:cNvPr>
            <p:cNvGrpSpPr/>
            <p:nvPr/>
          </p:nvGrpSpPr>
          <p:grpSpPr>
            <a:xfrm>
              <a:off x="666486" y="4788784"/>
              <a:ext cx="374582" cy="388668"/>
              <a:chOff x="9959994" y="2442674"/>
              <a:chExt cx="215341" cy="223439"/>
            </a:xfrm>
            <a:solidFill>
              <a:srgbClr val="26890D"/>
            </a:solidFill>
          </p:grpSpPr>
          <p:sp>
            <p:nvSpPr>
              <p:cNvPr id="226" name="Graphic 6">
                <a:extLst>
                  <a:ext uri="{FF2B5EF4-FFF2-40B4-BE49-F238E27FC236}">
                    <a16:creationId xmlns:a16="http://schemas.microsoft.com/office/drawing/2014/main" id="{D0CBC1C1-D13A-4719-9959-8F11B0B150FD}"/>
                  </a:ext>
                </a:extLst>
              </p:cNvPr>
              <p:cNvSpPr/>
              <p:nvPr/>
            </p:nvSpPr>
            <p:spPr>
              <a:xfrm>
                <a:off x="9959994" y="2442674"/>
                <a:ext cx="215341" cy="128318"/>
              </a:xfrm>
              <a:custGeom>
                <a:avLst/>
                <a:gdLst>
                  <a:gd name="connsiteX0" fmla="*/ 180197 w 215341"/>
                  <a:gd name="connsiteY0" fmla="*/ 58094 h 128318"/>
                  <a:gd name="connsiteX1" fmla="*/ 176363 w 215341"/>
                  <a:gd name="connsiteY1" fmla="*/ 58094 h 128318"/>
                  <a:gd name="connsiteX2" fmla="*/ 176363 w 215341"/>
                  <a:gd name="connsiteY2" fmla="*/ 57456 h 128318"/>
                  <a:gd name="connsiteX3" fmla="*/ 118853 w 215341"/>
                  <a:gd name="connsiteY3" fmla="*/ 0 h 128318"/>
                  <a:gd name="connsiteX4" fmla="*/ 63899 w 215341"/>
                  <a:gd name="connsiteY4" fmla="*/ 37665 h 128318"/>
                  <a:gd name="connsiteX5" fmla="*/ 47286 w 215341"/>
                  <a:gd name="connsiteY5" fmla="*/ 33835 h 128318"/>
                  <a:gd name="connsiteX6" fmla="*/ 0 w 215341"/>
                  <a:gd name="connsiteY6" fmla="*/ 81077 h 128318"/>
                  <a:gd name="connsiteX7" fmla="*/ 47286 w 215341"/>
                  <a:gd name="connsiteY7" fmla="*/ 128318 h 128318"/>
                  <a:gd name="connsiteX8" fmla="*/ 180197 w 215341"/>
                  <a:gd name="connsiteY8" fmla="*/ 128318 h 128318"/>
                  <a:gd name="connsiteX9" fmla="*/ 215341 w 215341"/>
                  <a:gd name="connsiteY9" fmla="*/ 93206 h 128318"/>
                  <a:gd name="connsiteX10" fmla="*/ 180197 w 215341"/>
                  <a:gd name="connsiteY10" fmla="*/ 58094 h 128318"/>
                  <a:gd name="connsiteX11" fmla="*/ 180197 w 215341"/>
                  <a:gd name="connsiteY11" fmla="*/ 116189 h 128318"/>
                  <a:gd name="connsiteX12" fmla="*/ 47286 w 215341"/>
                  <a:gd name="connsiteY12" fmla="*/ 116189 h 128318"/>
                  <a:gd name="connsiteX13" fmla="*/ 12780 w 215341"/>
                  <a:gd name="connsiteY13" fmla="*/ 81715 h 128318"/>
                  <a:gd name="connsiteX14" fmla="*/ 47286 w 215341"/>
                  <a:gd name="connsiteY14" fmla="*/ 47241 h 128318"/>
                  <a:gd name="connsiteX15" fmla="*/ 63899 w 215341"/>
                  <a:gd name="connsiteY15" fmla="*/ 52987 h 128318"/>
                  <a:gd name="connsiteX16" fmla="*/ 65178 w 215341"/>
                  <a:gd name="connsiteY16" fmla="*/ 53625 h 128318"/>
                  <a:gd name="connsiteX17" fmla="*/ 66456 w 215341"/>
                  <a:gd name="connsiteY17" fmla="*/ 54264 h 128318"/>
                  <a:gd name="connsiteX18" fmla="*/ 66456 w 215341"/>
                  <a:gd name="connsiteY18" fmla="*/ 54264 h 128318"/>
                  <a:gd name="connsiteX19" fmla="*/ 71568 w 215341"/>
                  <a:gd name="connsiteY19" fmla="*/ 52987 h 128318"/>
                  <a:gd name="connsiteX20" fmla="*/ 72845 w 215341"/>
                  <a:gd name="connsiteY20" fmla="*/ 51710 h 128318"/>
                  <a:gd name="connsiteX21" fmla="*/ 72845 w 215341"/>
                  <a:gd name="connsiteY21" fmla="*/ 51710 h 128318"/>
                  <a:gd name="connsiteX22" fmla="*/ 73484 w 215341"/>
                  <a:gd name="connsiteY22" fmla="*/ 50433 h 128318"/>
                  <a:gd name="connsiteX23" fmla="*/ 74124 w 215341"/>
                  <a:gd name="connsiteY23" fmla="*/ 49157 h 128318"/>
                  <a:gd name="connsiteX24" fmla="*/ 118853 w 215341"/>
                  <a:gd name="connsiteY24" fmla="*/ 13406 h 128318"/>
                  <a:gd name="connsiteX25" fmla="*/ 163583 w 215341"/>
                  <a:gd name="connsiteY25" fmla="*/ 58094 h 128318"/>
                  <a:gd name="connsiteX26" fmla="*/ 162943 w 215341"/>
                  <a:gd name="connsiteY26" fmla="*/ 63840 h 128318"/>
                  <a:gd name="connsiteX27" fmla="*/ 162305 w 215341"/>
                  <a:gd name="connsiteY27" fmla="*/ 67032 h 128318"/>
                  <a:gd name="connsiteX28" fmla="*/ 167417 w 215341"/>
                  <a:gd name="connsiteY28" fmla="*/ 74693 h 128318"/>
                  <a:gd name="connsiteX29" fmla="*/ 168695 w 215341"/>
                  <a:gd name="connsiteY29" fmla="*/ 74693 h 128318"/>
                  <a:gd name="connsiteX30" fmla="*/ 173807 w 215341"/>
                  <a:gd name="connsiteY30" fmla="*/ 72139 h 128318"/>
                  <a:gd name="connsiteX31" fmla="*/ 174446 w 215341"/>
                  <a:gd name="connsiteY31" fmla="*/ 72139 h 128318"/>
                  <a:gd name="connsiteX32" fmla="*/ 180197 w 215341"/>
                  <a:gd name="connsiteY32" fmla="*/ 71501 h 128318"/>
                  <a:gd name="connsiteX33" fmla="*/ 202561 w 215341"/>
                  <a:gd name="connsiteY33" fmla="*/ 93845 h 128318"/>
                  <a:gd name="connsiteX34" fmla="*/ 180197 w 215341"/>
                  <a:gd name="connsiteY34" fmla="*/ 116189 h 128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15341" h="128318">
                    <a:moveTo>
                      <a:pt x="180197" y="58094"/>
                    </a:moveTo>
                    <a:cubicBezTo>
                      <a:pt x="178918" y="58094"/>
                      <a:pt x="177641" y="58094"/>
                      <a:pt x="176363" y="58094"/>
                    </a:cubicBezTo>
                    <a:lnTo>
                      <a:pt x="176363" y="57456"/>
                    </a:lnTo>
                    <a:cubicBezTo>
                      <a:pt x="176363" y="25536"/>
                      <a:pt x="150803" y="0"/>
                      <a:pt x="118853" y="0"/>
                    </a:cubicBezTo>
                    <a:cubicBezTo>
                      <a:pt x="93933" y="0"/>
                      <a:pt x="72207" y="15322"/>
                      <a:pt x="63899" y="37665"/>
                    </a:cubicBezTo>
                    <a:cubicBezTo>
                      <a:pt x="59427" y="35112"/>
                      <a:pt x="53676" y="33835"/>
                      <a:pt x="47286" y="33835"/>
                    </a:cubicBezTo>
                    <a:cubicBezTo>
                      <a:pt x="21087" y="33835"/>
                      <a:pt x="0" y="54902"/>
                      <a:pt x="0" y="81077"/>
                    </a:cubicBezTo>
                    <a:cubicBezTo>
                      <a:pt x="0" y="107251"/>
                      <a:pt x="21087" y="128318"/>
                      <a:pt x="47286" y="128318"/>
                    </a:cubicBezTo>
                    <a:lnTo>
                      <a:pt x="180197" y="128318"/>
                    </a:lnTo>
                    <a:cubicBezTo>
                      <a:pt x="199367" y="128318"/>
                      <a:pt x="215341" y="112358"/>
                      <a:pt x="215341" y="93206"/>
                    </a:cubicBezTo>
                    <a:cubicBezTo>
                      <a:pt x="215341" y="74054"/>
                      <a:pt x="200005" y="58094"/>
                      <a:pt x="180197" y="58094"/>
                    </a:cubicBezTo>
                    <a:close/>
                    <a:moveTo>
                      <a:pt x="180197" y="116189"/>
                    </a:moveTo>
                    <a:lnTo>
                      <a:pt x="47286" y="116189"/>
                    </a:lnTo>
                    <a:cubicBezTo>
                      <a:pt x="28116" y="116189"/>
                      <a:pt x="12780" y="100867"/>
                      <a:pt x="12780" y="81715"/>
                    </a:cubicBezTo>
                    <a:cubicBezTo>
                      <a:pt x="12780" y="62563"/>
                      <a:pt x="28116" y="47241"/>
                      <a:pt x="47286" y="47241"/>
                    </a:cubicBezTo>
                    <a:cubicBezTo>
                      <a:pt x="54314" y="47241"/>
                      <a:pt x="58788" y="49157"/>
                      <a:pt x="63899" y="52987"/>
                    </a:cubicBezTo>
                    <a:cubicBezTo>
                      <a:pt x="64539" y="52987"/>
                      <a:pt x="64539" y="52987"/>
                      <a:pt x="65178" y="53625"/>
                    </a:cubicBezTo>
                    <a:cubicBezTo>
                      <a:pt x="65817" y="53625"/>
                      <a:pt x="65817" y="54264"/>
                      <a:pt x="66456" y="54264"/>
                    </a:cubicBezTo>
                    <a:lnTo>
                      <a:pt x="66456" y="54264"/>
                    </a:lnTo>
                    <a:cubicBezTo>
                      <a:pt x="68373" y="54902"/>
                      <a:pt x="70289" y="54264"/>
                      <a:pt x="71568" y="52987"/>
                    </a:cubicBezTo>
                    <a:cubicBezTo>
                      <a:pt x="72207" y="52349"/>
                      <a:pt x="72207" y="52349"/>
                      <a:pt x="72845" y="51710"/>
                    </a:cubicBezTo>
                    <a:lnTo>
                      <a:pt x="72845" y="51710"/>
                    </a:lnTo>
                    <a:cubicBezTo>
                      <a:pt x="72845" y="51072"/>
                      <a:pt x="72845" y="51072"/>
                      <a:pt x="73484" y="50433"/>
                    </a:cubicBezTo>
                    <a:cubicBezTo>
                      <a:pt x="73484" y="49795"/>
                      <a:pt x="74124" y="49795"/>
                      <a:pt x="74124" y="49157"/>
                    </a:cubicBezTo>
                    <a:cubicBezTo>
                      <a:pt x="77958" y="28728"/>
                      <a:pt x="97766" y="13406"/>
                      <a:pt x="118853" y="13406"/>
                    </a:cubicBezTo>
                    <a:cubicBezTo>
                      <a:pt x="143774" y="13406"/>
                      <a:pt x="163583" y="33197"/>
                      <a:pt x="163583" y="58094"/>
                    </a:cubicBezTo>
                    <a:cubicBezTo>
                      <a:pt x="163583" y="60009"/>
                      <a:pt x="163583" y="61925"/>
                      <a:pt x="162943" y="63840"/>
                    </a:cubicBezTo>
                    <a:cubicBezTo>
                      <a:pt x="162943" y="65117"/>
                      <a:pt x="162943" y="65755"/>
                      <a:pt x="162305" y="67032"/>
                    </a:cubicBezTo>
                    <a:cubicBezTo>
                      <a:pt x="161666" y="70224"/>
                      <a:pt x="163583" y="74054"/>
                      <a:pt x="167417" y="74693"/>
                    </a:cubicBezTo>
                    <a:cubicBezTo>
                      <a:pt x="168056" y="74693"/>
                      <a:pt x="168056" y="74693"/>
                      <a:pt x="168695" y="74693"/>
                    </a:cubicBezTo>
                    <a:cubicBezTo>
                      <a:pt x="170612" y="74693"/>
                      <a:pt x="172528" y="73416"/>
                      <a:pt x="173807" y="72139"/>
                    </a:cubicBezTo>
                    <a:cubicBezTo>
                      <a:pt x="173807" y="72139"/>
                      <a:pt x="173807" y="72139"/>
                      <a:pt x="174446" y="72139"/>
                    </a:cubicBezTo>
                    <a:cubicBezTo>
                      <a:pt x="176363" y="71501"/>
                      <a:pt x="178279" y="71501"/>
                      <a:pt x="180197" y="71501"/>
                    </a:cubicBezTo>
                    <a:cubicBezTo>
                      <a:pt x="192338" y="71501"/>
                      <a:pt x="202561" y="81715"/>
                      <a:pt x="202561" y="93845"/>
                    </a:cubicBezTo>
                    <a:cubicBezTo>
                      <a:pt x="202561" y="105974"/>
                      <a:pt x="192977" y="116189"/>
                      <a:pt x="180197" y="116189"/>
                    </a:cubicBezTo>
                    <a:close/>
                  </a:path>
                </a:pathLst>
              </a:custGeom>
              <a:grpFill/>
              <a:ln w="6390" cap="flat">
                <a:noFill/>
                <a:prstDash val="solid"/>
                <a:miter/>
              </a:ln>
            </p:spPr>
            <p:txBody>
              <a:bodyPr rtlCol="0" anchor="ctr"/>
              <a:lstStyle/>
              <a:p>
                <a:endParaRPr lang="en-GB" dirty="0"/>
              </a:p>
            </p:txBody>
          </p:sp>
          <p:sp>
            <p:nvSpPr>
              <p:cNvPr id="227" name="Graphic 6">
                <a:extLst>
                  <a:ext uri="{FF2B5EF4-FFF2-40B4-BE49-F238E27FC236}">
                    <a16:creationId xmlns:a16="http://schemas.microsoft.com/office/drawing/2014/main" id="{BBE31D74-2620-4E5A-87A8-1955CB836001}"/>
                  </a:ext>
                </a:extLst>
              </p:cNvPr>
              <p:cNvSpPr/>
              <p:nvPr/>
            </p:nvSpPr>
            <p:spPr>
              <a:xfrm>
                <a:off x="10047914" y="2623979"/>
                <a:ext cx="38862" cy="42134"/>
              </a:xfrm>
              <a:custGeom>
                <a:avLst/>
                <a:gdLst>
                  <a:gd name="connsiteX0" fmla="*/ 37962 w 38862"/>
                  <a:gd name="connsiteY0" fmla="*/ 10214 h 42134"/>
                  <a:gd name="connsiteX1" fmla="*/ 29016 w 38862"/>
                  <a:gd name="connsiteY1" fmla="*/ 7661 h 42134"/>
                  <a:gd name="connsiteX2" fmla="*/ 25821 w 38862"/>
                  <a:gd name="connsiteY2" fmla="*/ 9576 h 42134"/>
                  <a:gd name="connsiteX3" fmla="*/ 25821 w 38862"/>
                  <a:gd name="connsiteY3" fmla="*/ 6384 h 42134"/>
                  <a:gd name="connsiteX4" fmla="*/ 19431 w 38862"/>
                  <a:gd name="connsiteY4" fmla="*/ 0 h 42134"/>
                  <a:gd name="connsiteX5" fmla="*/ 13041 w 38862"/>
                  <a:gd name="connsiteY5" fmla="*/ 6384 h 42134"/>
                  <a:gd name="connsiteX6" fmla="*/ 13041 w 38862"/>
                  <a:gd name="connsiteY6" fmla="*/ 9576 h 42134"/>
                  <a:gd name="connsiteX7" fmla="*/ 9847 w 38862"/>
                  <a:gd name="connsiteY7" fmla="*/ 7661 h 42134"/>
                  <a:gd name="connsiteX8" fmla="*/ 900 w 38862"/>
                  <a:gd name="connsiteY8" fmla="*/ 10214 h 42134"/>
                  <a:gd name="connsiteX9" fmla="*/ 3457 w 38862"/>
                  <a:gd name="connsiteY9" fmla="*/ 19152 h 42134"/>
                  <a:gd name="connsiteX10" fmla="*/ 6652 w 38862"/>
                  <a:gd name="connsiteY10" fmla="*/ 21067 h 42134"/>
                  <a:gd name="connsiteX11" fmla="*/ 3457 w 38862"/>
                  <a:gd name="connsiteY11" fmla="*/ 22982 h 42134"/>
                  <a:gd name="connsiteX12" fmla="*/ 900 w 38862"/>
                  <a:gd name="connsiteY12" fmla="*/ 31920 h 42134"/>
                  <a:gd name="connsiteX13" fmla="*/ 6652 w 38862"/>
                  <a:gd name="connsiteY13" fmla="*/ 35112 h 42134"/>
                  <a:gd name="connsiteX14" fmla="*/ 9847 w 38862"/>
                  <a:gd name="connsiteY14" fmla="*/ 34473 h 42134"/>
                  <a:gd name="connsiteX15" fmla="*/ 13041 w 38862"/>
                  <a:gd name="connsiteY15" fmla="*/ 32558 h 42134"/>
                  <a:gd name="connsiteX16" fmla="*/ 13041 w 38862"/>
                  <a:gd name="connsiteY16" fmla="*/ 35750 h 42134"/>
                  <a:gd name="connsiteX17" fmla="*/ 19431 w 38862"/>
                  <a:gd name="connsiteY17" fmla="*/ 42134 h 42134"/>
                  <a:gd name="connsiteX18" fmla="*/ 25821 w 38862"/>
                  <a:gd name="connsiteY18" fmla="*/ 35750 h 42134"/>
                  <a:gd name="connsiteX19" fmla="*/ 25821 w 38862"/>
                  <a:gd name="connsiteY19" fmla="*/ 32558 h 42134"/>
                  <a:gd name="connsiteX20" fmla="*/ 29016 w 38862"/>
                  <a:gd name="connsiteY20" fmla="*/ 34473 h 42134"/>
                  <a:gd name="connsiteX21" fmla="*/ 32211 w 38862"/>
                  <a:gd name="connsiteY21" fmla="*/ 35112 h 42134"/>
                  <a:gd name="connsiteX22" fmla="*/ 37962 w 38862"/>
                  <a:gd name="connsiteY22" fmla="*/ 31920 h 42134"/>
                  <a:gd name="connsiteX23" fmla="*/ 35406 w 38862"/>
                  <a:gd name="connsiteY23" fmla="*/ 22982 h 42134"/>
                  <a:gd name="connsiteX24" fmla="*/ 32211 w 38862"/>
                  <a:gd name="connsiteY24" fmla="*/ 21067 h 42134"/>
                  <a:gd name="connsiteX25" fmla="*/ 35406 w 38862"/>
                  <a:gd name="connsiteY25" fmla="*/ 19152 h 42134"/>
                  <a:gd name="connsiteX26" fmla="*/ 37962 w 38862"/>
                  <a:gd name="connsiteY26" fmla="*/ 10214 h 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862" h="42134">
                    <a:moveTo>
                      <a:pt x="37962" y="10214"/>
                    </a:moveTo>
                    <a:cubicBezTo>
                      <a:pt x="36045" y="7022"/>
                      <a:pt x="32211" y="6384"/>
                      <a:pt x="29016" y="7661"/>
                    </a:cubicBezTo>
                    <a:lnTo>
                      <a:pt x="25821" y="9576"/>
                    </a:lnTo>
                    <a:lnTo>
                      <a:pt x="25821" y="6384"/>
                    </a:lnTo>
                    <a:cubicBezTo>
                      <a:pt x="25821" y="2554"/>
                      <a:pt x="23265" y="0"/>
                      <a:pt x="19431" y="0"/>
                    </a:cubicBezTo>
                    <a:cubicBezTo>
                      <a:pt x="15598" y="0"/>
                      <a:pt x="13041" y="2554"/>
                      <a:pt x="13041" y="6384"/>
                    </a:cubicBezTo>
                    <a:lnTo>
                      <a:pt x="13041" y="9576"/>
                    </a:lnTo>
                    <a:lnTo>
                      <a:pt x="9847" y="7661"/>
                    </a:lnTo>
                    <a:cubicBezTo>
                      <a:pt x="6652" y="5746"/>
                      <a:pt x="2818" y="7022"/>
                      <a:pt x="900" y="10214"/>
                    </a:cubicBezTo>
                    <a:cubicBezTo>
                      <a:pt x="-1016" y="13406"/>
                      <a:pt x="262" y="17237"/>
                      <a:pt x="3457" y="19152"/>
                    </a:cubicBezTo>
                    <a:lnTo>
                      <a:pt x="6652" y="21067"/>
                    </a:lnTo>
                    <a:lnTo>
                      <a:pt x="3457" y="22982"/>
                    </a:lnTo>
                    <a:cubicBezTo>
                      <a:pt x="262" y="24897"/>
                      <a:pt x="-377" y="28728"/>
                      <a:pt x="900" y="31920"/>
                    </a:cubicBezTo>
                    <a:cubicBezTo>
                      <a:pt x="2179" y="33835"/>
                      <a:pt x="4095" y="35112"/>
                      <a:pt x="6652" y="35112"/>
                    </a:cubicBezTo>
                    <a:cubicBezTo>
                      <a:pt x="7929" y="35112"/>
                      <a:pt x="8569" y="35112"/>
                      <a:pt x="9847" y="34473"/>
                    </a:cubicBezTo>
                    <a:lnTo>
                      <a:pt x="13041" y="32558"/>
                    </a:lnTo>
                    <a:lnTo>
                      <a:pt x="13041" y="35750"/>
                    </a:lnTo>
                    <a:cubicBezTo>
                      <a:pt x="13041" y="39581"/>
                      <a:pt x="15598" y="42134"/>
                      <a:pt x="19431" y="42134"/>
                    </a:cubicBezTo>
                    <a:cubicBezTo>
                      <a:pt x="23265" y="42134"/>
                      <a:pt x="25821" y="39581"/>
                      <a:pt x="25821" y="35750"/>
                    </a:cubicBezTo>
                    <a:lnTo>
                      <a:pt x="25821" y="32558"/>
                    </a:lnTo>
                    <a:lnTo>
                      <a:pt x="29016" y="34473"/>
                    </a:lnTo>
                    <a:cubicBezTo>
                      <a:pt x="30294" y="35112"/>
                      <a:pt x="30934" y="35112"/>
                      <a:pt x="32211" y="35112"/>
                    </a:cubicBezTo>
                    <a:cubicBezTo>
                      <a:pt x="34129" y="35112"/>
                      <a:pt x="36684" y="33835"/>
                      <a:pt x="37962" y="31920"/>
                    </a:cubicBezTo>
                    <a:cubicBezTo>
                      <a:pt x="39879" y="28728"/>
                      <a:pt x="38601" y="24897"/>
                      <a:pt x="35406" y="22982"/>
                    </a:cubicBezTo>
                    <a:lnTo>
                      <a:pt x="32211" y="21067"/>
                    </a:lnTo>
                    <a:lnTo>
                      <a:pt x="35406" y="19152"/>
                    </a:lnTo>
                    <a:cubicBezTo>
                      <a:pt x="38601" y="17237"/>
                      <a:pt x="39879" y="12768"/>
                      <a:pt x="37962" y="10214"/>
                    </a:cubicBezTo>
                    <a:close/>
                  </a:path>
                </a:pathLst>
              </a:custGeom>
              <a:grpFill/>
              <a:ln w="6390" cap="flat">
                <a:noFill/>
                <a:prstDash val="solid"/>
                <a:miter/>
              </a:ln>
            </p:spPr>
            <p:txBody>
              <a:bodyPr rtlCol="0" anchor="ctr"/>
              <a:lstStyle/>
              <a:p>
                <a:endParaRPr lang="en-GB" dirty="0"/>
              </a:p>
            </p:txBody>
          </p:sp>
          <p:sp>
            <p:nvSpPr>
              <p:cNvPr id="228" name="Graphic 6">
                <a:extLst>
                  <a:ext uri="{FF2B5EF4-FFF2-40B4-BE49-F238E27FC236}">
                    <a16:creationId xmlns:a16="http://schemas.microsoft.com/office/drawing/2014/main" id="{E0A42777-82E9-44A9-AAD2-3D0EBE4BF686}"/>
                  </a:ext>
                </a:extLst>
              </p:cNvPr>
              <p:cNvSpPr/>
              <p:nvPr/>
            </p:nvSpPr>
            <p:spPr>
              <a:xfrm>
                <a:off x="10106062" y="2587590"/>
                <a:ext cx="38863" cy="42134"/>
              </a:xfrm>
              <a:custGeom>
                <a:avLst/>
                <a:gdLst>
                  <a:gd name="connsiteX0" fmla="*/ 37962 w 38863"/>
                  <a:gd name="connsiteY0" fmla="*/ 10214 h 42134"/>
                  <a:gd name="connsiteX1" fmla="*/ 29016 w 38863"/>
                  <a:gd name="connsiteY1" fmla="*/ 7661 h 42134"/>
                  <a:gd name="connsiteX2" fmla="*/ 25821 w 38863"/>
                  <a:gd name="connsiteY2" fmla="*/ 9576 h 42134"/>
                  <a:gd name="connsiteX3" fmla="*/ 25821 w 38863"/>
                  <a:gd name="connsiteY3" fmla="*/ 6384 h 42134"/>
                  <a:gd name="connsiteX4" fmla="*/ 19431 w 38863"/>
                  <a:gd name="connsiteY4" fmla="*/ 0 h 42134"/>
                  <a:gd name="connsiteX5" fmla="*/ 13041 w 38863"/>
                  <a:gd name="connsiteY5" fmla="*/ 6384 h 42134"/>
                  <a:gd name="connsiteX6" fmla="*/ 13041 w 38863"/>
                  <a:gd name="connsiteY6" fmla="*/ 9576 h 42134"/>
                  <a:gd name="connsiteX7" fmla="*/ 9847 w 38863"/>
                  <a:gd name="connsiteY7" fmla="*/ 7661 h 42134"/>
                  <a:gd name="connsiteX8" fmla="*/ 900 w 38863"/>
                  <a:gd name="connsiteY8" fmla="*/ 10214 h 42134"/>
                  <a:gd name="connsiteX9" fmla="*/ 3457 w 38863"/>
                  <a:gd name="connsiteY9" fmla="*/ 19152 h 42134"/>
                  <a:gd name="connsiteX10" fmla="*/ 6652 w 38863"/>
                  <a:gd name="connsiteY10" fmla="*/ 21067 h 42134"/>
                  <a:gd name="connsiteX11" fmla="*/ 3457 w 38863"/>
                  <a:gd name="connsiteY11" fmla="*/ 22982 h 42134"/>
                  <a:gd name="connsiteX12" fmla="*/ 900 w 38863"/>
                  <a:gd name="connsiteY12" fmla="*/ 31920 h 42134"/>
                  <a:gd name="connsiteX13" fmla="*/ 6652 w 38863"/>
                  <a:gd name="connsiteY13" fmla="*/ 35112 h 42134"/>
                  <a:gd name="connsiteX14" fmla="*/ 9847 w 38863"/>
                  <a:gd name="connsiteY14" fmla="*/ 34473 h 42134"/>
                  <a:gd name="connsiteX15" fmla="*/ 13041 w 38863"/>
                  <a:gd name="connsiteY15" fmla="*/ 32558 h 42134"/>
                  <a:gd name="connsiteX16" fmla="*/ 13041 w 38863"/>
                  <a:gd name="connsiteY16" fmla="*/ 35750 h 42134"/>
                  <a:gd name="connsiteX17" fmla="*/ 19431 w 38863"/>
                  <a:gd name="connsiteY17" fmla="*/ 42134 h 42134"/>
                  <a:gd name="connsiteX18" fmla="*/ 25821 w 38863"/>
                  <a:gd name="connsiteY18" fmla="*/ 35750 h 42134"/>
                  <a:gd name="connsiteX19" fmla="*/ 25821 w 38863"/>
                  <a:gd name="connsiteY19" fmla="*/ 32558 h 42134"/>
                  <a:gd name="connsiteX20" fmla="*/ 29016 w 38863"/>
                  <a:gd name="connsiteY20" fmla="*/ 34473 h 42134"/>
                  <a:gd name="connsiteX21" fmla="*/ 32211 w 38863"/>
                  <a:gd name="connsiteY21" fmla="*/ 35112 h 42134"/>
                  <a:gd name="connsiteX22" fmla="*/ 37962 w 38863"/>
                  <a:gd name="connsiteY22" fmla="*/ 31920 h 42134"/>
                  <a:gd name="connsiteX23" fmla="*/ 35406 w 38863"/>
                  <a:gd name="connsiteY23" fmla="*/ 22982 h 42134"/>
                  <a:gd name="connsiteX24" fmla="*/ 32211 w 38863"/>
                  <a:gd name="connsiteY24" fmla="*/ 21067 h 42134"/>
                  <a:gd name="connsiteX25" fmla="*/ 35406 w 38863"/>
                  <a:gd name="connsiteY25" fmla="*/ 19152 h 42134"/>
                  <a:gd name="connsiteX26" fmla="*/ 37962 w 38863"/>
                  <a:gd name="connsiteY26" fmla="*/ 10214 h 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863" h="42134">
                    <a:moveTo>
                      <a:pt x="37962" y="10214"/>
                    </a:moveTo>
                    <a:cubicBezTo>
                      <a:pt x="36045" y="7022"/>
                      <a:pt x="32211" y="6384"/>
                      <a:pt x="29016" y="7661"/>
                    </a:cubicBezTo>
                    <a:lnTo>
                      <a:pt x="25821" y="9576"/>
                    </a:lnTo>
                    <a:lnTo>
                      <a:pt x="25821" y="6384"/>
                    </a:lnTo>
                    <a:cubicBezTo>
                      <a:pt x="25821" y="2554"/>
                      <a:pt x="23265" y="0"/>
                      <a:pt x="19431" y="0"/>
                    </a:cubicBezTo>
                    <a:cubicBezTo>
                      <a:pt x="15598" y="0"/>
                      <a:pt x="13041" y="2554"/>
                      <a:pt x="13041" y="6384"/>
                    </a:cubicBezTo>
                    <a:lnTo>
                      <a:pt x="13041" y="9576"/>
                    </a:lnTo>
                    <a:lnTo>
                      <a:pt x="9847" y="7661"/>
                    </a:lnTo>
                    <a:cubicBezTo>
                      <a:pt x="6652" y="5746"/>
                      <a:pt x="2818" y="7022"/>
                      <a:pt x="900" y="10214"/>
                    </a:cubicBezTo>
                    <a:cubicBezTo>
                      <a:pt x="-1016" y="13406"/>
                      <a:pt x="262" y="17237"/>
                      <a:pt x="3457" y="19152"/>
                    </a:cubicBezTo>
                    <a:lnTo>
                      <a:pt x="6652" y="21067"/>
                    </a:lnTo>
                    <a:lnTo>
                      <a:pt x="3457" y="22982"/>
                    </a:lnTo>
                    <a:cubicBezTo>
                      <a:pt x="262" y="24897"/>
                      <a:pt x="-377" y="28728"/>
                      <a:pt x="900" y="31920"/>
                    </a:cubicBezTo>
                    <a:cubicBezTo>
                      <a:pt x="2179" y="33835"/>
                      <a:pt x="4095" y="35112"/>
                      <a:pt x="6652" y="35112"/>
                    </a:cubicBezTo>
                    <a:cubicBezTo>
                      <a:pt x="7930" y="35112"/>
                      <a:pt x="8569" y="35112"/>
                      <a:pt x="9847" y="34473"/>
                    </a:cubicBezTo>
                    <a:lnTo>
                      <a:pt x="13041" y="32558"/>
                    </a:lnTo>
                    <a:lnTo>
                      <a:pt x="13041" y="35750"/>
                    </a:lnTo>
                    <a:cubicBezTo>
                      <a:pt x="13041" y="39581"/>
                      <a:pt x="15598" y="42134"/>
                      <a:pt x="19431" y="42134"/>
                    </a:cubicBezTo>
                    <a:cubicBezTo>
                      <a:pt x="23265" y="42134"/>
                      <a:pt x="25821" y="39581"/>
                      <a:pt x="25821" y="35750"/>
                    </a:cubicBezTo>
                    <a:lnTo>
                      <a:pt x="25821" y="32558"/>
                    </a:lnTo>
                    <a:lnTo>
                      <a:pt x="29016" y="34473"/>
                    </a:lnTo>
                    <a:cubicBezTo>
                      <a:pt x="30295" y="35112"/>
                      <a:pt x="30934" y="35112"/>
                      <a:pt x="32211" y="35112"/>
                    </a:cubicBezTo>
                    <a:cubicBezTo>
                      <a:pt x="34129" y="35112"/>
                      <a:pt x="36685" y="33835"/>
                      <a:pt x="37962" y="31920"/>
                    </a:cubicBezTo>
                    <a:cubicBezTo>
                      <a:pt x="39880" y="28728"/>
                      <a:pt x="38601" y="24897"/>
                      <a:pt x="35406" y="22982"/>
                    </a:cubicBezTo>
                    <a:lnTo>
                      <a:pt x="32211" y="21067"/>
                    </a:lnTo>
                    <a:lnTo>
                      <a:pt x="35406" y="19152"/>
                    </a:lnTo>
                    <a:cubicBezTo>
                      <a:pt x="38601" y="17237"/>
                      <a:pt x="39240" y="13406"/>
                      <a:pt x="37962" y="10214"/>
                    </a:cubicBezTo>
                    <a:close/>
                  </a:path>
                </a:pathLst>
              </a:custGeom>
              <a:grpFill/>
              <a:ln w="6390" cap="flat">
                <a:noFill/>
                <a:prstDash val="solid"/>
                <a:miter/>
              </a:ln>
            </p:spPr>
            <p:txBody>
              <a:bodyPr rtlCol="0" anchor="ctr"/>
              <a:lstStyle/>
              <a:p>
                <a:endParaRPr lang="en-GB" dirty="0"/>
              </a:p>
            </p:txBody>
          </p:sp>
          <p:sp>
            <p:nvSpPr>
              <p:cNvPr id="229" name="Graphic 6">
                <a:extLst>
                  <a:ext uri="{FF2B5EF4-FFF2-40B4-BE49-F238E27FC236}">
                    <a16:creationId xmlns:a16="http://schemas.microsoft.com/office/drawing/2014/main" id="{E904FC60-38C8-404B-B36E-8970D7F7110A}"/>
                  </a:ext>
                </a:extLst>
              </p:cNvPr>
              <p:cNvSpPr/>
              <p:nvPr/>
            </p:nvSpPr>
            <p:spPr>
              <a:xfrm>
                <a:off x="9990405" y="2594612"/>
                <a:ext cx="38862" cy="42134"/>
              </a:xfrm>
              <a:custGeom>
                <a:avLst/>
                <a:gdLst>
                  <a:gd name="connsiteX0" fmla="*/ 37962 w 38862"/>
                  <a:gd name="connsiteY0" fmla="*/ 10214 h 42134"/>
                  <a:gd name="connsiteX1" fmla="*/ 29016 w 38862"/>
                  <a:gd name="connsiteY1" fmla="*/ 7661 h 42134"/>
                  <a:gd name="connsiteX2" fmla="*/ 25821 w 38862"/>
                  <a:gd name="connsiteY2" fmla="*/ 9576 h 42134"/>
                  <a:gd name="connsiteX3" fmla="*/ 25821 w 38862"/>
                  <a:gd name="connsiteY3" fmla="*/ 6384 h 42134"/>
                  <a:gd name="connsiteX4" fmla="*/ 19431 w 38862"/>
                  <a:gd name="connsiteY4" fmla="*/ 0 h 42134"/>
                  <a:gd name="connsiteX5" fmla="*/ 13041 w 38862"/>
                  <a:gd name="connsiteY5" fmla="*/ 6384 h 42134"/>
                  <a:gd name="connsiteX6" fmla="*/ 13041 w 38862"/>
                  <a:gd name="connsiteY6" fmla="*/ 9576 h 42134"/>
                  <a:gd name="connsiteX7" fmla="*/ 9847 w 38862"/>
                  <a:gd name="connsiteY7" fmla="*/ 7661 h 42134"/>
                  <a:gd name="connsiteX8" fmla="*/ 900 w 38862"/>
                  <a:gd name="connsiteY8" fmla="*/ 10214 h 42134"/>
                  <a:gd name="connsiteX9" fmla="*/ 3457 w 38862"/>
                  <a:gd name="connsiteY9" fmla="*/ 19152 h 42134"/>
                  <a:gd name="connsiteX10" fmla="*/ 6652 w 38862"/>
                  <a:gd name="connsiteY10" fmla="*/ 21067 h 42134"/>
                  <a:gd name="connsiteX11" fmla="*/ 3457 w 38862"/>
                  <a:gd name="connsiteY11" fmla="*/ 22982 h 42134"/>
                  <a:gd name="connsiteX12" fmla="*/ 900 w 38862"/>
                  <a:gd name="connsiteY12" fmla="*/ 31920 h 42134"/>
                  <a:gd name="connsiteX13" fmla="*/ 6652 w 38862"/>
                  <a:gd name="connsiteY13" fmla="*/ 35112 h 42134"/>
                  <a:gd name="connsiteX14" fmla="*/ 9847 w 38862"/>
                  <a:gd name="connsiteY14" fmla="*/ 34474 h 42134"/>
                  <a:gd name="connsiteX15" fmla="*/ 13041 w 38862"/>
                  <a:gd name="connsiteY15" fmla="*/ 32558 h 42134"/>
                  <a:gd name="connsiteX16" fmla="*/ 13041 w 38862"/>
                  <a:gd name="connsiteY16" fmla="*/ 35750 h 42134"/>
                  <a:gd name="connsiteX17" fmla="*/ 19431 w 38862"/>
                  <a:gd name="connsiteY17" fmla="*/ 42134 h 42134"/>
                  <a:gd name="connsiteX18" fmla="*/ 25821 w 38862"/>
                  <a:gd name="connsiteY18" fmla="*/ 35750 h 42134"/>
                  <a:gd name="connsiteX19" fmla="*/ 25821 w 38862"/>
                  <a:gd name="connsiteY19" fmla="*/ 32558 h 42134"/>
                  <a:gd name="connsiteX20" fmla="*/ 29016 w 38862"/>
                  <a:gd name="connsiteY20" fmla="*/ 34474 h 42134"/>
                  <a:gd name="connsiteX21" fmla="*/ 32211 w 38862"/>
                  <a:gd name="connsiteY21" fmla="*/ 35112 h 42134"/>
                  <a:gd name="connsiteX22" fmla="*/ 37962 w 38862"/>
                  <a:gd name="connsiteY22" fmla="*/ 31920 h 42134"/>
                  <a:gd name="connsiteX23" fmla="*/ 35406 w 38862"/>
                  <a:gd name="connsiteY23" fmla="*/ 22982 h 42134"/>
                  <a:gd name="connsiteX24" fmla="*/ 32211 w 38862"/>
                  <a:gd name="connsiteY24" fmla="*/ 21067 h 42134"/>
                  <a:gd name="connsiteX25" fmla="*/ 35406 w 38862"/>
                  <a:gd name="connsiteY25" fmla="*/ 19152 h 42134"/>
                  <a:gd name="connsiteX26" fmla="*/ 37962 w 38862"/>
                  <a:gd name="connsiteY26" fmla="*/ 10214 h 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862" h="42134">
                    <a:moveTo>
                      <a:pt x="37962" y="10214"/>
                    </a:moveTo>
                    <a:cubicBezTo>
                      <a:pt x="36045" y="7022"/>
                      <a:pt x="32211" y="6384"/>
                      <a:pt x="29016" y="7661"/>
                    </a:cubicBezTo>
                    <a:lnTo>
                      <a:pt x="25821" y="9576"/>
                    </a:lnTo>
                    <a:lnTo>
                      <a:pt x="25821" y="6384"/>
                    </a:lnTo>
                    <a:cubicBezTo>
                      <a:pt x="25821" y="2554"/>
                      <a:pt x="23265" y="0"/>
                      <a:pt x="19431" y="0"/>
                    </a:cubicBezTo>
                    <a:cubicBezTo>
                      <a:pt x="15598" y="0"/>
                      <a:pt x="13041" y="2554"/>
                      <a:pt x="13041" y="6384"/>
                    </a:cubicBezTo>
                    <a:lnTo>
                      <a:pt x="13041" y="9576"/>
                    </a:lnTo>
                    <a:lnTo>
                      <a:pt x="9847" y="7661"/>
                    </a:lnTo>
                    <a:cubicBezTo>
                      <a:pt x="6652" y="5746"/>
                      <a:pt x="2818" y="7022"/>
                      <a:pt x="900" y="10214"/>
                    </a:cubicBezTo>
                    <a:cubicBezTo>
                      <a:pt x="-1016" y="13406"/>
                      <a:pt x="262" y="17237"/>
                      <a:pt x="3457" y="19152"/>
                    </a:cubicBezTo>
                    <a:lnTo>
                      <a:pt x="6652" y="21067"/>
                    </a:lnTo>
                    <a:lnTo>
                      <a:pt x="3457" y="22982"/>
                    </a:lnTo>
                    <a:cubicBezTo>
                      <a:pt x="262" y="24898"/>
                      <a:pt x="-377" y="28728"/>
                      <a:pt x="900" y="31920"/>
                    </a:cubicBezTo>
                    <a:cubicBezTo>
                      <a:pt x="2179" y="33835"/>
                      <a:pt x="4095" y="35112"/>
                      <a:pt x="6652" y="35112"/>
                    </a:cubicBezTo>
                    <a:cubicBezTo>
                      <a:pt x="7929" y="35112"/>
                      <a:pt x="8569" y="35112"/>
                      <a:pt x="9847" y="34474"/>
                    </a:cubicBezTo>
                    <a:lnTo>
                      <a:pt x="13041" y="32558"/>
                    </a:lnTo>
                    <a:lnTo>
                      <a:pt x="13041" y="35750"/>
                    </a:lnTo>
                    <a:cubicBezTo>
                      <a:pt x="13041" y="39581"/>
                      <a:pt x="15598" y="42134"/>
                      <a:pt x="19431" y="42134"/>
                    </a:cubicBezTo>
                    <a:cubicBezTo>
                      <a:pt x="23265" y="42134"/>
                      <a:pt x="25821" y="39581"/>
                      <a:pt x="25821" y="35750"/>
                    </a:cubicBezTo>
                    <a:lnTo>
                      <a:pt x="25821" y="32558"/>
                    </a:lnTo>
                    <a:lnTo>
                      <a:pt x="29016" y="34474"/>
                    </a:lnTo>
                    <a:cubicBezTo>
                      <a:pt x="30294" y="35112"/>
                      <a:pt x="30934" y="35112"/>
                      <a:pt x="32211" y="35112"/>
                    </a:cubicBezTo>
                    <a:cubicBezTo>
                      <a:pt x="34129" y="35112"/>
                      <a:pt x="36684" y="33835"/>
                      <a:pt x="37962" y="31920"/>
                    </a:cubicBezTo>
                    <a:cubicBezTo>
                      <a:pt x="39879" y="28728"/>
                      <a:pt x="38601" y="24898"/>
                      <a:pt x="35406" y="22982"/>
                    </a:cubicBezTo>
                    <a:lnTo>
                      <a:pt x="32211" y="21067"/>
                    </a:lnTo>
                    <a:lnTo>
                      <a:pt x="35406" y="19152"/>
                    </a:lnTo>
                    <a:cubicBezTo>
                      <a:pt x="38601" y="17237"/>
                      <a:pt x="39240" y="13406"/>
                      <a:pt x="37962" y="10214"/>
                    </a:cubicBezTo>
                    <a:close/>
                  </a:path>
                </a:pathLst>
              </a:custGeom>
              <a:grpFill/>
              <a:ln w="6390" cap="flat">
                <a:noFill/>
                <a:prstDash val="solid"/>
                <a:miter/>
              </a:ln>
            </p:spPr>
            <p:txBody>
              <a:bodyPr rtlCol="0" anchor="ctr"/>
              <a:lstStyle/>
              <a:p>
                <a:endParaRPr lang="en-GB" dirty="0"/>
              </a:p>
            </p:txBody>
          </p:sp>
        </p:grpSp>
      </p:grpSp>
      <p:grpSp>
        <p:nvGrpSpPr>
          <p:cNvPr id="8" name="Group 7">
            <a:extLst>
              <a:ext uri="{FF2B5EF4-FFF2-40B4-BE49-F238E27FC236}">
                <a16:creationId xmlns:a16="http://schemas.microsoft.com/office/drawing/2014/main" id="{1D184E58-71B8-4D95-B3A5-48332601F5BC}"/>
              </a:ext>
            </a:extLst>
          </p:cNvPr>
          <p:cNvGrpSpPr/>
          <p:nvPr/>
        </p:nvGrpSpPr>
        <p:grpSpPr>
          <a:xfrm>
            <a:off x="644573" y="5505664"/>
            <a:ext cx="5796234" cy="639919"/>
            <a:chOff x="644573" y="5403072"/>
            <a:chExt cx="5796234" cy="639919"/>
          </a:xfrm>
        </p:grpSpPr>
        <p:sp>
          <p:nvSpPr>
            <p:cNvPr id="198" name="TextBox 197">
              <a:extLst>
                <a:ext uri="{FF2B5EF4-FFF2-40B4-BE49-F238E27FC236}">
                  <a16:creationId xmlns:a16="http://schemas.microsoft.com/office/drawing/2014/main" id="{4F302C79-5EB7-41C9-AAB4-FBBE5B09F814}"/>
                </a:ext>
              </a:extLst>
            </p:cNvPr>
            <p:cNvSpPr txBox="1"/>
            <p:nvPr/>
          </p:nvSpPr>
          <p:spPr>
            <a:xfrm>
              <a:off x="1113489" y="5403072"/>
              <a:ext cx="5327318" cy="639919"/>
            </a:xfrm>
            <a:prstGeom prst="rect">
              <a:avLst/>
            </a:prstGeom>
            <a:noFill/>
          </p:spPr>
          <p:txBody>
            <a:bodyPr wrap="square">
              <a:spAutoFit/>
            </a:bodyPr>
            <a:lstStyle/>
            <a:p>
              <a:pPr>
                <a:spcAft>
                  <a:spcPts val="600"/>
                </a:spcAft>
              </a:pPr>
              <a:r>
                <a:rPr lang="en-GB" sz="1800" b="1" i="0" dirty="0">
                  <a:solidFill>
                    <a:srgbClr val="26890D"/>
                  </a:solidFill>
                  <a:effectLst/>
                  <a:latin typeface="Open Sans Extrabold" panose="020B0906030804020204" pitchFamily="34" charset="0"/>
                  <a:ea typeface="Open Sans Extrabold" panose="020B0906030804020204" pitchFamily="34" charset="0"/>
                  <a:cs typeface="Open Sans Extrabold" panose="020B0906030804020204" pitchFamily="34" charset="0"/>
                </a:rPr>
                <a:t>61.000</a:t>
              </a:r>
              <a:endParaRPr lang="en-GB" sz="1800" b="0" i="0" dirty="0">
                <a:solidFill>
                  <a:srgbClr val="26890D"/>
                </a:solidFill>
                <a:effectLst/>
                <a:latin typeface="Open Sans Extrabold" panose="020B0906030804020204" pitchFamily="34" charset="0"/>
                <a:ea typeface="Open Sans Extrabold" panose="020B0906030804020204" pitchFamily="34" charset="0"/>
                <a:cs typeface="Open Sans Extrabold" panose="020B0906030804020204" pitchFamily="34" charset="0"/>
              </a:endParaRPr>
            </a:p>
            <a:p>
              <a:pPr>
                <a:lnSpc>
                  <a:spcPts val="1550"/>
                </a:lnSpc>
              </a:pPr>
              <a:r>
                <a:rPr lang="en-GB"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Units to be planted within the wasteland recovery</a:t>
              </a:r>
            </a:p>
          </p:txBody>
        </p:sp>
        <p:grpSp>
          <p:nvGrpSpPr>
            <p:cNvPr id="233" name="Graphic 4">
              <a:extLst>
                <a:ext uri="{FF2B5EF4-FFF2-40B4-BE49-F238E27FC236}">
                  <a16:creationId xmlns:a16="http://schemas.microsoft.com/office/drawing/2014/main" id="{6D8C9E09-EB07-4DDE-9221-5BD92B668240}"/>
                </a:ext>
              </a:extLst>
            </p:cNvPr>
            <p:cNvGrpSpPr/>
            <p:nvPr/>
          </p:nvGrpSpPr>
          <p:grpSpPr>
            <a:xfrm>
              <a:off x="644573" y="5524882"/>
              <a:ext cx="381480" cy="396298"/>
              <a:chOff x="2621824" y="1460162"/>
              <a:chExt cx="239681" cy="248992"/>
            </a:xfrm>
            <a:solidFill>
              <a:srgbClr val="26890D"/>
            </a:solidFill>
          </p:grpSpPr>
          <p:sp>
            <p:nvSpPr>
              <p:cNvPr id="234" name="Graphic 4">
                <a:extLst>
                  <a:ext uri="{FF2B5EF4-FFF2-40B4-BE49-F238E27FC236}">
                    <a16:creationId xmlns:a16="http://schemas.microsoft.com/office/drawing/2014/main" id="{24913C9F-0A76-49D0-93A2-08463CC5F2F6}"/>
                  </a:ext>
                </a:extLst>
              </p:cNvPr>
              <p:cNvSpPr/>
              <p:nvPr/>
            </p:nvSpPr>
            <p:spPr>
              <a:xfrm>
                <a:off x="2699748" y="1460162"/>
                <a:ext cx="84986" cy="117481"/>
              </a:xfrm>
              <a:custGeom>
                <a:avLst/>
                <a:gdLst>
                  <a:gd name="connsiteX0" fmla="*/ 42813 w 84986"/>
                  <a:gd name="connsiteY0" fmla="*/ 117482 h 117481"/>
                  <a:gd name="connsiteX1" fmla="*/ 47925 w 84986"/>
                  <a:gd name="connsiteY1" fmla="*/ 114928 h 117481"/>
                  <a:gd name="connsiteX2" fmla="*/ 84986 w 84986"/>
                  <a:gd name="connsiteY2" fmla="*/ 40874 h 117481"/>
                  <a:gd name="connsiteX3" fmla="*/ 40896 w 84986"/>
                  <a:gd name="connsiteY3" fmla="*/ 17 h 117481"/>
                  <a:gd name="connsiteX4" fmla="*/ 0 w 84986"/>
                  <a:gd name="connsiteY4" fmla="*/ 40874 h 117481"/>
                  <a:gd name="connsiteX5" fmla="*/ 37062 w 84986"/>
                  <a:gd name="connsiteY5" fmla="*/ 114928 h 117481"/>
                  <a:gd name="connsiteX6" fmla="*/ 42813 w 84986"/>
                  <a:gd name="connsiteY6" fmla="*/ 117482 h 117481"/>
                  <a:gd name="connsiteX7" fmla="*/ 42813 w 84986"/>
                  <a:gd name="connsiteY7" fmla="*/ 10869 h 117481"/>
                  <a:gd name="connsiteX8" fmla="*/ 72206 w 84986"/>
                  <a:gd name="connsiteY8" fmla="*/ 40236 h 117481"/>
                  <a:gd name="connsiteX9" fmla="*/ 42813 w 84986"/>
                  <a:gd name="connsiteY9" fmla="*/ 99607 h 117481"/>
                  <a:gd name="connsiteX10" fmla="*/ 13419 w 84986"/>
                  <a:gd name="connsiteY10" fmla="*/ 40236 h 117481"/>
                  <a:gd name="connsiteX11" fmla="*/ 42813 w 84986"/>
                  <a:gd name="connsiteY11" fmla="*/ 10869 h 117481"/>
                  <a:gd name="connsiteX12" fmla="*/ 42813 w 84986"/>
                  <a:gd name="connsiteY12" fmla="*/ 10869 h 117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986" h="117481">
                    <a:moveTo>
                      <a:pt x="42813" y="117482"/>
                    </a:moveTo>
                    <a:cubicBezTo>
                      <a:pt x="44730" y="117482"/>
                      <a:pt x="46646" y="116205"/>
                      <a:pt x="47925" y="114928"/>
                    </a:cubicBezTo>
                    <a:cubicBezTo>
                      <a:pt x="51759" y="109821"/>
                      <a:pt x="84986" y="61941"/>
                      <a:pt x="84986" y="40874"/>
                    </a:cubicBezTo>
                    <a:cubicBezTo>
                      <a:pt x="84347" y="17253"/>
                      <a:pt x="64538" y="-622"/>
                      <a:pt x="40896" y="17"/>
                    </a:cubicBezTo>
                    <a:cubicBezTo>
                      <a:pt x="18531" y="655"/>
                      <a:pt x="1278" y="18530"/>
                      <a:pt x="0" y="40874"/>
                    </a:cubicBezTo>
                    <a:cubicBezTo>
                      <a:pt x="0" y="61941"/>
                      <a:pt x="33228" y="109821"/>
                      <a:pt x="37062" y="114928"/>
                    </a:cubicBezTo>
                    <a:cubicBezTo>
                      <a:pt x="38340" y="116843"/>
                      <a:pt x="40257" y="117482"/>
                      <a:pt x="42813" y="117482"/>
                    </a:cubicBezTo>
                    <a:close/>
                    <a:moveTo>
                      <a:pt x="42813" y="10869"/>
                    </a:moveTo>
                    <a:cubicBezTo>
                      <a:pt x="59426" y="10869"/>
                      <a:pt x="72206" y="24276"/>
                      <a:pt x="72206" y="40236"/>
                    </a:cubicBezTo>
                    <a:cubicBezTo>
                      <a:pt x="72206" y="51727"/>
                      <a:pt x="55593" y="79816"/>
                      <a:pt x="42813" y="99607"/>
                    </a:cubicBezTo>
                    <a:cubicBezTo>
                      <a:pt x="30033" y="79816"/>
                      <a:pt x="13419" y="51727"/>
                      <a:pt x="13419" y="40236"/>
                    </a:cubicBezTo>
                    <a:cubicBezTo>
                      <a:pt x="12780" y="24276"/>
                      <a:pt x="26199" y="10869"/>
                      <a:pt x="42813" y="10869"/>
                    </a:cubicBezTo>
                    <a:lnTo>
                      <a:pt x="42813" y="10869"/>
                    </a:lnTo>
                    <a:close/>
                  </a:path>
                </a:pathLst>
              </a:custGeom>
              <a:solidFill>
                <a:srgbClr val="26890D"/>
              </a:solidFill>
              <a:ln w="6390" cap="flat">
                <a:noFill/>
                <a:prstDash val="solid"/>
                <a:miter/>
              </a:ln>
            </p:spPr>
            <p:txBody>
              <a:bodyPr rtlCol="0" anchor="ctr"/>
              <a:lstStyle/>
              <a:p>
                <a:endParaRPr lang="en-GB" dirty="0"/>
              </a:p>
            </p:txBody>
          </p:sp>
          <p:sp>
            <p:nvSpPr>
              <p:cNvPr id="235" name="Graphic 4">
                <a:extLst>
                  <a:ext uri="{FF2B5EF4-FFF2-40B4-BE49-F238E27FC236}">
                    <a16:creationId xmlns:a16="http://schemas.microsoft.com/office/drawing/2014/main" id="{A4A637EB-B6C8-4714-8ED5-320E6DDC3AFE}"/>
                  </a:ext>
                </a:extLst>
              </p:cNvPr>
              <p:cNvSpPr/>
              <p:nvPr/>
            </p:nvSpPr>
            <p:spPr>
              <a:xfrm>
                <a:off x="2621824" y="1557118"/>
                <a:ext cx="200733" cy="129692"/>
              </a:xfrm>
              <a:custGeom>
                <a:avLst/>
                <a:gdLst>
                  <a:gd name="connsiteX0" fmla="*/ 145657 w 200733"/>
                  <a:gd name="connsiteY0" fmla="*/ 43509 h 129692"/>
                  <a:gd name="connsiteX1" fmla="*/ 196138 w 200733"/>
                  <a:gd name="connsiteY1" fmla="*/ 38402 h 129692"/>
                  <a:gd name="connsiteX2" fmla="*/ 200611 w 200733"/>
                  <a:gd name="connsiteY2" fmla="*/ 24995 h 129692"/>
                  <a:gd name="connsiteX3" fmla="*/ 155242 w 200733"/>
                  <a:gd name="connsiteY3" fmla="*/ 98 h 129692"/>
                  <a:gd name="connsiteX4" fmla="*/ 148213 w 200733"/>
                  <a:gd name="connsiteY4" fmla="*/ 5843 h 129692"/>
                  <a:gd name="connsiteX5" fmla="*/ 153964 w 200733"/>
                  <a:gd name="connsiteY5" fmla="*/ 12866 h 129692"/>
                  <a:gd name="connsiteX6" fmla="*/ 153964 w 200733"/>
                  <a:gd name="connsiteY6" fmla="*/ 12866 h 129692"/>
                  <a:gd name="connsiteX7" fmla="*/ 188470 w 200733"/>
                  <a:gd name="connsiteY7" fmla="*/ 25634 h 129692"/>
                  <a:gd name="connsiteX8" fmla="*/ 187831 w 200733"/>
                  <a:gd name="connsiteY8" fmla="*/ 29464 h 129692"/>
                  <a:gd name="connsiteX9" fmla="*/ 146935 w 200733"/>
                  <a:gd name="connsiteY9" fmla="*/ 30741 h 129692"/>
                  <a:gd name="connsiteX10" fmla="*/ 129682 w 200733"/>
                  <a:gd name="connsiteY10" fmla="*/ 29464 h 129692"/>
                  <a:gd name="connsiteX11" fmla="*/ 26804 w 200733"/>
                  <a:gd name="connsiteY11" fmla="*/ 40317 h 129692"/>
                  <a:gd name="connsiteX12" fmla="*/ 14025 w 200733"/>
                  <a:gd name="connsiteY12" fmla="*/ 126501 h 129692"/>
                  <a:gd name="connsiteX13" fmla="*/ 19136 w 200733"/>
                  <a:gd name="connsiteY13" fmla="*/ 129693 h 129692"/>
                  <a:gd name="connsiteX14" fmla="*/ 22331 w 200733"/>
                  <a:gd name="connsiteY14" fmla="*/ 129054 h 129692"/>
                  <a:gd name="connsiteX15" fmla="*/ 24248 w 200733"/>
                  <a:gd name="connsiteY15" fmla="*/ 120117 h 129692"/>
                  <a:gd name="connsiteX16" fmla="*/ 24248 w 200733"/>
                  <a:gd name="connsiteY16" fmla="*/ 120117 h 129692"/>
                  <a:gd name="connsiteX17" fmla="*/ 33194 w 200733"/>
                  <a:gd name="connsiteY17" fmla="*/ 51170 h 129692"/>
                  <a:gd name="connsiteX18" fmla="*/ 127765 w 200733"/>
                  <a:gd name="connsiteY18" fmla="*/ 42232 h 129692"/>
                  <a:gd name="connsiteX19" fmla="*/ 145657 w 200733"/>
                  <a:gd name="connsiteY19" fmla="*/ 43509 h 129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733" h="129692">
                    <a:moveTo>
                      <a:pt x="145657" y="43509"/>
                    </a:moveTo>
                    <a:cubicBezTo>
                      <a:pt x="178246" y="46062"/>
                      <a:pt x="189748" y="44786"/>
                      <a:pt x="196138" y="38402"/>
                    </a:cubicBezTo>
                    <a:cubicBezTo>
                      <a:pt x="199333" y="34571"/>
                      <a:pt x="201250" y="30102"/>
                      <a:pt x="200611" y="24995"/>
                    </a:cubicBezTo>
                    <a:cubicBezTo>
                      <a:pt x="199972" y="7120"/>
                      <a:pt x="165466" y="2013"/>
                      <a:pt x="155242" y="98"/>
                    </a:cubicBezTo>
                    <a:cubicBezTo>
                      <a:pt x="152047" y="-541"/>
                      <a:pt x="148852" y="2013"/>
                      <a:pt x="148213" y="5843"/>
                    </a:cubicBezTo>
                    <a:cubicBezTo>
                      <a:pt x="147574" y="9035"/>
                      <a:pt x="150130" y="12227"/>
                      <a:pt x="153964" y="12866"/>
                    </a:cubicBezTo>
                    <a:cubicBezTo>
                      <a:pt x="153964" y="12866"/>
                      <a:pt x="153964" y="12866"/>
                      <a:pt x="153964" y="12866"/>
                    </a:cubicBezTo>
                    <a:cubicBezTo>
                      <a:pt x="172495" y="15419"/>
                      <a:pt x="188470" y="21803"/>
                      <a:pt x="188470" y="25634"/>
                    </a:cubicBezTo>
                    <a:cubicBezTo>
                      <a:pt x="188470" y="27549"/>
                      <a:pt x="188470" y="28826"/>
                      <a:pt x="187831" y="29464"/>
                    </a:cubicBezTo>
                    <a:cubicBezTo>
                      <a:pt x="183358" y="33294"/>
                      <a:pt x="157798" y="32018"/>
                      <a:pt x="146935" y="30741"/>
                    </a:cubicBezTo>
                    <a:lnTo>
                      <a:pt x="129682" y="29464"/>
                    </a:lnTo>
                    <a:cubicBezTo>
                      <a:pt x="92621" y="26272"/>
                      <a:pt x="53642" y="23080"/>
                      <a:pt x="26804" y="40317"/>
                    </a:cubicBezTo>
                    <a:cubicBezTo>
                      <a:pt x="-3867" y="60107"/>
                      <a:pt x="-8340" y="91389"/>
                      <a:pt x="14025" y="126501"/>
                    </a:cubicBezTo>
                    <a:cubicBezTo>
                      <a:pt x="15303" y="128416"/>
                      <a:pt x="17220" y="129693"/>
                      <a:pt x="19136" y="129693"/>
                    </a:cubicBezTo>
                    <a:cubicBezTo>
                      <a:pt x="20414" y="129693"/>
                      <a:pt x="21693" y="129054"/>
                      <a:pt x="22331" y="129054"/>
                    </a:cubicBezTo>
                    <a:cubicBezTo>
                      <a:pt x="25526" y="127139"/>
                      <a:pt x="26165" y="123309"/>
                      <a:pt x="24248" y="120117"/>
                    </a:cubicBezTo>
                    <a:cubicBezTo>
                      <a:pt x="24248" y="120117"/>
                      <a:pt x="24248" y="120117"/>
                      <a:pt x="24248" y="120117"/>
                    </a:cubicBezTo>
                    <a:cubicBezTo>
                      <a:pt x="11469" y="99688"/>
                      <a:pt x="1884" y="70960"/>
                      <a:pt x="33194" y="51170"/>
                    </a:cubicBezTo>
                    <a:cubicBezTo>
                      <a:pt x="56198" y="36486"/>
                      <a:pt x="92621" y="39040"/>
                      <a:pt x="127765" y="42232"/>
                    </a:cubicBezTo>
                    <a:cubicBezTo>
                      <a:pt x="134155" y="42870"/>
                      <a:pt x="139906" y="43509"/>
                      <a:pt x="145657" y="43509"/>
                    </a:cubicBezTo>
                    <a:close/>
                  </a:path>
                </a:pathLst>
              </a:custGeom>
              <a:solidFill>
                <a:srgbClr val="26890D"/>
              </a:solidFill>
              <a:ln w="6390" cap="flat">
                <a:noFill/>
                <a:prstDash val="solid"/>
                <a:miter/>
              </a:ln>
            </p:spPr>
            <p:txBody>
              <a:bodyPr rtlCol="0" anchor="ctr"/>
              <a:lstStyle/>
              <a:p>
                <a:endParaRPr lang="en-GB" dirty="0"/>
              </a:p>
            </p:txBody>
          </p:sp>
          <p:sp>
            <p:nvSpPr>
              <p:cNvPr id="236" name="Graphic 4">
                <a:extLst>
                  <a:ext uri="{FF2B5EF4-FFF2-40B4-BE49-F238E27FC236}">
                    <a16:creationId xmlns:a16="http://schemas.microsoft.com/office/drawing/2014/main" id="{CB4598C0-6C7D-49B7-B72A-CAE5DE052044}"/>
                  </a:ext>
                </a:extLst>
              </p:cNvPr>
              <p:cNvSpPr/>
              <p:nvPr/>
            </p:nvSpPr>
            <p:spPr>
              <a:xfrm>
                <a:off x="2719341" y="1538702"/>
                <a:ext cx="142164" cy="170452"/>
              </a:xfrm>
              <a:custGeom>
                <a:avLst/>
                <a:gdLst>
                  <a:gd name="connsiteX0" fmla="*/ 136322 w 142164"/>
                  <a:gd name="connsiteY0" fmla="*/ 29366 h 170452"/>
                  <a:gd name="connsiteX1" fmla="*/ 65393 w 142164"/>
                  <a:gd name="connsiteY1" fmla="*/ 0 h 170452"/>
                  <a:gd name="connsiteX2" fmla="*/ 58365 w 142164"/>
                  <a:gd name="connsiteY2" fmla="*/ 5746 h 170452"/>
                  <a:gd name="connsiteX3" fmla="*/ 64116 w 142164"/>
                  <a:gd name="connsiteY3" fmla="*/ 12768 h 170452"/>
                  <a:gd name="connsiteX4" fmla="*/ 125459 w 142164"/>
                  <a:gd name="connsiteY4" fmla="*/ 37027 h 170452"/>
                  <a:gd name="connsiteX5" fmla="*/ 128015 w 142164"/>
                  <a:gd name="connsiteY5" fmla="*/ 56179 h 170452"/>
                  <a:gd name="connsiteX6" fmla="*/ 89036 w 142164"/>
                  <a:gd name="connsiteY6" fmla="*/ 82353 h 170452"/>
                  <a:gd name="connsiteX7" fmla="*/ 45585 w 142164"/>
                  <a:gd name="connsiteY7" fmla="*/ 86184 h 170452"/>
                  <a:gd name="connsiteX8" fmla="*/ 27054 w 142164"/>
                  <a:gd name="connsiteY8" fmla="*/ 86184 h 170452"/>
                  <a:gd name="connsiteX9" fmla="*/ 2133 w 142164"/>
                  <a:gd name="connsiteY9" fmla="*/ 106613 h 170452"/>
                  <a:gd name="connsiteX10" fmla="*/ 25137 w 142164"/>
                  <a:gd name="connsiteY10" fmla="*/ 168537 h 170452"/>
                  <a:gd name="connsiteX11" fmla="*/ 34083 w 142164"/>
                  <a:gd name="connsiteY11" fmla="*/ 168537 h 170452"/>
                  <a:gd name="connsiteX12" fmla="*/ 34083 w 142164"/>
                  <a:gd name="connsiteY12" fmla="*/ 159600 h 170452"/>
                  <a:gd name="connsiteX13" fmla="*/ 34083 w 142164"/>
                  <a:gd name="connsiteY13" fmla="*/ 159600 h 170452"/>
                  <a:gd name="connsiteX14" fmla="*/ 14274 w 142164"/>
                  <a:gd name="connsiteY14" fmla="*/ 111081 h 170452"/>
                  <a:gd name="connsiteX15" fmla="*/ 28332 w 142164"/>
                  <a:gd name="connsiteY15" fmla="*/ 99590 h 170452"/>
                  <a:gd name="connsiteX16" fmla="*/ 44946 w 142164"/>
                  <a:gd name="connsiteY16" fmla="*/ 99590 h 170452"/>
                  <a:gd name="connsiteX17" fmla="*/ 90953 w 142164"/>
                  <a:gd name="connsiteY17" fmla="*/ 95760 h 170452"/>
                  <a:gd name="connsiteX18" fmla="*/ 139517 w 142164"/>
                  <a:gd name="connsiteY18" fmla="*/ 60648 h 170452"/>
                  <a:gd name="connsiteX19" fmla="*/ 136322 w 142164"/>
                  <a:gd name="connsiteY19" fmla="*/ 29366 h 17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2164" h="170452">
                    <a:moveTo>
                      <a:pt x="136322" y="29366"/>
                    </a:moveTo>
                    <a:cubicBezTo>
                      <a:pt x="118430" y="4469"/>
                      <a:pt x="67950" y="0"/>
                      <a:pt x="65393" y="0"/>
                    </a:cubicBezTo>
                    <a:cubicBezTo>
                      <a:pt x="61560" y="0"/>
                      <a:pt x="59004" y="2554"/>
                      <a:pt x="58365" y="5746"/>
                    </a:cubicBezTo>
                    <a:cubicBezTo>
                      <a:pt x="58365" y="9576"/>
                      <a:pt x="60921" y="12130"/>
                      <a:pt x="64116" y="12768"/>
                    </a:cubicBezTo>
                    <a:cubicBezTo>
                      <a:pt x="76895" y="14045"/>
                      <a:pt x="113318" y="19790"/>
                      <a:pt x="125459" y="37027"/>
                    </a:cubicBezTo>
                    <a:cubicBezTo>
                      <a:pt x="129293" y="42773"/>
                      <a:pt x="130571" y="49795"/>
                      <a:pt x="128015" y="56179"/>
                    </a:cubicBezTo>
                    <a:cubicBezTo>
                      <a:pt x="124820" y="68309"/>
                      <a:pt x="109484" y="77885"/>
                      <a:pt x="89036" y="82353"/>
                    </a:cubicBezTo>
                    <a:cubicBezTo>
                      <a:pt x="74978" y="85545"/>
                      <a:pt x="60282" y="86184"/>
                      <a:pt x="45585" y="86184"/>
                    </a:cubicBezTo>
                    <a:cubicBezTo>
                      <a:pt x="39195" y="85545"/>
                      <a:pt x="33444" y="85545"/>
                      <a:pt x="27054" y="86184"/>
                    </a:cubicBezTo>
                    <a:cubicBezTo>
                      <a:pt x="15552" y="87461"/>
                      <a:pt x="5967" y="95121"/>
                      <a:pt x="2133" y="106613"/>
                    </a:cubicBezTo>
                    <a:cubicBezTo>
                      <a:pt x="-1062" y="114912"/>
                      <a:pt x="-4896" y="137894"/>
                      <a:pt x="25137" y="168537"/>
                    </a:cubicBezTo>
                    <a:cubicBezTo>
                      <a:pt x="27693" y="171091"/>
                      <a:pt x="31527" y="171091"/>
                      <a:pt x="34083" y="168537"/>
                    </a:cubicBezTo>
                    <a:cubicBezTo>
                      <a:pt x="36639" y="165984"/>
                      <a:pt x="36639" y="162153"/>
                      <a:pt x="34083" y="159600"/>
                    </a:cubicBezTo>
                    <a:lnTo>
                      <a:pt x="34083" y="159600"/>
                    </a:lnTo>
                    <a:cubicBezTo>
                      <a:pt x="16830" y="141724"/>
                      <a:pt x="9162" y="123849"/>
                      <a:pt x="14274" y="111081"/>
                    </a:cubicBezTo>
                    <a:cubicBezTo>
                      <a:pt x="16191" y="104697"/>
                      <a:pt x="21942" y="100229"/>
                      <a:pt x="28332" y="99590"/>
                    </a:cubicBezTo>
                    <a:cubicBezTo>
                      <a:pt x="34083" y="98952"/>
                      <a:pt x="39834" y="98952"/>
                      <a:pt x="44946" y="99590"/>
                    </a:cubicBezTo>
                    <a:cubicBezTo>
                      <a:pt x="60282" y="100229"/>
                      <a:pt x="75617" y="98952"/>
                      <a:pt x="90953" y="95760"/>
                    </a:cubicBezTo>
                    <a:cubicBezTo>
                      <a:pt x="116513" y="90653"/>
                      <a:pt x="135044" y="77246"/>
                      <a:pt x="139517" y="60648"/>
                    </a:cubicBezTo>
                    <a:cubicBezTo>
                      <a:pt x="143990" y="49795"/>
                      <a:pt x="142712" y="38304"/>
                      <a:pt x="136322" y="29366"/>
                    </a:cubicBezTo>
                    <a:close/>
                  </a:path>
                </a:pathLst>
              </a:custGeom>
              <a:solidFill>
                <a:srgbClr val="26890D"/>
              </a:solidFill>
              <a:ln w="6390" cap="flat">
                <a:noFill/>
                <a:prstDash val="solid"/>
                <a:miter/>
              </a:ln>
            </p:spPr>
            <p:txBody>
              <a:bodyPr rtlCol="0" anchor="ctr"/>
              <a:lstStyle/>
              <a:p>
                <a:endParaRPr lang="en-GB" dirty="0"/>
              </a:p>
            </p:txBody>
          </p:sp>
        </p:grpSp>
      </p:grpSp>
      <p:grpSp>
        <p:nvGrpSpPr>
          <p:cNvPr id="12" name="Group 11">
            <a:extLst>
              <a:ext uri="{FF2B5EF4-FFF2-40B4-BE49-F238E27FC236}">
                <a16:creationId xmlns:a16="http://schemas.microsoft.com/office/drawing/2014/main" id="{A21F2E40-A90E-4F7D-95EE-CB6EAFBD22D2}"/>
              </a:ext>
            </a:extLst>
          </p:cNvPr>
          <p:cNvGrpSpPr/>
          <p:nvPr/>
        </p:nvGrpSpPr>
        <p:grpSpPr>
          <a:xfrm>
            <a:off x="650083" y="6245577"/>
            <a:ext cx="5790722" cy="639919"/>
            <a:chOff x="650083" y="6245577"/>
            <a:chExt cx="5790722" cy="639919"/>
          </a:xfrm>
        </p:grpSpPr>
        <p:sp>
          <p:nvSpPr>
            <p:cNvPr id="139" name="TextBox 138">
              <a:extLst>
                <a:ext uri="{FF2B5EF4-FFF2-40B4-BE49-F238E27FC236}">
                  <a16:creationId xmlns:a16="http://schemas.microsoft.com/office/drawing/2014/main" id="{6BDE1E0E-82E7-424E-A6B2-9F246F25B045}"/>
                </a:ext>
              </a:extLst>
            </p:cNvPr>
            <p:cNvSpPr txBox="1"/>
            <p:nvPr/>
          </p:nvSpPr>
          <p:spPr>
            <a:xfrm>
              <a:off x="1113488" y="6245577"/>
              <a:ext cx="5327317" cy="639919"/>
            </a:xfrm>
            <a:prstGeom prst="rect">
              <a:avLst/>
            </a:prstGeom>
            <a:noFill/>
          </p:spPr>
          <p:txBody>
            <a:bodyPr wrap="square">
              <a:spAutoFit/>
            </a:bodyPr>
            <a:lstStyle/>
            <a:p>
              <a:pPr>
                <a:spcAft>
                  <a:spcPts val="600"/>
                </a:spcAft>
              </a:pPr>
              <a:r>
                <a:rPr lang="en-GB" sz="1800" b="1" i="0" dirty="0">
                  <a:solidFill>
                    <a:srgbClr val="26890D"/>
                  </a:solidFill>
                  <a:effectLst/>
                  <a:latin typeface="Open Sans Extrabold" panose="020B0906030804020204" pitchFamily="34" charset="0"/>
                  <a:ea typeface="Open Sans Extrabold" panose="020B0906030804020204" pitchFamily="34" charset="0"/>
                  <a:cs typeface="Open Sans Extrabold" panose="020B0906030804020204" pitchFamily="34" charset="0"/>
                </a:rPr>
                <a:t>11.216</a:t>
              </a:r>
              <a:endParaRPr lang="en-GB" sz="1800" b="0" i="0" dirty="0">
                <a:solidFill>
                  <a:srgbClr val="26890D"/>
                </a:solidFill>
                <a:effectLst/>
                <a:latin typeface="Open Sans Extrabold" panose="020B0906030804020204" pitchFamily="34" charset="0"/>
                <a:ea typeface="Open Sans Extrabold" panose="020B0906030804020204" pitchFamily="34" charset="0"/>
                <a:cs typeface="Open Sans Extrabold" panose="020B0906030804020204" pitchFamily="34" charset="0"/>
              </a:endParaRPr>
            </a:p>
            <a:p>
              <a:pPr>
                <a:lnSpc>
                  <a:spcPts val="1550"/>
                </a:lnSpc>
              </a:pPr>
              <a:r>
                <a:rPr lang="en-GB" sz="1200" b="0" i="0" dirty="0">
                  <a:solidFill>
                    <a:schemeClr val="tx1">
                      <a:lumMod val="75000"/>
                      <a:lumOff val="25000"/>
                    </a:schemeClr>
                  </a:solidFill>
                  <a:effectLst/>
                  <a:latin typeface="Open Sans" panose="020B0606030504020204" pitchFamily="34" charset="0"/>
                  <a:ea typeface="Open Sans" panose="020B0606030504020204" pitchFamily="34" charset="0"/>
                  <a:cs typeface="Open Sans" panose="020B0606030504020204" pitchFamily="34" charset="0"/>
                </a:rPr>
                <a:t>Identified pits able to be used </a:t>
              </a:r>
              <a:r>
                <a:rPr lang="en-GB"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for tree planting</a:t>
              </a:r>
            </a:p>
          </p:txBody>
        </p:sp>
        <p:sp>
          <p:nvSpPr>
            <p:cNvPr id="140" name="Graphic 6">
              <a:extLst>
                <a:ext uri="{FF2B5EF4-FFF2-40B4-BE49-F238E27FC236}">
                  <a16:creationId xmlns:a16="http://schemas.microsoft.com/office/drawing/2014/main" id="{E72F5E62-0470-4BD8-98E9-C2DBAB74818F}"/>
                </a:ext>
              </a:extLst>
            </p:cNvPr>
            <p:cNvSpPr/>
            <p:nvPr/>
          </p:nvSpPr>
          <p:spPr>
            <a:xfrm>
              <a:off x="650083" y="6378134"/>
              <a:ext cx="329745" cy="374805"/>
            </a:xfrm>
            <a:custGeom>
              <a:avLst/>
              <a:gdLst>
                <a:gd name="connsiteX0" fmla="*/ 157192 w 203878"/>
                <a:gd name="connsiteY0" fmla="*/ 156408 h 231738"/>
                <a:gd name="connsiteX1" fmla="*/ 130994 w 203878"/>
                <a:gd name="connsiteY1" fmla="*/ 144278 h 231738"/>
                <a:gd name="connsiteX2" fmla="*/ 125881 w 203878"/>
                <a:gd name="connsiteY2" fmla="*/ 142363 h 231738"/>
                <a:gd name="connsiteX3" fmla="*/ 125881 w 203878"/>
                <a:gd name="connsiteY3" fmla="*/ 142363 h 231738"/>
                <a:gd name="connsiteX4" fmla="*/ 120769 w 203878"/>
                <a:gd name="connsiteY4" fmla="*/ 144916 h 231738"/>
                <a:gd name="connsiteX5" fmla="*/ 95849 w 203878"/>
                <a:gd name="connsiteY5" fmla="*/ 156408 h 231738"/>
                <a:gd name="connsiteX6" fmla="*/ 69650 w 203878"/>
                <a:gd name="connsiteY6" fmla="*/ 143001 h 231738"/>
                <a:gd name="connsiteX7" fmla="*/ 63899 w 203878"/>
                <a:gd name="connsiteY7" fmla="*/ 140448 h 231738"/>
                <a:gd name="connsiteX8" fmla="*/ 58787 w 203878"/>
                <a:gd name="connsiteY8" fmla="*/ 143640 h 231738"/>
                <a:gd name="connsiteX9" fmla="*/ 37061 w 203878"/>
                <a:gd name="connsiteY9" fmla="*/ 156408 h 231738"/>
                <a:gd name="connsiteX10" fmla="*/ 12140 w 203878"/>
                <a:gd name="connsiteY10" fmla="*/ 131510 h 231738"/>
                <a:gd name="connsiteX11" fmla="*/ 32589 w 203878"/>
                <a:gd name="connsiteY11" fmla="*/ 107251 h 231738"/>
                <a:gd name="connsiteX12" fmla="*/ 37700 w 203878"/>
                <a:gd name="connsiteY12" fmla="*/ 103421 h 231738"/>
                <a:gd name="connsiteX13" fmla="*/ 37061 w 203878"/>
                <a:gd name="connsiteY13" fmla="*/ 97037 h 231738"/>
                <a:gd name="connsiteX14" fmla="*/ 31950 w 203878"/>
                <a:gd name="connsiteY14" fmla="*/ 80438 h 231738"/>
                <a:gd name="connsiteX15" fmla="*/ 56231 w 203878"/>
                <a:gd name="connsiteY15" fmla="*/ 52349 h 231738"/>
                <a:gd name="connsiteX16" fmla="*/ 61343 w 203878"/>
                <a:gd name="connsiteY16" fmla="*/ 47241 h 231738"/>
                <a:gd name="connsiteX17" fmla="*/ 102878 w 203878"/>
                <a:gd name="connsiteY17" fmla="*/ 12768 h 231738"/>
                <a:gd name="connsiteX18" fmla="*/ 142495 w 203878"/>
                <a:gd name="connsiteY18" fmla="*/ 40219 h 231738"/>
                <a:gd name="connsiteX19" fmla="*/ 148885 w 203878"/>
                <a:gd name="connsiteY19" fmla="*/ 44049 h 231738"/>
                <a:gd name="connsiteX20" fmla="*/ 150164 w 203878"/>
                <a:gd name="connsiteY20" fmla="*/ 44049 h 231738"/>
                <a:gd name="connsiteX21" fmla="*/ 175084 w 203878"/>
                <a:gd name="connsiteY21" fmla="*/ 68947 h 231738"/>
                <a:gd name="connsiteX22" fmla="*/ 171250 w 203878"/>
                <a:gd name="connsiteY22" fmla="*/ 82353 h 231738"/>
                <a:gd name="connsiteX23" fmla="*/ 170611 w 203878"/>
                <a:gd name="connsiteY23" fmla="*/ 87461 h 231738"/>
                <a:gd name="connsiteX24" fmla="*/ 173806 w 203878"/>
                <a:gd name="connsiteY24" fmla="*/ 91291 h 231738"/>
                <a:gd name="connsiteX25" fmla="*/ 191059 w 203878"/>
                <a:gd name="connsiteY25" fmla="*/ 121296 h 231738"/>
                <a:gd name="connsiteX26" fmla="*/ 157192 w 203878"/>
                <a:gd name="connsiteY26" fmla="*/ 156408 h 231738"/>
                <a:gd name="connsiteX27" fmla="*/ 111824 w 203878"/>
                <a:gd name="connsiteY27" fmla="*/ 218971 h 231738"/>
                <a:gd name="connsiteX28" fmla="*/ 93293 w 203878"/>
                <a:gd name="connsiteY28" fmla="*/ 218971 h 231738"/>
                <a:gd name="connsiteX29" fmla="*/ 93293 w 203878"/>
                <a:gd name="connsiteY29" fmla="*/ 168537 h 231738"/>
                <a:gd name="connsiteX30" fmla="*/ 96488 w 203878"/>
                <a:gd name="connsiteY30" fmla="*/ 168537 h 231738"/>
                <a:gd name="connsiteX31" fmla="*/ 111824 w 203878"/>
                <a:gd name="connsiteY31" fmla="*/ 165984 h 231738"/>
                <a:gd name="connsiteX32" fmla="*/ 111824 w 203878"/>
                <a:gd name="connsiteY32" fmla="*/ 218971 h 231738"/>
                <a:gd name="connsiteX33" fmla="*/ 185947 w 203878"/>
                <a:gd name="connsiteY33" fmla="*/ 84269 h 231738"/>
                <a:gd name="connsiteX34" fmla="*/ 189142 w 203878"/>
                <a:gd name="connsiteY34" fmla="*/ 68947 h 231738"/>
                <a:gd name="connsiteX35" fmla="*/ 153997 w 203878"/>
                <a:gd name="connsiteY35" fmla="*/ 31281 h 231738"/>
                <a:gd name="connsiteX36" fmla="*/ 104156 w 203878"/>
                <a:gd name="connsiteY36" fmla="*/ 0 h 231738"/>
                <a:gd name="connsiteX37" fmla="*/ 51119 w 203878"/>
                <a:gd name="connsiteY37" fmla="*/ 40219 h 231738"/>
                <a:gd name="connsiteX38" fmla="*/ 19809 w 203878"/>
                <a:gd name="connsiteY38" fmla="*/ 80438 h 231738"/>
                <a:gd name="connsiteX39" fmla="*/ 23004 w 203878"/>
                <a:gd name="connsiteY39" fmla="*/ 96398 h 231738"/>
                <a:gd name="connsiteX40" fmla="*/ 0 w 203878"/>
                <a:gd name="connsiteY40" fmla="*/ 130872 h 231738"/>
                <a:gd name="connsiteX41" fmla="*/ 37700 w 203878"/>
                <a:gd name="connsiteY41" fmla="*/ 168537 h 231738"/>
                <a:gd name="connsiteX42" fmla="*/ 65177 w 203878"/>
                <a:gd name="connsiteY42" fmla="*/ 156408 h 231738"/>
                <a:gd name="connsiteX43" fmla="*/ 79874 w 203878"/>
                <a:gd name="connsiteY43" fmla="*/ 165984 h 231738"/>
                <a:gd name="connsiteX44" fmla="*/ 79874 w 203878"/>
                <a:gd name="connsiteY44" fmla="*/ 225355 h 231738"/>
                <a:gd name="connsiteX45" fmla="*/ 86264 w 203878"/>
                <a:gd name="connsiteY45" fmla="*/ 231738 h 231738"/>
                <a:gd name="connsiteX46" fmla="*/ 117574 w 203878"/>
                <a:gd name="connsiteY46" fmla="*/ 231738 h 231738"/>
                <a:gd name="connsiteX47" fmla="*/ 123964 w 203878"/>
                <a:gd name="connsiteY47" fmla="*/ 225355 h 231738"/>
                <a:gd name="connsiteX48" fmla="*/ 123964 w 203878"/>
                <a:gd name="connsiteY48" fmla="*/ 158961 h 231738"/>
                <a:gd name="connsiteX49" fmla="*/ 125881 w 203878"/>
                <a:gd name="connsiteY49" fmla="*/ 157046 h 231738"/>
                <a:gd name="connsiteX50" fmla="*/ 156553 w 203878"/>
                <a:gd name="connsiteY50" fmla="*/ 168537 h 231738"/>
                <a:gd name="connsiteX51" fmla="*/ 203838 w 203878"/>
                <a:gd name="connsiteY51" fmla="*/ 121296 h 231738"/>
                <a:gd name="connsiteX52" fmla="*/ 185947 w 203878"/>
                <a:gd name="connsiteY52" fmla="*/ 84269 h 23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03878" h="231738">
                  <a:moveTo>
                    <a:pt x="157192" y="156408"/>
                  </a:moveTo>
                  <a:cubicBezTo>
                    <a:pt x="147607" y="156408"/>
                    <a:pt x="138022" y="151939"/>
                    <a:pt x="130994" y="144278"/>
                  </a:cubicBezTo>
                  <a:cubicBezTo>
                    <a:pt x="129715" y="143001"/>
                    <a:pt x="127799" y="142363"/>
                    <a:pt x="125881" y="142363"/>
                  </a:cubicBezTo>
                  <a:lnTo>
                    <a:pt x="125881" y="142363"/>
                  </a:lnTo>
                  <a:cubicBezTo>
                    <a:pt x="123964" y="142363"/>
                    <a:pt x="122048" y="143001"/>
                    <a:pt x="120769" y="144916"/>
                  </a:cubicBezTo>
                  <a:cubicBezTo>
                    <a:pt x="114379" y="152577"/>
                    <a:pt x="105434" y="156408"/>
                    <a:pt x="95849" y="156408"/>
                  </a:cubicBezTo>
                  <a:cubicBezTo>
                    <a:pt x="85625" y="156408"/>
                    <a:pt x="76040" y="151300"/>
                    <a:pt x="69650" y="143001"/>
                  </a:cubicBezTo>
                  <a:cubicBezTo>
                    <a:pt x="68372" y="141086"/>
                    <a:pt x="66455" y="140448"/>
                    <a:pt x="63899" y="140448"/>
                  </a:cubicBezTo>
                  <a:cubicBezTo>
                    <a:pt x="61982" y="140448"/>
                    <a:pt x="60065" y="141724"/>
                    <a:pt x="58787" y="143640"/>
                  </a:cubicBezTo>
                  <a:cubicBezTo>
                    <a:pt x="54314" y="151300"/>
                    <a:pt x="46007" y="156408"/>
                    <a:pt x="37061" y="156408"/>
                  </a:cubicBezTo>
                  <a:cubicBezTo>
                    <a:pt x="23642" y="156408"/>
                    <a:pt x="12140" y="145555"/>
                    <a:pt x="12140" y="131510"/>
                  </a:cubicBezTo>
                  <a:cubicBezTo>
                    <a:pt x="12140" y="119381"/>
                    <a:pt x="21086" y="109166"/>
                    <a:pt x="32589" y="107251"/>
                  </a:cubicBezTo>
                  <a:cubicBezTo>
                    <a:pt x="34505" y="106613"/>
                    <a:pt x="36422" y="105336"/>
                    <a:pt x="37700" y="103421"/>
                  </a:cubicBezTo>
                  <a:cubicBezTo>
                    <a:pt x="38340" y="101505"/>
                    <a:pt x="38340" y="98952"/>
                    <a:pt x="37061" y="97037"/>
                  </a:cubicBezTo>
                  <a:cubicBezTo>
                    <a:pt x="33866" y="91929"/>
                    <a:pt x="31950" y="86822"/>
                    <a:pt x="31950" y="80438"/>
                  </a:cubicBezTo>
                  <a:cubicBezTo>
                    <a:pt x="31950" y="66393"/>
                    <a:pt x="42173" y="54264"/>
                    <a:pt x="56231" y="52349"/>
                  </a:cubicBezTo>
                  <a:cubicBezTo>
                    <a:pt x="58787" y="51710"/>
                    <a:pt x="61343" y="49795"/>
                    <a:pt x="61343" y="47241"/>
                  </a:cubicBezTo>
                  <a:cubicBezTo>
                    <a:pt x="65177" y="27451"/>
                    <a:pt x="82430" y="12768"/>
                    <a:pt x="102878" y="12768"/>
                  </a:cubicBezTo>
                  <a:cubicBezTo>
                    <a:pt x="120130" y="12768"/>
                    <a:pt x="136105" y="23621"/>
                    <a:pt x="142495" y="40219"/>
                  </a:cubicBezTo>
                  <a:cubicBezTo>
                    <a:pt x="143774" y="42773"/>
                    <a:pt x="145690" y="44688"/>
                    <a:pt x="148885" y="44049"/>
                  </a:cubicBezTo>
                  <a:cubicBezTo>
                    <a:pt x="149524" y="44049"/>
                    <a:pt x="149524" y="44049"/>
                    <a:pt x="150164" y="44049"/>
                  </a:cubicBezTo>
                  <a:cubicBezTo>
                    <a:pt x="163582" y="44049"/>
                    <a:pt x="175084" y="54902"/>
                    <a:pt x="175084" y="68947"/>
                  </a:cubicBezTo>
                  <a:cubicBezTo>
                    <a:pt x="175084" y="74054"/>
                    <a:pt x="173806" y="78523"/>
                    <a:pt x="171250" y="82353"/>
                  </a:cubicBezTo>
                  <a:cubicBezTo>
                    <a:pt x="169972" y="83630"/>
                    <a:pt x="169972" y="85545"/>
                    <a:pt x="170611" y="87461"/>
                  </a:cubicBezTo>
                  <a:cubicBezTo>
                    <a:pt x="171250" y="89376"/>
                    <a:pt x="171889" y="90653"/>
                    <a:pt x="173806" y="91291"/>
                  </a:cubicBezTo>
                  <a:cubicBezTo>
                    <a:pt x="184669" y="97675"/>
                    <a:pt x="191059" y="109166"/>
                    <a:pt x="191059" y="121296"/>
                  </a:cubicBezTo>
                  <a:cubicBezTo>
                    <a:pt x="191698" y="141086"/>
                    <a:pt x="176362" y="156408"/>
                    <a:pt x="157192" y="156408"/>
                  </a:cubicBezTo>
                  <a:moveTo>
                    <a:pt x="111824" y="218971"/>
                  </a:moveTo>
                  <a:lnTo>
                    <a:pt x="93293" y="218971"/>
                  </a:lnTo>
                  <a:lnTo>
                    <a:pt x="93293" y="168537"/>
                  </a:lnTo>
                  <a:cubicBezTo>
                    <a:pt x="94571" y="168537"/>
                    <a:pt x="95209" y="168537"/>
                    <a:pt x="96488" y="168537"/>
                  </a:cubicBezTo>
                  <a:cubicBezTo>
                    <a:pt x="101599" y="168537"/>
                    <a:pt x="106712" y="167899"/>
                    <a:pt x="111824" y="165984"/>
                  </a:cubicBezTo>
                  <a:lnTo>
                    <a:pt x="111824" y="218971"/>
                  </a:lnTo>
                  <a:close/>
                  <a:moveTo>
                    <a:pt x="185947" y="84269"/>
                  </a:moveTo>
                  <a:cubicBezTo>
                    <a:pt x="187864" y="79800"/>
                    <a:pt x="189142" y="74693"/>
                    <a:pt x="189142" y="68947"/>
                  </a:cubicBezTo>
                  <a:cubicBezTo>
                    <a:pt x="189142" y="49157"/>
                    <a:pt x="173806" y="32558"/>
                    <a:pt x="153997" y="31281"/>
                  </a:cubicBezTo>
                  <a:cubicBezTo>
                    <a:pt x="145051" y="12130"/>
                    <a:pt x="125243" y="0"/>
                    <a:pt x="104156" y="0"/>
                  </a:cubicBezTo>
                  <a:cubicBezTo>
                    <a:pt x="79235" y="0"/>
                    <a:pt x="57509" y="16598"/>
                    <a:pt x="51119" y="40219"/>
                  </a:cubicBezTo>
                  <a:cubicBezTo>
                    <a:pt x="32589" y="44688"/>
                    <a:pt x="19809" y="61286"/>
                    <a:pt x="19809" y="80438"/>
                  </a:cubicBezTo>
                  <a:cubicBezTo>
                    <a:pt x="19809" y="86184"/>
                    <a:pt x="21086" y="91291"/>
                    <a:pt x="23004" y="96398"/>
                  </a:cubicBezTo>
                  <a:cubicBezTo>
                    <a:pt x="9585" y="102144"/>
                    <a:pt x="0" y="115550"/>
                    <a:pt x="0" y="130872"/>
                  </a:cubicBezTo>
                  <a:cubicBezTo>
                    <a:pt x="0" y="151300"/>
                    <a:pt x="16614" y="168537"/>
                    <a:pt x="37700" y="168537"/>
                  </a:cubicBezTo>
                  <a:cubicBezTo>
                    <a:pt x="48563" y="168537"/>
                    <a:pt x="58148" y="164068"/>
                    <a:pt x="65177" y="156408"/>
                  </a:cubicBezTo>
                  <a:cubicBezTo>
                    <a:pt x="69650" y="160238"/>
                    <a:pt x="74762" y="163430"/>
                    <a:pt x="79874" y="165984"/>
                  </a:cubicBezTo>
                  <a:lnTo>
                    <a:pt x="79874" y="225355"/>
                  </a:lnTo>
                  <a:cubicBezTo>
                    <a:pt x="79874" y="229185"/>
                    <a:pt x="82430" y="231738"/>
                    <a:pt x="86264" y="231738"/>
                  </a:cubicBezTo>
                  <a:lnTo>
                    <a:pt x="117574" y="231738"/>
                  </a:lnTo>
                  <a:cubicBezTo>
                    <a:pt x="121409" y="231738"/>
                    <a:pt x="123964" y="229185"/>
                    <a:pt x="123964" y="225355"/>
                  </a:cubicBezTo>
                  <a:lnTo>
                    <a:pt x="123964" y="158961"/>
                  </a:lnTo>
                  <a:cubicBezTo>
                    <a:pt x="124604" y="158323"/>
                    <a:pt x="125243" y="157684"/>
                    <a:pt x="125881" y="157046"/>
                  </a:cubicBezTo>
                  <a:cubicBezTo>
                    <a:pt x="134189" y="164068"/>
                    <a:pt x="145051" y="168537"/>
                    <a:pt x="156553" y="168537"/>
                  </a:cubicBezTo>
                  <a:cubicBezTo>
                    <a:pt x="182752" y="168537"/>
                    <a:pt x="203838" y="147470"/>
                    <a:pt x="203838" y="121296"/>
                  </a:cubicBezTo>
                  <a:cubicBezTo>
                    <a:pt x="204478" y="107251"/>
                    <a:pt x="197448" y="93206"/>
                    <a:pt x="185947" y="84269"/>
                  </a:cubicBezTo>
                </a:path>
              </a:pathLst>
            </a:custGeom>
            <a:solidFill>
              <a:srgbClr val="26890D"/>
            </a:solidFill>
            <a:ln w="6390" cap="flat">
              <a:noFill/>
              <a:prstDash val="solid"/>
              <a:miter/>
            </a:ln>
          </p:spPr>
          <p:txBody>
            <a:bodyPr rtlCol="0" anchor="ctr"/>
            <a:lstStyle/>
            <a:p>
              <a:endParaRPr lang="en-GB" dirty="0"/>
            </a:p>
          </p:txBody>
        </p:sp>
      </p:grpSp>
      <p:sp>
        <p:nvSpPr>
          <p:cNvPr id="141" name="Rectangle 140">
            <a:extLst>
              <a:ext uri="{FF2B5EF4-FFF2-40B4-BE49-F238E27FC236}">
                <a16:creationId xmlns:a16="http://schemas.microsoft.com/office/drawing/2014/main" id="{750C7A94-798A-40D5-85A4-56A68CFBA122}"/>
              </a:ext>
            </a:extLst>
          </p:cNvPr>
          <p:cNvSpPr>
            <a:spLocks/>
          </p:cNvSpPr>
          <p:nvPr/>
        </p:nvSpPr>
        <p:spPr>
          <a:xfrm>
            <a:off x="90304" y="7100212"/>
            <a:ext cx="3941018" cy="38671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ca-ES" sz="1100" b="1" i="0" u="none" strike="noStrike" kern="1200" cap="none" spc="0" normalizeH="0" baseline="0" noProof="0">
              <a:ln>
                <a:noFill/>
              </a:ln>
              <a:solidFill>
                <a:prstClr val="white"/>
              </a:solidFill>
              <a:effectLst/>
              <a:uLnTx/>
              <a:uFillTx/>
              <a:latin typeface="Open Sans"/>
              <a:ea typeface="+mn-ea"/>
              <a:cs typeface="+mn-cs"/>
            </a:endParaRPr>
          </a:p>
        </p:txBody>
      </p:sp>
      <p:grpSp>
        <p:nvGrpSpPr>
          <p:cNvPr id="20" name="Group 19">
            <a:extLst>
              <a:ext uri="{FF2B5EF4-FFF2-40B4-BE49-F238E27FC236}">
                <a16:creationId xmlns:a16="http://schemas.microsoft.com/office/drawing/2014/main" id="{F0A3B962-3EC7-47AB-BF16-F097B1BC030E}"/>
              </a:ext>
            </a:extLst>
          </p:cNvPr>
          <p:cNvGrpSpPr/>
          <p:nvPr/>
        </p:nvGrpSpPr>
        <p:grpSpPr>
          <a:xfrm>
            <a:off x="755153" y="2814869"/>
            <a:ext cx="2769116" cy="845103"/>
            <a:chOff x="755153" y="2814869"/>
            <a:chExt cx="2769116" cy="845103"/>
          </a:xfrm>
        </p:grpSpPr>
        <p:sp>
          <p:nvSpPr>
            <p:cNvPr id="159" name="TextBox 158">
              <a:extLst>
                <a:ext uri="{FF2B5EF4-FFF2-40B4-BE49-F238E27FC236}">
                  <a16:creationId xmlns:a16="http://schemas.microsoft.com/office/drawing/2014/main" id="{FC1B97DF-1165-4F88-BA3B-893AC28FB7AE}"/>
                </a:ext>
              </a:extLst>
            </p:cNvPr>
            <p:cNvSpPr txBox="1"/>
            <p:nvPr/>
          </p:nvSpPr>
          <p:spPr>
            <a:xfrm>
              <a:off x="1235690" y="2814869"/>
              <a:ext cx="2288579" cy="845103"/>
            </a:xfrm>
            <a:prstGeom prst="rect">
              <a:avLst/>
            </a:prstGeom>
            <a:noFill/>
          </p:spPr>
          <p:txBody>
            <a:bodyPr wrap="square">
              <a:spAutoFit/>
            </a:bodyPr>
            <a:lstStyle/>
            <a:p>
              <a:pPr>
                <a:spcAft>
                  <a:spcPts val="600"/>
                </a:spcAft>
              </a:pPr>
              <a:r>
                <a:rPr lang="en-GB" sz="1800" b="1" i="0" dirty="0">
                  <a:solidFill>
                    <a:srgbClr val="26890D"/>
                  </a:solidFill>
                  <a:effectLst/>
                  <a:latin typeface="Open Sans Extrabold" panose="020B0906030804020204" pitchFamily="34" charset="0"/>
                  <a:ea typeface="Open Sans Extrabold" panose="020B0906030804020204" pitchFamily="34" charset="0"/>
                  <a:cs typeface="Open Sans Extrabold" panose="020B0906030804020204" pitchFamily="34" charset="0"/>
                </a:rPr>
                <a:t>3.800</a:t>
              </a:r>
              <a:endParaRPr lang="en-GB" sz="1800" b="0" i="0" dirty="0">
                <a:solidFill>
                  <a:srgbClr val="26890D"/>
                </a:solidFill>
                <a:effectLst/>
                <a:latin typeface="Open Sans Extrabold" panose="020B0906030804020204" pitchFamily="34" charset="0"/>
                <a:ea typeface="Open Sans Extrabold" panose="020B0906030804020204" pitchFamily="34" charset="0"/>
                <a:cs typeface="Open Sans Extrabold" panose="020B0906030804020204" pitchFamily="34" charset="0"/>
              </a:endParaRPr>
            </a:p>
            <a:p>
              <a:pPr>
                <a:lnSpc>
                  <a:spcPts val="1550"/>
                </a:lnSpc>
              </a:pPr>
              <a:r>
                <a:rPr lang="en-GB" sz="1400" b="1" dirty="0">
                  <a:latin typeface="Open Sans" panose="020B0606030504020204" pitchFamily="34" charset="0"/>
                  <a:ea typeface="Open Sans" panose="020B0606030504020204" pitchFamily="34" charset="0"/>
                  <a:cs typeface="Open Sans" panose="020B0606030504020204" pitchFamily="34" charset="0"/>
                </a:rPr>
                <a:t>Parks and green areas </a:t>
              </a:r>
              <a:r>
                <a:rPr lang="en-GB"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in the city</a:t>
              </a:r>
            </a:p>
          </p:txBody>
        </p:sp>
        <p:grpSp>
          <p:nvGrpSpPr>
            <p:cNvPr id="167" name="Group 166">
              <a:extLst>
                <a:ext uri="{FF2B5EF4-FFF2-40B4-BE49-F238E27FC236}">
                  <a16:creationId xmlns:a16="http://schemas.microsoft.com/office/drawing/2014/main" id="{F0E08B53-A909-409C-BC48-C933CE91BC2C}"/>
                </a:ext>
              </a:extLst>
            </p:cNvPr>
            <p:cNvGrpSpPr>
              <a:grpSpLocks noChangeAspect="1"/>
            </p:cNvGrpSpPr>
            <p:nvPr/>
          </p:nvGrpSpPr>
          <p:grpSpPr>
            <a:xfrm>
              <a:off x="755153" y="3073845"/>
              <a:ext cx="369727" cy="327151"/>
              <a:chOff x="6835776" y="973138"/>
              <a:chExt cx="261938" cy="231775"/>
            </a:xfrm>
            <a:solidFill>
              <a:srgbClr val="26890D"/>
            </a:solidFill>
          </p:grpSpPr>
          <p:sp>
            <p:nvSpPr>
              <p:cNvPr id="169" name="Freeform 116">
                <a:extLst>
                  <a:ext uri="{FF2B5EF4-FFF2-40B4-BE49-F238E27FC236}">
                    <a16:creationId xmlns:a16="http://schemas.microsoft.com/office/drawing/2014/main" id="{FD5F9B8A-E7CD-40BF-9F33-5D399BF6B06D}"/>
                  </a:ext>
                </a:extLst>
              </p:cNvPr>
              <p:cNvSpPr>
                <a:spLocks/>
              </p:cNvSpPr>
              <p:nvPr/>
            </p:nvSpPr>
            <p:spPr bwMode="auto">
              <a:xfrm>
                <a:off x="6908801" y="1079500"/>
                <a:ext cx="125413" cy="125413"/>
              </a:xfrm>
              <a:custGeom>
                <a:avLst/>
                <a:gdLst>
                  <a:gd name="T0" fmla="*/ 155 w 158"/>
                  <a:gd name="T1" fmla="*/ 48 h 158"/>
                  <a:gd name="T2" fmla="*/ 155 w 158"/>
                  <a:gd name="T3" fmla="*/ 48 h 158"/>
                  <a:gd name="T4" fmla="*/ 157 w 158"/>
                  <a:gd name="T5" fmla="*/ 47 h 158"/>
                  <a:gd name="T6" fmla="*/ 158 w 158"/>
                  <a:gd name="T7" fmla="*/ 44 h 158"/>
                  <a:gd name="T8" fmla="*/ 158 w 158"/>
                  <a:gd name="T9" fmla="*/ 44 h 158"/>
                  <a:gd name="T10" fmla="*/ 157 w 158"/>
                  <a:gd name="T11" fmla="*/ 41 h 158"/>
                  <a:gd name="T12" fmla="*/ 154 w 158"/>
                  <a:gd name="T13" fmla="*/ 38 h 158"/>
                  <a:gd name="T14" fmla="*/ 5 w 158"/>
                  <a:gd name="T15" fmla="*/ 0 h 158"/>
                  <a:gd name="T16" fmla="*/ 5 w 158"/>
                  <a:gd name="T17" fmla="*/ 0 h 158"/>
                  <a:gd name="T18" fmla="*/ 2 w 158"/>
                  <a:gd name="T19" fmla="*/ 0 h 158"/>
                  <a:gd name="T20" fmla="*/ 0 w 158"/>
                  <a:gd name="T21" fmla="*/ 1 h 158"/>
                  <a:gd name="T22" fmla="*/ 0 w 158"/>
                  <a:gd name="T23" fmla="*/ 1 h 158"/>
                  <a:gd name="T24" fmla="*/ 0 w 158"/>
                  <a:gd name="T25" fmla="*/ 4 h 158"/>
                  <a:gd name="T26" fmla="*/ 0 w 158"/>
                  <a:gd name="T27" fmla="*/ 5 h 158"/>
                  <a:gd name="T28" fmla="*/ 39 w 158"/>
                  <a:gd name="T29" fmla="*/ 154 h 158"/>
                  <a:gd name="T30" fmla="*/ 39 w 158"/>
                  <a:gd name="T31" fmla="*/ 154 h 158"/>
                  <a:gd name="T32" fmla="*/ 40 w 158"/>
                  <a:gd name="T33" fmla="*/ 157 h 158"/>
                  <a:gd name="T34" fmla="*/ 43 w 158"/>
                  <a:gd name="T35" fmla="*/ 158 h 158"/>
                  <a:gd name="T36" fmla="*/ 43 w 158"/>
                  <a:gd name="T37" fmla="*/ 158 h 158"/>
                  <a:gd name="T38" fmla="*/ 44 w 158"/>
                  <a:gd name="T39" fmla="*/ 158 h 158"/>
                  <a:gd name="T40" fmla="*/ 44 w 158"/>
                  <a:gd name="T41" fmla="*/ 158 h 158"/>
                  <a:gd name="T42" fmla="*/ 45 w 158"/>
                  <a:gd name="T43" fmla="*/ 157 h 158"/>
                  <a:gd name="T44" fmla="*/ 48 w 158"/>
                  <a:gd name="T45" fmla="*/ 155 h 158"/>
                  <a:gd name="T46" fmla="*/ 87 w 158"/>
                  <a:gd name="T47" fmla="*/ 87 h 158"/>
                  <a:gd name="T48" fmla="*/ 155 w 158"/>
                  <a:gd name="T49" fmla="*/ 4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8" h="158">
                    <a:moveTo>
                      <a:pt x="155" y="48"/>
                    </a:moveTo>
                    <a:lnTo>
                      <a:pt x="155" y="48"/>
                    </a:lnTo>
                    <a:lnTo>
                      <a:pt x="157" y="47"/>
                    </a:lnTo>
                    <a:lnTo>
                      <a:pt x="158" y="44"/>
                    </a:lnTo>
                    <a:lnTo>
                      <a:pt x="158" y="44"/>
                    </a:lnTo>
                    <a:lnTo>
                      <a:pt x="157" y="41"/>
                    </a:lnTo>
                    <a:lnTo>
                      <a:pt x="154" y="38"/>
                    </a:lnTo>
                    <a:lnTo>
                      <a:pt x="5" y="0"/>
                    </a:lnTo>
                    <a:lnTo>
                      <a:pt x="5" y="0"/>
                    </a:lnTo>
                    <a:lnTo>
                      <a:pt x="2" y="0"/>
                    </a:lnTo>
                    <a:lnTo>
                      <a:pt x="0" y="1"/>
                    </a:lnTo>
                    <a:lnTo>
                      <a:pt x="0" y="1"/>
                    </a:lnTo>
                    <a:lnTo>
                      <a:pt x="0" y="4"/>
                    </a:lnTo>
                    <a:lnTo>
                      <a:pt x="0" y="5"/>
                    </a:lnTo>
                    <a:lnTo>
                      <a:pt x="39" y="154"/>
                    </a:lnTo>
                    <a:lnTo>
                      <a:pt x="39" y="154"/>
                    </a:lnTo>
                    <a:lnTo>
                      <a:pt x="40" y="157"/>
                    </a:lnTo>
                    <a:lnTo>
                      <a:pt x="43" y="158"/>
                    </a:lnTo>
                    <a:lnTo>
                      <a:pt x="43" y="158"/>
                    </a:lnTo>
                    <a:lnTo>
                      <a:pt x="44" y="158"/>
                    </a:lnTo>
                    <a:lnTo>
                      <a:pt x="44" y="158"/>
                    </a:lnTo>
                    <a:lnTo>
                      <a:pt x="45" y="157"/>
                    </a:lnTo>
                    <a:lnTo>
                      <a:pt x="48" y="155"/>
                    </a:lnTo>
                    <a:lnTo>
                      <a:pt x="87" y="87"/>
                    </a:lnTo>
                    <a:lnTo>
                      <a:pt x="15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en-GB" sz="2400" b="0" i="0" u="none" strike="noStrike" kern="0" cap="none" spc="0" normalizeH="0" baseline="0" dirty="0">
                  <a:ln>
                    <a:noFill/>
                  </a:ln>
                  <a:solidFill>
                    <a:prstClr val="black"/>
                  </a:solidFill>
                  <a:effectLst/>
                  <a:uLnTx/>
                  <a:uFillTx/>
                </a:endParaRPr>
              </a:p>
            </p:txBody>
          </p:sp>
          <p:sp>
            <p:nvSpPr>
              <p:cNvPr id="170" name="Freeform 117">
                <a:extLst>
                  <a:ext uri="{FF2B5EF4-FFF2-40B4-BE49-F238E27FC236}">
                    <a16:creationId xmlns:a16="http://schemas.microsoft.com/office/drawing/2014/main" id="{56B7699E-C086-4D66-B281-BAE273D4BCEA}"/>
                  </a:ext>
                </a:extLst>
              </p:cNvPr>
              <p:cNvSpPr>
                <a:spLocks/>
              </p:cNvSpPr>
              <p:nvPr/>
            </p:nvSpPr>
            <p:spPr bwMode="auto">
              <a:xfrm>
                <a:off x="6835776" y="973138"/>
                <a:ext cx="261938" cy="214313"/>
              </a:xfrm>
              <a:custGeom>
                <a:avLst/>
                <a:gdLst>
                  <a:gd name="T0" fmla="*/ 328 w 332"/>
                  <a:gd name="T1" fmla="*/ 3 h 270"/>
                  <a:gd name="T2" fmla="*/ 324 w 332"/>
                  <a:gd name="T3" fmla="*/ 0 h 270"/>
                  <a:gd name="T4" fmla="*/ 218 w 332"/>
                  <a:gd name="T5" fmla="*/ 42 h 270"/>
                  <a:gd name="T6" fmla="*/ 117 w 332"/>
                  <a:gd name="T7" fmla="*/ 2 h 270"/>
                  <a:gd name="T8" fmla="*/ 114 w 332"/>
                  <a:gd name="T9" fmla="*/ 0 h 270"/>
                  <a:gd name="T10" fmla="*/ 113 w 332"/>
                  <a:gd name="T11" fmla="*/ 0 h 270"/>
                  <a:gd name="T12" fmla="*/ 5 w 332"/>
                  <a:gd name="T13" fmla="*/ 43 h 270"/>
                  <a:gd name="T14" fmla="*/ 4 w 332"/>
                  <a:gd name="T15" fmla="*/ 45 h 270"/>
                  <a:gd name="T16" fmla="*/ 0 w 332"/>
                  <a:gd name="T17" fmla="*/ 49 h 270"/>
                  <a:gd name="T18" fmla="*/ 0 w 332"/>
                  <a:gd name="T19" fmla="*/ 261 h 270"/>
                  <a:gd name="T20" fmla="*/ 1 w 332"/>
                  <a:gd name="T21" fmla="*/ 265 h 270"/>
                  <a:gd name="T22" fmla="*/ 4 w 332"/>
                  <a:gd name="T23" fmla="*/ 269 h 270"/>
                  <a:gd name="T24" fmla="*/ 13 w 332"/>
                  <a:gd name="T25" fmla="*/ 269 h 270"/>
                  <a:gd name="T26" fmla="*/ 97 w 332"/>
                  <a:gd name="T27" fmla="*/ 219 h 270"/>
                  <a:gd name="T28" fmla="*/ 19 w 332"/>
                  <a:gd name="T29" fmla="*/ 58 h 270"/>
                  <a:gd name="T30" fmla="*/ 105 w 332"/>
                  <a:gd name="T31" fmla="*/ 121 h 270"/>
                  <a:gd name="T32" fmla="*/ 124 w 332"/>
                  <a:gd name="T33" fmla="*/ 23 h 270"/>
                  <a:gd name="T34" fmla="*/ 210 w 332"/>
                  <a:gd name="T35" fmla="*/ 149 h 270"/>
                  <a:gd name="T36" fmla="*/ 227 w 332"/>
                  <a:gd name="T37" fmla="*/ 58 h 270"/>
                  <a:gd name="T38" fmla="*/ 313 w 332"/>
                  <a:gd name="T39" fmla="*/ 212 h 270"/>
                  <a:gd name="T40" fmla="*/ 227 w 332"/>
                  <a:gd name="T41" fmla="*/ 208 h 270"/>
                  <a:gd name="T42" fmla="*/ 210 w 332"/>
                  <a:gd name="T43" fmla="*/ 247 h 270"/>
                  <a:gd name="T44" fmla="*/ 176 w 332"/>
                  <a:gd name="T45" fmla="*/ 251 h 270"/>
                  <a:gd name="T46" fmla="*/ 215 w 332"/>
                  <a:gd name="T47" fmla="*/ 269 h 270"/>
                  <a:gd name="T48" fmla="*/ 218 w 332"/>
                  <a:gd name="T49" fmla="*/ 270 h 270"/>
                  <a:gd name="T50" fmla="*/ 219 w 332"/>
                  <a:gd name="T51" fmla="*/ 270 h 270"/>
                  <a:gd name="T52" fmla="*/ 326 w 332"/>
                  <a:gd name="T53" fmla="*/ 227 h 270"/>
                  <a:gd name="T54" fmla="*/ 329 w 332"/>
                  <a:gd name="T55" fmla="*/ 226 h 270"/>
                  <a:gd name="T56" fmla="*/ 332 w 332"/>
                  <a:gd name="T57" fmla="*/ 222 h 270"/>
                  <a:gd name="T58" fmla="*/ 332 w 332"/>
                  <a:gd name="T59" fmla="*/ 10 h 270"/>
                  <a:gd name="T60" fmla="*/ 330 w 332"/>
                  <a:gd name="T61" fmla="*/ 6 h 270"/>
                  <a:gd name="T62" fmla="*/ 328 w 332"/>
                  <a:gd name="T63" fmla="*/ 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2" h="270">
                    <a:moveTo>
                      <a:pt x="328" y="3"/>
                    </a:moveTo>
                    <a:lnTo>
                      <a:pt x="328" y="3"/>
                    </a:lnTo>
                    <a:lnTo>
                      <a:pt x="328" y="3"/>
                    </a:lnTo>
                    <a:lnTo>
                      <a:pt x="324" y="0"/>
                    </a:lnTo>
                    <a:lnTo>
                      <a:pt x="320" y="2"/>
                    </a:lnTo>
                    <a:lnTo>
                      <a:pt x="218" y="42"/>
                    </a:lnTo>
                    <a:lnTo>
                      <a:pt x="117" y="2"/>
                    </a:lnTo>
                    <a:lnTo>
                      <a:pt x="117" y="2"/>
                    </a:lnTo>
                    <a:lnTo>
                      <a:pt x="114" y="0"/>
                    </a:lnTo>
                    <a:lnTo>
                      <a:pt x="114" y="0"/>
                    </a:lnTo>
                    <a:lnTo>
                      <a:pt x="113" y="0"/>
                    </a:lnTo>
                    <a:lnTo>
                      <a:pt x="113" y="0"/>
                    </a:lnTo>
                    <a:lnTo>
                      <a:pt x="110" y="2"/>
                    </a:lnTo>
                    <a:lnTo>
                      <a:pt x="5" y="43"/>
                    </a:lnTo>
                    <a:lnTo>
                      <a:pt x="5" y="43"/>
                    </a:lnTo>
                    <a:lnTo>
                      <a:pt x="4" y="45"/>
                    </a:lnTo>
                    <a:lnTo>
                      <a:pt x="1" y="46"/>
                    </a:lnTo>
                    <a:lnTo>
                      <a:pt x="0" y="49"/>
                    </a:lnTo>
                    <a:lnTo>
                      <a:pt x="0" y="51"/>
                    </a:lnTo>
                    <a:lnTo>
                      <a:pt x="0" y="261"/>
                    </a:lnTo>
                    <a:lnTo>
                      <a:pt x="0" y="261"/>
                    </a:lnTo>
                    <a:lnTo>
                      <a:pt x="1" y="265"/>
                    </a:lnTo>
                    <a:lnTo>
                      <a:pt x="4" y="269"/>
                    </a:lnTo>
                    <a:lnTo>
                      <a:pt x="4" y="269"/>
                    </a:lnTo>
                    <a:lnTo>
                      <a:pt x="8" y="270"/>
                    </a:lnTo>
                    <a:lnTo>
                      <a:pt x="13" y="269"/>
                    </a:lnTo>
                    <a:lnTo>
                      <a:pt x="101" y="237"/>
                    </a:lnTo>
                    <a:lnTo>
                      <a:pt x="97" y="219"/>
                    </a:lnTo>
                    <a:lnTo>
                      <a:pt x="19" y="247"/>
                    </a:lnTo>
                    <a:lnTo>
                      <a:pt x="19" y="58"/>
                    </a:lnTo>
                    <a:lnTo>
                      <a:pt x="105" y="23"/>
                    </a:lnTo>
                    <a:lnTo>
                      <a:pt x="105" y="121"/>
                    </a:lnTo>
                    <a:lnTo>
                      <a:pt x="124" y="126"/>
                    </a:lnTo>
                    <a:lnTo>
                      <a:pt x="124" y="23"/>
                    </a:lnTo>
                    <a:lnTo>
                      <a:pt x="210" y="58"/>
                    </a:lnTo>
                    <a:lnTo>
                      <a:pt x="210" y="149"/>
                    </a:lnTo>
                    <a:lnTo>
                      <a:pt x="227" y="153"/>
                    </a:lnTo>
                    <a:lnTo>
                      <a:pt x="227" y="58"/>
                    </a:lnTo>
                    <a:lnTo>
                      <a:pt x="313" y="23"/>
                    </a:lnTo>
                    <a:lnTo>
                      <a:pt x="313" y="212"/>
                    </a:lnTo>
                    <a:lnTo>
                      <a:pt x="227" y="247"/>
                    </a:lnTo>
                    <a:lnTo>
                      <a:pt x="227" y="208"/>
                    </a:lnTo>
                    <a:lnTo>
                      <a:pt x="210" y="219"/>
                    </a:lnTo>
                    <a:lnTo>
                      <a:pt x="210" y="247"/>
                    </a:lnTo>
                    <a:lnTo>
                      <a:pt x="185" y="235"/>
                    </a:lnTo>
                    <a:lnTo>
                      <a:pt x="176" y="251"/>
                    </a:lnTo>
                    <a:lnTo>
                      <a:pt x="215" y="269"/>
                    </a:lnTo>
                    <a:lnTo>
                      <a:pt x="215" y="269"/>
                    </a:lnTo>
                    <a:lnTo>
                      <a:pt x="218" y="270"/>
                    </a:lnTo>
                    <a:lnTo>
                      <a:pt x="218" y="270"/>
                    </a:lnTo>
                    <a:lnTo>
                      <a:pt x="219" y="270"/>
                    </a:lnTo>
                    <a:lnTo>
                      <a:pt x="219" y="270"/>
                    </a:lnTo>
                    <a:lnTo>
                      <a:pt x="222" y="269"/>
                    </a:lnTo>
                    <a:lnTo>
                      <a:pt x="326" y="227"/>
                    </a:lnTo>
                    <a:lnTo>
                      <a:pt x="326" y="227"/>
                    </a:lnTo>
                    <a:lnTo>
                      <a:pt x="329" y="226"/>
                    </a:lnTo>
                    <a:lnTo>
                      <a:pt x="330" y="224"/>
                    </a:lnTo>
                    <a:lnTo>
                      <a:pt x="332" y="222"/>
                    </a:lnTo>
                    <a:lnTo>
                      <a:pt x="332" y="219"/>
                    </a:lnTo>
                    <a:lnTo>
                      <a:pt x="332" y="10"/>
                    </a:lnTo>
                    <a:lnTo>
                      <a:pt x="332" y="10"/>
                    </a:lnTo>
                    <a:lnTo>
                      <a:pt x="330" y="6"/>
                    </a:lnTo>
                    <a:lnTo>
                      <a:pt x="328" y="3"/>
                    </a:lnTo>
                    <a:lnTo>
                      <a:pt x="328"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en-GB" sz="2400" b="0" i="0" u="none" strike="noStrike" kern="0" cap="none" spc="0" normalizeH="0" baseline="0" dirty="0">
                  <a:ln>
                    <a:noFill/>
                  </a:ln>
                  <a:solidFill>
                    <a:prstClr val="black"/>
                  </a:solidFill>
                  <a:effectLst/>
                  <a:uLnTx/>
                  <a:uFillTx/>
                </a:endParaRPr>
              </a:p>
            </p:txBody>
          </p:sp>
        </p:grpSp>
      </p:grpSp>
      <p:grpSp>
        <p:nvGrpSpPr>
          <p:cNvPr id="21" name="Group 20">
            <a:extLst>
              <a:ext uri="{FF2B5EF4-FFF2-40B4-BE49-F238E27FC236}">
                <a16:creationId xmlns:a16="http://schemas.microsoft.com/office/drawing/2014/main" id="{34F163AB-C32D-4CF6-B591-0D63CFBE05A6}"/>
              </a:ext>
            </a:extLst>
          </p:cNvPr>
          <p:cNvGrpSpPr/>
          <p:nvPr/>
        </p:nvGrpSpPr>
        <p:grpSpPr>
          <a:xfrm>
            <a:off x="3811807" y="2814869"/>
            <a:ext cx="2629000" cy="845103"/>
            <a:chOff x="3643138" y="2814869"/>
            <a:chExt cx="2629000" cy="845103"/>
          </a:xfrm>
        </p:grpSpPr>
        <p:sp>
          <p:nvSpPr>
            <p:cNvPr id="160" name="TextBox 159">
              <a:extLst>
                <a:ext uri="{FF2B5EF4-FFF2-40B4-BE49-F238E27FC236}">
                  <a16:creationId xmlns:a16="http://schemas.microsoft.com/office/drawing/2014/main" id="{089BEE53-6241-43D5-B70D-108D9C376CB6}"/>
                </a:ext>
              </a:extLst>
            </p:cNvPr>
            <p:cNvSpPr txBox="1"/>
            <p:nvPr/>
          </p:nvSpPr>
          <p:spPr>
            <a:xfrm>
              <a:off x="4086388" y="2814869"/>
              <a:ext cx="2185750" cy="845103"/>
            </a:xfrm>
            <a:prstGeom prst="rect">
              <a:avLst/>
            </a:prstGeom>
            <a:noFill/>
          </p:spPr>
          <p:txBody>
            <a:bodyPr wrap="square">
              <a:spAutoFit/>
            </a:bodyPr>
            <a:lstStyle/>
            <a:p>
              <a:pPr>
                <a:spcAft>
                  <a:spcPts val="600"/>
                </a:spcAft>
              </a:pPr>
              <a:r>
                <a:rPr lang="en-GB" sz="1800" b="1" i="0" dirty="0">
                  <a:solidFill>
                    <a:srgbClr val="26890D"/>
                  </a:solidFill>
                  <a:effectLst/>
                  <a:latin typeface="Open Sans Extrabold" panose="020B0906030804020204" pitchFamily="34" charset="0"/>
                  <a:ea typeface="Open Sans Extrabold" panose="020B0906030804020204" pitchFamily="34" charset="0"/>
                  <a:cs typeface="Open Sans Extrabold" panose="020B0906030804020204" pitchFamily="34" charset="0"/>
                </a:rPr>
                <a:t>1,74</a:t>
              </a:r>
              <a:endParaRPr lang="en-GB" sz="1800" b="0" i="0" dirty="0">
                <a:solidFill>
                  <a:srgbClr val="26890D"/>
                </a:solidFill>
                <a:effectLst/>
                <a:latin typeface="Open Sans Extrabold" panose="020B0906030804020204" pitchFamily="34" charset="0"/>
                <a:ea typeface="Open Sans Extrabold" panose="020B0906030804020204" pitchFamily="34" charset="0"/>
                <a:cs typeface="Open Sans Extrabold" panose="020B0906030804020204" pitchFamily="34" charset="0"/>
              </a:endParaRPr>
            </a:p>
            <a:p>
              <a:pPr>
                <a:lnSpc>
                  <a:spcPts val="1550"/>
                </a:lnSpc>
              </a:pPr>
              <a:r>
                <a:rPr lang="en-GB" sz="1400" b="1" dirty="0">
                  <a:latin typeface="Open Sans" panose="020B0606030504020204" pitchFamily="34" charset="0"/>
                  <a:ea typeface="Open Sans" panose="020B0606030504020204" pitchFamily="34" charset="0"/>
                  <a:cs typeface="Open Sans" panose="020B0606030504020204" pitchFamily="34" charset="0"/>
                </a:rPr>
                <a:t>Million trees </a:t>
              </a:r>
              <a:r>
                <a:rPr lang="en-GB"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upkept by  city council</a:t>
              </a:r>
            </a:p>
          </p:txBody>
        </p:sp>
        <p:grpSp>
          <p:nvGrpSpPr>
            <p:cNvPr id="172" name="Group 171">
              <a:extLst>
                <a:ext uri="{FF2B5EF4-FFF2-40B4-BE49-F238E27FC236}">
                  <a16:creationId xmlns:a16="http://schemas.microsoft.com/office/drawing/2014/main" id="{E94ADB2C-B29F-45F7-ADE2-EA92B0CD934A}"/>
                </a:ext>
              </a:extLst>
            </p:cNvPr>
            <p:cNvGrpSpPr>
              <a:grpSpLocks noChangeAspect="1"/>
            </p:cNvGrpSpPr>
            <p:nvPr/>
          </p:nvGrpSpPr>
          <p:grpSpPr>
            <a:xfrm>
              <a:off x="3643138" y="3047658"/>
              <a:ext cx="337582" cy="379503"/>
              <a:chOff x="10375901" y="2617788"/>
              <a:chExt cx="242888" cy="273050"/>
            </a:xfrm>
            <a:solidFill>
              <a:srgbClr val="26890D"/>
            </a:solidFill>
          </p:grpSpPr>
          <p:sp>
            <p:nvSpPr>
              <p:cNvPr id="174" name="Freeform 346">
                <a:extLst>
                  <a:ext uri="{FF2B5EF4-FFF2-40B4-BE49-F238E27FC236}">
                    <a16:creationId xmlns:a16="http://schemas.microsoft.com/office/drawing/2014/main" id="{9EAD7347-7ACC-49A5-900E-E6C4BCD20C98}"/>
                  </a:ext>
                </a:extLst>
              </p:cNvPr>
              <p:cNvSpPr>
                <a:spLocks/>
              </p:cNvSpPr>
              <p:nvPr/>
            </p:nvSpPr>
            <p:spPr bwMode="auto">
              <a:xfrm>
                <a:off x="10429876" y="2851150"/>
                <a:ext cx="134938" cy="39688"/>
              </a:xfrm>
              <a:custGeom>
                <a:avLst/>
                <a:gdLst>
                  <a:gd name="T0" fmla="*/ 162 w 171"/>
                  <a:gd name="T1" fmla="*/ 32 h 51"/>
                  <a:gd name="T2" fmla="*/ 98 w 171"/>
                  <a:gd name="T3" fmla="*/ 32 h 51"/>
                  <a:gd name="T4" fmla="*/ 98 w 171"/>
                  <a:gd name="T5" fmla="*/ 0 h 51"/>
                  <a:gd name="T6" fmla="*/ 74 w 171"/>
                  <a:gd name="T7" fmla="*/ 0 h 51"/>
                  <a:gd name="T8" fmla="*/ 74 w 171"/>
                  <a:gd name="T9" fmla="*/ 32 h 51"/>
                  <a:gd name="T10" fmla="*/ 10 w 171"/>
                  <a:gd name="T11" fmla="*/ 32 h 51"/>
                  <a:gd name="T12" fmla="*/ 10 w 171"/>
                  <a:gd name="T13" fmla="*/ 32 h 51"/>
                  <a:gd name="T14" fmla="*/ 6 w 171"/>
                  <a:gd name="T15" fmla="*/ 33 h 51"/>
                  <a:gd name="T16" fmla="*/ 3 w 171"/>
                  <a:gd name="T17" fmla="*/ 36 h 51"/>
                  <a:gd name="T18" fmla="*/ 2 w 171"/>
                  <a:gd name="T19" fmla="*/ 39 h 51"/>
                  <a:gd name="T20" fmla="*/ 0 w 171"/>
                  <a:gd name="T21" fmla="*/ 41 h 51"/>
                  <a:gd name="T22" fmla="*/ 0 w 171"/>
                  <a:gd name="T23" fmla="*/ 41 h 51"/>
                  <a:gd name="T24" fmla="*/ 0 w 171"/>
                  <a:gd name="T25" fmla="*/ 43 h 51"/>
                  <a:gd name="T26" fmla="*/ 0 w 171"/>
                  <a:gd name="T27" fmla="*/ 43 h 51"/>
                  <a:gd name="T28" fmla="*/ 2 w 171"/>
                  <a:gd name="T29" fmla="*/ 45 h 51"/>
                  <a:gd name="T30" fmla="*/ 3 w 171"/>
                  <a:gd name="T31" fmla="*/ 48 h 51"/>
                  <a:gd name="T32" fmla="*/ 6 w 171"/>
                  <a:gd name="T33" fmla="*/ 51 h 51"/>
                  <a:gd name="T34" fmla="*/ 10 w 171"/>
                  <a:gd name="T35" fmla="*/ 51 h 51"/>
                  <a:gd name="T36" fmla="*/ 163 w 171"/>
                  <a:gd name="T37" fmla="*/ 51 h 51"/>
                  <a:gd name="T38" fmla="*/ 163 w 171"/>
                  <a:gd name="T39" fmla="*/ 51 h 51"/>
                  <a:gd name="T40" fmla="*/ 166 w 171"/>
                  <a:gd name="T41" fmla="*/ 49 h 51"/>
                  <a:gd name="T42" fmla="*/ 168 w 171"/>
                  <a:gd name="T43" fmla="*/ 48 h 51"/>
                  <a:gd name="T44" fmla="*/ 171 w 171"/>
                  <a:gd name="T45" fmla="*/ 45 h 51"/>
                  <a:gd name="T46" fmla="*/ 171 w 171"/>
                  <a:gd name="T47" fmla="*/ 41 h 51"/>
                  <a:gd name="T48" fmla="*/ 171 w 171"/>
                  <a:gd name="T49" fmla="*/ 41 h 51"/>
                  <a:gd name="T50" fmla="*/ 171 w 171"/>
                  <a:gd name="T51" fmla="*/ 37 h 51"/>
                  <a:gd name="T52" fmla="*/ 168 w 171"/>
                  <a:gd name="T53" fmla="*/ 35 h 51"/>
                  <a:gd name="T54" fmla="*/ 166 w 171"/>
                  <a:gd name="T55" fmla="*/ 33 h 51"/>
                  <a:gd name="T56" fmla="*/ 162 w 171"/>
                  <a:gd name="T57" fmla="*/ 32 h 51"/>
                  <a:gd name="T58" fmla="*/ 162 w 171"/>
                  <a:gd name="T59" fmla="*/ 3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1" h="51">
                    <a:moveTo>
                      <a:pt x="162" y="32"/>
                    </a:moveTo>
                    <a:lnTo>
                      <a:pt x="98" y="32"/>
                    </a:lnTo>
                    <a:lnTo>
                      <a:pt x="98" y="0"/>
                    </a:lnTo>
                    <a:lnTo>
                      <a:pt x="74" y="0"/>
                    </a:lnTo>
                    <a:lnTo>
                      <a:pt x="74" y="32"/>
                    </a:lnTo>
                    <a:lnTo>
                      <a:pt x="10" y="32"/>
                    </a:lnTo>
                    <a:lnTo>
                      <a:pt x="10" y="32"/>
                    </a:lnTo>
                    <a:lnTo>
                      <a:pt x="6" y="33"/>
                    </a:lnTo>
                    <a:lnTo>
                      <a:pt x="3" y="36"/>
                    </a:lnTo>
                    <a:lnTo>
                      <a:pt x="2" y="39"/>
                    </a:lnTo>
                    <a:lnTo>
                      <a:pt x="0" y="41"/>
                    </a:lnTo>
                    <a:lnTo>
                      <a:pt x="0" y="41"/>
                    </a:lnTo>
                    <a:lnTo>
                      <a:pt x="0" y="43"/>
                    </a:lnTo>
                    <a:lnTo>
                      <a:pt x="0" y="43"/>
                    </a:lnTo>
                    <a:lnTo>
                      <a:pt x="2" y="45"/>
                    </a:lnTo>
                    <a:lnTo>
                      <a:pt x="3" y="48"/>
                    </a:lnTo>
                    <a:lnTo>
                      <a:pt x="6" y="51"/>
                    </a:lnTo>
                    <a:lnTo>
                      <a:pt x="10" y="51"/>
                    </a:lnTo>
                    <a:lnTo>
                      <a:pt x="163" y="51"/>
                    </a:lnTo>
                    <a:lnTo>
                      <a:pt x="163" y="51"/>
                    </a:lnTo>
                    <a:lnTo>
                      <a:pt x="166" y="49"/>
                    </a:lnTo>
                    <a:lnTo>
                      <a:pt x="168" y="48"/>
                    </a:lnTo>
                    <a:lnTo>
                      <a:pt x="171" y="45"/>
                    </a:lnTo>
                    <a:lnTo>
                      <a:pt x="171" y="41"/>
                    </a:lnTo>
                    <a:lnTo>
                      <a:pt x="171" y="41"/>
                    </a:lnTo>
                    <a:lnTo>
                      <a:pt x="171" y="37"/>
                    </a:lnTo>
                    <a:lnTo>
                      <a:pt x="168" y="35"/>
                    </a:lnTo>
                    <a:lnTo>
                      <a:pt x="166" y="33"/>
                    </a:lnTo>
                    <a:lnTo>
                      <a:pt x="162" y="32"/>
                    </a:lnTo>
                    <a:lnTo>
                      <a:pt x="16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75" name="Freeform 347">
                <a:extLst>
                  <a:ext uri="{FF2B5EF4-FFF2-40B4-BE49-F238E27FC236}">
                    <a16:creationId xmlns:a16="http://schemas.microsoft.com/office/drawing/2014/main" id="{210FF651-EEA0-4DE7-BCD3-B9B9DAD6EC77}"/>
                  </a:ext>
                </a:extLst>
              </p:cNvPr>
              <p:cNvSpPr>
                <a:spLocks noEditPoints="1"/>
              </p:cNvSpPr>
              <p:nvPr/>
            </p:nvSpPr>
            <p:spPr bwMode="auto">
              <a:xfrm>
                <a:off x="10375901" y="2617788"/>
                <a:ext cx="242888" cy="209550"/>
              </a:xfrm>
              <a:custGeom>
                <a:avLst/>
                <a:gdLst>
                  <a:gd name="T0" fmla="*/ 263 w 306"/>
                  <a:gd name="T1" fmla="*/ 121 h 263"/>
                  <a:gd name="T2" fmla="*/ 263 w 306"/>
                  <a:gd name="T3" fmla="*/ 101 h 263"/>
                  <a:gd name="T4" fmla="*/ 250 w 306"/>
                  <a:gd name="T5" fmla="*/ 76 h 263"/>
                  <a:gd name="T6" fmla="*/ 226 w 306"/>
                  <a:gd name="T7" fmla="*/ 64 h 263"/>
                  <a:gd name="T8" fmla="*/ 211 w 306"/>
                  <a:gd name="T9" fmla="*/ 63 h 263"/>
                  <a:gd name="T10" fmla="*/ 210 w 306"/>
                  <a:gd name="T11" fmla="*/ 46 h 263"/>
                  <a:gd name="T12" fmla="*/ 194 w 306"/>
                  <a:gd name="T13" fmla="*/ 16 h 263"/>
                  <a:gd name="T14" fmla="*/ 164 w 306"/>
                  <a:gd name="T15" fmla="*/ 1 h 263"/>
                  <a:gd name="T16" fmla="*/ 141 w 306"/>
                  <a:gd name="T17" fmla="*/ 1 h 263"/>
                  <a:gd name="T18" fmla="*/ 112 w 306"/>
                  <a:gd name="T19" fmla="*/ 16 h 263"/>
                  <a:gd name="T20" fmla="*/ 96 w 306"/>
                  <a:gd name="T21" fmla="*/ 46 h 263"/>
                  <a:gd name="T22" fmla="*/ 96 w 306"/>
                  <a:gd name="T23" fmla="*/ 63 h 263"/>
                  <a:gd name="T24" fmla="*/ 79 w 306"/>
                  <a:gd name="T25" fmla="*/ 64 h 263"/>
                  <a:gd name="T26" fmla="*/ 57 w 306"/>
                  <a:gd name="T27" fmla="*/ 76 h 263"/>
                  <a:gd name="T28" fmla="*/ 43 w 306"/>
                  <a:gd name="T29" fmla="*/ 101 h 263"/>
                  <a:gd name="T30" fmla="*/ 43 w 306"/>
                  <a:gd name="T31" fmla="*/ 121 h 263"/>
                  <a:gd name="T32" fmla="*/ 37 w 306"/>
                  <a:gd name="T33" fmla="*/ 134 h 263"/>
                  <a:gd name="T34" fmla="*/ 12 w 306"/>
                  <a:gd name="T35" fmla="*/ 154 h 263"/>
                  <a:gd name="T36" fmla="*/ 0 w 306"/>
                  <a:gd name="T37" fmla="*/ 184 h 263"/>
                  <a:gd name="T38" fmla="*/ 2 w 306"/>
                  <a:gd name="T39" fmla="*/ 209 h 263"/>
                  <a:gd name="T40" fmla="*/ 20 w 306"/>
                  <a:gd name="T41" fmla="*/ 243 h 263"/>
                  <a:gd name="T42" fmla="*/ 55 w 306"/>
                  <a:gd name="T43" fmla="*/ 262 h 263"/>
                  <a:gd name="T44" fmla="*/ 238 w 306"/>
                  <a:gd name="T45" fmla="*/ 263 h 263"/>
                  <a:gd name="T46" fmla="*/ 276 w 306"/>
                  <a:gd name="T47" fmla="*/ 252 h 263"/>
                  <a:gd name="T48" fmla="*/ 301 w 306"/>
                  <a:gd name="T49" fmla="*/ 221 h 263"/>
                  <a:gd name="T50" fmla="*/ 306 w 306"/>
                  <a:gd name="T51" fmla="*/ 195 h 263"/>
                  <a:gd name="T52" fmla="*/ 298 w 306"/>
                  <a:gd name="T53" fmla="*/ 164 h 263"/>
                  <a:gd name="T54" fmla="*/ 278 w 306"/>
                  <a:gd name="T55" fmla="*/ 140 h 263"/>
                  <a:gd name="T56" fmla="*/ 259 w 306"/>
                  <a:gd name="T57" fmla="*/ 130 h 263"/>
                  <a:gd name="T58" fmla="*/ 165 w 306"/>
                  <a:gd name="T59" fmla="*/ 228 h 263"/>
                  <a:gd name="T60" fmla="*/ 163 w 306"/>
                  <a:gd name="T61" fmla="*/ 235 h 263"/>
                  <a:gd name="T62" fmla="*/ 156 w 306"/>
                  <a:gd name="T63" fmla="*/ 238 h 263"/>
                  <a:gd name="T64" fmla="*/ 147 w 306"/>
                  <a:gd name="T65" fmla="*/ 232 h 263"/>
                  <a:gd name="T66" fmla="*/ 147 w 306"/>
                  <a:gd name="T67" fmla="*/ 204 h 263"/>
                  <a:gd name="T68" fmla="*/ 145 w 306"/>
                  <a:gd name="T69" fmla="*/ 166 h 263"/>
                  <a:gd name="T70" fmla="*/ 98 w 306"/>
                  <a:gd name="T71" fmla="*/ 119 h 263"/>
                  <a:gd name="T72" fmla="*/ 96 w 306"/>
                  <a:gd name="T73" fmla="*/ 110 h 263"/>
                  <a:gd name="T74" fmla="*/ 98 w 306"/>
                  <a:gd name="T75" fmla="*/ 106 h 263"/>
                  <a:gd name="T76" fmla="*/ 105 w 306"/>
                  <a:gd name="T77" fmla="*/ 103 h 263"/>
                  <a:gd name="T78" fmla="*/ 145 w 306"/>
                  <a:gd name="T79" fmla="*/ 140 h 263"/>
                  <a:gd name="T80" fmla="*/ 147 w 306"/>
                  <a:gd name="T81" fmla="*/ 72 h 263"/>
                  <a:gd name="T82" fmla="*/ 155 w 306"/>
                  <a:gd name="T83" fmla="*/ 67 h 263"/>
                  <a:gd name="T84" fmla="*/ 155 w 306"/>
                  <a:gd name="T85" fmla="*/ 67 h 263"/>
                  <a:gd name="T86" fmla="*/ 164 w 306"/>
                  <a:gd name="T87" fmla="*/ 72 h 263"/>
                  <a:gd name="T88" fmla="*/ 195 w 306"/>
                  <a:gd name="T89" fmla="*/ 148 h 263"/>
                  <a:gd name="T90" fmla="*/ 202 w 306"/>
                  <a:gd name="T91" fmla="*/ 145 h 263"/>
                  <a:gd name="T92" fmla="*/ 208 w 306"/>
                  <a:gd name="T93" fmla="*/ 148 h 263"/>
                  <a:gd name="T94" fmla="*/ 210 w 306"/>
                  <a:gd name="T95" fmla="*/ 152 h 263"/>
                  <a:gd name="T96" fmla="*/ 208 w 306"/>
                  <a:gd name="T97"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6" h="263">
                    <a:moveTo>
                      <a:pt x="259" y="130"/>
                    </a:moveTo>
                    <a:lnTo>
                      <a:pt x="259" y="130"/>
                    </a:lnTo>
                    <a:lnTo>
                      <a:pt x="263" y="121"/>
                    </a:lnTo>
                    <a:lnTo>
                      <a:pt x="263" y="110"/>
                    </a:lnTo>
                    <a:lnTo>
                      <a:pt x="263" y="110"/>
                    </a:lnTo>
                    <a:lnTo>
                      <a:pt x="263" y="101"/>
                    </a:lnTo>
                    <a:lnTo>
                      <a:pt x="261" y="93"/>
                    </a:lnTo>
                    <a:lnTo>
                      <a:pt x="255" y="84"/>
                    </a:lnTo>
                    <a:lnTo>
                      <a:pt x="250" y="76"/>
                    </a:lnTo>
                    <a:lnTo>
                      <a:pt x="243" y="71"/>
                    </a:lnTo>
                    <a:lnTo>
                      <a:pt x="235" y="67"/>
                    </a:lnTo>
                    <a:lnTo>
                      <a:pt x="226" y="64"/>
                    </a:lnTo>
                    <a:lnTo>
                      <a:pt x="216" y="63"/>
                    </a:lnTo>
                    <a:lnTo>
                      <a:pt x="211" y="63"/>
                    </a:lnTo>
                    <a:lnTo>
                      <a:pt x="211" y="63"/>
                    </a:lnTo>
                    <a:lnTo>
                      <a:pt x="211" y="58"/>
                    </a:lnTo>
                    <a:lnTo>
                      <a:pt x="211" y="58"/>
                    </a:lnTo>
                    <a:lnTo>
                      <a:pt x="210" y="46"/>
                    </a:lnTo>
                    <a:lnTo>
                      <a:pt x="207" y="35"/>
                    </a:lnTo>
                    <a:lnTo>
                      <a:pt x="202" y="25"/>
                    </a:lnTo>
                    <a:lnTo>
                      <a:pt x="194" y="16"/>
                    </a:lnTo>
                    <a:lnTo>
                      <a:pt x="186" y="9"/>
                    </a:lnTo>
                    <a:lnTo>
                      <a:pt x="176" y="4"/>
                    </a:lnTo>
                    <a:lnTo>
                      <a:pt x="164" y="1"/>
                    </a:lnTo>
                    <a:lnTo>
                      <a:pt x="153" y="0"/>
                    </a:lnTo>
                    <a:lnTo>
                      <a:pt x="153" y="0"/>
                    </a:lnTo>
                    <a:lnTo>
                      <a:pt x="141" y="1"/>
                    </a:lnTo>
                    <a:lnTo>
                      <a:pt x="130" y="4"/>
                    </a:lnTo>
                    <a:lnTo>
                      <a:pt x="121" y="9"/>
                    </a:lnTo>
                    <a:lnTo>
                      <a:pt x="112" y="16"/>
                    </a:lnTo>
                    <a:lnTo>
                      <a:pt x="105" y="25"/>
                    </a:lnTo>
                    <a:lnTo>
                      <a:pt x="100" y="35"/>
                    </a:lnTo>
                    <a:lnTo>
                      <a:pt x="96" y="46"/>
                    </a:lnTo>
                    <a:lnTo>
                      <a:pt x="96" y="58"/>
                    </a:lnTo>
                    <a:lnTo>
                      <a:pt x="96" y="58"/>
                    </a:lnTo>
                    <a:lnTo>
                      <a:pt x="96" y="63"/>
                    </a:lnTo>
                    <a:lnTo>
                      <a:pt x="90" y="63"/>
                    </a:lnTo>
                    <a:lnTo>
                      <a:pt x="90" y="63"/>
                    </a:lnTo>
                    <a:lnTo>
                      <a:pt x="79" y="64"/>
                    </a:lnTo>
                    <a:lnTo>
                      <a:pt x="71" y="67"/>
                    </a:lnTo>
                    <a:lnTo>
                      <a:pt x="63" y="71"/>
                    </a:lnTo>
                    <a:lnTo>
                      <a:pt x="57" y="76"/>
                    </a:lnTo>
                    <a:lnTo>
                      <a:pt x="50" y="84"/>
                    </a:lnTo>
                    <a:lnTo>
                      <a:pt x="46" y="93"/>
                    </a:lnTo>
                    <a:lnTo>
                      <a:pt x="43" y="101"/>
                    </a:lnTo>
                    <a:lnTo>
                      <a:pt x="42" y="110"/>
                    </a:lnTo>
                    <a:lnTo>
                      <a:pt x="42" y="110"/>
                    </a:lnTo>
                    <a:lnTo>
                      <a:pt x="43" y="121"/>
                    </a:lnTo>
                    <a:lnTo>
                      <a:pt x="46" y="130"/>
                    </a:lnTo>
                    <a:lnTo>
                      <a:pt x="46" y="130"/>
                    </a:lnTo>
                    <a:lnTo>
                      <a:pt x="37" y="134"/>
                    </a:lnTo>
                    <a:lnTo>
                      <a:pt x="27" y="140"/>
                    </a:lnTo>
                    <a:lnTo>
                      <a:pt x="19" y="146"/>
                    </a:lnTo>
                    <a:lnTo>
                      <a:pt x="12" y="154"/>
                    </a:lnTo>
                    <a:lnTo>
                      <a:pt x="7" y="164"/>
                    </a:lnTo>
                    <a:lnTo>
                      <a:pt x="3" y="173"/>
                    </a:lnTo>
                    <a:lnTo>
                      <a:pt x="0" y="184"/>
                    </a:lnTo>
                    <a:lnTo>
                      <a:pt x="0" y="195"/>
                    </a:lnTo>
                    <a:lnTo>
                      <a:pt x="0" y="195"/>
                    </a:lnTo>
                    <a:lnTo>
                      <a:pt x="2" y="209"/>
                    </a:lnTo>
                    <a:lnTo>
                      <a:pt x="6" y="221"/>
                    </a:lnTo>
                    <a:lnTo>
                      <a:pt x="12" y="234"/>
                    </a:lnTo>
                    <a:lnTo>
                      <a:pt x="20" y="243"/>
                    </a:lnTo>
                    <a:lnTo>
                      <a:pt x="30" y="252"/>
                    </a:lnTo>
                    <a:lnTo>
                      <a:pt x="42" y="258"/>
                    </a:lnTo>
                    <a:lnTo>
                      <a:pt x="55" y="262"/>
                    </a:lnTo>
                    <a:lnTo>
                      <a:pt x="69" y="263"/>
                    </a:lnTo>
                    <a:lnTo>
                      <a:pt x="238" y="263"/>
                    </a:lnTo>
                    <a:lnTo>
                      <a:pt x="238" y="263"/>
                    </a:lnTo>
                    <a:lnTo>
                      <a:pt x="251" y="262"/>
                    </a:lnTo>
                    <a:lnTo>
                      <a:pt x="265" y="258"/>
                    </a:lnTo>
                    <a:lnTo>
                      <a:pt x="276" y="252"/>
                    </a:lnTo>
                    <a:lnTo>
                      <a:pt x="286" y="243"/>
                    </a:lnTo>
                    <a:lnTo>
                      <a:pt x="294" y="234"/>
                    </a:lnTo>
                    <a:lnTo>
                      <a:pt x="301" y="221"/>
                    </a:lnTo>
                    <a:lnTo>
                      <a:pt x="305" y="209"/>
                    </a:lnTo>
                    <a:lnTo>
                      <a:pt x="306" y="195"/>
                    </a:lnTo>
                    <a:lnTo>
                      <a:pt x="306" y="195"/>
                    </a:lnTo>
                    <a:lnTo>
                      <a:pt x="305" y="184"/>
                    </a:lnTo>
                    <a:lnTo>
                      <a:pt x="302" y="173"/>
                    </a:lnTo>
                    <a:lnTo>
                      <a:pt x="298" y="164"/>
                    </a:lnTo>
                    <a:lnTo>
                      <a:pt x="293" y="154"/>
                    </a:lnTo>
                    <a:lnTo>
                      <a:pt x="286" y="146"/>
                    </a:lnTo>
                    <a:lnTo>
                      <a:pt x="278" y="140"/>
                    </a:lnTo>
                    <a:lnTo>
                      <a:pt x="270" y="134"/>
                    </a:lnTo>
                    <a:lnTo>
                      <a:pt x="259" y="130"/>
                    </a:lnTo>
                    <a:lnTo>
                      <a:pt x="259" y="130"/>
                    </a:lnTo>
                    <a:close/>
                    <a:moveTo>
                      <a:pt x="208" y="161"/>
                    </a:moveTo>
                    <a:lnTo>
                      <a:pt x="165" y="205"/>
                    </a:lnTo>
                    <a:lnTo>
                      <a:pt x="165" y="228"/>
                    </a:lnTo>
                    <a:lnTo>
                      <a:pt x="165" y="228"/>
                    </a:lnTo>
                    <a:lnTo>
                      <a:pt x="164" y="232"/>
                    </a:lnTo>
                    <a:lnTo>
                      <a:pt x="163" y="235"/>
                    </a:lnTo>
                    <a:lnTo>
                      <a:pt x="159" y="238"/>
                    </a:lnTo>
                    <a:lnTo>
                      <a:pt x="156" y="238"/>
                    </a:lnTo>
                    <a:lnTo>
                      <a:pt x="156" y="238"/>
                    </a:lnTo>
                    <a:lnTo>
                      <a:pt x="152" y="238"/>
                    </a:lnTo>
                    <a:lnTo>
                      <a:pt x="149" y="235"/>
                    </a:lnTo>
                    <a:lnTo>
                      <a:pt x="147" y="232"/>
                    </a:lnTo>
                    <a:lnTo>
                      <a:pt x="147" y="228"/>
                    </a:lnTo>
                    <a:lnTo>
                      <a:pt x="147" y="204"/>
                    </a:lnTo>
                    <a:lnTo>
                      <a:pt x="147" y="204"/>
                    </a:lnTo>
                    <a:lnTo>
                      <a:pt x="147" y="200"/>
                    </a:lnTo>
                    <a:lnTo>
                      <a:pt x="145" y="166"/>
                    </a:lnTo>
                    <a:lnTo>
                      <a:pt x="145" y="166"/>
                    </a:lnTo>
                    <a:lnTo>
                      <a:pt x="145" y="166"/>
                    </a:lnTo>
                    <a:lnTo>
                      <a:pt x="98" y="119"/>
                    </a:lnTo>
                    <a:lnTo>
                      <a:pt x="98" y="119"/>
                    </a:lnTo>
                    <a:lnTo>
                      <a:pt x="96" y="117"/>
                    </a:lnTo>
                    <a:lnTo>
                      <a:pt x="96" y="113"/>
                    </a:lnTo>
                    <a:lnTo>
                      <a:pt x="96" y="110"/>
                    </a:lnTo>
                    <a:lnTo>
                      <a:pt x="98" y="106"/>
                    </a:lnTo>
                    <a:lnTo>
                      <a:pt x="98" y="106"/>
                    </a:lnTo>
                    <a:lnTo>
                      <a:pt x="98" y="106"/>
                    </a:lnTo>
                    <a:lnTo>
                      <a:pt x="98" y="106"/>
                    </a:lnTo>
                    <a:lnTo>
                      <a:pt x="101" y="105"/>
                    </a:lnTo>
                    <a:lnTo>
                      <a:pt x="105" y="103"/>
                    </a:lnTo>
                    <a:lnTo>
                      <a:pt x="108" y="105"/>
                    </a:lnTo>
                    <a:lnTo>
                      <a:pt x="112" y="106"/>
                    </a:lnTo>
                    <a:lnTo>
                      <a:pt x="145" y="140"/>
                    </a:lnTo>
                    <a:lnTo>
                      <a:pt x="145" y="76"/>
                    </a:lnTo>
                    <a:lnTo>
                      <a:pt x="145" y="76"/>
                    </a:lnTo>
                    <a:lnTo>
                      <a:pt x="147" y="72"/>
                    </a:lnTo>
                    <a:lnTo>
                      <a:pt x="148" y="70"/>
                    </a:lnTo>
                    <a:lnTo>
                      <a:pt x="151" y="67"/>
                    </a:lnTo>
                    <a:lnTo>
                      <a:pt x="155" y="67"/>
                    </a:lnTo>
                    <a:lnTo>
                      <a:pt x="155" y="67"/>
                    </a:lnTo>
                    <a:lnTo>
                      <a:pt x="155" y="67"/>
                    </a:lnTo>
                    <a:lnTo>
                      <a:pt x="155" y="67"/>
                    </a:lnTo>
                    <a:lnTo>
                      <a:pt x="159" y="67"/>
                    </a:lnTo>
                    <a:lnTo>
                      <a:pt x="161" y="70"/>
                    </a:lnTo>
                    <a:lnTo>
                      <a:pt x="164" y="72"/>
                    </a:lnTo>
                    <a:lnTo>
                      <a:pt x="164" y="76"/>
                    </a:lnTo>
                    <a:lnTo>
                      <a:pt x="164" y="178"/>
                    </a:lnTo>
                    <a:lnTo>
                      <a:pt x="195" y="148"/>
                    </a:lnTo>
                    <a:lnTo>
                      <a:pt x="195" y="148"/>
                    </a:lnTo>
                    <a:lnTo>
                      <a:pt x="198" y="146"/>
                    </a:lnTo>
                    <a:lnTo>
                      <a:pt x="202" y="145"/>
                    </a:lnTo>
                    <a:lnTo>
                      <a:pt x="204" y="146"/>
                    </a:lnTo>
                    <a:lnTo>
                      <a:pt x="208" y="148"/>
                    </a:lnTo>
                    <a:lnTo>
                      <a:pt x="208" y="148"/>
                    </a:lnTo>
                    <a:lnTo>
                      <a:pt x="208" y="148"/>
                    </a:lnTo>
                    <a:lnTo>
                      <a:pt x="208" y="148"/>
                    </a:lnTo>
                    <a:lnTo>
                      <a:pt x="210" y="152"/>
                    </a:lnTo>
                    <a:lnTo>
                      <a:pt x="211" y="154"/>
                    </a:lnTo>
                    <a:lnTo>
                      <a:pt x="210" y="158"/>
                    </a:lnTo>
                    <a:lnTo>
                      <a:pt x="208" y="161"/>
                    </a:lnTo>
                    <a:lnTo>
                      <a:pt x="208"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grpSp>
      <p:grpSp>
        <p:nvGrpSpPr>
          <p:cNvPr id="22" name="Group 21">
            <a:extLst>
              <a:ext uri="{FF2B5EF4-FFF2-40B4-BE49-F238E27FC236}">
                <a16:creationId xmlns:a16="http://schemas.microsoft.com/office/drawing/2014/main" id="{4940D411-D02C-4197-8C43-92C777397558}"/>
              </a:ext>
            </a:extLst>
          </p:cNvPr>
          <p:cNvGrpSpPr/>
          <p:nvPr/>
        </p:nvGrpSpPr>
        <p:grpSpPr>
          <a:xfrm>
            <a:off x="6728418" y="2814869"/>
            <a:ext cx="2472290" cy="856645"/>
            <a:chOff x="6493909" y="2814869"/>
            <a:chExt cx="2472290" cy="856645"/>
          </a:xfrm>
        </p:grpSpPr>
        <p:sp>
          <p:nvSpPr>
            <p:cNvPr id="161" name="TextBox 160">
              <a:extLst>
                <a:ext uri="{FF2B5EF4-FFF2-40B4-BE49-F238E27FC236}">
                  <a16:creationId xmlns:a16="http://schemas.microsoft.com/office/drawing/2014/main" id="{B59C922D-34FD-4ADD-9F6A-C0F175D25B2D}"/>
                </a:ext>
              </a:extLst>
            </p:cNvPr>
            <p:cNvSpPr txBox="1"/>
            <p:nvPr/>
          </p:nvSpPr>
          <p:spPr>
            <a:xfrm>
              <a:off x="7009103" y="2814869"/>
              <a:ext cx="1957096" cy="856645"/>
            </a:xfrm>
            <a:prstGeom prst="rect">
              <a:avLst/>
            </a:prstGeom>
            <a:noFill/>
          </p:spPr>
          <p:txBody>
            <a:bodyPr wrap="square">
              <a:spAutoFit/>
            </a:bodyPr>
            <a:lstStyle/>
            <a:p>
              <a:pPr>
                <a:spcAft>
                  <a:spcPts val="600"/>
                </a:spcAft>
              </a:pPr>
              <a:r>
                <a:rPr lang="en-GB" sz="1800" b="1" i="0" dirty="0">
                  <a:solidFill>
                    <a:srgbClr val="26890D"/>
                  </a:solidFill>
                  <a:effectLst/>
                  <a:latin typeface="Open Sans Extrabold" panose="020B0906030804020204" pitchFamily="34" charset="0"/>
                  <a:ea typeface="Open Sans Extrabold" panose="020B0906030804020204" pitchFamily="34" charset="0"/>
                  <a:cs typeface="Open Sans Extrabold" panose="020B0906030804020204" pitchFamily="34" charset="0"/>
                </a:rPr>
                <a:t>54%</a:t>
              </a:r>
              <a:endParaRPr lang="en-GB" sz="1800" b="0" i="0" dirty="0">
                <a:solidFill>
                  <a:srgbClr val="26890D"/>
                </a:solidFill>
                <a:effectLst/>
                <a:latin typeface="Open Sans Extrabold" panose="020B0906030804020204" pitchFamily="34" charset="0"/>
                <a:ea typeface="Open Sans Extrabold" panose="020B0906030804020204" pitchFamily="34" charset="0"/>
                <a:cs typeface="Open Sans Extrabold" panose="020B0906030804020204" pitchFamily="34" charset="0"/>
              </a:endParaRPr>
            </a:p>
            <a:p>
              <a:pPr>
                <a:lnSpc>
                  <a:spcPts val="1550"/>
                </a:lnSpc>
              </a:pPr>
              <a:r>
                <a:rPr lang="en-GB"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Of the </a:t>
              </a:r>
              <a:r>
                <a:rPr lang="en-GB" sz="1400" b="1" dirty="0">
                  <a:latin typeface="Open Sans" panose="020B0606030504020204" pitchFamily="34" charset="0"/>
                  <a:ea typeface="Open Sans" panose="020B0606030504020204" pitchFamily="34" charset="0"/>
                  <a:cs typeface="Open Sans" panose="020B0606030504020204" pitchFamily="34" charset="0"/>
                </a:rPr>
                <a:t>streets of the city have trees</a:t>
              </a:r>
            </a:p>
          </p:txBody>
        </p:sp>
        <p:grpSp>
          <p:nvGrpSpPr>
            <p:cNvPr id="183" name="Group 182">
              <a:extLst>
                <a:ext uri="{FF2B5EF4-FFF2-40B4-BE49-F238E27FC236}">
                  <a16:creationId xmlns:a16="http://schemas.microsoft.com/office/drawing/2014/main" id="{B310D280-7FA5-431A-B88C-2F34FAD36495}"/>
                </a:ext>
              </a:extLst>
            </p:cNvPr>
            <p:cNvGrpSpPr>
              <a:grpSpLocks noChangeAspect="1"/>
            </p:cNvGrpSpPr>
            <p:nvPr/>
          </p:nvGrpSpPr>
          <p:grpSpPr>
            <a:xfrm>
              <a:off x="6493909" y="3047668"/>
              <a:ext cx="412396" cy="379504"/>
              <a:chOff x="7724776" y="966788"/>
              <a:chExt cx="258763" cy="238125"/>
            </a:xfrm>
            <a:solidFill>
              <a:srgbClr val="26890D"/>
            </a:solidFill>
          </p:grpSpPr>
          <p:sp>
            <p:nvSpPr>
              <p:cNvPr id="185" name="Freeform 112">
                <a:extLst>
                  <a:ext uri="{FF2B5EF4-FFF2-40B4-BE49-F238E27FC236}">
                    <a16:creationId xmlns:a16="http://schemas.microsoft.com/office/drawing/2014/main" id="{39F66C88-4474-4A22-B751-E452414FDA78}"/>
                  </a:ext>
                </a:extLst>
              </p:cNvPr>
              <p:cNvSpPr>
                <a:spLocks noEditPoints="1"/>
              </p:cNvSpPr>
              <p:nvPr/>
            </p:nvSpPr>
            <p:spPr bwMode="auto">
              <a:xfrm>
                <a:off x="7799388" y="966788"/>
                <a:ext cx="109538" cy="138113"/>
              </a:xfrm>
              <a:custGeom>
                <a:avLst/>
                <a:gdLst>
                  <a:gd name="T0" fmla="*/ 69 w 138"/>
                  <a:gd name="T1" fmla="*/ 175 h 175"/>
                  <a:gd name="T2" fmla="*/ 73 w 138"/>
                  <a:gd name="T3" fmla="*/ 173 h 175"/>
                  <a:gd name="T4" fmla="*/ 94 w 138"/>
                  <a:gd name="T5" fmla="*/ 149 h 175"/>
                  <a:gd name="T6" fmla="*/ 118 w 138"/>
                  <a:gd name="T7" fmla="*/ 117 h 175"/>
                  <a:gd name="T8" fmla="*/ 132 w 138"/>
                  <a:gd name="T9" fmla="*/ 92 h 175"/>
                  <a:gd name="T10" fmla="*/ 137 w 138"/>
                  <a:gd name="T11" fmla="*/ 75 h 175"/>
                  <a:gd name="T12" fmla="*/ 138 w 138"/>
                  <a:gd name="T13" fmla="*/ 67 h 175"/>
                  <a:gd name="T14" fmla="*/ 136 w 138"/>
                  <a:gd name="T15" fmla="*/ 53 h 175"/>
                  <a:gd name="T16" fmla="*/ 125 w 138"/>
                  <a:gd name="T17" fmla="*/ 27 h 175"/>
                  <a:gd name="T18" fmla="*/ 106 w 138"/>
                  <a:gd name="T19" fmla="*/ 10 h 175"/>
                  <a:gd name="T20" fmla="*/ 82 w 138"/>
                  <a:gd name="T21" fmla="*/ 2 h 175"/>
                  <a:gd name="T22" fmla="*/ 69 w 138"/>
                  <a:gd name="T23" fmla="*/ 0 h 175"/>
                  <a:gd name="T24" fmla="*/ 44 w 138"/>
                  <a:gd name="T25" fmla="*/ 4 h 175"/>
                  <a:gd name="T26" fmla="*/ 22 w 138"/>
                  <a:gd name="T27" fmla="*/ 18 h 175"/>
                  <a:gd name="T28" fmla="*/ 5 w 138"/>
                  <a:gd name="T29" fmla="*/ 39 h 175"/>
                  <a:gd name="T30" fmla="*/ 0 w 138"/>
                  <a:gd name="T31" fmla="*/ 59 h 175"/>
                  <a:gd name="T32" fmla="*/ 0 w 138"/>
                  <a:gd name="T33" fmla="*/ 67 h 175"/>
                  <a:gd name="T34" fmla="*/ 3 w 138"/>
                  <a:gd name="T35" fmla="*/ 83 h 175"/>
                  <a:gd name="T36" fmla="*/ 9 w 138"/>
                  <a:gd name="T37" fmla="*/ 100 h 175"/>
                  <a:gd name="T38" fmla="*/ 32 w 138"/>
                  <a:gd name="T39" fmla="*/ 134 h 175"/>
                  <a:gd name="T40" fmla="*/ 54 w 138"/>
                  <a:gd name="T41" fmla="*/ 161 h 175"/>
                  <a:gd name="T42" fmla="*/ 66 w 138"/>
                  <a:gd name="T43" fmla="*/ 173 h 175"/>
                  <a:gd name="T44" fmla="*/ 69 w 138"/>
                  <a:gd name="T45" fmla="*/ 175 h 175"/>
                  <a:gd name="T46" fmla="*/ 46 w 138"/>
                  <a:gd name="T47" fmla="*/ 69 h 175"/>
                  <a:gd name="T48" fmla="*/ 48 w 138"/>
                  <a:gd name="T49" fmla="*/ 59 h 175"/>
                  <a:gd name="T50" fmla="*/ 52 w 138"/>
                  <a:gd name="T51" fmla="*/ 53 h 175"/>
                  <a:gd name="T52" fmla="*/ 61 w 138"/>
                  <a:gd name="T53" fmla="*/ 47 h 175"/>
                  <a:gd name="T54" fmla="*/ 69 w 138"/>
                  <a:gd name="T55" fmla="*/ 46 h 175"/>
                  <a:gd name="T56" fmla="*/ 74 w 138"/>
                  <a:gd name="T57" fmla="*/ 46 h 175"/>
                  <a:gd name="T58" fmla="*/ 82 w 138"/>
                  <a:gd name="T59" fmla="*/ 50 h 175"/>
                  <a:gd name="T60" fmla="*/ 87 w 138"/>
                  <a:gd name="T61" fmla="*/ 57 h 175"/>
                  <a:gd name="T62" fmla="*/ 91 w 138"/>
                  <a:gd name="T63" fmla="*/ 65 h 175"/>
                  <a:gd name="T64" fmla="*/ 91 w 138"/>
                  <a:gd name="T65" fmla="*/ 69 h 175"/>
                  <a:gd name="T66" fmla="*/ 90 w 138"/>
                  <a:gd name="T67" fmla="*/ 78 h 175"/>
                  <a:gd name="T68" fmla="*/ 85 w 138"/>
                  <a:gd name="T69" fmla="*/ 85 h 175"/>
                  <a:gd name="T70" fmla="*/ 78 w 138"/>
                  <a:gd name="T71" fmla="*/ 90 h 175"/>
                  <a:gd name="T72" fmla="*/ 69 w 138"/>
                  <a:gd name="T73" fmla="*/ 92 h 175"/>
                  <a:gd name="T74" fmla="*/ 65 w 138"/>
                  <a:gd name="T75" fmla="*/ 92 h 175"/>
                  <a:gd name="T76" fmla="*/ 56 w 138"/>
                  <a:gd name="T77" fmla="*/ 88 h 175"/>
                  <a:gd name="T78" fmla="*/ 50 w 138"/>
                  <a:gd name="T79" fmla="*/ 82 h 175"/>
                  <a:gd name="T80" fmla="*/ 47 w 138"/>
                  <a:gd name="T81" fmla="*/ 74 h 175"/>
                  <a:gd name="T82" fmla="*/ 46 w 138"/>
                  <a:gd name="T83" fmla="*/ 69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 h="175">
                    <a:moveTo>
                      <a:pt x="69" y="175"/>
                    </a:moveTo>
                    <a:lnTo>
                      <a:pt x="69" y="175"/>
                    </a:lnTo>
                    <a:lnTo>
                      <a:pt x="73" y="173"/>
                    </a:lnTo>
                    <a:lnTo>
                      <a:pt x="73" y="173"/>
                    </a:lnTo>
                    <a:lnTo>
                      <a:pt x="83" y="161"/>
                    </a:lnTo>
                    <a:lnTo>
                      <a:pt x="94" y="149"/>
                    </a:lnTo>
                    <a:lnTo>
                      <a:pt x="106" y="134"/>
                    </a:lnTo>
                    <a:lnTo>
                      <a:pt x="118" y="117"/>
                    </a:lnTo>
                    <a:lnTo>
                      <a:pt x="128" y="100"/>
                    </a:lnTo>
                    <a:lnTo>
                      <a:pt x="132" y="92"/>
                    </a:lnTo>
                    <a:lnTo>
                      <a:pt x="136" y="83"/>
                    </a:lnTo>
                    <a:lnTo>
                      <a:pt x="137" y="75"/>
                    </a:lnTo>
                    <a:lnTo>
                      <a:pt x="138" y="67"/>
                    </a:lnTo>
                    <a:lnTo>
                      <a:pt x="138" y="67"/>
                    </a:lnTo>
                    <a:lnTo>
                      <a:pt x="137" y="59"/>
                    </a:lnTo>
                    <a:lnTo>
                      <a:pt x="136" y="53"/>
                    </a:lnTo>
                    <a:lnTo>
                      <a:pt x="132" y="39"/>
                    </a:lnTo>
                    <a:lnTo>
                      <a:pt x="125" y="27"/>
                    </a:lnTo>
                    <a:lnTo>
                      <a:pt x="116" y="18"/>
                    </a:lnTo>
                    <a:lnTo>
                      <a:pt x="106" y="10"/>
                    </a:lnTo>
                    <a:lnTo>
                      <a:pt x="94" y="4"/>
                    </a:lnTo>
                    <a:lnTo>
                      <a:pt x="82" y="2"/>
                    </a:lnTo>
                    <a:lnTo>
                      <a:pt x="69" y="0"/>
                    </a:lnTo>
                    <a:lnTo>
                      <a:pt x="69" y="0"/>
                    </a:lnTo>
                    <a:lnTo>
                      <a:pt x="56" y="2"/>
                    </a:lnTo>
                    <a:lnTo>
                      <a:pt x="44" y="4"/>
                    </a:lnTo>
                    <a:lnTo>
                      <a:pt x="32" y="10"/>
                    </a:lnTo>
                    <a:lnTo>
                      <a:pt x="22" y="18"/>
                    </a:lnTo>
                    <a:lnTo>
                      <a:pt x="14" y="27"/>
                    </a:lnTo>
                    <a:lnTo>
                      <a:pt x="5" y="39"/>
                    </a:lnTo>
                    <a:lnTo>
                      <a:pt x="1" y="53"/>
                    </a:lnTo>
                    <a:lnTo>
                      <a:pt x="0" y="59"/>
                    </a:lnTo>
                    <a:lnTo>
                      <a:pt x="0" y="67"/>
                    </a:lnTo>
                    <a:lnTo>
                      <a:pt x="0" y="67"/>
                    </a:lnTo>
                    <a:lnTo>
                      <a:pt x="0" y="75"/>
                    </a:lnTo>
                    <a:lnTo>
                      <a:pt x="3" y="83"/>
                    </a:lnTo>
                    <a:lnTo>
                      <a:pt x="5" y="92"/>
                    </a:lnTo>
                    <a:lnTo>
                      <a:pt x="9" y="100"/>
                    </a:lnTo>
                    <a:lnTo>
                      <a:pt x="20" y="117"/>
                    </a:lnTo>
                    <a:lnTo>
                      <a:pt x="32" y="134"/>
                    </a:lnTo>
                    <a:lnTo>
                      <a:pt x="43" y="149"/>
                    </a:lnTo>
                    <a:lnTo>
                      <a:pt x="54" y="161"/>
                    </a:lnTo>
                    <a:lnTo>
                      <a:pt x="66" y="173"/>
                    </a:lnTo>
                    <a:lnTo>
                      <a:pt x="66" y="173"/>
                    </a:lnTo>
                    <a:lnTo>
                      <a:pt x="69" y="175"/>
                    </a:lnTo>
                    <a:lnTo>
                      <a:pt x="69" y="175"/>
                    </a:lnTo>
                    <a:close/>
                    <a:moveTo>
                      <a:pt x="46" y="69"/>
                    </a:moveTo>
                    <a:lnTo>
                      <a:pt x="46" y="69"/>
                    </a:lnTo>
                    <a:lnTo>
                      <a:pt x="47" y="65"/>
                    </a:lnTo>
                    <a:lnTo>
                      <a:pt x="48" y="59"/>
                    </a:lnTo>
                    <a:lnTo>
                      <a:pt x="50" y="57"/>
                    </a:lnTo>
                    <a:lnTo>
                      <a:pt x="52" y="53"/>
                    </a:lnTo>
                    <a:lnTo>
                      <a:pt x="56" y="50"/>
                    </a:lnTo>
                    <a:lnTo>
                      <a:pt x="61" y="47"/>
                    </a:lnTo>
                    <a:lnTo>
                      <a:pt x="65" y="46"/>
                    </a:lnTo>
                    <a:lnTo>
                      <a:pt x="69" y="46"/>
                    </a:lnTo>
                    <a:lnTo>
                      <a:pt x="69" y="46"/>
                    </a:lnTo>
                    <a:lnTo>
                      <a:pt x="74" y="46"/>
                    </a:lnTo>
                    <a:lnTo>
                      <a:pt x="78" y="47"/>
                    </a:lnTo>
                    <a:lnTo>
                      <a:pt x="82" y="50"/>
                    </a:lnTo>
                    <a:lnTo>
                      <a:pt x="85" y="53"/>
                    </a:lnTo>
                    <a:lnTo>
                      <a:pt x="87" y="57"/>
                    </a:lnTo>
                    <a:lnTo>
                      <a:pt x="90" y="59"/>
                    </a:lnTo>
                    <a:lnTo>
                      <a:pt x="91" y="65"/>
                    </a:lnTo>
                    <a:lnTo>
                      <a:pt x="91" y="69"/>
                    </a:lnTo>
                    <a:lnTo>
                      <a:pt x="91" y="69"/>
                    </a:lnTo>
                    <a:lnTo>
                      <a:pt x="91" y="74"/>
                    </a:lnTo>
                    <a:lnTo>
                      <a:pt x="90" y="78"/>
                    </a:lnTo>
                    <a:lnTo>
                      <a:pt x="87" y="82"/>
                    </a:lnTo>
                    <a:lnTo>
                      <a:pt x="85" y="85"/>
                    </a:lnTo>
                    <a:lnTo>
                      <a:pt x="82" y="88"/>
                    </a:lnTo>
                    <a:lnTo>
                      <a:pt x="78" y="90"/>
                    </a:lnTo>
                    <a:lnTo>
                      <a:pt x="74" y="92"/>
                    </a:lnTo>
                    <a:lnTo>
                      <a:pt x="69" y="92"/>
                    </a:lnTo>
                    <a:lnTo>
                      <a:pt x="69" y="92"/>
                    </a:lnTo>
                    <a:lnTo>
                      <a:pt x="65" y="92"/>
                    </a:lnTo>
                    <a:lnTo>
                      <a:pt x="61" y="90"/>
                    </a:lnTo>
                    <a:lnTo>
                      <a:pt x="56" y="88"/>
                    </a:lnTo>
                    <a:lnTo>
                      <a:pt x="52" y="85"/>
                    </a:lnTo>
                    <a:lnTo>
                      <a:pt x="50" y="82"/>
                    </a:lnTo>
                    <a:lnTo>
                      <a:pt x="48" y="78"/>
                    </a:lnTo>
                    <a:lnTo>
                      <a:pt x="47" y="74"/>
                    </a:lnTo>
                    <a:lnTo>
                      <a:pt x="46" y="69"/>
                    </a:lnTo>
                    <a:lnTo>
                      <a:pt x="46"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pc="200" dirty="0"/>
              </a:p>
            </p:txBody>
          </p:sp>
          <p:sp>
            <p:nvSpPr>
              <p:cNvPr id="187" name="Freeform 113">
                <a:extLst>
                  <a:ext uri="{FF2B5EF4-FFF2-40B4-BE49-F238E27FC236}">
                    <a16:creationId xmlns:a16="http://schemas.microsoft.com/office/drawing/2014/main" id="{698321E3-4DC2-4D19-96DD-FFD97B24717B}"/>
                  </a:ext>
                </a:extLst>
              </p:cNvPr>
              <p:cNvSpPr>
                <a:spLocks/>
              </p:cNvSpPr>
              <p:nvPr/>
            </p:nvSpPr>
            <p:spPr bwMode="auto">
              <a:xfrm>
                <a:off x="7724776" y="995363"/>
                <a:ext cx="258763" cy="209550"/>
              </a:xfrm>
              <a:custGeom>
                <a:avLst/>
                <a:gdLst>
                  <a:gd name="T0" fmla="*/ 321 w 325"/>
                  <a:gd name="T1" fmla="*/ 1 h 263"/>
                  <a:gd name="T2" fmla="*/ 313 w 325"/>
                  <a:gd name="T3" fmla="*/ 0 h 263"/>
                  <a:gd name="T4" fmla="*/ 246 w 325"/>
                  <a:gd name="T5" fmla="*/ 25 h 263"/>
                  <a:gd name="T6" fmla="*/ 246 w 325"/>
                  <a:gd name="T7" fmla="*/ 27 h 263"/>
                  <a:gd name="T8" fmla="*/ 246 w 325"/>
                  <a:gd name="T9" fmla="*/ 33 h 263"/>
                  <a:gd name="T10" fmla="*/ 306 w 325"/>
                  <a:gd name="T11" fmla="*/ 21 h 263"/>
                  <a:gd name="T12" fmla="*/ 223 w 325"/>
                  <a:gd name="T13" fmla="*/ 240 h 263"/>
                  <a:gd name="T14" fmla="*/ 216 w 325"/>
                  <a:gd name="T15" fmla="*/ 96 h 263"/>
                  <a:gd name="T16" fmla="*/ 206 w 325"/>
                  <a:gd name="T17" fmla="*/ 110 h 263"/>
                  <a:gd name="T18" fmla="*/ 204 w 325"/>
                  <a:gd name="T19" fmla="*/ 240 h 263"/>
                  <a:gd name="T20" fmla="*/ 121 w 325"/>
                  <a:gd name="T21" fmla="*/ 110 h 263"/>
                  <a:gd name="T22" fmla="*/ 120 w 325"/>
                  <a:gd name="T23" fmla="*/ 110 h 263"/>
                  <a:gd name="T24" fmla="*/ 102 w 325"/>
                  <a:gd name="T25" fmla="*/ 86 h 263"/>
                  <a:gd name="T26" fmla="*/ 19 w 325"/>
                  <a:gd name="T27" fmla="*/ 240 h 263"/>
                  <a:gd name="T28" fmla="*/ 81 w 325"/>
                  <a:gd name="T29" fmla="*/ 31 h 263"/>
                  <a:gd name="T30" fmla="*/ 81 w 325"/>
                  <a:gd name="T31" fmla="*/ 27 h 263"/>
                  <a:gd name="T32" fmla="*/ 82 w 325"/>
                  <a:gd name="T33" fmla="*/ 11 h 263"/>
                  <a:gd name="T34" fmla="*/ 7 w 325"/>
                  <a:gd name="T35" fmla="*/ 40 h 263"/>
                  <a:gd name="T36" fmla="*/ 3 w 325"/>
                  <a:gd name="T37" fmla="*/ 44 h 263"/>
                  <a:gd name="T38" fmla="*/ 0 w 325"/>
                  <a:gd name="T39" fmla="*/ 50 h 263"/>
                  <a:gd name="T40" fmla="*/ 0 w 325"/>
                  <a:gd name="T41" fmla="*/ 254 h 263"/>
                  <a:gd name="T42" fmla="*/ 4 w 325"/>
                  <a:gd name="T43" fmla="*/ 260 h 263"/>
                  <a:gd name="T44" fmla="*/ 10 w 325"/>
                  <a:gd name="T45" fmla="*/ 262 h 263"/>
                  <a:gd name="T46" fmla="*/ 112 w 325"/>
                  <a:gd name="T47" fmla="*/ 223 h 263"/>
                  <a:gd name="T48" fmla="*/ 211 w 325"/>
                  <a:gd name="T49" fmla="*/ 262 h 263"/>
                  <a:gd name="T50" fmla="*/ 214 w 325"/>
                  <a:gd name="T51" fmla="*/ 263 h 263"/>
                  <a:gd name="T52" fmla="*/ 215 w 325"/>
                  <a:gd name="T53" fmla="*/ 262 h 263"/>
                  <a:gd name="T54" fmla="*/ 320 w 325"/>
                  <a:gd name="T55" fmla="*/ 221 h 263"/>
                  <a:gd name="T56" fmla="*/ 322 w 325"/>
                  <a:gd name="T57" fmla="*/ 220 h 263"/>
                  <a:gd name="T58" fmla="*/ 325 w 325"/>
                  <a:gd name="T59" fmla="*/ 215 h 263"/>
                  <a:gd name="T60" fmla="*/ 325 w 325"/>
                  <a:gd name="T61" fmla="*/ 8 h 263"/>
                  <a:gd name="T62" fmla="*/ 324 w 325"/>
                  <a:gd name="T63" fmla="*/ 4 h 263"/>
                  <a:gd name="T64" fmla="*/ 321 w 325"/>
                  <a:gd name="T65" fmla="*/ 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5" h="263">
                    <a:moveTo>
                      <a:pt x="321" y="1"/>
                    </a:moveTo>
                    <a:lnTo>
                      <a:pt x="321" y="1"/>
                    </a:lnTo>
                    <a:lnTo>
                      <a:pt x="317" y="0"/>
                    </a:lnTo>
                    <a:lnTo>
                      <a:pt x="313" y="0"/>
                    </a:lnTo>
                    <a:lnTo>
                      <a:pt x="246" y="20"/>
                    </a:lnTo>
                    <a:lnTo>
                      <a:pt x="246" y="25"/>
                    </a:lnTo>
                    <a:lnTo>
                      <a:pt x="246" y="25"/>
                    </a:lnTo>
                    <a:lnTo>
                      <a:pt x="246" y="27"/>
                    </a:lnTo>
                    <a:lnTo>
                      <a:pt x="246" y="27"/>
                    </a:lnTo>
                    <a:lnTo>
                      <a:pt x="246" y="33"/>
                    </a:lnTo>
                    <a:lnTo>
                      <a:pt x="244" y="39"/>
                    </a:lnTo>
                    <a:lnTo>
                      <a:pt x="306" y="21"/>
                    </a:lnTo>
                    <a:lnTo>
                      <a:pt x="306" y="207"/>
                    </a:lnTo>
                    <a:lnTo>
                      <a:pt x="223" y="240"/>
                    </a:lnTo>
                    <a:lnTo>
                      <a:pt x="223" y="86"/>
                    </a:lnTo>
                    <a:lnTo>
                      <a:pt x="216" y="96"/>
                    </a:lnTo>
                    <a:lnTo>
                      <a:pt x="216" y="96"/>
                    </a:lnTo>
                    <a:lnTo>
                      <a:pt x="206" y="110"/>
                    </a:lnTo>
                    <a:lnTo>
                      <a:pt x="204" y="110"/>
                    </a:lnTo>
                    <a:lnTo>
                      <a:pt x="204" y="240"/>
                    </a:lnTo>
                    <a:lnTo>
                      <a:pt x="121" y="207"/>
                    </a:lnTo>
                    <a:lnTo>
                      <a:pt x="121" y="110"/>
                    </a:lnTo>
                    <a:lnTo>
                      <a:pt x="120" y="110"/>
                    </a:lnTo>
                    <a:lnTo>
                      <a:pt x="120" y="110"/>
                    </a:lnTo>
                    <a:lnTo>
                      <a:pt x="110" y="96"/>
                    </a:lnTo>
                    <a:lnTo>
                      <a:pt x="102" y="86"/>
                    </a:lnTo>
                    <a:lnTo>
                      <a:pt x="102" y="207"/>
                    </a:lnTo>
                    <a:lnTo>
                      <a:pt x="19" y="240"/>
                    </a:lnTo>
                    <a:lnTo>
                      <a:pt x="19" y="55"/>
                    </a:lnTo>
                    <a:lnTo>
                      <a:pt x="81" y="31"/>
                    </a:lnTo>
                    <a:lnTo>
                      <a:pt x="81" y="27"/>
                    </a:lnTo>
                    <a:lnTo>
                      <a:pt x="81" y="27"/>
                    </a:lnTo>
                    <a:lnTo>
                      <a:pt x="81" y="17"/>
                    </a:lnTo>
                    <a:lnTo>
                      <a:pt x="82" y="11"/>
                    </a:lnTo>
                    <a:lnTo>
                      <a:pt x="7" y="40"/>
                    </a:lnTo>
                    <a:lnTo>
                      <a:pt x="7" y="40"/>
                    </a:lnTo>
                    <a:lnTo>
                      <a:pt x="4" y="41"/>
                    </a:lnTo>
                    <a:lnTo>
                      <a:pt x="3" y="44"/>
                    </a:lnTo>
                    <a:lnTo>
                      <a:pt x="1" y="47"/>
                    </a:lnTo>
                    <a:lnTo>
                      <a:pt x="0" y="50"/>
                    </a:lnTo>
                    <a:lnTo>
                      <a:pt x="0" y="254"/>
                    </a:lnTo>
                    <a:lnTo>
                      <a:pt x="0" y="254"/>
                    </a:lnTo>
                    <a:lnTo>
                      <a:pt x="1" y="258"/>
                    </a:lnTo>
                    <a:lnTo>
                      <a:pt x="4" y="260"/>
                    </a:lnTo>
                    <a:lnTo>
                      <a:pt x="4" y="260"/>
                    </a:lnTo>
                    <a:lnTo>
                      <a:pt x="10" y="262"/>
                    </a:lnTo>
                    <a:lnTo>
                      <a:pt x="14" y="262"/>
                    </a:lnTo>
                    <a:lnTo>
                      <a:pt x="112" y="223"/>
                    </a:lnTo>
                    <a:lnTo>
                      <a:pt x="211" y="262"/>
                    </a:lnTo>
                    <a:lnTo>
                      <a:pt x="211" y="262"/>
                    </a:lnTo>
                    <a:lnTo>
                      <a:pt x="214" y="262"/>
                    </a:lnTo>
                    <a:lnTo>
                      <a:pt x="214" y="263"/>
                    </a:lnTo>
                    <a:lnTo>
                      <a:pt x="215" y="262"/>
                    </a:lnTo>
                    <a:lnTo>
                      <a:pt x="215" y="262"/>
                    </a:lnTo>
                    <a:lnTo>
                      <a:pt x="218" y="262"/>
                    </a:lnTo>
                    <a:lnTo>
                      <a:pt x="320" y="221"/>
                    </a:lnTo>
                    <a:lnTo>
                      <a:pt x="320" y="221"/>
                    </a:lnTo>
                    <a:lnTo>
                      <a:pt x="322" y="220"/>
                    </a:lnTo>
                    <a:lnTo>
                      <a:pt x="324" y="217"/>
                    </a:lnTo>
                    <a:lnTo>
                      <a:pt x="325" y="215"/>
                    </a:lnTo>
                    <a:lnTo>
                      <a:pt x="325" y="212"/>
                    </a:lnTo>
                    <a:lnTo>
                      <a:pt x="325" y="8"/>
                    </a:lnTo>
                    <a:lnTo>
                      <a:pt x="325" y="8"/>
                    </a:lnTo>
                    <a:lnTo>
                      <a:pt x="324" y="4"/>
                    </a:lnTo>
                    <a:lnTo>
                      <a:pt x="321" y="1"/>
                    </a:lnTo>
                    <a:lnTo>
                      <a:pt x="32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pc="200" dirty="0"/>
              </a:p>
            </p:txBody>
          </p:sp>
        </p:grpSp>
      </p:grpSp>
      <p:grpSp>
        <p:nvGrpSpPr>
          <p:cNvPr id="23" name="Group 22">
            <a:extLst>
              <a:ext uri="{FF2B5EF4-FFF2-40B4-BE49-F238E27FC236}">
                <a16:creationId xmlns:a16="http://schemas.microsoft.com/office/drawing/2014/main" id="{5B542814-AC81-4172-BF3B-32855FA669B4}"/>
              </a:ext>
            </a:extLst>
          </p:cNvPr>
          <p:cNvGrpSpPr/>
          <p:nvPr/>
        </p:nvGrpSpPr>
        <p:grpSpPr>
          <a:xfrm>
            <a:off x="9488299" y="2829616"/>
            <a:ext cx="3418075" cy="846386"/>
            <a:chOff x="9488299" y="2829616"/>
            <a:chExt cx="3418075" cy="846386"/>
          </a:xfrm>
        </p:grpSpPr>
        <p:sp>
          <p:nvSpPr>
            <p:cNvPr id="162" name="TextBox 161">
              <a:extLst>
                <a:ext uri="{FF2B5EF4-FFF2-40B4-BE49-F238E27FC236}">
                  <a16:creationId xmlns:a16="http://schemas.microsoft.com/office/drawing/2014/main" id="{6965723C-C7CD-4A8C-9EC0-B3284F15B10A}"/>
                </a:ext>
              </a:extLst>
            </p:cNvPr>
            <p:cNvSpPr txBox="1"/>
            <p:nvPr/>
          </p:nvSpPr>
          <p:spPr>
            <a:xfrm>
              <a:off x="10020299" y="2829616"/>
              <a:ext cx="2886075" cy="846386"/>
            </a:xfrm>
            <a:prstGeom prst="rect">
              <a:avLst/>
            </a:prstGeom>
            <a:noFill/>
          </p:spPr>
          <p:txBody>
            <a:bodyPr wrap="square">
              <a:spAutoFit/>
            </a:bodyPr>
            <a:lstStyle/>
            <a:p>
              <a:pPr>
                <a:spcAft>
                  <a:spcPts val="600"/>
                </a:spcAft>
              </a:pPr>
              <a:r>
                <a:rPr lang="en-GB" sz="1800" b="1" i="0" dirty="0">
                  <a:solidFill>
                    <a:srgbClr val="26890D"/>
                  </a:solidFill>
                  <a:effectLst/>
                  <a:latin typeface="Open Sans Extrabold" panose="020B0906030804020204" pitchFamily="34" charset="0"/>
                  <a:ea typeface="Open Sans Extrabold" panose="020B0906030804020204" pitchFamily="34" charset="0"/>
                  <a:cs typeface="Open Sans Extrabold" panose="020B0906030804020204" pitchFamily="34" charset="0"/>
                </a:rPr>
                <a:t>3</a:t>
              </a:r>
              <a:r>
                <a:rPr lang="en-GB" sz="1800" baseline="30000" dirty="0">
                  <a:solidFill>
                    <a:srgbClr val="26890D"/>
                  </a:solidFill>
                  <a:latin typeface="Open Sans Extrabold" panose="020B0906030804020204" pitchFamily="34" charset="0"/>
                  <a:ea typeface="Open Sans Extrabold" panose="020B0906030804020204" pitchFamily="34" charset="0"/>
                  <a:cs typeface="Open Sans Extrabold" panose="020B0906030804020204" pitchFamily="34" charset="0"/>
                </a:rPr>
                <a:t>e</a:t>
              </a:r>
              <a:r>
                <a:rPr lang="en-GB" sz="1800" b="0" i="0" baseline="30000" dirty="0">
                  <a:solidFill>
                    <a:srgbClr val="26890D"/>
                  </a:solidFill>
                  <a:effectLst/>
                  <a:latin typeface="Open Sans Extrabold" panose="020B0906030804020204" pitchFamily="34" charset="0"/>
                  <a:ea typeface="Open Sans Extrabold" panose="020B0906030804020204" pitchFamily="34" charset="0"/>
                  <a:cs typeface="Open Sans Extrabold" panose="020B0906030804020204" pitchFamily="34" charset="0"/>
                </a:rPr>
                <a:t>r</a:t>
              </a:r>
            </a:p>
            <a:p>
              <a:pPr>
                <a:spcAft>
                  <a:spcPts val="600"/>
                </a:spcAft>
              </a:pPr>
              <a:r>
                <a:rPr lang="en-GB"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Consecutive year being awarded the ‘</a:t>
              </a:r>
              <a:r>
                <a:rPr lang="en-GB" sz="1400" b="1" dirty="0">
                  <a:latin typeface="Open Sans" panose="020B0606030504020204" pitchFamily="34" charset="0"/>
                  <a:ea typeface="Open Sans" panose="020B0606030504020204" pitchFamily="34" charset="0"/>
                  <a:cs typeface="Open Sans" panose="020B0606030504020204" pitchFamily="34" charset="0"/>
                </a:rPr>
                <a:t>Ciudad </a:t>
              </a:r>
              <a:r>
                <a:rPr lang="en-GB" sz="1400" b="1" dirty="0" err="1">
                  <a:latin typeface="Open Sans" panose="020B0606030504020204" pitchFamily="34" charset="0"/>
                  <a:ea typeface="Open Sans" panose="020B0606030504020204" pitchFamily="34" charset="0"/>
                  <a:cs typeface="Open Sans" panose="020B0606030504020204" pitchFamily="34" charset="0"/>
                </a:rPr>
                <a:t>arbórea</a:t>
              </a:r>
              <a:r>
                <a:rPr lang="en-GB" sz="1400" b="1" dirty="0">
                  <a:latin typeface="Open Sans" panose="020B0606030504020204" pitchFamily="34" charset="0"/>
                  <a:ea typeface="Open Sans" panose="020B0606030504020204" pitchFamily="34" charset="0"/>
                  <a:cs typeface="Open Sans" panose="020B0606030504020204" pitchFamily="34" charset="0"/>
                </a:rPr>
                <a:t> del </a:t>
              </a:r>
              <a:r>
                <a:rPr lang="en-GB" sz="1400" b="1" dirty="0" err="1">
                  <a:latin typeface="Open Sans" panose="020B0606030504020204" pitchFamily="34" charset="0"/>
                  <a:ea typeface="Open Sans" panose="020B0606030504020204" pitchFamily="34" charset="0"/>
                  <a:cs typeface="Open Sans" panose="020B0606030504020204" pitchFamily="34" charset="0"/>
                </a:rPr>
                <a:t>mundo</a:t>
              </a:r>
              <a:r>
                <a:rPr lang="en-GB"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p>
          </p:txBody>
        </p:sp>
        <p:grpSp>
          <p:nvGrpSpPr>
            <p:cNvPr id="188" name="Group 187">
              <a:extLst>
                <a:ext uri="{FF2B5EF4-FFF2-40B4-BE49-F238E27FC236}">
                  <a16:creationId xmlns:a16="http://schemas.microsoft.com/office/drawing/2014/main" id="{BC5FABA0-C15C-4D07-B1F0-93AC011F79DF}"/>
                </a:ext>
              </a:extLst>
            </p:cNvPr>
            <p:cNvGrpSpPr>
              <a:grpSpLocks noChangeAspect="1"/>
            </p:cNvGrpSpPr>
            <p:nvPr/>
          </p:nvGrpSpPr>
          <p:grpSpPr>
            <a:xfrm>
              <a:off x="9488299" y="3047668"/>
              <a:ext cx="420258" cy="379504"/>
              <a:chOff x="2443163" y="969963"/>
              <a:chExt cx="261938" cy="236537"/>
            </a:xfrm>
            <a:solidFill>
              <a:srgbClr val="26890D"/>
            </a:solidFill>
          </p:grpSpPr>
          <p:sp>
            <p:nvSpPr>
              <p:cNvPr id="191" name="Freeform 558">
                <a:extLst>
                  <a:ext uri="{FF2B5EF4-FFF2-40B4-BE49-F238E27FC236}">
                    <a16:creationId xmlns:a16="http://schemas.microsoft.com/office/drawing/2014/main" id="{0000406A-3B95-41DC-A899-1A9C7935BAF9}"/>
                  </a:ext>
                </a:extLst>
              </p:cNvPr>
              <p:cNvSpPr>
                <a:spLocks noEditPoints="1"/>
              </p:cNvSpPr>
              <p:nvPr/>
            </p:nvSpPr>
            <p:spPr bwMode="auto">
              <a:xfrm>
                <a:off x="2511426" y="969963"/>
                <a:ext cx="127000" cy="117475"/>
              </a:xfrm>
              <a:custGeom>
                <a:avLst/>
                <a:gdLst>
                  <a:gd name="T0" fmla="*/ 33 w 160"/>
                  <a:gd name="T1" fmla="*/ 69 h 150"/>
                  <a:gd name="T2" fmla="*/ 38 w 160"/>
                  <a:gd name="T3" fmla="*/ 82 h 150"/>
                  <a:gd name="T4" fmla="*/ 46 w 160"/>
                  <a:gd name="T5" fmla="*/ 92 h 150"/>
                  <a:gd name="T6" fmla="*/ 57 w 160"/>
                  <a:gd name="T7" fmla="*/ 100 h 150"/>
                  <a:gd name="T8" fmla="*/ 69 w 160"/>
                  <a:gd name="T9" fmla="*/ 105 h 150"/>
                  <a:gd name="T10" fmla="*/ 58 w 160"/>
                  <a:gd name="T11" fmla="*/ 128 h 150"/>
                  <a:gd name="T12" fmla="*/ 53 w 160"/>
                  <a:gd name="T13" fmla="*/ 129 h 150"/>
                  <a:gd name="T14" fmla="*/ 43 w 160"/>
                  <a:gd name="T15" fmla="*/ 137 h 150"/>
                  <a:gd name="T16" fmla="*/ 42 w 160"/>
                  <a:gd name="T17" fmla="*/ 150 h 150"/>
                  <a:gd name="T18" fmla="*/ 117 w 160"/>
                  <a:gd name="T19" fmla="*/ 144 h 150"/>
                  <a:gd name="T20" fmla="*/ 116 w 160"/>
                  <a:gd name="T21" fmla="*/ 137 h 150"/>
                  <a:gd name="T22" fmla="*/ 108 w 160"/>
                  <a:gd name="T23" fmla="*/ 129 h 150"/>
                  <a:gd name="T24" fmla="*/ 90 w 160"/>
                  <a:gd name="T25" fmla="*/ 128 h 150"/>
                  <a:gd name="T26" fmla="*/ 90 w 160"/>
                  <a:gd name="T27" fmla="*/ 105 h 150"/>
                  <a:gd name="T28" fmla="*/ 102 w 160"/>
                  <a:gd name="T29" fmla="*/ 100 h 150"/>
                  <a:gd name="T30" fmla="*/ 113 w 160"/>
                  <a:gd name="T31" fmla="*/ 92 h 150"/>
                  <a:gd name="T32" fmla="*/ 121 w 160"/>
                  <a:gd name="T33" fmla="*/ 82 h 150"/>
                  <a:gd name="T34" fmla="*/ 127 w 160"/>
                  <a:gd name="T35" fmla="*/ 69 h 150"/>
                  <a:gd name="T36" fmla="*/ 133 w 160"/>
                  <a:gd name="T37" fmla="*/ 68 h 150"/>
                  <a:gd name="T38" fmla="*/ 145 w 160"/>
                  <a:gd name="T39" fmla="*/ 61 h 150"/>
                  <a:gd name="T40" fmla="*/ 154 w 160"/>
                  <a:gd name="T41" fmla="*/ 51 h 150"/>
                  <a:gd name="T42" fmla="*/ 159 w 160"/>
                  <a:gd name="T43" fmla="*/ 39 h 150"/>
                  <a:gd name="T44" fmla="*/ 160 w 160"/>
                  <a:gd name="T45" fmla="*/ 17 h 150"/>
                  <a:gd name="T46" fmla="*/ 159 w 160"/>
                  <a:gd name="T47" fmla="*/ 14 h 150"/>
                  <a:gd name="T48" fmla="*/ 156 w 160"/>
                  <a:gd name="T49" fmla="*/ 11 h 150"/>
                  <a:gd name="T50" fmla="*/ 128 w 160"/>
                  <a:gd name="T51" fmla="*/ 11 h 150"/>
                  <a:gd name="T52" fmla="*/ 128 w 160"/>
                  <a:gd name="T53" fmla="*/ 6 h 150"/>
                  <a:gd name="T54" fmla="*/ 127 w 160"/>
                  <a:gd name="T55" fmla="*/ 2 h 150"/>
                  <a:gd name="T56" fmla="*/ 123 w 160"/>
                  <a:gd name="T57" fmla="*/ 0 h 150"/>
                  <a:gd name="T58" fmla="*/ 37 w 160"/>
                  <a:gd name="T59" fmla="*/ 0 h 150"/>
                  <a:gd name="T60" fmla="*/ 34 w 160"/>
                  <a:gd name="T61" fmla="*/ 2 h 150"/>
                  <a:gd name="T62" fmla="*/ 33 w 160"/>
                  <a:gd name="T63" fmla="*/ 6 h 150"/>
                  <a:gd name="T64" fmla="*/ 6 w 160"/>
                  <a:gd name="T65" fmla="*/ 11 h 150"/>
                  <a:gd name="T66" fmla="*/ 3 w 160"/>
                  <a:gd name="T67" fmla="*/ 11 h 150"/>
                  <a:gd name="T68" fmla="*/ 0 w 160"/>
                  <a:gd name="T69" fmla="*/ 14 h 150"/>
                  <a:gd name="T70" fmla="*/ 0 w 160"/>
                  <a:gd name="T71" fmla="*/ 33 h 150"/>
                  <a:gd name="T72" fmla="*/ 0 w 160"/>
                  <a:gd name="T73" fmla="*/ 39 h 150"/>
                  <a:gd name="T74" fmla="*/ 6 w 160"/>
                  <a:gd name="T75" fmla="*/ 51 h 150"/>
                  <a:gd name="T76" fmla="*/ 15 w 160"/>
                  <a:gd name="T77" fmla="*/ 61 h 150"/>
                  <a:gd name="T78" fmla="*/ 26 w 160"/>
                  <a:gd name="T79" fmla="*/ 68 h 150"/>
                  <a:gd name="T80" fmla="*/ 33 w 160"/>
                  <a:gd name="T81" fmla="*/ 69 h 150"/>
                  <a:gd name="T82" fmla="*/ 149 w 160"/>
                  <a:gd name="T83" fmla="*/ 33 h 150"/>
                  <a:gd name="T84" fmla="*/ 148 w 160"/>
                  <a:gd name="T85" fmla="*/ 37 h 150"/>
                  <a:gd name="T86" fmla="*/ 143 w 160"/>
                  <a:gd name="T87" fmla="*/ 49 h 150"/>
                  <a:gd name="T88" fmla="*/ 128 w 160"/>
                  <a:gd name="T89" fmla="*/ 58 h 150"/>
                  <a:gd name="T90" fmla="*/ 149 w 160"/>
                  <a:gd name="T91" fmla="*/ 22 h 150"/>
                  <a:gd name="T92" fmla="*/ 33 w 160"/>
                  <a:gd name="T93" fmla="*/ 22 h 150"/>
                  <a:gd name="T94" fmla="*/ 33 w 160"/>
                  <a:gd name="T95" fmla="*/ 58 h 150"/>
                  <a:gd name="T96" fmla="*/ 16 w 160"/>
                  <a:gd name="T97" fmla="*/ 49 h 150"/>
                  <a:gd name="T98" fmla="*/ 11 w 160"/>
                  <a:gd name="T99" fmla="*/ 37 h 150"/>
                  <a:gd name="T100" fmla="*/ 11 w 160"/>
                  <a:gd name="T101" fmla="*/ 2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0" h="150">
                    <a:moveTo>
                      <a:pt x="33" y="69"/>
                    </a:moveTo>
                    <a:lnTo>
                      <a:pt x="33" y="69"/>
                    </a:lnTo>
                    <a:lnTo>
                      <a:pt x="35" y="76"/>
                    </a:lnTo>
                    <a:lnTo>
                      <a:pt x="38" y="82"/>
                    </a:lnTo>
                    <a:lnTo>
                      <a:pt x="42" y="88"/>
                    </a:lnTo>
                    <a:lnTo>
                      <a:pt x="46" y="92"/>
                    </a:lnTo>
                    <a:lnTo>
                      <a:pt x="51" y="97"/>
                    </a:lnTo>
                    <a:lnTo>
                      <a:pt x="57" y="100"/>
                    </a:lnTo>
                    <a:lnTo>
                      <a:pt x="62" y="104"/>
                    </a:lnTo>
                    <a:lnTo>
                      <a:pt x="69" y="105"/>
                    </a:lnTo>
                    <a:lnTo>
                      <a:pt x="69" y="128"/>
                    </a:lnTo>
                    <a:lnTo>
                      <a:pt x="58" y="128"/>
                    </a:lnTo>
                    <a:lnTo>
                      <a:pt x="58" y="128"/>
                    </a:lnTo>
                    <a:lnTo>
                      <a:pt x="53" y="129"/>
                    </a:lnTo>
                    <a:lnTo>
                      <a:pt x="47" y="132"/>
                    </a:lnTo>
                    <a:lnTo>
                      <a:pt x="43" y="137"/>
                    </a:lnTo>
                    <a:lnTo>
                      <a:pt x="42" y="144"/>
                    </a:lnTo>
                    <a:lnTo>
                      <a:pt x="42" y="150"/>
                    </a:lnTo>
                    <a:lnTo>
                      <a:pt x="117" y="150"/>
                    </a:lnTo>
                    <a:lnTo>
                      <a:pt x="117" y="144"/>
                    </a:lnTo>
                    <a:lnTo>
                      <a:pt x="117" y="144"/>
                    </a:lnTo>
                    <a:lnTo>
                      <a:pt x="116" y="137"/>
                    </a:lnTo>
                    <a:lnTo>
                      <a:pt x="112" y="132"/>
                    </a:lnTo>
                    <a:lnTo>
                      <a:pt x="108" y="129"/>
                    </a:lnTo>
                    <a:lnTo>
                      <a:pt x="101" y="128"/>
                    </a:lnTo>
                    <a:lnTo>
                      <a:pt x="90" y="128"/>
                    </a:lnTo>
                    <a:lnTo>
                      <a:pt x="90" y="105"/>
                    </a:lnTo>
                    <a:lnTo>
                      <a:pt x="90" y="105"/>
                    </a:lnTo>
                    <a:lnTo>
                      <a:pt x="97" y="104"/>
                    </a:lnTo>
                    <a:lnTo>
                      <a:pt x="102" y="100"/>
                    </a:lnTo>
                    <a:lnTo>
                      <a:pt x="109" y="97"/>
                    </a:lnTo>
                    <a:lnTo>
                      <a:pt x="113" y="92"/>
                    </a:lnTo>
                    <a:lnTo>
                      <a:pt x="119" y="88"/>
                    </a:lnTo>
                    <a:lnTo>
                      <a:pt x="121" y="82"/>
                    </a:lnTo>
                    <a:lnTo>
                      <a:pt x="124" y="76"/>
                    </a:lnTo>
                    <a:lnTo>
                      <a:pt x="127" y="69"/>
                    </a:lnTo>
                    <a:lnTo>
                      <a:pt x="127" y="69"/>
                    </a:lnTo>
                    <a:lnTo>
                      <a:pt x="133" y="68"/>
                    </a:lnTo>
                    <a:lnTo>
                      <a:pt x="140" y="65"/>
                    </a:lnTo>
                    <a:lnTo>
                      <a:pt x="145" y="61"/>
                    </a:lnTo>
                    <a:lnTo>
                      <a:pt x="149" y="57"/>
                    </a:lnTo>
                    <a:lnTo>
                      <a:pt x="154" y="51"/>
                    </a:lnTo>
                    <a:lnTo>
                      <a:pt x="158" y="46"/>
                    </a:lnTo>
                    <a:lnTo>
                      <a:pt x="159" y="39"/>
                    </a:lnTo>
                    <a:lnTo>
                      <a:pt x="160" y="33"/>
                    </a:lnTo>
                    <a:lnTo>
                      <a:pt x="160" y="17"/>
                    </a:lnTo>
                    <a:lnTo>
                      <a:pt x="160" y="17"/>
                    </a:lnTo>
                    <a:lnTo>
                      <a:pt x="159" y="14"/>
                    </a:lnTo>
                    <a:lnTo>
                      <a:pt x="158" y="13"/>
                    </a:lnTo>
                    <a:lnTo>
                      <a:pt x="156" y="11"/>
                    </a:lnTo>
                    <a:lnTo>
                      <a:pt x="155" y="11"/>
                    </a:lnTo>
                    <a:lnTo>
                      <a:pt x="128" y="11"/>
                    </a:lnTo>
                    <a:lnTo>
                      <a:pt x="128" y="6"/>
                    </a:lnTo>
                    <a:lnTo>
                      <a:pt x="128" y="6"/>
                    </a:lnTo>
                    <a:lnTo>
                      <a:pt x="127" y="3"/>
                    </a:lnTo>
                    <a:lnTo>
                      <a:pt x="127" y="2"/>
                    </a:lnTo>
                    <a:lnTo>
                      <a:pt x="124" y="0"/>
                    </a:lnTo>
                    <a:lnTo>
                      <a:pt x="123" y="0"/>
                    </a:lnTo>
                    <a:lnTo>
                      <a:pt x="37" y="0"/>
                    </a:lnTo>
                    <a:lnTo>
                      <a:pt x="37" y="0"/>
                    </a:lnTo>
                    <a:lnTo>
                      <a:pt x="35" y="0"/>
                    </a:lnTo>
                    <a:lnTo>
                      <a:pt x="34" y="2"/>
                    </a:lnTo>
                    <a:lnTo>
                      <a:pt x="33" y="3"/>
                    </a:lnTo>
                    <a:lnTo>
                      <a:pt x="33" y="6"/>
                    </a:lnTo>
                    <a:lnTo>
                      <a:pt x="33" y="11"/>
                    </a:lnTo>
                    <a:lnTo>
                      <a:pt x="6" y="11"/>
                    </a:lnTo>
                    <a:lnTo>
                      <a:pt x="6" y="11"/>
                    </a:lnTo>
                    <a:lnTo>
                      <a:pt x="3" y="11"/>
                    </a:lnTo>
                    <a:lnTo>
                      <a:pt x="2" y="13"/>
                    </a:lnTo>
                    <a:lnTo>
                      <a:pt x="0" y="14"/>
                    </a:lnTo>
                    <a:lnTo>
                      <a:pt x="0" y="17"/>
                    </a:lnTo>
                    <a:lnTo>
                      <a:pt x="0" y="33"/>
                    </a:lnTo>
                    <a:lnTo>
                      <a:pt x="0" y="33"/>
                    </a:lnTo>
                    <a:lnTo>
                      <a:pt x="0" y="39"/>
                    </a:lnTo>
                    <a:lnTo>
                      <a:pt x="3" y="46"/>
                    </a:lnTo>
                    <a:lnTo>
                      <a:pt x="6" y="51"/>
                    </a:lnTo>
                    <a:lnTo>
                      <a:pt x="10" y="57"/>
                    </a:lnTo>
                    <a:lnTo>
                      <a:pt x="15" y="61"/>
                    </a:lnTo>
                    <a:lnTo>
                      <a:pt x="21" y="65"/>
                    </a:lnTo>
                    <a:lnTo>
                      <a:pt x="26" y="68"/>
                    </a:lnTo>
                    <a:lnTo>
                      <a:pt x="33" y="69"/>
                    </a:lnTo>
                    <a:lnTo>
                      <a:pt x="33" y="69"/>
                    </a:lnTo>
                    <a:close/>
                    <a:moveTo>
                      <a:pt x="149" y="22"/>
                    </a:moveTo>
                    <a:lnTo>
                      <a:pt x="149" y="33"/>
                    </a:lnTo>
                    <a:lnTo>
                      <a:pt x="149" y="33"/>
                    </a:lnTo>
                    <a:lnTo>
                      <a:pt x="148" y="37"/>
                    </a:lnTo>
                    <a:lnTo>
                      <a:pt x="147" y="41"/>
                    </a:lnTo>
                    <a:lnTo>
                      <a:pt x="143" y="49"/>
                    </a:lnTo>
                    <a:lnTo>
                      <a:pt x="136" y="56"/>
                    </a:lnTo>
                    <a:lnTo>
                      <a:pt x="128" y="58"/>
                    </a:lnTo>
                    <a:lnTo>
                      <a:pt x="128" y="22"/>
                    </a:lnTo>
                    <a:lnTo>
                      <a:pt x="149" y="22"/>
                    </a:lnTo>
                    <a:close/>
                    <a:moveTo>
                      <a:pt x="11" y="22"/>
                    </a:moveTo>
                    <a:lnTo>
                      <a:pt x="33" y="22"/>
                    </a:lnTo>
                    <a:lnTo>
                      <a:pt x="33" y="58"/>
                    </a:lnTo>
                    <a:lnTo>
                      <a:pt x="33" y="58"/>
                    </a:lnTo>
                    <a:lnTo>
                      <a:pt x="23" y="56"/>
                    </a:lnTo>
                    <a:lnTo>
                      <a:pt x="16" y="49"/>
                    </a:lnTo>
                    <a:lnTo>
                      <a:pt x="12" y="41"/>
                    </a:lnTo>
                    <a:lnTo>
                      <a:pt x="11" y="37"/>
                    </a:lnTo>
                    <a:lnTo>
                      <a:pt x="11" y="33"/>
                    </a:lnTo>
                    <a:lnTo>
                      <a:pt x="11"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3" name="Freeform 559">
                <a:extLst>
                  <a:ext uri="{FF2B5EF4-FFF2-40B4-BE49-F238E27FC236}">
                    <a16:creationId xmlns:a16="http://schemas.microsoft.com/office/drawing/2014/main" id="{46117F4B-48E3-4939-9411-3DAA79B3BBDA}"/>
                  </a:ext>
                </a:extLst>
              </p:cNvPr>
              <p:cNvSpPr>
                <a:spLocks/>
              </p:cNvSpPr>
              <p:nvPr/>
            </p:nvSpPr>
            <p:spPr bwMode="auto">
              <a:xfrm>
                <a:off x="2443163" y="1104900"/>
                <a:ext cx="261938" cy="101600"/>
              </a:xfrm>
              <a:custGeom>
                <a:avLst/>
                <a:gdLst>
                  <a:gd name="T0" fmla="*/ 325 w 331"/>
                  <a:gd name="T1" fmla="*/ 74 h 128"/>
                  <a:gd name="T2" fmla="*/ 235 w 331"/>
                  <a:gd name="T3" fmla="*/ 74 h 128"/>
                  <a:gd name="T4" fmla="*/ 235 w 331"/>
                  <a:gd name="T5" fmla="*/ 4 h 128"/>
                  <a:gd name="T6" fmla="*/ 235 w 331"/>
                  <a:gd name="T7" fmla="*/ 4 h 128"/>
                  <a:gd name="T8" fmla="*/ 234 w 331"/>
                  <a:gd name="T9" fmla="*/ 3 h 128"/>
                  <a:gd name="T10" fmla="*/ 233 w 331"/>
                  <a:gd name="T11" fmla="*/ 1 h 128"/>
                  <a:gd name="T12" fmla="*/ 231 w 331"/>
                  <a:gd name="T13" fmla="*/ 0 h 128"/>
                  <a:gd name="T14" fmla="*/ 230 w 331"/>
                  <a:gd name="T15" fmla="*/ 0 h 128"/>
                  <a:gd name="T16" fmla="*/ 102 w 331"/>
                  <a:gd name="T17" fmla="*/ 0 h 128"/>
                  <a:gd name="T18" fmla="*/ 102 w 331"/>
                  <a:gd name="T19" fmla="*/ 0 h 128"/>
                  <a:gd name="T20" fmla="*/ 100 w 331"/>
                  <a:gd name="T21" fmla="*/ 0 h 128"/>
                  <a:gd name="T22" fmla="*/ 98 w 331"/>
                  <a:gd name="T23" fmla="*/ 1 h 128"/>
                  <a:gd name="T24" fmla="*/ 97 w 331"/>
                  <a:gd name="T25" fmla="*/ 3 h 128"/>
                  <a:gd name="T26" fmla="*/ 97 w 331"/>
                  <a:gd name="T27" fmla="*/ 4 h 128"/>
                  <a:gd name="T28" fmla="*/ 97 w 331"/>
                  <a:gd name="T29" fmla="*/ 42 h 128"/>
                  <a:gd name="T30" fmla="*/ 6 w 331"/>
                  <a:gd name="T31" fmla="*/ 42 h 128"/>
                  <a:gd name="T32" fmla="*/ 6 w 331"/>
                  <a:gd name="T33" fmla="*/ 42 h 128"/>
                  <a:gd name="T34" fmla="*/ 4 w 331"/>
                  <a:gd name="T35" fmla="*/ 42 h 128"/>
                  <a:gd name="T36" fmla="*/ 3 w 331"/>
                  <a:gd name="T37" fmla="*/ 43 h 128"/>
                  <a:gd name="T38" fmla="*/ 2 w 331"/>
                  <a:gd name="T39" fmla="*/ 46 h 128"/>
                  <a:gd name="T40" fmla="*/ 0 w 331"/>
                  <a:gd name="T41" fmla="*/ 47 h 128"/>
                  <a:gd name="T42" fmla="*/ 0 w 331"/>
                  <a:gd name="T43" fmla="*/ 122 h 128"/>
                  <a:gd name="T44" fmla="*/ 0 w 331"/>
                  <a:gd name="T45" fmla="*/ 122 h 128"/>
                  <a:gd name="T46" fmla="*/ 2 w 331"/>
                  <a:gd name="T47" fmla="*/ 124 h 128"/>
                  <a:gd name="T48" fmla="*/ 3 w 331"/>
                  <a:gd name="T49" fmla="*/ 125 h 128"/>
                  <a:gd name="T50" fmla="*/ 4 w 331"/>
                  <a:gd name="T51" fmla="*/ 126 h 128"/>
                  <a:gd name="T52" fmla="*/ 6 w 331"/>
                  <a:gd name="T53" fmla="*/ 128 h 128"/>
                  <a:gd name="T54" fmla="*/ 325 w 331"/>
                  <a:gd name="T55" fmla="*/ 128 h 128"/>
                  <a:gd name="T56" fmla="*/ 325 w 331"/>
                  <a:gd name="T57" fmla="*/ 128 h 128"/>
                  <a:gd name="T58" fmla="*/ 327 w 331"/>
                  <a:gd name="T59" fmla="*/ 126 h 128"/>
                  <a:gd name="T60" fmla="*/ 330 w 331"/>
                  <a:gd name="T61" fmla="*/ 125 h 128"/>
                  <a:gd name="T62" fmla="*/ 331 w 331"/>
                  <a:gd name="T63" fmla="*/ 124 h 128"/>
                  <a:gd name="T64" fmla="*/ 331 w 331"/>
                  <a:gd name="T65" fmla="*/ 122 h 128"/>
                  <a:gd name="T66" fmla="*/ 331 w 331"/>
                  <a:gd name="T67" fmla="*/ 79 h 128"/>
                  <a:gd name="T68" fmla="*/ 331 w 331"/>
                  <a:gd name="T69" fmla="*/ 79 h 128"/>
                  <a:gd name="T70" fmla="*/ 331 w 331"/>
                  <a:gd name="T71" fmla="*/ 77 h 128"/>
                  <a:gd name="T72" fmla="*/ 330 w 331"/>
                  <a:gd name="T73" fmla="*/ 75 h 128"/>
                  <a:gd name="T74" fmla="*/ 327 w 331"/>
                  <a:gd name="T75" fmla="*/ 74 h 128"/>
                  <a:gd name="T76" fmla="*/ 325 w 331"/>
                  <a:gd name="T77" fmla="*/ 74 h 128"/>
                  <a:gd name="T78" fmla="*/ 325 w 331"/>
                  <a:gd name="T79" fmla="*/ 7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1" h="128">
                    <a:moveTo>
                      <a:pt x="325" y="74"/>
                    </a:moveTo>
                    <a:lnTo>
                      <a:pt x="235" y="74"/>
                    </a:lnTo>
                    <a:lnTo>
                      <a:pt x="235" y="4"/>
                    </a:lnTo>
                    <a:lnTo>
                      <a:pt x="235" y="4"/>
                    </a:lnTo>
                    <a:lnTo>
                      <a:pt x="234" y="3"/>
                    </a:lnTo>
                    <a:lnTo>
                      <a:pt x="233" y="1"/>
                    </a:lnTo>
                    <a:lnTo>
                      <a:pt x="231" y="0"/>
                    </a:lnTo>
                    <a:lnTo>
                      <a:pt x="230" y="0"/>
                    </a:lnTo>
                    <a:lnTo>
                      <a:pt x="102" y="0"/>
                    </a:lnTo>
                    <a:lnTo>
                      <a:pt x="102" y="0"/>
                    </a:lnTo>
                    <a:lnTo>
                      <a:pt x="100" y="0"/>
                    </a:lnTo>
                    <a:lnTo>
                      <a:pt x="98" y="1"/>
                    </a:lnTo>
                    <a:lnTo>
                      <a:pt x="97" y="3"/>
                    </a:lnTo>
                    <a:lnTo>
                      <a:pt x="97" y="4"/>
                    </a:lnTo>
                    <a:lnTo>
                      <a:pt x="97" y="42"/>
                    </a:lnTo>
                    <a:lnTo>
                      <a:pt x="6" y="42"/>
                    </a:lnTo>
                    <a:lnTo>
                      <a:pt x="6" y="42"/>
                    </a:lnTo>
                    <a:lnTo>
                      <a:pt x="4" y="42"/>
                    </a:lnTo>
                    <a:lnTo>
                      <a:pt x="3" y="43"/>
                    </a:lnTo>
                    <a:lnTo>
                      <a:pt x="2" y="46"/>
                    </a:lnTo>
                    <a:lnTo>
                      <a:pt x="0" y="47"/>
                    </a:lnTo>
                    <a:lnTo>
                      <a:pt x="0" y="122"/>
                    </a:lnTo>
                    <a:lnTo>
                      <a:pt x="0" y="122"/>
                    </a:lnTo>
                    <a:lnTo>
                      <a:pt x="2" y="124"/>
                    </a:lnTo>
                    <a:lnTo>
                      <a:pt x="3" y="125"/>
                    </a:lnTo>
                    <a:lnTo>
                      <a:pt x="4" y="126"/>
                    </a:lnTo>
                    <a:lnTo>
                      <a:pt x="6" y="128"/>
                    </a:lnTo>
                    <a:lnTo>
                      <a:pt x="325" y="128"/>
                    </a:lnTo>
                    <a:lnTo>
                      <a:pt x="325" y="128"/>
                    </a:lnTo>
                    <a:lnTo>
                      <a:pt x="327" y="126"/>
                    </a:lnTo>
                    <a:lnTo>
                      <a:pt x="330" y="125"/>
                    </a:lnTo>
                    <a:lnTo>
                      <a:pt x="331" y="124"/>
                    </a:lnTo>
                    <a:lnTo>
                      <a:pt x="331" y="122"/>
                    </a:lnTo>
                    <a:lnTo>
                      <a:pt x="331" y="79"/>
                    </a:lnTo>
                    <a:lnTo>
                      <a:pt x="331" y="79"/>
                    </a:lnTo>
                    <a:lnTo>
                      <a:pt x="331" y="77"/>
                    </a:lnTo>
                    <a:lnTo>
                      <a:pt x="330" y="75"/>
                    </a:lnTo>
                    <a:lnTo>
                      <a:pt x="327" y="74"/>
                    </a:lnTo>
                    <a:lnTo>
                      <a:pt x="325" y="74"/>
                    </a:lnTo>
                    <a:lnTo>
                      <a:pt x="325"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grpSp>
    </p:spTree>
    <p:extLst>
      <p:ext uri="{BB962C8B-B14F-4D97-AF65-F5344CB8AC3E}">
        <p14:creationId xmlns:p14="http://schemas.microsoft.com/office/powerpoint/2010/main" val="3050434531"/>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picture containing sky, outdoor, several&#10;&#10;Description automatically generated">
            <a:extLst>
              <a:ext uri="{FF2B5EF4-FFF2-40B4-BE49-F238E27FC236}">
                <a16:creationId xmlns:a16="http://schemas.microsoft.com/office/drawing/2014/main" id="{0A5B68A3-C8C1-4A9F-A14C-4ED6A4800748}"/>
              </a:ext>
            </a:extLst>
          </p:cNvPr>
          <p:cNvPicPr>
            <a:picLocks noChangeAspect="1"/>
          </p:cNvPicPr>
          <p:nvPr/>
        </p:nvPicPr>
        <p:blipFill rotWithShape="1">
          <a:blip r:embed="rId3"/>
          <a:srcRect l="862" t="6982" r="51" b="9430"/>
          <a:stretch/>
        </p:blipFill>
        <p:spPr>
          <a:xfrm>
            <a:off x="0" y="1350"/>
            <a:ext cx="13439775" cy="7558325"/>
          </a:xfrm>
          <a:prstGeom prst="rect">
            <a:avLst/>
          </a:prstGeom>
        </p:spPr>
      </p:pic>
      <p:sp>
        <p:nvSpPr>
          <p:cNvPr id="7" name="Rectangle 6">
            <a:extLst>
              <a:ext uri="{FF2B5EF4-FFF2-40B4-BE49-F238E27FC236}">
                <a16:creationId xmlns:a16="http://schemas.microsoft.com/office/drawing/2014/main" id="{34BB056A-3D16-417A-BEA7-CCAB1AE61A3D}"/>
              </a:ext>
            </a:extLst>
          </p:cNvPr>
          <p:cNvSpPr/>
          <p:nvPr/>
        </p:nvSpPr>
        <p:spPr>
          <a:xfrm>
            <a:off x="2" y="0"/>
            <a:ext cx="6949437" cy="7559675"/>
          </a:xfrm>
          <a:prstGeom prst="rect">
            <a:avLst/>
          </a:prstGeom>
          <a:solidFill>
            <a:srgbClr val="231F20">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7170" name="Picture 2" descr="Qué es Madrid 360? Descubre las diferencias con Madrid Central">
            <a:extLst>
              <a:ext uri="{FF2B5EF4-FFF2-40B4-BE49-F238E27FC236}">
                <a16:creationId xmlns:a16="http://schemas.microsoft.com/office/drawing/2014/main" id="{CCDF9BBB-7938-4BEB-AFA9-30D9EF13F285}"/>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001500" y="332101"/>
            <a:ext cx="1063942" cy="754495"/>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2">
            <a:extLst>
              <a:ext uri="{FF2B5EF4-FFF2-40B4-BE49-F238E27FC236}">
                <a16:creationId xmlns:a16="http://schemas.microsoft.com/office/drawing/2014/main" id="{6427E6FC-6F96-AB8F-92D5-214B6B89F818}"/>
              </a:ext>
            </a:extLst>
          </p:cNvPr>
          <p:cNvSpPr txBox="1">
            <a:spLocks/>
          </p:cNvSpPr>
          <p:nvPr/>
        </p:nvSpPr>
        <p:spPr>
          <a:xfrm>
            <a:off x="820011" y="727384"/>
            <a:ext cx="5304342" cy="368282"/>
          </a:xfrm>
          <a:prstGeom prst="rect">
            <a:avLst/>
          </a:prstGeom>
        </p:spPr>
        <p:txBody>
          <a:bodyPr vert="horz" lIns="0" tIns="0" rIns="0" bIns="0" rtlCol="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sz="1200" b="0" kern="1200">
                <a:solidFill>
                  <a:schemeClr val="tx1"/>
                </a:solidFill>
                <a:latin typeface="+mn-lt"/>
                <a:ea typeface="+mn-ea"/>
                <a:cs typeface="+mn-cs"/>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r>
              <a:rPr lang="es-ES_tradnl" sz="2600" b="1"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Index</a:t>
            </a:r>
            <a:endParaRPr lang="es-ES_tradnl" sz="2600" b="1" spc="3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5" name="Group 1">
            <a:extLst>
              <a:ext uri="{FF2B5EF4-FFF2-40B4-BE49-F238E27FC236}">
                <a16:creationId xmlns:a16="http://schemas.microsoft.com/office/drawing/2014/main" id="{77BF96FF-12E8-50C0-7DB5-35D2A8083220}"/>
              </a:ext>
            </a:extLst>
          </p:cNvPr>
          <p:cNvGrpSpPr/>
          <p:nvPr/>
        </p:nvGrpSpPr>
        <p:grpSpPr>
          <a:xfrm>
            <a:off x="820011" y="1625150"/>
            <a:ext cx="5152762" cy="1035075"/>
            <a:chOff x="820011" y="1689028"/>
            <a:chExt cx="5152762" cy="1035075"/>
          </a:xfrm>
        </p:grpSpPr>
        <p:sp>
          <p:nvSpPr>
            <p:cNvPr id="6" name="Oval 9">
              <a:extLst>
                <a:ext uri="{FF2B5EF4-FFF2-40B4-BE49-F238E27FC236}">
                  <a16:creationId xmlns:a16="http://schemas.microsoft.com/office/drawing/2014/main" id="{6B69F58A-1FA2-E0B8-C5B6-E703FCF2954A}"/>
                </a:ext>
              </a:extLst>
            </p:cNvPr>
            <p:cNvSpPr/>
            <p:nvPr/>
          </p:nvSpPr>
          <p:spPr bwMode="gray">
            <a:xfrm>
              <a:off x="820011" y="1689028"/>
              <a:ext cx="396000" cy="396000"/>
            </a:xfrm>
            <a:prstGeom prst="ellipse">
              <a:avLst/>
            </a:prstGeom>
            <a:solidFill>
              <a:srgbClr val="7F7F7F"/>
            </a:solidFill>
            <a:ln w="19050" algn="ctr">
              <a:noFill/>
              <a:miter lim="800000"/>
              <a:headEnd/>
              <a:tailEnd/>
            </a:ln>
          </p:spPr>
          <p:txBody>
            <a:bodyPr wrap="square" lIns="0" tIns="0" rIns="0" bIns="0" rtlCol="0" anchor="ctr"/>
            <a:lstStyle/>
            <a:p>
              <a:pPr algn="ctr" defTabSz="946071">
                <a:lnSpc>
                  <a:spcPct val="106000"/>
                </a:lnSpc>
              </a:pPr>
              <a:r>
                <a:rPr lang="es-ES" sz="1400" dirty="0">
                  <a:latin typeface="Open Sans Light" panose="020B0306030504020204" pitchFamily="34" charset="0"/>
                  <a:ea typeface="Open Sans Light" panose="020B0306030504020204" pitchFamily="34" charset="0"/>
                  <a:cs typeface="Open Sans Light" panose="020B0306030504020204" pitchFamily="34" charset="0"/>
                </a:rPr>
                <a:t>I</a:t>
              </a:r>
            </a:p>
          </p:txBody>
        </p:sp>
        <p:sp>
          <p:nvSpPr>
            <p:cNvPr id="9" name="Rectangle 10">
              <a:extLst>
                <a:ext uri="{FF2B5EF4-FFF2-40B4-BE49-F238E27FC236}">
                  <a16:creationId xmlns:a16="http://schemas.microsoft.com/office/drawing/2014/main" id="{25AE251D-68E0-E2E7-219F-FDB93C3B385F}"/>
                </a:ext>
              </a:extLst>
            </p:cNvPr>
            <p:cNvSpPr/>
            <p:nvPr/>
          </p:nvSpPr>
          <p:spPr>
            <a:xfrm>
              <a:off x="1467200" y="1705876"/>
              <a:ext cx="4505573" cy="1018227"/>
            </a:xfrm>
            <a:prstGeom prst="rect">
              <a:avLst/>
            </a:prstGeom>
          </p:spPr>
          <p:txBody>
            <a:bodyPr wrap="square" lIns="0" tIns="0" rIns="0" bIns="0" anchor="ctr">
              <a:spAutoFit/>
            </a:bodyPr>
            <a:lstStyle/>
            <a:p>
              <a:pPr defTabSz="946071">
                <a:spcBef>
                  <a:spcPts val="2052"/>
                </a:spcBef>
                <a:defRPr/>
              </a:pPr>
              <a:r>
                <a:rPr lang="en-GB" sz="1900" b="1" kern="0" dirty="0">
                  <a:solidFill>
                    <a:srgbClr val="7F7F7F"/>
                  </a:solidFill>
                  <a:latin typeface="Open Sans" panose="020B0606030504020204" pitchFamily="34" charset="0"/>
                  <a:ea typeface="Open Sans" panose="020B0606030504020204" pitchFamily="34" charset="0"/>
                  <a:cs typeface="Open Sans" panose="020B0606030504020204" pitchFamily="34" charset="0"/>
                </a:rPr>
                <a:t>Introduction &amp; context</a:t>
              </a:r>
            </a:p>
            <a:p>
              <a:pPr marL="540000" marR="0" lvl="1" indent="-285750" algn="l" defTabSz="946071" rtl="0" eaLnBrk="1" fontAlgn="auto" latinLnBrk="0" hangingPunct="1">
                <a:lnSpc>
                  <a:spcPct val="100000"/>
                </a:lnSpc>
                <a:spcBef>
                  <a:spcPts val="1052"/>
                </a:spcBef>
                <a:spcAft>
                  <a:spcPts val="0"/>
                </a:spcAft>
                <a:buClrTx/>
                <a:buSzTx/>
                <a:buFont typeface="Arial" panose="020B0604020202020204" pitchFamily="34" charset="0"/>
                <a:buChar char="•"/>
                <a:tabLst/>
                <a:defRPr/>
              </a:pPr>
              <a:r>
                <a:rPr lang="en-GB" sz="1900" kern="0" dirty="0">
                  <a:solidFill>
                    <a:srgbClr val="7F7F7F"/>
                  </a:solidFill>
                  <a:latin typeface="Open Sans" panose="020B0606030504020204" pitchFamily="34" charset="0"/>
                  <a:ea typeface="Open Sans" panose="020B0606030504020204" pitchFamily="34" charset="0"/>
                  <a:cs typeface="Open Sans" panose="020B0606030504020204" pitchFamily="34" charset="0"/>
                </a:rPr>
                <a:t>Madrid 360 Environmental Sustainability Strategy </a:t>
              </a:r>
            </a:p>
          </p:txBody>
        </p:sp>
      </p:grpSp>
      <p:grpSp>
        <p:nvGrpSpPr>
          <p:cNvPr id="12" name="Group 2">
            <a:extLst>
              <a:ext uri="{FF2B5EF4-FFF2-40B4-BE49-F238E27FC236}">
                <a16:creationId xmlns:a16="http://schemas.microsoft.com/office/drawing/2014/main" id="{A2E0D3F0-D0F2-1A66-F2A0-F43E4686D9C8}"/>
              </a:ext>
            </a:extLst>
          </p:cNvPr>
          <p:cNvGrpSpPr/>
          <p:nvPr/>
        </p:nvGrpSpPr>
        <p:grpSpPr>
          <a:xfrm>
            <a:off x="820011" y="3269855"/>
            <a:ext cx="5152763" cy="758113"/>
            <a:chOff x="820011" y="2518114"/>
            <a:chExt cx="5152763" cy="758113"/>
          </a:xfrm>
        </p:grpSpPr>
        <p:sp>
          <p:nvSpPr>
            <p:cNvPr id="13" name="Oval 13">
              <a:extLst>
                <a:ext uri="{FF2B5EF4-FFF2-40B4-BE49-F238E27FC236}">
                  <a16:creationId xmlns:a16="http://schemas.microsoft.com/office/drawing/2014/main" id="{323A46FD-9504-D6DF-5084-127A7CE9510B}"/>
                </a:ext>
              </a:extLst>
            </p:cNvPr>
            <p:cNvSpPr/>
            <p:nvPr/>
          </p:nvSpPr>
          <p:spPr bwMode="gray">
            <a:xfrm>
              <a:off x="820011" y="2518114"/>
              <a:ext cx="396000" cy="396000"/>
            </a:xfrm>
            <a:prstGeom prst="ellipse">
              <a:avLst/>
            </a:prstGeom>
            <a:solidFill>
              <a:schemeClr val="bg2">
                <a:lumMod val="75000"/>
              </a:schemeClr>
            </a:solidFill>
            <a:ln w="19050" algn="ctr">
              <a:noFill/>
              <a:miter lim="800000"/>
              <a:headEnd/>
              <a:tailEnd/>
            </a:ln>
          </p:spPr>
          <p:txBody>
            <a:bodyPr wrap="square" lIns="0" tIns="0" rIns="0" bIns="0" rtlCol="0" anchor="ctr"/>
            <a:lstStyle/>
            <a:p>
              <a:pPr algn="ctr" defTabSz="946071">
                <a:lnSpc>
                  <a:spcPct val="106000"/>
                </a:lnSpc>
              </a:pPr>
              <a:r>
                <a:rPr lang="es-ES" sz="1400" dirty="0">
                  <a:latin typeface="Open Sans Light" panose="020B0306030504020204" pitchFamily="34" charset="0"/>
                  <a:ea typeface="Open Sans Light" panose="020B0306030504020204" pitchFamily="34" charset="0"/>
                  <a:cs typeface="Open Sans Light" panose="020B0306030504020204" pitchFamily="34" charset="0"/>
                </a:rPr>
                <a:t>II</a:t>
              </a:r>
            </a:p>
          </p:txBody>
        </p:sp>
        <p:sp>
          <p:nvSpPr>
            <p:cNvPr id="19" name="Rectangle 14">
              <a:extLst>
                <a:ext uri="{FF2B5EF4-FFF2-40B4-BE49-F238E27FC236}">
                  <a16:creationId xmlns:a16="http://schemas.microsoft.com/office/drawing/2014/main" id="{A311B48A-B442-E374-90CF-48C261CB3A72}"/>
                </a:ext>
              </a:extLst>
            </p:cNvPr>
            <p:cNvSpPr/>
            <p:nvPr/>
          </p:nvSpPr>
          <p:spPr>
            <a:xfrm>
              <a:off x="1467202" y="2550387"/>
              <a:ext cx="4505572" cy="725840"/>
            </a:xfrm>
            <a:prstGeom prst="rect">
              <a:avLst/>
            </a:prstGeom>
            <a:noFill/>
            <a:ln w="19050" algn="ctr">
              <a:noFill/>
              <a:miter lim="800000"/>
              <a:headEnd/>
              <a:tailEnd/>
            </a:ln>
          </p:spPr>
          <p:txBody>
            <a:bodyPr wrap="square" lIns="0" tIns="0" rIns="0" bIns="0" rtlCol="0" anchor="ctr"/>
            <a:lstStyle/>
            <a:p>
              <a:pPr indent="-284400" defTabSz="946071">
                <a:lnSpc>
                  <a:spcPct val="106000"/>
                </a:lnSpc>
                <a:spcBef>
                  <a:spcPts val="1052"/>
                </a:spcBef>
                <a:defRPr/>
              </a:pPr>
              <a:r>
                <a:rPr lang="en-GB" sz="1900" b="1" kern="0" dirty="0">
                  <a:solidFill>
                    <a:srgbClr val="7F7F7F"/>
                  </a:solidFill>
                  <a:latin typeface="Open Sans" panose="020B0606030504020204" pitchFamily="34" charset="0"/>
                  <a:ea typeface="Open Sans" panose="020B0606030504020204" pitchFamily="34" charset="0"/>
                  <a:cs typeface="Open Sans" panose="020B0606030504020204" pitchFamily="34" charset="0"/>
                </a:rPr>
                <a:t>Madrid 360 Strategy Summary</a:t>
              </a:r>
            </a:p>
            <a:p>
              <a:pPr marL="540000" lvl="1" indent="-285750" defTabSz="946071">
                <a:spcBef>
                  <a:spcPts val="1052"/>
                </a:spcBef>
                <a:buFont typeface="Arial" panose="020B0604020202020204" pitchFamily="34" charset="0"/>
                <a:buChar char="•"/>
                <a:defRPr/>
              </a:pPr>
              <a:r>
                <a:rPr lang="en-GB" sz="1900" kern="0" dirty="0">
                  <a:solidFill>
                    <a:srgbClr val="7F7F7F"/>
                  </a:solidFill>
                  <a:latin typeface="Open Sans" panose="020B0606030504020204" pitchFamily="34" charset="0"/>
                  <a:ea typeface="Open Sans" panose="020B0606030504020204" pitchFamily="34" charset="0"/>
                  <a:cs typeface="Open Sans" panose="020B0606030504020204" pitchFamily="34" charset="0"/>
                </a:rPr>
                <a:t>Main implemented actions</a:t>
              </a:r>
            </a:p>
          </p:txBody>
        </p:sp>
      </p:grpSp>
      <p:grpSp>
        <p:nvGrpSpPr>
          <p:cNvPr id="21" name="Group 15">
            <a:extLst>
              <a:ext uri="{FF2B5EF4-FFF2-40B4-BE49-F238E27FC236}">
                <a16:creationId xmlns:a16="http://schemas.microsoft.com/office/drawing/2014/main" id="{9C882EF6-009F-892A-84C3-C763987D6CF0}"/>
              </a:ext>
            </a:extLst>
          </p:cNvPr>
          <p:cNvGrpSpPr/>
          <p:nvPr/>
        </p:nvGrpSpPr>
        <p:grpSpPr>
          <a:xfrm>
            <a:off x="820011" y="4652988"/>
            <a:ext cx="5152763" cy="1184987"/>
            <a:chOff x="980642" y="2436387"/>
            <a:chExt cx="5152763" cy="1184987"/>
          </a:xfrm>
        </p:grpSpPr>
        <p:sp>
          <p:nvSpPr>
            <p:cNvPr id="22" name="Oval 16">
              <a:extLst>
                <a:ext uri="{FF2B5EF4-FFF2-40B4-BE49-F238E27FC236}">
                  <a16:creationId xmlns:a16="http://schemas.microsoft.com/office/drawing/2014/main" id="{254E95E2-97D8-21F0-03DC-1A849669881E}"/>
                </a:ext>
              </a:extLst>
            </p:cNvPr>
            <p:cNvSpPr/>
            <p:nvPr/>
          </p:nvSpPr>
          <p:spPr bwMode="gray">
            <a:xfrm>
              <a:off x="980642" y="2436387"/>
              <a:ext cx="396000" cy="396000"/>
            </a:xfrm>
            <a:prstGeom prst="ellipse">
              <a:avLst/>
            </a:prstGeom>
            <a:solidFill>
              <a:schemeClr val="bg1"/>
            </a:solidFill>
            <a:ln w="19050" algn="ctr">
              <a:noFill/>
              <a:miter lim="800000"/>
              <a:headEnd/>
              <a:tailEnd/>
            </a:ln>
          </p:spPr>
          <p:txBody>
            <a:bodyPr wrap="square" lIns="0" tIns="0" rIns="0" bIns="0" rtlCol="0" anchor="ctr"/>
            <a:lstStyle/>
            <a:p>
              <a:pPr algn="ctr" defTabSz="946071">
                <a:lnSpc>
                  <a:spcPct val="106000"/>
                </a:lnSpc>
              </a:pPr>
              <a:r>
                <a:rPr lang="es-ES" sz="1400" dirty="0">
                  <a:latin typeface="Open Sans Light" panose="020B0306030504020204" pitchFamily="34" charset="0"/>
                  <a:ea typeface="Open Sans Light" panose="020B0306030504020204" pitchFamily="34" charset="0"/>
                  <a:cs typeface="Open Sans Light" panose="020B0306030504020204" pitchFamily="34" charset="0"/>
                </a:rPr>
                <a:t>III</a:t>
              </a:r>
            </a:p>
          </p:txBody>
        </p:sp>
        <p:sp>
          <p:nvSpPr>
            <p:cNvPr id="23" name="Rectangle 19">
              <a:extLst>
                <a:ext uri="{FF2B5EF4-FFF2-40B4-BE49-F238E27FC236}">
                  <a16:creationId xmlns:a16="http://schemas.microsoft.com/office/drawing/2014/main" id="{22C14737-F937-7B96-63AA-FDA668B5FD41}"/>
                </a:ext>
              </a:extLst>
            </p:cNvPr>
            <p:cNvSpPr/>
            <p:nvPr/>
          </p:nvSpPr>
          <p:spPr>
            <a:xfrm>
              <a:off x="1627832" y="2462082"/>
              <a:ext cx="4505573" cy="1159292"/>
            </a:xfrm>
            <a:prstGeom prst="rect">
              <a:avLst/>
            </a:prstGeom>
          </p:spPr>
          <p:txBody>
            <a:bodyPr wrap="square" lIns="0" tIns="0" rIns="0" bIns="0" anchor="ctr">
              <a:spAutoFit/>
            </a:bodyPr>
            <a:lstStyle/>
            <a:p>
              <a:pPr indent="-284400" defTabSz="946071">
                <a:spcBef>
                  <a:spcPts val="1052"/>
                </a:spcBef>
                <a:defRPr/>
              </a:pPr>
              <a:r>
                <a:rPr lang="en-GB" sz="19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Air quality improvement </a:t>
              </a:r>
            </a:p>
            <a:p>
              <a:pPr marL="540000" indent="-284400" defTabSz="946071">
                <a:spcBef>
                  <a:spcPts val="1052"/>
                </a:spcBef>
                <a:buFont typeface="Arial" panose="020B0604020202020204" pitchFamily="34" charset="0"/>
                <a:buChar char="•"/>
                <a:defRPr/>
              </a:pPr>
              <a:r>
                <a:rPr lang="en-GB" sz="19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Annual Limit Value (VLA)</a:t>
              </a:r>
            </a:p>
            <a:p>
              <a:pPr marL="540000" indent="-284400" defTabSz="946071">
                <a:spcBef>
                  <a:spcPts val="1052"/>
                </a:spcBef>
                <a:buFont typeface="Arial" panose="020B0604020202020204" pitchFamily="34" charset="0"/>
                <a:buChar char="•"/>
                <a:defRPr/>
              </a:pPr>
              <a:r>
                <a:rPr lang="en-GB" sz="19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Hourly Limit Value (VLH)</a:t>
              </a:r>
            </a:p>
          </p:txBody>
        </p:sp>
      </p:grpSp>
    </p:spTree>
    <p:extLst>
      <p:ext uri="{BB962C8B-B14F-4D97-AF65-F5344CB8AC3E}">
        <p14:creationId xmlns:p14="http://schemas.microsoft.com/office/powerpoint/2010/main" val="2071783564"/>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C6D36CD4-166C-43B7-9717-2A6021F1A836}"/>
              </a:ext>
            </a:extLst>
          </p:cNvPr>
          <p:cNvSpPr>
            <a:spLocks noGrp="1"/>
          </p:cNvSpPr>
          <p:nvPr>
            <p:ph type="title"/>
          </p:nvPr>
        </p:nvSpPr>
        <p:spPr>
          <a:xfrm>
            <a:off x="644562" y="930106"/>
            <a:ext cx="12132000" cy="462829"/>
          </a:xfrm>
        </p:spPr>
        <p:txBody>
          <a:bodyPr/>
          <a:lstStyle/>
          <a:p>
            <a:r>
              <a:rPr lang="en-GB" dirty="0"/>
              <a:t>General status</a:t>
            </a:r>
          </a:p>
        </p:txBody>
      </p:sp>
      <p:sp>
        <p:nvSpPr>
          <p:cNvPr id="33" name="Text Placeholder 2">
            <a:extLst>
              <a:ext uri="{FF2B5EF4-FFF2-40B4-BE49-F238E27FC236}">
                <a16:creationId xmlns:a16="http://schemas.microsoft.com/office/drawing/2014/main" id="{6457F679-ED20-4459-89F0-3DC25A3C648B}"/>
              </a:ext>
            </a:extLst>
          </p:cNvPr>
          <p:cNvSpPr>
            <a:spLocks noGrp="1"/>
          </p:cNvSpPr>
          <p:nvPr>
            <p:ph type="body" sz="quarter" idx="14"/>
          </p:nvPr>
        </p:nvSpPr>
        <p:spPr>
          <a:xfrm>
            <a:off x="644562" y="523688"/>
            <a:ext cx="12131669" cy="368282"/>
          </a:xfrm>
        </p:spPr>
        <p:txBody>
          <a:bodyPr/>
          <a:lstStyle/>
          <a:p>
            <a:r>
              <a:rPr lang="en-GB" dirty="0"/>
              <a:t>03. Air quality improvement in the city</a:t>
            </a:r>
          </a:p>
        </p:txBody>
      </p:sp>
      <p:sp>
        <p:nvSpPr>
          <p:cNvPr id="34" name="TextBox 33">
            <a:extLst>
              <a:ext uri="{FF2B5EF4-FFF2-40B4-BE49-F238E27FC236}">
                <a16:creationId xmlns:a16="http://schemas.microsoft.com/office/drawing/2014/main" id="{23497F9C-4EB1-4A16-8411-0727DF58D3D9}"/>
              </a:ext>
            </a:extLst>
          </p:cNvPr>
          <p:cNvSpPr txBox="1"/>
          <p:nvPr/>
        </p:nvSpPr>
        <p:spPr>
          <a:xfrm>
            <a:off x="644231" y="1675842"/>
            <a:ext cx="12132000" cy="462829"/>
          </a:xfrm>
          <a:prstGeom prst="rect">
            <a:avLst/>
          </a:prstGeom>
          <a:noFill/>
        </p:spPr>
        <p:txBody>
          <a:bodyPr vert="horz" wrap="square" lIns="0" tIns="0" rIns="0" bIns="0" rtlCol="0" anchor="ctr">
            <a:noAutofit/>
          </a:bodyPr>
          <a:lstStyle/>
          <a:p>
            <a:pPr algn="ctr" hangingPunct="0">
              <a:spcBef>
                <a:spcPts val="600"/>
              </a:spcBef>
              <a:buSzPct val="100000"/>
            </a:pPr>
            <a:r>
              <a:rPr lang="en-GB" sz="1600" b="0" i="0" dirty="0">
                <a:effectLst/>
                <a:latin typeface="Open Sans Light" panose="020B0306030504020204" pitchFamily="34" charset="0"/>
                <a:ea typeface="Open Sans Light" panose="020B0306030504020204" pitchFamily="34" charset="0"/>
                <a:cs typeface="Open Sans Light" panose="020B0306030504020204" pitchFamily="34" charset="0"/>
              </a:rPr>
              <a:t>Madrid </a:t>
            </a:r>
            <a:r>
              <a:rPr lang="en-GB" sz="1600" dirty="0">
                <a:solidFill>
                  <a:srgbClr val="00AECF"/>
                </a:solidFill>
                <a:latin typeface="Open Sans Extrabold" panose="020B0906030804020204" pitchFamily="34" charset="0"/>
                <a:ea typeface="Open Sans Extrabold" panose="020B0906030804020204" pitchFamily="34" charset="0"/>
                <a:cs typeface="Open Sans Extrabold" panose="020B0906030804020204" pitchFamily="34" charset="0"/>
              </a:rPr>
              <a:t>complies for the first time </a:t>
            </a:r>
            <a:r>
              <a:rPr lang="en-GB" sz="1600" b="0" i="0" dirty="0">
                <a:effectLst/>
                <a:latin typeface="Open Sans Light" panose="020B0306030504020204" pitchFamily="34" charset="0"/>
                <a:ea typeface="Open Sans Light" panose="020B0306030504020204" pitchFamily="34" charset="0"/>
                <a:cs typeface="Open Sans Light" panose="020B0306030504020204" pitchFamily="34" charset="0"/>
              </a:rPr>
              <a:t>with the </a:t>
            </a:r>
            <a:r>
              <a:rPr lang="en-GB" sz="1600" dirty="0">
                <a:solidFill>
                  <a:srgbClr val="00AECF"/>
                </a:solidFill>
                <a:latin typeface="Open Sans Extrabold" panose="020B0906030804020204" pitchFamily="34" charset="0"/>
                <a:ea typeface="Open Sans Extrabold" panose="020B0906030804020204" pitchFamily="34" charset="0"/>
                <a:cs typeface="Open Sans Extrabold" panose="020B0906030804020204" pitchFamily="34" charset="0"/>
              </a:rPr>
              <a:t>Air Quality European Directive</a:t>
            </a:r>
          </a:p>
        </p:txBody>
      </p:sp>
      <p:graphicFrame>
        <p:nvGraphicFramePr>
          <p:cNvPr id="28" name="Chart 16">
            <a:extLst>
              <a:ext uri="{FF2B5EF4-FFF2-40B4-BE49-F238E27FC236}">
                <a16:creationId xmlns:a16="http://schemas.microsoft.com/office/drawing/2014/main" id="{2BFF929E-7330-46BF-9EB7-AC31C2EEB89B}"/>
              </a:ext>
            </a:extLst>
          </p:cNvPr>
          <p:cNvGraphicFramePr/>
          <p:nvPr>
            <p:extLst>
              <p:ext uri="{D42A27DB-BD31-4B8C-83A1-F6EECF244321}">
                <p14:modId xmlns:p14="http://schemas.microsoft.com/office/powerpoint/2010/main" val="199457139"/>
              </p:ext>
            </p:extLst>
          </p:nvPr>
        </p:nvGraphicFramePr>
        <p:xfrm>
          <a:off x="644560" y="2497813"/>
          <a:ext cx="12150654" cy="4339023"/>
        </p:xfrm>
        <a:graphic>
          <a:graphicData uri="http://schemas.openxmlformats.org/drawingml/2006/chart">
            <c:chart xmlns:c="http://schemas.openxmlformats.org/drawingml/2006/chart" xmlns:r="http://schemas.openxmlformats.org/officeDocument/2006/relationships" r:id="rId2"/>
          </a:graphicData>
        </a:graphic>
      </p:graphicFrame>
      <p:sp>
        <p:nvSpPr>
          <p:cNvPr id="29" name="TextBox 28">
            <a:extLst>
              <a:ext uri="{FF2B5EF4-FFF2-40B4-BE49-F238E27FC236}">
                <a16:creationId xmlns:a16="http://schemas.microsoft.com/office/drawing/2014/main" id="{1173D0E5-6C19-4D6A-AC5E-A219EA58C814}"/>
              </a:ext>
            </a:extLst>
          </p:cNvPr>
          <p:cNvSpPr txBox="1"/>
          <p:nvPr/>
        </p:nvSpPr>
        <p:spPr>
          <a:xfrm>
            <a:off x="4253431" y="2575695"/>
            <a:ext cx="4932913" cy="276999"/>
          </a:xfrm>
          <a:prstGeom prst="rect">
            <a:avLst/>
          </a:prstGeom>
          <a:noFill/>
        </p:spPr>
        <p:txBody>
          <a:bodyPr wrap="square" rtlCol="0">
            <a:spAutoFit/>
          </a:bodyPr>
          <a:lstStyle/>
          <a:p>
            <a:pPr algn="ctr"/>
            <a:r>
              <a:rPr lang="en-GB" sz="12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Annual mean values </a:t>
            </a:r>
            <a:r>
              <a:rPr lang="en-GB" sz="1200" b="1" dirty="0">
                <a:latin typeface="Open Sans" panose="020B0606030504020204" pitchFamily="34" charset="0"/>
                <a:ea typeface="Open Sans" panose="020B0606030504020204" pitchFamily="34" charset="0"/>
                <a:cs typeface="Open Sans" panose="020B0606030504020204" pitchFamily="34" charset="0"/>
              </a:rPr>
              <a:t>NO₂</a:t>
            </a:r>
            <a:r>
              <a:rPr lang="en-GB" sz="12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endParaRPr lang="en-GB" sz="1200" dirty="0">
              <a:solidFill>
                <a:schemeClr val="tx1">
                  <a:lumMod val="85000"/>
                  <a:lumOff val="1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076169435"/>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0F6C2-6EE5-4489-A720-450640F27109}"/>
              </a:ext>
            </a:extLst>
          </p:cNvPr>
          <p:cNvSpPr>
            <a:spLocks noGrp="1"/>
          </p:cNvSpPr>
          <p:nvPr>
            <p:ph type="title"/>
          </p:nvPr>
        </p:nvSpPr>
        <p:spPr>
          <a:xfrm>
            <a:off x="644562" y="930106"/>
            <a:ext cx="12132000" cy="462829"/>
          </a:xfrm>
        </p:spPr>
        <p:txBody>
          <a:bodyPr/>
          <a:lstStyle/>
          <a:p>
            <a:r>
              <a:rPr lang="en-GB" dirty="0"/>
              <a:t>Annual Limit Value (VLA)</a:t>
            </a:r>
          </a:p>
        </p:txBody>
      </p:sp>
      <p:sp>
        <p:nvSpPr>
          <p:cNvPr id="3" name="Text Placeholder 2">
            <a:extLst>
              <a:ext uri="{FF2B5EF4-FFF2-40B4-BE49-F238E27FC236}">
                <a16:creationId xmlns:a16="http://schemas.microsoft.com/office/drawing/2014/main" id="{CA2B26DF-4666-4980-9C4B-EBD12A092AE2}"/>
              </a:ext>
            </a:extLst>
          </p:cNvPr>
          <p:cNvSpPr>
            <a:spLocks noGrp="1"/>
          </p:cNvSpPr>
          <p:nvPr>
            <p:ph type="body" sz="quarter" idx="14"/>
          </p:nvPr>
        </p:nvSpPr>
        <p:spPr/>
        <p:txBody>
          <a:bodyPr/>
          <a:lstStyle/>
          <a:p>
            <a:r>
              <a:rPr lang="en-GB" dirty="0"/>
              <a:t>03. </a:t>
            </a:r>
            <a:r>
              <a:rPr lang="en-GB" dirty="0" err="1"/>
              <a:t>Mejora</a:t>
            </a:r>
            <a:r>
              <a:rPr lang="en-GB" dirty="0"/>
              <a:t> de la </a:t>
            </a:r>
            <a:r>
              <a:rPr lang="en-GB" dirty="0" err="1"/>
              <a:t>calidad</a:t>
            </a:r>
            <a:r>
              <a:rPr lang="en-GB" dirty="0"/>
              <a:t> del </a:t>
            </a:r>
            <a:r>
              <a:rPr lang="en-GB" dirty="0" err="1"/>
              <a:t>aire</a:t>
            </a:r>
            <a:r>
              <a:rPr lang="en-GB" dirty="0"/>
              <a:t> de la ciudad</a:t>
            </a:r>
          </a:p>
        </p:txBody>
      </p:sp>
      <p:sp>
        <p:nvSpPr>
          <p:cNvPr id="5" name="TextBox 4">
            <a:extLst>
              <a:ext uri="{FF2B5EF4-FFF2-40B4-BE49-F238E27FC236}">
                <a16:creationId xmlns:a16="http://schemas.microsoft.com/office/drawing/2014/main" id="{1467CB31-4841-4793-B0F6-246161E9ED8A}"/>
              </a:ext>
            </a:extLst>
          </p:cNvPr>
          <p:cNvSpPr txBox="1"/>
          <p:nvPr/>
        </p:nvSpPr>
        <p:spPr>
          <a:xfrm>
            <a:off x="644560" y="1649196"/>
            <a:ext cx="12231467" cy="777593"/>
          </a:xfrm>
          <a:prstGeom prst="rect">
            <a:avLst/>
          </a:prstGeom>
          <a:noFill/>
        </p:spPr>
        <p:txBody>
          <a:bodyPr vert="horz" wrap="square" lIns="0" tIns="0" rIns="0" bIns="0" rtlCol="0">
            <a:noAutofit/>
          </a:bodyPr>
          <a:lstStyle/>
          <a:p>
            <a:pPr algn="just" hangingPunct="0">
              <a:spcBef>
                <a:spcPts val="600"/>
              </a:spcBef>
              <a:buSzPct val="100000"/>
            </a:pPr>
            <a:r>
              <a:rPr lang="en-GB" sz="1400" b="0" i="0" dirty="0">
                <a:effectLst/>
                <a:latin typeface="Open Sans Light" panose="020B0306030504020204" pitchFamily="34" charset="0"/>
                <a:ea typeface="Open Sans Light" panose="020B0306030504020204" pitchFamily="34" charset="0"/>
                <a:cs typeface="Open Sans Light" panose="020B0306030504020204" pitchFamily="34" charset="0"/>
              </a:rPr>
              <a:t>In 2020 and 2021, only the Plaza </a:t>
            </a:r>
            <a:r>
              <a:rPr lang="en-GB" sz="1400" b="0" i="0" dirty="0" err="1">
                <a:effectLst/>
                <a:latin typeface="Open Sans Light" panose="020B0306030504020204" pitchFamily="34" charset="0"/>
                <a:ea typeface="Open Sans Light" panose="020B0306030504020204" pitchFamily="34" charset="0"/>
                <a:cs typeface="Open Sans Light" panose="020B0306030504020204" pitchFamily="34" charset="0"/>
              </a:rPr>
              <a:t>Elíptica</a:t>
            </a:r>
            <a:r>
              <a:rPr lang="en-GB" sz="1400" b="0" i="0" dirty="0">
                <a:effectLst/>
                <a:latin typeface="Open Sans Light" panose="020B0306030504020204" pitchFamily="34" charset="0"/>
                <a:ea typeface="Open Sans Light" panose="020B0306030504020204" pitchFamily="34" charset="0"/>
                <a:cs typeface="Open Sans Light" panose="020B0306030504020204" pitchFamily="34" charset="0"/>
              </a:rPr>
              <a:t> station went over the annual limit stablished by the European Directive. In 2022, it stayed under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the limits with </a:t>
            </a:r>
            <a:r>
              <a:rPr lang="en-GB" sz="1400" i="0" dirty="0">
                <a:effectLst/>
                <a:latin typeface="Open Sans Light" panose="020B0306030504020204" pitchFamily="34" charset="0"/>
                <a:ea typeface="Open Sans Light" panose="020B0306030504020204" pitchFamily="34" charset="0"/>
                <a:cs typeface="Open Sans Light" panose="020B0306030504020204" pitchFamily="34" charset="0"/>
              </a:rPr>
              <a:t>39,77 </a:t>
            </a:r>
            <a:r>
              <a:rPr lang="en-GB" sz="1400" i="0" dirty="0" err="1">
                <a:effectLst/>
                <a:latin typeface="Open Sans Light" panose="020B0306030504020204" pitchFamily="34" charset="0"/>
                <a:ea typeface="Open Sans Light" panose="020B0306030504020204" pitchFamily="34" charset="0"/>
                <a:cs typeface="Open Sans Light" panose="020B0306030504020204" pitchFamily="34" charset="0"/>
              </a:rPr>
              <a:t>μg</a:t>
            </a:r>
            <a:r>
              <a:rPr lang="en-GB" sz="1400" i="0" dirty="0">
                <a:effectLst/>
                <a:latin typeface="Open Sans Light" panose="020B0306030504020204" pitchFamily="34" charset="0"/>
                <a:ea typeface="Open Sans Light" panose="020B0306030504020204" pitchFamily="34" charset="0"/>
                <a:cs typeface="Open Sans Light" panose="020B0306030504020204" pitchFamily="34" charset="0"/>
              </a:rPr>
              <a:t>/m</a:t>
            </a:r>
            <a:r>
              <a:rPr lang="en-GB" sz="1400" i="0" baseline="30000" dirty="0">
                <a:effectLst/>
                <a:latin typeface="Open Sans Light" panose="020B0306030504020204" pitchFamily="34" charset="0"/>
                <a:ea typeface="Open Sans Light" panose="020B0306030504020204" pitchFamily="34" charset="0"/>
                <a:cs typeface="Open Sans Light" panose="020B0306030504020204" pitchFamily="34" charset="0"/>
              </a:rPr>
              <a:t>3</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what has made possible to comply with the European regulations. The mean value of the 24 station was </a:t>
            </a:r>
            <a:r>
              <a:rPr lang="en-GB" sz="1400" b="0" i="0" dirty="0">
                <a:effectLst/>
                <a:latin typeface="Open Sans Light" panose="020B0306030504020204" pitchFamily="34" charset="0"/>
                <a:ea typeface="Open Sans Light" panose="020B0306030504020204" pitchFamily="34" charset="0"/>
                <a:cs typeface="Open Sans Light" panose="020B0306030504020204" pitchFamily="34" charset="0"/>
              </a:rPr>
              <a:t>28,29 </a:t>
            </a:r>
            <a:r>
              <a:rPr lang="en-GB" sz="1400" i="0" dirty="0" err="1">
                <a:effectLst/>
                <a:latin typeface="Open Sans Light" panose="020B0306030504020204" pitchFamily="34" charset="0"/>
                <a:ea typeface="Open Sans Light" panose="020B0306030504020204" pitchFamily="34" charset="0"/>
                <a:cs typeface="Open Sans Light" panose="020B0306030504020204" pitchFamily="34" charset="0"/>
              </a:rPr>
              <a:t>μg</a:t>
            </a:r>
            <a:r>
              <a:rPr lang="en-GB" sz="1400" i="0" dirty="0">
                <a:effectLst/>
                <a:latin typeface="Open Sans Light" panose="020B0306030504020204" pitchFamily="34" charset="0"/>
                <a:ea typeface="Open Sans Light" panose="020B0306030504020204" pitchFamily="34" charset="0"/>
                <a:cs typeface="Open Sans Light" panose="020B0306030504020204" pitchFamily="34" charset="0"/>
              </a:rPr>
              <a:t>/m</a:t>
            </a:r>
            <a:r>
              <a:rPr lang="en-GB" sz="1400" i="0" baseline="30000" dirty="0">
                <a:effectLst/>
                <a:latin typeface="Open Sans Light" panose="020B0306030504020204" pitchFamily="34" charset="0"/>
                <a:ea typeface="Open Sans Light" panose="020B0306030504020204" pitchFamily="34" charset="0"/>
                <a:cs typeface="Open Sans Light" panose="020B0306030504020204" pitchFamily="34" charset="0"/>
              </a:rPr>
              <a:t>3 </a:t>
            </a:r>
            <a:r>
              <a:rPr lang="en-GB" sz="1400" b="0" i="0" dirty="0">
                <a:effectLst/>
                <a:latin typeface="Open Sans Light" panose="020B0306030504020204" pitchFamily="34" charset="0"/>
                <a:ea typeface="Open Sans Light" panose="020B0306030504020204" pitchFamily="34" charset="0"/>
                <a:cs typeface="Open Sans Light" panose="020B0306030504020204" pitchFamily="34" charset="0"/>
              </a:rPr>
              <a:t>, a </a:t>
            </a:r>
            <a:r>
              <a:rPr lang="en-GB" sz="1400" b="1" dirty="0">
                <a:latin typeface="Open Sans" panose="020B0606030504020204" pitchFamily="34" charset="0"/>
                <a:ea typeface="Open Sans" panose="020B0606030504020204" pitchFamily="34" charset="0"/>
                <a:cs typeface="Open Sans" panose="020B0606030504020204" pitchFamily="34" charset="0"/>
              </a:rPr>
              <a:t>22,7 % less than  2018</a:t>
            </a:r>
            <a:endParaRPr lang="en-GB" sz="1400" b="0" i="0" dirty="0">
              <a:effectLst/>
              <a:latin typeface="Open Sans Light" panose="020B0306030504020204" pitchFamily="34" charset="0"/>
              <a:ea typeface="Open Sans Light" panose="020B0306030504020204" pitchFamily="34" charset="0"/>
              <a:cs typeface="Open Sans Light" panose="020B0306030504020204" pitchFamily="34" charset="0"/>
            </a:endParaRPr>
          </a:p>
          <a:p>
            <a:pPr marL="184150" indent="-184150" hangingPunct="0">
              <a:spcBef>
                <a:spcPts val="600"/>
              </a:spcBef>
              <a:buSzPct val="100000"/>
              <a:buFont typeface="(normal text)"/>
              <a:buChar char="•"/>
            </a:pPr>
            <a:endParaRPr lang="en-GB" sz="1200" dirty="0">
              <a:latin typeface="Verdana" panose="020B0604030504040204" pitchFamily="34" charset="0"/>
            </a:endParaRPr>
          </a:p>
        </p:txBody>
      </p:sp>
      <p:graphicFrame>
        <p:nvGraphicFramePr>
          <p:cNvPr id="11" name="Chart 10">
            <a:extLst>
              <a:ext uri="{FF2B5EF4-FFF2-40B4-BE49-F238E27FC236}">
                <a16:creationId xmlns:a16="http://schemas.microsoft.com/office/drawing/2014/main" id="{A7B3E079-3F70-4704-BE78-A708644CD10F}"/>
              </a:ext>
            </a:extLst>
          </p:cNvPr>
          <p:cNvGraphicFramePr/>
          <p:nvPr>
            <p:extLst>
              <p:ext uri="{D42A27DB-BD31-4B8C-83A1-F6EECF244321}">
                <p14:modId xmlns:p14="http://schemas.microsoft.com/office/powerpoint/2010/main" val="4151585304"/>
              </p:ext>
            </p:extLst>
          </p:nvPr>
        </p:nvGraphicFramePr>
        <p:xfrm>
          <a:off x="644561" y="2722494"/>
          <a:ext cx="12131670" cy="3760317"/>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a:extLst>
              <a:ext uri="{FF2B5EF4-FFF2-40B4-BE49-F238E27FC236}">
                <a16:creationId xmlns:a16="http://schemas.microsoft.com/office/drawing/2014/main" id="{6C0E386E-4A6F-4F28-B4A2-4802C8ABD201}"/>
              </a:ext>
            </a:extLst>
          </p:cNvPr>
          <p:cNvGrpSpPr/>
          <p:nvPr/>
        </p:nvGrpSpPr>
        <p:grpSpPr>
          <a:xfrm>
            <a:off x="4593687" y="4429535"/>
            <a:ext cx="496966" cy="346234"/>
            <a:chOff x="4013720" y="4985695"/>
            <a:chExt cx="496966" cy="346234"/>
          </a:xfrm>
        </p:grpSpPr>
        <p:sp>
          <p:nvSpPr>
            <p:cNvPr id="26" name="Teardrop 25">
              <a:extLst>
                <a:ext uri="{FF2B5EF4-FFF2-40B4-BE49-F238E27FC236}">
                  <a16:creationId xmlns:a16="http://schemas.microsoft.com/office/drawing/2014/main" id="{B5E02927-0D79-4C34-A3A8-038613CD500E}"/>
                </a:ext>
              </a:extLst>
            </p:cNvPr>
            <p:cNvSpPr/>
            <p:nvPr/>
          </p:nvSpPr>
          <p:spPr>
            <a:xfrm rot="8180115">
              <a:off x="4013720" y="4985695"/>
              <a:ext cx="496966" cy="346234"/>
            </a:xfrm>
            <a:prstGeom prst="teardrop">
              <a:avLst/>
            </a:prstGeom>
            <a:solidFill>
              <a:srgbClr val="00A28A"/>
            </a:solidFill>
            <a:effectLst>
              <a:outerShdw blurRad="50800" dist="38100" dir="2700000" sx="97000" sy="97000" algn="tl" rotWithShape="0">
                <a:prstClr val="black">
                  <a:alpha val="40000"/>
                </a:prstClr>
              </a:outerShdw>
            </a:effectLst>
          </p:spPr>
          <p:txBody>
            <a:bodyPr wrap="square" rtlCol="0" anchor="ctr">
              <a:spAutoFit/>
            </a:bodyPr>
            <a:lstStyle/>
            <a:p>
              <a:pPr algn="ctr"/>
              <a:endParaRPr lang="en-GB" sz="10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pic>
          <p:nvPicPr>
            <p:cNvPr id="27" name="Picture 2" descr="Madrid 360 * Madrid 360">
              <a:extLst>
                <a:ext uri="{FF2B5EF4-FFF2-40B4-BE49-F238E27FC236}">
                  <a16:creationId xmlns:a16="http://schemas.microsoft.com/office/drawing/2014/main" id="{74B8B89F-7120-49A4-8D85-A66A9351B669}"/>
                </a:ext>
              </a:extLst>
            </p:cNvPr>
            <p:cNvPicPr>
              <a:picLocks noChangeAspect="1" noChangeArrowheads="1"/>
            </p:cNvPicPr>
            <p:nvPr/>
          </p:nvPicPr>
          <p:blipFill>
            <a:blip r:embed="rId4">
              <a:biLevel thresh="50000"/>
              <a:extLst>
                <a:ext uri="{28A0092B-C50C-407E-A947-70E740481C1C}">
                  <a14:useLocalDpi xmlns:a14="http://schemas.microsoft.com/office/drawing/2010/main" val="0"/>
                </a:ext>
              </a:extLst>
            </a:blip>
            <a:srcRect/>
            <a:stretch>
              <a:fillRect/>
            </a:stretch>
          </p:blipFill>
          <p:spPr bwMode="auto">
            <a:xfrm>
              <a:off x="4121476" y="5034175"/>
              <a:ext cx="281453" cy="281453"/>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TextBox 20">
            <a:extLst>
              <a:ext uri="{FF2B5EF4-FFF2-40B4-BE49-F238E27FC236}">
                <a16:creationId xmlns:a16="http://schemas.microsoft.com/office/drawing/2014/main" id="{124F113C-48C5-4AD6-8CAC-426D66C9B3E4}"/>
              </a:ext>
            </a:extLst>
          </p:cNvPr>
          <p:cNvSpPr txBox="1"/>
          <p:nvPr/>
        </p:nvSpPr>
        <p:spPr>
          <a:xfrm>
            <a:off x="4243940" y="2890033"/>
            <a:ext cx="4932913" cy="276999"/>
          </a:xfrm>
          <a:prstGeom prst="rect">
            <a:avLst/>
          </a:prstGeom>
          <a:noFill/>
        </p:spPr>
        <p:txBody>
          <a:bodyPr wrap="square" rtlCol="0">
            <a:spAutoFit/>
          </a:bodyPr>
          <a:lstStyle/>
          <a:p>
            <a:pPr algn="ctr"/>
            <a:r>
              <a:rPr lang="en-GB" sz="1200" dirty="0">
                <a:solidFill>
                  <a:schemeClr val="tx1">
                    <a:lumMod val="85000"/>
                    <a:lumOff val="15000"/>
                  </a:schemeClr>
                </a:solidFill>
                <a:latin typeface="Open Sans Light" panose="020B0306030504020204" pitchFamily="34" charset="0"/>
                <a:ea typeface="Open Sans Light" panose="020B0306030504020204" pitchFamily="34" charset="0"/>
                <a:cs typeface="Open Sans Light" panose="020B0306030504020204" pitchFamily="34" charset="0"/>
              </a:rPr>
              <a:t>Number of stations over the </a:t>
            </a:r>
            <a:r>
              <a:rPr lang="en-GB" sz="1200" b="1" dirty="0">
                <a:solidFill>
                  <a:schemeClr val="tx1">
                    <a:lumMod val="85000"/>
                    <a:lumOff val="15000"/>
                  </a:schemeClr>
                </a:solidFill>
                <a:latin typeface="Open Sans Light" panose="020B0306030504020204" pitchFamily="34" charset="0"/>
                <a:ea typeface="Open Sans Light" panose="020B0306030504020204" pitchFamily="34" charset="0"/>
                <a:cs typeface="Open Sans Light" panose="020B0306030504020204" pitchFamily="34" charset="0"/>
              </a:rPr>
              <a:t>Annual Limit Value</a:t>
            </a:r>
            <a:endParaRPr lang="en-GB" sz="1200" dirty="0">
              <a:solidFill>
                <a:schemeClr val="tx1">
                  <a:lumMod val="85000"/>
                  <a:lumOff val="1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TextBox 23">
            <a:extLst>
              <a:ext uri="{FF2B5EF4-FFF2-40B4-BE49-F238E27FC236}">
                <a16:creationId xmlns:a16="http://schemas.microsoft.com/office/drawing/2014/main" id="{46E368CB-3EE1-4739-8F92-D30B23F20767}"/>
              </a:ext>
            </a:extLst>
          </p:cNvPr>
          <p:cNvSpPr txBox="1"/>
          <p:nvPr/>
        </p:nvSpPr>
        <p:spPr>
          <a:xfrm>
            <a:off x="553653" y="6778516"/>
            <a:ext cx="12530195" cy="307777"/>
          </a:xfrm>
          <a:prstGeom prst="rect">
            <a:avLst/>
          </a:prstGeom>
          <a:noFill/>
        </p:spPr>
        <p:txBody>
          <a:bodyPr wrap="square" lIns="0" tIns="0" rIns="0" bIns="0" rtlCol="0">
            <a:spAutoFit/>
          </a:bodyPr>
          <a:lstStyle/>
          <a:p>
            <a:r>
              <a:rPr lang="en-US" sz="1000" b="1" dirty="0">
                <a:effectLst/>
                <a:latin typeface="Segoe UI Web (West European)"/>
              </a:rPr>
              <a:t>Note: </a:t>
            </a:r>
            <a:r>
              <a:rPr lang="en-US" sz="1000" dirty="0">
                <a:effectLst/>
                <a:latin typeface="Segoe UI Web (West European)"/>
              </a:rPr>
              <a:t>According to Directive 2008/50/EC, the HLV may not exceed 200 micrograms per cubic meter (</a:t>
            </a:r>
            <a:r>
              <a:rPr lang="en-US" sz="1000" dirty="0" err="1">
                <a:effectLst/>
                <a:latin typeface="Segoe UI Web (West European)"/>
              </a:rPr>
              <a:t>μg</a:t>
            </a:r>
            <a:r>
              <a:rPr lang="en-US" sz="1000" dirty="0">
                <a:effectLst/>
                <a:latin typeface="Segoe UI Web (West European)"/>
              </a:rPr>
              <a:t>/m</a:t>
            </a:r>
            <a:r>
              <a:rPr lang="en-US" sz="1000" baseline="30000" dirty="0">
                <a:effectLst/>
                <a:latin typeface="Segoe UI Web (West European)"/>
              </a:rPr>
              <a:t>3</a:t>
            </a:r>
            <a:r>
              <a:rPr lang="en-US" sz="1000" dirty="0">
                <a:effectLst/>
                <a:latin typeface="Segoe UI Web (West European)"/>
              </a:rPr>
              <a:t>) more than 18 times a year for the same station in spot measurements, and the ALV is set at 40 </a:t>
            </a:r>
            <a:r>
              <a:rPr lang="en-US" sz="1000" dirty="0" err="1">
                <a:effectLst/>
                <a:latin typeface="Segoe UI Web (West European)"/>
              </a:rPr>
              <a:t>μg</a:t>
            </a:r>
            <a:r>
              <a:rPr lang="en-US" sz="1000" dirty="0">
                <a:effectLst/>
                <a:latin typeface="Segoe UI Web (West European)"/>
              </a:rPr>
              <a:t>/m3 as the maximum allowed as the average value of the measurements per station. </a:t>
            </a:r>
            <a:r>
              <a:rPr lang="en-GB" sz="900" dirty="0">
                <a:solidFill>
                  <a:schemeClr val="tx1">
                    <a:lumMod val="85000"/>
                    <a:lumOff val="1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176872106"/>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0F6C2-6EE5-4489-A720-450640F27109}"/>
              </a:ext>
            </a:extLst>
          </p:cNvPr>
          <p:cNvSpPr>
            <a:spLocks noGrp="1"/>
          </p:cNvSpPr>
          <p:nvPr>
            <p:ph type="title"/>
          </p:nvPr>
        </p:nvSpPr>
        <p:spPr>
          <a:xfrm>
            <a:off x="644562" y="930106"/>
            <a:ext cx="12132000" cy="462829"/>
          </a:xfrm>
        </p:spPr>
        <p:txBody>
          <a:bodyPr/>
          <a:lstStyle/>
          <a:p>
            <a:r>
              <a:rPr lang="en-GB" dirty="0"/>
              <a:t>Hourly Limit Value</a:t>
            </a:r>
          </a:p>
        </p:txBody>
      </p:sp>
      <p:sp>
        <p:nvSpPr>
          <p:cNvPr id="5" name="TextBox 4">
            <a:extLst>
              <a:ext uri="{FF2B5EF4-FFF2-40B4-BE49-F238E27FC236}">
                <a16:creationId xmlns:a16="http://schemas.microsoft.com/office/drawing/2014/main" id="{1467CB31-4841-4793-B0F6-246161E9ED8A}"/>
              </a:ext>
            </a:extLst>
          </p:cNvPr>
          <p:cNvSpPr txBox="1"/>
          <p:nvPr/>
        </p:nvSpPr>
        <p:spPr>
          <a:xfrm>
            <a:off x="644561" y="1649196"/>
            <a:ext cx="12132000" cy="462829"/>
          </a:xfrm>
          <a:prstGeom prst="rect">
            <a:avLst/>
          </a:prstGeom>
          <a:noFill/>
        </p:spPr>
        <p:txBody>
          <a:bodyPr vert="horz" wrap="square" lIns="0" tIns="0" rIns="0" bIns="0" rtlCol="0">
            <a:noAutofit/>
          </a:bodyPr>
          <a:lstStyle/>
          <a:p>
            <a:pPr hangingPunct="0">
              <a:spcBef>
                <a:spcPts val="600"/>
              </a:spcBef>
              <a:buSzPct val="100000"/>
            </a:pPr>
            <a:r>
              <a:rPr lang="en-GB" sz="1400" b="0" i="0" dirty="0">
                <a:effectLst/>
                <a:latin typeface="Open Sans Light" panose="020B0306030504020204" pitchFamily="34" charset="0"/>
                <a:ea typeface="Open Sans Light" panose="020B0306030504020204" pitchFamily="34" charset="0"/>
                <a:cs typeface="Open Sans Light" panose="020B0306030504020204" pitchFamily="34" charset="0"/>
              </a:rPr>
              <a:t>For the third year in a row, </a:t>
            </a:r>
            <a:r>
              <a:rPr lang="en-GB" sz="1400" b="1" i="0" dirty="0">
                <a:effectLst/>
                <a:latin typeface="Open Sans Light" panose="020B0306030504020204" pitchFamily="34" charset="0"/>
                <a:ea typeface="Open Sans Light" panose="020B0306030504020204" pitchFamily="34" charset="0"/>
                <a:cs typeface="Open Sans Light" panose="020B0306030504020204" pitchFamily="34" charset="0"/>
              </a:rPr>
              <a:t>all stations are under the Hourly Limit Value (HLV) </a:t>
            </a:r>
            <a:r>
              <a:rPr lang="en-GB" sz="1400" i="0" dirty="0">
                <a:effectLst/>
                <a:latin typeface="Open Sans Light" panose="020B0306030504020204" pitchFamily="34" charset="0"/>
                <a:ea typeface="Open Sans Light" panose="020B0306030504020204" pitchFamily="34" charset="0"/>
                <a:cs typeface="Open Sans Light" panose="020B0306030504020204" pitchFamily="34" charset="0"/>
              </a:rPr>
              <a:t>stablished by the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2008/50/CE Air Quality Directive, a limit that was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continually  breached between 2010 and 2019</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a:t>
            </a:r>
            <a:endParaRPr lang="en-GB" sz="1200" dirty="0">
              <a:latin typeface="Verdana" panose="020B0604030504040204" pitchFamily="34" charset="0"/>
            </a:endParaRPr>
          </a:p>
        </p:txBody>
      </p:sp>
      <p:graphicFrame>
        <p:nvGraphicFramePr>
          <p:cNvPr id="21" name="Chart 20">
            <a:extLst>
              <a:ext uri="{FF2B5EF4-FFF2-40B4-BE49-F238E27FC236}">
                <a16:creationId xmlns:a16="http://schemas.microsoft.com/office/drawing/2014/main" id="{7EE8D43F-468B-450B-9B71-B500AA269A47}"/>
              </a:ext>
            </a:extLst>
          </p:cNvPr>
          <p:cNvGraphicFramePr/>
          <p:nvPr>
            <p:extLst>
              <p:ext uri="{D42A27DB-BD31-4B8C-83A1-F6EECF244321}">
                <p14:modId xmlns:p14="http://schemas.microsoft.com/office/powerpoint/2010/main" val="2008641697"/>
              </p:ext>
            </p:extLst>
          </p:nvPr>
        </p:nvGraphicFramePr>
        <p:xfrm>
          <a:off x="644561" y="2722494"/>
          <a:ext cx="12131670" cy="3760317"/>
        </p:xfrm>
        <a:graphic>
          <a:graphicData uri="http://schemas.openxmlformats.org/drawingml/2006/chart">
            <c:chart xmlns:c="http://schemas.openxmlformats.org/drawingml/2006/chart" xmlns:r="http://schemas.openxmlformats.org/officeDocument/2006/relationships" r:id="rId3"/>
          </a:graphicData>
        </a:graphic>
      </p:graphicFrame>
      <p:grpSp>
        <p:nvGrpSpPr>
          <p:cNvPr id="22" name="Group 21">
            <a:extLst>
              <a:ext uri="{FF2B5EF4-FFF2-40B4-BE49-F238E27FC236}">
                <a16:creationId xmlns:a16="http://schemas.microsoft.com/office/drawing/2014/main" id="{C8755B0A-178F-4FB3-BB10-41CA2F2E6F43}"/>
              </a:ext>
            </a:extLst>
          </p:cNvPr>
          <p:cNvGrpSpPr/>
          <p:nvPr/>
        </p:nvGrpSpPr>
        <p:grpSpPr>
          <a:xfrm>
            <a:off x="4593687" y="4012846"/>
            <a:ext cx="496966" cy="346234"/>
            <a:chOff x="4013720" y="4985695"/>
            <a:chExt cx="496966" cy="346234"/>
          </a:xfrm>
        </p:grpSpPr>
        <p:sp>
          <p:nvSpPr>
            <p:cNvPr id="26" name="Teardrop 25">
              <a:extLst>
                <a:ext uri="{FF2B5EF4-FFF2-40B4-BE49-F238E27FC236}">
                  <a16:creationId xmlns:a16="http://schemas.microsoft.com/office/drawing/2014/main" id="{BB80D9AE-2982-4ED4-87B6-C26DB82F0253}"/>
                </a:ext>
              </a:extLst>
            </p:cNvPr>
            <p:cNvSpPr/>
            <p:nvPr/>
          </p:nvSpPr>
          <p:spPr>
            <a:xfrm rot="8180115">
              <a:off x="4013720" y="4985695"/>
              <a:ext cx="496966" cy="346234"/>
            </a:xfrm>
            <a:prstGeom prst="teardrop">
              <a:avLst/>
            </a:prstGeom>
            <a:solidFill>
              <a:srgbClr val="00A28A"/>
            </a:solidFill>
            <a:effectLst>
              <a:outerShdw blurRad="50800" dist="38100" dir="2700000" sx="97000" sy="97000" algn="tl" rotWithShape="0">
                <a:prstClr val="black">
                  <a:alpha val="40000"/>
                </a:prstClr>
              </a:outerShdw>
            </a:effectLst>
          </p:spPr>
          <p:txBody>
            <a:bodyPr wrap="square" rtlCol="0" anchor="ctr">
              <a:spAutoFit/>
            </a:bodyPr>
            <a:lstStyle/>
            <a:p>
              <a:pPr algn="ctr"/>
              <a:endParaRPr lang="en-GB" sz="10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pic>
          <p:nvPicPr>
            <p:cNvPr id="27" name="Picture 2" descr="Madrid 360 * Madrid 360">
              <a:extLst>
                <a:ext uri="{FF2B5EF4-FFF2-40B4-BE49-F238E27FC236}">
                  <a16:creationId xmlns:a16="http://schemas.microsoft.com/office/drawing/2014/main" id="{1DA3BDB9-F6E4-4BB0-8B07-8FA874DD4228}"/>
                </a:ext>
              </a:extLst>
            </p:cNvPr>
            <p:cNvPicPr>
              <a:picLocks noChangeAspect="1" noChangeArrowheads="1"/>
            </p:cNvPicPr>
            <p:nvPr/>
          </p:nvPicPr>
          <p:blipFill>
            <a:blip r:embed="rId4">
              <a:biLevel thresh="50000"/>
              <a:extLst>
                <a:ext uri="{28A0092B-C50C-407E-A947-70E740481C1C}">
                  <a14:useLocalDpi xmlns:a14="http://schemas.microsoft.com/office/drawing/2010/main" val="0"/>
                </a:ext>
              </a:extLst>
            </a:blip>
            <a:srcRect/>
            <a:stretch>
              <a:fillRect/>
            </a:stretch>
          </p:blipFill>
          <p:spPr bwMode="auto">
            <a:xfrm>
              <a:off x="4121476" y="5034175"/>
              <a:ext cx="281453" cy="281453"/>
            </a:xfrm>
            <a:prstGeom prst="rect">
              <a:avLst/>
            </a:prstGeom>
            <a:noFill/>
            <a:extLst>
              <a:ext uri="{909E8E84-426E-40DD-AFC4-6F175D3DCCD1}">
                <a14:hiddenFill xmlns:a14="http://schemas.microsoft.com/office/drawing/2010/main">
                  <a:solidFill>
                    <a:srgbClr val="FFFFFF"/>
                  </a:solidFill>
                </a14:hiddenFill>
              </a:ext>
            </a:extLst>
          </p:spPr>
        </p:pic>
      </p:grpSp>
      <p:sp>
        <p:nvSpPr>
          <p:cNvPr id="28" name="TextBox 27">
            <a:extLst>
              <a:ext uri="{FF2B5EF4-FFF2-40B4-BE49-F238E27FC236}">
                <a16:creationId xmlns:a16="http://schemas.microsoft.com/office/drawing/2014/main" id="{8C80EFF4-5D39-4630-BF61-376047079233}"/>
              </a:ext>
            </a:extLst>
          </p:cNvPr>
          <p:cNvSpPr txBox="1"/>
          <p:nvPr/>
        </p:nvSpPr>
        <p:spPr>
          <a:xfrm>
            <a:off x="4243940" y="2890033"/>
            <a:ext cx="4932913" cy="276999"/>
          </a:xfrm>
          <a:prstGeom prst="rect">
            <a:avLst/>
          </a:prstGeom>
          <a:noFill/>
        </p:spPr>
        <p:txBody>
          <a:bodyPr wrap="square" rtlCol="0">
            <a:spAutoFit/>
          </a:bodyPr>
          <a:lstStyle/>
          <a:p>
            <a:pPr algn="ctr"/>
            <a:r>
              <a:rPr lang="en-GB" sz="1200" dirty="0">
                <a:solidFill>
                  <a:schemeClr val="tx1">
                    <a:lumMod val="85000"/>
                    <a:lumOff val="15000"/>
                  </a:schemeClr>
                </a:solidFill>
                <a:latin typeface="Open Sans Light" panose="020B0306030504020204" pitchFamily="34" charset="0"/>
                <a:ea typeface="Open Sans Light" panose="020B0306030504020204" pitchFamily="34" charset="0"/>
                <a:cs typeface="Open Sans Light" panose="020B0306030504020204" pitchFamily="34" charset="0"/>
              </a:rPr>
              <a:t>Number of station </a:t>
            </a:r>
            <a:r>
              <a:rPr lang="en-GB" sz="12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over the Hourly Limit Value</a:t>
            </a:r>
            <a:endParaRPr lang="en-GB" sz="1200" dirty="0">
              <a:solidFill>
                <a:schemeClr val="tx1">
                  <a:lumMod val="85000"/>
                  <a:lumOff val="1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xt Placeholder 2">
            <a:extLst>
              <a:ext uri="{FF2B5EF4-FFF2-40B4-BE49-F238E27FC236}">
                <a16:creationId xmlns:a16="http://schemas.microsoft.com/office/drawing/2014/main" id="{3036843C-10AD-93AC-539C-517048650F7A}"/>
              </a:ext>
            </a:extLst>
          </p:cNvPr>
          <p:cNvSpPr>
            <a:spLocks noGrp="1"/>
          </p:cNvSpPr>
          <p:nvPr>
            <p:ph type="body" sz="quarter" idx="14"/>
          </p:nvPr>
        </p:nvSpPr>
        <p:spPr>
          <a:xfrm>
            <a:off x="644562" y="523688"/>
            <a:ext cx="12131669" cy="368282"/>
          </a:xfrm>
        </p:spPr>
        <p:txBody>
          <a:bodyPr/>
          <a:lstStyle/>
          <a:p>
            <a:r>
              <a:rPr lang="en-GB" dirty="0"/>
              <a:t>03. Air quality improvement in the city</a:t>
            </a:r>
          </a:p>
        </p:txBody>
      </p:sp>
    </p:spTree>
    <p:extLst>
      <p:ext uri="{BB962C8B-B14F-4D97-AF65-F5344CB8AC3E}">
        <p14:creationId xmlns:p14="http://schemas.microsoft.com/office/powerpoint/2010/main" val="381158251"/>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Chart 23">
            <a:extLst>
              <a:ext uri="{FF2B5EF4-FFF2-40B4-BE49-F238E27FC236}">
                <a16:creationId xmlns:a16="http://schemas.microsoft.com/office/drawing/2014/main" id="{1E6BCA12-DB38-4D0E-8EFC-8344C8296D81}"/>
              </a:ext>
            </a:extLst>
          </p:cNvPr>
          <p:cNvGraphicFramePr/>
          <p:nvPr>
            <p:extLst>
              <p:ext uri="{D42A27DB-BD31-4B8C-83A1-F6EECF244321}">
                <p14:modId xmlns:p14="http://schemas.microsoft.com/office/powerpoint/2010/main" val="1866377718"/>
              </p:ext>
            </p:extLst>
          </p:nvPr>
        </p:nvGraphicFramePr>
        <p:xfrm>
          <a:off x="644561" y="2722494"/>
          <a:ext cx="12131670" cy="3760317"/>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5D80F6C2-6EE5-4489-A720-450640F27109}"/>
              </a:ext>
            </a:extLst>
          </p:cNvPr>
          <p:cNvSpPr>
            <a:spLocks noGrp="1"/>
          </p:cNvSpPr>
          <p:nvPr>
            <p:ph type="title"/>
          </p:nvPr>
        </p:nvSpPr>
        <p:spPr/>
        <p:txBody>
          <a:bodyPr/>
          <a:lstStyle/>
          <a:p>
            <a:r>
              <a:rPr lang="en-GB" dirty="0"/>
              <a:t>Plaza </a:t>
            </a:r>
            <a:r>
              <a:rPr lang="en-GB" dirty="0" err="1"/>
              <a:t>Elíptica</a:t>
            </a:r>
            <a:endParaRPr lang="en-GB" dirty="0"/>
          </a:p>
        </p:txBody>
      </p:sp>
      <p:sp>
        <p:nvSpPr>
          <p:cNvPr id="9" name="TextBox 8">
            <a:extLst>
              <a:ext uri="{FF2B5EF4-FFF2-40B4-BE49-F238E27FC236}">
                <a16:creationId xmlns:a16="http://schemas.microsoft.com/office/drawing/2014/main" id="{971C4AD2-74CE-4C98-AFE9-C9F6AAC31555}"/>
              </a:ext>
            </a:extLst>
          </p:cNvPr>
          <p:cNvSpPr txBox="1"/>
          <p:nvPr/>
        </p:nvSpPr>
        <p:spPr>
          <a:xfrm>
            <a:off x="644561" y="1649196"/>
            <a:ext cx="12132000" cy="462829"/>
          </a:xfrm>
          <a:prstGeom prst="rect">
            <a:avLst/>
          </a:prstGeom>
          <a:noFill/>
        </p:spPr>
        <p:txBody>
          <a:bodyPr vert="horz" wrap="square" lIns="0" tIns="0" rIns="0" bIns="0" rtlCol="0">
            <a:noAutofit/>
          </a:bodyPr>
          <a:lstStyle/>
          <a:p>
            <a:pPr algn="just" hangingPunct="0">
              <a:spcBef>
                <a:spcPts val="600"/>
              </a:spcBef>
              <a:buSzPct val="100000"/>
            </a:pPr>
            <a:r>
              <a:rPr lang="en-GB" sz="1400" i="0" dirty="0">
                <a:effectLst/>
                <a:latin typeface="Open Sans Light" panose="020B0306030504020204" pitchFamily="34" charset="0"/>
                <a:ea typeface="Open Sans Light" panose="020B0306030504020204" pitchFamily="34" charset="0"/>
                <a:cs typeface="Open Sans Light" panose="020B0306030504020204" pitchFamily="34" charset="0"/>
              </a:rPr>
              <a:t>Below the detailed </a:t>
            </a:r>
            <a:r>
              <a:rPr lang="en-GB" sz="1400" b="1" i="0" dirty="0">
                <a:effectLst/>
                <a:latin typeface="Open Sans Light" panose="020B0306030504020204" pitchFamily="34" charset="0"/>
                <a:ea typeface="Open Sans Light" panose="020B0306030504020204" pitchFamily="34" charset="0"/>
                <a:cs typeface="Open Sans Light" panose="020B0306030504020204" pitchFamily="34" charset="0"/>
              </a:rPr>
              <a:t>Plaza </a:t>
            </a:r>
            <a:r>
              <a:rPr lang="en-GB" sz="1400" b="1" i="0" dirty="0" err="1">
                <a:effectLst/>
                <a:latin typeface="Open Sans Light" panose="020B0306030504020204" pitchFamily="34" charset="0"/>
                <a:ea typeface="Open Sans Light" panose="020B0306030504020204" pitchFamily="34" charset="0"/>
                <a:cs typeface="Open Sans Light" panose="020B0306030504020204" pitchFamily="34" charset="0"/>
              </a:rPr>
              <a:t>Elíptica</a:t>
            </a:r>
            <a:r>
              <a:rPr lang="en-GB" sz="1400" b="1" i="0" dirty="0">
                <a:effectLst/>
                <a:latin typeface="Open Sans Light" panose="020B0306030504020204" pitchFamily="34" charset="0"/>
                <a:ea typeface="Open Sans Light" panose="020B0306030504020204" pitchFamily="34" charset="0"/>
                <a:cs typeface="Open Sans Light" panose="020B0306030504020204" pitchFamily="34" charset="0"/>
              </a:rPr>
              <a:t> station </a:t>
            </a:r>
            <a:r>
              <a:rPr lang="en-GB" sz="1400" i="0" dirty="0">
                <a:effectLst/>
                <a:latin typeface="Open Sans Light" panose="020B0306030504020204" pitchFamily="34" charset="0"/>
                <a:ea typeface="Open Sans Light" panose="020B0306030504020204" pitchFamily="34" charset="0"/>
                <a:cs typeface="Open Sans Light" panose="020B0306030504020204" pitchFamily="34" charset="0"/>
              </a:rPr>
              <a:t>measurements, the only station the did not comply with the Annual Limit Value in 2020 and 2021, and that has finally gone </a:t>
            </a:r>
            <a:r>
              <a:rPr lang="en-GB" sz="1400" b="1" i="0" dirty="0">
                <a:effectLst/>
                <a:latin typeface="Open Sans Light" panose="020B0306030504020204" pitchFamily="34" charset="0"/>
                <a:ea typeface="Open Sans Light" panose="020B0306030504020204" pitchFamily="34" charset="0"/>
                <a:cs typeface="Open Sans Light" panose="020B0306030504020204" pitchFamily="34" charset="0"/>
              </a:rPr>
              <a:t>under the EU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Directive </a:t>
            </a:r>
            <a:r>
              <a:rPr lang="en-GB" sz="1400" b="1" i="0" dirty="0">
                <a:effectLst/>
                <a:latin typeface="Open Sans Light" panose="020B0306030504020204" pitchFamily="34" charset="0"/>
                <a:ea typeface="Open Sans Light" panose="020B0306030504020204" pitchFamily="34" charset="0"/>
                <a:cs typeface="Open Sans Light" panose="020B0306030504020204" pitchFamily="34" charset="0"/>
              </a:rPr>
              <a:t>set limit values in 2022</a:t>
            </a:r>
            <a:r>
              <a:rPr lang="en-GB" sz="1400" i="0" dirty="0">
                <a:effectLst/>
                <a:latin typeface="Open Sans Light" panose="020B0306030504020204" pitchFamily="34" charset="0"/>
                <a:ea typeface="Open Sans Light" panose="020B0306030504020204" pitchFamily="34" charset="0"/>
                <a:cs typeface="Open Sans Light" panose="020B0306030504020204" pitchFamily="34" charset="0"/>
              </a:rPr>
              <a:t>.  </a:t>
            </a:r>
            <a:endParaRPr lang="en-GB" sz="1200" dirty="0">
              <a:latin typeface="Verdana" panose="020B0604030504040204" pitchFamily="34" charset="0"/>
            </a:endParaRPr>
          </a:p>
        </p:txBody>
      </p:sp>
      <p:grpSp>
        <p:nvGrpSpPr>
          <p:cNvPr id="26" name="Group 25">
            <a:extLst>
              <a:ext uri="{FF2B5EF4-FFF2-40B4-BE49-F238E27FC236}">
                <a16:creationId xmlns:a16="http://schemas.microsoft.com/office/drawing/2014/main" id="{CDF526DC-7154-4255-96BB-22D5989820CB}"/>
              </a:ext>
            </a:extLst>
          </p:cNvPr>
          <p:cNvGrpSpPr/>
          <p:nvPr/>
        </p:nvGrpSpPr>
        <p:grpSpPr>
          <a:xfrm>
            <a:off x="4661589" y="2928286"/>
            <a:ext cx="377938" cy="346234"/>
            <a:chOff x="4013720" y="4931173"/>
            <a:chExt cx="496966" cy="455277"/>
          </a:xfrm>
        </p:grpSpPr>
        <p:sp>
          <p:nvSpPr>
            <p:cNvPr id="27" name="Teardrop 26">
              <a:extLst>
                <a:ext uri="{FF2B5EF4-FFF2-40B4-BE49-F238E27FC236}">
                  <a16:creationId xmlns:a16="http://schemas.microsoft.com/office/drawing/2014/main" id="{4EB276D0-2117-4F7C-AD6A-E0EADC0A05EC}"/>
                </a:ext>
              </a:extLst>
            </p:cNvPr>
            <p:cNvSpPr/>
            <p:nvPr/>
          </p:nvSpPr>
          <p:spPr>
            <a:xfrm rot="8180115">
              <a:off x="4013720" y="4931173"/>
              <a:ext cx="496966" cy="455277"/>
            </a:xfrm>
            <a:prstGeom prst="teardrop">
              <a:avLst/>
            </a:prstGeom>
            <a:solidFill>
              <a:srgbClr val="00A28A"/>
            </a:solidFill>
            <a:effectLst>
              <a:outerShdw blurRad="50800" dist="38100" dir="2700000" sx="97000" sy="97000" algn="tl" rotWithShape="0">
                <a:prstClr val="black">
                  <a:alpha val="40000"/>
                </a:prstClr>
              </a:outerShdw>
            </a:effectLst>
          </p:spPr>
          <p:txBody>
            <a:bodyPr wrap="square" rtlCol="0" anchor="ctr">
              <a:spAutoFit/>
            </a:bodyPr>
            <a:lstStyle/>
            <a:p>
              <a:pPr algn="ctr"/>
              <a:endParaRPr lang="en-GB" sz="10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pic>
          <p:nvPicPr>
            <p:cNvPr id="28" name="Picture 2" descr="Madrid 360 * Madrid 360">
              <a:extLst>
                <a:ext uri="{FF2B5EF4-FFF2-40B4-BE49-F238E27FC236}">
                  <a16:creationId xmlns:a16="http://schemas.microsoft.com/office/drawing/2014/main" id="{B79E162B-1634-4277-86E5-13CCFC621CF7}"/>
                </a:ext>
              </a:extLst>
            </p:cNvPr>
            <p:cNvPicPr>
              <a:picLocks noChangeAspect="1" noChangeArrowheads="1"/>
            </p:cNvPicPr>
            <p:nvPr/>
          </p:nvPicPr>
          <p:blipFill>
            <a:blip r:embed="rId4">
              <a:biLevel thresh="50000"/>
              <a:extLst>
                <a:ext uri="{28A0092B-C50C-407E-A947-70E740481C1C}">
                  <a14:useLocalDpi xmlns:a14="http://schemas.microsoft.com/office/drawing/2010/main" val="0"/>
                </a:ext>
              </a:extLst>
            </a:blip>
            <a:srcRect/>
            <a:stretch>
              <a:fillRect/>
            </a:stretch>
          </p:blipFill>
          <p:spPr bwMode="auto">
            <a:xfrm>
              <a:off x="4121476" y="5034175"/>
              <a:ext cx="281453" cy="281453"/>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15" name="Straight Connector 14">
            <a:extLst>
              <a:ext uri="{FF2B5EF4-FFF2-40B4-BE49-F238E27FC236}">
                <a16:creationId xmlns:a16="http://schemas.microsoft.com/office/drawing/2014/main" id="{BFF47EE5-0297-4A70-9689-AE7ED3B3C5BF}"/>
              </a:ext>
            </a:extLst>
          </p:cNvPr>
          <p:cNvCxnSpPr>
            <a:cxnSpLocks/>
          </p:cNvCxnSpPr>
          <p:nvPr/>
        </p:nvCxnSpPr>
        <p:spPr>
          <a:xfrm>
            <a:off x="1449940" y="5064875"/>
            <a:ext cx="11154890"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D5485ED-A6A2-455D-90E5-2FF98DA438D1}"/>
              </a:ext>
            </a:extLst>
          </p:cNvPr>
          <p:cNvSpPr txBox="1"/>
          <p:nvPr/>
        </p:nvSpPr>
        <p:spPr>
          <a:xfrm>
            <a:off x="2959622" y="2607003"/>
            <a:ext cx="7501550" cy="276999"/>
          </a:xfrm>
          <a:prstGeom prst="rect">
            <a:avLst/>
          </a:prstGeom>
          <a:noFill/>
        </p:spPr>
        <p:txBody>
          <a:bodyPr wrap="square" rtlCol="0">
            <a:spAutoFit/>
          </a:bodyPr>
          <a:lstStyle/>
          <a:p>
            <a:pPr algn="ctr"/>
            <a:r>
              <a:rPr lang="en-GB" sz="12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Emissions Annual Average </a:t>
            </a:r>
            <a:r>
              <a:rPr lang="en-GB" sz="1200" b="1" dirty="0">
                <a:latin typeface="Open Sans" panose="020B0606030504020204" pitchFamily="34" charset="0"/>
                <a:ea typeface="Open Sans" panose="020B0606030504020204" pitchFamily="34" charset="0"/>
                <a:cs typeface="Open Sans" panose="020B0606030504020204" pitchFamily="34" charset="0"/>
              </a:rPr>
              <a:t>NO₂</a:t>
            </a:r>
            <a:r>
              <a:rPr lang="en-GB" sz="12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Plaza </a:t>
            </a:r>
            <a:r>
              <a:rPr lang="en-GB" sz="1200" b="1"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Elíptica</a:t>
            </a:r>
            <a:r>
              <a:rPr lang="en-GB" sz="12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(limit 40 </a:t>
            </a:r>
            <a:r>
              <a:rPr lang="en-GB" sz="1200" dirty="0" err="1">
                <a:latin typeface="Open Sans Light" panose="020B0306030504020204" pitchFamily="34" charset="0"/>
                <a:ea typeface="Open Sans Light" panose="020B0306030504020204" pitchFamily="34" charset="0"/>
                <a:cs typeface="Open Sans Light" panose="020B0306030504020204" pitchFamily="34" charset="0"/>
              </a:rPr>
              <a:t>μg</a:t>
            </a:r>
            <a:r>
              <a:rPr lang="en-GB" sz="1200" i="0" dirty="0">
                <a:effectLst/>
                <a:latin typeface="Open Sans Light" panose="020B0306030504020204" pitchFamily="34" charset="0"/>
                <a:ea typeface="Open Sans Light" panose="020B0306030504020204" pitchFamily="34" charset="0"/>
                <a:cs typeface="Open Sans Light" panose="020B0306030504020204" pitchFamily="34" charset="0"/>
              </a:rPr>
              <a:t>/m</a:t>
            </a:r>
            <a:r>
              <a:rPr lang="en-GB" sz="1200" i="0" baseline="30000" dirty="0">
                <a:effectLst/>
                <a:latin typeface="Open Sans Light" panose="020B0306030504020204" pitchFamily="34" charset="0"/>
                <a:ea typeface="Open Sans Light" panose="020B0306030504020204" pitchFamily="34" charset="0"/>
                <a:cs typeface="Open Sans Light" panose="020B0306030504020204" pitchFamily="34" charset="0"/>
              </a:rPr>
              <a:t>3</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7" name="Text Placeholder 2">
            <a:extLst>
              <a:ext uri="{FF2B5EF4-FFF2-40B4-BE49-F238E27FC236}">
                <a16:creationId xmlns:a16="http://schemas.microsoft.com/office/drawing/2014/main" id="{7DECFC8C-422E-3556-1061-A9754D616CF2}"/>
              </a:ext>
            </a:extLst>
          </p:cNvPr>
          <p:cNvSpPr>
            <a:spLocks noGrp="1"/>
          </p:cNvSpPr>
          <p:nvPr>
            <p:ph type="body" sz="quarter" idx="14"/>
          </p:nvPr>
        </p:nvSpPr>
        <p:spPr>
          <a:xfrm>
            <a:off x="644562" y="523688"/>
            <a:ext cx="12131669" cy="368282"/>
          </a:xfrm>
        </p:spPr>
        <p:txBody>
          <a:bodyPr/>
          <a:lstStyle/>
          <a:p>
            <a:r>
              <a:rPr lang="en-GB" dirty="0"/>
              <a:t>03. Air quality improvement in the city</a:t>
            </a:r>
          </a:p>
        </p:txBody>
      </p:sp>
    </p:spTree>
    <p:extLst>
      <p:ext uri="{BB962C8B-B14F-4D97-AF65-F5344CB8AC3E}">
        <p14:creationId xmlns:p14="http://schemas.microsoft.com/office/powerpoint/2010/main" val="645267467"/>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0F6C2-6EE5-4489-A720-450640F27109}"/>
              </a:ext>
            </a:extLst>
          </p:cNvPr>
          <p:cNvSpPr>
            <a:spLocks noGrp="1"/>
          </p:cNvSpPr>
          <p:nvPr>
            <p:ph type="title"/>
          </p:nvPr>
        </p:nvSpPr>
        <p:spPr/>
        <p:txBody>
          <a:bodyPr/>
          <a:lstStyle/>
          <a:p>
            <a:r>
              <a:rPr lang="en-GB" dirty="0"/>
              <a:t>Annual mean Values</a:t>
            </a:r>
          </a:p>
        </p:txBody>
      </p:sp>
      <p:sp>
        <p:nvSpPr>
          <p:cNvPr id="9" name="TextBox 8">
            <a:extLst>
              <a:ext uri="{FF2B5EF4-FFF2-40B4-BE49-F238E27FC236}">
                <a16:creationId xmlns:a16="http://schemas.microsoft.com/office/drawing/2014/main" id="{971C4AD2-74CE-4C98-AFE9-C9F6AAC31555}"/>
              </a:ext>
            </a:extLst>
          </p:cNvPr>
          <p:cNvSpPr txBox="1"/>
          <p:nvPr/>
        </p:nvSpPr>
        <p:spPr>
          <a:xfrm>
            <a:off x="644561" y="1649196"/>
            <a:ext cx="12132000" cy="462829"/>
          </a:xfrm>
          <a:prstGeom prst="rect">
            <a:avLst/>
          </a:prstGeom>
          <a:noFill/>
        </p:spPr>
        <p:txBody>
          <a:bodyPr vert="horz" wrap="square" lIns="0" tIns="0" rIns="0" bIns="0" rtlCol="0">
            <a:noAutofit/>
          </a:bodyPr>
          <a:lstStyle/>
          <a:p>
            <a:pPr marL="184150" indent="-184150" hangingPunct="0">
              <a:spcBef>
                <a:spcPts val="600"/>
              </a:spcBef>
              <a:buSzPct val="100000"/>
              <a:buFont typeface="(normal text)"/>
              <a:buChar char="•"/>
            </a:pPr>
            <a:endParaRPr lang="en-GB" sz="1200" dirty="0">
              <a:latin typeface="Verdana" panose="020B0604030504040204" pitchFamily="34" charset="0"/>
            </a:endParaRPr>
          </a:p>
        </p:txBody>
      </p:sp>
      <p:graphicFrame>
        <p:nvGraphicFramePr>
          <p:cNvPr id="11" name="Gráfico 7">
            <a:extLst>
              <a:ext uri="{FF2B5EF4-FFF2-40B4-BE49-F238E27FC236}">
                <a16:creationId xmlns:a16="http://schemas.microsoft.com/office/drawing/2014/main" id="{A83339D9-67CB-499F-951A-16DB6A5F7FB0}"/>
              </a:ext>
            </a:extLst>
          </p:cNvPr>
          <p:cNvGraphicFramePr/>
          <p:nvPr>
            <p:extLst>
              <p:ext uri="{D42A27DB-BD31-4B8C-83A1-F6EECF244321}">
                <p14:modId xmlns:p14="http://schemas.microsoft.com/office/powerpoint/2010/main" val="1411818867"/>
              </p:ext>
            </p:extLst>
          </p:nvPr>
        </p:nvGraphicFramePr>
        <p:xfrm>
          <a:off x="644561" y="2478943"/>
          <a:ext cx="12131668" cy="4751790"/>
        </p:xfrm>
        <a:graphic>
          <a:graphicData uri="http://schemas.openxmlformats.org/drawingml/2006/chart">
            <c:chart xmlns:c="http://schemas.openxmlformats.org/drawingml/2006/chart" xmlns:r="http://schemas.openxmlformats.org/officeDocument/2006/relationships" r:id="rId3"/>
          </a:graphicData>
        </a:graphic>
      </p:graphicFrame>
      <p:sp>
        <p:nvSpPr>
          <p:cNvPr id="16" name="TextBox 15">
            <a:extLst>
              <a:ext uri="{FF2B5EF4-FFF2-40B4-BE49-F238E27FC236}">
                <a16:creationId xmlns:a16="http://schemas.microsoft.com/office/drawing/2014/main" id="{ED5485ED-A6A2-455D-90E5-2FF98DA438D1}"/>
              </a:ext>
            </a:extLst>
          </p:cNvPr>
          <p:cNvSpPr txBox="1"/>
          <p:nvPr/>
        </p:nvSpPr>
        <p:spPr>
          <a:xfrm>
            <a:off x="2959622" y="2132441"/>
            <a:ext cx="7501550" cy="276999"/>
          </a:xfrm>
          <a:prstGeom prst="rect">
            <a:avLst/>
          </a:prstGeom>
          <a:noFill/>
        </p:spPr>
        <p:txBody>
          <a:bodyPr wrap="square" rtlCol="0">
            <a:spAutoFit/>
          </a:bodyPr>
          <a:lstStyle/>
          <a:p>
            <a:pPr algn="ctr"/>
            <a:r>
              <a:rPr lang="en-GB" sz="12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Evolution of the </a:t>
            </a:r>
            <a:r>
              <a:rPr lang="en-GB" sz="1200" b="1" dirty="0">
                <a:latin typeface="Open Sans" panose="020B0606030504020204" pitchFamily="34" charset="0"/>
                <a:ea typeface="Open Sans" panose="020B0606030504020204" pitchFamily="34" charset="0"/>
                <a:cs typeface="Open Sans" panose="020B0606030504020204" pitchFamily="34" charset="0"/>
              </a:rPr>
              <a:t>NO₂ </a:t>
            </a:r>
            <a:r>
              <a:rPr lang="en-GB" sz="12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Annual Mean Values (2022 vs 2018)</a:t>
            </a:r>
          </a:p>
        </p:txBody>
      </p:sp>
      <p:sp>
        <p:nvSpPr>
          <p:cNvPr id="6" name="Text Placeholder 2">
            <a:extLst>
              <a:ext uri="{FF2B5EF4-FFF2-40B4-BE49-F238E27FC236}">
                <a16:creationId xmlns:a16="http://schemas.microsoft.com/office/drawing/2014/main" id="{30880E74-DE55-09EA-BB19-3129E17F7DAF}"/>
              </a:ext>
            </a:extLst>
          </p:cNvPr>
          <p:cNvSpPr>
            <a:spLocks noGrp="1"/>
          </p:cNvSpPr>
          <p:nvPr>
            <p:ph type="body" sz="quarter" idx="14"/>
          </p:nvPr>
        </p:nvSpPr>
        <p:spPr>
          <a:xfrm>
            <a:off x="644562" y="523688"/>
            <a:ext cx="12131669" cy="368282"/>
          </a:xfrm>
        </p:spPr>
        <p:txBody>
          <a:bodyPr/>
          <a:lstStyle/>
          <a:p>
            <a:r>
              <a:rPr lang="en-GB" dirty="0"/>
              <a:t>03. Air quality improvement in the city</a:t>
            </a:r>
          </a:p>
        </p:txBody>
      </p:sp>
    </p:spTree>
    <p:extLst>
      <p:ext uri="{BB962C8B-B14F-4D97-AF65-F5344CB8AC3E}">
        <p14:creationId xmlns:p14="http://schemas.microsoft.com/office/powerpoint/2010/main" val="404985911"/>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picture containing sky, outdoor, several&#10;&#10;Description automatically generated">
            <a:extLst>
              <a:ext uri="{FF2B5EF4-FFF2-40B4-BE49-F238E27FC236}">
                <a16:creationId xmlns:a16="http://schemas.microsoft.com/office/drawing/2014/main" id="{0A5B68A3-C8C1-4A9F-A14C-4ED6A4800748}"/>
              </a:ext>
            </a:extLst>
          </p:cNvPr>
          <p:cNvPicPr>
            <a:picLocks noChangeAspect="1"/>
          </p:cNvPicPr>
          <p:nvPr/>
        </p:nvPicPr>
        <p:blipFill rotWithShape="1">
          <a:blip r:embed="rId3"/>
          <a:srcRect l="862" t="6982" r="51" b="9430"/>
          <a:stretch/>
        </p:blipFill>
        <p:spPr>
          <a:xfrm>
            <a:off x="0" y="1350"/>
            <a:ext cx="13439775" cy="7558325"/>
          </a:xfrm>
          <a:prstGeom prst="rect">
            <a:avLst/>
          </a:prstGeom>
        </p:spPr>
      </p:pic>
      <p:sp>
        <p:nvSpPr>
          <p:cNvPr id="7" name="Rectangle 6">
            <a:extLst>
              <a:ext uri="{FF2B5EF4-FFF2-40B4-BE49-F238E27FC236}">
                <a16:creationId xmlns:a16="http://schemas.microsoft.com/office/drawing/2014/main" id="{34BB056A-3D16-417A-BEA7-CCAB1AE61A3D}"/>
              </a:ext>
            </a:extLst>
          </p:cNvPr>
          <p:cNvSpPr/>
          <p:nvPr/>
        </p:nvSpPr>
        <p:spPr>
          <a:xfrm>
            <a:off x="0" y="-1350"/>
            <a:ext cx="6949437" cy="7559675"/>
          </a:xfrm>
          <a:prstGeom prst="rect">
            <a:avLst/>
          </a:prstGeom>
          <a:solidFill>
            <a:srgbClr val="231F20">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7170" name="Picture 2" descr="Qué es Madrid 360? Descubre las diferencias con Madrid Central">
            <a:extLst>
              <a:ext uri="{FF2B5EF4-FFF2-40B4-BE49-F238E27FC236}">
                <a16:creationId xmlns:a16="http://schemas.microsoft.com/office/drawing/2014/main" id="{CCDF9BBB-7938-4BEB-AFA9-30D9EF13F285}"/>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001500" y="332101"/>
            <a:ext cx="1063942" cy="754495"/>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a:extLst>
              <a:ext uri="{FF2B5EF4-FFF2-40B4-BE49-F238E27FC236}">
                <a16:creationId xmlns:a16="http://schemas.microsoft.com/office/drawing/2014/main" id="{77B1B515-A947-4C1B-9A6B-C995AB6FE577}"/>
              </a:ext>
            </a:extLst>
          </p:cNvPr>
          <p:cNvSpPr txBox="1">
            <a:spLocks/>
          </p:cNvSpPr>
          <p:nvPr/>
        </p:nvSpPr>
        <p:spPr>
          <a:xfrm>
            <a:off x="820011" y="727384"/>
            <a:ext cx="12402110" cy="368282"/>
          </a:xfrm>
          <a:prstGeom prst="rect">
            <a:avLst/>
          </a:prstGeom>
        </p:spPr>
        <p:txBody>
          <a:bodyPr vert="horz" lIns="0" tIns="0" rIns="0" bIns="0" rtlCol="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sz="1200" b="0" kern="1200">
                <a:solidFill>
                  <a:schemeClr val="tx1"/>
                </a:solidFill>
                <a:latin typeface="+mn-lt"/>
                <a:ea typeface="+mn-ea"/>
                <a:cs typeface="+mn-cs"/>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r>
              <a:rPr lang="es-ES_tradnl" sz="2600" b="1"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Index</a:t>
            </a:r>
            <a:endParaRPr lang="es-ES_tradnl" sz="2600" b="1" spc="3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4" name="Group 1">
            <a:extLst>
              <a:ext uri="{FF2B5EF4-FFF2-40B4-BE49-F238E27FC236}">
                <a16:creationId xmlns:a16="http://schemas.microsoft.com/office/drawing/2014/main" id="{943647DA-2ED3-7FAB-D625-9362C84F70BC}"/>
              </a:ext>
            </a:extLst>
          </p:cNvPr>
          <p:cNvGrpSpPr/>
          <p:nvPr/>
        </p:nvGrpSpPr>
        <p:grpSpPr>
          <a:xfrm>
            <a:off x="820011" y="1625150"/>
            <a:ext cx="5152762" cy="1004297"/>
            <a:chOff x="820011" y="1689028"/>
            <a:chExt cx="5152762" cy="1004297"/>
          </a:xfrm>
        </p:grpSpPr>
        <p:sp>
          <p:nvSpPr>
            <p:cNvPr id="5" name="Oval 9">
              <a:extLst>
                <a:ext uri="{FF2B5EF4-FFF2-40B4-BE49-F238E27FC236}">
                  <a16:creationId xmlns:a16="http://schemas.microsoft.com/office/drawing/2014/main" id="{47639979-F4CE-5CFD-58F0-713F795B7653}"/>
                </a:ext>
              </a:extLst>
            </p:cNvPr>
            <p:cNvSpPr/>
            <p:nvPr/>
          </p:nvSpPr>
          <p:spPr bwMode="gray">
            <a:xfrm>
              <a:off x="820011" y="1689028"/>
              <a:ext cx="396000" cy="396000"/>
            </a:xfrm>
            <a:prstGeom prst="ellipse">
              <a:avLst/>
            </a:prstGeom>
            <a:solidFill>
              <a:schemeClr val="bg1"/>
            </a:solidFill>
            <a:ln w="19050" algn="ctr">
              <a:noFill/>
              <a:miter lim="800000"/>
              <a:headEnd/>
              <a:tailEnd/>
            </a:ln>
          </p:spPr>
          <p:txBody>
            <a:bodyPr wrap="square" lIns="0" tIns="0" rIns="0" bIns="0" rtlCol="0" anchor="ctr"/>
            <a:lstStyle/>
            <a:p>
              <a:pPr algn="ctr" defTabSz="946071">
                <a:lnSpc>
                  <a:spcPct val="106000"/>
                </a:lnSpc>
                <a:defRPr/>
              </a:pPr>
              <a:r>
                <a:rPr lang="es-ES" sz="1400" kern="0">
                  <a:latin typeface="Open Sans Light" panose="020B0306030504020204" pitchFamily="34" charset="0"/>
                  <a:ea typeface="Open Sans Light" panose="020B0306030504020204" pitchFamily="34" charset="0"/>
                  <a:cs typeface="Open Sans Light" panose="020B0306030504020204" pitchFamily="34" charset="0"/>
                </a:rPr>
                <a:t>I</a:t>
              </a:r>
            </a:p>
          </p:txBody>
        </p:sp>
        <p:sp>
          <p:nvSpPr>
            <p:cNvPr id="6" name="Rectangle 10">
              <a:extLst>
                <a:ext uri="{FF2B5EF4-FFF2-40B4-BE49-F238E27FC236}">
                  <a16:creationId xmlns:a16="http://schemas.microsoft.com/office/drawing/2014/main" id="{DB30897A-45A8-3BD9-DA65-94CDD0239E72}"/>
                </a:ext>
              </a:extLst>
            </p:cNvPr>
            <p:cNvSpPr/>
            <p:nvPr/>
          </p:nvSpPr>
          <p:spPr>
            <a:xfrm>
              <a:off x="1467200" y="1736653"/>
              <a:ext cx="4505573" cy="956672"/>
            </a:xfrm>
            <a:prstGeom prst="rect">
              <a:avLst/>
            </a:prstGeom>
          </p:spPr>
          <p:txBody>
            <a:bodyPr wrap="square" lIns="0" tIns="0" rIns="0" bIns="0" anchor="ctr">
              <a:spAutoFit/>
            </a:bodyPr>
            <a:lstStyle/>
            <a:p>
              <a:pPr defTabSz="946071">
                <a:spcBef>
                  <a:spcPts val="2052"/>
                </a:spcBef>
                <a:defRPr/>
              </a:pPr>
              <a:r>
                <a:rPr lang="en-GB" sz="19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Introduction &amp; context</a:t>
              </a:r>
            </a:p>
            <a:p>
              <a:pPr marL="540000" marR="0" lvl="1" indent="-285750" algn="l" defTabSz="946071" rtl="0" eaLnBrk="1" fontAlgn="auto" latinLnBrk="0" hangingPunct="1">
                <a:lnSpc>
                  <a:spcPct val="100000"/>
                </a:lnSpc>
                <a:spcBef>
                  <a:spcPts val="1052"/>
                </a:spcBef>
                <a:spcAft>
                  <a:spcPts val="0"/>
                </a:spcAft>
                <a:buClrTx/>
                <a:buSzTx/>
                <a:buFont typeface="Arial" panose="020B0604020202020204" pitchFamily="34" charset="0"/>
                <a:buChar char="•"/>
                <a:tabLst/>
                <a:defRPr/>
              </a:pPr>
              <a:r>
                <a:rPr kumimoji="0" lang="en-GB" sz="1700" b="0" i="0" u="none" strike="noStrike" kern="0" cap="none" spc="0" normalizeH="0" baseline="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Madrid 360 Environmental Sustainability Strategy </a:t>
              </a:r>
            </a:p>
          </p:txBody>
        </p:sp>
      </p:grpSp>
      <p:grpSp>
        <p:nvGrpSpPr>
          <p:cNvPr id="34" name="Group 2">
            <a:extLst>
              <a:ext uri="{FF2B5EF4-FFF2-40B4-BE49-F238E27FC236}">
                <a16:creationId xmlns:a16="http://schemas.microsoft.com/office/drawing/2014/main" id="{E357F725-B9DA-E7EA-C6F9-C38CC2D9DCD0}"/>
              </a:ext>
            </a:extLst>
          </p:cNvPr>
          <p:cNvGrpSpPr/>
          <p:nvPr/>
        </p:nvGrpSpPr>
        <p:grpSpPr>
          <a:xfrm>
            <a:off x="820011" y="3269855"/>
            <a:ext cx="5152763" cy="758113"/>
            <a:chOff x="820011" y="2518114"/>
            <a:chExt cx="5152763" cy="758113"/>
          </a:xfrm>
        </p:grpSpPr>
        <p:sp>
          <p:nvSpPr>
            <p:cNvPr id="35" name="Oval 13">
              <a:extLst>
                <a:ext uri="{FF2B5EF4-FFF2-40B4-BE49-F238E27FC236}">
                  <a16:creationId xmlns:a16="http://schemas.microsoft.com/office/drawing/2014/main" id="{436BE1E7-716B-8ED7-9903-5F1A1D73F422}"/>
                </a:ext>
              </a:extLst>
            </p:cNvPr>
            <p:cNvSpPr/>
            <p:nvPr/>
          </p:nvSpPr>
          <p:spPr bwMode="gray">
            <a:xfrm>
              <a:off x="820011" y="2518114"/>
              <a:ext cx="396000" cy="396000"/>
            </a:xfrm>
            <a:prstGeom prst="ellipse">
              <a:avLst/>
            </a:prstGeom>
            <a:solidFill>
              <a:srgbClr val="7F7F7F"/>
            </a:solidFill>
            <a:ln w="19050" algn="ctr">
              <a:noFill/>
              <a:miter lim="800000"/>
              <a:headEnd/>
              <a:tailEnd/>
            </a:ln>
          </p:spPr>
          <p:txBody>
            <a:bodyPr wrap="square" lIns="0" tIns="0" rIns="0" bIns="0" rtlCol="0" anchor="ctr"/>
            <a:lstStyle/>
            <a:p>
              <a:pPr algn="ctr" defTabSz="946071">
                <a:lnSpc>
                  <a:spcPct val="106000"/>
                </a:lnSpc>
              </a:pPr>
              <a:r>
                <a:rPr lang="es-ES" sz="1400" dirty="0">
                  <a:latin typeface="Open Sans Light" panose="020B0306030504020204" pitchFamily="34" charset="0"/>
                  <a:ea typeface="Open Sans Light" panose="020B0306030504020204" pitchFamily="34" charset="0"/>
                  <a:cs typeface="Open Sans Light" panose="020B0306030504020204" pitchFamily="34" charset="0"/>
                </a:rPr>
                <a:t>II</a:t>
              </a:r>
            </a:p>
          </p:txBody>
        </p:sp>
        <p:sp>
          <p:nvSpPr>
            <p:cNvPr id="36" name="Rectangle 14">
              <a:extLst>
                <a:ext uri="{FF2B5EF4-FFF2-40B4-BE49-F238E27FC236}">
                  <a16:creationId xmlns:a16="http://schemas.microsoft.com/office/drawing/2014/main" id="{3CCC1862-694B-0AF3-D69E-88DE4CC7F46E}"/>
                </a:ext>
              </a:extLst>
            </p:cNvPr>
            <p:cNvSpPr/>
            <p:nvPr/>
          </p:nvSpPr>
          <p:spPr>
            <a:xfrm>
              <a:off x="1467202" y="2550387"/>
              <a:ext cx="4505572" cy="725840"/>
            </a:xfrm>
            <a:prstGeom prst="rect">
              <a:avLst/>
            </a:prstGeom>
            <a:noFill/>
            <a:ln w="19050" algn="ctr">
              <a:noFill/>
              <a:miter lim="800000"/>
              <a:headEnd/>
              <a:tailEnd/>
            </a:ln>
          </p:spPr>
          <p:txBody>
            <a:bodyPr wrap="square" lIns="0" tIns="0" rIns="0" bIns="0" rtlCol="0" anchor="ctr"/>
            <a:lstStyle/>
            <a:p>
              <a:pPr indent="-284400" defTabSz="946071">
                <a:lnSpc>
                  <a:spcPct val="106000"/>
                </a:lnSpc>
                <a:spcBef>
                  <a:spcPts val="1052"/>
                </a:spcBef>
                <a:defRPr/>
              </a:pPr>
              <a:r>
                <a:rPr lang="en-GB" sz="1900" b="1" kern="0" dirty="0">
                  <a:solidFill>
                    <a:srgbClr val="7F7F7F"/>
                  </a:solidFill>
                  <a:latin typeface="Open Sans" panose="020B0606030504020204" pitchFamily="34" charset="0"/>
                  <a:ea typeface="Open Sans" panose="020B0606030504020204" pitchFamily="34" charset="0"/>
                  <a:cs typeface="Open Sans" panose="020B0606030504020204" pitchFamily="34" charset="0"/>
                </a:rPr>
                <a:t>Madrid 360 Strategy Summary</a:t>
              </a:r>
            </a:p>
            <a:p>
              <a:pPr marL="540000" lvl="1" indent="-284400" defTabSz="946071">
                <a:spcBef>
                  <a:spcPts val="1052"/>
                </a:spcBef>
                <a:buFont typeface="Arial" panose="020B0604020202020204" pitchFamily="34" charset="0"/>
                <a:buChar char="•"/>
                <a:defRPr/>
              </a:pPr>
              <a:r>
                <a:rPr lang="en-GB" sz="1900" kern="0" dirty="0">
                  <a:solidFill>
                    <a:srgbClr val="7F7F7F"/>
                  </a:solidFill>
                  <a:latin typeface="Open Sans" panose="020B0606030504020204" pitchFamily="34" charset="0"/>
                  <a:ea typeface="Open Sans" panose="020B0606030504020204" pitchFamily="34" charset="0"/>
                  <a:cs typeface="Open Sans" panose="020B0606030504020204" pitchFamily="34" charset="0"/>
                </a:rPr>
                <a:t>Main implemented actions</a:t>
              </a:r>
            </a:p>
          </p:txBody>
        </p:sp>
      </p:grpSp>
      <p:grpSp>
        <p:nvGrpSpPr>
          <p:cNvPr id="37" name="Group 15">
            <a:extLst>
              <a:ext uri="{FF2B5EF4-FFF2-40B4-BE49-F238E27FC236}">
                <a16:creationId xmlns:a16="http://schemas.microsoft.com/office/drawing/2014/main" id="{1A812A47-16EC-B59F-0EC1-BFEB490414C8}"/>
              </a:ext>
            </a:extLst>
          </p:cNvPr>
          <p:cNvGrpSpPr/>
          <p:nvPr/>
        </p:nvGrpSpPr>
        <p:grpSpPr>
          <a:xfrm>
            <a:off x="820011" y="4652988"/>
            <a:ext cx="5152763" cy="1184987"/>
            <a:chOff x="980642" y="2436387"/>
            <a:chExt cx="5152763" cy="1184987"/>
          </a:xfrm>
        </p:grpSpPr>
        <p:sp>
          <p:nvSpPr>
            <p:cNvPr id="38" name="Oval 16">
              <a:extLst>
                <a:ext uri="{FF2B5EF4-FFF2-40B4-BE49-F238E27FC236}">
                  <a16:creationId xmlns:a16="http://schemas.microsoft.com/office/drawing/2014/main" id="{A431CDBE-C843-614C-1C4E-0871E27F6BA0}"/>
                </a:ext>
              </a:extLst>
            </p:cNvPr>
            <p:cNvSpPr/>
            <p:nvPr/>
          </p:nvSpPr>
          <p:spPr bwMode="gray">
            <a:xfrm>
              <a:off x="980642" y="2436387"/>
              <a:ext cx="396000" cy="396000"/>
            </a:xfrm>
            <a:prstGeom prst="ellipse">
              <a:avLst/>
            </a:prstGeom>
            <a:solidFill>
              <a:srgbClr val="7F7F7F"/>
            </a:solidFill>
            <a:ln w="19050" algn="ctr">
              <a:noFill/>
              <a:miter lim="800000"/>
              <a:headEnd/>
              <a:tailEnd/>
            </a:ln>
          </p:spPr>
          <p:txBody>
            <a:bodyPr wrap="square" lIns="0" tIns="0" rIns="0" bIns="0" rtlCol="0" anchor="ctr"/>
            <a:lstStyle/>
            <a:p>
              <a:pPr algn="ctr" defTabSz="946071">
                <a:lnSpc>
                  <a:spcPct val="106000"/>
                </a:lnSpc>
              </a:pPr>
              <a:r>
                <a:rPr lang="es-ES" sz="1400" dirty="0">
                  <a:latin typeface="Open Sans Light" panose="020B0306030504020204" pitchFamily="34" charset="0"/>
                  <a:ea typeface="Open Sans Light" panose="020B0306030504020204" pitchFamily="34" charset="0"/>
                  <a:cs typeface="Open Sans Light" panose="020B0306030504020204" pitchFamily="34" charset="0"/>
                </a:rPr>
                <a:t>III</a:t>
              </a:r>
            </a:p>
          </p:txBody>
        </p:sp>
        <p:sp>
          <p:nvSpPr>
            <p:cNvPr id="39" name="Rectangle 19">
              <a:extLst>
                <a:ext uri="{FF2B5EF4-FFF2-40B4-BE49-F238E27FC236}">
                  <a16:creationId xmlns:a16="http://schemas.microsoft.com/office/drawing/2014/main" id="{FB7A7102-7547-254B-EA05-B97075B4492C}"/>
                </a:ext>
              </a:extLst>
            </p:cNvPr>
            <p:cNvSpPr/>
            <p:nvPr/>
          </p:nvSpPr>
          <p:spPr>
            <a:xfrm>
              <a:off x="1627832" y="2462082"/>
              <a:ext cx="4505573" cy="1159292"/>
            </a:xfrm>
            <a:prstGeom prst="rect">
              <a:avLst/>
            </a:prstGeom>
          </p:spPr>
          <p:txBody>
            <a:bodyPr wrap="square" lIns="0" tIns="0" rIns="0" bIns="0" anchor="ctr">
              <a:spAutoFit/>
            </a:bodyPr>
            <a:lstStyle/>
            <a:p>
              <a:pPr indent="-284400" defTabSz="946071">
                <a:spcBef>
                  <a:spcPts val="1052"/>
                </a:spcBef>
                <a:defRPr/>
              </a:pPr>
              <a:r>
                <a:rPr lang="en-GB" sz="1900" b="1" kern="0" dirty="0">
                  <a:solidFill>
                    <a:srgbClr val="7F7F7F"/>
                  </a:solidFill>
                  <a:latin typeface="Open Sans" panose="020B0606030504020204" pitchFamily="34" charset="0"/>
                  <a:ea typeface="Open Sans" panose="020B0606030504020204" pitchFamily="34" charset="0"/>
                  <a:cs typeface="Open Sans" panose="020B0606030504020204" pitchFamily="34" charset="0"/>
                </a:rPr>
                <a:t>Air quality improvement </a:t>
              </a:r>
            </a:p>
            <a:p>
              <a:pPr marL="540000" indent="-284400" defTabSz="946071">
                <a:spcBef>
                  <a:spcPts val="1052"/>
                </a:spcBef>
                <a:buFont typeface="Arial" panose="020B0604020202020204" pitchFamily="34" charset="0"/>
                <a:buChar char="•"/>
                <a:defRPr/>
              </a:pPr>
              <a:r>
                <a:rPr lang="en-GB" sz="1900" kern="0" dirty="0">
                  <a:solidFill>
                    <a:srgbClr val="7F7F7F"/>
                  </a:solidFill>
                  <a:latin typeface="Open Sans" panose="020B0606030504020204" pitchFamily="34" charset="0"/>
                  <a:ea typeface="Open Sans" panose="020B0606030504020204" pitchFamily="34" charset="0"/>
                  <a:cs typeface="Open Sans" panose="020B0606030504020204" pitchFamily="34" charset="0"/>
                </a:rPr>
                <a:t>Annual Limit Value (VLA)</a:t>
              </a:r>
            </a:p>
            <a:p>
              <a:pPr marL="540000" indent="-284400" defTabSz="946071">
                <a:spcBef>
                  <a:spcPts val="1052"/>
                </a:spcBef>
                <a:buFont typeface="Arial" panose="020B0604020202020204" pitchFamily="34" charset="0"/>
                <a:buChar char="•"/>
                <a:defRPr/>
              </a:pPr>
              <a:r>
                <a:rPr lang="en-GB" sz="1900" kern="0" dirty="0">
                  <a:solidFill>
                    <a:srgbClr val="7F7F7F"/>
                  </a:solidFill>
                  <a:latin typeface="Open Sans" panose="020B0606030504020204" pitchFamily="34" charset="0"/>
                  <a:ea typeface="Open Sans" panose="020B0606030504020204" pitchFamily="34" charset="0"/>
                  <a:cs typeface="Open Sans" panose="020B0606030504020204" pitchFamily="34" charset="0"/>
                </a:rPr>
                <a:t>Hourly Limit Value (VLH)</a:t>
              </a:r>
            </a:p>
          </p:txBody>
        </p:sp>
      </p:grpSp>
    </p:spTree>
    <p:extLst>
      <p:ext uri="{BB962C8B-B14F-4D97-AF65-F5344CB8AC3E}">
        <p14:creationId xmlns:p14="http://schemas.microsoft.com/office/powerpoint/2010/main" val="4175258429"/>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0F6C2-6EE5-4489-A720-450640F27109}"/>
              </a:ext>
            </a:extLst>
          </p:cNvPr>
          <p:cNvSpPr>
            <a:spLocks noGrp="1"/>
          </p:cNvSpPr>
          <p:nvPr>
            <p:ph type="title"/>
          </p:nvPr>
        </p:nvSpPr>
        <p:spPr/>
        <p:txBody>
          <a:bodyPr/>
          <a:lstStyle/>
          <a:p>
            <a:r>
              <a:rPr lang="en-GB" dirty="0"/>
              <a:t>Annual Mean Value</a:t>
            </a:r>
          </a:p>
        </p:txBody>
      </p:sp>
      <p:sp>
        <p:nvSpPr>
          <p:cNvPr id="9" name="TextBox 8">
            <a:extLst>
              <a:ext uri="{FF2B5EF4-FFF2-40B4-BE49-F238E27FC236}">
                <a16:creationId xmlns:a16="http://schemas.microsoft.com/office/drawing/2014/main" id="{971C4AD2-74CE-4C98-AFE9-C9F6AAC31555}"/>
              </a:ext>
            </a:extLst>
          </p:cNvPr>
          <p:cNvSpPr txBox="1"/>
          <p:nvPr/>
        </p:nvSpPr>
        <p:spPr>
          <a:xfrm>
            <a:off x="644561" y="1649196"/>
            <a:ext cx="12132000" cy="462829"/>
          </a:xfrm>
          <a:prstGeom prst="rect">
            <a:avLst/>
          </a:prstGeom>
          <a:noFill/>
        </p:spPr>
        <p:txBody>
          <a:bodyPr vert="horz" wrap="square" lIns="0" tIns="0" rIns="0" bIns="0" rtlCol="0">
            <a:noAutofit/>
          </a:bodyPr>
          <a:lstStyle/>
          <a:p>
            <a:pPr hangingPunct="0">
              <a:spcBef>
                <a:spcPts val="600"/>
              </a:spcBef>
              <a:buSzPct val="100000"/>
            </a:pPr>
            <a:endParaRPr lang="en-GB" sz="1200" dirty="0">
              <a:latin typeface="Verdana" panose="020B0604030504040204" pitchFamily="34" charset="0"/>
            </a:endParaRPr>
          </a:p>
        </p:txBody>
      </p:sp>
      <p:sp>
        <p:nvSpPr>
          <p:cNvPr id="16" name="TextBox 15">
            <a:extLst>
              <a:ext uri="{FF2B5EF4-FFF2-40B4-BE49-F238E27FC236}">
                <a16:creationId xmlns:a16="http://schemas.microsoft.com/office/drawing/2014/main" id="{ED5485ED-A6A2-455D-90E5-2FF98DA438D1}"/>
              </a:ext>
            </a:extLst>
          </p:cNvPr>
          <p:cNvSpPr txBox="1"/>
          <p:nvPr/>
        </p:nvSpPr>
        <p:spPr>
          <a:xfrm>
            <a:off x="2959622" y="2478943"/>
            <a:ext cx="7501550" cy="276999"/>
          </a:xfrm>
          <a:prstGeom prst="rect">
            <a:avLst/>
          </a:prstGeom>
          <a:noFill/>
        </p:spPr>
        <p:txBody>
          <a:bodyPr wrap="square" rtlCol="0">
            <a:spAutoFit/>
          </a:bodyPr>
          <a:lstStyle/>
          <a:p>
            <a:pPr algn="ctr"/>
            <a:r>
              <a:rPr lang="en-GB" sz="1200" b="1"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Evolución</a:t>
            </a:r>
            <a:r>
              <a:rPr lang="en-GB" sz="12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GB" sz="1200" b="1"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valores</a:t>
            </a:r>
            <a:r>
              <a:rPr lang="en-GB" sz="12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GB" sz="1200" b="1"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medios</a:t>
            </a:r>
            <a:r>
              <a:rPr lang="en-GB" sz="12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GB" sz="1200" b="1"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anuales</a:t>
            </a:r>
            <a:r>
              <a:rPr lang="en-GB" sz="12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GB" sz="1200" b="1" dirty="0">
                <a:latin typeface="Open Sans" panose="020B0606030504020204" pitchFamily="34" charset="0"/>
                <a:ea typeface="Open Sans" panose="020B0606030504020204" pitchFamily="34" charset="0"/>
                <a:cs typeface="Open Sans" panose="020B0606030504020204" pitchFamily="34" charset="0"/>
              </a:rPr>
              <a:t>NO₂</a:t>
            </a:r>
            <a:r>
              <a:rPr lang="en-GB" sz="12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(2022 vs 2018)</a:t>
            </a:r>
          </a:p>
        </p:txBody>
      </p:sp>
      <p:graphicFrame>
        <p:nvGraphicFramePr>
          <p:cNvPr id="7" name="Gráfico 9">
            <a:extLst>
              <a:ext uri="{FF2B5EF4-FFF2-40B4-BE49-F238E27FC236}">
                <a16:creationId xmlns:a16="http://schemas.microsoft.com/office/drawing/2014/main" id="{408F1D6F-17FC-484E-8DD7-E61E92BE8962}"/>
              </a:ext>
            </a:extLst>
          </p:cNvPr>
          <p:cNvGraphicFramePr/>
          <p:nvPr>
            <p:extLst>
              <p:ext uri="{D42A27DB-BD31-4B8C-83A1-F6EECF244321}">
                <p14:modId xmlns:p14="http://schemas.microsoft.com/office/powerpoint/2010/main" val="3556212466"/>
              </p:ext>
            </p:extLst>
          </p:nvPr>
        </p:nvGraphicFramePr>
        <p:xfrm>
          <a:off x="644561" y="2478943"/>
          <a:ext cx="12131670" cy="457669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A56AFFD8-B401-4B6C-A6BB-3431A5D2D30C}"/>
              </a:ext>
            </a:extLst>
          </p:cNvPr>
          <p:cNvSpPr txBox="1"/>
          <p:nvPr/>
        </p:nvSpPr>
        <p:spPr>
          <a:xfrm>
            <a:off x="2959622" y="2132441"/>
            <a:ext cx="7501550" cy="276999"/>
          </a:xfrm>
          <a:prstGeom prst="rect">
            <a:avLst/>
          </a:prstGeom>
          <a:noFill/>
        </p:spPr>
        <p:txBody>
          <a:bodyPr wrap="square" rtlCol="0">
            <a:spAutoFit/>
          </a:bodyPr>
          <a:lstStyle/>
          <a:p>
            <a:pPr algn="ctr"/>
            <a:r>
              <a:rPr lang="en-GB" sz="12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Evolution of the </a:t>
            </a:r>
            <a:r>
              <a:rPr lang="en-GB" sz="1200" b="1" dirty="0">
                <a:latin typeface="Open Sans" panose="020B0606030504020204" pitchFamily="34" charset="0"/>
                <a:ea typeface="Open Sans" panose="020B0606030504020204" pitchFamily="34" charset="0"/>
                <a:cs typeface="Open Sans" panose="020B0606030504020204" pitchFamily="34" charset="0"/>
              </a:rPr>
              <a:t>NO₂ </a:t>
            </a:r>
            <a:r>
              <a:rPr lang="en-GB" sz="12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Annual Mean Values (2022 vs 2018)</a:t>
            </a:r>
          </a:p>
        </p:txBody>
      </p:sp>
      <p:sp>
        <p:nvSpPr>
          <p:cNvPr id="6" name="Text Placeholder 2">
            <a:extLst>
              <a:ext uri="{FF2B5EF4-FFF2-40B4-BE49-F238E27FC236}">
                <a16:creationId xmlns:a16="http://schemas.microsoft.com/office/drawing/2014/main" id="{C89DABE8-E061-B206-B6BF-1088762E4BB0}"/>
              </a:ext>
            </a:extLst>
          </p:cNvPr>
          <p:cNvSpPr>
            <a:spLocks noGrp="1"/>
          </p:cNvSpPr>
          <p:nvPr>
            <p:ph type="body" sz="quarter" idx="14"/>
          </p:nvPr>
        </p:nvSpPr>
        <p:spPr>
          <a:xfrm>
            <a:off x="644562" y="523688"/>
            <a:ext cx="12131669" cy="368282"/>
          </a:xfrm>
        </p:spPr>
        <p:txBody>
          <a:bodyPr/>
          <a:lstStyle/>
          <a:p>
            <a:r>
              <a:rPr lang="en-GB" dirty="0"/>
              <a:t>03. Air quality improvement in the city</a:t>
            </a:r>
          </a:p>
        </p:txBody>
      </p:sp>
    </p:spTree>
    <p:extLst>
      <p:ext uri="{BB962C8B-B14F-4D97-AF65-F5344CB8AC3E}">
        <p14:creationId xmlns:p14="http://schemas.microsoft.com/office/powerpoint/2010/main" val="2375134673"/>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0F6C2-6EE5-4489-A720-450640F27109}"/>
              </a:ext>
            </a:extLst>
          </p:cNvPr>
          <p:cNvSpPr>
            <a:spLocks noGrp="1"/>
          </p:cNvSpPr>
          <p:nvPr>
            <p:ph type="title"/>
          </p:nvPr>
        </p:nvSpPr>
        <p:spPr/>
        <p:txBody>
          <a:bodyPr/>
          <a:lstStyle/>
          <a:p>
            <a:r>
              <a:rPr lang="en-GB"/>
              <a:t>Annual Mean Values</a:t>
            </a:r>
          </a:p>
        </p:txBody>
      </p:sp>
      <p:sp>
        <p:nvSpPr>
          <p:cNvPr id="9" name="TextBox 8">
            <a:extLst>
              <a:ext uri="{FF2B5EF4-FFF2-40B4-BE49-F238E27FC236}">
                <a16:creationId xmlns:a16="http://schemas.microsoft.com/office/drawing/2014/main" id="{971C4AD2-74CE-4C98-AFE9-C9F6AAC31555}"/>
              </a:ext>
            </a:extLst>
          </p:cNvPr>
          <p:cNvSpPr txBox="1"/>
          <p:nvPr/>
        </p:nvSpPr>
        <p:spPr>
          <a:xfrm>
            <a:off x="644561" y="1649196"/>
            <a:ext cx="12132000" cy="462829"/>
          </a:xfrm>
          <a:prstGeom prst="rect">
            <a:avLst/>
          </a:prstGeom>
          <a:noFill/>
        </p:spPr>
        <p:txBody>
          <a:bodyPr vert="horz" wrap="square" lIns="0" tIns="0" rIns="0" bIns="0" rtlCol="0">
            <a:noAutofit/>
          </a:bodyPr>
          <a:lstStyle/>
          <a:p>
            <a:pPr marL="184150" indent="-184150" hangingPunct="0">
              <a:spcBef>
                <a:spcPts val="600"/>
              </a:spcBef>
              <a:buSzPct val="100000"/>
              <a:buFont typeface="(normal text)"/>
              <a:buChar char="•"/>
            </a:pPr>
            <a:endParaRPr lang="en-GB" sz="1200">
              <a:latin typeface="Verdana" panose="020B0604030504040204" pitchFamily="34" charset="0"/>
            </a:endParaRPr>
          </a:p>
        </p:txBody>
      </p:sp>
      <p:graphicFrame>
        <p:nvGraphicFramePr>
          <p:cNvPr id="7" name="Table 6">
            <a:extLst>
              <a:ext uri="{FF2B5EF4-FFF2-40B4-BE49-F238E27FC236}">
                <a16:creationId xmlns:a16="http://schemas.microsoft.com/office/drawing/2014/main" id="{41B9663D-63C2-4790-BB35-7C073BD4D44E}"/>
              </a:ext>
            </a:extLst>
          </p:cNvPr>
          <p:cNvGraphicFramePr>
            <a:graphicFrameLocks noGrp="1"/>
          </p:cNvGraphicFramePr>
          <p:nvPr>
            <p:extLst>
              <p:ext uri="{D42A27DB-BD31-4B8C-83A1-F6EECF244321}">
                <p14:modId xmlns:p14="http://schemas.microsoft.com/office/powerpoint/2010/main" val="3359651977"/>
              </p:ext>
            </p:extLst>
          </p:nvPr>
        </p:nvGraphicFramePr>
        <p:xfrm>
          <a:off x="663213" y="1638300"/>
          <a:ext cx="5458187" cy="5105394"/>
        </p:xfrm>
        <a:graphic>
          <a:graphicData uri="http://schemas.openxmlformats.org/drawingml/2006/table">
            <a:tbl>
              <a:tblPr/>
              <a:tblGrid>
                <a:gridCol w="1250198">
                  <a:extLst>
                    <a:ext uri="{9D8B030D-6E8A-4147-A177-3AD203B41FA5}">
                      <a16:colId xmlns:a16="http://schemas.microsoft.com/office/drawing/2014/main" val="94007969"/>
                    </a:ext>
                  </a:extLst>
                </a:gridCol>
                <a:gridCol w="1472795">
                  <a:extLst>
                    <a:ext uri="{9D8B030D-6E8A-4147-A177-3AD203B41FA5}">
                      <a16:colId xmlns:a16="http://schemas.microsoft.com/office/drawing/2014/main" val="2908446854"/>
                    </a:ext>
                  </a:extLst>
                </a:gridCol>
                <a:gridCol w="841598">
                  <a:extLst>
                    <a:ext uri="{9D8B030D-6E8A-4147-A177-3AD203B41FA5}">
                      <a16:colId xmlns:a16="http://schemas.microsoft.com/office/drawing/2014/main" val="3509531228"/>
                    </a:ext>
                  </a:extLst>
                </a:gridCol>
                <a:gridCol w="841598">
                  <a:extLst>
                    <a:ext uri="{9D8B030D-6E8A-4147-A177-3AD203B41FA5}">
                      <a16:colId xmlns:a16="http://schemas.microsoft.com/office/drawing/2014/main" val="2987622812"/>
                    </a:ext>
                  </a:extLst>
                </a:gridCol>
                <a:gridCol w="508438">
                  <a:extLst>
                    <a:ext uri="{9D8B030D-6E8A-4147-A177-3AD203B41FA5}">
                      <a16:colId xmlns:a16="http://schemas.microsoft.com/office/drawing/2014/main" val="493845367"/>
                    </a:ext>
                  </a:extLst>
                </a:gridCol>
                <a:gridCol w="543560">
                  <a:extLst>
                    <a:ext uri="{9D8B030D-6E8A-4147-A177-3AD203B41FA5}">
                      <a16:colId xmlns:a16="http://schemas.microsoft.com/office/drawing/2014/main" val="2292402904"/>
                    </a:ext>
                  </a:extLst>
                </a:gridCol>
              </a:tblGrid>
              <a:tr h="414981">
                <a:tc>
                  <a:txBody>
                    <a:bodyPr/>
                    <a:lstStyle/>
                    <a:p>
                      <a:pPr algn="ctr" fontAlgn="ctr"/>
                      <a:r>
                        <a:rPr lang="en-GB" sz="1050" b="1" i="0" u="none" strike="noStrike" noProof="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ZONE</a:t>
                      </a:r>
                    </a:p>
                  </a:txBody>
                  <a:tcPr marL="3208" marR="3208" marT="3208"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04040"/>
                    </a:solidFill>
                  </a:tcPr>
                </a:tc>
                <a:tc>
                  <a:txBody>
                    <a:bodyPr/>
                    <a:lstStyle/>
                    <a:p>
                      <a:pPr algn="l" fontAlgn="ctr"/>
                      <a:r>
                        <a:rPr lang="en-GB" sz="1050" b="1" i="0" u="none" strike="noStrike" noProof="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STATIONS</a:t>
                      </a:r>
                    </a:p>
                  </a:txBody>
                  <a:tcPr marL="48116" marR="3208" marT="320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04040"/>
                    </a:solidFill>
                  </a:tcPr>
                </a:tc>
                <a:tc>
                  <a:txBody>
                    <a:bodyPr/>
                    <a:lstStyle/>
                    <a:p>
                      <a:pPr algn="ctr" fontAlgn="ctr"/>
                      <a:r>
                        <a:rPr lang="en-GB" sz="1050" b="1" i="0" u="none" strike="noStrike" noProof="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2018</a:t>
                      </a:r>
                    </a:p>
                  </a:txBody>
                  <a:tcPr marL="3208" marR="3208" marT="320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04040"/>
                    </a:solidFill>
                  </a:tcPr>
                </a:tc>
                <a:tc>
                  <a:txBody>
                    <a:bodyPr/>
                    <a:lstStyle/>
                    <a:p>
                      <a:pPr algn="ctr" fontAlgn="ctr"/>
                      <a:r>
                        <a:rPr lang="en-GB" sz="1050" b="1" i="0" u="none" strike="noStrike" noProof="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2022</a:t>
                      </a:r>
                    </a:p>
                  </a:txBody>
                  <a:tcPr marL="3208" marR="3208" marT="320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04040"/>
                    </a:solidFill>
                  </a:tcPr>
                </a:tc>
                <a:tc gridSpan="2">
                  <a:txBody>
                    <a:bodyPr/>
                    <a:lstStyle/>
                    <a:p>
                      <a:pPr algn="ctr" fontAlgn="ctr"/>
                      <a:r>
                        <a:rPr lang="en-GB" sz="1050" b="1" i="0" u="none" strike="noStrike" noProof="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EVOLUTION 2022 vs 2018</a:t>
                      </a:r>
                    </a:p>
                  </a:txBody>
                  <a:tcPr marL="3208" marR="3208" marT="3208"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04040"/>
                    </a:solidFill>
                  </a:tcPr>
                </a:tc>
                <a:tc hMerge="1">
                  <a:txBody>
                    <a:bodyPr/>
                    <a:lstStyle/>
                    <a:p>
                      <a:endParaRPr lang="es-ES"/>
                    </a:p>
                  </a:txBody>
                  <a:tcPr/>
                </a:tc>
                <a:extLst>
                  <a:ext uri="{0D108BD9-81ED-4DB2-BD59-A6C34878D82A}">
                    <a16:rowId xmlns:a16="http://schemas.microsoft.com/office/drawing/2014/main" val="3122700457"/>
                  </a:ext>
                </a:extLst>
              </a:tr>
              <a:tr h="356286">
                <a:tc rowSpan="10">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Zona 01</a:t>
                      </a:r>
                      <a:b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b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a:t>
                      </a:r>
                      <a:r>
                        <a:rPr lang="en-GB" sz="1050" b="1" i="0" u="none" strike="noStrike" noProof="0">
                          <a:effectLst/>
                          <a:latin typeface="Open Sans" panose="020B0606030504020204" pitchFamily="34" charset="0"/>
                          <a:ea typeface="Open Sans" panose="020B0606030504020204" pitchFamily="34" charset="0"/>
                          <a:cs typeface="Open Sans" panose="020B0606030504020204" pitchFamily="34" charset="0"/>
                        </a:rPr>
                        <a:t>Inside M-30</a:t>
                      </a: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12700" cap="flat" cmpd="sng" algn="ctr">
                      <a:solidFill>
                        <a:srgbClr val="000000"/>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Barrio del Pilar </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39</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28</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110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28,21%</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4758423"/>
                  </a:ext>
                </a:extLst>
              </a:tr>
              <a:tr h="356286">
                <a:tc vMerge="1">
                  <a:txBody>
                    <a:bodyPr/>
                    <a:lstStyle/>
                    <a:p>
                      <a:endParaRPr lang="es-ES"/>
                    </a:p>
                  </a:txBody>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Castellana</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39</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26</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110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30,77%</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2548739"/>
                  </a:ext>
                </a:extLst>
              </a:tr>
              <a:tr h="356286">
                <a:tc vMerge="1">
                  <a:txBody>
                    <a:bodyPr/>
                    <a:lstStyle/>
                    <a:p>
                      <a:endParaRPr lang="es-ES"/>
                    </a:p>
                  </a:txBody>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Cuatro Caminos</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1" i="0" u="none" strike="noStrike" noProof="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42</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29</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110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28,57%</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0380575"/>
                  </a:ext>
                </a:extLst>
              </a:tr>
              <a:tr h="356286">
                <a:tc vMerge="1">
                  <a:txBody>
                    <a:bodyPr/>
                    <a:lstStyle/>
                    <a:p>
                      <a:endParaRPr lang="es-ES"/>
                    </a:p>
                  </a:txBody>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Escuelas Aguirre</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1" i="0" u="none" strike="noStrike" noProof="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55</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34</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110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38,18%</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5439916"/>
                  </a:ext>
                </a:extLst>
              </a:tr>
              <a:tr h="356286">
                <a:tc vMerge="1">
                  <a:txBody>
                    <a:bodyPr/>
                    <a:lstStyle/>
                    <a:p>
                      <a:endParaRPr lang="es-ES"/>
                    </a:p>
                  </a:txBody>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Méndez Álvaro</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35</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29</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110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17,14%</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4830462"/>
                  </a:ext>
                </a:extLst>
              </a:tr>
              <a:tr h="356286">
                <a:tc vMerge="1">
                  <a:txBody>
                    <a:bodyPr/>
                    <a:lstStyle/>
                    <a:p>
                      <a:endParaRPr lang="es-ES"/>
                    </a:p>
                  </a:txBody>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Plaza de Castilla </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40</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32</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110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17,50%</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0991402"/>
                  </a:ext>
                </a:extLst>
              </a:tr>
              <a:tr h="356286">
                <a:tc vMerge="1">
                  <a:txBody>
                    <a:bodyPr/>
                    <a:lstStyle/>
                    <a:p>
                      <a:endParaRPr lang="es-ES"/>
                    </a:p>
                  </a:txBody>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Plaza de España</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1" i="0" u="none" strike="noStrike" noProof="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43</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24</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110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41,86%</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8241431"/>
                  </a:ext>
                </a:extLst>
              </a:tr>
              <a:tr h="356286">
                <a:tc vMerge="1">
                  <a:txBody>
                    <a:bodyPr/>
                    <a:lstStyle/>
                    <a:p>
                      <a:endParaRPr lang="es-ES"/>
                    </a:p>
                  </a:txBody>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Plaza del Carmen</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1" i="0" u="none" strike="noStrike" noProof="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45</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31</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110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31,11%</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7801584"/>
                  </a:ext>
                </a:extLst>
              </a:tr>
              <a:tr h="356286">
                <a:tc vMerge="1">
                  <a:txBody>
                    <a:bodyPr/>
                    <a:lstStyle/>
                    <a:p>
                      <a:endParaRPr lang="es-ES"/>
                    </a:p>
                  </a:txBody>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Ramón y Cajal</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1" i="0" u="none" strike="noStrike" noProof="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43</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30</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110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27,91%</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7419128"/>
                  </a:ext>
                </a:extLst>
              </a:tr>
              <a:tr h="356286">
                <a:tc vMerge="1">
                  <a:txBody>
                    <a:bodyPr/>
                    <a:lstStyle/>
                    <a:p>
                      <a:endParaRPr lang="es-ES"/>
                    </a:p>
                  </a:txBody>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Retiro</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29</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22</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110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24,14%</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0336898"/>
                  </a:ext>
                </a:extLst>
              </a:tr>
              <a:tr h="414981">
                <a:tc rowSpan="3">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Zona 02 </a:t>
                      </a:r>
                      <a:b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b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a:t>
                      </a:r>
                      <a:r>
                        <a:rPr lang="en-GB" sz="1050" b="1" i="0" u="none" strike="noStrike" noProof="0">
                          <a:effectLst/>
                          <a:latin typeface="Open Sans" panose="020B0606030504020204" pitchFamily="34" charset="0"/>
                          <a:ea typeface="Open Sans" panose="020B0606030504020204" pitchFamily="34" charset="0"/>
                          <a:cs typeface="Open Sans" panose="020B0606030504020204" pitchFamily="34" charset="0"/>
                        </a:rPr>
                        <a:t>Southeast</a:t>
                      </a: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12700" cap="flat" cmpd="sng" algn="ctr">
                      <a:solidFill>
                        <a:srgbClr val="000000"/>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Ensanche de Vallecas</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37</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29</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110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21,62%</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8841831"/>
                  </a:ext>
                </a:extLst>
              </a:tr>
              <a:tr h="356286">
                <a:tc vMerge="1">
                  <a:txBody>
                    <a:bodyPr/>
                    <a:lstStyle/>
                    <a:p>
                      <a:endParaRPr lang="es-ES"/>
                    </a:p>
                  </a:txBody>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Moratalaz</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39</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28</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GB" sz="110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25,64%</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004774"/>
                  </a:ext>
                </a:extLst>
              </a:tr>
              <a:tr h="356286">
                <a:tc vMerge="1">
                  <a:txBody>
                    <a:bodyPr/>
                    <a:lstStyle/>
                    <a:p>
                      <a:endParaRPr lang="es-ES"/>
                    </a:p>
                  </a:txBody>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Vallecas</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37</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30</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1100" b="1" i="0" u="none" strike="noStrike" kern="1200" noProof="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16,22%</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3970845"/>
                  </a:ext>
                </a:extLst>
              </a:tr>
            </a:tbl>
          </a:graphicData>
        </a:graphic>
      </p:graphicFrame>
      <p:graphicFrame>
        <p:nvGraphicFramePr>
          <p:cNvPr id="8" name="Table 7">
            <a:extLst>
              <a:ext uri="{FF2B5EF4-FFF2-40B4-BE49-F238E27FC236}">
                <a16:creationId xmlns:a16="http://schemas.microsoft.com/office/drawing/2014/main" id="{1FB110CA-5FC9-481E-AE62-211DE897FF09}"/>
              </a:ext>
            </a:extLst>
          </p:cNvPr>
          <p:cNvGraphicFramePr>
            <a:graphicFrameLocks noGrp="1"/>
          </p:cNvGraphicFramePr>
          <p:nvPr>
            <p:extLst>
              <p:ext uri="{D42A27DB-BD31-4B8C-83A1-F6EECF244321}">
                <p14:modId xmlns:p14="http://schemas.microsoft.com/office/powerpoint/2010/main" val="2988573355"/>
              </p:ext>
            </p:extLst>
          </p:nvPr>
        </p:nvGraphicFramePr>
        <p:xfrm>
          <a:off x="7318046" y="1638300"/>
          <a:ext cx="5458186" cy="5105404"/>
        </p:xfrm>
        <a:graphic>
          <a:graphicData uri="http://schemas.openxmlformats.org/drawingml/2006/table">
            <a:tbl>
              <a:tblPr/>
              <a:tblGrid>
                <a:gridCol w="1250198">
                  <a:extLst>
                    <a:ext uri="{9D8B030D-6E8A-4147-A177-3AD203B41FA5}">
                      <a16:colId xmlns:a16="http://schemas.microsoft.com/office/drawing/2014/main" val="408873811"/>
                    </a:ext>
                  </a:extLst>
                </a:gridCol>
                <a:gridCol w="1472794">
                  <a:extLst>
                    <a:ext uri="{9D8B030D-6E8A-4147-A177-3AD203B41FA5}">
                      <a16:colId xmlns:a16="http://schemas.microsoft.com/office/drawing/2014/main" val="3761670610"/>
                    </a:ext>
                  </a:extLst>
                </a:gridCol>
                <a:gridCol w="841598">
                  <a:extLst>
                    <a:ext uri="{9D8B030D-6E8A-4147-A177-3AD203B41FA5}">
                      <a16:colId xmlns:a16="http://schemas.microsoft.com/office/drawing/2014/main" val="3453950999"/>
                    </a:ext>
                  </a:extLst>
                </a:gridCol>
                <a:gridCol w="841598">
                  <a:extLst>
                    <a:ext uri="{9D8B030D-6E8A-4147-A177-3AD203B41FA5}">
                      <a16:colId xmlns:a16="http://schemas.microsoft.com/office/drawing/2014/main" val="3137684323"/>
                    </a:ext>
                  </a:extLst>
                </a:gridCol>
                <a:gridCol w="396646">
                  <a:extLst>
                    <a:ext uri="{9D8B030D-6E8A-4147-A177-3AD203B41FA5}">
                      <a16:colId xmlns:a16="http://schemas.microsoft.com/office/drawing/2014/main" val="1619735918"/>
                    </a:ext>
                  </a:extLst>
                </a:gridCol>
                <a:gridCol w="655352">
                  <a:extLst>
                    <a:ext uri="{9D8B030D-6E8A-4147-A177-3AD203B41FA5}">
                      <a16:colId xmlns:a16="http://schemas.microsoft.com/office/drawing/2014/main" val="2448775380"/>
                    </a:ext>
                  </a:extLst>
                </a:gridCol>
              </a:tblGrid>
              <a:tr h="436699">
                <a:tc>
                  <a:txBody>
                    <a:bodyPr/>
                    <a:lstStyle/>
                    <a:p>
                      <a:pPr algn="ctr" fontAlgn="ctr"/>
                      <a:r>
                        <a:rPr lang="en-GB" sz="1050" b="1" i="0" u="none" strike="noStrike" noProof="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ZONE</a:t>
                      </a:r>
                    </a:p>
                  </a:txBody>
                  <a:tcPr marL="3208" marR="3208" marT="3208" marB="0" anchor="ctr">
                    <a:lnL w="12700" cap="flat" cmpd="sng" algn="ctr">
                      <a:solidFill>
                        <a:srgbClr val="000000"/>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04040"/>
                    </a:solidFill>
                  </a:tcPr>
                </a:tc>
                <a:tc>
                  <a:txBody>
                    <a:bodyPr/>
                    <a:lstStyle/>
                    <a:p>
                      <a:pPr algn="l" fontAlgn="ctr"/>
                      <a:r>
                        <a:rPr lang="en-GB" sz="1050" b="1" i="0" u="none" strike="noStrike" noProof="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STATION</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04040"/>
                    </a:solidFill>
                  </a:tcPr>
                </a:tc>
                <a:tc>
                  <a:txBody>
                    <a:bodyPr/>
                    <a:lstStyle/>
                    <a:p>
                      <a:pPr algn="ctr" fontAlgn="ctr"/>
                      <a:r>
                        <a:rPr lang="en-GB" sz="1050" b="1" i="0" u="none" strike="noStrike" noProof="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2018</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04040"/>
                    </a:solidFill>
                  </a:tcPr>
                </a:tc>
                <a:tc>
                  <a:txBody>
                    <a:bodyPr/>
                    <a:lstStyle/>
                    <a:p>
                      <a:pPr algn="ctr" fontAlgn="ctr"/>
                      <a:r>
                        <a:rPr lang="en-GB" sz="1050" b="1" i="0" u="none" strike="noStrike" noProof="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2022</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04040"/>
                    </a:solidFill>
                  </a:tcPr>
                </a:tc>
                <a:tc gridSpan="2">
                  <a:txBody>
                    <a:bodyPr/>
                    <a:lstStyle/>
                    <a:p>
                      <a:pPr algn="ctr" fontAlgn="ctr"/>
                      <a:r>
                        <a:rPr lang="en-GB" sz="1050" b="1" i="0" u="none" strike="noStrike" noProof="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EVOLUTION </a:t>
                      </a:r>
                      <a:br>
                        <a:rPr lang="en-GB" sz="1050" b="1" i="0" u="none" strike="noStrike" noProof="0">
                          <a:solidFill>
                            <a:srgbClr val="FFFFFF"/>
                          </a:solidFill>
                          <a:effectLst/>
                          <a:latin typeface="Open Sans" panose="020B0606030504020204" pitchFamily="34" charset="0"/>
                          <a:ea typeface="Open Sans" panose="020B0606030504020204" pitchFamily="34" charset="0"/>
                          <a:cs typeface="Open Sans" panose="020B0606030504020204" pitchFamily="34" charset="0"/>
                        </a:rPr>
                      </a:br>
                      <a:r>
                        <a:rPr lang="en-GB" sz="1050" b="1" i="0" u="none" strike="noStrike" noProof="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2022 vs 2018</a:t>
                      </a:r>
                    </a:p>
                  </a:txBody>
                  <a:tcPr marL="3208" marR="3208" marT="320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04040"/>
                    </a:solidFill>
                  </a:tcPr>
                </a:tc>
                <a:tc hMerge="1">
                  <a:txBody>
                    <a:bodyPr/>
                    <a:lstStyle/>
                    <a:p>
                      <a:endParaRPr lang="es-ES"/>
                    </a:p>
                  </a:txBody>
                  <a:tcPr/>
                </a:tc>
                <a:extLst>
                  <a:ext uri="{0D108BD9-81ED-4DB2-BD59-A6C34878D82A}">
                    <a16:rowId xmlns:a16="http://schemas.microsoft.com/office/drawing/2014/main" val="1362596479"/>
                  </a:ext>
                </a:extLst>
              </a:tr>
              <a:tr h="393823">
                <a:tc rowSpan="6">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Zona 03</a:t>
                      </a:r>
                      <a:b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b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a:t>
                      </a:r>
                      <a:r>
                        <a:rPr lang="en-GB" sz="1050" b="1" i="0" u="none" strike="noStrike" noProof="0">
                          <a:effectLst/>
                          <a:latin typeface="Open Sans" panose="020B0606030504020204" pitchFamily="34" charset="0"/>
                          <a:ea typeface="Open Sans" panose="020B0606030504020204" pitchFamily="34" charset="0"/>
                          <a:cs typeface="Open Sans" panose="020B0606030504020204" pitchFamily="34" charset="0"/>
                        </a:rPr>
                        <a:t>Northeast</a:t>
                      </a: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12700" cap="flat" cmpd="sng" algn="ctr">
                      <a:solidFill>
                        <a:srgbClr val="000000"/>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1050" b="0" i="0" u="none" strike="noStrike" noProof="0" dirty="0">
                          <a:effectLst/>
                          <a:latin typeface="Open Sans" panose="020B0606030504020204" pitchFamily="34" charset="0"/>
                          <a:ea typeface="Open Sans" panose="020B0606030504020204" pitchFamily="34" charset="0"/>
                          <a:cs typeface="Open Sans" panose="020B0606030504020204" pitchFamily="34" charset="0"/>
                        </a:rPr>
                        <a:t>Arturo Soria</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37</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29</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18,92%</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6673739"/>
                  </a:ext>
                </a:extLst>
              </a:tr>
              <a:tr h="393823">
                <a:tc vMerge="1">
                  <a:txBody>
                    <a:bodyPr/>
                    <a:lstStyle/>
                    <a:p>
                      <a:endParaRPr lang="es-ES"/>
                    </a:p>
                  </a:txBody>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Barajas Pueblo</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36</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30</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16,67%</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12548612"/>
                  </a:ext>
                </a:extLst>
              </a:tr>
              <a:tr h="393823">
                <a:tc vMerge="1">
                  <a:txBody>
                    <a:bodyPr/>
                    <a:lstStyle/>
                    <a:p>
                      <a:endParaRPr lang="es-ES"/>
                    </a:p>
                  </a:txBody>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Juan Carlos I</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25</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21</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16,00%</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9317098"/>
                  </a:ext>
                </a:extLst>
              </a:tr>
              <a:tr h="393823">
                <a:tc vMerge="1">
                  <a:txBody>
                    <a:bodyPr/>
                    <a:lstStyle/>
                    <a:p>
                      <a:endParaRPr lang="es-ES"/>
                    </a:p>
                  </a:txBody>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Sanchinarro</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31</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25</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16,13%</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5832454"/>
                  </a:ext>
                </a:extLst>
              </a:tr>
              <a:tr h="393823">
                <a:tc vMerge="1">
                  <a:txBody>
                    <a:bodyPr/>
                    <a:lstStyle/>
                    <a:p>
                      <a:endParaRPr lang="es-ES"/>
                    </a:p>
                  </a:txBody>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Tres Olivos</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28</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26</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7,14%</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4430106"/>
                  </a:ext>
                </a:extLst>
              </a:tr>
              <a:tr h="393823">
                <a:tc vMerge="1">
                  <a:txBody>
                    <a:bodyPr/>
                    <a:lstStyle/>
                    <a:p>
                      <a:endParaRPr lang="es-ES"/>
                    </a:p>
                  </a:txBody>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Urb. Embajada</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050" b="1" i="0" u="none" strike="noStrike" noProof="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41</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31</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05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24,39%</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851326"/>
                  </a:ext>
                </a:extLst>
              </a:tr>
              <a:tr h="393823">
                <a:tc rowSpan="2">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Zona 04</a:t>
                      </a:r>
                      <a:b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b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a:t>
                      </a:r>
                      <a:r>
                        <a:rPr lang="en-GB" sz="1050" b="1" i="0" u="none" strike="noStrike" noProof="0">
                          <a:effectLst/>
                          <a:latin typeface="Open Sans" panose="020B0606030504020204" pitchFamily="34" charset="0"/>
                          <a:ea typeface="Open Sans" panose="020B0606030504020204" pitchFamily="34" charset="0"/>
                          <a:cs typeface="Open Sans" panose="020B0606030504020204" pitchFamily="34" charset="0"/>
                        </a:rPr>
                        <a:t>Northwest</a:t>
                      </a: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12700" cap="flat" cmpd="sng" algn="ctr">
                      <a:solidFill>
                        <a:srgbClr val="000000"/>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Casa de Campo</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20</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17</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15,00%</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6325914"/>
                  </a:ext>
                </a:extLst>
              </a:tr>
              <a:tr h="393823">
                <a:tc vMerge="1">
                  <a:txBody>
                    <a:bodyPr/>
                    <a:lstStyle/>
                    <a:p>
                      <a:endParaRPr lang="es-ES"/>
                    </a:p>
                  </a:txBody>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El Pardo</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15</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14</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05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6,67%</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5509515"/>
                  </a:ext>
                </a:extLst>
              </a:tr>
              <a:tr h="393823">
                <a:tc rowSpan="3">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Zona 05 </a:t>
                      </a:r>
                      <a:b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b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a:t>
                      </a:r>
                      <a:r>
                        <a:rPr lang="en-GB" sz="1050" b="1" i="0" u="none" strike="noStrike" noProof="0">
                          <a:effectLst/>
                          <a:latin typeface="Open Sans" panose="020B0606030504020204" pitchFamily="34" charset="0"/>
                          <a:ea typeface="Open Sans" panose="020B0606030504020204" pitchFamily="34" charset="0"/>
                          <a:cs typeface="Open Sans" panose="020B0606030504020204" pitchFamily="34" charset="0"/>
                        </a:rPr>
                        <a:t>Southwest</a:t>
                      </a: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12700" cap="flat" cmpd="sng" algn="ctr">
                      <a:solidFill>
                        <a:srgbClr val="000000"/>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Farolillo</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34</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28</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17,65%</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233658"/>
                  </a:ext>
                </a:extLst>
              </a:tr>
              <a:tr h="393823">
                <a:tc vMerge="1">
                  <a:txBody>
                    <a:bodyPr/>
                    <a:lstStyle/>
                    <a:p>
                      <a:endParaRPr lang="es-ES"/>
                    </a:p>
                  </a:txBody>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Plaza Elíptica</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1" i="0" u="none" strike="noStrike" noProof="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53</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40</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5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24,96%</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4020833"/>
                  </a:ext>
                </a:extLst>
              </a:tr>
              <a:tr h="393823">
                <a:tc vMerge="1">
                  <a:txBody>
                    <a:bodyPr/>
                    <a:lstStyle/>
                    <a:p>
                      <a:endParaRPr lang="es-ES"/>
                    </a:p>
                  </a:txBody>
                  <a:tcPr/>
                </a:tc>
                <a:tc>
                  <a:txBody>
                    <a:bodyPr/>
                    <a:lstStyle/>
                    <a:p>
                      <a:pPr algn="l"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Villaverde</a:t>
                      </a:r>
                    </a:p>
                  </a:txBody>
                  <a:tcPr marL="48116" marR="3208" marT="3208" marB="0" anchor="ctr">
                    <a:lnL w="12700" cap="flat" cmpd="sng" algn="ctr">
                      <a:solidFill>
                        <a:srgbClr val="595959"/>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37</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050" b="0" i="0" u="none" strike="noStrike" noProof="0">
                          <a:effectLst/>
                          <a:latin typeface="Open Sans" panose="020B0606030504020204" pitchFamily="34" charset="0"/>
                          <a:ea typeface="Open Sans" panose="020B0606030504020204" pitchFamily="34" charset="0"/>
                          <a:cs typeface="Open Sans" panose="020B0606030504020204" pitchFamily="34" charset="0"/>
                        </a:rPr>
                        <a:t>35</a:t>
                      </a:r>
                    </a:p>
                  </a:txBody>
                  <a:tcPr marL="3208" marR="3208" marT="32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800" b="0" i="0" u="none" strike="noStrike" noProof="0">
                          <a:solidFill>
                            <a:srgbClr val="70AD47"/>
                          </a:solidFill>
                          <a:effectLst/>
                          <a:latin typeface="Open Sans" panose="020B0606030504020204" pitchFamily="34" charset="0"/>
                          <a:ea typeface="Open Sans" panose="020B0606030504020204" pitchFamily="34" charset="0"/>
                          <a:cs typeface="Open Sans" panose="020B0606030504020204" pitchFamily="34" charset="0"/>
                        </a:rPr>
                        <a:t>↓</a:t>
                      </a:r>
                    </a:p>
                  </a:txBody>
                  <a:tcPr marL="3208" marR="3208" marT="3208" marB="0" anchor="ctr">
                    <a:lnL w="635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050" b="1" i="0" u="none" strike="noStrike" kern="1200" noProof="0">
                          <a:solidFill>
                            <a:schemeClr val="tx1"/>
                          </a:solidFill>
                          <a:effectLst/>
                          <a:latin typeface="Open Sans" panose="020B0606030504020204" pitchFamily="34" charset="0"/>
                          <a:ea typeface="Open Sans" panose="020B0606030504020204" pitchFamily="34" charset="0"/>
                          <a:cs typeface="Open Sans" panose="020B0606030504020204" pitchFamily="34" charset="0"/>
                        </a:rPr>
                        <a:t>5,41%</a:t>
                      </a:r>
                    </a:p>
                  </a:txBody>
                  <a:tcPr marL="7620" marR="7620" marT="762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6490902"/>
                  </a:ext>
                </a:extLst>
              </a:tr>
              <a:tr h="336652">
                <a:tc gridSpan="2">
                  <a:txBody>
                    <a:bodyPr/>
                    <a:lstStyle/>
                    <a:p>
                      <a:pPr algn="ctr" fontAlgn="ctr"/>
                      <a:r>
                        <a:rPr lang="en-GB" sz="1050" b="1" i="0" u="none" strike="noStrike" noProof="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Nº STATIONS &gt; 40 µg/m³</a:t>
                      </a:r>
                    </a:p>
                  </a:txBody>
                  <a:tcPr marL="3208" marR="3208" marT="3208"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hMerge="1">
                  <a:txBody>
                    <a:bodyPr/>
                    <a:lstStyle/>
                    <a:p>
                      <a:endParaRPr lang="es-ES"/>
                    </a:p>
                  </a:txBody>
                  <a:tcPr/>
                </a:tc>
                <a:tc>
                  <a:txBody>
                    <a:bodyPr/>
                    <a:lstStyle/>
                    <a:p>
                      <a:pPr algn="ctr" fontAlgn="ctr"/>
                      <a:r>
                        <a:rPr lang="en-GB" sz="1050" b="1" i="0" u="none" strike="noStrike" noProof="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7</a:t>
                      </a:r>
                    </a:p>
                  </a:txBody>
                  <a:tcPr marL="3208" marR="3208" marT="320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ctr" fontAlgn="ctr"/>
                      <a:r>
                        <a:rPr lang="en-GB" sz="1050" b="1" i="0" u="none" strike="noStrike" noProof="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0</a:t>
                      </a:r>
                    </a:p>
                  </a:txBody>
                  <a:tcPr marL="3208" marR="3208" marT="320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gridSpan="2">
                  <a:txBody>
                    <a:bodyPr/>
                    <a:lstStyle/>
                    <a:p>
                      <a:pPr algn="ctr" fontAlgn="ctr"/>
                      <a:r>
                        <a:rPr lang="en-GB" sz="1050" b="1" i="0" u="none" strike="noStrike" noProof="0" dirty="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 </a:t>
                      </a:r>
                    </a:p>
                  </a:txBody>
                  <a:tcPr marL="3208" marR="3208" marT="3208"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hMerge="1">
                  <a:txBody>
                    <a:bodyPr/>
                    <a:lstStyle/>
                    <a:p>
                      <a:endParaRPr lang="es-ES"/>
                    </a:p>
                  </a:txBody>
                  <a:tcPr/>
                </a:tc>
                <a:extLst>
                  <a:ext uri="{0D108BD9-81ED-4DB2-BD59-A6C34878D82A}">
                    <a16:rowId xmlns:a16="http://schemas.microsoft.com/office/drawing/2014/main" val="1677092440"/>
                  </a:ext>
                </a:extLst>
              </a:tr>
            </a:tbl>
          </a:graphicData>
        </a:graphic>
      </p:graphicFrame>
      <p:sp>
        <p:nvSpPr>
          <p:cNvPr id="6" name="Text Placeholder 2">
            <a:extLst>
              <a:ext uri="{FF2B5EF4-FFF2-40B4-BE49-F238E27FC236}">
                <a16:creationId xmlns:a16="http://schemas.microsoft.com/office/drawing/2014/main" id="{3B72700E-5CEC-430B-FEF9-F2041DDB793E}"/>
              </a:ext>
            </a:extLst>
          </p:cNvPr>
          <p:cNvSpPr>
            <a:spLocks noGrp="1"/>
          </p:cNvSpPr>
          <p:nvPr>
            <p:ph type="body" sz="quarter" idx="14"/>
          </p:nvPr>
        </p:nvSpPr>
        <p:spPr>
          <a:xfrm>
            <a:off x="644562" y="523688"/>
            <a:ext cx="12131669" cy="368282"/>
          </a:xfrm>
        </p:spPr>
        <p:txBody>
          <a:bodyPr/>
          <a:lstStyle/>
          <a:p>
            <a:r>
              <a:rPr lang="en-GB"/>
              <a:t>03. Air quality improvement in the city</a:t>
            </a:r>
          </a:p>
        </p:txBody>
      </p:sp>
    </p:spTree>
    <p:extLst>
      <p:ext uri="{BB962C8B-B14F-4D97-AF65-F5344CB8AC3E}">
        <p14:creationId xmlns:p14="http://schemas.microsoft.com/office/powerpoint/2010/main" val="1929724594"/>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10;&#10;Description automatically generated with low confidence">
            <a:extLst>
              <a:ext uri="{FF2B5EF4-FFF2-40B4-BE49-F238E27FC236}">
                <a16:creationId xmlns:a16="http://schemas.microsoft.com/office/drawing/2014/main" id="{0AD13EEC-1B48-46FC-8FA3-6B85FBCA17AC}"/>
              </a:ext>
            </a:extLst>
          </p:cNvPr>
          <p:cNvPicPr>
            <a:picLocks noChangeAspect="1"/>
          </p:cNvPicPr>
          <p:nvPr/>
        </p:nvPicPr>
        <p:blipFill>
          <a:blip r:embed="rId3"/>
          <a:stretch>
            <a:fillRect/>
          </a:stretch>
        </p:blipFill>
        <p:spPr>
          <a:xfrm>
            <a:off x="5750718" y="2810668"/>
            <a:ext cx="1938338" cy="1938338"/>
          </a:xfrm>
          <a:prstGeom prst="rect">
            <a:avLst/>
          </a:prstGeom>
        </p:spPr>
      </p:pic>
    </p:spTree>
    <p:extLst>
      <p:ext uri="{BB962C8B-B14F-4D97-AF65-F5344CB8AC3E}">
        <p14:creationId xmlns:p14="http://schemas.microsoft.com/office/powerpoint/2010/main" val="367119252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39E82459-C98B-4A75-BA11-EC76704D03CF}"/>
              </a:ext>
            </a:extLst>
          </p:cNvPr>
          <p:cNvSpPr/>
          <p:nvPr/>
        </p:nvSpPr>
        <p:spPr>
          <a:xfrm>
            <a:off x="0" y="5230367"/>
            <a:ext cx="13439775" cy="2341157"/>
          </a:xfrm>
          <a:prstGeom prst="rect">
            <a:avLst/>
          </a:prstGeom>
          <a:solidFill>
            <a:schemeClr val="bg1">
              <a:lumMod val="95000"/>
            </a:schemeClr>
          </a:solidFill>
        </p:spPr>
        <p:txBody>
          <a:bodyPr wrap="square" rtlCol="0" anchor="ctr">
            <a:noAutofit/>
          </a:bodyPr>
          <a:lstStyle/>
          <a:p>
            <a:pPr algn="ctr"/>
            <a:endParaRPr lang="en-GB" sz="100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55" name="Title 1">
            <a:extLst>
              <a:ext uri="{FF2B5EF4-FFF2-40B4-BE49-F238E27FC236}">
                <a16:creationId xmlns:a16="http://schemas.microsoft.com/office/drawing/2014/main" id="{72457EA3-63D1-4FE7-B061-F850839916C5}"/>
              </a:ext>
            </a:extLst>
          </p:cNvPr>
          <p:cNvSpPr>
            <a:spLocks noGrp="1"/>
          </p:cNvSpPr>
          <p:nvPr>
            <p:ph type="title"/>
          </p:nvPr>
        </p:nvSpPr>
        <p:spPr>
          <a:xfrm>
            <a:off x="644562" y="930106"/>
            <a:ext cx="12132000" cy="462829"/>
          </a:xfrm>
        </p:spPr>
        <p:txBody>
          <a:bodyPr anchor="ctr"/>
          <a:lstStyle/>
          <a:p>
            <a:r>
              <a:rPr lang="en-GB"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rPr>
              <a:t>Madrid 360 Environmental Sustainability Strategy </a:t>
            </a:r>
          </a:p>
        </p:txBody>
      </p:sp>
      <p:sp>
        <p:nvSpPr>
          <p:cNvPr id="3" name="Text Placeholder 2">
            <a:extLst>
              <a:ext uri="{FF2B5EF4-FFF2-40B4-BE49-F238E27FC236}">
                <a16:creationId xmlns:a16="http://schemas.microsoft.com/office/drawing/2014/main" id="{CA2B26DF-4666-4980-9C4B-EBD12A092AE2}"/>
              </a:ext>
            </a:extLst>
          </p:cNvPr>
          <p:cNvSpPr>
            <a:spLocks noGrp="1"/>
          </p:cNvSpPr>
          <p:nvPr>
            <p:ph type="body" sz="quarter" idx="14"/>
          </p:nvPr>
        </p:nvSpPr>
        <p:spPr/>
        <p:txBody>
          <a:bodyPr/>
          <a:lstStyle/>
          <a:p>
            <a:r>
              <a:rPr lang="en-GB" sz="2200" dirty="0">
                <a:latin typeface="Open Sans Extrabold" panose="020B0906030804020204" pitchFamily="34" charset="0"/>
                <a:ea typeface="Open Sans Extrabold" panose="020B0906030804020204" pitchFamily="34" charset="0"/>
                <a:cs typeface="Open Sans Extrabold" panose="020B0906030804020204" pitchFamily="34" charset="0"/>
              </a:rPr>
              <a:t>01. Introduction &amp; context</a:t>
            </a:r>
          </a:p>
        </p:txBody>
      </p:sp>
      <p:sp>
        <p:nvSpPr>
          <p:cNvPr id="47" name="TextBox 46">
            <a:extLst>
              <a:ext uri="{FF2B5EF4-FFF2-40B4-BE49-F238E27FC236}">
                <a16:creationId xmlns:a16="http://schemas.microsoft.com/office/drawing/2014/main" id="{E42389B6-5B86-45D3-A35A-8433D9B4EE67}"/>
              </a:ext>
            </a:extLst>
          </p:cNvPr>
          <p:cNvSpPr txBox="1"/>
          <p:nvPr/>
        </p:nvSpPr>
        <p:spPr>
          <a:xfrm>
            <a:off x="644562" y="1650236"/>
            <a:ext cx="12131668" cy="565091"/>
          </a:xfrm>
          <a:prstGeom prst="rect">
            <a:avLst/>
          </a:prstGeom>
          <a:noFill/>
        </p:spPr>
        <p:txBody>
          <a:bodyPr wrap="square" lIns="0">
            <a:spAutoFit/>
          </a:bodyPr>
          <a:lstStyle/>
          <a:p>
            <a:pPr algn="justLow">
              <a:lnSpc>
                <a:spcPts val="1900"/>
              </a:lnSpc>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In </a:t>
            </a:r>
            <a:r>
              <a:rPr lang="en-GB" sz="1400" b="1" dirty="0">
                <a:latin typeface="Open Sans" panose="020B0606030504020204" pitchFamily="34" charset="0"/>
                <a:ea typeface="Open Sans" panose="020B0606030504020204" pitchFamily="34" charset="0"/>
                <a:cs typeface="Open Sans" panose="020B0606030504020204" pitchFamily="34" charset="0"/>
              </a:rPr>
              <a:t>2019</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Madrid City Council designed and launched the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Madrid 360 Environmental Sustainability Strategy.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An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alive strategy,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that has evolved to account for new demands from its citizens and that as of today in encompasses more than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200 initiatives</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a:t>
            </a:r>
            <a:endParaRPr lang="en-GB" sz="1400" dirty="0">
              <a:highlight>
                <a:srgbClr val="FFFF00"/>
              </a:highlight>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1" name="Picture 10" descr="Logo&#10;&#10;Description automatically generated with low confidence">
            <a:extLst>
              <a:ext uri="{FF2B5EF4-FFF2-40B4-BE49-F238E27FC236}">
                <a16:creationId xmlns:a16="http://schemas.microsoft.com/office/drawing/2014/main" id="{2CE2AA3C-093A-4478-AE9C-816F1E48B989}"/>
              </a:ext>
            </a:extLst>
          </p:cNvPr>
          <p:cNvPicPr>
            <a:picLocks noChangeAspect="1"/>
          </p:cNvPicPr>
          <p:nvPr/>
        </p:nvPicPr>
        <p:blipFill>
          <a:blip r:embed="rId3"/>
          <a:stretch>
            <a:fillRect/>
          </a:stretch>
        </p:blipFill>
        <p:spPr>
          <a:xfrm>
            <a:off x="644562" y="2656880"/>
            <a:ext cx="2318852" cy="2318852"/>
          </a:xfrm>
          <a:prstGeom prst="rect">
            <a:avLst/>
          </a:prstGeom>
        </p:spPr>
      </p:pic>
      <p:grpSp>
        <p:nvGrpSpPr>
          <p:cNvPr id="22" name="Group 21">
            <a:extLst>
              <a:ext uri="{FF2B5EF4-FFF2-40B4-BE49-F238E27FC236}">
                <a16:creationId xmlns:a16="http://schemas.microsoft.com/office/drawing/2014/main" id="{F48E2CFC-403D-4784-B8D7-01CC36C8E771}"/>
              </a:ext>
            </a:extLst>
          </p:cNvPr>
          <p:cNvGrpSpPr/>
          <p:nvPr/>
        </p:nvGrpSpPr>
        <p:grpSpPr>
          <a:xfrm>
            <a:off x="3410930" y="2857972"/>
            <a:ext cx="9142685" cy="264624"/>
            <a:chOff x="1448087" y="3526793"/>
            <a:chExt cx="9142685" cy="264624"/>
          </a:xfrm>
        </p:grpSpPr>
        <p:grpSp>
          <p:nvGrpSpPr>
            <p:cNvPr id="23" name="Group 22">
              <a:extLst>
                <a:ext uri="{FF2B5EF4-FFF2-40B4-BE49-F238E27FC236}">
                  <a16:creationId xmlns:a16="http://schemas.microsoft.com/office/drawing/2014/main" id="{9378C780-D51B-4891-BBA8-B20D9CCE147F}"/>
                </a:ext>
              </a:extLst>
            </p:cNvPr>
            <p:cNvGrpSpPr/>
            <p:nvPr/>
          </p:nvGrpSpPr>
          <p:grpSpPr>
            <a:xfrm>
              <a:off x="1448087" y="3537316"/>
              <a:ext cx="239119" cy="243579"/>
              <a:chOff x="1032357" y="3601797"/>
              <a:chExt cx="211528" cy="210480"/>
            </a:xfrm>
          </p:grpSpPr>
          <p:sp>
            <p:nvSpPr>
              <p:cNvPr id="25" name="Shape 196">
                <a:extLst>
                  <a:ext uri="{FF2B5EF4-FFF2-40B4-BE49-F238E27FC236}">
                    <a16:creationId xmlns:a16="http://schemas.microsoft.com/office/drawing/2014/main" id="{3120F9B0-9659-4400-BFFB-8349E0BCD9A6}"/>
                  </a:ext>
                </a:extLst>
              </p:cNvPr>
              <p:cNvSpPr/>
              <p:nvPr/>
            </p:nvSpPr>
            <p:spPr>
              <a:xfrm>
                <a:off x="1032357" y="3601797"/>
                <a:ext cx="160620" cy="161789"/>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a:ln>
                    <a:noFill/>
                  </a:ln>
                  <a:solidFill>
                    <a:srgbClr val="FFFFFF"/>
                  </a:solidFill>
                  <a:effectLst/>
                  <a:uLnTx/>
                  <a:uFillTx/>
                  <a:latin typeface="Verdana"/>
                  <a:ea typeface="+mj-ea"/>
                  <a:cs typeface="+mj-cs"/>
                  <a:sym typeface="Helvetica Neue UltraLight"/>
                </a:endParaRPr>
              </a:p>
            </p:txBody>
          </p:sp>
          <p:sp>
            <p:nvSpPr>
              <p:cNvPr id="26" name="Shape 196">
                <a:extLst>
                  <a:ext uri="{FF2B5EF4-FFF2-40B4-BE49-F238E27FC236}">
                    <a16:creationId xmlns:a16="http://schemas.microsoft.com/office/drawing/2014/main" id="{3A996A20-2E85-40FB-BF29-9E0D2A65F0E9}"/>
                  </a:ext>
                </a:extLst>
              </p:cNvPr>
              <p:cNvSpPr/>
              <p:nvPr/>
            </p:nvSpPr>
            <p:spPr>
              <a:xfrm>
                <a:off x="1083265" y="3650488"/>
                <a:ext cx="160620" cy="161789"/>
              </a:xfrm>
              <a:prstGeom prst="rect">
                <a:avLst/>
              </a:prstGeom>
              <a:solidFill>
                <a:srgbClr val="00B0D1"/>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a:ln>
                    <a:noFill/>
                  </a:ln>
                  <a:solidFill>
                    <a:srgbClr val="FFFFFF"/>
                  </a:solidFill>
                  <a:effectLst/>
                  <a:uLnTx/>
                  <a:uFillTx/>
                  <a:latin typeface="Verdana"/>
                  <a:ea typeface="+mj-ea"/>
                  <a:cs typeface="+mj-cs"/>
                  <a:sym typeface="Helvetica Neue UltraLight"/>
                </a:endParaRPr>
              </a:p>
            </p:txBody>
          </p:sp>
        </p:grpSp>
        <p:sp>
          <p:nvSpPr>
            <p:cNvPr id="24" name="Title 1">
              <a:extLst>
                <a:ext uri="{FF2B5EF4-FFF2-40B4-BE49-F238E27FC236}">
                  <a16:creationId xmlns:a16="http://schemas.microsoft.com/office/drawing/2014/main" id="{A6D7BFA8-887F-4D35-BE17-B8E4AAF84694}"/>
                </a:ext>
              </a:extLst>
            </p:cNvPr>
            <p:cNvSpPr txBox="1">
              <a:spLocks/>
            </p:cNvSpPr>
            <p:nvPr/>
          </p:nvSpPr>
          <p:spPr bwMode="gray">
            <a:xfrm>
              <a:off x="1920358" y="3526793"/>
              <a:ext cx="8670414" cy="264624"/>
            </a:xfrm>
            <a:prstGeom prst="rect">
              <a:avLst/>
            </a:prstGeom>
          </p:spPr>
          <p:txBody>
            <a:bodyPr vert="horz" wrap="square" lIns="0" tIns="0" rIns="0" bIns="0" rtlCol="0" anchor="ctr" anchorCtr="0">
              <a:spAutoFit/>
            </a:bodyPr>
            <a:lstStyle>
              <a:lvl1pPr algn="l" defTabSz="990571" rtl="0" eaLnBrk="1" latinLnBrk="0" hangingPunct="1">
                <a:spcBef>
                  <a:spcPct val="0"/>
                </a:spcBef>
                <a:buNone/>
                <a:defRPr lang="es-ES_tradnl" sz="20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nSpc>
                  <a:spcPts val="2200"/>
                </a:lnSpc>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In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2019,</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the </a:t>
              </a:r>
              <a:r>
                <a:rPr lang="en-GB" sz="14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rPr>
                <a:t>Madrid 360 Environmental Sustainability Strategy is designed and launched</a:t>
              </a:r>
              <a:endParaRPr lang="en-GB" sz="1400" b="1" dirty="0"/>
            </a:p>
          </p:txBody>
        </p:sp>
      </p:grpSp>
      <p:grpSp>
        <p:nvGrpSpPr>
          <p:cNvPr id="27" name="Group 26">
            <a:extLst>
              <a:ext uri="{FF2B5EF4-FFF2-40B4-BE49-F238E27FC236}">
                <a16:creationId xmlns:a16="http://schemas.microsoft.com/office/drawing/2014/main" id="{F04E1848-EF72-4FA0-81FB-8D8961F2A68C}"/>
              </a:ext>
            </a:extLst>
          </p:cNvPr>
          <p:cNvGrpSpPr/>
          <p:nvPr/>
        </p:nvGrpSpPr>
        <p:grpSpPr>
          <a:xfrm>
            <a:off x="3410930" y="3639856"/>
            <a:ext cx="9344703" cy="264624"/>
            <a:chOff x="1448087" y="3970820"/>
            <a:chExt cx="9344703" cy="264624"/>
          </a:xfrm>
        </p:grpSpPr>
        <p:grpSp>
          <p:nvGrpSpPr>
            <p:cNvPr id="28" name="Group 27">
              <a:extLst>
                <a:ext uri="{FF2B5EF4-FFF2-40B4-BE49-F238E27FC236}">
                  <a16:creationId xmlns:a16="http://schemas.microsoft.com/office/drawing/2014/main" id="{7EEAB1E6-CE6B-479E-B25F-08CD40F964FD}"/>
                </a:ext>
              </a:extLst>
            </p:cNvPr>
            <p:cNvGrpSpPr/>
            <p:nvPr/>
          </p:nvGrpSpPr>
          <p:grpSpPr>
            <a:xfrm>
              <a:off x="1448087" y="3981343"/>
              <a:ext cx="239119" cy="243579"/>
              <a:chOff x="4495439" y="3601797"/>
              <a:chExt cx="211528" cy="210480"/>
            </a:xfrm>
          </p:grpSpPr>
          <p:sp>
            <p:nvSpPr>
              <p:cNvPr id="30" name="Shape 196">
                <a:extLst>
                  <a:ext uri="{FF2B5EF4-FFF2-40B4-BE49-F238E27FC236}">
                    <a16:creationId xmlns:a16="http://schemas.microsoft.com/office/drawing/2014/main" id="{495229DA-32B1-455A-B08B-C2FF087795C6}"/>
                  </a:ext>
                </a:extLst>
              </p:cNvPr>
              <p:cNvSpPr/>
              <p:nvPr/>
            </p:nvSpPr>
            <p:spPr>
              <a:xfrm>
                <a:off x="4495439" y="3601797"/>
                <a:ext cx="160620" cy="161789"/>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a:ln>
                    <a:noFill/>
                  </a:ln>
                  <a:solidFill>
                    <a:srgbClr val="FFFFFF"/>
                  </a:solidFill>
                  <a:effectLst/>
                  <a:uLnTx/>
                  <a:uFillTx/>
                  <a:latin typeface="Verdana"/>
                  <a:ea typeface="+mj-ea"/>
                  <a:cs typeface="+mj-cs"/>
                  <a:sym typeface="Helvetica Neue UltraLight"/>
                </a:endParaRPr>
              </a:p>
            </p:txBody>
          </p:sp>
          <p:sp>
            <p:nvSpPr>
              <p:cNvPr id="31" name="Shape 196">
                <a:extLst>
                  <a:ext uri="{FF2B5EF4-FFF2-40B4-BE49-F238E27FC236}">
                    <a16:creationId xmlns:a16="http://schemas.microsoft.com/office/drawing/2014/main" id="{BD7E4B39-600B-4EA0-8147-42018B7EB024}"/>
                  </a:ext>
                </a:extLst>
              </p:cNvPr>
              <p:cNvSpPr/>
              <p:nvPr/>
            </p:nvSpPr>
            <p:spPr>
              <a:xfrm>
                <a:off x="4546347" y="3650488"/>
                <a:ext cx="160620" cy="161789"/>
              </a:xfrm>
              <a:prstGeom prst="rect">
                <a:avLst/>
              </a:prstGeom>
              <a:solidFill>
                <a:srgbClr val="00B0D1"/>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a:ln>
                    <a:noFill/>
                  </a:ln>
                  <a:solidFill>
                    <a:srgbClr val="FFFFFF"/>
                  </a:solidFill>
                  <a:effectLst/>
                  <a:uLnTx/>
                  <a:uFillTx/>
                  <a:latin typeface="Verdana"/>
                  <a:ea typeface="+mj-ea"/>
                  <a:cs typeface="+mj-cs"/>
                  <a:sym typeface="Helvetica Neue UltraLight"/>
                </a:endParaRPr>
              </a:p>
            </p:txBody>
          </p:sp>
        </p:grpSp>
        <p:sp>
          <p:nvSpPr>
            <p:cNvPr id="29" name="Title 1">
              <a:extLst>
                <a:ext uri="{FF2B5EF4-FFF2-40B4-BE49-F238E27FC236}">
                  <a16:creationId xmlns:a16="http://schemas.microsoft.com/office/drawing/2014/main" id="{E0891C7A-117B-4038-9954-86AC2CDB004B}"/>
                </a:ext>
              </a:extLst>
            </p:cNvPr>
            <p:cNvSpPr txBox="1">
              <a:spLocks/>
            </p:cNvSpPr>
            <p:nvPr/>
          </p:nvSpPr>
          <p:spPr bwMode="gray">
            <a:xfrm>
              <a:off x="1920358" y="3970820"/>
              <a:ext cx="8872432" cy="264624"/>
            </a:xfrm>
            <a:prstGeom prst="rect">
              <a:avLst/>
            </a:prstGeom>
          </p:spPr>
          <p:txBody>
            <a:bodyPr vert="horz" wrap="square" lIns="0" tIns="0" rIns="0" bIns="0" rtlCol="0" anchor="ctr" anchorCtr="0">
              <a:spAutoFit/>
            </a:bodyPr>
            <a:lstStyle>
              <a:lvl1pPr algn="l" defTabSz="990571" rtl="0" eaLnBrk="1" latinLnBrk="0" hangingPunct="1">
                <a:spcBef>
                  <a:spcPct val="0"/>
                </a:spcBef>
                <a:buNone/>
                <a:defRPr lang="es-ES_tradnl" sz="20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nSpc>
                  <a:spcPts val="2200"/>
                </a:lnSpc>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Madrid 360 is an alive strategy, that encompasses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more than 200 initiatives</a:t>
              </a:r>
              <a:endParaRPr lang="en-GB" sz="1400" b="1" dirty="0"/>
            </a:p>
          </p:txBody>
        </p:sp>
      </p:grpSp>
      <p:grpSp>
        <p:nvGrpSpPr>
          <p:cNvPr id="49" name="Group 48">
            <a:extLst>
              <a:ext uri="{FF2B5EF4-FFF2-40B4-BE49-F238E27FC236}">
                <a16:creationId xmlns:a16="http://schemas.microsoft.com/office/drawing/2014/main" id="{2507362B-F84E-48E2-9938-DFC84317B16F}"/>
              </a:ext>
            </a:extLst>
          </p:cNvPr>
          <p:cNvGrpSpPr/>
          <p:nvPr/>
        </p:nvGrpSpPr>
        <p:grpSpPr>
          <a:xfrm>
            <a:off x="3410930" y="4425073"/>
            <a:ext cx="9344703" cy="257956"/>
            <a:chOff x="1448087" y="3974154"/>
            <a:chExt cx="9344703" cy="257956"/>
          </a:xfrm>
        </p:grpSpPr>
        <p:grpSp>
          <p:nvGrpSpPr>
            <p:cNvPr id="50" name="Group 49">
              <a:extLst>
                <a:ext uri="{FF2B5EF4-FFF2-40B4-BE49-F238E27FC236}">
                  <a16:creationId xmlns:a16="http://schemas.microsoft.com/office/drawing/2014/main" id="{C1A67B28-68EB-4172-9A4D-14163852019A}"/>
                </a:ext>
              </a:extLst>
            </p:cNvPr>
            <p:cNvGrpSpPr/>
            <p:nvPr/>
          </p:nvGrpSpPr>
          <p:grpSpPr>
            <a:xfrm>
              <a:off x="1448087" y="3981343"/>
              <a:ext cx="239119" cy="243579"/>
              <a:chOff x="4495439" y="3601797"/>
              <a:chExt cx="211528" cy="210480"/>
            </a:xfrm>
          </p:grpSpPr>
          <p:sp>
            <p:nvSpPr>
              <p:cNvPr id="52" name="Shape 196">
                <a:extLst>
                  <a:ext uri="{FF2B5EF4-FFF2-40B4-BE49-F238E27FC236}">
                    <a16:creationId xmlns:a16="http://schemas.microsoft.com/office/drawing/2014/main" id="{8E6B4B05-5DBC-4D21-BA6F-3E618DD8B255}"/>
                  </a:ext>
                </a:extLst>
              </p:cNvPr>
              <p:cNvSpPr/>
              <p:nvPr/>
            </p:nvSpPr>
            <p:spPr>
              <a:xfrm>
                <a:off x="4495439" y="3601797"/>
                <a:ext cx="160620" cy="161789"/>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a:ln>
                    <a:noFill/>
                  </a:ln>
                  <a:solidFill>
                    <a:srgbClr val="FFFFFF"/>
                  </a:solidFill>
                  <a:effectLst/>
                  <a:uLnTx/>
                  <a:uFillTx/>
                  <a:latin typeface="Verdana"/>
                  <a:ea typeface="+mj-ea"/>
                  <a:cs typeface="+mj-cs"/>
                  <a:sym typeface="Helvetica Neue UltraLight"/>
                </a:endParaRPr>
              </a:p>
            </p:txBody>
          </p:sp>
          <p:sp>
            <p:nvSpPr>
              <p:cNvPr id="53" name="Shape 196">
                <a:extLst>
                  <a:ext uri="{FF2B5EF4-FFF2-40B4-BE49-F238E27FC236}">
                    <a16:creationId xmlns:a16="http://schemas.microsoft.com/office/drawing/2014/main" id="{E39FD1CD-4F20-45EB-BD61-5941EF9EEA02}"/>
                  </a:ext>
                </a:extLst>
              </p:cNvPr>
              <p:cNvSpPr/>
              <p:nvPr/>
            </p:nvSpPr>
            <p:spPr>
              <a:xfrm>
                <a:off x="4546347" y="3650488"/>
                <a:ext cx="160620" cy="161789"/>
              </a:xfrm>
              <a:prstGeom prst="rect">
                <a:avLst/>
              </a:prstGeom>
              <a:solidFill>
                <a:srgbClr val="00B0D1"/>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a:ln>
                    <a:noFill/>
                  </a:ln>
                  <a:solidFill>
                    <a:srgbClr val="FFFFFF"/>
                  </a:solidFill>
                  <a:effectLst/>
                  <a:uLnTx/>
                  <a:uFillTx/>
                  <a:latin typeface="Verdana"/>
                  <a:ea typeface="+mj-ea"/>
                  <a:cs typeface="+mj-cs"/>
                  <a:sym typeface="Helvetica Neue UltraLight"/>
                </a:endParaRPr>
              </a:p>
            </p:txBody>
          </p:sp>
        </p:grpSp>
        <p:sp>
          <p:nvSpPr>
            <p:cNvPr id="51" name="Title 1">
              <a:extLst>
                <a:ext uri="{FF2B5EF4-FFF2-40B4-BE49-F238E27FC236}">
                  <a16:creationId xmlns:a16="http://schemas.microsoft.com/office/drawing/2014/main" id="{799E3F1C-49ED-42E5-A9CE-9EA5D087BA26}"/>
                </a:ext>
              </a:extLst>
            </p:cNvPr>
            <p:cNvSpPr txBox="1">
              <a:spLocks/>
            </p:cNvSpPr>
            <p:nvPr/>
          </p:nvSpPr>
          <p:spPr bwMode="gray">
            <a:xfrm>
              <a:off x="1920358" y="3974154"/>
              <a:ext cx="8872432" cy="257956"/>
            </a:xfrm>
            <a:prstGeom prst="rect">
              <a:avLst/>
            </a:prstGeom>
          </p:spPr>
          <p:txBody>
            <a:bodyPr vert="horz" wrap="square" lIns="0" tIns="0" rIns="0" bIns="0" rtlCol="0" anchor="ctr" anchorCtr="0">
              <a:spAutoFit/>
            </a:bodyPr>
            <a:lstStyle>
              <a:lvl1pPr algn="l" defTabSz="990571" rtl="0" eaLnBrk="1" latinLnBrk="0" hangingPunct="1">
                <a:spcBef>
                  <a:spcPct val="0"/>
                </a:spcBef>
                <a:buNone/>
                <a:defRPr lang="es-ES_tradnl" sz="20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nSpc>
                  <a:spcPts val="2200"/>
                </a:lnSpc>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The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Strategy has evolved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to account for the new demands from its citizens</a:t>
              </a:r>
            </a:p>
          </p:txBody>
        </p:sp>
      </p:grpSp>
      <p:grpSp>
        <p:nvGrpSpPr>
          <p:cNvPr id="10" name="Group 9">
            <a:extLst>
              <a:ext uri="{FF2B5EF4-FFF2-40B4-BE49-F238E27FC236}">
                <a16:creationId xmlns:a16="http://schemas.microsoft.com/office/drawing/2014/main" id="{6E312917-7198-45AF-90DB-1431CFF2D9BB}"/>
              </a:ext>
            </a:extLst>
          </p:cNvPr>
          <p:cNvGrpSpPr/>
          <p:nvPr/>
        </p:nvGrpSpPr>
        <p:grpSpPr>
          <a:xfrm>
            <a:off x="4917915" y="5962855"/>
            <a:ext cx="3672627" cy="1184940"/>
            <a:chOff x="4878512" y="5962855"/>
            <a:chExt cx="3672627" cy="1184940"/>
          </a:xfrm>
        </p:grpSpPr>
        <p:sp>
          <p:nvSpPr>
            <p:cNvPr id="44" name="TextBox 43">
              <a:extLst>
                <a:ext uri="{FF2B5EF4-FFF2-40B4-BE49-F238E27FC236}">
                  <a16:creationId xmlns:a16="http://schemas.microsoft.com/office/drawing/2014/main" id="{CE882519-CCA2-41C3-98DF-0D4802840B37}"/>
                </a:ext>
              </a:extLst>
            </p:cNvPr>
            <p:cNvSpPr txBox="1"/>
            <p:nvPr/>
          </p:nvSpPr>
          <p:spPr>
            <a:xfrm>
              <a:off x="5851139" y="5962855"/>
              <a:ext cx="2700000" cy="1184940"/>
            </a:xfrm>
            <a:prstGeom prst="rect">
              <a:avLst/>
            </a:prstGeom>
            <a:noFill/>
          </p:spPr>
          <p:txBody>
            <a:bodyPr vert="horz" wrap="square" lIns="0" tIns="0" rIns="0" bIns="0" rtlCol="0" anchor="ctr">
              <a:spAutoFit/>
            </a:bodyPr>
            <a:lstStyle/>
            <a:p>
              <a:pPr hangingPunct="0">
                <a:spcBef>
                  <a:spcPts val="600"/>
                </a:spcBef>
                <a:buSzPct val="100000"/>
              </a:pPr>
              <a:r>
                <a:rPr lang="en-GB" sz="1200" b="1" dirty="0">
                  <a:latin typeface="Open Sans" panose="020B0606030504020204" pitchFamily="34" charset="0"/>
                  <a:ea typeface="Open Sans" panose="020B0606030504020204" pitchFamily="34" charset="0"/>
                  <a:cs typeface="Open Sans" panose="020B0606030504020204" pitchFamily="34" charset="0"/>
                </a:rPr>
                <a:t>Mobility</a:t>
              </a:r>
            </a:p>
            <a:p>
              <a:pPr hangingPunct="0">
                <a:spcBef>
                  <a:spcPts val="600"/>
                </a:spcBef>
                <a:buSzPct val="100000"/>
              </a:pPr>
              <a:r>
                <a:rPr lang="en-GB" sz="1200" dirty="0">
                  <a:latin typeface="Open Sans Light" panose="020B0306030504020204" pitchFamily="34" charset="0"/>
                  <a:ea typeface="Open Sans Light" panose="020B0306030504020204" pitchFamily="34" charset="0"/>
                  <a:cs typeface="Open Sans Light" panose="020B0306030504020204" pitchFamily="34" charset="0"/>
                </a:rPr>
                <a:t>This vector leads to the promotion of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micromobility</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public transport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optimisation or the increase of the number of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environmentally friendly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vehicles in the city. </a:t>
              </a:r>
            </a:p>
          </p:txBody>
        </p:sp>
        <p:grpSp>
          <p:nvGrpSpPr>
            <p:cNvPr id="60" name="Group 844">
              <a:extLst>
                <a:ext uri="{FF2B5EF4-FFF2-40B4-BE49-F238E27FC236}">
                  <a16:creationId xmlns:a16="http://schemas.microsoft.com/office/drawing/2014/main" id="{0C7C029A-090B-45C2-ACC4-A30969166FFD}"/>
                </a:ext>
              </a:extLst>
            </p:cNvPr>
            <p:cNvGrpSpPr>
              <a:grpSpLocks noChangeAspect="1"/>
            </p:cNvGrpSpPr>
            <p:nvPr/>
          </p:nvGrpSpPr>
          <p:grpSpPr bwMode="auto">
            <a:xfrm>
              <a:off x="4878512" y="6177325"/>
              <a:ext cx="756000" cy="756000"/>
              <a:chOff x="4857" y="3821"/>
              <a:chExt cx="340" cy="340"/>
            </a:xfrm>
            <a:solidFill>
              <a:srgbClr val="00B0D1"/>
            </a:solidFill>
          </p:grpSpPr>
          <p:sp>
            <p:nvSpPr>
              <p:cNvPr id="61" name="Freeform 845">
                <a:extLst>
                  <a:ext uri="{FF2B5EF4-FFF2-40B4-BE49-F238E27FC236}">
                    <a16:creationId xmlns:a16="http://schemas.microsoft.com/office/drawing/2014/main" id="{AB563A72-BBC1-40B3-9339-6BEC07F0843E}"/>
                  </a:ext>
                </a:extLst>
              </p:cNvPr>
              <p:cNvSpPr>
                <a:spLocks noEditPoints="1"/>
              </p:cNvSpPr>
              <p:nvPr/>
            </p:nvSpPr>
            <p:spPr bwMode="auto">
              <a:xfrm>
                <a:off x="4857" y="3821"/>
                <a:ext cx="340" cy="340"/>
              </a:xfrm>
              <a:custGeom>
                <a:avLst/>
                <a:gdLst>
                  <a:gd name="T0" fmla="*/ 256 w 512"/>
                  <a:gd name="T1" fmla="*/ 21 h 512"/>
                  <a:gd name="T2" fmla="*/ 21 w 512"/>
                  <a:gd name="T3" fmla="*/ 256 h 512"/>
                  <a:gd name="T4" fmla="*/ 256 w 512"/>
                  <a:gd name="T5" fmla="*/ 490 h 512"/>
                  <a:gd name="T6" fmla="*/ 490 w 512"/>
                  <a:gd name="T7" fmla="*/ 256 h 512"/>
                  <a:gd name="T8" fmla="*/ 256 w 512"/>
                  <a:gd name="T9" fmla="*/ 21 h 512"/>
                  <a:gd name="T10" fmla="*/ 256 w 512"/>
                  <a:gd name="T11" fmla="*/ 0 h 512"/>
                  <a:gd name="T12" fmla="*/ 512 w 512"/>
                  <a:gd name="T13" fmla="*/ 256 h 512"/>
                  <a:gd name="T14" fmla="*/ 256 w 512"/>
                  <a:gd name="T15" fmla="*/ 512 h 512"/>
                  <a:gd name="T16" fmla="*/ 0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126" y="21"/>
                      <a:pt x="21" y="126"/>
                      <a:pt x="21" y="256"/>
                    </a:cubicBezTo>
                    <a:cubicBezTo>
                      <a:pt x="21" y="385"/>
                      <a:pt x="126" y="490"/>
                      <a:pt x="256" y="490"/>
                    </a:cubicBezTo>
                    <a:cubicBezTo>
                      <a:pt x="385" y="490"/>
                      <a:pt x="490" y="385"/>
                      <a:pt x="490" y="256"/>
                    </a:cubicBezTo>
                    <a:cubicBezTo>
                      <a:pt x="490" y="126"/>
                      <a:pt x="385" y="21"/>
                      <a:pt x="256" y="21"/>
                    </a:cubicBezTo>
                    <a:moveTo>
                      <a:pt x="256" y="0"/>
                    </a:moveTo>
                    <a:cubicBezTo>
                      <a:pt x="397" y="0"/>
                      <a:pt x="512" y="114"/>
                      <a:pt x="512" y="256"/>
                    </a:cubicBezTo>
                    <a:cubicBezTo>
                      <a:pt x="512" y="397"/>
                      <a:pt x="397" y="512"/>
                      <a:pt x="256" y="512"/>
                    </a:cubicBezTo>
                    <a:cubicBezTo>
                      <a:pt x="114" y="512"/>
                      <a:pt x="0" y="397"/>
                      <a:pt x="0" y="256"/>
                    </a:cubicBezTo>
                    <a:cubicBezTo>
                      <a:pt x="0" y="114"/>
                      <a:pt x="114" y="0"/>
                      <a:pt x="25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846">
                <a:extLst>
                  <a:ext uri="{FF2B5EF4-FFF2-40B4-BE49-F238E27FC236}">
                    <a16:creationId xmlns:a16="http://schemas.microsoft.com/office/drawing/2014/main" id="{6F48E757-40AF-42CD-BDBB-A3385C777640}"/>
                  </a:ext>
                </a:extLst>
              </p:cNvPr>
              <p:cNvSpPr>
                <a:spLocks noEditPoints="1"/>
              </p:cNvSpPr>
              <p:nvPr/>
            </p:nvSpPr>
            <p:spPr bwMode="auto">
              <a:xfrm>
                <a:off x="4921" y="3899"/>
                <a:ext cx="212" cy="170"/>
              </a:xfrm>
              <a:custGeom>
                <a:avLst/>
                <a:gdLst>
                  <a:gd name="T0" fmla="*/ 64 w 320"/>
                  <a:gd name="T1" fmla="*/ 171 h 256"/>
                  <a:gd name="T2" fmla="*/ 64 w 320"/>
                  <a:gd name="T3" fmla="*/ 128 h 256"/>
                  <a:gd name="T4" fmla="*/ 256 w 320"/>
                  <a:gd name="T5" fmla="*/ 128 h 256"/>
                  <a:gd name="T6" fmla="*/ 256 w 320"/>
                  <a:gd name="T7" fmla="*/ 171 h 256"/>
                  <a:gd name="T8" fmla="*/ 256 w 320"/>
                  <a:gd name="T9" fmla="*/ 128 h 256"/>
                  <a:gd name="T10" fmla="*/ 309 w 320"/>
                  <a:gd name="T11" fmla="*/ 202 h 256"/>
                  <a:gd name="T12" fmla="*/ 298 w 320"/>
                  <a:gd name="T13" fmla="*/ 256 h 256"/>
                  <a:gd name="T14" fmla="*/ 234 w 320"/>
                  <a:gd name="T15" fmla="*/ 245 h 256"/>
                  <a:gd name="T16" fmla="*/ 165 w 320"/>
                  <a:gd name="T17" fmla="*/ 224 h 256"/>
                  <a:gd name="T18" fmla="*/ 85 w 320"/>
                  <a:gd name="T19" fmla="*/ 245 h 256"/>
                  <a:gd name="T20" fmla="*/ 21 w 320"/>
                  <a:gd name="T21" fmla="*/ 256 h 256"/>
                  <a:gd name="T22" fmla="*/ 10 w 320"/>
                  <a:gd name="T23" fmla="*/ 203 h 256"/>
                  <a:gd name="T24" fmla="*/ 10 w 320"/>
                  <a:gd name="T25" fmla="*/ 203 h 256"/>
                  <a:gd name="T26" fmla="*/ 10 w 320"/>
                  <a:gd name="T27" fmla="*/ 203 h 256"/>
                  <a:gd name="T28" fmla="*/ 10 w 320"/>
                  <a:gd name="T29" fmla="*/ 199 h 256"/>
                  <a:gd name="T30" fmla="*/ 0 w 320"/>
                  <a:gd name="T31" fmla="*/ 181 h 256"/>
                  <a:gd name="T32" fmla="*/ 44 w 320"/>
                  <a:gd name="T33" fmla="*/ 88 h 256"/>
                  <a:gd name="T34" fmla="*/ 32 w 320"/>
                  <a:gd name="T35" fmla="*/ 85 h 256"/>
                  <a:gd name="T36" fmla="*/ 32 w 320"/>
                  <a:gd name="T37" fmla="*/ 64 h 256"/>
                  <a:gd name="T38" fmla="*/ 64 w 320"/>
                  <a:gd name="T39" fmla="*/ 29 h 256"/>
                  <a:gd name="T40" fmla="*/ 106 w 320"/>
                  <a:gd name="T41" fmla="*/ 0 h 256"/>
                  <a:gd name="T42" fmla="*/ 254 w 320"/>
                  <a:gd name="T43" fmla="*/ 27 h 256"/>
                  <a:gd name="T44" fmla="*/ 267 w 320"/>
                  <a:gd name="T45" fmla="*/ 64 h 256"/>
                  <a:gd name="T46" fmla="*/ 298 w 320"/>
                  <a:gd name="T47" fmla="*/ 75 h 256"/>
                  <a:gd name="T48" fmla="*/ 274 w 320"/>
                  <a:gd name="T49" fmla="*/ 85 h 256"/>
                  <a:gd name="T50" fmla="*/ 320 w 320"/>
                  <a:gd name="T51" fmla="*/ 149 h 256"/>
                  <a:gd name="T52" fmla="*/ 316 w 320"/>
                  <a:gd name="T53" fmla="*/ 194 h 256"/>
                  <a:gd name="T54" fmla="*/ 252 w 320"/>
                  <a:gd name="T55" fmla="*/ 85 h 256"/>
                  <a:gd name="T56" fmla="*/ 213 w 320"/>
                  <a:gd name="T57" fmla="*/ 21 h 256"/>
                  <a:gd name="T58" fmla="*/ 84 w 320"/>
                  <a:gd name="T59" fmla="*/ 36 h 256"/>
                  <a:gd name="T60" fmla="*/ 64 w 320"/>
                  <a:gd name="T61" fmla="*/ 217 h 256"/>
                  <a:gd name="T62" fmla="*/ 32 w 320"/>
                  <a:gd name="T63" fmla="*/ 235 h 256"/>
                  <a:gd name="T64" fmla="*/ 64 w 320"/>
                  <a:gd name="T65" fmla="*/ 217 h 256"/>
                  <a:gd name="T66" fmla="*/ 298 w 320"/>
                  <a:gd name="T67" fmla="*/ 183 h 256"/>
                  <a:gd name="T68" fmla="*/ 298 w 320"/>
                  <a:gd name="T69" fmla="*/ 149 h 256"/>
                  <a:gd name="T70" fmla="*/ 62 w 320"/>
                  <a:gd name="T71" fmla="*/ 107 h 256"/>
                  <a:gd name="T72" fmla="*/ 21 w 320"/>
                  <a:gd name="T73" fmla="*/ 180 h 256"/>
                  <a:gd name="T74" fmla="*/ 288 w 320"/>
                  <a:gd name="T75" fmla="*/ 212 h 256"/>
                  <a:gd name="T76" fmla="*/ 256 w 320"/>
                  <a:gd name="T77" fmla="*/ 235 h 256"/>
                  <a:gd name="T78" fmla="*/ 288 w 320"/>
                  <a:gd name="T79" fmla="*/ 212 h 256"/>
                  <a:gd name="T80" fmla="*/ 128 w 320"/>
                  <a:gd name="T81" fmla="*/ 139 h 256"/>
                  <a:gd name="T82" fmla="*/ 128 w 320"/>
                  <a:gd name="T83" fmla="*/ 160 h 256"/>
                  <a:gd name="T84" fmla="*/ 202 w 320"/>
                  <a:gd name="T85" fmla="*/ 14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0" h="256">
                    <a:moveTo>
                      <a:pt x="85" y="149"/>
                    </a:moveTo>
                    <a:cubicBezTo>
                      <a:pt x="85" y="161"/>
                      <a:pt x="75" y="171"/>
                      <a:pt x="64" y="171"/>
                    </a:cubicBezTo>
                    <a:cubicBezTo>
                      <a:pt x="52" y="171"/>
                      <a:pt x="42" y="161"/>
                      <a:pt x="42" y="149"/>
                    </a:cubicBezTo>
                    <a:cubicBezTo>
                      <a:pt x="42" y="138"/>
                      <a:pt x="52" y="128"/>
                      <a:pt x="64" y="128"/>
                    </a:cubicBezTo>
                    <a:cubicBezTo>
                      <a:pt x="75" y="128"/>
                      <a:pt x="85" y="138"/>
                      <a:pt x="85" y="149"/>
                    </a:cubicBezTo>
                    <a:close/>
                    <a:moveTo>
                      <a:pt x="256" y="128"/>
                    </a:moveTo>
                    <a:cubicBezTo>
                      <a:pt x="244" y="128"/>
                      <a:pt x="234" y="138"/>
                      <a:pt x="234" y="149"/>
                    </a:cubicBezTo>
                    <a:cubicBezTo>
                      <a:pt x="234" y="161"/>
                      <a:pt x="244" y="171"/>
                      <a:pt x="256" y="171"/>
                    </a:cubicBezTo>
                    <a:cubicBezTo>
                      <a:pt x="267" y="171"/>
                      <a:pt x="277" y="161"/>
                      <a:pt x="277" y="149"/>
                    </a:cubicBezTo>
                    <a:cubicBezTo>
                      <a:pt x="277" y="138"/>
                      <a:pt x="267" y="128"/>
                      <a:pt x="256" y="128"/>
                    </a:cubicBezTo>
                    <a:close/>
                    <a:moveTo>
                      <a:pt x="316" y="194"/>
                    </a:moveTo>
                    <a:cubicBezTo>
                      <a:pt x="314" y="197"/>
                      <a:pt x="312" y="199"/>
                      <a:pt x="309" y="202"/>
                    </a:cubicBezTo>
                    <a:cubicBezTo>
                      <a:pt x="309" y="202"/>
                      <a:pt x="309" y="245"/>
                      <a:pt x="309" y="245"/>
                    </a:cubicBezTo>
                    <a:cubicBezTo>
                      <a:pt x="309" y="251"/>
                      <a:pt x="304" y="256"/>
                      <a:pt x="298" y="256"/>
                    </a:cubicBezTo>
                    <a:cubicBezTo>
                      <a:pt x="245" y="256"/>
                      <a:pt x="245" y="256"/>
                      <a:pt x="245" y="256"/>
                    </a:cubicBezTo>
                    <a:cubicBezTo>
                      <a:pt x="239" y="256"/>
                      <a:pt x="234" y="251"/>
                      <a:pt x="234" y="245"/>
                    </a:cubicBezTo>
                    <a:cubicBezTo>
                      <a:pt x="234" y="221"/>
                      <a:pt x="234" y="221"/>
                      <a:pt x="234" y="221"/>
                    </a:cubicBezTo>
                    <a:cubicBezTo>
                      <a:pt x="215" y="223"/>
                      <a:pt x="192" y="224"/>
                      <a:pt x="165" y="224"/>
                    </a:cubicBezTo>
                    <a:cubicBezTo>
                      <a:pt x="134" y="224"/>
                      <a:pt x="107" y="223"/>
                      <a:pt x="85" y="220"/>
                    </a:cubicBezTo>
                    <a:cubicBezTo>
                      <a:pt x="85" y="245"/>
                      <a:pt x="85" y="245"/>
                      <a:pt x="85" y="245"/>
                    </a:cubicBezTo>
                    <a:cubicBezTo>
                      <a:pt x="85" y="251"/>
                      <a:pt x="80" y="256"/>
                      <a:pt x="74" y="256"/>
                    </a:cubicBezTo>
                    <a:cubicBezTo>
                      <a:pt x="21" y="256"/>
                      <a:pt x="21" y="256"/>
                      <a:pt x="21" y="256"/>
                    </a:cubicBezTo>
                    <a:cubicBezTo>
                      <a:pt x="15" y="256"/>
                      <a:pt x="10" y="251"/>
                      <a:pt x="10" y="245"/>
                    </a:cubicBezTo>
                    <a:cubicBezTo>
                      <a:pt x="10" y="203"/>
                      <a:pt x="10" y="203"/>
                      <a:pt x="10" y="203"/>
                    </a:cubicBezTo>
                    <a:cubicBezTo>
                      <a:pt x="10" y="203"/>
                      <a:pt x="10" y="203"/>
                      <a:pt x="10" y="203"/>
                    </a:cubicBezTo>
                    <a:cubicBezTo>
                      <a:pt x="10" y="203"/>
                      <a:pt x="10" y="203"/>
                      <a:pt x="10" y="203"/>
                    </a:cubicBezTo>
                    <a:cubicBezTo>
                      <a:pt x="10" y="203"/>
                      <a:pt x="10" y="203"/>
                      <a:pt x="10" y="203"/>
                    </a:cubicBezTo>
                    <a:cubicBezTo>
                      <a:pt x="10" y="203"/>
                      <a:pt x="10" y="203"/>
                      <a:pt x="10" y="203"/>
                    </a:cubicBezTo>
                    <a:cubicBezTo>
                      <a:pt x="10" y="203"/>
                      <a:pt x="10" y="203"/>
                      <a:pt x="10" y="203"/>
                    </a:cubicBezTo>
                    <a:cubicBezTo>
                      <a:pt x="10" y="199"/>
                      <a:pt x="10" y="199"/>
                      <a:pt x="10" y="199"/>
                    </a:cubicBezTo>
                    <a:cubicBezTo>
                      <a:pt x="10" y="199"/>
                      <a:pt x="7" y="197"/>
                      <a:pt x="6" y="195"/>
                    </a:cubicBezTo>
                    <a:cubicBezTo>
                      <a:pt x="0" y="189"/>
                      <a:pt x="0" y="183"/>
                      <a:pt x="0" y="181"/>
                    </a:cubicBezTo>
                    <a:cubicBezTo>
                      <a:pt x="0" y="149"/>
                      <a:pt x="0" y="149"/>
                      <a:pt x="0" y="149"/>
                    </a:cubicBezTo>
                    <a:cubicBezTo>
                      <a:pt x="0" y="120"/>
                      <a:pt x="19" y="96"/>
                      <a:pt x="44" y="88"/>
                    </a:cubicBezTo>
                    <a:cubicBezTo>
                      <a:pt x="45" y="85"/>
                      <a:pt x="45" y="85"/>
                      <a:pt x="45" y="85"/>
                    </a:cubicBezTo>
                    <a:cubicBezTo>
                      <a:pt x="32" y="85"/>
                      <a:pt x="32" y="85"/>
                      <a:pt x="32" y="85"/>
                    </a:cubicBezTo>
                    <a:cubicBezTo>
                      <a:pt x="26" y="85"/>
                      <a:pt x="21" y="81"/>
                      <a:pt x="21" y="75"/>
                    </a:cubicBezTo>
                    <a:cubicBezTo>
                      <a:pt x="21" y="69"/>
                      <a:pt x="26" y="64"/>
                      <a:pt x="32" y="64"/>
                    </a:cubicBezTo>
                    <a:cubicBezTo>
                      <a:pt x="52" y="64"/>
                      <a:pt x="52" y="64"/>
                      <a:pt x="52" y="64"/>
                    </a:cubicBezTo>
                    <a:cubicBezTo>
                      <a:pt x="64" y="29"/>
                      <a:pt x="64" y="29"/>
                      <a:pt x="64" y="29"/>
                    </a:cubicBezTo>
                    <a:cubicBezTo>
                      <a:pt x="64" y="28"/>
                      <a:pt x="65" y="28"/>
                      <a:pt x="65" y="27"/>
                    </a:cubicBezTo>
                    <a:cubicBezTo>
                      <a:pt x="65" y="26"/>
                      <a:pt x="80" y="0"/>
                      <a:pt x="106" y="0"/>
                    </a:cubicBezTo>
                    <a:cubicBezTo>
                      <a:pt x="213" y="0"/>
                      <a:pt x="213" y="0"/>
                      <a:pt x="213" y="0"/>
                    </a:cubicBezTo>
                    <a:cubicBezTo>
                      <a:pt x="240" y="0"/>
                      <a:pt x="254" y="26"/>
                      <a:pt x="254" y="27"/>
                    </a:cubicBezTo>
                    <a:cubicBezTo>
                      <a:pt x="255" y="28"/>
                      <a:pt x="255" y="28"/>
                      <a:pt x="255" y="29"/>
                    </a:cubicBezTo>
                    <a:cubicBezTo>
                      <a:pt x="267" y="64"/>
                      <a:pt x="267" y="64"/>
                      <a:pt x="267" y="64"/>
                    </a:cubicBezTo>
                    <a:cubicBezTo>
                      <a:pt x="288" y="64"/>
                      <a:pt x="288" y="64"/>
                      <a:pt x="288" y="64"/>
                    </a:cubicBezTo>
                    <a:cubicBezTo>
                      <a:pt x="294" y="64"/>
                      <a:pt x="298" y="69"/>
                      <a:pt x="298" y="75"/>
                    </a:cubicBezTo>
                    <a:cubicBezTo>
                      <a:pt x="298" y="81"/>
                      <a:pt x="294" y="85"/>
                      <a:pt x="288" y="85"/>
                    </a:cubicBezTo>
                    <a:cubicBezTo>
                      <a:pt x="274" y="85"/>
                      <a:pt x="274" y="85"/>
                      <a:pt x="274" y="85"/>
                    </a:cubicBezTo>
                    <a:cubicBezTo>
                      <a:pt x="275" y="88"/>
                      <a:pt x="275" y="88"/>
                      <a:pt x="275" y="88"/>
                    </a:cubicBezTo>
                    <a:cubicBezTo>
                      <a:pt x="301" y="96"/>
                      <a:pt x="320" y="120"/>
                      <a:pt x="320" y="149"/>
                    </a:cubicBezTo>
                    <a:cubicBezTo>
                      <a:pt x="320" y="180"/>
                      <a:pt x="320" y="180"/>
                      <a:pt x="320" y="180"/>
                    </a:cubicBezTo>
                    <a:cubicBezTo>
                      <a:pt x="320" y="184"/>
                      <a:pt x="320" y="189"/>
                      <a:pt x="316" y="194"/>
                    </a:cubicBezTo>
                    <a:close/>
                    <a:moveTo>
                      <a:pt x="68" y="85"/>
                    </a:moveTo>
                    <a:cubicBezTo>
                      <a:pt x="252" y="85"/>
                      <a:pt x="252" y="85"/>
                      <a:pt x="252" y="85"/>
                    </a:cubicBezTo>
                    <a:cubicBezTo>
                      <a:pt x="235" y="36"/>
                      <a:pt x="235" y="36"/>
                      <a:pt x="235" y="36"/>
                    </a:cubicBezTo>
                    <a:cubicBezTo>
                      <a:pt x="233" y="34"/>
                      <a:pt x="225" y="21"/>
                      <a:pt x="213" y="21"/>
                    </a:cubicBezTo>
                    <a:cubicBezTo>
                      <a:pt x="106" y="21"/>
                      <a:pt x="106" y="21"/>
                      <a:pt x="106" y="21"/>
                    </a:cubicBezTo>
                    <a:cubicBezTo>
                      <a:pt x="94" y="21"/>
                      <a:pt x="86" y="33"/>
                      <a:pt x="84" y="36"/>
                    </a:cubicBezTo>
                    <a:lnTo>
                      <a:pt x="68" y="85"/>
                    </a:lnTo>
                    <a:close/>
                    <a:moveTo>
                      <a:pt x="64" y="217"/>
                    </a:moveTo>
                    <a:cubicBezTo>
                      <a:pt x="51" y="215"/>
                      <a:pt x="41" y="213"/>
                      <a:pt x="32" y="210"/>
                    </a:cubicBezTo>
                    <a:cubicBezTo>
                      <a:pt x="32" y="235"/>
                      <a:pt x="32" y="235"/>
                      <a:pt x="32" y="235"/>
                    </a:cubicBezTo>
                    <a:cubicBezTo>
                      <a:pt x="64" y="235"/>
                      <a:pt x="64" y="235"/>
                      <a:pt x="64" y="235"/>
                    </a:cubicBezTo>
                    <a:lnTo>
                      <a:pt x="64" y="217"/>
                    </a:lnTo>
                    <a:close/>
                    <a:moveTo>
                      <a:pt x="165" y="203"/>
                    </a:moveTo>
                    <a:cubicBezTo>
                      <a:pt x="278" y="203"/>
                      <a:pt x="296" y="185"/>
                      <a:pt x="298" y="183"/>
                    </a:cubicBezTo>
                    <a:cubicBezTo>
                      <a:pt x="298" y="182"/>
                      <a:pt x="298" y="182"/>
                      <a:pt x="298" y="181"/>
                    </a:cubicBezTo>
                    <a:cubicBezTo>
                      <a:pt x="298" y="149"/>
                      <a:pt x="298" y="149"/>
                      <a:pt x="298" y="149"/>
                    </a:cubicBezTo>
                    <a:cubicBezTo>
                      <a:pt x="298" y="126"/>
                      <a:pt x="280" y="107"/>
                      <a:pt x="258" y="107"/>
                    </a:cubicBezTo>
                    <a:cubicBezTo>
                      <a:pt x="62" y="107"/>
                      <a:pt x="62" y="107"/>
                      <a:pt x="62" y="107"/>
                    </a:cubicBezTo>
                    <a:cubicBezTo>
                      <a:pt x="39" y="107"/>
                      <a:pt x="21" y="126"/>
                      <a:pt x="21" y="149"/>
                    </a:cubicBezTo>
                    <a:cubicBezTo>
                      <a:pt x="21" y="180"/>
                      <a:pt x="21" y="180"/>
                      <a:pt x="21" y="180"/>
                    </a:cubicBezTo>
                    <a:cubicBezTo>
                      <a:pt x="23" y="183"/>
                      <a:pt x="43" y="203"/>
                      <a:pt x="165" y="203"/>
                    </a:cubicBezTo>
                    <a:close/>
                    <a:moveTo>
                      <a:pt x="288" y="212"/>
                    </a:moveTo>
                    <a:cubicBezTo>
                      <a:pt x="279" y="215"/>
                      <a:pt x="268" y="217"/>
                      <a:pt x="256" y="219"/>
                    </a:cubicBezTo>
                    <a:cubicBezTo>
                      <a:pt x="256" y="235"/>
                      <a:pt x="256" y="235"/>
                      <a:pt x="256" y="235"/>
                    </a:cubicBezTo>
                    <a:cubicBezTo>
                      <a:pt x="288" y="235"/>
                      <a:pt x="288" y="235"/>
                      <a:pt x="288" y="235"/>
                    </a:cubicBezTo>
                    <a:lnTo>
                      <a:pt x="288" y="212"/>
                    </a:lnTo>
                    <a:close/>
                    <a:moveTo>
                      <a:pt x="192" y="139"/>
                    </a:moveTo>
                    <a:cubicBezTo>
                      <a:pt x="128" y="139"/>
                      <a:pt x="128" y="139"/>
                      <a:pt x="128" y="139"/>
                    </a:cubicBezTo>
                    <a:cubicBezTo>
                      <a:pt x="122" y="139"/>
                      <a:pt x="117" y="143"/>
                      <a:pt x="117" y="149"/>
                    </a:cubicBezTo>
                    <a:cubicBezTo>
                      <a:pt x="117" y="155"/>
                      <a:pt x="122" y="160"/>
                      <a:pt x="128" y="160"/>
                    </a:cubicBezTo>
                    <a:cubicBezTo>
                      <a:pt x="192" y="160"/>
                      <a:pt x="192" y="160"/>
                      <a:pt x="192" y="160"/>
                    </a:cubicBezTo>
                    <a:cubicBezTo>
                      <a:pt x="198" y="160"/>
                      <a:pt x="202" y="155"/>
                      <a:pt x="202" y="149"/>
                    </a:cubicBezTo>
                    <a:cubicBezTo>
                      <a:pt x="202" y="143"/>
                      <a:pt x="198" y="139"/>
                      <a:pt x="192" y="13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grpSp>
        <p:nvGrpSpPr>
          <p:cNvPr id="12" name="Group 11">
            <a:extLst>
              <a:ext uri="{FF2B5EF4-FFF2-40B4-BE49-F238E27FC236}">
                <a16:creationId xmlns:a16="http://schemas.microsoft.com/office/drawing/2014/main" id="{71666C6D-B11E-4390-ADB3-60565ABADFD9}"/>
              </a:ext>
            </a:extLst>
          </p:cNvPr>
          <p:cNvGrpSpPr/>
          <p:nvPr/>
        </p:nvGrpSpPr>
        <p:grpSpPr>
          <a:xfrm>
            <a:off x="9233740" y="5962855"/>
            <a:ext cx="3805379" cy="1184940"/>
            <a:chOff x="9297240" y="5962855"/>
            <a:chExt cx="3805379" cy="1184940"/>
          </a:xfrm>
        </p:grpSpPr>
        <p:sp>
          <p:nvSpPr>
            <p:cNvPr id="39" name="TextBox 38">
              <a:extLst>
                <a:ext uri="{FF2B5EF4-FFF2-40B4-BE49-F238E27FC236}">
                  <a16:creationId xmlns:a16="http://schemas.microsoft.com/office/drawing/2014/main" id="{8385E15D-0F65-4B90-AF02-4E5EC19196AD}"/>
                </a:ext>
              </a:extLst>
            </p:cNvPr>
            <p:cNvSpPr txBox="1"/>
            <p:nvPr/>
          </p:nvSpPr>
          <p:spPr>
            <a:xfrm>
              <a:off x="10260313" y="5962855"/>
              <a:ext cx="2842306" cy="1184940"/>
            </a:xfrm>
            <a:prstGeom prst="rect">
              <a:avLst/>
            </a:prstGeom>
            <a:noFill/>
          </p:spPr>
          <p:txBody>
            <a:bodyPr vert="horz" wrap="square" lIns="0" tIns="0" rIns="0" bIns="0" rtlCol="0" anchor="ctr">
              <a:spAutoFit/>
            </a:bodyPr>
            <a:lstStyle/>
            <a:p>
              <a:pPr hangingPunct="0">
                <a:spcBef>
                  <a:spcPts val="600"/>
                </a:spcBef>
                <a:buSzPct val="100000"/>
              </a:pPr>
              <a:r>
                <a:rPr lang="en-GB" sz="1200" b="1" dirty="0">
                  <a:latin typeface="Open Sans" panose="020B0606030504020204" pitchFamily="34" charset="0"/>
                  <a:ea typeface="Open Sans" panose="020B0606030504020204" pitchFamily="34" charset="0"/>
                  <a:cs typeface="Open Sans" panose="020B0606030504020204" pitchFamily="34" charset="0"/>
                </a:rPr>
                <a:t>Administration</a:t>
              </a:r>
            </a:p>
            <a:p>
              <a:pPr hangingPunct="0">
                <a:spcBef>
                  <a:spcPts val="600"/>
                </a:spcBef>
                <a:buSzPct val="100000"/>
              </a:pPr>
              <a:r>
                <a:rPr lang="en-GB" sz="1200" dirty="0">
                  <a:latin typeface="Open Sans Light" panose="020B0306030504020204" pitchFamily="34" charset="0"/>
                  <a:ea typeface="Open Sans Light" panose="020B0306030504020204" pitchFamily="34" charset="0"/>
                  <a:cs typeface="Open Sans Light" panose="020B0306030504020204" pitchFamily="34" charset="0"/>
                </a:rPr>
                <a:t>The aim is to transform the administration in an example and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leader in sustainability</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 by adapting the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regulatory framework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to facilitate the Strategy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implementation</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 </a:t>
              </a:r>
            </a:p>
          </p:txBody>
        </p:sp>
        <p:grpSp>
          <p:nvGrpSpPr>
            <p:cNvPr id="63" name="Group 979">
              <a:extLst>
                <a:ext uri="{FF2B5EF4-FFF2-40B4-BE49-F238E27FC236}">
                  <a16:creationId xmlns:a16="http://schemas.microsoft.com/office/drawing/2014/main" id="{7A9C080D-7C3A-4DEE-A9CF-181B836D7783}"/>
                </a:ext>
              </a:extLst>
            </p:cNvPr>
            <p:cNvGrpSpPr>
              <a:grpSpLocks noChangeAspect="1"/>
            </p:cNvGrpSpPr>
            <p:nvPr/>
          </p:nvGrpSpPr>
          <p:grpSpPr bwMode="auto">
            <a:xfrm>
              <a:off x="9297240" y="6177325"/>
              <a:ext cx="753781" cy="756000"/>
              <a:chOff x="2032" y="4237"/>
              <a:chExt cx="340" cy="341"/>
            </a:xfrm>
            <a:solidFill>
              <a:srgbClr val="17618C"/>
            </a:solidFill>
          </p:grpSpPr>
          <p:sp>
            <p:nvSpPr>
              <p:cNvPr id="64" name="Freeform 980">
                <a:extLst>
                  <a:ext uri="{FF2B5EF4-FFF2-40B4-BE49-F238E27FC236}">
                    <a16:creationId xmlns:a16="http://schemas.microsoft.com/office/drawing/2014/main" id="{DC0FAB7C-9741-4CC8-B9F4-20CCD4EEA111}"/>
                  </a:ext>
                </a:extLst>
              </p:cNvPr>
              <p:cNvSpPr>
                <a:spLocks noEditPoints="1"/>
              </p:cNvSpPr>
              <p:nvPr/>
            </p:nvSpPr>
            <p:spPr bwMode="auto">
              <a:xfrm>
                <a:off x="2032" y="4237"/>
                <a:ext cx="340" cy="341"/>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981">
                <a:extLst>
                  <a:ext uri="{FF2B5EF4-FFF2-40B4-BE49-F238E27FC236}">
                    <a16:creationId xmlns:a16="http://schemas.microsoft.com/office/drawing/2014/main" id="{8E3799B5-E724-4EE6-892C-0DFD7183948F}"/>
                  </a:ext>
                </a:extLst>
              </p:cNvPr>
              <p:cNvSpPr>
                <a:spLocks/>
              </p:cNvSpPr>
              <p:nvPr/>
            </p:nvSpPr>
            <p:spPr bwMode="auto">
              <a:xfrm>
                <a:off x="2110" y="4471"/>
                <a:ext cx="99" cy="14"/>
              </a:xfrm>
              <a:custGeom>
                <a:avLst/>
                <a:gdLst>
                  <a:gd name="T0" fmla="*/ 139 w 149"/>
                  <a:gd name="T1" fmla="*/ 0 h 21"/>
                  <a:gd name="T2" fmla="*/ 11 w 149"/>
                  <a:gd name="T3" fmla="*/ 0 h 21"/>
                  <a:gd name="T4" fmla="*/ 0 w 149"/>
                  <a:gd name="T5" fmla="*/ 10 h 21"/>
                  <a:gd name="T6" fmla="*/ 11 w 149"/>
                  <a:gd name="T7" fmla="*/ 21 h 21"/>
                  <a:gd name="T8" fmla="*/ 139 w 149"/>
                  <a:gd name="T9" fmla="*/ 21 h 21"/>
                  <a:gd name="T10" fmla="*/ 149 w 149"/>
                  <a:gd name="T11" fmla="*/ 10 h 21"/>
                  <a:gd name="T12" fmla="*/ 139 w 149"/>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49" h="21">
                    <a:moveTo>
                      <a:pt x="139" y="0"/>
                    </a:moveTo>
                    <a:cubicBezTo>
                      <a:pt x="11" y="0"/>
                      <a:pt x="11" y="0"/>
                      <a:pt x="11" y="0"/>
                    </a:cubicBezTo>
                    <a:cubicBezTo>
                      <a:pt x="5" y="0"/>
                      <a:pt x="0" y="4"/>
                      <a:pt x="0" y="10"/>
                    </a:cubicBezTo>
                    <a:cubicBezTo>
                      <a:pt x="0" y="16"/>
                      <a:pt x="5" y="21"/>
                      <a:pt x="11" y="21"/>
                    </a:cubicBezTo>
                    <a:cubicBezTo>
                      <a:pt x="139" y="21"/>
                      <a:pt x="139" y="21"/>
                      <a:pt x="139" y="21"/>
                    </a:cubicBezTo>
                    <a:cubicBezTo>
                      <a:pt x="145" y="21"/>
                      <a:pt x="149" y="16"/>
                      <a:pt x="149" y="10"/>
                    </a:cubicBezTo>
                    <a:cubicBezTo>
                      <a:pt x="149" y="4"/>
                      <a:pt x="145" y="0"/>
                      <a:pt x="139"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982">
                <a:extLst>
                  <a:ext uri="{FF2B5EF4-FFF2-40B4-BE49-F238E27FC236}">
                    <a16:creationId xmlns:a16="http://schemas.microsoft.com/office/drawing/2014/main" id="{3A87F66E-D2BC-458A-AA83-F92C4721D914}"/>
                  </a:ext>
                </a:extLst>
              </p:cNvPr>
              <p:cNvSpPr>
                <a:spLocks noEditPoints="1"/>
              </p:cNvSpPr>
              <p:nvPr/>
            </p:nvSpPr>
            <p:spPr bwMode="auto">
              <a:xfrm>
                <a:off x="2130" y="4320"/>
                <a:ext cx="164" cy="165"/>
              </a:xfrm>
              <a:custGeom>
                <a:avLst/>
                <a:gdLst>
                  <a:gd name="T0" fmla="*/ 244 w 248"/>
                  <a:gd name="T1" fmla="*/ 230 h 248"/>
                  <a:gd name="T2" fmla="*/ 148 w 248"/>
                  <a:gd name="T3" fmla="*/ 132 h 248"/>
                  <a:gd name="T4" fmla="*/ 148 w 248"/>
                  <a:gd name="T5" fmla="*/ 132 h 248"/>
                  <a:gd name="T6" fmla="*/ 185 w 248"/>
                  <a:gd name="T7" fmla="*/ 95 h 248"/>
                  <a:gd name="T8" fmla="*/ 193 w 248"/>
                  <a:gd name="T9" fmla="*/ 98 h 248"/>
                  <a:gd name="T10" fmla="*/ 200 w 248"/>
                  <a:gd name="T11" fmla="*/ 95 h 248"/>
                  <a:gd name="T12" fmla="*/ 200 w 248"/>
                  <a:gd name="T13" fmla="*/ 79 h 248"/>
                  <a:gd name="T14" fmla="*/ 125 w 248"/>
                  <a:gd name="T15" fmla="*/ 4 h 248"/>
                  <a:gd name="T16" fmla="*/ 110 w 248"/>
                  <a:gd name="T17" fmla="*/ 4 h 248"/>
                  <a:gd name="T18" fmla="*/ 110 w 248"/>
                  <a:gd name="T19" fmla="*/ 19 h 248"/>
                  <a:gd name="T20" fmla="*/ 19 w 248"/>
                  <a:gd name="T21" fmla="*/ 110 h 248"/>
                  <a:gd name="T22" fmla="*/ 4 w 248"/>
                  <a:gd name="T23" fmla="*/ 110 h 248"/>
                  <a:gd name="T24" fmla="*/ 4 w 248"/>
                  <a:gd name="T25" fmla="*/ 125 h 248"/>
                  <a:gd name="T26" fmla="*/ 80 w 248"/>
                  <a:gd name="T27" fmla="*/ 200 h 248"/>
                  <a:gd name="T28" fmla="*/ 87 w 248"/>
                  <a:gd name="T29" fmla="*/ 203 h 248"/>
                  <a:gd name="T30" fmla="*/ 95 w 248"/>
                  <a:gd name="T31" fmla="*/ 200 h 248"/>
                  <a:gd name="T32" fmla="*/ 95 w 248"/>
                  <a:gd name="T33" fmla="*/ 185 h 248"/>
                  <a:gd name="T34" fmla="*/ 95 w 248"/>
                  <a:gd name="T35" fmla="*/ 185 h 248"/>
                  <a:gd name="T36" fmla="*/ 132 w 248"/>
                  <a:gd name="T37" fmla="*/ 147 h 248"/>
                  <a:gd name="T38" fmla="*/ 229 w 248"/>
                  <a:gd name="T39" fmla="*/ 245 h 248"/>
                  <a:gd name="T40" fmla="*/ 237 w 248"/>
                  <a:gd name="T41" fmla="*/ 248 h 248"/>
                  <a:gd name="T42" fmla="*/ 244 w 248"/>
                  <a:gd name="T43" fmla="*/ 245 h 248"/>
                  <a:gd name="T44" fmla="*/ 244 w 248"/>
                  <a:gd name="T45" fmla="*/ 230 h 248"/>
                  <a:gd name="T46" fmla="*/ 34 w 248"/>
                  <a:gd name="T47" fmla="*/ 125 h 248"/>
                  <a:gd name="T48" fmla="*/ 125 w 248"/>
                  <a:gd name="T49" fmla="*/ 34 h 248"/>
                  <a:gd name="T50" fmla="*/ 170 w 248"/>
                  <a:gd name="T51" fmla="*/ 79 h 248"/>
                  <a:gd name="T52" fmla="*/ 80 w 248"/>
                  <a:gd name="T53" fmla="*/ 170 h 248"/>
                  <a:gd name="T54" fmla="*/ 34 w 248"/>
                  <a:gd name="T55" fmla="*/ 125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8" h="248">
                    <a:moveTo>
                      <a:pt x="244" y="230"/>
                    </a:moveTo>
                    <a:cubicBezTo>
                      <a:pt x="148" y="132"/>
                      <a:pt x="148" y="132"/>
                      <a:pt x="148" y="132"/>
                    </a:cubicBezTo>
                    <a:cubicBezTo>
                      <a:pt x="148" y="132"/>
                      <a:pt x="148" y="132"/>
                      <a:pt x="148" y="132"/>
                    </a:cubicBezTo>
                    <a:cubicBezTo>
                      <a:pt x="185" y="95"/>
                      <a:pt x="185" y="95"/>
                      <a:pt x="185" y="95"/>
                    </a:cubicBezTo>
                    <a:cubicBezTo>
                      <a:pt x="187" y="97"/>
                      <a:pt x="190" y="98"/>
                      <a:pt x="193" y="98"/>
                    </a:cubicBezTo>
                    <a:cubicBezTo>
                      <a:pt x="196" y="98"/>
                      <a:pt x="198" y="97"/>
                      <a:pt x="200" y="95"/>
                    </a:cubicBezTo>
                    <a:cubicBezTo>
                      <a:pt x="205" y="90"/>
                      <a:pt x="205" y="84"/>
                      <a:pt x="200" y="79"/>
                    </a:cubicBezTo>
                    <a:cubicBezTo>
                      <a:pt x="125" y="4"/>
                      <a:pt x="125" y="4"/>
                      <a:pt x="125" y="4"/>
                    </a:cubicBezTo>
                    <a:cubicBezTo>
                      <a:pt x="121" y="0"/>
                      <a:pt x="114" y="0"/>
                      <a:pt x="110" y="4"/>
                    </a:cubicBezTo>
                    <a:cubicBezTo>
                      <a:pt x="106" y="8"/>
                      <a:pt x="106" y="15"/>
                      <a:pt x="110" y="19"/>
                    </a:cubicBezTo>
                    <a:cubicBezTo>
                      <a:pt x="19" y="110"/>
                      <a:pt x="19" y="110"/>
                      <a:pt x="19" y="110"/>
                    </a:cubicBezTo>
                    <a:cubicBezTo>
                      <a:pt x="15" y="105"/>
                      <a:pt x="8" y="105"/>
                      <a:pt x="4" y="110"/>
                    </a:cubicBezTo>
                    <a:cubicBezTo>
                      <a:pt x="0" y="114"/>
                      <a:pt x="0" y="121"/>
                      <a:pt x="4" y="125"/>
                    </a:cubicBezTo>
                    <a:cubicBezTo>
                      <a:pt x="80" y="200"/>
                      <a:pt x="80" y="200"/>
                      <a:pt x="80" y="200"/>
                    </a:cubicBezTo>
                    <a:cubicBezTo>
                      <a:pt x="82" y="202"/>
                      <a:pt x="84" y="203"/>
                      <a:pt x="87" y="203"/>
                    </a:cubicBezTo>
                    <a:cubicBezTo>
                      <a:pt x="90" y="203"/>
                      <a:pt x="93" y="202"/>
                      <a:pt x="95" y="200"/>
                    </a:cubicBezTo>
                    <a:cubicBezTo>
                      <a:pt x="99" y="196"/>
                      <a:pt x="99" y="189"/>
                      <a:pt x="95" y="185"/>
                    </a:cubicBezTo>
                    <a:cubicBezTo>
                      <a:pt x="95" y="185"/>
                      <a:pt x="95" y="185"/>
                      <a:pt x="95" y="185"/>
                    </a:cubicBezTo>
                    <a:cubicBezTo>
                      <a:pt x="132" y="147"/>
                      <a:pt x="132" y="147"/>
                      <a:pt x="132" y="147"/>
                    </a:cubicBezTo>
                    <a:cubicBezTo>
                      <a:pt x="229" y="245"/>
                      <a:pt x="229" y="245"/>
                      <a:pt x="229" y="245"/>
                    </a:cubicBezTo>
                    <a:cubicBezTo>
                      <a:pt x="231" y="247"/>
                      <a:pt x="234" y="248"/>
                      <a:pt x="237" y="248"/>
                    </a:cubicBezTo>
                    <a:cubicBezTo>
                      <a:pt x="239" y="248"/>
                      <a:pt x="242" y="247"/>
                      <a:pt x="244" y="245"/>
                    </a:cubicBezTo>
                    <a:cubicBezTo>
                      <a:pt x="248" y="241"/>
                      <a:pt x="248" y="234"/>
                      <a:pt x="244" y="230"/>
                    </a:cubicBezTo>
                    <a:close/>
                    <a:moveTo>
                      <a:pt x="34" y="125"/>
                    </a:moveTo>
                    <a:cubicBezTo>
                      <a:pt x="125" y="34"/>
                      <a:pt x="125" y="34"/>
                      <a:pt x="125" y="34"/>
                    </a:cubicBezTo>
                    <a:cubicBezTo>
                      <a:pt x="170" y="79"/>
                      <a:pt x="170" y="79"/>
                      <a:pt x="170" y="79"/>
                    </a:cubicBezTo>
                    <a:cubicBezTo>
                      <a:pt x="80" y="170"/>
                      <a:pt x="80" y="170"/>
                      <a:pt x="80" y="170"/>
                    </a:cubicBezTo>
                    <a:lnTo>
                      <a:pt x="34" y="12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grpSp>
        <p:nvGrpSpPr>
          <p:cNvPr id="9" name="Group 8">
            <a:extLst>
              <a:ext uri="{FF2B5EF4-FFF2-40B4-BE49-F238E27FC236}">
                <a16:creationId xmlns:a16="http://schemas.microsoft.com/office/drawing/2014/main" id="{0E87E8DA-648A-4CD2-BD15-6762084DBFA1}"/>
              </a:ext>
            </a:extLst>
          </p:cNvPr>
          <p:cNvGrpSpPr/>
          <p:nvPr/>
        </p:nvGrpSpPr>
        <p:grpSpPr>
          <a:xfrm>
            <a:off x="479462" y="5962855"/>
            <a:ext cx="3795255" cy="1184940"/>
            <a:chOff x="644562" y="5962855"/>
            <a:chExt cx="3795255" cy="1184940"/>
          </a:xfrm>
        </p:grpSpPr>
        <p:sp>
          <p:nvSpPr>
            <p:cNvPr id="41" name="TextBox 40">
              <a:extLst>
                <a:ext uri="{FF2B5EF4-FFF2-40B4-BE49-F238E27FC236}">
                  <a16:creationId xmlns:a16="http://schemas.microsoft.com/office/drawing/2014/main" id="{792661DD-9F6E-4F4F-B2F6-BAC28F244C15}"/>
                </a:ext>
              </a:extLst>
            </p:cNvPr>
            <p:cNvSpPr txBox="1"/>
            <p:nvPr/>
          </p:nvSpPr>
          <p:spPr>
            <a:xfrm>
              <a:off x="1597511" y="5962855"/>
              <a:ext cx="2842306" cy="1184940"/>
            </a:xfrm>
            <a:prstGeom prst="rect">
              <a:avLst/>
            </a:prstGeom>
            <a:noFill/>
          </p:spPr>
          <p:txBody>
            <a:bodyPr vert="horz" wrap="square" lIns="0" tIns="0" rIns="0" bIns="0" rtlCol="0" anchor="ctr">
              <a:spAutoFit/>
            </a:bodyPr>
            <a:lstStyle/>
            <a:p>
              <a:pPr hangingPunct="0">
                <a:spcBef>
                  <a:spcPts val="600"/>
                </a:spcBef>
                <a:buSzPct val="100000"/>
              </a:pPr>
              <a:r>
                <a:rPr lang="en-GB" sz="1200" b="1" dirty="0">
                  <a:latin typeface="Open Sans" panose="020B0606030504020204" pitchFamily="34" charset="0"/>
                  <a:ea typeface="Open Sans" panose="020B0606030504020204" pitchFamily="34" charset="0"/>
                  <a:cs typeface="Open Sans" panose="020B0606030504020204" pitchFamily="34" charset="0"/>
                </a:rPr>
                <a:t>City</a:t>
              </a:r>
            </a:p>
            <a:p>
              <a:pPr hangingPunct="0">
                <a:spcBef>
                  <a:spcPts val="600"/>
                </a:spcBef>
                <a:buSzPct val="100000"/>
              </a:pPr>
              <a:r>
                <a:rPr lang="en-GB" sz="1200" dirty="0">
                  <a:latin typeface="Open Sans Light" panose="020B0306030504020204" pitchFamily="34" charset="0"/>
                  <a:ea typeface="Open Sans Light" panose="020B0306030504020204" pitchFamily="34" charset="0"/>
                  <a:cs typeface="Open Sans Light" panose="020B0306030504020204" pitchFamily="34" charset="0"/>
                </a:rPr>
                <a:t>It has as an objective, among others, to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increase energy efficiency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and support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electrification</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 improve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infrastructure</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 management and promote the development of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green areas.</a:t>
              </a:r>
              <a:endParaRPr lang="en-GB" sz="1200" b="1" dirty="0">
                <a:latin typeface="Open Sans" panose="020B0606030504020204" pitchFamily="34" charset="0"/>
                <a:ea typeface="Open Sans" panose="020B0606030504020204" pitchFamily="34" charset="0"/>
                <a:cs typeface="Open Sans" panose="020B0606030504020204" pitchFamily="34" charset="0"/>
              </a:endParaRPr>
            </a:p>
          </p:txBody>
        </p:sp>
        <p:grpSp>
          <p:nvGrpSpPr>
            <p:cNvPr id="67" name="Group 66">
              <a:extLst>
                <a:ext uri="{FF2B5EF4-FFF2-40B4-BE49-F238E27FC236}">
                  <a16:creationId xmlns:a16="http://schemas.microsoft.com/office/drawing/2014/main" id="{7EC4562B-87D4-4B93-BF54-EA1D693AE002}"/>
                </a:ext>
              </a:extLst>
            </p:cNvPr>
            <p:cNvGrpSpPr>
              <a:grpSpLocks noChangeAspect="1"/>
            </p:cNvGrpSpPr>
            <p:nvPr/>
          </p:nvGrpSpPr>
          <p:grpSpPr bwMode="auto">
            <a:xfrm>
              <a:off x="644562" y="6177325"/>
              <a:ext cx="756001" cy="756000"/>
              <a:chOff x="1925" y="6"/>
              <a:chExt cx="340" cy="340"/>
            </a:xfrm>
            <a:solidFill>
              <a:srgbClr val="00A28A"/>
            </a:solidFill>
          </p:grpSpPr>
          <p:sp>
            <p:nvSpPr>
              <p:cNvPr id="68" name="Freeform 324">
                <a:extLst>
                  <a:ext uri="{FF2B5EF4-FFF2-40B4-BE49-F238E27FC236}">
                    <a16:creationId xmlns:a16="http://schemas.microsoft.com/office/drawing/2014/main" id="{03EFB215-15EB-49AD-86EA-B42E815BB963}"/>
                  </a:ext>
                </a:extLst>
              </p:cNvPr>
              <p:cNvSpPr>
                <a:spLocks noEditPoints="1"/>
              </p:cNvSpPr>
              <p:nvPr/>
            </p:nvSpPr>
            <p:spPr bwMode="auto">
              <a:xfrm>
                <a:off x="2017" y="70"/>
                <a:ext cx="156" cy="212"/>
              </a:xfrm>
              <a:custGeom>
                <a:avLst/>
                <a:gdLst>
                  <a:gd name="T0" fmla="*/ 90 w 235"/>
                  <a:gd name="T1" fmla="*/ 215 h 320"/>
                  <a:gd name="T2" fmla="*/ 107 w 235"/>
                  <a:gd name="T3" fmla="*/ 224 h 320"/>
                  <a:gd name="T4" fmla="*/ 96 w 235"/>
                  <a:gd name="T5" fmla="*/ 234 h 320"/>
                  <a:gd name="T6" fmla="*/ 92 w 235"/>
                  <a:gd name="T7" fmla="*/ 276 h 320"/>
                  <a:gd name="T8" fmla="*/ 106 w 235"/>
                  <a:gd name="T9" fmla="*/ 270 h 320"/>
                  <a:gd name="T10" fmla="*/ 92 w 235"/>
                  <a:gd name="T11" fmla="*/ 257 h 320"/>
                  <a:gd name="T12" fmla="*/ 87 w 235"/>
                  <a:gd name="T13" fmla="*/ 270 h 320"/>
                  <a:gd name="T14" fmla="*/ 58 w 235"/>
                  <a:gd name="T15" fmla="*/ 233 h 320"/>
                  <a:gd name="T16" fmla="*/ 61 w 235"/>
                  <a:gd name="T17" fmla="*/ 216 h 320"/>
                  <a:gd name="T18" fmla="*/ 44 w 235"/>
                  <a:gd name="T19" fmla="*/ 228 h 320"/>
                  <a:gd name="T20" fmla="*/ 63 w 235"/>
                  <a:gd name="T21" fmla="*/ 185 h 320"/>
                  <a:gd name="T22" fmla="*/ 58 w 235"/>
                  <a:gd name="T23" fmla="*/ 171 h 320"/>
                  <a:gd name="T24" fmla="*/ 43 w 235"/>
                  <a:gd name="T25" fmla="*/ 181 h 320"/>
                  <a:gd name="T26" fmla="*/ 96 w 235"/>
                  <a:gd name="T27" fmla="*/ 192 h 320"/>
                  <a:gd name="T28" fmla="*/ 106 w 235"/>
                  <a:gd name="T29" fmla="*/ 177 h 320"/>
                  <a:gd name="T30" fmla="*/ 86 w 235"/>
                  <a:gd name="T31" fmla="*/ 181 h 320"/>
                  <a:gd name="T32" fmla="*/ 92 w 235"/>
                  <a:gd name="T33" fmla="*/ 148 h 320"/>
                  <a:gd name="T34" fmla="*/ 107 w 235"/>
                  <a:gd name="T35" fmla="*/ 138 h 320"/>
                  <a:gd name="T36" fmla="*/ 98 w 235"/>
                  <a:gd name="T37" fmla="*/ 128 h 320"/>
                  <a:gd name="T38" fmla="*/ 87 w 235"/>
                  <a:gd name="T39" fmla="*/ 142 h 320"/>
                  <a:gd name="T40" fmla="*/ 58 w 235"/>
                  <a:gd name="T41" fmla="*/ 148 h 320"/>
                  <a:gd name="T42" fmla="*/ 61 w 235"/>
                  <a:gd name="T43" fmla="*/ 131 h 320"/>
                  <a:gd name="T44" fmla="*/ 52 w 235"/>
                  <a:gd name="T45" fmla="*/ 128 h 320"/>
                  <a:gd name="T46" fmla="*/ 43 w 235"/>
                  <a:gd name="T47" fmla="*/ 138 h 320"/>
                  <a:gd name="T48" fmla="*/ 54 w 235"/>
                  <a:gd name="T49" fmla="*/ 106 h 320"/>
                  <a:gd name="T50" fmla="*/ 61 w 235"/>
                  <a:gd name="T51" fmla="*/ 88 h 320"/>
                  <a:gd name="T52" fmla="*/ 48 w 235"/>
                  <a:gd name="T53" fmla="*/ 87 h 320"/>
                  <a:gd name="T54" fmla="*/ 46 w 235"/>
                  <a:gd name="T55" fmla="*/ 103 h 320"/>
                  <a:gd name="T56" fmla="*/ 100 w 235"/>
                  <a:gd name="T57" fmla="*/ 105 h 320"/>
                  <a:gd name="T58" fmla="*/ 104 w 235"/>
                  <a:gd name="T59" fmla="*/ 88 h 320"/>
                  <a:gd name="T60" fmla="*/ 86 w 235"/>
                  <a:gd name="T61" fmla="*/ 96 h 320"/>
                  <a:gd name="T62" fmla="*/ 100 w 235"/>
                  <a:gd name="T63" fmla="*/ 63 h 320"/>
                  <a:gd name="T64" fmla="*/ 106 w 235"/>
                  <a:gd name="T65" fmla="*/ 49 h 320"/>
                  <a:gd name="T66" fmla="*/ 87 w 235"/>
                  <a:gd name="T67" fmla="*/ 49 h 320"/>
                  <a:gd name="T68" fmla="*/ 50 w 235"/>
                  <a:gd name="T69" fmla="*/ 63 h 320"/>
                  <a:gd name="T70" fmla="*/ 63 w 235"/>
                  <a:gd name="T71" fmla="*/ 49 h 320"/>
                  <a:gd name="T72" fmla="*/ 43 w 235"/>
                  <a:gd name="T73" fmla="*/ 53 h 320"/>
                  <a:gd name="T74" fmla="*/ 182 w 235"/>
                  <a:gd name="T75" fmla="*/ 234 h 320"/>
                  <a:gd name="T76" fmla="*/ 191 w 235"/>
                  <a:gd name="T77" fmla="*/ 220 h 320"/>
                  <a:gd name="T78" fmla="*/ 184 w 235"/>
                  <a:gd name="T79" fmla="*/ 213 h 320"/>
                  <a:gd name="T80" fmla="*/ 174 w 235"/>
                  <a:gd name="T81" fmla="*/ 216 h 320"/>
                  <a:gd name="T82" fmla="*/ 174 w 235"/>
                  <a:gd name="T83" fmla="*/ 231 h 320"/>
                  <a:gd name="T84" fmla="*/ 186 w 235"/>
                  <a:gd name="T85" fmla="*/ 191 h 320"/>
                  <a:gd name="T86" fmla="*/ 191 w 235"/>
                  <a:gd name="T87" fmla="*/ 177 h 320"/>
                  <a:gd name="T88" fmla="*/ 174 w 235"/>
                  <a:gd name="T89" fmla="*/ 173 h 320"/>
                  <a:gd name="T90" fmla="*/ 174 w 235"/>
                  <a:gd name="T91" fmla="*/ 189 h 320"/>
                  <a:gd name="T92" fmla="*/ 186 w 235"/>
                  <a:gd name="T93" fmla="*/ 148 h 320"/>
                  <a:gd name="T94" fmla="*/ 189 w 235"/>
                  <a:gd name="T95" fmla="*/ 131 h 320"/>
                  <a:gd name="T96" fmla="*/ 174 w 235"/>
                  <a:gd name="T97" fmla="*/ 131 h 320"/>
                  <a:gd name="T98" fmla="*/ 235 w 235"/>
                  <a:gd name="T99" fmla="*/ 96 h 320"/>
                  <a:gd name="T100" fmla="*/ 0 w 235"/>
                  <a:gd name="T101" fmla="*/ 309 h 320"/>
                  <a:gd name="T102" fmla="*/ 150 w 235"/>
                  <a:gd name="T103" fmla="*/ 10 h 320"/>
                  <a:gd name="T104" fmla="*/ 22 w 235"/>
                  <a:gd name="T105" fmla="*/ 298 h 320"/>
                  <a:gd name="T106" fmla="*/ 64 w 235"/>
                  <a:gd name="T107" fmla="*/ 266 h 320"/>
                  <a:gd name="T108" fmla="*/ 22 w 235"/>
                  <a:gd name="T109" fmla="*/ 21 h 320"/>
                  <a:gd name="T110" fmla="*/ 150 w 235"/>
                  <a:gd name="T111" fmla="*/ 298 h 320"/>
                  <a:gd name="T112" fmla="*/ 192 w 235"/>
                  <a:gd name="T113" fmla="*/ 26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5" h="320">
                    <a:moveTo>
                      <a:pt x="87" y="228"/>
                    </a:moveTo>
                    <a:cubicBezTo>
                      <a:pt x="86" y="226"/>
                      <a:pt x="86" y="225"/>
                      <a:pt x="86" y="224"/>
                    </a:cubicBezTo>
                    <a:cubicBezTo>
                      <a:pt x="86" y="221"/>
                      <a:pt x="87" y="218"/>
                      <a:pt x="89" y="216"/>
                    </a:cubicBezTo>
                    <a:cubicBezTo>
                      <a:pt x="89" y="216"/>
                      <a:pt x="90" y="215"/>
                      <a:pt x="90" y="215"/>
                    </a:cubicBezTo>
                    <a:cubicBezTo>
                      <a:pt x="91" y="214"/>
                      <a:pt x="92" y="214"/>
                      <a:pt x="92" y="214"/>
                    </a:cubicBezTo>
                    <a:cubicBezTo>
                      <a:pt x="93" y="214"/>
                      <a:pt x="94" y="213"/>
                      <a:pt x="94" y="213"/>
                    </a:cubicBezTo>
                    <a:cubicBezTo>
                      <a:pt x="98" y="212"/>
                      <a:pt x="101" y="214"/>
                      <a:pt x="104" y="216"/>
                    </a:cubicBezTo>
                    <a:cubicBezTo>
                      <a:pt x="106" y="218"/>
                      <a:pt x="107" y="221"/>
                      <a:pt x="107" y="224"/>
                    </a:cubicBezTo>
                    <a:cubicBezTo>
                      <a:pt x="107" y="225"/>
                      <a:pt x="107" y="226"/>
                      <a:pt x="106" y="228"/>
                    </a:cubicBezTo>
                    <a:cubicBezTo>
                      <a:pt x="106" y="229"/>
                      <a:pt x="105" y="230"/>
                      <a:pt x="104" y="231"/>
                    </a:cubicBezTo>
                    <a:cubicBezTo>
                      <a:pt x="103" y="232"/>
                      <a:pt x="102" y="233"/>
                      <a:pt x="100" y="233"/>
                    </a:cubicBezTo>
                    <a:cubicBezTo>
                      <a:pt x="99" y="234"/>
                      <a:pt x="98" y="234"/>
                      <a:pt x="96" y="234"/>
                    </a:cubicBezTo>
                    <a:cubicBezTo>
                      <a:pt x="93" y="234"/>
                      <a:pt x="91" y="233"/>
                      <a:pt x="89" y="231"/>
                    </a:cubicBezTo>
                    <a:cubicBezTo>
                      <a:pt x="88" y="230"/>
                      <a:pt x="87" y="229"/>
                      <a:pt x="87" y="228"/>
                    </a:cubicBezTo>
                    <a:close/>
                    <a:moveTo>
                      <a:pt x="89" y="274"/>
                    </a:moveTo>
                    <a:cubicBezTo>
                      <a:pt x="90" y="275"/>
                      <a:pt x="91" y="276"/>
                      <a:pt x="92" y="276"/>
                    </a:cubicBezTo>
                    <a:cubicBezTo>
                      <a:pt x="94" y="277"/>
                      <a:pt x="95" y="277"/>
                      <a:pt x="96" y="277"/>
                    </a:cubicBezTo>
                    <a:cubicBezTo>
                      <a:pt x="98" y="277"/>
                      <a:pt x="99" y="277"/>
                      <a:pt x="100" y="276"/>
                    </a:cubicBezTo>
                    <a:cubicBezTo>
                      <a:pt x="102" y="276"/>
                      <a:pt x="103" y="275"/>
                      <a:pt x="104" y="274"/>
                    </a:cubicBezTo>
                    <a:cubicBezTo>
                      <a:pt x="105" y="273"/>
                      <a:pt x="106" y="272"/>
                      <a:pt x="106" y="270"/>
                    </a:cubicBezTo>
                    <a:cubicBezTo>
                      <a:pt x="107" y="269"/>
                      <a:pt x="107" y="268"/>
                      <a:pt x="107" y="266"/>
                    </a:cubicBezTo>
                    <a:cubicBezTo>
                      <a:pt x="107" y="265"/>
                      <a:pt x="107" y="264"/>
                      <a:pt x="106" y="262"/>
                    </a:cubicBezTo>
                    <a:cubicBezTo>
                      <a:pt x="106" y="261"/>
                      <a:pt x="105" y="260"/>
                      <a:pt x="104" y="259"/>
                    </a:cubicBezTo>
                    <a:cubicBezTo>
                      <a:pt x="101" y="256"/>
                      <a:pt x="96" y="255"/>
                      <a:pt x="92" y="257"/>
                    </a:cubicBezTo>
                    <a:cubicBezTo>
                      <a:pt x="91" y="257"/>
                      <a:pt x="90" y="258"/>
                      <a:pt x="89" y="259"/>
                    </a:cubicBezTo>
                    <a:cubicBezTo>
                      <a:pt x="88" y="260"/>
                      <a:pt x="87" y="261"/>
                      <a:pt x="87" y="262"/>
                    </a:cubicBezTo>
                    <a:cubicBezTo>
                      <a:pt x="86" y="264"/>
                      <a:pt x="86" y="265"/>
                      <a:pt x="86" y="266"/>
                    </a:cubicBezTo>
                    <a:cubicBezTo>
                      <a:pt x="86" y="268"/>
                      <a:pt x="86" y="269"/>
                      <a:pt x="87" y="270"/>
                    </a:cubicBezTo>
                    <a:cubicBezTo>
                      <a:pt x="87" y="272"/>
                      <a:pt x="88" y="273"/>
                      <a:pt x="89" y="274"/>
                    </a:cubicBezTo>
                    <a:close/>
                    <a:moveTo>
                      <a:pt x="46" y="231"/>
                    </a:moveTo>
                    <a:cubicBezTo>
                      <a:pt x="48" y="233"/>
                      <a:pt x="51" y="234"/>
                      <a:pt x="54" y="234"/>
                    </a:cubicBezTo>
                    <a:cubicBezTo>
                      <a:pt x="55" y="234"/>
                      <a:pt x="56" y="234"/>
                      <a:pt x="58" y="233"/>
                    </a:cubicBezTo>
                    <a:cubicBezTo>
                      <a:pt x="59" y="233"/>
                      <a:pt x="60" y="232"/>
                      <a:pt x="61" y="231"/>
                    </a:cubicBezTo>
                    <a:cubicBezTo>
                      <a:pt x="62" y="230"/>
                      <a:pt x="63" y="229"/>
                      <a:pt x="63" y="228"/>
                    </a:cubicBezTo>
                    <a:cubicBezTo>
                      <a:pt x="64" y="226"/>
                      <a:pt x="64" y="225"/>
                      <a:pt x="64" y="224"/>
                    </a:cubicBezTo>
                    <a:cubicBezTo>
                      <a:pt x="64" y="221"/>
                      <a:pt x="63" y="218"/>
                      <a:pt x="61" y="216"/>
                    </a:cubicBezTo>
                    <a:cubicBezTo>
                      <a:pt x="60" y="215"/>
                      <a:pt x="59" y="214"/>
                      <a:pt x="58" y="214"/>
                    </a:cubicBezTo>
                    <a:cubicBezTo>
                      <a:pt x="54" y="212"/>
                      <a:pt x="49" y="213"/>
                      <a:pt x="46" y="216"/>
                    </a:cubicBezTo>
                    <a:cubicBezTo>
                      <a:pt x="44" y="218"/>
                      <a:pt x="43" y="221"/>
                      <a:pt x="43" y="224"/>
                    </a:cubicBezTo>
                    <a:cubicBezTo>
                      <a:pt x="43" y="225"/>
                      <a:pt x="43" y="226"/>
                      <a:pt x="44" y="228"/>
                    </a:cubicBezTo>
                    <a:cubicBezTo>
                      <a:pt x="44" y="229"/>
                      <a:pt x="45" y="230"/>
                      <a:pt x="46" y="231"/>
                    </a:cubicBezTo>
                    <a:close/>
                    <a:moveTo>
                      <a:pt x="54" y="192"/>
                    </a:moveTo>
                    <a:cubicBezTo>
                      <a:pt x="57" y="192"/>
                      <a:pt x="59" y="191"/>
                      <a:pt x="61" y="189"/>
                    </a:cubicBezTo>
                    <a:cubicBezTo>
                      <a:pt x="62" y="188"/>
                      <a:pt x="63" y="186"/>
                      <a:pt x="63" y="185"/>
                    </a:cubicBezTo>
                    <a:cubicBezTo>
                      <a:pt x="64" y="184"/>
                      <a:pt x="64" y="182"/>
                      <a:pt x="64" y="181"/>
                    </a:cubicBezTo>
                    <a:cubicBezTo>
                      <a:pt x="64" y="180"/>
                      <a:pt x="64" y="178"/>
                      <a:pt x="63" y="177"/>
                    </a:cubicBezTo>
                    <a:cubicBezTo>
                      <a:pt x="63" y="176"/>
                      <a:pt x="62" y="174"/>
                      <a:pt x="61" y="173"/>
                    </a:cubicBezTo>
                    <a:cubicBezTo>
                      <a:pt x="60" y="172"/>
                      <a:pt x="59" y="172"/>
                      <a:pt x="58" y="171"/>
                    </a:cubicBezTo>
                    <a:cubicBezTo>
                      <a:pt x="55" y="170"/>
                      <a:pt x="52" y="170"/>
                      <a:pt x="50" y="171"/>
                    </a:cubicBezTo>
                    <a:cubicBezTo>
                      <a:pt x="48" y="172"/>
                      <a:pt x="47" y="172"/>
                      <a:pt x="46" y="173"/>
                    </a:cubicBezTo>
                    <a:cubicBezTo>
                      <a:pt x="45" y="174"/>
                      <a:pt x="44" y="176"/>
                      <a:pt x="44" y="177"/>
                    </a:cubicBezTo>
                    <a:cubicBezTo>
                      <a:pt x="43" y="178"/>
                      <a:pt x="43" y="180"/>
                      <a:pt x="43" y="181"/>
                    </a:cubicBezTo>
                    <a:cubicBezTo>
                      <a:pt x="43" y="184"/>
                      <a:pt x="44" y="187"/>
                      <a:pt x="46" y="189"/>
                    </a:cubicBezTo>
                    <a:cubicBezTo>
                      <a:pt x="48" y="191"/>
                      <a:pt x="51" y="192"/>
                      <a:pt x="54" y="192"/>
                    </a:cubicBezTo>
                    <a:close/>
                    <a:moveTo>
                      <a:pt x="92" y="191"/>
                    </a:moveTo>
                    <a:cubicBezTo>
                      <a:pt x="94" y="191"/>
                      <a:pt x="95" y="192"/>
                      <a:pt x="96" y="192"/>
                    </a:cubicBezTo>
                    <a:cubicBezTo>
                      <a:pt x="99" y="192"/>
                      <a:pt x="102" y="191"/>
                      <a:pt x="104" y="189"/>
                    </a:cubicBezTo>
                    <a:cubicBezTo>
                      <a:pt x="105" y="188"/>
                      <a:pt x="106" y="186"/>
                      <a:pt x="106" y="185"/>
                    </a:cubicBezTo>
                    <a:cubicBezTo>
                      <a:pt x="107" y="184"/>
                      <a:pt x="107" y="182"/>
                      <a:pt x="107" y="181"/>
                    </a:cubicBezTo>
                    <a:cubicBezTo>
                      <a:pt x="107" y="180"/>
                      <a:pt x="107" y="178"/>
                      <a:pt x="106" y="177"/>
                    </a:cubicBezTo>
                    <a:cubicBezTo>
                      <a:pt x="106" y="176"/>
                      <a:pt x="105" y="174"/>
                      <a:pt x="104" y="173"/>
                    </a:cubicBezTo>
                    <a:cubicBezTo>
                      <a:pt x="100" y="169"/>
                      <a:pt x="93" y="169"/>
                      <a:pt x="89" y="173"/>
                    </a:cubicBezTo>
                    <a:cubicBezTo>
                      <a:pt x="88" y="174"/>
                      <a:pt x="87" y="176"/>
                      <a:pt x="87" y="177"/>
                    </a:cubicBezTo>
                    <a:cubicBezTo>
                      <a:pt x="86" y="178"/>
                      <a:pt x="86" y="180"/>
                      <a:pt x="86" y="181"/>
                    </a:cubicBezTo>
                    <a:cubicBezTo>
                      <a:pt x="86" y="184"/>
                      <a:pt x="87" y="187"/>
                      <a:pt x="89" y="189"/>
                    </a:cubicBezTo>
                    <a:cubicBezTo>
                      <a:pt x="90" y="190"/>
                      <a:pt x="91" y="190"/>
                      <a:pt x="92" y="191"/>
                    </a:cubicBezTo>
                    <a:close/>
                    <a:moveTo>
                      <a:pt x="89" y="146"/>
                    </a:moveTo>
                    <a:cubicBezTo>
                      <a:pt x="90" y="147"/>
                      <a:pt x="91" y="148"/>
                      <a:pt x="92" y="148"/>
                    </a:cubicBezTo>
                    <a:cubicBezTo>
                      <a:pt x="94" y="149"/>
                      <a:pt x="95" y="149"/>
                      <a:pt x="96" y="149"/>
                    </a:cubicBezTo>
                    <a:cubicBezTo>
                      <a:pt x="98" y="149"/>
                      <a:pt x="99" y="149"/>
                      <a:pt x="100" y="148"/>
                    </a:cubicBezTo>
                    <a:cubicBezTo>
                      <a:pt x="102" y="148"/>
                      <a:pt x="103" y="147"/>
                      <a:pt x="104" y="146"/>
                    </a:cubicBezTo>
                    <a:cubicBezTo>
                      <a:pt x="106" y="144"/>
                      <a:pt x="107" y="141"/>
                      <a:pt x="107" y="138"/>
                    </a:cubicBezTo>
                    <a:cubicBezTo>
                      <a:pt x="107" y="136"/>
                      <a:pt x="106" y="133"/>
                      <a:pt x="104" y="131"/>
                    </a:cubicBezTo>
                    <a:cubicBezTo>
                      <a:pt x="103" y="130"/>
                      <a:pt x="103" y="130"/>
                      <a:pt x="102" y="129"/>
                    </a:cubicBezTo>
                    <a:cubicBezTo>
                      <a:pt x="102" y="129"/>
                      <a:pt x="101" y="129"/>
                      <a:pt x="100" y="129"/>
                    </a:cubicBezTo>
                    <a:cubicBezTo>
                      <a:pt x="100" y="128"/>
                      <a:pt x="99" y="128"/>
                      <a:pt x="98" y="128"/>
                    </a:cubicBezTo>
                    <a:cubicBezTo>
                      <a:pt x="96" y="127"/>
                      <a:pt x="94" y="128"/>
                      <a:pt x="92" y="129"/>
                    </a:cubicBezTo>
                    <a:cubicBezTo>
                      <a:pt x="91" y="129"/>
                      <a:pt x="90" y="130"/>
                      <a:pt x="89" y="131"/>
                    </a:cubicBezTo>
                    <a:cubicBezTo>
                      <a:pt x="87" y="133"/>
                      <a:pt x="86" y="136"/>
                      <a:pt x="86" y="138"/>
                    </a:cubicBezTo>
                    <a:cubicBezTo>
                      <a:pt x="86" y="140"/>
                      <a:pt x="86" y="141"/>
                      <a:pt x="87" y="142"/>
                    </a:cubicBezTo>
                    <a:cubicBezTo>
                      <a:pt x="87" y="144"/>
                      <a:pt x="88" y="145"/>
                      <a:pt x="89" y="146"/>
                    </a:cubicBezTo>
                    <a:close/>
                    <a:moveTo>
                      <a:pt x="50" y="148"/>
                    </a:moveTo>
                    <a:cubicBezTo>
                      <a:pt x="51" y="149"/>
                      <a:pt x="52" y="149"/>
                      <a:pt x="54" y="149"/>
                    </a:cubicBezTo>
                    <a:cubicBezTo>
                      <a:pt x="55" y="149"/>
                      <a:pt x="56" y="149"/>
                      <a:pt x="58" y="148"/>
                    </a:cubicBezTo>
                    <a:cubicBezTo>
                      <a:pt x="59" y="148"/>
                      <a:pt x="60" y="147"/>
                      <a:pt x="61" y="146"/>
                    </a:cubicBezTo>
                    <a:cubicBezTo>
                      <a:pt x="62" y="145"/>
                      <a:pt x="63" y="144"/>
                      <a:pt x="63" y="142"/>
                    </a:cubicBezTo>
                    <a:cubicBezTo>
                      <a:pt x="64" y="141"/>
                      <a:pt x="64" y="140"/>
                      <a:pt x="64" y="138"/>
                    </a:cubicBezTo>
                    <a:cubicBezTo>
                      <a:pt x="64" y="136"/>
                      <a:pt x="63" y="133"/>
                      <a:pt x="61" y="131"/>
                    </a:cubicBezTo>
                    <a:cubicBezTo>
                      <a:pt x="61" y="130"/>
                      <a:pt x="60" y="130"/>
                      <a:pt x="60" y="129"/>
                    </a:cubicBezTo>
                    <a:cubicBezTo>
                      <a:pt x="59" y="129"/>
                      <a:pt x="58" y="129"/>
                      <a:pt x="58" y="129"/>
                    </a:cubicBezTo>
                    <a:cubicBezTo>
                      <a:pt x="57" y="128"/>
                      <a:pt x="56" y="128"/>
                      <a:pt x="56" y="128"/>
                    </a:cubicBezTo>
                    <a:cubicBezTo>
                      <a:pt x="54" y="128"/>
                      <a:pt x="53" y="128"/>
                      <a:pt x="52" y="128"/>
                    </a:cubicBezTo>
                    <a:cubicBezTo>
                      <a:pt x="51" y="128"/>
                      <a:pt x="50" y="128"/>
                      <a:pt x="50" y="129"/>
                    </a:cubicBezTo>
                    <a:cubicBezTo>
                      <a:pt x="49" y="129"/>
                      <a:pt x="48" y="129"/>
                      <a:pt x="48" y="129"/>
                    </a:cubicBezTo>
                    <a:cubicBezTo>
                      <a:pt x="47" y="130"/>
                      <a:pt x="47" y="130"/>
                      <a:pt x="46" y="131"/>
                    </a:cubicBezTo>
                    <a:cubicBezTo>
                      <a:pt x="44" y="133"/>
                      <a:pt x="43" y="136"/>
                      <a:pt x="43" y="138"/>
                    </a:cubicBezTo>
                    <a:cubicBezTo>
                      <a:pt x="43" y="141"/>
                      <a:pt x="44" y="144"/>
                      <a:pt x="46" y="146"/>
                    </a:cubicBezTo>
                    <a:cubicBezTo>
                      <a:pt x="47" y="147"/>
                      <a:pt x="48" y="148"/>
                      <a:pt x="50" y="148"/>
                    </a:cubicBezTo>
                    <a:close/>
                    <a:moveTo>
                      <a:pt x="50" y="105"/>
                    </a:moveTo>
                    <a:cubicBezTo>
                      <a:pt x="51" y="106"/>
                      <a:pt x="52" y="106"/>
                      <a:pt x="54" y="106"/>
                    </a:cubicBezTo>
                    <a:cubicBezTo>
                      <a:pt x="57" y="106"/>
                      <a:pt x="59" y="105"/>
                      <a:pt x="61" y="103"/>
                    </a:cubicBezTo>
                    <a:cubicBezTo>
                      <a:pt x="63" y="101"/>
                      <a:pt x="64" y="99"/>
                      <a:pt x="64" y="96"/>
                    </a:cubicBezTo>
                    <a:cubicBezTo>
                      <a:pt x="64" y="94"/>
                      <a:pt x="64" y="93"/>
                      <a:pt x="63" y="92"/>
                    </a:cubicBezTo>
                    <a:cubicBezTo>
                      <a:pt x="63" y="90"/>
                      <a:pt x="62" y="89"/>
                      <a:pt x="61" y="88"/>
                    </a:cubicBezTo>
                    <a:cubicBezTo>
                      <a:pt x="60" y="87"/>
                      <a:pt x="59" y="86"/>
                      <a:pt x="58" y="86"/>
                    </a:cubicBezTo>
                    <a:cubicBezTo>
                      <a:pt x="56" y="85"/>
                      <a:pt x="54" y="85"/>
                      <a:pt x="52" y="85"/>
                    </a:cubicBezTo>
                    <a:cubicBezTo>
                      <a:pt x="51" y="85"/>
                      <a:pt x="50" y="86"/>
                      <a:pt x="50" y="86"/>
                    </a:cubicBezTo>
                    <a:cubicBezTo>
                      <a:pt x="49" y="86"/>
                      <a:pt x="48" y="86"/>
                      <a:pt x="48" y="87"/>
                    </a:cubicBezTo>
                    <a:cubicBezTo>
                      <a:pt x="47" y="87"/>
                      <a:pt x="47" y="88"/>
                      <a:pt x="46" y="88"/>
                    </a:cubicBezTo>
                    <a:cubicBezTo>
                      <a:pt x="45" y="89"/>
                      <a:pt x="44" y="90"/>
                      <a:pt x="44" y="92"/>
                    </a:cubicBezTo>
                    <a:cubicBezTo>
                      <a:pt x="43" y="93"/>
                      <a:pt x="43" y="94"/>
                      <a:pt x="43" y="96"/>
                    </a:cubicBezTo>
                    <a:cubicBezTo>
                      <a:pt x="43" y="99"/>
                      <a:pt x="44" y="101"/>
                      <a:pt x="46" y="103"/>
                    </a:cubicBezTo>
                    <a:cubicBezTo>
                      <a:pt x="47" y="104"/>
                      <a:pt x="48" y="105"/>
                      <a:pt x="50" y="105"/>
                    </a:cubicBezTo>
                    <a:close/>
                    <a:moveTo>
                      <a:pt x="92" y="105"/>
                    </a:moveTo>
                    <a:cubicBezTo>
                      <a:pt x="94" y="106"/>
                      <a:pt x="95" y="106"/>
                      <a:pt x="96" y="106"/>
                    </a:cubicBezTo>
                    <a:cubicBezTo>
                      <a:pt x="98" y="106"/>
                      <a:pt x="99" y="106"/>
                      <a:pt x="100" y="105"/>
                    </a:cubicBezTo>
                    <a:cubicBezTo>
                      <a:pt x="102" y="105"/>
                      <a:pt x="103" y="104"/>
                      <a:pt x="104" y="103"/>
                    </a:cubicBezTo>
                    <a:cubicBezTo>
                      <a:pt x="106" y="101"/>
                      <a:pt x="107" y="99"/>
                      <a:pt x="107" y="96"/>
                    </a:cubicBezTo>
                    <a:cubicBezTo>
                      <a:pt x="107" y="94"/>
                      <a:pt x="107" y="93"/>
                      <a:pt x="106" y="92"/>
                    </a:cubicBezTo>
                    <a:cubicBezTo>
                      <a:pt x="106" y="90"/>
                      <a:pt x="105" y="89"/>
                      <a:pt x="104" y="88"/>
                    </a:cubicBezTo>
                    <a:cubicBezTo>
                      <a:pt x="101" y="85"/>
                      <a:pt x="96" y="84"/>
                      <a:pt x="92" y="86"/>
                    </a:cubicBezTo>
                    <a:cubicBezTo>
                      <a:pt x="91" y="86"/>
                      <a:pt x="90" y="87"/>
                      <a:pt x="89" y="88"/>
                    </a:cubicBezTo>
                    <a:cubicBezTo>
                      <a:pt x="88" y="89"/>
                      <a:pt x="87" y="90"/>
                      <a:pt x="87" y="92"/>
                    </a:cubicBezTo>
                    <a:cubicBezTo>
                      <a:pt x="86" y="93"/>
                      <a:pt x="86" y="94"/>
                      <a:pt x="86" y="96"/>
                    </a:cubicBezTo>
                    <a:cubicBezTo>
                      <a:pt x="86" y="99"/>
                      <a:pt x="87" y="101"/>
                      <a:pt x="89" y="103"/>
                    </a:cubicBezTo>
                    <a:cubicBezTo>
                      <a:pt x="90" y="104"/>
                      <a:pt x="91" y="105"/>
                      <a:pt x="92" y="105"/>
                    </a:cubicBezTo>
                    <a:close/>
                    <a:moveTo>
                      <a:pt x="96" y="64"/>
                    </a:moveTo>
                    <a:cubicBezTo>
                      <a:pt x="98" y="64"/>
                      <a:pt x="99" y="63"/>
                      <a:pt x="100" y="63"/>
                    </a:cubicBezTo>
                    <a:cubicBezTo>
                      <a:pt x="102" y="62"/>
                      <a:pt x="103" y="62"/>
                      <a:pt x="104" y="61"/>
                    </a:cubicBezTo>
                    <a:cubicBezTo>
                      <a:pt x="105" y="59"/>
                      <a:pt x="106" y="58"/>
                      <a:pt x="106" y="57"/>
                    </a:cubicBezTo>
                    <a:cubicBezTo>
                      <a:pt x="107" y="56"/>
                      <a:pt x="107" y="54"/>
                      <a:pt x="107" y="53"/>
                    </a:cubicBezTo>
                    <a:cubicBezTo>
                      <a:pt x="107" y="52"/>
                      <a:pt x="107" y="50"/>
                      <a:pt x="106" y="49"/>
                    </a:cubicBezTo>
                    <a:cubicBezTo>
                      <a:pt x="106" y="48"/>
                      <a:pt x="105" y="46"/>
                      <a:pt x="104" y="45"/>
                    </a:cubicBezTo>
                    <a:cubicBezTo>
                      <a:pt x="103" y="44"/>
                      <a:pt x="102" y="44"/>
                      <a:pt x="100" y="43"/>
                    </a:cubicBezTo>
                    <a:cubicBezTo>
                      <a:pt x="97" y="41"/>
                      <a:pt x="92" y="42"/>
                      <a:pt x="89" y="45"/>
                    </a:cubicBezTo>
                    <a:cubicBezTo>
                      <a:pt x="88" y="46"/>
                      <a:pt x="87" y="48"/>
                      <a:pt x="87" y="49"/>
                    </a:cubicBezTo>
                    <a:cubicBezTo>
                      <a:pt x="86" y="50"/>
                      <a:pt x="86" y="52"/>
                      <a:pt x="86" y="53"/>
                    </a:cubicBezTo>
                    <a:cubicBezTo>
                      <a:pt x="86" y="56"/>
                      <a:pt x="87" y="59"/>
                      <a:pt x="89" y="61"/>
                    </a:cubicBezTo>
                    <a:cubicBezTo>
                      <a:pt x="91" y="63"/>
                      <a:pt x="93" y="64"/>
                      <a:pt x="96" y="64"/>
                    </a:cubicBezTo>
                    <a:close/>
                    <a:moveTo>
                      <a:pt x="50" y="63"/>
                    </a:moveTo>
                    <a:cubicBezTo>
                      <a:pt x="51" y="63"/>
                      <a:pt x="52" y="64"/>
                      <a:pt x="54" y="64"/>
                    </a:cubicBezTo>
                    <a:cubicBezTo>
                      <a:pt x="57" y="64"/>
                      <a:pt x="59" y="63"/>
                      <a:pt x="61" y="61"/>
                    </a:cubicBezTo>
                    <a:cubicBezTo>
                      <a:pt x="63" y="59"/>
                      <a:pt x="64" y="56"/>
                      <a:pt x="64" y="53"/>
                    </a:cubicBezTo>
                    <a:cubicBezTo>
                      <a:pt x="64" y="52"/>
                      <a:pt x="64" y="50"/>
                      <a:pt x="63" y="49"/>
                    </a:cubicBezTo>
                    <a:cubicBezTo>
                      <a:pt x="63" y="48"/>
                      <a:pt x="62" y="46"/>
                      <a:pt x="61" y="45"/>
                    </a:cubicBezTo>
                    <a:cubicBezTo>
                      <a:pt x="57" y="41"/>
                      <a:pt x="50" y="41"/>
                      <a:pt x="46" y="45"/>
                    </a:cubicBezTo>
                    <a:cubicBezTo>
                      <a:pt x="45" y="46"/>
                      <a:pt x="44" y="48"/>
                      <a:pt x="44" y="49"/>
                    </a:cubicBezTo>
                    <a:cubicBezTo>
                      <a:pt x="43" y="50"/>
                      <a:pt x="43" y="52"/>
                      <a:pt x="43" y="53"/>
                    </a:cubicBezTo>
                    <a:cubicBezTo>
                      <a:pt x="43" y="56"/>
                      <a:pt x="44" y="59"/>
                      <a:pt x="46" y="61"/>
                    </a:cubicBezTo>
                    <a:cubicBezTo>
                      <a:pt x="47" y="62"/>
                      <a:pt x="48" y="62"/>
                      <a:pt x="50" y="63"/>
                    </a:cubicBezTo>
                    <a:close/>
                    <a:moveTo>
                      <a:pt x="174" y="231"/>
                    </a:moveTo>
                    <a:cubicBezTo>
                      <a:pt x="176" y="233"/>
                      <a:pt x="179" y="234"/>
                      <a:pt x="182" y="234"/>
                    </a:cubicBezTo>
                    <a:cubicBezTo>
                      <a:pt x="184" y="234"/>
                      <a:pt x="187" y="233"/>
                      <a:pt x="189" y="231"/>
                    </a:cubicBezTo>
                    <a:cubicBezTo>
                      <a:pt x="190" y="230"/>
                      <a:pt x="191" y="229"/>
                      <a:pt x="191" y="228"/>
                    </a:cubicBezTo>
                    <a:cubicBezTo>
                      <a:pt x="192" y="226"/>
                      <a:pt x="192" y="225"/>
                      <a:pt x="192" y="224"/>
                    </a:cubicBezTo>
                    <a:cubicBezTo>
                      <a:pt x="192" y="222"/>
                      <a:pt x="192" y="221"/>
                      <a:pt x="191" y="220"/>
                    </a:cubicBezTo>
                    <a:cubicBezTo>
                      <a:pt x="191" y="218"/>
                      <a:pt x="190" y="217"/>
                      <a:pt x="189" y="216"/>
                    </a:cubicBezTo>
                    <a:cubicBezTo>
                      <a:pt x="189" y="216"/>
                      <a:pt x="188" y="215"/>
                      <a:pt x="188" y="215"/>
                    </a:cubicBezTo>
                    <a:cubicBezTo>
                      <a:pt x="187" y="214"/>
                      <a:pt x="186" y="214"/>
                      <a:pt x="186" y="214"/>
                    </a:cubicBezTo>
                    <a:cubicBezTo>
                      <a:pt x="185" y="214"/>
                      <a:pt x="184" y="213"/>
                      <a:pt x="184" y="213"/>
                    </a:cubicBezTo>
                    <a:cubicBezTo>
                      <a:pt x="182" y="213"/>
                      <a:pt x="181" y="213"/>
                      <a:pt x="180" y="213"/>
                    </a:cubicBezTo>
                    <a:cubicBezTo>
                      <a:pt x="179" y="213"/>
                      <a:pt x="178" y="214"/>
                      <a:pt x="178" y="214"/>
                    </a:cubicBezTo>
                    <a:cubicBezTo>
                      <a:pt x="177" y="214"/>
                      <a:pt x="176" y="214"/>
                      <a:pt x="176" y="215"/>
                    </a:cubicBezTo>
                    <a:cubicBezTo>
                      <a:pt x="175" y="215"/>
                      <a:pt x="175" y="216"/>
                      <a:pt x="174" y="216"/>
                    </a:cubicBezTo>
                    <a:cubicBezTo>
                      <a:pt x="173" y="217"/>
                      <a:pt x="172" y="218"/>
                      <a:pt x="172" y="220"/>
                    </a:cubicBezTo>
                    <a:cubicBezTo>
                      <a:pt x="171" y="221"/>
                      <a:pt x="171" y="222"/>
                      <a:pt x="171" y="224"/>
                    </a:cubicBezTo>
                    <a:cubicBezTo>
                      <a:pt x="171" y="225"/>
                      <a:pt x="171" y="226"/>
                      <a:pt x="172" y="228"/>
                    </a:cubicBezTo>
                    <a:cubicBezTo>
                      <a:pt x="172" y="229"/>
                      <a:pt x="173" y="230"/>
                      <a:pt x="174" y="231"/>
                    </a:cubicBezTo>
                    <a:close/>
                    <a:moveTo>
                      <a:pt x="174" y="189"/>
                    </a:moveTo>
                    <a:cubicBezTo>
                      <a:pt x="175" y="190"/>
                      <a:pt x="176" y="190"/>
                      <a:pt x="178" y="191"/>
                    </a:cubicBezTo>
                    <a:cubicBezTo>
                      <a:pt x="179" y="191"/>
                      <a:pt x="180" y="192"/>
                      <a:pt x="182" y="192"/>
                    </a:cubicBezTo>
                    <a:cubicBezTo>
                      <a:pt x="183" y="192"/>
                      <a:pt x="184" y="191"/>
                      <a:pt x="186" y="191"/>
                    </a:cubicBezTo>
                    <a:cubicBezTo>
                      <a:pt x="187" y="190"/>
                      <a:pt x="188" y="190"/>
                      <a:pt x="189" y="189"/>
                    </a:cubicBezTo>
                    <a:cubicBezTo>
                      <a:pt x="190" y="188"/>
                      <a:pt x="191" y="186"/>
                      <a:pt x="191" y="185"/>
                    </a:cubicBezTo>
                    <a:cubicBezTo>
                      <a:pt x="192" y="184"/>
                      <a:pt x="192" y="182"/>
                      <a:pt x="192" y="181"/>
                    </a:cubicBezTo>
                    <a:cubicBezTo>
                      <a:pt x="192" y="180"/>
                      <a:pt x="192" y="178"/>
                      <a:pt x="191" y="177"/>
                    </a:cubicBezTo>
                    <a:cubicBezTo>
                      <a:pt x="191" y="176"/>
                      <a:pt x="190" y="174"/>
                      <a:pt x="189" y="173"/>
                    </a:cubicBezTo>
                    <a:cubicBezTo>
                      <a:pt x="188" y="172"/>
                      <a:pt x="187" y="172"/>
                      <a:pt x="186" y="171"/>
                    </a:cubicBezTo>
                    <a:cubicBezTo>
                      <a:pt x="183" y="170"/>
                      <a:pt x="180" y="170"/>
                      <a:pt x="178" y="171"/>
                    </a:cubicBezTo>
                    <a:cubicBezTo>
                      <a:pt x="176" y="172"/>
                      <a:pt x="175" y="172"/>
                      <a:pt x="174" y="173"/>
                    </a:cubicBezTo>
                    <a:cubicBezTo>
                      <a:pt x="173" y="174"/>
                      <a:pt x="172" y="176"/>
                      <a:pt x="172" y="177"/>
                    </a:cubicBezTo>
                    <a:cubicBezTo>
                      <a:pt x="171" y="178"/>
                      <a:pt x="171" y="180"/>
                      <a:pt x="171" y="181"/>
                    </a:cubicBezTo>
                    <a:cubicBezTo>
                      <a:pt x="171" y="182"/>
                      <a:pt x="171" y="184"/>
                      <a:pt x="172" y="185"/>
                    </a:cubicBezTo>
                    <a:cubicBezTo>
                      <a:pt x="172" y="186"/>
                      <a:pt x="173" y="188"/>
                      <a:pt x="174" y="189"/>
                    </a:cubicBezTo>
                    <a:close/>
                    <a:moveTo>
                      <a:pt x="174" y="146"/>
                    </a:moveTo>
                    <a:cubicBezTo>
                      <a:pt x="175" y="147"/>
                      <a:pt x="176" y="148"/>
                      <a:pt x="178" y="148"/>
                    </a:cubicBezTo>
                    <a:cubicBezTo>
                      <a:pt x="179" y="149"/>
                      <a:pt x="180" y="149"/>
                      <a:pt x="182" y="149"/>
                    </a:cubicBezTo>
                    <a:cubicBezTo>
                      <a:pt x="183" y="149"/>
                      <a:pt x="184" y="149"/>
                      <a:pt x="186" y="148"/>
                    </a:cubicBezTo>
                    <a:cubicBezTo>
                      <a:pt x="187" y="148"/>
                      <a:pt x="188" y="147"/>
                      <a:pt x="189" y="146"/>
                    </a:cubicBezTo>
                    <a:cubicBezTo>
                      <a:pt x="190" y="145"/>
                      <a:pt x="191" y="144"/>
                      <a:pt x="191" y="142"/>
                    </a:cubicBezTo>
                    <a:cubicBezTo>
                      <a:pt x="192" y="141"/>
                      <a:pt x="192" y="140"/>
                      <a:pt x="192" y="138"/>
                    </a:cubicBezTo>
                    <a:cubicBezTo>
                      <a:pt x="192" y="136"/>
                      <a:pt x="191" y="133"/>
                      <a:pt x="189" y="131"/>
                    </a:cubicBezTo>
                    <a:cubicBezTo>
                      <a:pt x="187" y="128"/>
                      <a:pt x="183" y="127"/>
                      <a:pt x="180" y="128"/>
                    </a:cubicBezTo>
                    <a:cubicBezTo>
                      <a:pt x="179" y="128"/>
                      <a:pt x="178" y="128"/>
                      <a:pt x="178" y="129"/>
                    </a:cubicBezTo>
                    <a:cubicBezTo>
                      <a:pt x="177" y="129"/>
                      <a:pt x="176" y="129"/>
                      <a:pt x="176" y="129"/>
                    </a:cubicBezTo>
                    <a:cubicBezTo>
                      <a:pt x="175" y="130"/>
                      <a:pt x="175" y="130"/>
                      <a:pt x="174" y="131"/>
                    </a:cubicBezTo>
                    <a:cubicBezTo>
                      <a:pt x="172" y="133"/>
                      <a:pt x="171" y="136"/>
                      <a:pt x="171" y="138"/>
                    </a:cubicBezTo>
                    <a:cubicBezTo>
                      <a:pt x="171" y="140"/>
                      <a:pt x="171" y="141"/>
                      <a:pt x="172" y="142"/>
                    </a:cubicBezTo>
                    <a:cubicBezTo>
                      <a:pt x="172" y="144"/>
                      <a:pt x="173" y="145"/>
                      <a:pt x="174" y="146"/>
                    </a:cubicBezTo>
                    <a:close/>
                    <a:moveTo>
                      <a:pt x="235" y="96"/>
                    </a:moveTo>
                    <a:cubicBezTo>
                      <a:pt x="235" y="309"/>
                      <a:pt x="235" y="309"/>
                      <a:pt x="235" y="309"/>
                    </a:cubicBezTo>
                    <a:cubicBezTo>
                      <a:pt x="235" y="315"/>
                      <a:pt x="230" y="320"/>
                      <a:pt x="224" y="320"/>
                    </a:cubicBezTo>
                    <a:cubicBezTo>
                      <a:pt x="11" y="320"/>
                      <a:pt x="11" y="320"/>
                      <a:pt x="11" y="320"/>
                    </a:cubicBezTo>
                    <a:cubicBezTo>
                      <a:pt x="5" y="320"/>
                      <a:pt x="0" y="315"/>
                      <a:pt x="0" y="309"/>
                    </a:cubicBezTo>
                    <a:cubicBezTo>
                      <a:pt x="0" y="10"/>
                      <a:pt x="0" y="10"/>
                      <a:pt x="0" y="10"/>
                    </a:cubicBezTo>
                    <a:cubicBezTo>
                      <a:pt x="0" y="4"/>
                      <a:pt x="5" y="0"/>
                      <a:pt x="11" y="0"/>
                    </a:cubicBezTo>
                    <a:cubicBezTo>
                      <a:pt x="139" y="0"/>
                      <a:pt x="139" y="0"/>
                      <a:pt x="139" y="0"/>
                    </a:cubicBezTo>
                    <a:cubicBezTo>
                      <a:pt x="145" y="0"/>
                      <a:pt x="150" y="4"/>
                      <a:pt x="150" y="10"/>
                    </a:cubicBezTo>
                    <a:cubicBezTo>
                      <a:pt x="150" y="85"/>
                      <a:pt x="150" y="85"/>
                      <a:pt x="150" y="85"/>
                    </a:cubicBezTo>
                    <a:cubicBezTo>
                      <a:pt x="224" y="85"/>
                      <a:pt x="224" y="85"/>
                      <a:pt x="224" y="85"/>
                    </a:cubicBezTo>
                    <a:cubicBezTo>
                      <a:pt x="230" y="85"/>
                      <a:pt x="235" y="90"/>
                      <a:pt x="235" y="96"/>
                    </a:cubicBezTo>
                    <a:close/>
                    <a:moveTo>
                      <a:pt x="22" y="298"/>
                    </a:moveTo>
                    <a:cubicBezTo>
                      <a:pt x="43" y="298"/>
                      <a:pt x="43" y="298"/>
                      <a:pt x="43" y="298"/>
                    </a:cubicBezTo>
                    <a:cubicBezTo>
                      <a:pt x="43" y="266"/>
                      <a:pt x="43" y="266"/>
                      <a:pt x="43" y="266"/>
                    </a:cubicBezTo>
                    <a:cubicBezTo>
                      <a:pt x="43" y="260"/>
                      <a:pt x="48" y="256"/>
                      <a:pt x="54" y="256"/>
                    </a:cubicBezTo>
                    <a:cubicBezTo>
                      <a:pt x="60" y="256"/>
                      <a:pt x="64" y="260"/>
                      <a:pt x="64" y="266"/>
                    </a:cubicBezTo>
                    <a:cubicBezTo>
                      <a:pt x="64" y="298"/>
                      <a:pt x="64" y="298"/>
                      <a:pt x="64" y="298"/>
                    </a:cubicBezTo>
                    <a:cubicBezTo>
                      <a:pt x="128" y="298"/>
                      <a:pt x="128" y="298"/>
                      <a:pt x="128" y="298"/>
                    </a:cubicBezTo>
                    <a:cubicBezTo>
                      <a:pt x="128" y="21"/>
                      <a:pt x="128" y="21"/>
                      <a:pt x="128" y="21"/>
                    </a:cubicBezTo>
                    <a:cubicBezTo>
                      <a:pt x="22" y="21"/>
                      <a:pt x="22" y="21"/>
                      <a:pt x="22" y="21"/>
                    </a:cubicBezTo>
                    <a:lnTo>
                      <a:pt x="22" y="298"/>
                    </a:lnTo>
                    <a:close/>
                    <a:moveTo>
                      <a:pt x="214" y="106"/>
                    </a:moveTo>
                    <a:cubicBezTo>
                      <a:pt x="150" y="106"/>
                      <a:pt x="150" y="106"/>
                      <a:pt x="150" y="106"/>
                    </a:cubicBezTo>
                    <a:cubicBezTo>
                      <a:pt x="150" y="298"/>
                      <a:pt x="150" y="298"/>
                      <a:pt x="150" y="298"/>
                    </a:cubicBezTo>
                    <a:cubicBezTo>
                      <a:pt x="171" y="298"/>
                      <a:pt x="171" y="298"/>
                      <a:pt x="171" y="298"/>
                    </a:cubicBezTo>
                    <a:cubicBezTo>
                      <a:pt x="171" y="266"/>
                      <a:pt x="171" y="266"/>
                      <a:pt x="171" y="266"/>
                    </a:cubicBezTo>
                    <a:cubicBezTo>
                      <a:pt x="171" y="260"/>
                      <a:pt x="176" y="256"/>
                      <a:pt x="182" y="256"/>
                    </a:cubicBezTo>
                    <a:cubicBezTo>
                      <a:pt x="188" y="256"/>
                      <a:pt x="192" y="260"/>
                      <a:pt x="192" y="266"/>
                    </a:cubicBezTo>
                    <a:cubicBezTo>
                      <a:pt x="192" y="298"/>
                      <a:pt x="192" y="298"/>
                      <a:pt x="192" y="298"/>
                    </a:cubicBezTo>
                    <a:cubicBezTo>
                      <a:pt x="214" y="298"/>
                      <a:pt x="214" y="298"/>
                      <a:pt x="214" y="298"/>
                    </a:cubicBezTo>
                    <a:lnTo>
                      <a:pt x="214" y="10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325">
                <a:extLst>
                  <a:ext uri="{FF2B5EF4-FFF2-40B4-BE49-F238E27FC236}">
                    <a16:creationId xmlns:a16="http://schemas.microsoft.com/office/drawing/2014/main" id="{C1AE8FB6-40A1-4893-B15C-8A8BA8DED8D3}"/>
                  </a:ext>
                </a:extLst>
              </p:cNvPr>
              <p:cNvSpPr>
                <a:spLocks noEditPoints="1"/>
              </p:cNvSpPr>
              <p:nvPr/>
            </p:nvSpPr>
            <p:spPr bwMode="auto">
              <a:xfrm>
                <a:off x="1925" y="6"/>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
        <p:nvSpPr>
          <p:cNvPr id="42" name="TextBox 41">
            <a:extLst>
              <a:ext uri="{FF2B5EF4-FFF2-40B4-BE49-F238E27FC236}">
                <a16:creationId xmlns:a16="http://schemas.microsoft.com/office/drawing/2014/main" id="{53FF87F3-BC49-4892-92B4-D46C793B63E4}"/>
              </a:ext>
            </a:extLst>
          </p:cNvPr>
          <p:cNvSpPr txBox="1"/>
          <p:nvPr/>
        </p:nvSpPr>
        <p:spPr>
          <a:xfrm>
            <a:off x="4770008" y="5345920"/>
            <a:ext cx="3880775" cy="276999"/>
          </a:xfrm>
          <a:prstGeom prst="rect">
            <a:avLst/>
          </a:prstGeom>
          <a:noFill/>
        </p:spPr>
        <p:txBody>
          <a:bodyPr wrap="square" rtlCol="0">
            <a:spAutoFit/>
          </a:bodyPr>
          <a:lstStyle/>
          <a:p>
            <a:pPr algn="ctr"/>
            <a:r>
              <a:rPr lang="en-GB" sz="1200" b="1" i="1" spc="40" dirty="0">
                <a:latin typeface="Open Sans" panose="020B0606030504020204" pitchFamily="34" charset="0"/>
                <a:ea typeface="Open Sans" panose="020B0606030504020204" pitchFamily="34" charset="0"/>
                <a:cs typeface="Open Sans" panose="020B0606030504020204" pitchFamily="34" charset="0"/>
              </a:rPr>
              <a:t>Madrid 360 transforming vectors</a:t>
            </a:r>
          </a:p>
        </p:txBody>
      </p:sp>
    </p:spTree>
    <p:extLst>
      <p:ext uri="{BB962C8B-B14F-4D97-AF65-F5344CB8AC3E}">
        <p14:creationId xmlns:p14="http://schemas.microsoft.com/office/powerpoint/2010/main" val="190389917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801883BE-D68A-4A12-8C7E-9DDB3E9BC8FE}"/>
              </a:ext>
            </a:extLst>
          </p:cNvPr>
          <p:cNvGrpSpPr/>
          <p:nvPr/>
        </p:nvGrpSpPr>
        <p:grpSpPr>
          <a:xfrm>
            <a:off x="599183" y="5139850"/>
            <a:ext cx="3271764" cy="1507564"/>
            <a:chOff x="599183" y="3537616"/>
            <a:chExt cx="3271764" cy="1507564"/>
          </a:xfrm>
        </p:grpSpPr>
        <p:grpSp>
          <p:nvGrpSpPr>
            <p:cNvPr id="17" name="Group 16">
              <a:extLst>
                <a:ext uri="{FF2B5EF4-FFF2-40B4-BE49-F238E27FC236}">
                  <a16:creationId xmlns:a16="http://schemas.microsoft.com/office/drawing/2014/main" id="{EEA95405-30E1-4B7C-ACBB-FFAE292D3006}"/>
                </a:ext>
              </a:extLst>
            </p:cNvPr>
            <p:cNvGrpSpPr/>
            <p:nvPr/>
          </p:nvGrpSpPr>
          <p:grpSpPr>
            <a:xfrm>
              <a:off x="599183" y="3537616"/>
              <a:ext cx="1584595" cy="1507564"/>
              <a:chOff x="4206405" y="4969574"/>
              <a:chExt cx="1584637" cy="1507604"/>
            </a:xfrm>
          </p:grpSpPr>
          <p:sp>
            <p:nvSpPr>
              <p:cNvPr id="220" name="TextBox 219">
                <a:extLst>
                  <a:ext uri="{FF2B5EF4-FFF2-40B4-BE49-F238E27FC236}">
                    <a16:creationId xmlns:a16="http://schemas.microsoft.com/office/drawing/2014/main" id="{4867DD19-B2D8-4D0F-86AB-E551249800A1}"/>
                  </a:ext>
                </a:extLst>
              </p:cNvPr>
              <p:cNvSpPr txBox="1"/>
              <p:nvPr/>
            </p:nvSpPr>
            <p:spPr>
              <a:xfrm>
                <a:off x="4206405" y="4969574"/>
                <a:ext cx="1584637" cy="1507604"/>
              </a:xfrm>
              <a:prstGeom prst="rect">
                <a:avLst/>
              </a:prstGeom>
              <a:solidFill>
                <a:srgbClr val="0079A6"/>
              </a:solidFill>
              <a:effectLst>
                <a:outerShdw blurRad="50800" dist="38100" dir="2700000" algn="tl" rotWithShape="0">
                  <a:schemeClr val="tx1">
                    <a:lumMod val="50000"/>
                    <a:lumOff val="50000"/>
                    <a:alpha val="40000"/>
                  </a:schemeClr>
                </a:outerShdw>
              </a:effectLst>
            </p:spPr>
            <p:txBody>
              <a:bodyPr wrap="square" lIns="71998" rIns="71998" bIns="251994" rtlCol="0" anchor="b" anchorCtr="1">
                <a:noAutofit/>
              </a:bodyPr>
              <a:lstStyle/>
              <a:p>
                <a:pPr algn="ctr" defTabSz="914406">
                  <a:defRPr/>
                </a:pPr>
                <a:endParaRPr lang="en-GB" sz="1200" b="1" kern="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1" name="TextBox 220">
                <a:extLst>
                  <a:ext uri="{FF2B5EF4-FFF2-40B4-BE49-F238E27FC236}">
                    <a16:creationId xmlns:a16="http://schemas.microsoft.com/office/drawing/2014/main" id="{8CD35C03-FD98-47A0-9F42-0EEEF87E41A4}"/>
                  </a:ext>
                </a:extLst>
              </p:cNvPr>
              <p:cNvSpPr txBox="1"/>
              <p:nvPr/>
            </p:nvSpPr>
            <p:spPr>
              <a:xfrm>
                <a:off x="4391467" y="5719443"/>
                <a:ext cx="1305891" cy="654741"/>
              </a:xfrm>
              <a:prstGeom prst="rect">
                <a:avLst/>
              </a:prstGeom>
              <a:noFill/>
            </p:spPr>
            <p:txBody>
              <a:bodyPr wrap="square" lIns="0" tIns="0" rIns="0" bIns="71998" rtlCol="0" anchor="ctr" anchorCtr="0">
                <a:noAutofit/>
              </a:bodyPr>
              <a:lstStyle/>
              <a:p>
                <a:pPr defTabSz="914406">
                  <a:defRPr/>
                </a:pPr>
                <a:r>
                  <a:rPr lang="en-GB" sz="1200" kern="0" dirty="0">
                    <a:solidFill>
                      <a:prstClr val="white"/>
                    </a:solidFill>
                    <a:latin typeface="Open Sans" panose="020B0606030504020204" pitchFamily="34" charset="0"/>
                    <a:ea typeface="Open Sans" panose="020B0606030504020204" pitchFamily="34" charset="0"/>
                    <a:cs typeface="Open Sans" panose="020B0606030504020204" pitchFamily="34" charset="0"/>
                  </a:rPr>
                  <a:t>Circular economy and waste management</a:t>
                </a:r>
              </a:p>
            </p:txBody>
          </p:sp>
          <p:grpSp>
            <p:nvGrpSpPr>
              <p:cNvPr id="93" name="Graphic 4">
                <a:extLst>
                  <a:ext uri="{FF2B5EF4-FFF2-40B4-BE49-F238E27FC236}">
                    <a16:creationId xmlns:a16="http://schemas.microsoft.com/office/drawing/2014/main" id="{E5200DF4-D8DB-4ECD-AECF-19B4FCAB74B8}"/>
                  </a:ext>
                </a:extLst>
              </p:cNvPr>
              <p:cNvGrpSpPr>
                <a:grpSpLocks noChangeAspect="1"/>
              </p:cNvGrpSpPr>
              <p:nvPr/>
            </p:nvGrpSpPr>
            <p:grpSpPr>
              <a:xfrm>
                <a:off x="4441371" y="5183592"/>
                <a:ext cx="318642" cy="306094"/>
                <a:chOff x="8908530" y="3895668"/>
                <a:chExt cx="226843" cy="218332"/>
              </a:xfrm>
              <a:solidFill>
                <a:schemeClr val="bg1"/>
              </a:solidFill>
            </p:grpSpPr>
            <p:sp>
              <p:nvSpPr>
                <p:cNvPr id="163" name="Graphic 4">
                  <a:extLst>
                    <a:ext uri="{FF2B5EF4-FFF2-40B4-BE49-F238E27FC236}">
                      <a16:creationId xmlns:a16="http://schemas.microsoft.com/office/drawing/2014/main" id="{33934872-C216-4E2E-8A16-98B11C76D583}"/>
                    </a:ext>
                  </a:extLst>
                </p:cNvPr>
                <p:cNvSpPr/>
                <p:nvPr/>
              </p:nvSpPr>
              <p:spPr>
                <a:xfrm>
                  <a:off x="8969754" y="3895668"/>
                  <a:ext cx="111083" cy="82353"/>
                </a:xfrm>
                <a:custGeom>
                  <a:avLst/>
                  <a:gdLst>
                    <a:gd name="connsiteX0" fmla="*/ 68812 w 111083"/>
                    <a:gd name="connsiteY0" fmla="*/ 63840 h 82353"/>
                    <a:gd name="connsiteX1" fmla="*/ 61144 w 111083"/>
                    <a:gd name="connsiteY1" fmla="*/ 68947 h 82353"/>
                    <a:gd name="connsiteX2" fmla="*/ 61144 w 111083"/>
                    <a:gd name="connsiteY2" fmla="*/ 68947 h 82353"/>
                    <a:gd name="connsiteX3" fmla="*/ 66256 w 111083"/>
                    <a:gd name="connsiteY3" fmla="*/ 76608 h 82353"/>
                    <a:gd name="connsiteX4" fmla="*/ 66256 w 111083"/>
                    <a:gd name="connsiteY4" fmla="*/ 76608 h 82353"/>
                    <a:gd name="connsiteX5" fmla="*/ 97566 w 111083"/>
                    <a:gd name="connsiteY5" fmla="*/ 82354 h 82353"/>
                    <a:gd name="connsiteX6" fmla="*/ 98844 w 111083"/>
                    <a:gd name="connsiteY6" fmla="*/ 82354 h 82353"/>
                    <a:gd name="connsiteX7" fmla="*/ 102679 w 111083"/>
                    <a:gd name="connsiteY7" fmla="*/ 81077 h 82353"/>
                    <a:gd name="connsiteX8" fmla="*/ 105234 w 111083"/>
                    <a:gd name="connsiteY8" fmla="*/ 77246 h 82353"/>
                    <a:gd name="connsiteX9" fmla="*/ 110985 w 111083"/>
                    <a:gd name="connsiteY9" fmla="*/ 45965 h 82353"/>
                    <a:gd name="connsiteX10" fmla="*/ 105874 w 111083"/>
                    <a:gd name="connsiteY10" fmla="*/ 38304 h 82353"/>
                    <a:gd name="connsiteX11" fmla="*/ 98205 w 111083"/>
                    <a:gd name="connsiteY11" fmla="*/ 43411 h 82353"/>
                    <a:gd name="connsiteX12" fmla="*/ 98205 w 111083"/>
                    <a:gd name="connsiteY12" fmla="*/ 43411 h 82353"/>
                    <a:gd name="connsiteX13" fmla="*/ 95649 w 111083"/>
                    <a:gd name="connsiteY13" fmla="*/ 58094 h 82353"/>
                    <a:gd name="connsiteX14" fmla="*/ 63700 w 111083"/>
                    <a:gd name="connsiteY14" fmla="*/ 3192 h 82353"/>
                    <a:gd name="connsiteX15" fmla="*/ 57949 w 111083"/>
                    <a:gd name="connsiteY15" fmla="*/ 0 h 82353"/>
                    <a:gd name="connsiteX16" fmla="*/ 45169 w 111083"/>
                    <a:gd name="connsiteY16" fmla="*/ 0 h 82353"/>
                    <a:gd name="connsiteX17" fmla="*/ 39418 w 111083"/>
                    <a:gd name="connsiteY17" fmla="*/ 3192 h 82353"/>
                    <a:gd name="connsiteX18" fmla="*/ 1079 w 111083"/>
                    <a:gd name="connsiteY18" fmla="*/ 68947 h 82353"/>
                    <a:gd name="connsiteX19" fmla="*/ 2995 w 111083"/>
                    <a:gd name="connsiteY19" fmla="*/ 77885 h 82353"/>
                    <a:gd name="connsiteX20" fmla="*/ 11941 w 111083"/>
                    <a:gd name="connsiteY20" fmla="*/ 75970 h 82353"/>
                    <a:gd name="connsiteX21" fmla="*/ 11941 w 111083"/>
                    <a:gd name="connsiteY21" fmla="*/ 75331 h 82353"/>
                    <a:gd name="connsiteX22" fmla="*/ 48364 w 111083"/>
                    <a:gd name="connsiteY22" fmla="*/ 12768 h 82353"/>
                    <a:gd name="connsiteX23" fmla="*/ 54115 w 111083"/>
                    <a:gd name="connsiteY23" fmla="*/ 12768 h 82353"/>
                    <a:gd name="connsiteX24" fmla="*/ 85425 w 111083"/>
                    <a:gd name="connsiteY24" fmla="*/ 67032 h 82353"/>
                    <a:gd name="connsiteX25" fmla="*/ 68812 w 111083"/>
                    <a:gd name="connsiteY25" fmla="*/ 63840 h 8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083" h="82353">
                      <a:moveTo>
                        <a:pt x="68812" y="63840"/>
                      </a:moveTo>
                      <a:cubicBezTo>
                        <a:pt x="65617" y="63202"/>
                        <a:pt x="61783" y="65755"/>
                        <a:pt x="61144" y="68947"/>
                      </a:cubicBezTo>
                      <a:cubicBezTo>
                        <a:pt x="61144" y="68947"/>
                        <a:pt x="61144" y="68947"/>
                        <a:pt x="61144" y="68947"/>
                      </a:cubicBezTo>
                      <a:cubicBezTo>
                        <a:pt x="60505" y="72139"/>
                        <a:pt x="63061" y="75970"/>
                        <a:pt x="66256" y="76608"/>
                      </a:cubicBezTo>
                      <a:cubicBezTo>
                        <a:pt x="66256" y="76608"/>
                        <a:pt x="66256" y="76608"/>
                        <a:pt x="66256" y="76608"/>
                      </a:cubicBezTo>
                      <a:lnTo>
                        <a:pt x="97566" y="82354"/>
                      </a:lnTo>
                      <a:lnTo>
                        <a:pt x="98844" y="82354"/>
                      </a:lnTo>
                      <a:cubicBezTo>
                        <a:pt x="100123" y="82354"/>
                        <a:pt x="101400" y="81715"/>
                        <a:pt x="102679" y="81077"/>
                      </a:cubicBezTo>
                      <a:cubicBezTo>
                        <a:pt x="103956" y="79800"/>
                        <a:pt x="105234" y="78523"/>
                        <a:pt x="105234" y="77246"/>
                      </a:cubicBezTo>
                      <a:lnTo>
                        <a:pt x="110985" y="45965"/>
                      </a:lnTo>
                      <a:cubicBezTo>
                        <a:pt x="111624" y="42135"/>
                        <a:pt x="109069" y="38943"/>
                        <a:pt x="105874" y="38304"/>
                      </a:cubicBezTo>
                      <a:cubicBezTo>
                        <a:pt x="102039" y="37666"/>
                        <a:pt x="98844" y="40219"/>
                        <a:pt x="98205" y="43411"/>
                      </a:cubicBezTo>
                      <a:lnTo>
                        <a:pt x="98205" y="43411"/>
                      </a:lnTo>
                      <a:lnTo>
                        <a:pt x="95649" y="58094"/>
                      </a:lnTo>
                      <a:lnTo>
                        <a:pt x="63700" y="3192"/>
                      </a:lnTo>
                      <a:cubicBezTo>
                        <a:pt x="62422" y="1277"/>
                        <a:pt x="60505" y="0"/>
                        <a:pt x="57949" y="0"/>
                      </a:cubicBezTo>
                      <a:lnTo>
                        <a:pt x="45169" y="0"/>
                      </a:lnTo>
                      <a:cubicBezTo>
                        <a:pt x="42613" y="0"/>
                        <a:pt x="40696" y="1277"/>
                        <a:pt x="39418" y="3192"/>
                      </a:cubicBezTo>
                      <a:lnTo>
                        <a:pt x="1079" y="68947"/>
                      </a:lnTo>
                      <a:cubicBezTo>
                        <a:pt x="-839" y="72139"/>
                        <a:pt x="-200" y="75970"/>
                        <a:pt x="2995" y="77885"/>
                      </a:cubicBezTo>
                      <a:cubicBezTo>
                        <a:pt x="6190" y="79800"/>
                        <a:pt x="10025" y="79162"/>
                        <a:pt x="11941" y="75970"/>
                      </a:cubicBezTo>
                      <a:cubicBezTo>
                        <a:pt x="11941" y="75970"/>
                        <a:pt x="11941" y="75970"/>
                        <a:pt x="11941" y="75331"/>
                      </a:cubicBezTo>
                      <a:lnTo>
                        <a:pt x="48364" y="12768"/>
                      </a:lnTo>
                      <a:lnTo>
                        <a:pt x="54115" y="12768"/>
                      </a:lnTo>
                      <a:lnTo>
                        <a:pt x="85425" y="67032"/>
                      </a:lnTo>
                      <a:lnTo>
                        <a:pt x="68812" y="63840"/>
                      </a:ln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64" name="Graphic 4">
                  <a:extLst>
                    <a:ext uri="{FF2B5EF4-FFF2-40B4-BE49-F238E27FC236}">
                      <a16:creationId xmlns:a16="http://schemas.microsoft.com/office/drawing/2014/main" id="{C68E1D64-88D6-4320-89AA-7A6820E8B40A}"/>
                    </a:ext>
                  </a:extLst>
                </p:cNvPr>
                <p:cNvSpPr/>
                <p:nvPr/>
              </p:nvSpPr>
              <p:spPr>
                <a:xfrm>
                  <a:off x="8908530" y="3997333"/>
                  <a:ext cx="96807" cy="94961"/>
                </a:xfrm>
                <a:custGeom>
                  <a:avLst/>
                  <a:gdLst>
                    <a:gd name="connsiteX0" fmla="*/ 91696 w 96807"/>
                    <a:gd name="connsiteY0" fmla="*/ 80917 h 94961"/>
                    <a:gd name="connsiteX1" fmla="*/ 16934 w 96807"/>
                    <a:gd name="connsiteY1" fmla="*/ 80917 h 94961"/>
                    <a:gd name="connsiteX2" fmla="*/ 14378 w 96807"/>
                    <a:gd name="connsiteY2" fmla="*/ 76448 h 94961"/>
                    <a:gd name="connsiteX3" fmla="*/ 46327 w 96807"/>
                    <a:gd name="connsiteY3" fmla="*/ 22184 h 94961"/>
                    <a:gd name="connsiteX4" fmla="*/ 52078 w 96807"/>
                    <a:gd name="connsiteY4" fmla="*/ 38783 h 94961"/>
                    <a:gd name="connsiteX5" fmla="*/ 57829 w 96807"/>
                    <a:gd name="connsiteY5" fmla="*/ 43251 h 94961"/>
                    <a:gd name="connsiteX6" fmla="*/ 59746 w 96807"/>
                    <a:gd name="connsiteY6" fmla="*/ 42613 h 94961"/>
                    <a:gd name="connsiteX7" fmla="*/ 63580 w 96807"/>
                    <a:gd name="connsiteY7" fmla="*/ 34314 h 94961"/>
                    <a:gd name="connsiteX8" fmla="*/ 52717 w 96807"/>
                    <a:gd name="connsiteY8" fmla="*/ 4309 h 94961"/>
                    <a:gd name="connsiteX9" fmla="*/ 49522 w 96807"/>
                    <a:gd name="connsiteY9" fmla="*/ 479 h 94961"/>
                    <a:gd name="connsiteX10" fmla="*/ 44410 w 96807"/>
                    <a:gd name="connsiteY10" fmla="*/ 479 h 94961"/>
                    <a:gd name="connsiteX11" fmla="*/ 14378 w 96807"/>
                    <a:gd name="connsiteY11" fmla="*/ 11332 h 94961"/>
                    <a:gd name="connsiteX12" fmla="*/ 11183 w 96807"/>
                    <a:gd name="connsiteY12" fmla="*/ 19631 h 94961"/>
                    <a:gd name="connsiteX13" fmla="*/ 18850 w 96807"/>
                    <a:gd name="connsiteY13" fmla="*/ 23461 h 94961"/>
                    <a:gd name="connsiteX14" fmla="*/ 33547 w 96807"/>
                    <a:gd name="connsiteY14" fmla="*/ 18354 h 94961"/>
                    <a:gd name="connsiteX15" fmla="*/ 959 w 96807"/>
                    <a:gd name="connsiteY15" fmla="*/ 73894 h 94961"/>
                    <a:gd name="connsiteX16" fmla="*/ 959 w 96807"/>
                    <a:gd name="connsiteY16" fmla="*/ 80278 h 94961"/>
                    <a:gd name="connsiteX17" fmla="*/ 6709 w 96807"/>
                    <a:gd name="connsiteY17" fmla="*/ 91770 h 94961"/>
                    <a:gd name="connsiteX18" fmla="*/ 12460 w 96807"/>
                    <a:gd name="connsiteY18" fmla="*/ 94962 h 94961"/>
                    <a:gd name="connsiteX19" fmla="*/ 90418 w 96807"/>
                    <a:gd name="connsiteY19" fmla="*/ 94962 h 94961"/>
                    <a:gd name="connsiteX20" fmla="*/ 96808 w 96807"/>
                    <a:gd name="connsiteY20" fmla="*/ 88578 h 94961"/>
                    <a:gd name="connsiteX21" fmla="*/ 91696 w 96807"/>
                    <a:gd name="connsiteY21" fmla="*/ 80917 h 94961"/>
                    <a:gd name="connsiteX22" fmla="*/ 91696 w 96807"/>
                    <a:gd name="connsiteY22" fmla="*/ 80917 h 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6807" h="94961">
                      <a:moveTo>
                        <a:pt x="91696" y="80917"/>
                      </a:moveTo>
                      <a:lnTo>
                        <a:pt x="16934" y="80917"/>
                      </a:lnTo>
                      <a:lnTo>
                        <a:pt x="14378" y="76448"/>
                      </a:lnTo>
                      <a:lnTo>
                        <a:pt x="46327" y="22184"/>
                      </a:lnTo>
                      <a:lnTo>
                        <a:pt x="52078" y="38783"/>
                      </a:lnTo>
                      <a:cubicBezTo>
                        <a:pt x="52717" y="41336"/>
                        <a:pt x="55273" y="43251"/>
                        <a:pt x="57829" y="43251"/>
                      </a:cubicBezTo>
                      <a:cubicBezTo>
                        <a:pt x="58468" y="43251"/>
                        <a:pt x="59107" y="43251"/>
                        <a:pt x="59746" y="42613"/>
                      </a:cubicBezTo>
                      <a:cubicBezTo>
                        <a:pt x="62941" y="41336"/>
                        <a:pt x="64858" y="37506"/>
                        <a:pt x="63580" y="34314"/>
                      </a:cubicBezTo>
                      <a:lnTo>
                        <a:pt x="52717" y="4309"/>
                      </a:lnTo>
                      <a:cubicBezTo>
                        <a:pt x="52078" y="3032"/>
                        <a:pt x="50800" y="1117"/>
                        <a:pt x="49522" y="479"/>
                      </a:cubicBezTo>
                      <a:cubicBezTo>
                        <a:pt x="48244" y="-160"/>
                        <a:pt x="46327" y="-160"/>
                        <a:pt x="44410" y="479"/>
                      </a:cubicBezTo>
                      <a:lnTo>
                        <a:pt x="14378" y="11332"/>
                      </a:lnTo>
                      <a:cubicBezTo>
                        <a:pt x="11183" y="12608"/>
                        <a:pt x="9904" y="16439"/>
                        <a:pt x="11183" y="19631"/>
                      </a:cubicBezTo>
                      <a:cubicBezTo>
                        <a:pt x="12460" y="22823"/>
                        <a:pt x="15655" y="24099"/>
                        <a:pt x="18850" y="23461"/>
                      </a:cubicBezTo>
                      <a:lnTo>
                        <a:pt x="33547" y="18354"/>
                      </a:lnTo>
                      <a:lnTo>
                        <a:pt x="959" y="73894"/>
                      </a:lnTo>
                      <a:cubicBezTo>
                        <a:pt x="-320" y="75810"/>
                        <a:pt x="-320" y="78363"/>
                        <a:pt x="959" y="80278"/>
                      </a:cubicBezTo>
                      <a:lnTo>
                        <a:pt x="6709" y="91770"/>
                      </a:lnTo>
                      <a:cubicBezTo>
                        <a:pt x="7988" y="93685"/>
                        <a:pt x="9904" y="94962"/>
                        <a:pt x="12460" y="94962"/>
                      </a:cubicBezTo>
                      <a:lnTo>
                        <a:pt x="90418" y="94962"/>
                      </a:lnTo>
                      <a:cubicBezTo>
                        <a:pt x="94252" y="94962"/>
                        <a:pt x="96808" y="92408"/>
                        <a:pt x="96808" y="88578"/>
                      </a:cubicBezTo>
                      <a:cubicBezTo>
                        <a:pt x="96808" y="84747"/>
                        <a:pt x="95529" y="81555"/>
                        <a:pt x="91696" y="80917"/>
                      </a:cubicBezTo>
                      <a:lnTo>
                        <a:pt x="91696" y="80917"/>
                      </a:ln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65" name="Graphic 4">
                  <a:extLst>
                    <a:ext uri="{FF2B5EF4-FFF2-40B4-BE49-F238E27FC236}">
                      <a16:creationId xmlns:a16="http://schemas.microsoft.com/office/drawing/2014/main" id="{3EDB8C39-2BB6-4A73-9086-D136159DDD20}"/>
                    </a:ext>
                  </a:extLst>
                </p:cNvPr>
                <p:cNvSpPr/>
                <p:nvPr/>
              </p:nvSpPr>
              <p:spPr>
                <a:xfrm>
                  <a:off x="9030259" y="4001153"/>
                  <a:ext cx="105114" cy="112847"/>
                </a:xfrm>
                <a:custGeom>
                  <a:avLst/>
                  <a:gdLst>
                    <a:gd name="connsiteX0" fmla="*/ 64539 w 105114"/>
                    <a:gd name="connsiteY0" fmla="*/ 3681 h 112847"/>
                    <a:gd name="connsiteX1" fmla="*/ 56232 w 105114"/>
                    <a:gd name="connsiteY1" fmla="*/ 489 h 112847"/>
                    <a:gd name="connsiteX2" fmla="*/ 53037 w 105114"/>
                    <a:gd name="connsiteY2" fmla="*/ 8788 h 112847"/>
                    <a:gd name="connsiteX3" fmla="*/ 53675 w 105114"/>
                    <a:gd name="connsiteY3" fmla="*/ 10065 h 112847"/>
                    <a:gd name="connsiteX4" fmla="*/ 90737 w 105114"/>
                    <a:gd name="connsiteY4" fmla="*/ 72628 h 112847"/>
                    <a:gd name="connsiteX5" fmla="*/ 88820 w 105114"/>
                    <a:gd name="connsiteY5" fmla="*/ 77097 h 112847"/>
                    <a:gd name="connsiteX6" fmla="*/ 22365 w 105114"/>
                    <a:gd name="connsiteY6" fmla="*/ 77097 h 112847"/>
                    <a:gd name="connsiteX7" fmla="*/ 33228 w 105114"/>
                    <a:gd name="connsiteY7" fmla="*/ 66244 h 112847"/>
                    <a:gd name="connsiteX8" fmla="*/ 32589 w 105114"/>
                    <a:gd name="connsiteY8" fmla="*/ 57307 h 112847"/>
                    <a:gd name="connsiteX9" fmla="*/ 24282 w 105114"/>
                    <a:gd name="connsiteY9" fmla="*/ 57307 h 112847"/>
                    <a:gd name="connsiteX10" fmla="*/ 1917 w 105114"/>
                    <a:gd name="connsiteY10" fmla="*/ 79650 h 112847"/>
                    <a:gd name="connsiteX11" fmla="*/ 1917 w 105114"/>
                    <a:gd name="connsiteY11" fmla="*/ 88588 h 112847"/>
                    <a:gd name="connsiteX12" fmla="*/ 24282 w 105114"/>
                    <a:gd name="connsiteY12" fmla="*/ 110932 h 112847"/>
                    <a:gd name="connsiteX13" fmla="*/ 33228 w 105114"/>
                    <a:gd name="connsiteY13" fmla="*/ 110932 h 112847"/>
                    <a:gd name="connsiteX14" fmla="*/ 33228 w 105114"/>
                    <a:gd name="connsiteY14" fmla="*/ 101994 h 112847"/>
                    <a:gd name="connsiteX15" fmla="*/ 33228 w 105114"/>
                    <a:gd name="connsiteY15" fmla="*/ 101994 h 112847"/>
                    <a:gd name="connsiteX16" fmla="*/ 20448 w 105114"/>
                    <a:gd name="connsiteY16" fmla="*/ 89226 h 112847"/>
                    <a:gd name="connsiteX17" fmla="*/ 92654 w 105114"/>
                    <a:gd name="connsiteY17" fmla="*/ 89226 h 112847"/>
                    <a:gd name="connsiteX18" fmla="*/ 98405 w 105114"/>
                    <a:gd name="connsiteY18" fmla="*/ 86034 h 112847"/>
                    <a:gd name="connsiteX19" fmla="*/ 104156 w 105114"/>
                    <a:gd name="connsiteY19" fmla="*/ 74543 h 112847"/>
                    <a:gd name="connsiteX20" fmla="*/ 104156 w 105114"/>
                    <a:gd name="connsiteY20" fmla="*/ 68159 h 112847"/>
                    <a:gd name="connsiteX21" fmla="*/ 64539 w 105114"/>
                    <a:gd name="connsiteY21" fmla="*/ 3681 h 1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114" h="112847">
                      <a:moveTo>
                        <a:pt x="64539" y="3681"/>
                      </a:moveTo>
                      <a:cubicBezTo>
                        <a:pt x="63260" y="489"/>
                        <a:pt x="59427" y="-788"/>
                        <a:pt x="56232" y="489"/>
                      </a:cubicBezTo>
                      <a:cubicBezTo>
                        <a:pt x="53037" y="1766"/>
                        <a:pt x="51759" y="5596"/>
                        <a:pt x="53037" y="8788"/>
                      </a:cubicBezTo>
                      <a:cubicBezTo>
                        <a:pt x="53037" y="9427"/>
                        <a:pt x="53675" y="9427"/>
                        <a:pt x="53675" y="10065"/>
                      </a:cubicBezTo>
                      <a:lnTo>
                        <a:pt x="90737" y="72628"/>
                      </a:lnTo>
                      <a:lnTo>
                        <a:pt x="88820" y="77097"/>
                      </a:lnTo>
                      <a:lnTo>
                        <a:pt x="22365" y="77097"/>
                      </a:lnTo>
                      <a:lnTo>
                        <a:pt x="33228" y="66244"/>
                      </a:lnTo>
                      <a:cubicBezTo>
                        <a:pt x="35784" y="63690"/>
                        <a:pt x="35144" y="59222"/>
                        <a:pt x="32589" y="57307"/>
                      </a:cubicBezTo>
                      <a:cubicBezTo>
                        <a:pt x="30033" y="55391"/>
                        <a:pt x="26838" y="55391"/>
                        <a:pt x="24282" y="57307"/>
                      </a:cubicBezTo>
                      <a:lnTo>
                        <a:pt x="1917" y="79650"/>
                      </a:lnTo>
                      <a:cubicBezTo>
                        <a:pt x="-639" y="82204"/>
                        <a:pt x="-639" y="86034"/>
                        <a:pt x="1917" y="88588"/>
                      </a:cubicBezTo>
                      <a:lnTo>
                        <a:pt x="24282" y="110932"/>
                      </a:lnTo>
                      <a:cubicBezTo>
                        <a:pt x="26838" y="113486"/>
                        <a:pt x="30672" y="113486"/>
                        <a:pt x="33228" y="110932"/>
                      </a:cubicBezTo>
                      <a:cubicBezTo>
                        <a:pt x="35784" y="108378"/>
                        <a:pt x="35784" y="104548"/>
                        <a:pt x="33228" y="101994"/>
                      </a:cubicBezTo>
                      <a:lnTo>
                        <a:pt x="33228" y="101994"/>
                      </a:lnTo>
                      <a:lnTo>
                        <a:pt x="20448" y="89226"/>
                      </a:lnTo>
                      <a:lnTo>
                        <a:pt x="92654" y="89226"/>
                      </a:lnTo>
                      <a:cubicBezTo>
                        <a:pt x="95210" y="89226"/>
                        <a:pt x="97127" y="87950"/>
                        <a:pt x="98405" y="86034"/>
                      </a:cubicBezTo>
                      <a:lnTo>
                        <a:pt x="104156" y="74543"/>
                      </a:lnTo>
                      <a:cubicBezTo>
                        <a:pt x="105434" y="72628"/>
                        <a:pt x="105434" y="70074"/>
                        <a:pt x="104156" y="68159"/>
                      </a:cubicBezTo>
                      <a:lnTo>
                        <a:pt x="64539" y="3681"/>
                      </a:ln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grpSp>
        </p:grpSp>
        <p:grpSp>
          <p:nvGrpSpPr>
            <p:cNvPr id="10" name="Group 9">
              <a:extLst>
                <a:ext uri="{FF2B5EF4-FFF2-40B4-BE49-F238E27FC236}">
                  <a16:creationId xmlns:a16="http://schemas.microsoft.com/office/drawing/2014/main" id="{3324C215-5B84-4C4A-A8D8-420985AB9C01}"/>
                </a:ext>
              </a:extLst>
            </p:cNvPr>
            <p:cNvGrpSpPr/>
            <p:nvPr/>
          </p:nvGrpSpPr>
          <p:grpSpPr>
            <a:xfrm>
              <a:off x="2286352" y="3537616"/>
              <a:ext cx="1584595" cy="1507564"/>
              <a:chOff x="5323729" y="4277861"/>
              <a:chExt cx="1437516" cy="1367635"/>
            </a:xfrm>
          </p:grpSpPr>
          <p:sp>
            <p:nvSpPr>
              <p:cNvPr id="229" name="TextBox 228">
                <a:extLst>
                  <a:ext uri="{FF2B5EF4-FFF2-40B4-BE49-F238E27FC236}">
                    <a16:creationId xmlns:a16="http://schemas.microsoft.com/office/drawing/2014/main" id="{ED428945-B694-4045-A3CD-1B441B1545CB}"/>
                  </a:ext>
                </a:extLst>
              </p:cNvPr>
              <p:cNvSpPr txBox="1"/>
              <p:nvPr/>
            </p:nvSpPr>
            <p:spPr>
              <a:xfrm>
                <a:off x="5323729" y="4277861"/>
                <a:ext cx="1437516" cy="1367635"/>
              </a:xfrm>
              <a:prstGeom prst="rect">
                <a:avLst/>
              </a:prstGeom>
              <a:solidFill>
                <a:srgbClr val="046A38"/>
              </a:solidFill>
              <a:effectLst>
                <a:outerShdw blurRad="50800" dist="38100" dir="2700000" algn="tl" rotWithShape="0">
                  <a:schemeClr val="tx1">
                    <a:lumMod val="50000"/>
                    <a:lumOff val="50000"/>
                    <a:alpha val="40000"/>
                  </a:schemeClr>
                </a:outerShdw>
              </a:effectLst>
            </p:spPr>
            <p:txBody>
              <a:bodyPr wrap="square" lIns="71998" rIns="71998" bIns="251994" rtlCol="0" anchor="b" anchorCtr="1">
                <a:noAutofit/>
              </a:bodyPr>
              <a:lstStyle/>
              <a:p>
                <a:pPr algn="ctr" defTabSz="914406">
                  <a:defRPr/>
                </a:pPr>
                <a:endParaRPr lang="en-GB" sz="1200" b="1" kern="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0" name="TextBox 229">
                <a:extLst>
                  <a:ext uri="{FF2B5EF4-FFF2-40B4-BE49-F238E27FC236}">
                    <a16:creationId xmlns:a16="http://schemas.microsoft.com/office/drawing/2014/main" id="{437F218E-6064-409C-8DE6-B244D6D1050E}"/>
                  </a:ext>
                </a:extLst>
              </p:cNvPr>
              <p:cNvSpPr txBox="1"/>
              <p:nvPr/>
            </p:nvSpPr>
            <p:spPr>
              <a:xfrm>
                <a:off x="5491609" y="4958111"/>
                <a:ext cx="1184650" cy="593954"/>
              </a:xfrm>
              <a:prstGeom prst="rect">
                <a:avLst/>
              </a:prstGeom>
              <a:noFill/>
            </p:spPr>
            <p:txBody>
              <a:bodyPr wrap="square" lIns="0" tIns="0" rIns="0" bIns="71998" rtlCol="0" anchor="ctr" anchorCtr="0">
                <a:noAutofit/>
              </a:bodyPr>
              <a:lstStyle/>
              <a:p>
                <a:pPr defTabSz="914406">
                  <a:defRPr/>
                </a:pPr>
                <a:r>
                  <a:rPr lang="en-GB" sz="1200" kern="0" dirty="0">
                    <a:solidFill>
                      <a:prstClr val="white"/>
                    </a:solidFill>
                    <a:latin typeface="Open Sans" panose="020B0606030504020204" pitchFamily="34" charset="0"/>
                    <a:ea typeface="Open Sans" panose="020B0606030504020204" pitchFamily="34" charset="0"/>
                    <a:cs typeface="Open Sans" panose="020B0606030504020204" pitchFamily="34" charset="0"/>
                  </a:rPr>
                  <a:t>Green Infrastructures</a:t>
                </a:r>
              </a:p>
            </p:txBody>
          </p:sp>
          <p:grpSp>
            <p:nvGrpSpPr>
              <p:cNvPr id="94" name="Graphic 4">
                <a:extLst>
                  <a:ext uri="{FF2B5EF4-FFF2-40B4-BE49-F238E27FC236}">
                    <a16:creationId xmlns:a16="http://schemas.microsoft.com/office/drawing/2014/main" id="{D4DEDEF8-0854-47F3-9CAC-BCAA74B6768A}"/>
                  </a:ext>
                </a:extLst>
              </p:cNvPr>
              <p:cNvGrpSpPr>
                <a:grpSpLocks noChangeAspect="1"/>
              </p:cNvGrpSpPr>
              <p:nvPr/>
            </p:nvGrpSpPr>
            <p:grpSpPr>
              <a:xfrm>
                <a:off x="5505348" y="4443520"/>
                <a:ext cx="306976" cy="290051"/>
                <a:chOff x="6828286" y="997340"/>
                <a:chExt cx="214062" cy="203010"/>
              </a:xfrm>
              <a:solidFill>
                <a:schemeClr val="bg1"/>
              </a:solidFill>
            </p:grpSpPr>
            <p:sp>
              <p:nvSpPr>
                <p:cNvPr id="160" name="Graphic 4">
                  <a:extLst>
                    <a:ext uri="{FF2B5EF4-FFF2-40B4-BE49-F238E27FC236}">
                      <a16:creationId xmlns:a16="http://schemas.microsoft.com/office/drawing/2014/main" id="{081E213F-9966-4BBF-8C3F-9B0A364AD3B9}"/>
                    </a:ext>
                  </a:extLst>
                </p:cNvPr>
                <p:cNvSpPr/>
                <p:nvPr/>
              </p:nvSpPr>
              <p:spPr>
                <a:xfrm>
                  <a:off x="6828286" y="997340"/>
                  <a:ext cx="214062" cy="203010"/>
                </a:xfrm>
                <a:custGeom>
                  <a:avLst/>
                  <a:gdLst>
                    <a:gd name="connsiteX0" fmla="*/ 112463 w 214062"/>
                    <a:gd name="connsiteY0" fmla="*/ 1915 h 203010"/>
                    <a:gd name="connsiteX1" fmla="*/ 103517 w 214062"/>
                    <a:gd name="connsiteY1" fmla="*/ 1915 h 203010"/>
                    <a:gd name="connsiteX2" fmla="*/ 72206 w 214062"/>
                    <a:gd name="connsiteY2" fmla="*/ 31920 h 203010"/>
                    <a:gd name="connsiteX3" fmla="*/ 72206 w 214062"/>
                    <a:gd name="connsiteY3" fmla="*/ 21067 h 203010"/>
                    <a:gd name="connsiteX4" fmla="*/ 65816 w 214062"/>
                    <a:gd name="connsiteY4" fmla="*/ 14683 h 203010"/>
                    <a:gd name="connsiteX5" fmla="*/ 40896 w 214062"/>
                    <a:gd name="connsiteY5" fmla="*/ 14683 h 203010"/>
                    <a:gd name="connsiteX6" fmla="*/ 34506 w 214062"/>
                    <a:gd name="connsiteY6" fmla="*/ 21067 h 203010"/>
                    <a:gd name="connsiteX7" fmla="*/ 34506 w 214062"/>
                    <a:gd name="connsiteY7" fmla="*/ 65117 h 203010"/>
                    <a:gd name="connsiteX8" fmla="*/ 35144 w 214062"/>
                    <a:gd name="connsiteY8" fmla="*/ 67032 h 203010"/>
                    <a:gd name="connsiteX9" fmla="*/ 1917 w 214062"/>
                    <a:gd name="connsiteY9" fmla="*/ 98952 h 203010"/>
                    <a:gd name="connsiteX10" fmla="*/ 1917 w 214062"/>
                    <a:gd name="connsiteY10" fmla="*/ 107889 h 203010"/>
                    <a:gd name="connsiteX11" fmla="*/ 10863 w 214062"/>
                    <a:gd name="connsiteY11" fmla="*/ 107889 h 203010"/>
                    <a:gd name="connsiteX12" fmla="*/ 10863 w 214062"/>
                    <a:gd name="connsiteY12" fmla="*/ 107889 h 203010"/>
                    <a:gd name="connsiteX13" fmla="*/ 26198 w 214062"/>
                    <a:gd name="connsiteY13" fmla="*/ 93206 h 203010"/>
                    <a:gd name="connsiteX14" fmla="*/ 26198 w 214062"/>
                    <a:gd name="connsiteY14" fmla="*/ 196627 h 203010"/>
                    <a:gd name="connsiteX15" fmla="*/ 32588 w 214062"/>
                    <a:gd name="connsiteY15" fmla="*/ 203011 h 203010"/>
                    <a:gd name="connsiteX16" fmla="*/ 182113 w 214062"/>
                    <a:gd name="connsiteY16" fmla="*/ 203011 h 203010"/>
                    <a:gd name="connsiteX17" fmla="*/ 188503 w 214062"/>
                    <a:gd name="connsiteY17" fmla="*/ 196627 h 203010"/>
                    <a:gd name="connsiteX18" fmla="*/ 188503 w 214062"/>
                    <a:gd name="connsiteY18" fmla="*/ 97037 h 203010"/>
                    <a:gd name="connsiteX19" fmla="*/ 203200 w 214062"/>
                    <a:gd name="connsiteY19" fmla="*/ 112358 h 203010"/>
                    <a:gd name="connsiteX20" fmla="*/ 207673 w 214062"/>
                    <a:gd name="connsiteY20" fmla="*/ 114273 h 203010"/>
                    <a:gd name="connsiteX21" fmla="*/ 212146 w 214062"/>
                    <a:gd name="connsiteY21" fmla="*/ 112358 h 203010"/>
                    <a:gd name="connsiteX22" fmla="*/ 212146 w 214062"/>
                    <a:gd name="connsiteY22" fmla="*/ 103421 h 203010"/>
                    <a:gd name="connsiteX23" fmla="*/ 112463 w 214062"/>
                    <a:gd name="connsiteY23" fmla="*/ 1915 h 203010"/>
                    <a:gd name="connsiteX24" fmla="*/ 47285 w 214062"/>
                    <a:gd name="connsiteY24" fmla="*/ 27451 h 203010"/>
                    <a:gd name="connsiteX25" fmla="*/ 59427 w 214062"/>
                    <a:gd name="connsiteY25" fmla="*/ 27451 h 203010"/>
                    <a:gd name="connsiteX26" fmla="*/ 59427 w 214062"/>
                    <a:gd name="connsiteY26" fmla="*/ 44049 h 203010"/>
                    <a:gd name="connsiteX27" fmla="*/ 47285 w 214062"/>
                    <a:gd name="connsiteY27" fmla="*/ 55541 h 203010"/>
                    <a:gd name="connsiteX28" fmla="*/ 47285 w 214062"/>
                    <a:gd name="connsiteY28" fmla="*/ 27451 h 203010"/>
                    <a:gd name="connsiteX29" fmla="*/ 175084 w 214062"/>
                    <a:gd name="connsiteY29" fmla="*/ 190881 h 203010"/>
                    <a:gd name="connsiteX30" fmla="*/ 38339 w 214062"/>
                    <a:gd name="connsiteY30" fmla="*/ 190881 h 203010"/>
                    <a:gd name="connsiteX31" fmla="*/ 38339 w 214062"/>
                    <a:gd name="connsiteY31" fmla="*/ 81715 h 203010"/>
                    <a:gd name="connsiteX32" fmla="*/ 70289 w 214062"/>
                    <a:gd name="connsiteY32" fmla="*/ 51072 h 203010"/>
                    <a:gd name="connsiteX33" fmla="*/ 70289 w 214062"/>
                    <a:gd name="connsiteY33" fmla="*/ 51072 h 203010"/>
                    <a:gd name="connsiteX34" fmla="*/ 107990 w 214062"/>
                    <a:gd name="connsiteY34" fmla="*/ 15322 h 203010"/>
                    <a:gd name="connsiteX35" fmla="*/ 175084 w 214062"/>
                    <a:gd name="connsiteY35" fmla="*/ 84907 h 203010"/>
                    <a:gd name="connsiteX36" fmla="*/ 175084 w 214062"/>
                    <a:gd name="connsiteY36" fmla="*/ 190881 h 20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4062" h="203010">
                      <a:moveTo>
                        <a:pt x="112463" y="1915"/>
                      </a:moveTo>
                      <a:cubicBezTo>
                        <a:pt x="109907" y="-638"/>
                        <a:pt x="106073" y="-638"/>
                        <a:pt x="103517" y="1915"/>
                      </a:cubicBezTo>
                      <a:lnTo>
                        <a:pt x="72206" y="31920"/>
                      </a:lnTo>
                      <a:lnTo>
                        <a:pt x="72206" y="21067"/>
                      </a:lnTo>
                      <a:cubicBezTo>
                        <a:pt x="72206" y="17237"/>
                        <a:pt x="69650" y="14683"/>
                        <a:pt x="65816" y="14683"/>
                      </a:cubicBezTo>
                      <a:lnTo>
                        <a:pt x="40896" y="14683"/>
                      </a:lnTo>
                      <a:cubicBezTo>
                        <a:pt x="37062" y="14683"/>
                        <a:pt x="34506" y="17237"/>
                        <a:pt x="34506" y="21067"/>
                      </a:cubicBezTo>
                      <a:lnTo>
                        <a:pt x="34506" y="65117"/>
                      </a:lnTo>
                      <a:cubicBezTo>
                        <a:pt x="34506" y="65755"/>
                        <a:pt x="34506" y="66393"/>
                        <a:pt x="35144" y="67032"/>
                      </a:cubicBezTo>
                      <a:lnTo>
                        <a:pt x="1917" y="98952"/>
                      </a:lnTo>
                      <a:cubicBezTo>
                        <a:pt x="-639" y="101505"/>
                        <a:pt x="-639" y="105336"/>
                        <a:pt x="1917" y="107889"/>
                      </a:cubicBezTo>
                      <a:cubicBezTo>
                        <a:pt x="4473" y="110443"/>
                        <a:pt x="8307" y="110443"/>
                        <a:pt x="10863" y="107889"/>
                      </a:cubicBezTo>
                      <a:lnTo>
                        <a:pt x="10863" y="107889"/>
                      </a:lnTo>
                      <a:lnTo>
                        <a:pt x="26198" y="93206"/>
                      </a:lnTo>
                      <a:lnTo>
                        <a:pt x="26198" y="196627"/>
                      </a:lnTo>
                      <a:cubicBezTo>
                        <a:pt x="26198" y="200457"/>
                        <a:pt x="28755" y="203011"/>
                        <a:pt x="32588" y="203011"/>
                      </a:cubicBezTo>
                      <a:lnTo>
                        <a:pt x="182113" y="203011"/>
                      </a:lnTo>
                      <a:cubicBezTo>
                        <a:pt x="185947" y="203011"/>
                        <a:pt x="188503" y="200457"/>
                        <a:pt x="188503" y="196627"/>
                      </a:cubicBezTo>
                      <a:lnTo>
                        <a:pt x="188503" y="97037"/>
                      </a:lnTo>
                      <a:lnTo>
                        <a:pt x="203200" y="112358"/>
                      </a:lnTo>
                      <a:cubicBezTo>
                        <a:pt x="204478" y="113635"/>
                        <a:pt x="205756" y="114273"/>
                        <a:pt x="207673" y="114273"/>
                      </a:cubicBezTo>
                      <a:cubicBezTo>
                        <a:pt x="209590" y="114273"/>
                        <a:pt x="210868" y="113635"/>
                        <a:pt x="212146" y="112358"/>
                      </a:cubicBezTo>
                      <a:cubicBezTo>
                        <a:pt x="214702" y="109805"/>
                        <a:pt x="214702" y="105974"/>
                        <a:pt x="212146" y="103421"/>
                      </a:cubicBezTo>
                      <a:lnTo>
                        <a:pt x="112463" y="1915"/>
                      </a:lnTo>
                      <a:close/>
                      <a:moveTo>
                        <a:pt x="47285" y="27451"/>
                      </a:moveTo>
                      <a:lnTo>
                        <a:pt x="59427" y="27451"/>
                      </a:lnTo>
                      <a:lnTo>
                        <a:pt x="59427" y="44049"/>
                      </a:lnTo>
                      <a:lnTo>
                        <a:pt x="47285" y="55541"/>
                      </a:lnTo>
                      <a:lnTo>
                        <a:pt x="47285" y="27451"/>
                      </a:lnTo>
                      <a:close/>
                      <a:moveTo>
                        <a:pt x="175084" y="190881"/>
                      </a:moveTo>
                      <a:lnTo>
                        <a:pt x="38339" y="190881"/>
                      </a:lnTo>
                      <a:lnTo>
                        <a:pt x="38339" y="81715"/>
                      </a:lnTo>
                      <a:lnTo>
                        <a:pt x="70289" y="51072"/>
                      </a:lnTo>
                      <a:lnTo>
                        <a:pt x="70289" y="51072"/>
                      </a:lnTo>
                      <a:lnTo>
                        <a:pt x="107990" y="15322"/>
                      </a:lnTo>
                      <a:lnTo>
                        <a:pt x="175084" y="84907"/>
                      </a:lnTo>
                      <a:lnTo>
                        <a:pt x="175084" y="190881"/>
                      </a:ln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61" name="Graphic 4">
                  <a:extLst>
                    <a:ext uri="{FF2B5EF4-FFF2-40B4-BE49-F238E27FC236}">
                      <a16:creationId xmlns:a16="http://schemas.microsoft.com/office/drawing/2014/main" id="{B5F7B58A-9A8E-451F-81D4-510848E2F10B}"/>
                    </a:ext>
                  </a:extLst>
                </p:cNvPr>
                <p:cNvSpPr/>
                <p:nvPr/>
              </p:nvSpPr>
              <p:spPr>
                <a:xfrm>
                  <a:off x="6896128" y="1081063"/>
                  <a:ext cx="91048" cy="98858"/>
                </a:xfrm>
                <a:custGeom>
                  <a:avLst/>
                  <a:gdLst>
                    <a:gd name="connsiteX0" fmla="*/ 7560 w 91048"/>
                    <a:gd name="connsiteY0" fmla="*/ 71408 h 98858"/>
                    <a:gd name="connsiteX1" fmla="*/ 8837 w 91048"/>
                    <a:gd name="connsiteY1" fmla="*/ 72685 h 98858"/>
                    <a:gd name="connsiteX2" fmla="*/ 3086 w 91048"/>
                    <a:gd name="connsiteY2" fmla="*/ 91198 h 98858"/>
                    <a:gd name="connsiteX3" fmla="*/ 8198 w 91048"/>
                    <a:gd name="connsiteY3" fmla="*/ 98859 h 98858"/>
                    <a:gd name="connsiteX4" fmla="*/ 8198 w 91048"/>
                    <a:gd name="connsiteY4" fmla="*/ 98859 h 98858"/>
                    <a:gd name="connsiteX5" fmla="*/ 9476 w 91048"/>
                    <a:gd name="connsiteY5" fmla="*/ 98859 h 98858"/>
                    <a:gd name="connsiteX6" fmla="*/ 15866 w 91048"/>
                    <a:gd name="connsiteY6" fmla="*/ 93752 h 98858"/>
                    <a:gd name="connsiteX7" fmla="*/ 19701 w 91048"/>
                    <a:gd name="connsiteY7" fmla="*/ 80345 h 98858"/>
                    <a:gd name="connsiteX8" fmla="*/ 36314 w 91048"/>
                    <a:gd name="connsiteY8" fmla="*/ 84176 h 98858"/>
                    <a:gd name="connsiteX9" fmla="*/ 36953 w 91048"/>
                    <a:gd name="connsiteY9" fmla="*/ 84176 h 98858"/>
                    <a:gd name="connsiteX10" fmla="*/ 66347 w 91048"/>
                    <a:gd name="connsiteY10" fmla="*/ 73962 h 98858"/>
                    <a:gd name="connsiteX11" fmla="*/ 81044 w 91048"/>
                    <a:gd name="connsiteY11" fmla="*/ 39488 h 98858"/>
                    <a:gd name="connsiteX12" fmla="*/ 89990 w 91048"/>
                    <a:gd name="connsiteY12" fmla="*/ 11398 h 98858"/>
                    <a:gd name="connsiteX13" fmla="*/ 90629 w 91048"/>
                    <a:gd name="connsiteY13" fmla="*/ 5014 h 98858"/>
                    <a:gd name="connsiteX14" fmla="*/ 85517 w 91048"/>
                    <a:gd name="connsiteY14" fmla="*/ 1184 h 98858"/>
                    <a:gd name="connsiteX15" fmla="*/ 16506 w 91048"/>
                    <a:gd name="connsiteY15" fmla="*/ 12675 h 98858"/>
                    <a:gd name="connsiteX16" fmla="*/ 7560 w 91048"/>
                    <a:gd name="connsiteY16" fmla="*/ 71408 h 98858"/>
                    <a:gd name="connsiteX17" fmla="*/ 24812 w 91048"/>
                    <a:gd name="connsiteY17" fmla="*/ 23528 h 98858"/>
                    <a:gd name="connsiteX18" fmla="*/ 63152 w 91048"/>
                    <a:gd name="connsiteY18" fmla="*/ 13952 h 98858"/>
                    <a:gd name="connsiteX19" fmla="*/ 74654 w 91048"/>
                    <a:gd name="connsiteY19" fmla="*/ 14590 h 98858"/>
                    <a:gd name="connsiteX20" fmla="*/ 68264 w 91048"/>
                    <a:gd name="connsiteY20" fmla="*/ 37573 h 98858"/>
                    <a:gd name="connsiteX21" fmla="*/ 58040 w 91048"/>
                    <a:gd name="connsiteY21" fmla="*/ 64386 h 98858"/>
                    <a:gd name="connsiteX22" fmla="*/ 36314 w 91048"/>
                    <a:gd name="connsiteY22" fmla="*/ 71408 h 98858"/>
                    <a:gd name="connsiteX23" fmla="*/ 24173 w 91048"/>
                    <a:gd name="connsiteY23" fmla="*/ 68854 h 98858"/>
                    <a:gd name="connsiteX24" fmla="*/ 28007 w 91048"/>
                    <a:gd name="connsiteY24" fmla="*/ 61194 h 98858"/>
                    <a:gd name="connsiteX25" fmla="*/ 48455 w 91048"/>
                    <a:gd name="connsiteY25" fmla="*/ 59917 h 98858"/>
                    <a:gd name="connsiteX26" fmla="*/ 56123 w 91048"/>
                    <a:gd name="connsiteY26" fmla="*/ 55448 h 98858"/>
                    <a:gd name="connsiteX27" fmla="*/ 56123 w 91048"/>
                    <a:gd name="connsiteY27" fmla="*/ 55448 h 98858"/>
                    <a:gd name="connsiteX28" fmla="*/ 51650 w 91048"/>
                    <a:gd name="connsiteY28" fmla="*/ 47787 h 98858"/>
                    <a:gd name="connsiteX29" fmla="*/ 37592 w 91048"/>
                    <a:gd name="connsiteY29" fmla="*/ 47149 h 98858"/>
                    <a:gd name="connsiteX30" fmla="*/ 54206 w 91048"/>
                    <a:gd name="connsiteY30" fmla="*/ 32466 h 98858"/>
                    <a:gd name="connsiteX31" fmla="*/ 56762 w 91048"/>
                    <a:gd name="connsiteY31" fmla="*/ 23528 h 98858"/>
                    <a:gd name="connsiteX32" fmla="*/ 47816 w 91048"/>
                    <a:gd name="connsiteY32" fmla="*/ 20974 h 98858"/>
                    <a:gd name="connsiteX33" fmla="*/ 13950 w 91048"/>
                    <a:gd name="connsiteY33" fmla="*/ 59278 h 98858"/>
                    <a:gd name="connsiteX34" fmla="*/ 24812 w 91048"/>
                    <a:gd name="connsiteY34" fmla="*/ 23528 h 9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1048" h="98858">
                      <a:moveTo>
                        <a:pt x="7560" y="71408"/>
                      </a:moveTo>
                      <a:cubicBezTo>
                        <a:pt x="8198" y="72046"/>
                        <a:pt x="8198" y="72685"/>
                        <a:pt x="8837" y="72685"/>
                      </a:cubicBezTo>
                      <a:cubicBezTo>
                        <a:pt x="6281" y="79069"/>
                        <a:pt x="4365" y="84814"/>
                        <a:pt x="3086" y="91198"/>
                      </a:cubicBezTo>
                      <a:cubicBezTo>
                        <a:pt x="2447" y="94390"/>
                        <a:pt x="4365" y="98221"/>
                        <a:pt x="8198" y="98859"/>
                      </a:cubicBezTo>
                      <a:cubicBezTo>
                        <a:pt x="8198" y="98859"/>
                        <a:pt x="8198" y="98859"/>
                        <a:pt x="8198" y="98859"/>
                      </a:cubicBezTo>
                      <a:cubicBezTo>
                        <a:pt x="8837" y="98859"/>
                        <a:pt x="8837" y="98859"/>
                        <a:pt x="9476" y="98859"/>
                      </a:cubicBezTo>
                      <a:cubicBezTo>
                        <a:pt x="12671" y="98859"/>
                        <a:pt x="15227" y="96944"/>
                        <a:pt x="15866" y="93752"/>
                      </a:cubicBezTo>
                      <a:cubicBezTo>
                        <a:pt x="17145" y="89283"/>
                        <a:pt x="18422" y="84814"/>
                        <a:pt x="19701" y="80345"/>
                      </a:cubicBezTo>
                      <a:cubicBezTo>
                        <a:pt x="24812" y="82899"/>
                        <a:pt x="30563" y="84176"/>
                        <a:pt x="36314" y="84176"/>
                      </a:cubicBezTo>
                      <a:lnTo>
                        <a:pt x="36953" y="84176"/>
                      </a:lnTo>
                      <a:cubicBezTo>
                        <a:pt x="47816" y="84176"/>
                        <a:pt x="58040" y="80984"/>
                        <a:pt x="66347" y="73962"/>
                      </a:cubicBezTo>
                      <a:cubicBezTo>
                        <a:pt x="75932" y="66301"/>
                        <a:pt x="78488" y="52894"/>
                        <a:pt x="81044" y="39488"/>
                      </a:cubicBezTo>
                      <a:cubicBezTo>
                        <a:pt x="82322" y="29912"/>
                        <a:pt x="85517" y="20336"/>
                        <a:pt x="89990" y="11398"/>
                      </a:cubicBezTo>
                      <a:cubicBezTo>
                        <a:pt x="91268" y="9483"/>
                        <a:pt x="91268" y="6930"/>
                        <a:pt x="90629" y="5014"/>
                      </a:cubicBezTo>
                      <a:cubicBezTo>
                        <a:pt x="89350" y="3099"/>
                        <a:pt x="87434" y="1822"/>
                        <a:pt x="85517" y="1184"/>
                      </a:cubicBezTo>
                      <a:cubicBezTo>
                        <a:pt x="55484" y="-1370"/>
                        <a:pt x="32481" y="-731"/>
                        <a:pt x="16506" y="12675"/>
                      </a:cubicBezTo>
                      <a:cubicBezTo>
                        <a:pt x="531" y="26082"/>
                        <a:pt x="-6499" y="53533"/>
                        <a:pt x="7560" y="71408"/>
                      </a:cubicBezTo>
                      <a:close/>
                      <a:moveTo>
                        <a:pt x="24812" y="23528"/>
                      </a:moveTo>
                      <a:cubicBezTo>
                        <a:pt x="33119" y="17144"/>
                        <a:pt x="44621" y="13952"/>
                        <a:pt x="63152" y="13952"/>
                      </a:cubicBezTo>
                      <a:cubicBezTo>
                        <a:pt x="66986" y="13952"/>
                        <a:pt x="70820" y="13952"/>
                        <a:pt x="74654" y="14590"/>
                      </a:cubicBezTo>
                      <a:cubicBezTo>
                        <a:pt x="72098" y="22251"/>
                        <a:pt x="69542" y="29912"/>
                        <a:pt x="68264" y="37573"/>
                      </a:cubicBezTo>
                      <a:cubicBezTo>
                        <a:pt x="65708" y="49064"/>
                        <a:pt x="63791" y="59917"/>
                        <a:pt x="58040" y="64386"/>
                      </a:cubicBezTo>
                      <a:cubicBezTo>
                        <a:pt x="51650" y="68854"/>
                        <a:pt x="43982" y="71408"/>
                        <a:pt x="36314" y="71408"/>
                      </a:cubicBezTo>
                      <a:cubicBezTo>
                        <a:pt x="31841" y="71408"/>
                        <a:pt x="28007" y="70131"/>
                        <a:pt x="24173" y="68854"/>
                      </a:cubicBezTo>
                      <a:cubicBezTo>
                        <a:pt x="25451" y="66301"/>
                        <a:pt x="26729" y="63747"/>
                        <a:pt x="28007" y="61194"/>
                      </a:cubicBezTo>
                      <a:cubicBezTo>
                        <a:pt x="34397" y="59278"/>
                        <a:pt x="41426" y="59278"/>
                        <a:pt x="48455" y="59917"/>
                      </a:cubicBezTo>
                      <a:cubicBezTo>
                        <a:pt x="51650" y="60555"/>
                        <a:pt x="55484" y="58640"/>
                        <a:pt x="56123" y="55448"/>
                      </a:cubicBezTo>
                      <a:cubicBezTo>
                        <a:pt x="56123" y="55448"/>
                        <a:pt x="56123" y="55448"/>
                        <a:pt x="56123" y="55448"/>
                      </a:cubicBezTo>
                      <a:cubicBezTo>
                        <a:pt x="56762" y="52256"/>
                        <a:pt x="54845" y="48426"/>
                        <a:pt x="51650" y="47787"/>
                      </a:cubicBezTo>
                      <a:cubicBezTo>
                        <a:pt x="47177" y="46510"/>
                        <a:pt x="42065" y="46510"/>
                        <a:pt x="37592" y="47149"/>
                      </a:cubicBezTo>
                      <a:cubicBezTo>
                        <a:pt x="42065" y="41403"/>
                        <a:pt x="47816" y="36296"/>
                        <a:pt x="54206" y="32466"/>
                      </a:cubicBezTo>
                      <a:cubicBezTo>
                        <a:pt x="57401" y="30550"/>
                        <a:pt x="58040" y="26720"/>
                        <a:pt x="56762" y="23528"/>
                      </a:cubicBezTo>
                      <a:cubicBezTo>
                        <a:pt x="54845" y="20336"/>
                        <a:pt x="51011" y="19698"/>
                        <a:pt x="47816" y="20974"/>
                      </a:cubicBezTo>
                      <a:cubicBezTo>
                        <a:pt x="33119" y="29912"/>
                        <a:pt x="20978" y="43318"/>
                        <a:pt x="13950" y="59278"/>
                      </a:cubicBezTo>
                      <a:cubicBezTo>
                        <a:pt x="10116" y="45872"/>
                        <a:pt x="14588" y="31827"/>
                        <a:pt x="24812" y="23528"/>
                      </a:cubicBez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grpSp>
        </p:grpSp>
      </p:grpSp>
      <p:grpSp>
        <p:nvGrpSpPr>
          <p:cNvPr id="19" name="Group 18">
            <a:extLst>
              <a:ext uri="{FF2B5EF4-FFF2-40B4-BE49-F238E27FC236}">
                <a16:creationId xmlns:a16="http://schemas.microsoft.com/office/drawing/2014/main" id="{898569C6-DE9A-4C40-A6A0-6CB4E29C350C}"/>
              </a:ext>
            </a:extLst>
          </p:cNvPr>
          <p:cNvGrpSpPr/>
          <p:nvPr/>
        </p:nvGrpSpPr>
        <p:grpSpPr>
          <a:xfrm>
            <a:off x="599183" y="3537616"/>
            <a:ext cx="3271764" cy="1507564"/>
            <a:chOff x="751583" y="5292250"/>
            <a:chExt cx="3271764" cy="1507564"/>
          </a:xfrm>
        </p:grpSpPr>
        <p:grpSp>
          <p:nvGrpSpPr>
            <p:cNvPr id="106" name="Group 105">
              <a:extLst>
                <a:ext uri="{FF2B5EF4-FFF2-40B4-BE49-F238E27FC236}">
                  <a16:creationId xmlns:a16="http://schemas.microsoft.com/office/drawing/2014/main" id="{9FE257B5-8DCB-4525-BEBC-31C21D3E5EA1}"/>
                </a:ext>
              </a:extLst>
            </p:cNvPr>
            <p:cNvGrpSpPr/>
            <p:nvPr/>
          </p:nvGrpSpPr>
          <p:grpSpPr>
            <a:xfrm>
              <a:off x="2438752" y="5292250"/>
              <a:ext cx="1584595" cy="1507564"/>
              <a:chOff x="10855095" y="3397482"/>
              <a:chExt cx="1584637" cy="1507604"/>
            </a:xfrm>
          </p:grpSpPr>
          <p:sp>
            <p:nvSpPr>
              <p:cNvPr id="107" name="TextBox 106">
                <a:extLst>
                  <a:ext uri="{FF2B5EF4-FFF2-40B4-BE49-F238E27FC236}">
                    <a16:creationId xmlns:a16="http://schemas.microsoft.com/office/drawing/2014/main" id="{629D3B5E-53EB-4B79-B5E6-C451CD278AB9}"/>
                  </a:ext>
                </a:extLst>
              </p:cNvPr>
              <p:cNvSpPr txBox="1"/>
              <p:nvPr/>
            </p:nvSpPr>
            <p:spPr>
              <a:xfrm>
                <a:off x="10855095" y="3397482"/>
                <a:ext cx="1584637" cy="1507604"/>
              </a:xfrm>
              <a:prstGeom prst="rect">
                <a:avLst/>
              </a:prstGeom>
              <a:solidFill>
                <a:srgbClr val="A9A9A9"/>
              </a:solidFill>
              <a:effectLst>
                <a:outerShdw blurRad="50800" dist="38100" dir="2700000" algn="tl" rotWithShape="0">
                  <a:schemeClr val="tx1">
                    <a:lumMod val="50000"/>
                    <a:lumOff val="50000"/>
                    <a:alpha val="40000"/>
                  </a:schemeClr>
                </a:outerShdw>
              </a:effectLst>
            </p:spPr>
            <p:txBody>
              <a:bodyPr wrap="square" lIns="71998" rIns="71998" bIns="251994" rtlCol="0" anchor="b" anchorCtr="1">
                <a:noAutofit/>
              </a:bodyPr>
              <a:lstStyle/>
              <a:p>
                <a:pPr algn="ctr" defTabSz="914406">
                  <a:defRPr/>
                </a:pPr>
                <a:endParaRPr lang="en-GB" sz="1200" b="1" kern="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8" name="TextBox 107">
                <a:extLst>
                  <a:ext uri="{FF2B5EF4-FFF2-40B4-BE49-F238E27FC236}">
                    <a16:creationId xmlns:a16="http://schemas.microsoft.com/office/drawing/2014/main" id="{8BF7168D-F8AE-4006-AAC0-1A5856DF0A7F}"/>
                  </a:ext>
                </a:extLst>
              </p:cNvPr>
              <p:cNvSpPr txBox="1"/>
              <p:nvPr/>
            </p:nvSpPr>
            <p:spPr>
              <a:xfrm>
                <a:off x="11040157" y="4147351"/>
                <a:ext cx="1305891" cy="654741"/>
              </a:xfrm>
              <a:prstGeom prst="rect">
                <a:avLst/>
              </a:prstGeom>
              <a:noFill/>
            </p:spPr>
            <p:txBody>
              <a:bodyPr wrap="square" lIns="0" tIns="0" rIns="0" bIns="71998" rtlCol="0" anchor="ctr" anchorCtr="0">
                <a:noAutofit/>
              </a:bodyPr>
              <a:lstStyle/>
              <a:p>
                <a:pPr defTabSz="914406">
                  <a:defRPr/>
                </a:pPr>
                <a:r>
                  <a:rPr lang="en-GB" sz="1200" kern="0" dirty="0">
                    <a:solidFill>
                      <a:prstClr val="white"/>
                    </a:solidFill>
                    <a:latin typeface="Open Sans" panose="020B0606030504020204" pitchFamily="34" charset="0"/>
                    <a:ea typeface="Open Sans" panose="020B0606030504020204" pitchFamily="34" charset="0"/>
                    <a:cs typeface="Open Sans" panose="020B0606030504020204" pitchFamily="34" charset="0"/>
                  </a:rPr>
                  <a:t>New infrastructures</a:t>
                </a:r>
              </a:p>
            </p:txBody>
          </p:sp>
          <p:sp>
            <p:nvSpPr>
              <p:cNvPr id="109" name="Graphic 4">
                <a:extLst>
                  <a:ext uri="{FF2B5EF4-FFF2-40B4-BE49-F238E27FC236}">
                    <a16:creationId xmlns:a16="http://schemas.microsoft.com/office/drawing/2014/main" id="{E0410B74-531A-41B7-9C7B-BA9CD18CDA2E}"/>
                  </a:ext>
                </a:extLst>
              </p:cNvPr>
              <p:cNvSpPr/>
              <p:nvPr/>
            </p:nvSpPr>
            <p:spPr>
              <a:xfrm>
                <a:off x="11077320" y="3609350"/>
                <a:ext cx="340635" cy="292127"/>
              </a:xfrm>
              <a:custGeom>
                <a:avLst/>
                <a:gdLst>
                  <a:gd name="connsiteX0" fmla="*/ 181595 w 229577"/>
                  <a:gd name="connsiteY0" fmla="*/ 1915 h 197265"/>
                  <a:gd name="connsiteX1" fmla="*/ 181595 w 229577"/>
                  <a:gd name="connsiteY1" fmla="*/ 1915 h 197265"/>
                  <a:gd name="connsiteX2" fmla="*/ 181595 w 229577"/>
                  <a:gd name="connsiteY2" fmla="*/ 1915 h 197265"/>
                  <a:gd name="connsiteX3" fmla="*/ 179678 w 229577"/>
                  <a:gd name="connsiteY3" fmla="*/ 638 h 197265"/>
                  <a:gd name="connsiteX4" fmla="*/ 179039 w 229577"/>
                  <a:gd name="connsiteY4" fmla="*/ 638 h 197265"/>
                  <a:gd name="connsiteX5" fmla="*/ 177122 w 229577"/>
                  <a:gd name="connsiteY5" fmla="*/ 0 h 197265"/>
                  <a:gd name="connsiteX6" fmla="*/ 177122 w 229577"/>
                  <a:gd name="connsiteY6" fmla="*/ 0 h 197265"/>
                  <a:gd name="connsiteX7" fmla="*/ 175205 w 229577"/>
                  <a:gd name="connsiteY7" fmla="*/ 638 h 197265"/>
                  <a:gd name="connsiteX8" fmla="*/ 5233 w 229577"/>
                  <a:gd name="connsiteY8" fmla="*/ 54902 h 197265"/>
                  <a:gd name="connsiteX9" fmla="*/ 121 w 229577"/>
                  <a:gd name="connsiteY9" fmla="*/ 62563 h 197265"/>
                  <a:gd name="connsiteX10" fmla="*/ 7789 w 229577"/>
                  <a:gd name="connsiteY10" fmla="*/ 67670 h 197265"/>
                  <a:gd name="connsiteX11" fmla="*/ 32071 w 229577"/>
                  <a:gd name="connsiteY11" fmla="*/ 67670 h 197265"/>
                  <a:gd name="connsiteX12" fmla="*/ 32071 w 229577"/>
                  <a:gd name="connsiteY12" fmla="*/ 99590 h 197265"/>
                  <a:gd name="connsiteX13" fmla="*/ 32071 w 229577"/>
                  <a:gd name="connsiteY13" fmla="*/ 100867 h 197265"/>
                  <a:gd name="connsiteX14" fmla="*/ 7150 w 229577"/>
                  <a:gd name="connsiteY14" fmla="*/ 100867 h 197265"/>
                  <a:gd name="connsiteX15" fmla="*/ 760 w 229577"/>
                  <a:gd name="connsiteY15" fmla="*/ 107251 h 197265"/>
                  <a:gd name="connsiteX16" fmla="*/ 760 w 229577"/>
                  <a:gd name="connsiteY16" fmla="*/ 145555 h 197265"/>
                  <a:gd name="connsiteX17" fmla="*/ 7150 w 229577"/>
                  <a:gd name="connsiteY17" fmla="*/ 151939 h 197265"/>
                  <a:gd name="connsiteX18" fmla="*/ 69132 w 229577"/>
                  <a:gd name="connsiteY18" fmla="*/ 151939 h 197265"/>
                  <a:gd name="connsiteX19" fmla="*/ 75522 w 229577"/>
                  <a:gd name="connsiteY19" fmla="*/ 145555 h 197265"/>
                  <a:gd name="connsiteX20" fmla="*/ 75522 w 229577"/>
                  <a:gd name="connsiteY20" fmla="*/ 107251 h 197265"/>
                  <a:gd name="connsiteX21" fmla="*/ 69132 w 229577"/>
                  <a:gd name="connsiteY21" fmla="*/ 100867 h 197265"/>
                  <a:gd name="connsiteX22" fmla="*/ 44211 w 229577"/>
                  <a:gd name="connsiteY22" fmla="*/ 100867 h 197265"/>
                  <a:gd name="connsiteX23" fmla="*/ 44211 w 229577"/>
                  <a:gd name="connsiteY23" fmla="*/ 99590 h 197265"/>
                  <a:gd name="connsiteX24" fmla="*/ 44211 w 229577"/>
                  <a:gd name="connsiteY24" fmla="*/ 67670 h 197265"/>
                  <a:gd name="connsiteX25" fmla="*/ 155397 w 229577"/>
                  <a:gd name="connsiteY25" fmla="*/ 67670 h 197265"/>
                  <a:gd name="connsiteX26" fmla="*/ 155397 w 229577"/>
                  <a:gd name="connsiteY26" fmla="*/ 184497 h 197265"/>
                  <a:gd name="connsiteX27" fmla="*/ 22486 w 229577"/>
                  <a:gd name="connsiteY27" fmla="*/ 184497 h 197265"/>
                  <a:gd name="connsiteX28" fmla="*/ 16096 w 229577"/>
                  <a:gd name="connsiteY28" fmla="*/ 190881 h 197265"/>
                  <a:gd name="connsiteX29" fmla="*/ 22486 w 229577"/>
                  <a:gd name="connsiteY29" fmla="*/ 197265 h 197265"/>
                  <a:gd name="connsiteX30" fmla="*/ 207794 w 229577"/>
                  <a:gd name="connsiteY30" fmla="*/ 197265 h 197265"/>
                  <a:gd name="connsiteX31" fmla="*/ 214184 w 229577"/>
                  <a:gd name="connsiteY31" fmla="*/ 190881 h 197265"/>
                  <a:gd name="connsiteX32" fmla="*/ 207794 w 229577"/>
                  <a:gd name="connsiteY32" fmla="*/ 184497 h 197265"/>
                  <a:gd name="connsiteX33" fmla="*/ 206516 w 229577"/>
                  <a:gd name="connsiteY33" fmla="*/ 184497 h 197265"/>
                  <a:gd name="connsiteX34" fmla="*/ 206516 w 229577"/>
                  <a:gd name="connsiteY34" fmla="*/ 66393 h 197265"/>
                  <a:gd name="connsiteX35" fmla="*/ 223130 w 229577"/>
                  <a:gd name="connsiteY35" fmla="*/ 66393 h 197265"/>
                  <a:gd name="connsiteX36" fmla="*/ 228881 w 229577"/>
                  <a:gd name="connsiteY36" fmla="*/ 62563 h 197265"/>
                  <a:gd name="connsiteX37" fmla="*/ 228242 w 229577"/>
                  <a:gd name="connsiteY37" fmla="*/ 55541 h 197265"/>
                  <a:gd name="connsiteX38" fmla="*/ 181595 w 229577"/>
                  <a:gd name="connsiteY38" fmla="*/ 1915 h 197265"/>
                  <a:gd name="connsiteX39" fmla="*/ 62742 w 229577"/>
                  <a:gd name="connsiteY39" fmla="*/ 138532 h 197265"/>
                  <a:gd name="connsiteX40" fmla="*/ 13540 w 229577"/>
                  <a:gd name="connsiteY40" fmla="*/ 138532 h 197265"/>
                  <a:gd name="connsiteX41" fmla="*/ 13540 w 229577"/>
                  <a:gd name="connsiteY41" fmla="*/ 112996 h 197265"/>
                  <a:gd name="connsiteX42" fmla="*/ 62742 w 229577"/>
                  <a:gd name="connsiteY42" fmla="*/ 112996 h 197265"/>
                  <a:gd name="connsiteX43" fmla="*/ 62742 w 229577"/>
                  <a:gd name="connsiteY43" fmla="*/ 138532 h 197265"/>
                  <a:gd name="connsiteX44" fmla="*/ 170733 w 229577"/>
                  <a:gd name="connsiteY44" fmla="*/ 14683 h 197265"/>
                  <a:gd name="connsiteX45" fmla="*/ 170733 w 229577"/>
                  <a:gd name="connsiteY45" fmla="*/ 52349 h 197265"/>
                  <a:gd name="connsiteX46" fmla="*/ 170733 w 229577"/>
                  <a:gd name="connsiteY46" fmla="*/ 53625 h 197265"/>
                  <a:gd name="connsiteX47" fmla="*/ 48046 w 229577"/>
                  <a:gd name="connsiteY47" fmla="*/ 53625 h 197265"/>
                  <a:gd name="connsiteX48" fmla="*/ 170733 w 229577"/>
                  <a:gd name="connsiteY48" fmla="*/ 14683 h 197265"/>
                  <a:gd name="connsiteX49" fmla="*/ 193736 w 229577"/>
                  <a:gd name="connsiteY49" fmla="*/ 127041 h 197265"/>
                  <a:gd name="connsiteX50" fmla="*/ 168176 w 229577"/>
                  <a:gd name="connsiteY50" fmla="*/ 158323 h 197265"/>
                  <a:gd name="connsiteX51" fmla="*/ 168176 w 229577"/>
                  <a:gd name="connsiteY51" fmla="*/ 124488 h 197265"/>
                  <a:gd name="connsiteX52" fmla="*/ 193736 w 229577"/>
                  <a:gd name="connsiteY52" fmla="*/ 93206 h 197265"/>
                  <a:gd name="connsiteX53" fmla="*/ 193736 w 229577"/>
                  <a:gd name="connsiteY53" fmla="*/ 127041 h 197265"/>
                  <a:gd name="connsiteX54" fmla="*/ 168176 w 229577"/>
                  <a:gd name="connsiteY54" fmla="*/ 184497 h 197265"/>
                  <a:gd name="connsiteX55" fmla="*/ 168176 w 229577"/>
                  <a:gd name="connsiteY55" fmla="*/ 178113 h 197265"/>
                  <a:gd name="connsiteX56" fmla="*/ 193736 w 229577"/>
                  <a:gd name="connsiteY56" fmla="*/ 146832 h 197265"/>
                  <a:gd name="connsiteX57" fmla="*/ 193736 w 229577"/>
                  <a:gd name="connsiteY57" fmla="*/ 184497 h 197265"/>
                  <a:gd name="connsiteX58" fmla="*/ 168176 w 229577"/>
                  <a:gd name="connsiteY58" fmla="*/ 184497 h 197265"/>
                  <a:gd name="connsiteX59" fmla="*/ 193736 w 229577"/>
                  <a:gd name="connsiteY59" fmla="*/ 72777 h 197265"/>
                  <a:gd name="connsiteX60" fmla="*/ 168176 w 229577"/>
                  <a:gd name="connsiteY60" fmla="*/ 104059 h 197265"/>
                  <a:gd name="connsiteX61" fmla="*/ 168176 w 229577"/>
                  <a:gd name="connsiteY61" fmla="*/ 66393 h 197265"/>
                  <a:gd name="connsiteX62" fmla="*/ 193736 w 229577"/>
                  <a:gd name="connsiteY62" fmla="*/ 66393 h 197265"/>
                  <a:gd name="connsiteX63" fmla="*/ 193736 w 229577"/>
                  <a:gd name="connsiteY63" fmla="*/ 72777 h 197265"/>
                  <a:gd name="connsiteX64" fmla="*/ 200126 w 229577"/>
                  <a:gd name="connsiteY64" fmla="*/ 52987 h 197265"/>
                  <a:gd name="connsiteX65" fmla="*/ 182873 w 229577"/>
                  <a:gd name="connsiteY65" fmla="*/ 52987 h 197265"/>
                  <a:gd name="connsiteX66" fmla="*/ 182873 w 229577"/>
                  <a:gd name="connsiteY66" fmla="*/ 51710 h 197265"/>
                  <a:gd name="connsiteX67" fmla="*/ 182873 w 229577"/>
                  <a:gd name="connsiteY67" fmla="*/ 22344 h 197265"/>
                  <a:gd name="connsiteX68" fmla="*/ 209072 w 229577"/>
                  <a:gd name="connsiteY68" fmla="*/ 52987 h 197265"/>
                  <a:gd name="connsiteX69" fmla="*/ 200126 w 229577"/>
                  <a:gd name="connsiteY69" fmla="*/ 52987 h 19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29577" h="197265">
                    <a:moveTo>
                      <a:pt x="181595" y="1915"/>
                    </a:moveTo>
                    <a:lnTo>
                      <a:pt x="181595" y="1915"/>
                    </a:lnTo>
                    <a:lnTo>
                      <a:pt x="181595" y="1915"/>
                    </a:lnTo>
                    <a:cubicBezTo>
                      <a:pt x="180956" y="1277"/>
                      <a:pt x="180317" y="638"/>
                      <a:pt x="179678" y="638"/>
                    </a:cubicBezTo>
                    <a:lnTo>
                      <a:pt x="179039" y="638"/>
                    </a:lnTo>
                    <a:cubicBezTo>
                      <a:pt x="178400" y="638"/>
                      <a:pt x="177761" y="0"/>
                      <a:pt x="177122" y="0"/>
                    </a:cubicBezTo>
                    <a:lnTo>
                      <a:pt x="177122" y="0"/>
                    </a:lnTo>
                    <a:cubicBezTo>
                      <a:pt x="176483" y="0"/>
                      <a:pt x="175844" y="0"/>
                      <a:pt x="175205" y="638"/>
                    </a:cubicBezTo>
                    <a:lnTo>
                      <a:pt x="5233" y="54902"/>
                    </a:lnTo>
                    <a:cubicBezTo>
                      <a:pt x="1399" y="55541"/>
                      <a:pt x="-518" y="58733"/>
                      <a:pt x="121" y="62563"/>
                    </a:cubicBezTo>
                    <a:cubicBezTo>
                      <a:pt x="760" y="66393"/>
                      <a:pt x="3955" y="68309"/>
                      <a:pt x="7789" y="67670"/>
                    </a:cubicBezTo>
                    <a:lnTo>
                      <a:pt x="32071" y="67670"/>
                    </a:lnTo>
                    <a:lnTo>
                      <a:pt x="32071" y="99590"/>
                    </a:lnTo>
                    <a:cubicBezTo>
                      <a:pt x="32071" y="100229"/>
                      <a:pt x="32071" y="100229"/>
                      <a:pt x="32071" y="100867"/>
                    </a:cubicBezTo>
                    <a:lnTo>
                      <a:pt x="7150" y="100867"/>
                    </a:lnTo>
                    <a:cubicBezTo>
                      <a:pt x="3316" y="100867"/>
                      <a:pt x="760" y="103420"/>
                      <a:pt x="760" y="107251"/>
                    </a:cubicBezTo>
                    <a:lnTo>
                      <a:pt x="760" y="145555"/>
                    </a:lnTo>
                    <a:cubicBezTo>
                      <a:pt x="760" y="149385"/>
                      <a:pt x="3316" y="151939"/>
                      <a:pt x="7150" y="151939"/>
                    </a:cubicBezTo>
                    <a:lnTo>
                      <a:pt x="69132" y="151939"/>
                    </a:lnTo>
                    <a:cubicBezTo>
                      <a:pt x="72966" y="151939"/>
                      <a:pt x="75522" y="149385"/>
                      <a:pt x="75522" y="145555"/>
                    </a:cubicBezTo>
                    <a:lnTo>
                      <a:pt x="75522" y="107251"/>
                    </a:lnTo>
                    <a:cubicBezTo>
                      <a:pt x="75522" y="103420"/>
                      <a:pt x="72966" y="100867"/>
                      <a:pt x="69132" y="100867"/>
                    </a:cubicBezTo>
                    <a:lnTo>
                      <a:pt x="44211" y="100867"/>
                    </a:lnTo>
                    <a:cubicBezTo>
                      <a:pt x="44211" y="100229"/>
                      <a:pt x="44211" y="100229"/>
                      <a:pt x="44211" y="99590"/>
                    </a:cubicBezTo>
                    <a:lnTo>
                      <a:pt x="44211" y="67670"/>
                    </a:lnTo>
                    <a:lnTo>
                      <a:pt x="155397" y="67670"/>
                    </a:lnTo>
                    <a:lnTo>
                      <a:pt x="155397" y="184497"/>
                    </a:lnTo>
                    <a:lnTo>
                      <a:pt x="22486" y="184497"/>
                    </a:lnTo>
                    <a:cubicBezTo>
                      <a:pt x="18652" y="184497"/>
                      <a:pt x="16096" y="187051"/>
                      <a:pt x="16096" y="190881"/>
                    </a:cubicBezTo>
                    <a:cubicBezTo>
                      <a:pt x="16096" y="194711"/>
                      <a:pt x="18652" y="197265"/>
                      <a:pt x="22486" y="197265"/>
                    </a:cubicBezTo>
                    <a:lnTo>
                      <a:pt x="207794" y="197265"/>
                    </a:lnTo>
                    <a:cubicBezTo>
                      <a:pt x="211628" y="197265"/>
                      <a:pt x="214184" y="194711"/>
                      <a:pt x="214184" y="190881"/>
                    </a:cubicBezTo>
                    <a:cubicBezTo>
                      <a:pt x="214184" y="187051"/>
                      <a:pt x="211628" y="184497"/>
                      <a:pt x="207794" y="184497"/>
                    </a:cubicBezTo>
                    <a:lnTo>
                      <a:pt x="206516" y="184497"/>
                    </a:lnTo>
                    <a:lnTo>
                      <a:pt x="206516" y="66393"/>
                    </a:lnTo>
                    <a:lnTo>
                      <a:pt x="223130" y="66393"/>
                    </a:lnTo>
                    <a:cubicBezTo>
                      <a:pt x="225686" y="66393"/>
                      <a:pt x="227603" y="65117"/>
                      <a:pt x="228881" y="62563"/>
                    </a:cubicBezTo>
                    <a:cubicBezTo>
                      <a:pt x="230159" y="60009"/>
                      <a:pt x="229520" y="57456"/>
                      <a:pt x="228242" y="55541"/>
                    </a:cubicBezTo>
                    <a:lnTo>
                      <a:pt x="181595" y="1915"/>
                    </a:lnTo>
                    <a:close/>
                    <a:moveTo>
                      <a:pt x="62742" y="138532"/>
                    </a:moveTo>
                    <a:lnTo>
                      <a:pt x="13540" y="138532"/>
                    </a:lnTo>
                    <a:lnTo>
                      <a:pt x="13540" y="112996"/>
                    </a:lnTo>
                    <a:lnTo>
                      <a:pt x="62742" y="112996"/>
                    </a:lnTo>
                    <a:lnTo>
                      <a:pt x="62742" y="138532"/>
                    </a:lnTo>
                    <a:close/>
                    <a:moveTo>
                      <a:pt x="170733" y="14683"/>
                    </a:moveTo>
                    <a:lnTo>
                      <a:pt x="170733" y="52349"/>
                    </a:lnTo>
                    <a:cubicBezTo>
                      <a:pt x="170733" y="52987"/>
                      <a:pt x="170733" y="52987"/>
                      <a:pt x="170733" y="53625"/>
                    </a:cubicBezTo>
                    <a:lnTo>
                      <a:pt x="48046" y="53625"/>
                    </a:lnTo>
                    <a:lnTo>
                      <a:pt x="170733" y="14683"/>
                    </a:lnTo>
                    <a:close/>
                    <a:moveTo>
                      <a:pt x="193736" y="127041"/>
                    </a:moveTo>
                    <a:lnTo>
                      <a:pt x="168176" y="158323"/>
                    </a:lnTo>
                    <a:lnTo>
                      <a:pt x="168176" y="124488"/>
                    </a:lnTo>
                    <a:lnTo>
                      <a:pt x="193736" y="93206"/>
                    </a:lnTo>
                    <a:lnTo>
                      <a:pt x="193736" y="127041"/>
                    </a:lnTo>
                    <a:close/>
                    <a:moveTo>
                      <a:pt x="168176" y="184497"/>
                    </a:moveTo>
                    <a:lnTo>
                      <a:pt x="168176" y="178113"/>
                    </a:lnTo>
                    <a:lnTo>
                      <a:pt x="193736" y="146832"/>
                    </a:lnTo>
                    <a:lnTo>
                      <a:pt x="193736" y="184497"/>
                    </a:lnTo>
                    <a:lnTo>
                      <a:pt x="168176" y="184497"/>
                    </a:lnTo>
                    <a:close/>
                    <a:moveTo>
                      <a:pt x="193736" y="72777"/>
                    </a:moveTo>
                    <a:lnTo>
                      <a:pt x="168176" y="104059"/>
                    </a:lnTo>
                    <a:lnTo>
                      <a:pt x="168176" y="66393"/>
                    </a:lnTo>
                    <a:lnTo>
                      <a:pt x="193736" y="66393"/>
                    </a:lnTo>
                    <a:lnTo>
                      <a:pt x="193736" y="72777"/>
                    </a:lnTo>
                    <a:close/>
                    <a:moveTo>
                      <a:pt x="200126" y="52987"/>
                    </a:moveTo>
                    <a:lnTo>
                      <a:pt x="182873" y="52987"/>
                    </a:lnTo>
                    <a:cubicBezTo>
                      <a:pt x="182873" y="52349"/>
                      <a:pt x="182873" y="52349"/>
                      <a:pt x="182873" y="51710"/>
                    </a:cubicBezTo>
                    <a:lnTo>
                      <a:pt x="182873" y="22344"/>
                    </a:lnTo>
                    <a:lnTo>
                      <a:pt x="209072" y="52987"/>
                    </a:lnTo>
                    <a:lnTo>
                      <a:pt x="200126" y="52987"/>
                    </a:lnTo>
                    <a:close/>
                  </a:path>
                </a:pathLst>
              </a:custGeom>
              <a:solidFill>
                <a:schemeClr val="bg1"/>
              </a:solid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grpSp>
        <p:grpSp>
          <p:nvGrpSpPr>
            <p:cNvPr id="110" name="Group 109">
              <a:extLst>
                <a:ext uri="{FF2B5EF4-FFF2-40B4-BE49-F238E27FC236}">
                  <a16:creationId xmlns:a16="http://schemas.microsoft.com/office/drawing/2014/main" id="{05879B9F-4D33-46BA-85A2-D5136CABFF71}"/>
                </a:ext>
              </a:extLst>
            </p:cNvPr>
            <p:cNvGrpSpPr/>
            <p:nvPr/>
          </p:nvGrpSpPr>
          <p:grpSpPr>
            <a:xfrm>
              <a:off x="751583" y="5292250"/>
              <a:ext cx="1584595" cy="1507564"/>
              <a:chOff x="6831582" y="2851725"/>
              <a:chExt cx="1437516" cy="1367635"/>
            </a:xfrm>
          </p:grpSpPr>
          <p:sp>
            <p:nvSpPr>
              <p:cNvPr id="111" name="TextBox 110">
                <a:extLst>
                  <a:ext uri="{FF2B5EF4-FFF2-40B4-BE49-F238E27FC236}">
                    <a16:creationId xmlns:a16="http://schemas.microsoft.com/office/drawing/2014/main" id="{9161573D-D315-4CD0-99BB-481DE8C40AE2}"/>
                  </a:ext>
                </a:extLst>
              </p:cNvPr>
              <p:cNvSpPr txBox="1"/>
              <p:nvPr/>
            </p:nvSpPr>
            <p:spPr>
              <a:xfrm>
                <a:off x="6831582" y="2851725"/>
                <a:ext cx="1437516" cy="1367635"/>
              </a:xfrm>
              <a:prstGeom prst="rect">
                <a:avLst/>
              </a:prstGeom>
              <a:solidFill>
                <a:srgbClr val="00717F"/>
              </a:solidFill>
              <a:effectLst>
                <a:outerShdw blurRad="50800" dist="38100" dir="2700000" algn="tl" rotWithShape="0">
                  <a:schemeClr val="tx1">
                    <a:lumMod val="50000"/>
                    <a:lumOff val="50000"/>
                    <a:alpha val="40000"/>
                  </a:schemeClr>
                </a:outerShdw>
              </a:effectLst>
            </p:spPr>
            <p:txBody>
              <a:bodyPr wrap="square" lIns="71998" rIns="71998" bIns="251994" rtlCol="0" anchor="b" anchorCtr="1">
                <a:noAutofit/>
              </a:bodyPr>
              <a:lstStyle/>
              <a:p>
                <a:pPr algn="ctr" defTabSz="914406">
                  <a:defRPr/>
                </a:pPr>
                <a:endParaRPr lang="en-GB" sz="1200" b="1" kern="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2" name="TextBox 111">
                <a:extLst>
                  <a:ext uri="{FF2B5EF4-FFF2-40B4-BE49-F238E27FC236}">
                    <a16:creationId xmlns:a16="http://schemas.microsoft.com/office/drawing/2014/main" id="{BBD975FA-E4B8-457C-9862-C974DD4F94E7}"/>
                  </a:ext>
                </a:extLst>
              </p:cNvPr>
              <p:cNvSpPr txBox="1"/>
              <p:nvPr/>
            </p:nvSpPr>
            <p:spPr>
              <a:xfrm>
                <a:off x="6999462" y="3531975"/>
                <a:ext cx="1184650" cy="593954"/>
              </a:xfrm>
              <a:prstGeom prst="rect">
                <a:avLst/>
              </a:prstGeom>
              <a:noFill/>
            </p:spPr>
            <p:txBody>
              <a:bodyPr wrap="square" lIns="0" tIns="0" rIns="0" bIns="71998" rtlCol="0" anchor="ctr" anchorCtr="0">
                <a:noAutofit/>
              </a:bodyPr>
              <a:lstStyle/>
              <a:p>
                <a:pPr defTabSz="914406">
                  <a:defRPr/>
                </a:pPr>
                <a:r>
                  <a:rPr lang="en-GB" sz="1200" kern="0" dirty="0">
                    <a:solidFill>
                      <a:prstClr val="white"/>
                    </a:solidFill>
                    <a:latin typeface="Open Sans" panose="020B0606030504020204" pitchFamily="34" charset="0"/>
                    <a:ea typeface="Open Sans" panose="020B0606030504020204" pitchFamily="34" charset="0"/>
                    <a:cs typeface="Open Sans" panose="020B0606030504020204" pitchFamily="34" charset="0"/>
                  </a:rPr>
                  <a:t>Electrification</a:t>
                </a:r>
              </a:p>
            </p:txBody>
          </p:sp>
          <p:sp>
            <p:nvSpPr>
              <p:cNvPr id="113" name="Graphic 4">
                <a:extLst>
                  <a:ext uri="{FF2B5EF4-FFF2-40B4-BE49-F238E27FC236}">
                    <a16:creationId xmlns:a16="http://schemas.microsoft.com/office/drawing/2014/main" id="{17A44F79-AC8C-4996-BB26-8FE342D8D458}"/>
                  </a:ext>
                </a:extLst>
              </p:cNvPr>
              <p:cNvSpPr/>
              <p:nvPr/>
            </p:nvSpPr>
            <p:spPr>
              <a:xfrm>
                <a:off x="7073389" y="3041864"/>
                <a:ext cx="195877" cy="280319"/>
              </a:xfrm>
              <a:custGeom>
                <a:avLst/>
                <a:gdLst>
                  <a:gd name="connsiteX0" fmla="*/ 21507 w 153778"/>
                  <a:gd name="connsiteY0" fmla="*/ 220886 h 220885"/>
                  <a:gd name="connsiteX1" fmla="*/ 18312 w 153778"/>
                  <a:gd name="connsiteY1" fmla="*/ 220247 h 220885"/>
                  <a:gd name="connsiteX2" fmla="*/ 15117 w 153778"/>
                  <a:gd name="connsiteY2" fmla="*/ 212587 h 220885"/>
                  <a:gd name="connsiteX3" fmla="*/ 42594 w 153778"/>
                  <a:gd name="connsiteY3" fmla="*/ 116827 h 220885"/>
                  <a:gd name="connsiteX4" fmla="*/ 6171 w 153778"/>
                  <a:gd name="connsiteY4" fmla="*/ 116827 h 220885"/>
                  <a:gd name="connsiteX5" fmla="*/ 1059 w 153778"/>
                  <a:gd name="connsiteY5" fmla="*/ 113635 h 220885"/>
                  <a:gd name="connsiteX6" fmla="*/ 420 w 153778"/>
                  <a:gd name="connsiteY6" fmla="*/ 107251 h 220885"/>
                  <a:gd name="connsiteX7" fmla="*/ 45150 w 153778"/>
                  <a:gd name="connsiteY7" fmla="*/ 3830 h 220885"/>
                  <a:gd name="connsiteX8" fmla="*/ 50900 w 153778"/>
                  <a:gd name="connsiteY8" fmla="*/ 0 h 220885"/>
                  <a:gd name="connsiteX9" fmla="*/ 125024 w 153778"/>
                  <a:gd name="connsiteY9" fmla="*/ 0 h 220885"/>
                  <a:gd name="connsiteX10" fmla="*/ 131414 w 153778"/>
                  <a:gd name="connsiteY10" fmla="*/ 6384 h 220885"/>
                  <a:gd name="connsiteX11" fmla="*/ 130774 w 153778"/>
                  <a:gd name="connsiteY11" fmla="*/ 8938 h 220885"/>
                  <a:gd name="connsiteX12" fmla="*/ 105215 w 153778"/>
                  <a:gd name="connsiteY12" fmla="*/ 66394 h 220885"/>
                  <a:gd name="connsiteX13" fmla="*/ 147389 w 153778"/>
                  <a:gd name="connsiteY13" fmla="*/ 66394 h 220885"/>
                  <a:gd name="connsiteX14" fmla="*/ 153779 w 153778"/>
                  <a:gd name="connsiteY14" fmla="*/ 72778 h 220885"/>
                  <a:gd name="connsiteX15" fmla="*/ 151861 w 153778"/>
                  <a:gd name="connsiteY15" fmla="*/ 77246 h 220885"/>
                  <a:gd name="connsiteX16" fmla="*/ 25980 w 153778"/>
                  <a:gd name="connsiteY16" fmla="*/ 217694 h 220885"/>
                  <a:gd name="connsiteX17" fmla="*/ 21507 w 153778"/>
                  <a:gd name="connsiteY17" fmla="*/ 220886 h 220885"/>
                  <a:gd name="connsiteX18" fmla="*/ 15755 w 153778"/>
                  <a:gd name="connsiteY18" fmla="*/ 104059 h 220885"/>
                  <a:gd name="connsiteX19" fmla="*/ 51540 w 153778"/>
                  <a:gd name="connsiteY19" fmla="*/ 104059 h 220885"/>
                  <a:gd name="connsiteX20" fmla="*/ 57930 w 153778"/>
                  <a:gd name="connsiteY20" fmla="*/ 110443 h 220885"/>
                  <a:gd name="connsiteX21" fmla="*/ 57930 w 153778"/>
                  <a:gd name="connsiteY21" fmla="*/ 112358 h 220885"/>
                  <a:gd name="connsiteX22" fmla="*/ 35565 w 153778"/>
                  <a:gd name="connsiteY22" fmla="*/ 188966 h 220885"/>
                  <a:gd name="connsiteX23" fmla="*/ 133330 w 153778"/>
                  <a:gd name="connsiteY23" fmla="*/ 79800 h 220885"/>
                  <a:gd name="connsiteX24" fmla="*/ 95630 w 153778"/>
                  <a:gd name="connsiteY24" fmla="*/ 79800 h 220885"/>
                  <a:gd name="connsiteX25" fmla="*/ 89240 w 153778"/>
                  <a:gd name="connsiteY25" fmla="*/ 73416 h 220885"/>
                  <a:gd name="connsiteX26" fmla="*/ 89879 w 153778"/>
                  <a:gd name="connsiteY26" fmla="*/ 70862 h 220885"/>
                  <a:gd name="connsiteX27" fmla="*/ 115439 w 153778"/>
                  <a:gd name="connsiteY27" fmla="*/ 13406 h 220885"/>
                  <a:gd name="connsiteX28" fmla="*/ 56012 w 153778"/>
                  <a:gd name="connsiteY28" fmla="*/ 13406 h 220885"/>
                  <a:gd name="connsiteX29" fmla="*/ 15755 w 153778"/>
                  <a:gd name="connsiteY29" fmla="*/ 104059 h 22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778" h="220885">
                    <a:moveTo>
                      <a:pt x="21507" y="220886"/>
                    </a:moveTo>
                    <a:cubicBezTo>
                      <a:pt x="20229" y="220886"/>
                      <a:pt x="19590" y="220886"/>
                      <a:pt x="18312" y="220247"/>
                    </a:cubicBezTo>
                    <a:cubicBezTo>
                      <a:pt x="15755" y="218971"/>
                      <a:pt x="14478" y="215779"/>
                      <a:pt x="15117" y="212587"/>
                    </a:cubicBezTo>
                    <a:lnTo>
                      <a:pt x="42594" y="116827"/>
                    </a:lnTo>
                    <a:lnTo>
                      <a:pt x="6171" y="116827"/>
                    </a:lnTo>
                    <a:cubicBezTo>
                      <a:pt x="4254" y="116827"/>
                      <a:pt x="1698" y="115550"/>
                      <a:pt x="1059" y="113635"/>
                    </a:cubicBezTo>
                    <a:cubicBezTo>
                      <a:pt x="-219" y="111720"/>
                      <a:pt x="-219" y="109805"/>
                      <a:pt x="420" y="107251"/>
                    </a:cubicBezTo>
                    <a:lnTo>
                      <a:pt x="45150" y="3830"/>
                    </a:lnTo>
                    <a:cubicBezTo>
                      <a:pt x="46427" y="1277"/>
                      <a:pt x="48345" y="0"/>
                      <a:pt x="50900" y="0"/>
                    </a:cubicBezTo>
                    <a:lnTo>
                      <a:pt x="125024" y="0"/>
                    </a:lnTo>
                    <a:cubicBezTo>
                      <a:pt x="128858" y="0"/>
                      <a:pt x="131414" y="3192"/>
                      <a:pt x="131414" y="6384"/>
                    </a:cubicBezTo>
                    <a:cubicBezTo>
                      <a:pt x="131414" y="7022"/>
                      <a:pt x="131414" y="8299"/>
                      <a:pt x="130774" y="8938"/>
                    </a:cubicBezTo>
                    <a:lnTo>
                      <a:pt x="105215" y="66394"/>
                    </a:lnTo>
                    <a:lnTo>
                      <a:pt x="147389" y="66394"/>
                    </a:lnTo>
                    <a:cubicBezTo>
                      <a:pt x="151223" y="66394"/>
                      <a:pt x="153779" y="68947"/>
                      <a:pt x="153779" y="72778"/>
                    </a:cubicBezTo>
                    <a:cubicBezTo>
                      <a:pt x="153779" y="74693"/>
                      <a:pt x="153139" y="75970"/>
                      <a:pt x="151861" y="77246"/>
                    </a:cubicBezTo>
                    <a:lnTo>
                      <a:pt x="25980" y="217694"/>
                    </a:lnTo>
                    <a:cubicBezTo>
                      <a:pt x="24701" y="219609"/>
                      <a:pt x="23424" y="220247"/>
                      <a:pt x="21507" y="220886"/>
                    </a:cubicBezTo>
                    <a:close/>
                    <a:moveTo>
                      <a:pt x="15755" y="104059"/>
                    </a:moveTo>
                    <a:lnTo>
                      <a:pt x="51540" y="104059"/>
                    </a:lnTo>
                    <a:cubicBezTo>
                      <a:pt x="55373" y="104059"/>
                      <a:pt x="57930" y="106613"/>
                      <a:pt x="57930" y="110443"/>
                    </a:cubicBezTo>
                    <a:cubicBezTo>
                      <a:pt x="57930" y="111081"/>
                      <a:pt x="57930" y="111720"/>
                      <a:pt x="57930" y="112358"/>
                    </a:cubicBezTo>
                    <a:lnTo>
                      <a:pt x="35565" y="188966"/>
                    </a:lnTo>
                    <a:lnTo>
                      <a:pt x="133330" y="79800"/>
                    </a:lnTo>
                    <a:lnTo>
                      <a:pt x="95630" y="79800"/>
                    </a:lnTo>
                    <a:cubicBezTo>
                      <a:pt x="91796" y="79800"/>
                      <a:pt x="89240" y="77246"/>
                      <a:pt x="89240" y="73416"/>
                    </a:cubicBezTo>
                    <a:cubicBezTo>
                      <a:pt x="89240" y="72778"/>
                      <a:pt x="89240" y="71501"/>
                      <a:pt x="89879" y="70862"/>
                    </a:cubicBezTo>
                    <a:lnTo>
                      <a:pt x="115439" y="13406"/>
                    </a:lnTo>
                    <a:lnTo>
                      <a:pt x="56012" y="13406"/>
                    </a:lnTo>
                    <a:lnTo>
                      <a:pt x="15755" y="104059"/>
                    </a:lnTo>
                    <a:close/>
                  </a:path>
                </a:pathLst>
              </a:custGeom>
              <a:solidFill>
                <a:schemeClr val="bg1"/>
              </a:solidFill>
              <a:ln w="6390" cap="flat">
                <a:noFill/>
                <a:prstDash val="solid"/>
                <a:miter/>
              </a:ln>
            </p:spPr>
            <p:txBody>
              <a:bodyPr rtlCol="0" anchor="ctr"/>
              <a:lstStyle/>
              <a:p>
                <a:pPr algn="r" defTabSz="914406" rtl="1">
                  <a:defRPr/>
                </a:pPr>
                <a:endParaRPr lang="en-GB" sz="1800" kern="0">
                  <a:solidFill>
                    <a:prstClr val="black"/>
                  </a:solidFill>
                  <a:latin typeface="Calibri" panose="020F0502020204030204"/>
                </a:endParaRPr>
              </a:p>
            </p:txBody>
          </p:sp>
        </p:grpSp>
      </p:grpSp>
      <p:sp>
        <p:nvSpPr>
          <p:cNvPr id="53" name="TextBox 52">
            <a:extLst>
              <a:ext uri="{FF2B5EF4-FFF2-40B4-BE49-F238E27FC236}">
                <a16:creationId xmlns:a16="http://schemas.microsoft.com/office/drawing/2014/main" id="{749EBB71-89D2-4C98-B1A4-EDB2233F0B88}"/>
              </a:ext>
            </a:extLst>
          </p:cNvPr>
          <p:cNvSpPr txBox="1"/>
          <p:nvPr/>
        </p:nvSpPr>
        <p:spPr>
          <a:xfrm>
            <a:off x="4779501" y="2571601"/>
            <a:ext cx="3880775" cy="276999"/>
          </a:xfrm>
          <a:prstGeom prst="rect">
            <a:avLst/>
          </a:prstGeom>
          <a:noFill/>
        </p:spPr>
        <p:txBody>
          <a:bodyPr wrap="square" rtlCol="0">
            <a:spAutoFit/>
          </a:bodyPr>
          <a:lstStyle/>
          <a:p>
            <a:pPr algn="ctr"/>
            <a:r>
              <a:rPr lang="en-GB" sz="1200" b="1" spc="40" dirty="0">
                <a:latin typeface="Open Sans" panose="020B0606030504020204" pitchFamily="34" charset="0"/>
                <a:ea typeface="Open Sans" panose="020B0606030504020204" pitchFamily="34" charset="0"/>
                <a:cs typeface="Open Sans" panose="020B0606030504020204" pitchFamily="34" charset="0"/>
              </a:rPr>
              <a:t>Madrid 360 Strategy vectors</a:t>
            </a:r>
          </a:p>
        </p:txBody>
      </p:sp>
      <p:grpSp>
        <p:nvGrpSpPr>
          <p:cNvPr id="2" name="Group 1">
            <a:extLst>
              <a:ext uri="{FF2B5EF4-FFF2-40B4-BE49-F238E27FC236}">
                <a16:creationId xmlns:a16="http://schemas.microsoft.com/office/drawing/2014/main" id="{EDA166E2-4B86-447A-B207-9FC82C1BB937}"/>
              </a:ext>
            </a:extLst>
          </p:cNvPr>
          <p:cNvGrpSpPr/>
          <p:nvPr/>
        </p:nvGrpSpPr>
        <p:grpSpPr>
          <a:xfrm>
            <a:off x="9500030" y="3537616"/>
            <a:ext cx="1584595" cy="1507564"/>
            <a:chOff x="800168" y="2851725"/>
            <a:chExt cx="1437516" cy="1367635"/>
          </a:xfrm>
        </p:grpSpPr>
        <p:sp>
          <p:nvSpPr>
            <p:cNvPr id="56" name="TextBox 55">
              <a:extLst>
                <a:ext uri="{FF2B5EF4-FFF2-40B4-BE49-F238E27FC236}">
                  <a16:creationId xmlns:a16="http://schemas.microsoft.com/office/drawing/2014/main" id="{8C758481-6F4E-4312-96CE-DED47D2C7F55}"/>
                </a:ext>
              </a:extLst>
            </p:cNvPr>
            <p:cNvSpPr txBox="1"/>
            <p:nvPr/>
          </p:nvSpPr>
          <p:spPr>
            <a:xfrm>
              <a:off x="800168" y="2851725"/>
              <a:ext cx="1437516" cy="1367635"/>
            </a:xfrm>
            <a:prstGeom prst="rect">
              <a:avLst/>
            </a:prstGeom>
            <a:solidFill>
              <a:srgbClr val="7F7F7F"/>
            </a:solidFill>
            <a:effectLst>
              <a:outerShdw blurRad="50800" dist="38100" dir="2700000" algn="tl" rotWithShape="0">
                <a:schemeClr val="tx1">
                  <a:lumMod val="50000"/>
                  <a:lumOff val="50000"/>
                  <a:alpha val="40000"/>
                </a:schemeClr>
              </a:outerShdw>
            </a:effectLst>
          </p:spPr>
          <p:txBody>
            <a:bodyPr wrap="square" lIns="71998" rIns="71998" bIns="251994" rtlCol="0" anchor="b" anchorCtr="1">
              <a:noAutofit/>
            </a:bodyPr>
            <a:lstStyle/>
            <a:p>
              <a:pPr algn="ctr" defTabSz="914406">
                <a:defRPr/>
              </a:pPr>
              <a:endParaRPr lang="en-GB" sz="1200" b="1" kern="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6" name="TextBox 75">
              <a:extLst>
                <a:ext uri="{FF2B5EF4-FFF2-40B4-BE49-F238E27FC236}">
                  <a16:creationId xmlns:a16="http://schemas.microsoft.com/office/drawing/2014/main" id="{4E550444-8291-4DA9-9AB8-8980E9309FCF}"/>
                </a:ext>
              </a:extLst>
            </p:cNvPr>
            <p:cNvSpPr txBox="1"/>
            <p:nvPr/>
          </p:nvSpPr>
          <p:spPr>
            <a:xfrm>
              <a:off x="968048" y="3531975"/>
              <a:ext cx="1184650" cy="593954"/>
            </a:xfrm>
            <a:prstGeom prst="rect">
              <a:avLst/>
            </a:prstGeom>
            <a:noFill/>
          </p:spPr>
          <p:txBody>
            <a:bodyPr wrap="square" lIns="0" tIns="0" rIns="0" bIns="71998" rtlCol="0" anchor="ctr" anchorCtr="0">
              <a:noAutofit/>
            </a:bodyPr>
            <a:lstStyle/>
            <a:p>
              <a:pPr defTabSz="914406">
                <a:defRPr/>
              </a:pPr>
              <a:r>
                <a:rPr lang="en-GB" sz="1200" kern="0" dirty="0">
                  <a:solidFill>
                    <a:prstClr val="white"/>
                  </a:solidFill>
                  <a:latin typeface="Open Sans" panose="020B0606030504020204" pitchFamily="34" charset="0"/>
                  <a:ea typeface="Open Sans" panose="020B0606030504020204" pitchFamily="34" charset="0"/>
                  <a:cs typeface="Open Sans" panose="020B0606030504020204" pitchFamily="34" charset="0"/>
                </a:rPr>
                <a:t>Renewal and improvement of the regulatory  framework</a:t>
              </a:r>
            </a:p>
          </p:txBody>
        </p:sp>
        <p:grpSp>
          <p:nvGrpSpPr>
            <p:cNvPr id="90" name="Graphic 4">
              <a:extLst>
                <a:ext uri="{FF2B5EF4-FFF2-40B4-BE49-F238E27FC236}">
                  <a16:creationId xmlns:a16="http://schemas.microsoft.com/office/drawing/2014/main" id="{619464B8-D5D5-4D34-B619-125349158BE5}"/>
                </a:ext>
              </a:extLst>
            </p:cNvPr>
            <p:cNvGrpSpPr>
              <a:grpSpLocks noChangeAspect="1"/>
            </p:cNvGrpSpPr>
            <p:nvPr/>
          </p:nvGrpSpPr>
          <p:grpSpPr>
            <a:xfrm>
              <a:off x="1001951" y="3032821"/>
              <a:ext cx="312597" cy="277377"/>
              <a:chOff x="8914601" y="1481884"/>
              <a:chExt cx="214702" cy="190881"/>
            </a:xfrm>
            <a:solidFill>
              <a:schemeClr val="bg1"/>
            </a:solidFill>
          </p:grpSpPr>
          <p:sp>
            <p:nvSpPr>
              <p:cNvPr id="174" name="Graphic 4">
                <a:extLst>
                  <a:ext uri="{FF2B5EF4-FFF2-40B4-BE49-F238E27FC236}">
                    <a16:creationId xmlns:a16="http://schemas.microsoft.com/office/drawing/2014/main" id="{A8C4B8FB-C041-44A7-8B51-F397E5CD76AB}"/>
                  </a:ext>
                </a:extLst>
              </p:cNvPr>
              <p:cNvSpPr/>
              <p:nvPr/>
            </p:nvSpPr>
            <p:spPr>
              <a:xfrm>
                <a:off x="8914601" y="1659997"/>
                <a:ext cx="113741" cy="1276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75" name="Graphic 4">
                <a:extLst>
                  <a:ext uri="{FF2B5EF4-FFF2-40B4-BE49-F238E27FC236}">
                    <a16:creationId xmlns:a16="http://schemas.microsoft.com/office/drawing/2014/main" id="{FAAC6CB8-E316-4CD1-A472-D06C2D6F7472}"/>
                  </a:ext>
                </a:extLst>
              </p:cNvPr>
              <p:cNvSpPr/>
              <p:nvPr/>
            </p:nvSpPr>
            <p:spPr>
              <a:xfrm>
                <a:off x="8938883" y="1481884"/>
                <a:ext cx="190420" cy="190881"/>
              </a:xfrm>
              <a:custGeom>
                <a:avLst/>
                <a:gdLst>
                  <a:gd name="connsiteX0" fmla="*/ 111185 w 190420"/>
                  <a:gd name="connsiteY0" fmla="*/ 101505 h 190881"/>
                  <a:gd name="connsiteX1" fmla="*/ 143774 w 190420"/>
                  <a:gd name="connsiteY1" fmla="*/ 68947 h 190881"/>
                  <a:gd name="connsiteX2" fmla="*/ 145051 w 190420"/>
                  <a:gd name="connsiteY2" fmla="*/ 70224 h 190881"/>
                  <a:gd name="connsiteX3" fmla="*/ 149525 w 190420"/>
                  <a:gd name="connsiteY3" fmla="*/ 72139 h 190881"/>
                  <a:gd name="connsiteX4" fmla="*/ 153997 w 190420"/>
                  <a:gd name="connsiteY4" fmla="*/ 70224 h 190881"/>
                  <a:gd name="connsiteX5" fmla="*/ 153997 w 190420"/>
                  <a:gd name="connsiteY5" fmla="*/ 61286 h 190881"/>
                  <a:gd name="connsiteX6" fmla="*/ 148246 w 190420"/>
                  <a:gd name="connsiteY6" fmla="*/ 55541 h 190881"/>
                  <a:gd name="connsiteX7" fmla="*/ 148246 w 190420"/>
                  <a:gd name="connsiteY7" fmla="*/ 55541 h 190881"/>
                  <a:gd name="connsiteX8" fmla="*/ 100322 w 190420"/>
                  <a:gd name="connsiteY8" fmla="*/ 7661 h 190881"/>
                  <a:gd name="connsiteX9" fmla="*/ 100322 w 190420"/>
                  <a:gd name="connsiteY9" fmla="*/ 7661 h 190881"/>
                  <a:gd name="connsiteX10" fmla="*/ 94571 w 190420"/>
                  <a:gd name="connsiteY10" fmla="*/ 1915 h 190881"/>
                  <a:gd name="connsiteX11" fmla="*/ 85625 w 190420"/>
                  <a:gd name="connsiteY11" fmla="*/ 1915 h 190881"/>
                  <a:gd name="connsiteX12" fmla="*/ 85625 w 190420"/>
                  <a:gd name="connsiteY12" fmla="*/ 10853 h 190881"/>
                  <a:gd name="connsiteX13" fmla="*/ 85625 w 190420"/>
                  <a:gd name="connsiteY13" fmla="*/ 10853 h 190881"/>
                  <a:gd name="connsiteX14" fmla="*/ 86903 w 190420"/>
                  <a:gd name="connsiteY14" fmla="*/ 12130 h 190881"/>
                  <a:gd name="connsiteX15" fmla="*/ 12141 w 190420"/>
                  <a:gd name="connsiteY15" fmla="*/ 86184 h 190881"/>
                  <a:gd name="connsiteX16" fmla="*/ 10863 w 190420"/>
                  <a:gd name="connsiteY16" fmla="*/ 84907 h 190881"/>
                  <a:gd name="connsiteX17" fmla="*/ 1917 w 190420"/>
                  <a:gd name="connsiteY17" fmla="*/ 84907 h 190881"/>
                  <a:gd name="connsiteX18" fmla="*/ 1917 w 190420"/>
                  <a:gd name="connsiteY18" fmla="*/ 93845 h 190881"/>
                  <a:gd name="connsiteX19" fmla="*/ 61343 w 190420"/>
                  <a:gd name="connsiteY19" fmla="*/ 153216 h 190881"/>
                  <a:gd name="connsiteX20" fmla="*/ 70289 w 190420"/>
                  <a:gd name="connsiteY20" fmla="*/ 153216 h 190881"/>
                  <a:gd name="connsiteX21" fmla="*/ 70289 w 190420"/>
                  <a:gd name="connsiteY21" fmla="*/ 144278 h 190881"/>
                  <a:gd name="connsiteX22" fmla="*/ 69011 w 190420"/>
                  <a:gd name="connsiteY22" fmla="*/ 143001 h 190881"/>
                  <a:gd name="connsiteX23" fmla="*/ 101600 w 190420"/>
                  <a:gd name="connsiteY23" fmla="*/ 110443 h 190881"/>
                  <a:gd name="connsiteX24" fmla="*/ 179557 w 190420"/>
                  <a:gd name="connsiteY24" fmla="*/ 188966 h 190881"/>
                  <a:gd name="connsiteX25" fmla="*/ 188503 w 190420"/>
                  <a:gd name="connsiteY25" fmla="*/ 188966 h 190881"/>
                  <a:gd name="connsiteX26" fmla="*/ 188503 w 190420"/>
                  <a:gd name="connsiteY26" fmla="*/ 180028 h 190881"/>
                  <a:gd name="connsiteX27" fmla="*/ 111185 w 190420"/>
                  <a:gd name="connsiteY27" fmla="*/ 101505 h 190881"/>
                  <a:gd name="connsiteX28" fmla="*/ 60066 w 190420"/>
                  <a:gd name="connsiteY28" fmla="*/ 134064 h 190881"/>
                  <a:gd name="connsiteX29" fmla="*/ 21726 w 190420"/>
                  <a:gd name="connsiteY29" fmla="*/ 95121 h 190881"/>
                  <a:gd name="connsiteX30" fmla="*/ 96488 w 190420"/>
                  <a:gd name="connsiteY30" fmla="*/ 21067 h 190881"/>
                  <a:gd name="connsiteX31" fmla="*/ 134828 w 190420"/>
                  <a:gd name="connsiteY31" fmla="*/ 59371 h 190881"/>
                  <a:gd name="connsiteX32" fmla="*/ 60066 w 190420"/>
                  <a:gd name="connsiteY32" fmla="*/ 134064 h 19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0420" h="190881">
                    <a:moveTo>
                      <a:pt x="111185" y="101505"/>
                    </a:moveTo>
                    <a:lnTo>
                      <a:pt x="143774" y="68947"/>
                    </a:lnTo>
                    <a:lnTo>
                      <a:pt x="145051" y="70224"/>
                    </a:lnTo>
                    <a:cubicBezTo>
                      <a:pt x="146330" y="71501"/>
                      <a:pt x="147607" y="72139"/>
                      <a:pt x="149525" y="72139"/>
                    </a:cubicBezTo>
                    <a:cubicBezTo>
                      <a:pt x="151441" y="72139"/>
                      <a:pt x="152720" y="71501"/>
                      <a:pt x="153997" y="70224"/>
                    </a:cubicBezTo>
                    <a:cubicBezTo>
                      <a:pt x="156553" y="67670"/>
                      <a:pt x="156553" y="63840"/>
                      <a:pt x="153997" y="61286"/>
                    </a:cubicBezTo>
                    <a:lnTo>
                      <a:pt x="148246" y="55541"/>
                    </a:lnTo>
                    <a:lnTo>
                      <a:pt x="148246" y="55541"/>
                    </a:lnTo>
                    <a:lnTo>
                      <a:pt x="100322" y="7661"/>
                    </a:lnTo>
                    <a:lnTo>
                      <a:pt x="100322" y="7661"/>
                    </a:lnTo>
                    <a:lnTo>
                      <a:pt x="94571" y="1915"/>
                    </a:lnTo>
                    <a:cubicBezTo>
                      <a:pt x="92015" y="-638"/>
                      <a:pt x="88181" y="-638"/>
                      <a:pt x="85625" y="1915"/>
                    </a:cubicBezTo>
                    <a:cubicBezTo>
                      <a:pt x="83069" y="4469"/>
                      <a:pt x="83069" y="8299"/>
                      <a:pt x="85625" y="10853"/>
                    </a:cubicBezTo>
                    <a:cubicBezTo>
                      <a:pt x="85625" y="10853"/>
                      <a:pt x="85625" y="10853"/>
                      <a:pt x="85625" y="10853"/>
                    </a:cubicBezTo>
                    <a:lnTo>
                      <a:pt x="86903" y="12130"/>
                    </a:lnTo>
                    <a:lnTo>
                      <a:pt x="12141" y="86184"/>
                    </a:lnTo>
                    <a:lnTo>
                      <a:pt x="10863" y="84907"/>
                    </a:lnTo>
                    <a:cubicBezTo>
                      <a:pt x="8306" y="82353"/>
                      <a:pt x="4473" y="82353"/>
                      <a:pt x="1917" y="84907"/>
                    </a:cubicBezTo>
                    <a:cubicBezTo>
                      <a:pt x="-639" y="87461"/>
                      <a:pt x="-639" y="91291"/>
                      <a:pt x="1917" y="93845"/>
                    </a:cubicBezTo>
                    <a:lnTo>
                      <a:pt x="61343" y="153216"/>
                    </a:lnTo>
                    <a:cubicBezTo>
                      <a:pt x="63899" y="155769"/>
                      <a:pt x="67733" y="155769"/>
                      <a:pt x="70289" y="153216"/>
                    </a:cubicBezTo>
                    <a:cubicBezTo>
                      <a:pt x="72845" y="150662"/>
                      <a:pt x="72845" y="146832"/>
                      <a:pt x="70289" y="144278"/>
                    </a:cubicBezTo>
                    <a:lnTo>
                      <a:pt x="69011" y="143001"/>
                    </a:lnTo>
                    <a:lnTo>
                      <a:pt x="101600" y="110443"/>
                    </a:lnTo>
                    <a:lnTo>
                      <a:pt x="179557" y="188966"/>
                    </a:lnTo>
                    <a:cubicBezTo>
                      <a:pt x="182113" y="191520"/>
                      <a:pt x="185947" y="191520"/>
                      <a:pt x="188503" y="188966"/>
                    </a:cubicBezTo>
                    <a:cubicBezTo>
                      <a:pt x="191059" y="186412"/>
                      <a:pt x="191059" y="182582"/>
                      <a:pt x="188503" y="180028"/>
                    </a:cubicBezTo>
                    <a:lnTo>
                      <a:pt x="111185" y="101505"/>
                    </a:lnTo>
                    <a:close/>
                    <a:moveTo>
                      <a:pt x="60066" y="134064"/>
                    </a:moveTo>
                    <a:lnTo>
                      <a:pt x="21726" y="95121"/>
                    </a:lnTo>
                    <a:lnTo>
                      <a:pt x="96488" y="21067"/>
                    </a:lnTo>
                    <a:lnTo>
                      <a:pt x="134828" y="59371"/>
                    </a:lnTo>
                    <a:lnTo>
                      <a:pt x="60066" y="134064"/>
                    </a:ln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grpSp>
      </p:grpSp>
      <p:grpSp>
        <p:nvGrpSpPr>
          <p:cNvPr id="4" name="Group 3">
            <a:extLst>
              <a:ext uri="{FF2B5EF4-FFF2-40B4-BE49-F238E27FC236}">
                <a16:creationId xmlns:a16="http://schemas.microsoft.com/office/drawing/2014/main" id="{459E01D7-2B29-4A4A-9939-C7B050F539EB}"/>
              </a:ext>
            </a:extLst>
          </p:cNvPr>
          <p:cNvGrpSpPr/>
          <p:nvPr/>
        </p:nvGrpSpPr>
        <p:grpSpPr>
          <a:xfrm>
            <a:off x="11191476" y="3537616"/>
            <a:ext cx="1584595" cy="1507564"/>
            <a:chOff x="2308022" y="2851725"/>
            <a:chExt cx="1437516" cy="1367635"/>
          </a:xfrm>
        </p:grpSpPr>
        <p:sp>
          <p:nvSpPr>
            <p:cNvPr id="205" name="TextBox 204">
              <a:extLst>
                <a:ext uri="{FF2B5EF4-FFF2-40B4-BE49-F238E27FC236}">
                  <a16:creationId xmlns:a16="http://schemas.microsoft.com/office/drawing/2014/main" id="{67719F9F-262D-486C-885E-4F5F0DC02F2B}"/>
                </a:ext>
              </a:extLst>
            </p:cNvPr>
            <p:cNvSpPr txBox="1"/>
            <p:nvPr/>
          </p:nvSpPr>
          <p:spPr>
            <a:xfrm>
              <a:off x="2308022" y="2851725"/>
              <a:ext cx="1437516" cy="1367635"/>
            </a:xfrm>
            <a:prstGeom prst="rect">
              <a:avLst/>
            </a:prstGeom>
            <a:solidFill>
              <a:srgbClr val="17618C"/>
            </a:solidFill>
            <a:effectLst>
              <a:outerShdw blurRad="50800" dist="38100" dir="2700000" algn="tl" rotWithShape="0">
                <a:schemeClr val="tx1">
                  <a:lumMod val="50000"/>
                  <a:lumOff val="50000"/>
                  <a:alpha val="40000"/>
                </a:schemeClr>
              </a:outerShdw>
            </a:effectLst>
          </p:spPr>
          <p:txBody>
            <a:bodyPr wrap="square" lIns="71998" rIns="71998" bIns="251994" rtlCol="0" anchor="b" anchorCtr="1">
              <a:noAutofit/>
            </a:bodyPr>
            <a:lstStyle/>
            <a:p>
              <a:pPr algn="ctr" defTabSz="914406">
                <a:defRPr/>
              </a:pPr>
              <a:endParaRPr lang="en-GB" sz="1200" b="1" kern="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6" name="TextBox 205">
              <a:extLst>
                <a:ext uri="{FF2B5EF4-FFF2-40B4-BE49-F238E27FC236}">
                  <a16:creationId xmlns:a16="http://schemas.microsoft.com/office/drawing/2014/main" id="{6C6D074D-70CB-4F19-995E-2B9D5100C6E5}"/>
                </a:ext>
              </a:extLst>
            </p:cNvPr>
            <p:cNvSpPr txBox="1"/>
            <p:nvPr/>
          </p:nvSpPr>
          <p:spPr>
            <a:xfrm>
              <a:off x="2475902" y="3531975"/>
              <a:ext cx="1184650" cy="593954"/>
            </a:xfrm>
            <a:prstGeom prst="rect">
              <a:avLst/>
            </a:prstGeom>
            <a:noFill/>
          </p:spPr>
          <p:txBody>
            <a:bodyPr wrap="square" lIns="0" tIns="0" rIns="0" bIns="71998" rtlCol="0" anchor="ctr" anchorCtr="0">
              <a:noAutofit/>
            </a:bodyPr>
            <a:lstStyle/>
            <a:p>
              <a:pPr defTabSz="914406">
                <a:defRPr/>
              </a:pPr>
              <a:r>
                <a:rPr lang="en-GB" sz="1200" kern="0" dirty="0">
                  <a:solidFill>
                    <a:prstClr val="white"/>
                  </a:solidFill>
                  <a:latin typeface="Open Sans" panose="020B0606030504020204" pitchFamily="34" charset="0"/>
                  <a:ea typeface="Open Sans" panose="020B0606030504020204" pitchFamily="34" charset="0"/>
                  <a:cs typeface="Open Sans" panose="020B0606030504020204" pitchFamily="34" charset="0"/>
                </a:rPr>
                <a:t>Historical grants for infrastructure renewal </a:t>
              </a:r>
            </a:p>
          </p:txBody>
        </p:sp>
        <p:grpSp>
          <p:nvGrpSpPr>
            <p:cNvPr id="84" name="Graphic 4">
              <a:extLst>
                <a:ext uri="{FF2B5EF4-FFF2-40B4-BE49-F238E27FC236}">
                  <a16:creationId xmlns:a16="http://schemas.microsoft.com/office/drawing/2014/main" id="{998429EC-759C-4AA9-9082-4EF5CCE84AE0}"/>
                </a:ext>
              </a:extLst>
            </p:cNvPr>
            <p:cNvGrpSpPr>
              <a:grpSpLocks noChangeAspect="1"/>
            </p:cNvGrpSpPr>
            <p:nvPr/>
          </p:nvGrpSpPr>
          <p:grpSpPr>
            <a:xfrm>
              <a:off x="2474757" y="3019747"/>
              <a:ext cx="343683" cy="342097"/>
              <a:chOff x="6821896" y="1470393"/>
              <a:chExt cx="226203" cy="225992"/>
            </a:xfrm>
            <a:solidFill>
              <a:schemeClr val="bg1"/>
            </a:solidFill>
          </p:grpSpPr>
          <p:sp>
            <p:nvSpPr>
              <p:cNvPr id="190" name="Graphic 4">
                <a:extLst>
                  <a:ext uri="{FF2B5EF4-FFF2-40B4-BE49-F238E27FC236}">
                    <a16:creationId xmlns:a16="http://schemas.microsoft.com/office/drawing/2014/main" id="{BF988605-77E2-46DF-8837-B3F2A4FC2BA6}"/>
                  </a:ext>
                </a:extLst>
              </p:cNvPr>
              <p:cNvSpPr/>
              <p:nvPr/>
            </p:nvSpPr>
            <p:spPr>
              <a:xfrm>
                <a:off x="6860236" y="1506144"/>
                <a:ext cx="150802" cy="150661"/>
              </a:xfrm>
              <a:custGeom>
                <a:avLst/>
                <a:gdLst>
                  <a:gd name="connsiteX0" fmla="*/ 75402 w 150802"/>
                  <a:gd name="connsiteY0" fmla="*/ 0 h 150661"/>
                  <a:gd name="connsiteX1" fmla="*/ 0 w 150802"/>
                  <a:gd name="connsiteY1" fmla="*/ 75331 h 150661"/>
                  <a:gd name="connsiteX2" fmla="*/ 75402 w 150802"/>
                  <a:gd name="connsiteY2" fmla="*/ 150662 h 150661"/>
                  <a:gd name="connsiteX3" fmla="*/ 150802 w 150802"/>
                  <a:gd name="connsiteY3" fmla="*/ 75331 h 150661"/>
                  <a:gd name="connsiteX4" fmla="*/ 150802 w 150802"/>
                  <a:gd name="connsiteY4" fmla="*/ 75331 h 150661"/>
                  <a:gd name="connsiteX5" fmla="*/ 75402 w 150802"/>
                  <a:gd name="connsiteY5" fmla="*/ 0 h 150661"/>
                  <a:gd name="connsiteX6" fmla="*/ 75402 w 150802"/>
                  <a:gd name="connsiteY6" fmla="*/ 138532 h 150661"/>
                  <a:gd name="connsiteX7" fmla="*/ 12780 w 150802"/>
                  <a:gd name="connsiteY7" fmla="*/ 75969 h 150661"/>
                  <a:gd name="connsiteX8" fmla="*/ 75402 w 150802"/>
                  <a:gd name="connsiteY8" fmla="*/ 13406 h 150661"/>
                  <a:gd name="connsiteX9" fmla="*/ 138022 w 150802"/>
                  <a:gd name="connsiteY9" fmla="*/ 75969 h 150661"/>
                  <a:gd name="connsiteX10" fmla="*/ 138022 w 150802"/>
                  <a:gd name="connsiteY10" fmla="*/ 75969 h 150661"/>
                  <a:gd name="connsiteX11" fmla="*/ 75402 w 150802"/>
                  <a:gd name="connsiteY11" fmla="*/ 138532 h 150661"/>
                  <a:gd name="connsiteX12" fmla="*/ 75402 w 150802"/>
                  <a:gd name="connsiteY12" fmla="*/ 138532 h 150661"/>
                  <a:gd name="connsiteX13" fmla="*/ 75402 w 150802"/>
                  <a:gd name="connsiteY13" fmla="*/ 138532 h 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802" h="150661">
                    <a:moveTo>
                      <a:pt x="75402" y="0"/>
                    </a:moveTo>
                    <a:cubicBezTo>
                      <a:pt x="33867" y="0"/>
                      <a:pt x="0" y="33835"/>
                      <a:pt x="0" y="75331"/>
                    </a:cubicBezTo>
                    <a:cubicBezTo>
                      <a:pt x="0" y="116827"/>
                      <a:pt x="33867" y="150662"/>
                      <a:pt x="75402" y="150662"/>
                    </a:cubicBezTo>
                    <a:cubicBezTo>
                      <a:pt x="116936" y="150662"/>
                      <a:pt x="150802" y="116827"/>
                      <a:pt x="150802" y="75331"/>
                    </a:cubicBezTo>
                    <a:cubicBezTo>
                      <a:pt x="150802" y="75331"/>
                      <a:pt x="150802" y="75331"/>
                      <a:pt x="150802" y="75331"/>
                    </a:cubicBezTo>
                    <a:cubicBezTo>
                      <a:pt x="150802" y="33835"/>
                      <a:pt x="116936" y="0"/>
                      <a:pt x="75402" y="0"/>
                    </a:cubicBezTo>
                    <a:close/>
                    <a:moveTo>
                      <a:pt x="75402" y="138532"/>
                    </a:moveTo>
                    <a:cubicBezTo>
                      <a:pt x="40896" y="138532"/>
                      <a:pt x="12780" y="110443"/>
                      <a:pt x="12780" y="75969"/>
                    </a:cubicBezTo>
                    <a:cubicBezTo>
                      <a:pt x="12780" y="41496"/>
                      <a:pt x="40896" y="13406"/>
                      <a:pt x="75402" y="13406"/>
                    </a:cubicBezTo>
                    <a:cubicBezTo>
                      <a:pt x="109907" y="13406"/>
                      <a:pt x="138022" y="41496"/>
                      <a:pt x="138022" y="75969"/>
                    </a:cubicBezTo>
                    <a:cubicBezTo>
                      <a:pt x="138022" y="75969"/>
                      <a:pt x="138022" y="75969"/>
                      <a:pt x="138022" y="75969"/>
                    </a:cubicBezTo>
                    <a:cubicBezTo>
                      <a:pt x="138022" y="110443"/>
                      <a:pt x="109907" y="138532"/>
                      <a:pt x="75402" y="138532"/>
                    </a:cubicBezTo>
                    <a:cubicBezTo>
                      <a:pt x="75402" y="138532"/>
                      <a:pt x="75402" y="138532"/>
                      <a:pt x="75402" y="138532"/>
                    </a:cubicBezTo>
                    <a:lnTo>
                      <a:pt x="75402" y="138532"/>
                    </a:ln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91" name="Graphic 4">
                <a:extLst>
                  <a:ext uri="{FF2B5EF4-FFF2-40B4-BE49-F238E27FC236}">
                    <a16:creationId xmlns:a16="http://schemas.microsoft.com/office/drawing/2014/main" id="{6AE52736-4FC9-42E5-B59E-1CA3A9C8451D}"/>
                  </a:ext>
                </a:extLst>
              </p:cNvPr>
              <p:cNvSpPr/>
              <p:nvPr/>
            </p:nvSpPr>
            <p:spPr>
              <a:xfrm>
                <a:off x="6990591" y="1637654"/>
                <a:ext cx="26837" cy="26812"/>
              </a:xfrm>
              <a:custGeom>
                <a:avLst/>
                <a:gdLst>
                  <a:gd name="connsiteX0" fmla="*/ 10862 w 26837"/>
                  <a:gd name="connsiteY0" fmla="*/ 1915 h 26812"/>
                  <a:gd name="connsiteX1" fmla="*/ 1917 w 26837"/>
                  <a:gd name="connsiteY1" fmla="*/ 1915 h 26812"/>
                  <a:gd name="connsiteX2" fmla="*/ 1917 w 26837"/>
                  <a:gd name="connsiteY2" fmla="*/ 10853 h 26812"/>
                  <a:gd name="connsiteX3" fmla="*/ 1917 w 26837"/>
                  <a:gd name="connsiteY3" fmla="*/ 10853 h 26812"/>
                  <a:gd name="connsiteX4" fmla="*/ 15975 w 26837"/>
                  <a:gd name="connsiteY4" fmla="*/ 24897 h 26812"/>
                  <a:gd name="connsiteX5" fmla="*/ 24921 w 26837"/>
                  <a:gd name="connsiteY5" fmla="*/ 24897 h 26812"/>
                  <a:gd name="connsiteX6" fmla="*/ 24921 w 26837"/>
                  <a:gd name="connsiteY6" fmla="*/ 15960 h 26812"/>
                  <a:gd name="connsiteX7" fmla="*/ 24921 w 26837"/>
                  <a:gd name="connsiteY7" fmla="*/ 15960 h 26812"/>
                  <a:gd name="connsiteX8" fmla="*/ 10862 w 26837"/>
                  <a:gd name="connsiteY8" fmla="*/ 1915 h 2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812">
                    <a:moveTo>
                      <a:pt x="10862" y="1915"/>
                    </a:moveTo>
                    <a:cubicBezTo>
                      <a:pt x="8307" y="-638"/>
                      <a:pt x="4472" y="-638"/>
                      <a:pt x="1917" y="1915"/>
                    </a:cubicBezTo>
                    <a:cubicBezTo>
                      <a:pt x="-639" y="4469"/>
                      <a:pt x="-639" y="8299"/>
                      <a:pt x="1917" y="10853"/>
                    </a:cubicBezTo>
                    <a:cubicBezTo>
                      <a:pt x="1917" y="10853"/>
                      <a:pt x="1917" y="10853"/>
                      <a:pt x="1917" y="10853"/>
                    </a:cubicBezTo>
                    <a:lnTo>
                      <a:pt x="15975" y="24897"/>
                    </a:lnTo>
                    <a:cubicBezTo>
                      <a:pt x="18531" y="27451"/>
                      <a:pt x="22365" y="27451"/>
                      <a:pt x="24921" y="24897"/>
                    </a:cubicBezTo>
                    <a:cubicBezTo>
                      <a:pt x="27477" y="22344"/>
                      <a:pt x="27477" y="18513"/>
                      <a:pt x="24921" y="15960"/>
                    </a:cubicBezTo>
                    <a:lnTo>
                      <a:pt x="24921" y="15960"/>
                    </a:lnTo>
                    <a:lnTo>
                      <a:pt x="10862" y="1915"/>
                    </a:ln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92" name="Graphic 4">
                <a:extLst>
                  <a:ext uri="{FF2B5EF4-FFF2-40B4-BE49-F238E27FC236}">
                    <a16:creationId xmlns:a16="http://schemas.microsoft.com/office/drawing/2014/main" id="{B8B34DC3-6280-40CC-A692-187DDAF3B7DC}"/>
                  </a:ext>
                </a:extLst>
              </p:cNvPr>
              <p:cNvSpPr/>
              <p:nvPr/>
            </p:nvSpPr>
            <p:spPr>
              <a:xfrm>
                <a:off x="6852858" y="1500688"/>
                <a:ext cx="25269" cy="25246"/>
              </a:xfrm>
              <a:custGeom>
                <a:avLst/>
                <a:gdLst>
                  <a:gd name="connsiteX0" fmla="*/ 14407 w 25269"/>
                  <a:gd name="connsiteY0" fmla="*/ 23331 h 25246"/>
                  <a:gd name="connsiteX1" fmla="*/ 18880 w 25269"/>
                  <a:gd name="connsiteY1" fmla="*/ 25246 h 25246"/>
                  <a:gd name="connsiteX2" fmla="*/ 23353 w 25269"/>
                  <a:gd name="connsiteY2" fmla="*/ 23331 h 25246"/>
                  <a:gd name="connsiteX3" fmla="*/ 23353 w 25269"/>
                  <a:gd name="connsiteY3" fmla="*/ 14394 h 25246"/>
                  <a:gd name="connsiteX4" fmla="*/ 23353 w 25269"/>
                  <a:gd name="connsiteY4" fmla="*/ 14394 h 25246"/>
                  <a:gd name="connsiteX5" fmla="*/ 11212 w 25269"/>
                  <a:gd name="connsiteY5" fmla="*/ 2264 h 25246"/>
                  <a:gd name="connsiteX6" fmla="*/ 2266 w 25269"/>
                  <a:gd name="connsiteY6" fmla="*/ 1626 h 25246"/>
                  <a:gd name="connsiteX7" fmla="*/ 1627 w 25269"/>
                  <a:gd name="connsiteY7" fmla="*/ 10563 h 25246"/>
                  <a:gd name="connsiteX8" fmla="*/ 2266 w 25269"/>
                  <a:gd name="connsiteY8" fmla="*/ 11202 h 25246"/>
                  <a:gd name="connsiteX9" fmla="*/ 14407 w 25269"/>
                  <a:gd name="connsiteY9" fmla="*/ 23331 h 25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69" h="25246">
                    <a:moveTo>
                      <a:pt x="14407" y="23331"/>
                    </a:moveTo>
                    <a:cubicBezTo>
                      <a:pt x="15685" y="24608"/>
                      <a:pt x="16963" y="25246"/>
                      <a:pt x="18880" y="25246"/>
                    </a:cubicBezTo>
                    <a:cubicBezTo>
                      <a:pt x="20796" y="25246"/>
                      <a:pt x="22075" y="24608"/>
                      <a:pt x="23353" y="23331"/>
                    </a:cubicBezTo>
                    <a:cubicBezTo>
                      <a:pt x="25909" y="20778"/>
                      <a:pt x="25909" y="16947"/>
                      <a:pt x="23353" y="14394"/>
                    </a:cubicBezTo>
                    <a:cubicBezTo>
                      <a:pt x="23353" y="14394"/>
                      <a:pt x="23353" y="14394"/>
                      <a:pt x="23353" y="14394"/>
                    </a:cubicBezTo>
                    <a:lnTo>
                      <a:pt x="11212" y="2264"/>
                    </a:lnTo>
                    <a:cubicBezTo>
                      <a:pt x="8656" y="-290"/>
                      <a:pt x="4822" y="-928"/>
                      <a:pt x="2266" y="1626"/>
                    </a:cubicBezTo>
                    <a:cubicBezTo>
                      <a:pt x="-290" y="4179"/>
                      <a:pt x="-929" y="8010"/>
                      <a:pt x="1627" y="10563"/>
                    </a:cubicBezTo>
                    <a:cubicBezTo>
                      <a:pt x="1627" y="10563"/>
                      <a:pt x="2266" y="11202"/>
                      <a:pt x="2266" y="11202"/>
                    </a:cubicBezTo>
                    <a:lnTo>
                      <a:pt x="14407" y="23331"/>
                    </a:ln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93" name="Graphic 4">
                <a:extLst>
                  <a:ext uri="{FF2B5EF4-FFF2-40B4-BE49-F238E27FC236}">
                    <a16:creationId xmlns:a16="http://schemas.microsoft.com/office/drawing/2014/main" id="{3903736F-1ECB-40B2-BD87-4D07FEE0220A}"/>
                  </a:ext>
                </a:extLst>
              </p:cNvPr>
              <p:cNvSpPr/>
              <p:nvPr/>
            </p:nvSpPr>
            <p:spPr>
              <a:xfrm>
                <a:off x="6851290" y="1637727"/>
                <a:ext cx="26837" cy="26739"/>
              </a:xfrm>
              <a:custGeom>
                <a:avLst/>
                <a:gdLst>
                  <a:gd name="connsiteX0" fmla="*/ 15975 w 26837"/>
                  <a:gd name="connsiteY0" fmla="*/ 1842 h 26739"/>
                  <a:gd name="connsiteX1" fmla="*/ 1917 w 26837"/>
                  <a:gd name="connsiteY1" fmla="*/ 15887 h 26739"/>
                  <a:gd name="connsiteX2" fmla="*/ 1917 w 26837"/>
                  <a:gd name="connsiteY2" fmla="*/ 24824 h 26739"/>
                  <a:gd name="connsiteX3" fmla="*/ 10863 w 26837"/>
                  <a:gd name="connsiteY3" fmla="*/ 24824 h 26739"/>
                  <a:gd name="connsiteX4" fmla="*/ 10863 w 26837"/>
                  <a:gd name="connsiteY4" fmla="*/ 24824 h 26739"/>
                  <a:gd name="connsiteX5" fmla="*/ 24921 w 26837"/>
                  <a:gd name="connsiteY5" fmla="*/ 11418 h 26739"/>
                  <a:gd name="connsiteX6" fmla="*/ 24921 w 26837"/>
                  <a:gd name="connsiteY6" fmla="*/ 2480 h 26739"/>
                  <a:gd name="connsiteX7" fmla="*/ 24921 w 26837"/>
                  <a:gd name="connsiteY7" fmla="*/ 2480 h 26739"/>
                  <a:gd name="connsiteX8" fmla="*/ 15975 w 26837"/>
                  <a:gd name="connsiteY8" fmla="*/ 1842 h 2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739">
                    <a:moveTo>
                      <a:pt x="15975" y="1842"/>
                    </a:moveTo>
                    <a:lnTo>
                      <a:pt x="1917" y="15887"/>
                    </a:lnTo>
                    <a:cubicBezTo>
                      <a:pt x="-639" y="18440"/>
                      <a:pt x="-639" y="22271"/>
                      <a:pt x="1917" y="24824"/>
                    </a:cubicBezTo>
                    <a:cubicBezTo>
                      <a:pt x="4473" y="27378"/>
                      <a:pt x="8307" y="27378"/>
                      <a:pt x="10863" y="24824"/>
                    </a:cubicBezTo>
                    <a:cubicBezTo>
                      <a:pt x="10863" y="24824"/>
                      <a:pt x="10863" y="24824"/>
                      <a:pt x="10863" y="24824"/>
                    </a:cubicBezTo>
                    <a:lnTo>
                      <a:pt x="24921" y="11418"/>
                    </a:lnTo>
                    <a:cubicBezTo>
                      <a:pt x="27477" y="8864"/>
                      <a:pt x="27477" y="5034"/>
                      <a:pt x="24921" y="2480"/>
                    </a:cubicBezTo>
                    <a:cubicBezTo>
                      <a:pt x="24921" y="2480"/>
                      <a:pt x="24921" y="2480"/>
                      <a:pt x="24921" y="2480"/>
                    </a:cubicBezTo>
                    <a:cubicBezTo>
                      <a:pt x="22365" y="-712"/>
                      <a:pt x="18531" y="-712"/>
                      <a:pt x="15975" y="1842"/>
                    </a:cubicBez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94" name="Graphic 4">
                <a:extLst>
                  <a:ext uri="{FF2B5EF4-FFF2-40B4-BE49-F238E27FC236}">
                    <a16:creationId xmlns:a16="http://schemas.microsoft.com/office/drawing/2014/main" id="{0BAFCD88-8067-46E8-B117-C41099582F47}"/>
                  </a:ext>
                </a:extLst>
              </p:cNvPr>
              <p:cNvSpPr/>
              <p:nvPr/>
            </p:nvSpPr>
            <p:spPr>
              <a:xfrm>
                <a:off x="6990591" y="1500398"/>
                <a:ext cx="24920" cy="24897"/>
              </a:xfrm>
              <a:custGeom>
                <a:avLst/>
                <a:gdLst>
                  <a:gd name="connsiteX0" fmla="*/ 6390 w 24920"/>
                  <a:gd name="connsiteY0" fmla="*/ 24898 h 24897"/>
                  <a:gd name="connsiteX1" fmla="*/ 10862 w 24920"/>
                  <a:gd name="connsiteY1" fmla="*/ 22982 h 24897"/>
                  <a:gd name="connsiteX2" fmla="*/ 23003 w 24920"/>
                  <a:gd name="connsiteY2" fmla="*/ 10853 h 24897"/>
                  <a:gd name="connsiteX3" fmla="*/ 23003 w 24920"/>
                  <a:gd name="connsiteY3" fmla="*/ 1915 h 24897"/>
                  <a:gd name="connsiteX4" fmla="*/ 23003 w 24920"/>
                  <a:gd name="connsiteY4" fmla="*/ 1915 h 24897"/>
                  <a:gd name="connsiteX5" fmla="*/ 14057 w 24920"/>
                  <a:gd name="connsiteY5" fmla="*/ 1915 h 24897"/>
                  <a:gd name="connsiteX6" fmla="*/ 1917 w 24920"/>
                  <a:gd name="connsiteY6" fmla="*/ 14045 h 24897"/>
                  <a:gd name="connsiteX7" fmla="*/ 1917 w 24920"/>
                  <a:gd name="connsiteY7" fmla="*/ 22982 h 24897"/>
                  <a:gd name="connsiteX8" fmla="*/ 6390 w 24920"/>
                  <a:gd name="connsiteY8" fmla="*/ 24898 h 24897"/>
                  <a:gd name="connsiteX9" fmla="*/ 6390 w 24920"/>
                  <a:gd name="connsiteY9" fmla="*/ 24898 h 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20" h="24897">
                    <a:moveTo>
                      <a:pt x="6390" y="24898"/>
                    </a:moveTo>
                    <a:cubicBezTo>
                      <a:pt x="8307" y="24898"/>
                      <a:pt x="9585" y="24259"/>
                      <a:pt x="10862" y="22982"/>
                    </a:cubicBezTo>
                    <a:lnTo>
                      <a:pt x="23003" y="10853"/>
                    </a:lnTo>
                    <a:cubicBezTo>
                      <a:pt x="25560" y="8299"/>
                      <a:pt x="25560" y="4469"/>
                      <a:pt x="23003" y="1915"/>
                    </a:cubicBezTo>
                    <a:cubicBezTo>
                      <a:pt x="23003" y="1915"/>
                      <a:pt x="23003" y="1915"/>
                      <a:pt x="23003" y="1915"/>
                    </a:cubicBezTo>
                    <a:cubicBezTo>
                      <a:pt x="20447" y="-638"/>
                      <a:pt x="16613" y="-638"/>
                      <a:pt x="14057" y="1915"/>
                    </a:cubicBezTo>
                    <a:lnTo>
                      <a:pt x="1917" y="14045"/>
                    </a:lnTo>
                    <a:cubicBezTo>
                      <a:pt x="-639" y="16598"/>
                      <a:pt x="-639" y="20429"/>
                      <a:pt x="1917" y="22982"/>
                    </a:cubicBezTo>
                    <a:cubicBezTo>
                      <a:pt x="3195" y="24259"/>
                      <a:pt x="4472" y="24898"/>
                      <a:pt x="6390" y="24898"/>
                    </a:cubicBezTo>
                    <a:lnTo>
                      <a:pt x="6390" y="24898"/>
                    </a:ln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95" name="Graphic 4">
                <a:extLst>
                  <a:ext uri="{FF2B5EF4-FFF2-40B4-BE49-F238E27FC236}">
                    <a16:creationId xmlns:a16="http://schemas.microsoft.com/office/drawing/2014/main" id="{D3C7086A-28B9-4AAD-9B88-89BA4323A99E}"/>
                  </a:ext>
                </a:extLst>
              </p:cNvPr>
              <p:cNvSpPr/>
              <p:nvPr/>
            </p:nvSpPr>
            <p:spPr>
              <a:xfrm>
                <a:off x="7016150" y="1575729"/>
                <a:ext cx="31949" cy="12767"/>
              </a:xfrm>
              <a:custGeom>
                <a:avLst/>
                <a:gdLst>
                  <a:gd name="connsiteX0" fmla="*/ 25560 w 31949"/>
                  <a:gd name="connsiteY0" fmla="*/ 0 h 12767"/>
                  <a:gd name="connsiteX1" fmla="*/ 6390 w 31949"/>
                  <a:gd name="connsiteY1" fmla="*/ 0 h 12767"/>
                  <a:gd name="connsiteX2" fmla="*/ 0 w 31949"/>
                  <a:gd name="connsiteY2" fmla="*/ 6384 h 12767"/>
                  <a:gd name="connsiteX3" fmla="*/ 6390 w 31949"/>
                  <a:gd name="connsiteY3" fmla="*/ 12768 h 12767"/>
                  <a:gd name="connsiteX4" fmla="*/ 25560 w 31949"/>
                  <a:gd name="connsiteY4" fmla="*/ 12768 h 12767"/>
                  <a:gd name="connsiteX5" fmla="*/ 31950 w 31949"/>
                  <a:gd name="connsiteY5" fmla="*/ 6384 h 12767"/>
                  <a:gd name="connsiteX6" fmla="*/ 25560 w 31949"/>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49" h="12767">
                    <a:moveTo>
                      <a:pt x="25560" y="0"/>
                    </a:moveTo>
                    <a:lnTo>
                      <a:pt x="6390" y="0"/>
                    </a:lnTo>
                    <a:cubicBezTo>
                      <a:pt x="2556" y="0"/>
                      <a:pt x="0" y="2554"/>
                      <a:pt x="0" y="6384"/>
                    </a:cubicBezTo>
                    <a:cubicBezTo>
                      <a:pt x="0" y="10214"/>
                      <a:pt x="2556" y="12768"/>
                      <a:pt x="6390" y="12768"/>
                    </a:cubicBezTo>
                    <a:lnTo>
                      <a:pt x="25560" y="12768"/>
                    </a:lnTo>
                    <a:cubicBezTo>
                      <a:pt x="29394" y="12768"/>
                      <a:pt x="31950" y="10214"/>
                      <a:pt x="31950" y="6384"/>
                    </a:cubicBezTo>
                    <a:cubicBezTo>
                      <a:pt x="31950" y="2554"/>
                      <a:pt x="29394" y="0"/>
                      <a:pt x="25560" y="0"/>
                    </a:cubicBez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96" name="Graphic 4">
                <a:extLst>
                  <a:ext uri="{FF2B5EF4-FFF2-40B4-BE49-F238E27FC236}">
                    <a16:creationId xmlns:a16="http://schemas.microsoft.com/office/drawing/2014/main" id="{F1368FFF-DDDB-4D6D-B548-BF7DB0540DB1}"/>
                  </a:ext>
                </a:extLst>
              </p:cNvPr>
              <p:cNvSpPr/>
              <p:nvPr/>
            </p:nvSpPr>
            <p:spPr>
              <a:xfrm>
                <a:off x="6821896" y="1575729"/>
                <a:ext cx="30672" cy="12767"/>
              </a:xfrm>
              <a:custGeom>
                <a:avLst/>
                <a:gdLst>
                  <a:gd name="connsiteX0" fmla="*/ 24282 w 30672"/>
                  <a:gd name="connsiteY0" fmla="*/ 0 h 12767"/>
                  <a:gd name="connsiteX1" fmla="*/ 6390 w 30672"/>
                  <a:gd name="connsiteY1" fmla="*/ 0 h 12767"/>
                  <a:gd name="connsiteX2" fmla="*/ 0 w 30672"/>
                  <a:gd name="connsiteY2" fmla="*/ 6384 h 12767"/>
                  <a:gd name="connsiteX3" fmla="*/ 6390 w 30672"/>
                  <a:gd name="connsiteY3" fmla="*/ 12768 h 12767"/>
                  <a:gd name="connsiteX4" fmla="*/ 24282 w 30672"/>
                  <a:gd name="connsiteY4" fmla="*/ 12768 h 12767"/>
                  <a:gd name="connsiteX5" fmla="*/ 30672 w 30672"/>
                  <a:gd name="connsiteY5" fmla="*/ 6384 h 12767"/>
                  <a:gd name="connsiteX6" fmla="*/ 24282 w 30672"/>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72" h="12767">
                    <a:moveTo>
                      <a:pt x="24282" y="0"/>
                    </a:moveTo>
                    <a:lnTo>
                      <a:pt x="6390" y="0"/>
                    </a:lnTo>
                    <a:cubicBezTo>
                      <a:pt x="2556" y="0"/>
                      <a:pt x="0" y="2554"/>
                      <a:pt x="0" y="6384"/>
                    </a:cubicBezTo>
                    <a:cubicBezTo>
                      <a:pt x="0" y="10214"/>
                      <a:pt x="2556" y="12768"/>
                      <a:pt x="6390" y="12768"/>
                    </a:cubicBezTo>
                    <a:lnTo>
                      <a:pt x="24282" y="12768"/>
                    </a:lnTo>
                    <a:cubicBezTo>
                      <a:pt x="28116" y="12768"/>
                      <a:pt x="30672" y="10214"/>
                      <a:pt x="30672" y="6384"/>
                    </a:cubicBezTo>
                    <a:cubicBezTo>
                      <a:pt x="30672" y="2554"/>
                      <a:pt x="27477" y="0"/>
                      <a:pt x="24282" y="0"/>
                    </a:cubicBez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97" name="Graphic 4">
                <a:extLst>
                  <a:ext uri="{FF2B5EF4-FFF2-40B4-BE49-F238E27FC236}">
                    <a16:creationId xmlns:a16="http://schemas.microsoft.com/office/drawing/2014/main" id="{E0B8818D-D1C8-4BBE-B3FD-7F8F63471FF9}"/>
                  </a:ext>
                </a:extLst>
              </p:cNvPr>
              <p:cNvSpPr/>
              <p:nvPr/>
            </p:nvSpPr>
            <p:spPr>
              <a:xfrm>
                <a:off x="6926691" y="1663189"/>
                <a:ext cx="12779" cy="33196"/>
              </a:xfrm>
              <a:custGeom>
                <a:avLst/>
                <a:gdLst>
                  <a:gd name="connsiteX0" fmla="*/ 6390 w 12779"/>
                  <a:gd name="connsiteY0" fmla="*/ 0 h 33196"/>
                  <a:gd name="connsiteX1" fmla="*/ 0 w 12779"/>
                  <a:gd name="connsiteY1" fmla="*/ 6384 h 33196"/>
                  <a:gd name="connsiteX2" fmla="*/ 0 w 12779"/>
                  <a:gd name="connsiteY2" fmla="*/ 26813 h 33196"/>
                  <a:gd name="connsiteX3" fmla="*/ 6390 w 12779"/>
                  <a:gd name="connsiteY3" fmla="*/ 33197 h 33196"/>
                  <a:gd name="connsiteX4" fmla="*/ 12780 w 12779"/>
                  <a:gd name="connsiteY4" fmla="*/ 26813 h 33196"/>
                  <a:gd name="connsiteX5" fmla="*/ 12780 w 12779"/>
                  <a:gd name="connsiteY5" fmla="*/ 6384 h 33196"/>
                  <a:gd name="connsiteX6" fmla="*/ 6390 w 12779"/>
                  <a:gd name="connsiteY6" fmla="*/ 0 h 3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33196">
                    <a:moveTo>
                      <a:pt x="6390" y="0"/>
                    </a:moveTo>
                    <a:cubicBezTo>
                      <a:pt x="2556" y="0"/>
                      <a:pt x="0" y="2554"/>
                      <a:pt x="0" y="6384"/>
                    </a:cubicBezTo>
                    <a:lnTo>
                      <a:pt x="0" y="26813"/>
                    </a:lnTo>
                    <a:cubicBezTo>
                      <a:pt x="0" y="30643"/>
                      <a:pt x="2556" y="33197"/>
                      <a:pt x="6390" y="33197"/>
                    </a:cubicBezTo>
                    <a:cubicBezTo>
                      <a:pt x="10224" y="33197"/>
                      <a:pt x="12780" y="30643"/>
                      <a:pt x="12780" y="26813"/>
                    </a:cubicBezTo>
                    <a:lnTo>
                      <a:pt x="12780" y="6384"/>
                    </a:lnTo>
                    <a:cubicBezTo>
                      <a:pt x="12780" y="3192"/>
                      <a:pt x="10224" y="0"/>
                      <a:pt x="6390" y="0"/>
                    </a:cubicBez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98" name="Graphic 4">
                <a:extLst>
                  <a:ext uri="{FF2B5EF4-FFF2-40B4-BE49-F238E27FC236}">
                    <a16:creationId xmlns:a16="http://schemas.microsoft.com/office/drawing/2014/main" id="{F0C2CEC2-1D6A-454C-B405-01B90456361B}"/>
                  </a:ext>
                </a:extLst>
              </p:cNvPr>
              <p:cNvSpPr/>
              <p:nvPr/>
            </p:nvSpPr>
            <p:spPr>
              <a:xfrm>
                <a:off x="6926691" y="1470393"/>
                <a:ext cx="12779" cy="29366"/>
              </a:xfrm>
              <a:custGeom>
                <a:avLst/>
                <a:gdLst>
                  <a:gd name="connsiteX0" fmla="*/ 6390 w 12779"/>
                  <a:gd name="connsiteY0" fmla="*/ 29366 h 29366"/>
                  <a:gd name="connsiteX1" fmla="*/ 12780 w 12779"/>
                  <a:gd name="connsiteY1" fmla="*/ 22982 h 29366"/>
                  <a:gd name="connsiteX2" fmla="*/ 12780 w 12779"/>
                  <a:gd name="connsiteY2" fmla="*/ 6384 h 29366"/>
                  <a:gd name="connsiteX3" fmla="*/ 6390 w 12779"/>
                  <a:gd name="connsiteY3" fmla="*/ 0 h 29366"/>
                  <a:gd name="connsiteX4" fmla="*/ 0 w 12779"/>
                  <a:gd name="connsiteY4" fmla="*/ 6384 h 29366"/>
                  <a:gd name="connsiteX5" fmla="*/ 0 w 12779"/>
                  <a:gd name="connsiteY5" fmla="*/ 22982 h 29366"/>
                  <a:gd name="connsiteX6" fmla="*/ 6390 w 12779"/>
                  <a:gd name="connsiteY6" fmla="*/ 29366 h 2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29366">
                    <a:moveTo>
                      <a:pt x="6390" y="29366"/>
                    </a:moveTo>
                    <a:cubicBezTo>
                      <a:pt x="10224" y="29366"/>
                      <a:pt x="12780" y="26813"/>
                      <a:pt x="12780" y="22982"/>
                    </a:cubicBezTo>
                    <a:lnTo>
                      <a:pt x="12780" y="6384"/>
                    </a:lnTo>
                    <a:cubicBezTo>
                      <a:pt x="12780" y="2554"/>
                      <a:pt x="10224" y="0"/>
                      <a:pt x="6390" y="0"/>
                    </a:cubicBezTo>
                    <a:cubicBezTo>
                      <a:pt x="2556" y="0"/>
                      <a:pt x="0" y="2554"/>
                      <a:pt x="0" y="6384"/>
                    </a:cubicBezTo>
                    <a:lnTo>
                      <a:pt x="0" y="22982"/>
                    </a:lnTo>
                    <a:cubicBezTo>
                      <a:pt x="0" y="26174"/>
                      <a:pt x="2556" y="29366"/>
                      <a:pt x="6390" y="29366"/>
                    </a:cubicBez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99" name="Graphic 4">
                <a:extLst>
                  <a:ext uri="{FF2B5EF4-FFF2-40B4-BE49-F238E27FC236}">
                    <a16:creationId xmlns:a16="http://schemas.microsoft.com/office/drawing/2014/main" id="{6A63BB31-64D4-4D80-B90F-9F385B65698C}"/>
                  </a:ext>
                </a:extLst>
              </p:cNvPr>
              <p:cNvSpPr/>
              <p:nvPr/>
            </p:nvSpPr>
            <p:spPr>
              <a:xfrm>
                <a:off x="6911873" y="1532318"/>
                <a:ext cx="59228" cy="106612"/>
              </a:xfrm>
              <a:custGeom>
                <a:avLst/>
                <a:gdLst>
                  <a:gd name="connsiteX0" fmla="*/ 52519 w 59228"/>
                  <a:gd name="connsiteY0" fmla="*/ 33835 h 106612"/>
                  <a:gd name="connsiteX1" fmla="*/ 43573 w 59228"/>
                  <a:gd name="connsiteY1" fmla="*/ 33835 h 106612"/>
                  <a:gd name="connsiteX2" fmla="*/ 48685 w 59228"/>
                  <a:gd name="connsiteY2" fmla="*/ 7661 h 106612"/>
                  <a:gd name="connsiteX3" fmla="*/ 47407 w 59228"/>
                  <a:gd name="connsiteY3" fmla="*/ 2554 h 106612"/>
                  <a:gd name="connsiteX4" fmla="*/ 42295 w 59228"/>
                  <a:gd name="connsiteY4" fmla="*/ 0 h 106612"/>
                  <a:gd name="connsiteX5" fmla="*/ 16735 w 59228"/>
                  <a:gd name="connsiteY5" fmla="*/ 0 h 106612"/>
                  <a:gd name="connsiteX6" fmla="*/ 10346 w 59228"/>
                  <a:gd name="connsiteY6" fmla="*/ 5107 h 106612"/>
                  <a:gd name="connsiteX7" fmla="*/ 121 w 59228"/>
                  <a:gd name="connsiteY7" fmla="*/ 50434 h 106612"/>
                  <a:gd name="connsiteX8" fmla="*/ 5233 w 59228"/>
                  <a:gd name="connsiteY8" fmla="*/ 58094 h 106612"/>
                  <a:gd name="connsiteX9" fmla="*/ 6511 w 59228"/>
                  <a:gd name="connsiteY9" fmla="*/ 58094 h 106612"/>
                  <a:gd name="connsiteX10" fmla="*/ 16096 w 59228"/>
                  <a:gd name="connsiteY10" fmla="*/ 58094 h 106612"/>
                  <a:gd name="connsiteX11" fmla="*/ 10346 w 59228"/>
                  <a:gd name="connsiteY11" fmla="*/ 98952 h 106612"/>
                  <a:gd name="connsiteX12" fmla="*/ 14818 w 59228"/>
                  <a:gd name="connsiteY12" fmla="*/ 105974 h 106612"/>
                  <a:gd name="connsiteX13" fmla="*/ 16735 w 59228"/>
                  <a:gd name="connsiteY13" fmla="*/ 106613 h 106612"/>
                  <a:gd name="connsiteX14" fmla="*/ 22486 w 59228"/>
                  <a:gd name="connsiteY14" fmla="*/ 103421 h 106612"/>
                  <a:gd name="connsiteX15" fmla="*/ 58270 w 59228"/>
                  <a:gd name="connsiteY15" fmla="*/ 44050 h 106612"/>
                  <a:gd name="connsiteX16" fmla="*/ 58270 w 59228"/>
                  <a:gd name="connsiteY16" fmla="*/ 37666 h 106612"/>
                  <a:gd name="connsiteX17" fmla="*/ 52519 w 59228"/>
                  <a:gd name="connsiteY17" fmla="*/ 33835 h 106612"/>
                  <a:gd name="connsiteX18" fmla="*/ 27598 w 59228"/>
                  <a:gd name="connsiteY18" fmla="*/ 69585 h 106612"/>
                  <a:gd name="connsiteX19" fmla="*/ 30154 w 59228"/>
                  <a:gd name="connsiteY19" fmla="*/ 52349 h 106612"/>
                  <a:gd name="connsiteX20" fmla="*/ 28876 w 59228"/>
                  <a:gd name="connsiteY20" fmla="*/ 47242 h 106612"/>
                  <a:gd name="connsiteX21" fmla="*/ 23764 w 59228"/>
                  <a:gd name="connsiteY21" fmla="*/ 44688 h 106612"/>
                  <a:gd name="connsiteX22" fmla="*/ 14818 w 59228"/>
                  <a:gd name="connsiteY22" fmla="*/ 44688 h 106612"/>
                  <a:gd name="connsiteX23" fmla="*/ 22486 w 59228"/>
                  <a:gd name="connsiteY23" fmla="*/ 12130 h 106612"/>
                  <a:gd name="connsiteX24" fmla="*/ 35266 w 59228"/>
                  <a:gd name="connsiteY24" fmla="*/ 12130 h 106612"/>
                  <a:gd name="connsiteX25" fmla="*/ 30154 w 59228"/>
                  <a:gd name="connsiteY25" fmla="*/ 38304 h 106612"/>
                  <a:gd name="connsiteX26" fmla="*/ 35266 w 59228"/>
                  <a:gd name="connsiteY26" fmla="*/ 45965 h 106612"/>
                  <a:gd name="connsiteX27" fmla="*/ 36544 w 59228"/>
                  <a:gd name="connsiteY27" fmla="*/ 45965 h 106612"/>
                  <a:gd name="connsiteX28" fmla="*/ 41656 w 59228"/>
                  <a:gd name="connsiteY28" fmla="*/ 45965 h 106612"/>
                  <a:gd name="connsiteX29" fmla="*/ 27598 w 59228"/>
                  <a:gd name="connsiteY29" fmla="*/ 69585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9228" h="106612">
                    <a:moveTo>
                      <a:pt x="52519" y="33835"/>
                    </a:moveTo>
                    <a:lnTo>
                      <a:pt x="43573" y="33835"/>
                    </a:lnTo>
                    <a:lnTo>
                      <a:pt x="48685" y="7661"/>
                    </a:lnTo>
                    <a:cubicBezTo>
                      <a:pt x="49324" y="5746"/>
                      <a:pt x="48685" y="3830"/>
                      <a:pt x="47407" y="2554"/>
                    </a:cubicBezTo>
                    <a:cubicBezTo>
                      <a:pt x="46129" y="1277"/>
                      <a:pt x="44212" y="0"/>
                      <a:pt x="42295" y="0"/>
                    </a:cubicBezTo>
                    <a:lnTo>
                      <a:pt x="16735" y="0"/>
                    </a:lnTo>
                    <a:cubicBezTo>
                      <a:pt x="13541" y="0"/>
                      <a:pt x="10984" y="1915"/>
                      <a:pt x="10346" y="5107"/>
                    </a:cubicBezTo>
                    <a:lnTo>
                      <a:pt x="121" y="50434"/>
                    </a:lnTo>
                    <a:cubicBezTo>
                      <a:pt x="-518" y="53626"/>
                      <a:pt x="1399" y="57456"/>
                      <a:pt x="5233" y="58094"/>
                    </a:cubicBezTo>
                    <a:cubicBezTo>
                      <a:pt x="5872" y="58094"/>
                      <a:pt x="6511" y="58094"/>
                      <a:pt x="6511" y="58094"/>
                    </a:cubicBezTo>
                    <a:lnTo>
                      <a:pt x="16096" y="58094"/>
                    </a:lnTo>
                    <a:lnTo>
                      <a:pt x="10346" y="98952"/>
                    </a:lnTo>
                    <a:cubicBezTo>
                      <a:pt x="9706" y="102144"/>
                      <a:pt x="11623" y="105336"/>
                      <a:pt x="14818" y="105974"/>
                    </a:cubicBezTo>
                    <a:cubicBezTo>
                      <a:pt x="15457" y="105974"/>
                      <a:pt x="16096" y="106613"/>
                      <a:pt x="16735" y="106613"/>
                    </a:cubicBezTo>
                    <a:cubicBezTo>
                      <a:pt x="19291" y="106613"/>
                      <a:pt x="21208" y="105336"/>
                      <a:pt x="22486" y="103421"/>
                    </a:cubicBezTo>
                    <a:lnTo>
                      <a:pt x="58270" y="44050"/>
                    </a:lnTo>
                    <a:cubicBezTo>
                      <a:pt x="59548" y="42134"/>
                      <a:pt x="59548" y="39581"/>
                      <a:pt x="58270" y="37666"/>
                    </a:cubicBezTo>
                    <a:cubicBezTo>
                      <a:pt x="56992" y="35112"/>
                      <a:pt x="55075" y="33835"/>
                      <a:pt x="52519" y="33835"/>
                    </a:cubicBezTo>
                    <a:close/>
                    <a:moveTo>
                      <a:pt x="27598" y="69585"/>
                    </a:moveTo>
                    <a:lnTo>
                      <a:pt x="30154" y="52349"/>
                    </a:lnTo>
                    <a:cubicBezTo>
                      <a:pt x="30154" y="50434"/>
                      <a:pt x="30154" y="48518"/>
                      <a:pt x="28876" y="47242"/>
                    </a:cubicBezTo>
                    <a:cubicBezTo>
                      <a:pt x="27598" y="45965"/>
                      <a:pt x="25681" y="44688"/>
                      <a:pt x="23764" y="44688"/>
                    </a:cubicBezTo>
                    <a:lnTo>
                      <a:pt x="14818" y="44688"/>
                    </a:lnTo>
                    <a:lnTo>
                      <a:pt x="22486" y="12130"/>
                    </a:lnTo>
                    <a:lnTo>
                      <a:pt x="35266" y="12130"/>
                    </a:lnTo>
                    <a:lnTo>
                      <a:pt x="30154" y="38304"/>
                    </a:lnTo>
                    <a:cubicBezTo>
                      <a:pt x="29515" y="41496"/>
                      <a:pt x="32071" y="45326"/>
                      <a:pt x="35266" y="45965"/>
                    </a:cubicBezTo>
                    <a:cubicBezTo>
                      <a:pt x="35905" y="45965"/>
                      <a:pt x="35905" y="45965"/>
                      <a:pt x="36544" y="45965"/>
                    </a:cubicBezTo>
                    <a:lnTo>
                      <a:pt x="41656" y="45965"/>
                    </a:lnTo>
                    <a:lnTo>
                      <a:pt x="27598" y="69585"/>
                    </a:ln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grpSp>
      </p:grpSp>
      <p:grpSp>
        <p:nvGrpSpPr>
          <p:cNvPr id="11" name="Group 10">
            <a:extLst>
              <a:ext uri="{FF2B5EF4-FFF2-40B4-BE49-F238E27FC236}">
                <a16:creationId xmlns:a16="http://schemas.microsoft.com/office/drawing/2014/main" id="{16CEA4D6-E4D8-4057-9949-2F7678119203}"/>
              </a:ext>
            </a:extLst>
          </p:cNvPr>
          <p:cNvGrpSpPr/>
          <p:nvPr/>
        </p:nvGrpSpPr>
        <p:grpSpPr>
          <a:xfrm>
            <a:off x="9500030" y="5139850"/>
            <a:ext cx="1584595" cy="1507564"/>
            <a:chOff x="6831582" y="4277861"/>
            <a:chExt cx="1437516" cy="1367635"/>
          </a:xfrm>
        </p:grpSpPr>
        <p:sp>
          <p:nvSpPr>
            <p:cNvPr id="240" name="TextBox 239">
              <a:extLst>
                <a:ext uri="{FF2B5EF4-FFF2-40B4-BE49-F238E27FC236}">
                  <a16:creationId xmlns:a16="http://schemas.microsoft.com/office/drawing/2014/main" id="{BA83076A-3B20-40FF-927E-8D378739ECF5}"/>
                </a:ext>
              </a:extLst>
            </p:cNvPr>
            <p:cNvSpPr txBox="1"/>
            <p:nvPr/>
          </p:nvSpPr>
          <p:spPr>
            <a:xfrm>
              <a:off x="6831582" y="4277861"/>
              <a:ext cx="1437516" cy="1367635"/>
            </a:xfrm>
            <a:prstGeom prst="rect">
              <a:avLst/>
            </a:prstGeom>
            <a:solidFill>
              <a:srgbClr val="13754C"/>
            </a:solidFill>
            <a:effectLst>
              <a:outerShdw blurRad="50800" dist="38100" dir="2700000" algn="tl" rotWithShape="0">
                <a:schemeClr val="tx1">
                  <a:lumMod val="50000"/>
                  <a:lumOff val="50000"/>
                  <a:alpha val="40000"/>
                </a:schemeClr>
              </a:outerShdw>
            </a:effectLst>
          </p:spPr>
          <p:txBody>
            <a:bodyPr wrap="square" lIns="71998" rIns="71998" bIns="251994" rtlCol="0" anchor="b" anchorCtr="1">
              <a:noAutofit/>
            </a:bodyPr>
            <a:lstStyle/>
            <a:p>
              <a:pPr algn="ctr" defTabSz="914406">
                <a:defRPr/>
              </a:pPr>
              <a:endParaRPr lang="en-GB" sz="1200" b="1" kern="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1" name="TextBox 240">
              <a:extLst>
                <a:ext uri="{FF2B5EF4-FFF2-40B4-BE49-F238E27FC236}">
                  <a16:creationId xmlns:a16="http://schemas.microsoft.com/office/drawing/2014/main" id="{53CC6702-A374-4CFE-A040-91E0410FEDEF}"/>
                </a:ext>
              </a:extLst>
            </p:cNvPr>
            <p:cNvSpPr txBox="1"/>
            <p:nvPr/>
          </p:nvSpPr>
          <p:spPr>
            <a:xfrm>
              <a:off x="6999462" y="4958111"/>
              <a:ext cx="1184650" cy="593954"/>
            </a:xfrm>
            <a:prstGeom prst="rect">
              <a:avLst/>
            </a:prstGeom>
            <a:noFill/>
          </p:spPr>
          <p:txBody>
            <a:bodyPr wrap="square" lIns="0" tIns="0" rIns="0" bIns="71998" rtlCol="0" anchor="ctr" anchorCtr="0">
              <a:noAutofit/>
            </a:bodyPr>
            <a:lstStyle/>
            <a:p>
              <a:pPr defTabSz="914406">
                <a:defRPr/>
              </a:pPr>
              <a:r>
                <a:rPr lang="en-GB" sz="1200" kern="0" dirty="0">
                  <a:solidFill>
                    <a:prstClr val="white"/>
                  </a:solidFill>
                  <a:latin typeface="Open Sans" panose="020B0606030504020204" pitchFamily="34" charset="0"/>
                  <a:ea typeface="Open Sans" panose="020B0606030504020204" pitchFamily="34" charset="0"/>
                  <a:cs typeface="Open Sans" panose="020B0606030504020204" pitchFamily="34" charset="0"/>
                </a:rPr>
                <a:t>Energy efficiency and sustainability</a:t>
              </a:r>
            </a:p>
          </p:txBody>
        </p:sp>
        <p:grpSp>
          <p:nvGrpSpPr>
            <p:cNvPr id="97" name="Graphic 4">
              <a:extLst>
                <a:ext uri="{FF2B5EF4-FFF2-40B4-BE49-F238E27FC236}">
                  <a16:creationId xmlns:a16="http://schemas.microsoft.com/office/drawing/2014/main" id="{C0F2E80E-B259-4E1B-B70D-3A09DAE44980}"/>
                </a:ext>
              </a:extLst>
            </p:cNvPr>
            <p:cNvGrpSpPr>
              <a:grpSpLocks noChangeAspect="1"/>
            </p:cNvGrpSpPr>
            <p:nvPr/>
          </p:nvGrpSpPr>
          <p:grpSpPr>
            <a:xfrm>
              <a:off x="7015815" y="4443520"/>
              <a:ext cx="290799" cy="309442"/>
              <a:chOff x="6828925" y="3884078"/>
              <a:chExt cx="212883" cy="227369"/>
            </a:xfrm>
            <a:solidFill>
              <a:schemeClr val="bg1"/>
            </a:solidFill>
          </p:grpSpPr>
          <p:sp>
            <p:nvSpPr>
              <p:cNvPr id="99" name="Graphic 4">
                <a:extLst>
                  <a:ext uri="{FF2B5EF4-FFF2-40B4-BE49-F238E27FC236}">
                    <a16:creationId xmlns:a16="http://schemas.microsoft.com/office/drawing/2014/main" id="{6B4103AA-32BF-4A52-9A99-6BD67EDCFACE}"/>
                  </a:ext>
                </a:extLst>
              </p:cNvPr>
              <p:cNvSpPr/>
              <p:nvPr/>
            </p:nvSpPr>
            <p:spPr>
              <a:xfrm>
                <a:off x="6828925" y="3959426"/>
                <a:ext cx="165499" cy="152021"/>
              </a:xfrm>
              <a:custGeom>
                <a:avLst/>
                <a:gdLst>
                  <a:gd name="connsiteX0" fmla="*/ 149525 w 165499"/>
                  <a:gd name="connsiteY0" fmla="*/ 82 h 152021"/>
                  <a:gd name="connsiteX1" fmla="*/ 58788 w 165499"/>
                  <a:gd name="connsiteY1" fmla="*/ 82 h 152021"/>
                  <a:gd name="connsiteX2" fmla="*/ 52398 w 165499"/>
                  <a:gd name="connsiteY2" fmla="*/ 6466 h 152021"/>
                  <a:gd name="connsiteX3" fmla="*/ 58788 w 165499"/>
                  <a:gd name="connsiteY3" fmla="*/ 12850 h 152021"/>
                  <a:gd name="connsiteX4" fmla="*/ 143774 w 165499"/>
                  <a:gd name="connsiteY4" fmla="*/ 12850 h 152021"/>
                  <a:gd name="connsiteX5" fmla="*/ 151442 w 165499"/>
                  <a:gd name="connsiteY5" fmla="*/ 102864 h 152021"/>
                  <a:gd name="connsiteX6" fmla="*/ 12780 w 165499"/>
                  <a:gd name="connsiteY6" fmla="*/ 102864 h 152021"/>
                  <a:gd name="connsiteX7" fmla="*/ 20448 w 165499"/>
                  <a:gd name="connsiteY7" fmla="*/ 12850 h 152021"/>
                  <a:gd name="connsiteX8" fmla="*/ 41535 w 165499"/>
                  <a:gd name="connsiteY8" fmla="*/ 12850 h 152021"/>
                  <a:gd name="connsiteX9" fmla="*/ 47925 w 165499"/>
                  <a:gd name="connsiteY9" fmla="*/ 6466 h 152021"/>
                  <a:gd name="connsiteX10" fmla="*/ 41535 w 165499"/>
                  <a:gd name="connsiteY10" fmla="*/ 82 h 152021"/>
                  <a:gd name="connsiteX11" fmla="*/ 14697 w 165499"/>
                  <a:gd name="connsiteY11" fmla="*/ 82 h 152021"/>
                  <a:gd name="connsiteX12" fmla="*/ 8307 w 165499"/>
                  <a:gd name="connsiteY12" fmla="*/ 5828 h 152021"/>
                  <a:gd name="connsiteX13" fmla="*/ 0 w 165499"/>
                  <a:gd name="connsiteY13" fmla="*/ 108610 h 152021"/>
                  <a:gd name="connsiteX14" fmla="*/ 1917 w 165499"/>
                  <a:gd name="connsiteY14" fmla="*/ 113717 h 152021"/>
                  <a:gd name="connsiteX15" fmla="*/ 6390 w 165499"/>
                  <a:gd name="connsiteY15" fmla="*/ 115632 h 152021"/>
                  <a:gd name="connsiteX16" fmla="*/ 67094 w 165499"/>
                  <a:gd name="connsiteY16" fmla="*/ 115632 h 152021"/>
                  <a:gd name="connsiteX17" fmla="*/ 61983 w 165499"/>
                  <a:gd name="connsiteY17" fmla="*/ 122016 h 152021"/>
                  <a:gd name="connsiteX18" fmla="*/ 61983 w 165499"/>
                  <a:gd name="connsiteY18" fmla="*/ 139253 h 152021"/>
                  <a:gd name="connsiteX19" fmla="*/ 46008 w 165499"/>
                  <a:gd name="connsiteY19" fmla="*/ 139253 h 152021"/>
                  <a:gd name="connsiteX20" fmla="*/ 39618 w 165499"/>
                  <a:gd name="connsiteY20" fmla="*/ 145637 h 152021"/>
                  <a:gd name="connsiteX21" fmla="*/ 46008 w 165499"/>
                  <a:gd name="connsiteY21" fmla="*/ 152021 h 152021"/>
                  <a:gd name="connsiteX22" fmla="*/ 119492 w 165499"/>
                  <a:gd name="connsiteY22" fmla="*/ 152021 h 152021"/>
                  <a:gd name="connsiteX23" fmla="*/ 125882 w 165499"/>
                  <a:gd name="connsiteY23" fmla="*/ 145637 h 152021"/>
                  <a:gd name="connsiteX24" fmla="*/ 119492 w 165499"/>
                  <a:gd name="connsiteY24" fmla="*/ 139253 h 152021"/>
                  <a:gd name="connsiteX25" fmla="*/ 104156 w 165499"/>
                  <a:gd name="connsiteY25" fmla="*/ 139253 h 152021"/>
                  <a:gd name="connsiteX26" fmla="*/ 104156 w 165499"/>
                  <a:gd name="connsiteY26" fmla="*/ 115632 h 152021"/>
                  <a:gd name="connsiteX27" fmla="*/ 159110 w 165499"/>
                  <a:gd name="connsiteY27" fmla="*/ 115632 h 152021"/>
                  <a:gd name="connsiteX28" fmla="*/ 165500 w 165499"/>
                  <a:gd name="connsiteY28" fmla="*/ 109248 h 152021"/>
                  <a:gd name="connsiteX29" fmla="*/ 165500 w 165499"/>
                  <a:gd name="connsiteY29" fmla="*/ 108610 h 152021"/>
                  <a:gd name="connsiteX30" fmla="*/ 157193 w 165499"/>
                  <a:gd name="connsiteY30" fmla="*/ 5828 h 152021"/>
                  <a:gd name="connsiteX31" fmla="*/ 149525 w 165499"/>
                  <a:gd name="connsiteY31" fmla="*/ 82 h 152021"/>
                  <a:gd name="connsiteX32" fmla="*/ 149525 w 165499"/>
                  <a:gd name="connsiteY32" fmla="*/ 82 h 152021"/>
                  <a:gd name="connsiteX33" fmla="*/ 90099 w 165499"/>
                  <a:gd name="connsiteY33" fmla="*/ 138615 h 152021"/>
                  <a:gd name="connsiteX34" fmla="*/ 73484 w 165499"/>
                  <a:gd name="connsiteY34" fmla="*/ 138615 h 152021"/>
                  <a:gd name="connsiteX35" fmla="*/ 73484 w 165499"/>
                  <a:gd name="connsiteY35" fmla="*/ 121378 h 152021"/>
                  <a:gd name="connsiteX36" fmla="*/ 68373 w 165499"/>
                  <a:gd name="connsiteY36" fmla="*/ 114994 h 152021"/>
                  <a:gd name="connsiteX37" fmla="*/ 90099 w 165499"/>
                  <a:gd name="connsiteY37" fmla="*/ 114994 h 152021"/>
                  <a:gd name="connsiteX38" fmla="*/ 90099 w 165499"/>
                  <a:gd name="connsiteY38" fmla="*/ 138615 h 15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5499" h="152021">
                    <a:moveTo>
                      <a:pt x="149525" y="82"/>
                    </a:moveTo>
                    <a:lnTo>
                      <a:pt x="58788" y="82"/>
                    </a:lnTo>
                    <a:cubicBezTo>
                      <a:pt x="54954" y="82"/>
                      <a:pt x="52398" y="2636"/>
                      <a:pt x="52398" y="6466"/>
                    </a:cubicBezTo>
                    <a:cubicBezTo>
                      <a:pt x="52398" y="10297"/>
                      <a:pt x="54954" y="12850"/>
                      <a:pt x="58788" y="12850"/>
                    </a:cubicBezTo>
                    <a:lnTo>
                      <a:pt x="143774" y="12850"/>
                    </a:lnTo>
                    <a:lnTo>
                      <a:pt x="151442" y="102864"/>
                    </a:lnTo>
                    <a:lnTo>
                      <a:pt x="12780" y="102864"/>
                    </a:lnTo>
                    <a:lnTo>
                      <a:pt x="20448" y="12850"/>
                    </a:lnTo>
                    <a:lnTo>
                      <a:pt x="41535" y="12850"/>
                    </a:lnTo>
                    <a:cubicBezTo>
                      <a:pt x="45369" y="12850"/>
                      <a:pt x="47925" y="10297"/>
                      <a:pt x="47925" y="6466"/>
                    </a:cubicBezTo>
                    <a:cubicBezTo>
                      <a:pt x="47925" y="2636"/>
                      <a:pt x="45369" y="82"/>
                      <a:pt x="41535" y="82"/>
                    </a:cubicBezTo>
                    <a:lnTo>
                      <a:pt x="14697" y="82"/>
                    </a:lnTo>
                    <a:cubicBezTo>
                      <a:pt x="11502" y="82"/>
                      <a:pt x="8307" y="2636"/>
                      <a:pt x="8307" y="5828"/>
                    </a:cubicBezTo>
                    <a:lnTo>
                      <a:pt x="0" y="108610"/>
                    </a:lnTo>
                    <a:cubicBezTo>
                      <a:pt x="0" y="110525"/>
                      <a:pt x="640" y="112440"/>
                      <a:pt x="1917" y="113717"/>
                    </a:cubicBezTo>
                    <a:cubicBezTo>
                      <a:pt x="3195" y="114994"/>
                      <a:pt x="5112" y="115632"/>
                      <a:pt x="6390" y="115632"/>
                    </a:cubicBezTo>
                    <a:lnTo>
                      <a:pt x="67094" y="115632"/>
                    </a:lnTo>
                    <a:cubicBezTo>
                      <a:pt x="63899" y="116271"/>
                      <a:pt x="61983" y="118824"/>
                      <a:pt x="61983" y="122016"/>
                    </a:cubicBezTo>
                    <a:lnTo>
                      <a:pt x="61983" y="139253"/>
                    </a:lnTo>
                    <a:lnTo>
                      <a:pt x="46008" y="139253"/>
                    </a:lnTo>
                    <a:cubicBezTo>
                      <a:pt x="42174" y="139253"/>
                      <a:pt x="39618" y="141807"/>
                      <a:pt x="39618" y="145637"/>
                    </a:cubicBezTo>
                    <a:cubicBezTo>
                      <a:pt x="39618" y="149467"/>
                      <a:pt x="42174" y="152021"/>
                      <a:pt x="46008" y="152021"/>
                    </a:cubicBezTo>
                    <a:lnTo>
                      <a:pt x="119492" y="152021"/>
                    </a:lnTo>
                    <a:cubicBezTo>
                      <a:pt x="123326" y="152021"/>
                      <a:pt x="125882" y="149467"/>
                      <a:pt x="125882" y="145637"/>
                    </a:cubicBezTo>
                    <a:cubicBezTo>
                      <a:pt x="125882" y="141807"/>
                      <a:pt x="123326" y="139253"/>
                      <a:pt x="119492" y="139253"/>
                    </a:cubicBezTo>
                    <a:lnTo>
                      <a:pt x="104156" y="139253"/>
                    </a:lnTo>
                    <a:lnTo>
                      <a:pt x="104156" y="115632"/>
                    </a:lnTo>
                    <a:lnTo>
                      <a:pt x="159110" y="115632"/>
                    </a:lnTo>
                    <a:cubicBezTo>
                      <a:pt x="162943" y="115632"/>
                      <a:pt x="165500" y="113079"/>
                      <a:pt x="165500" y="109248"/>
                    </a:cubicBezTo>
                    <a:cubicBezTo>
                      <a:pt x="165500" y="109248"/>
                      <a:pt x="165500" y="108610"/>
                      <a:pt x="165500" y="108610"/>
                    </a:cubicBezTo>
                    <a:lnTo>
                      <a:pt x="157193" y="5828"/>
                    </a:lnTo>
                    <a:cubicBezTo>
                      <a:pt x="155915" y="2636"/>
                      <a:pt x="152720" y="-556"/>
                      <a:pt x="149525" y="82"/>
                    </a:cubicBezTo>
                    <a:cubicBezTo>
                      <a:pt x="149525" y="82"/>
                      <a:pt x="149525" y="82"/>
                      <a:pt x="149525" y="82"/>
                    </a:cubicBezTo>
                    <a:close/>
                    <a:moveTo>
                      <a:pt x="90099" y="138615"/>
                    </a:moveTo>
                    <a:lnTo>
                      <a:pt x="73484" y="138615"/>
                    </a:lnTo>
                    <a:lnTo>
                      <a:pt x="73484" y="121378"/>
                    </a:lnTo>
                    <a:cubicBezTo>
                      <a:pt x="73484" y="118186"/>
                      <a:pt x="71568" y="115632"/>
                      <a:pt x="68373" y="114994"/>
                    </a:cubicBezTo>
                    <a:lnTo>
                      <a:pt x="90099" y="114994"/>
                    </a:lnTo>
                    <a:lnTo>
                      <a:pt x="90099" y="138615"/>
                    </a:ln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00" name="Graphic 4">
                <a:extLst>
                  <a:ext uri="{FF2B5EF4-FFF2-40B4-BE49-F238E27FC236}">
                    <a16:creationId xmlns:a16="http://schemas.microsoft.com/office/drawing/2014/main" id="{57907B05-C875-46FF-8303-E506DC669DBD}"/>
                  </a:ext>
                </a:extLst>
              </p:cNvPr>
              <p:cNvSpPr/>
              <p:nvPr/>
            </p:nvSpPr>
            <p:spPr>
              <a:xfrm>
                <a:off x="6852568" y="3981852"/>
                <a:ext cx="116296" cy="70862"/>
              </a:xfrm>
              <a:custGeom>
                <a:avLst/>
                <a:gdLst>
                  <a:gd name="connsiteX0" fmla="*/ 4473 w 116296"/>
                  <a:gd name="connsiteY0" fmla="*/ 5746 h 70862"/>
                  <a:gd name="connsiteX1" fmla="*/ 0 w 116296"/>
                  <a:gd name="connsiteY1" fmla="*/ 63840 h 70862"/>
                  <a:gd name="connsiteX2" fmla="*/ 1917 w 116296"/>
                  <a:gd name="connsiteY2" fmla="*/ 68947 h 70862"/>
                  <a:gd name="connsiteX3" fmla="*/ 6390 w 116296"/>
                  <a:gd name="connsiteY3" fmla="*/ 70862 h 70862"/>
                  <a:gd name="connsiteX4" fmla="*/ 109907 w 116296"/>
                  <a:gd name="connsiteY4" fmla="*/ 70862 h 70862"/>
                  <a:gd name="connsiteX5" fmla="*/ 114380 w 116296"/>
                  <a:gd name="connsiteY5" fmla="*/ 68947 h 70862"/>
                  <a:gd name="connsiteX6" fmla="*/ 116297 w 116296"/>
                  <a:gd name="connsiteY6" fmla="*/ 63840 h 70862"/>
                  <a:gd name="connsiteX7" fmla="*/ 111824 w 116296"/>
                  <a:gd name="connsiteY7" fmla="*/ 5746 h 70862"/>
                  <a:gd name="connsiteX8" fmla="*/ 105434 w 116296"/>
                  <a:gd name="connsiteY8" fmla="*/ 0 h 70862"/>
                  <a:gd name="connsiteX9" fmla="*/ 11501 w 116296"/>
                  <a:gd name="connsiteY9" fmla="*/ 0 h 70862"/>
                  <a:gd name="connsiteX10" fmla="*/ 4473 w 116296"/>
                  <a:gd name="connsiteY10" fmla="*/ 5746 h 70862"/>
                  <a:gd name="connsiteX11" fmla="*/ 14696 w 116296"/>
                  <a:gd name="connsiteY11" fmla="*/ 41496 h 70862"/>
                  <a:gd name="connsiteX12" fmla="*/ 45368 w 116296"/>
                  <a:gd name="connsiteY12" fmla="*/ 41496 h 70862"/>
                  <a:gd name="connsiteX13" fmla="*/ 51119 w 116296"/>
                  <a:gd name="connsiteY13" fmla="*/ 37027 h 70862"/>
                  <a:gd name="connsiteX14" fmla="*/ 51119 w 116296"/>
                  <a:gd name="connsiteY14" fmla="*/ 58094 h 70862"/>
                  <a:gd name="connsiteX15" fmla="*/ 12780 w 116296"/>
                  <a:gd name="connsiteY15" fmla="*/ 58094 h 70862"/>
                  <a:gd name="connsiteX16" fmla="*/ 14696 w 116296"/>
                  <a:gd name="connsiteY16" fmla="*/ 41496 h 70862"/>
                  <a:gd name="connsiteX17" fmla="*/ 64538 w 116296"/>
                  <a:gd name="connsiteY17" fmla="*/ 58094 h 70862"/>
                  <a:gd name="connsiteX18" fmla="*/ 64538 w 116296"/>
                  <a:gd name="connsiteY18" fmla="*/ 41496 h 70862"/>
                  <a:gd name="connsiteX19" fmla="*/ 101600 w 116296"/>
                  <a:gd name="connsiteY19" fmla="*/ 41496 h 70862"/>
                  <a:gd name="connsiteX20" fmla="*/ 102878 w 116296"/>
                  <a:gd name="connsiteY20" fmla="*/ 58094 h 70862"/>
                  <a:gd name="connsiteX21" fmla="*/ 64538 w 116296"/>
                  <a:gd name="connsiteY21" fmla="*/ 58094 h 70862"/>
                  <a:gd name="connsiteX22" fmla="*/ 100322 w 116296"/>
                  <a:gd name="connsiteY22" fmla="*/ 28728 h 70862"/>
                  <a:gd name="connsiteX23" fmla="*/ 64538 w 116296"/>
                  <a:gd name="connsiteY23" fmla="*/ 28728 h 70862"/>
                  <a:gd name="connsiteX24" fmla="*/ 64538 w 116296"/>
                  <a:gd name="connsiteY24" fmla="*/ 12130 h 70862"/>
                  <a:gd name="connsiteX25" fmla="*/ 99044 w 116296"/>
                  <a:gd name="connsiteY25" fmla="*/ 12130 h 70862"/>
                  <a:gd name="connsiteX26" fmla="*/ 100322 w 116296"/>
                  <a:gd name="connsiteY26" fmla="*/ 28728 h 70862"/>
                  <a:gd name="connsiteX27" fmla="*/ 51758 w 116296"/>
                  <a:gd name="connsiteY27" fmla="*/ 12768 h 70862"/>
                  <a:gd name="connsiteX28" fmla="*/ 51758 w 116296"/>
                  <a:gd name="connsiteY28" fmla="*/ 33197 h 70862"/>
                  <a:gd name="connsiteX29" fmla="*/ 46007 w 116296"/>
                  <a:gd name="connsiteY29" fmla="*/ 28728 h 70862"/>
                  <a:gd name="connsiteX30" fmla="*/ 15975 w 116296"/>
                  <a:gd name="connsiteY30" fmla="*/ 28728 h 70862"/>
                  <a:gd name="connsiteX31" fmla="*/ 17253 w 116296"/>
                  <a:gd name="connsiteY31" fmla="*/ 12768 h 70862"/>
                  <a:gd name="connsiteX32" fmla="*/ 51758 w 116296"/>
                  <a:gd name="connsiteY32" fmla="*/ 12768 h 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6296" h="70862">
                    <a:moveTo>
                      <a:pt x="4473" y="5746"/>
                    </a:moveTo>
                    <a:lnTo>
                      <a:pt x="0" y="63840"/>
                    </a:lnTo>
                    <a:cubicBezTo>
                      <a:pt x="0" y="65755"/>
                      <a:pt x="639" y="67032"/>
                      <a:pt x="1917" y="68947"/>
                    </a:cubicBezTo>
                    <a:cubicBezTo>
                      <a:pt x="3195" y="70224"/>
                      <a:pt x="5111" y="70862"/>
                      <a:pt x="6390" y="70862"/>
                    </a:cubicBezTo>
                    <a:lnTo>
                      <a:pt x="109907" y="70862"/>
                    </a:lnTo>
                    <a:cubicBezTo>
                      <a:pt x="111824" y="70862"/>
                      <a:pt x="113102" y="70224"/>
                      <a:pt x="114380" y="68947"/>
                    </a:cubicBezTo>
                    <a:cubicBezTo>
                      <a:pt x="115658" y="67670"/>
                      <a:pt x="116297" y="65755"/>
                      <a:pt x="116297" y="63840"/>
                    </a:cubicBezTo>
                    <a:lnTo>
                      <a:pt x="111824" y="5746"/>
                    </a:lnTo>
                    <a:cubicBezTo>
                      <a:pt x="111824" y="2554"/>
                      <a:pt x="108629" y="0"/>
                      <a:pt x="105434" y="0"/>
                    </a:cubicBezTo>
                    <a:lnTo>
                      <a:pt x="11501" y="0"/>
                    </a:lnTo>
                    <a:cubicBezTo>
                      <a:pt x="7668" y="0"/>
                      <a:pt x="5111" y="2554"/>
                      <a:pt x="4473" y="5746"/>
                    </a:cubicBezTo>
                    <a:close/>
                    <a:moveTo>
                      <a:pt x="14696" y="41496"/>
                    </a:moveTo>
                    <a:lnTo>
                      <a:pt x="45368" y="41496"/>
                    </a:lnTo>
                    <a:cubicBezTo>
                      <a:pt x="47925" y="41496"/>
                      <a:pt x="50481" y="39581"/>
                      <a:pt x="51119" y="37027"/>
                    </a:cubicBezTo>
                    <a:lnTo>
                      <a:pt x="51119" y="58094"/>
                    </a:lnTo>
                    <a:lnTo>
                      <a:pt x="12780" y="58094"/>
                    </a:lnTo>
                    <a:lnTo>
                      <a:pt x="14696" y="41496"/>
                    </a:lnTo>
                    <a:close/>
                    <a:moveTo>
                      <a:pt x="64538" y="58094"/>
                    </a:moveTo>
                    <a:lnTo>
                      <a:pt x="64538" y="41496"/>
                    </a:lnTo>
                    <a:lnTo>
                      <a:pt x="101600" y="41496"/>
                    </a:lnTo>
                    <a:lnTo>
                      <a:pt x="102878" y="58094"/>
                    </a:lnTo>
                    <a:lnTo>
                      <a:pt x="64538" y="58094"/>
                    </a:lnTo>
                    <a:close/>
                    <a:moveTo>
                      <a:pt x="100322" y="28728"/>
                    </a:moveTo>
                    <a:lnTo>
                      <a:pt x="64538" y="28728"/>
                    </a:lnTo>
                    <a:lnTo>
                      <a:pt x="64538" y="12130"/>
                    </a:lnTo>
                    <a:lnTo>
                      <a:pt x="99044" y="12130"/>
                    </a:lnTo>
                    <a:lnTo>
                      <a:pt x="100322" y="28728"/>
                    </a:lnTo>
                    <a:close/>
                    <a:moveTo>
                      <a:pt x="51758" y="12768"/>
                    </a:moveTo>
                    <a:lnTo>
                      <a:pt x="51758" y="33197"/>
                    </a:lnTo>
                    <a:cubicBezTo>
                      <a:pt x="51119" y="30643"/>
                      <a:pt x="48563" y="28728"/>
                      <a:pt x="46007" y="28728"/>
                    </a:cubicBezTo>
                    <a:lnTo>
                      <a:pt x="15975" y="28728"/>
                    </a:lnTo>
                    <a:lnTo>
                      <a:pt x="17253" y="12768"/>
                    </a:lnTo>
                    <a:lnTo>
                      <a:pt x="51758" y="12768"/>
                    </a:ln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01" name="Graphic 4">
                <a:extLst>
                  <a:ext uri="{FF2B5EF4-FFF2-40B4-BE49-F238E27FC236}">
                    <a16:creationId xmlns:a16="http://schemas.microsoft.com/office/drawing/2014/main" id="{B89DDA1D-D431-4359-B8B1-5E5CD2008B03}"/>
                  </a:ext>
                </a:extLst>
              </p:cNvPr>
              <p:cNvSpPr/>
              <p:nvPr/>
            </p:nvSpPr>
            <p:spPr>
              <a:xfrm>
                <a:off x="7014873" y="3946004"/>
                <a:ext cx="26935" cy="14780"/>
              </a:xfrm>
              <a:custGeom>
                <a:avLst/>
                <a:gdLst>
                  <a:gd name="connsiteX0" fmla="*/ 21086 w 26935"/>
                  <a:gd name="connsiteY0" fmla="*/ 2013 h 14780"/>
                  <a:gd name="connsiteX1" fmla="*/ 7029 w 26935"/>
                  <a:gd name="connsiteY1" fmla="*/ 98 h 14780"/>
                  <a:gd name="connsiteX2" fmla="*/ 0 w 26935"/>
                  <a:gd name="connsiteY2" fmla="*/ 5843 h 14780"/>
                  <a:gd name="connsiteX3" fmla="*/ 5750 w 26935"/>
                  <a:gd name="connsiteY3" fmla="*/ 12866 h 14780"/>
                  <a:gd name="connsiteX4" fmla="*/ 19809 w 26935"/>
                  <a:gd name="connsiteY4" fmla="*/ 14781 h 14780"/>
                  <a:gd name="connsiteX5" fmla="*/ 20447 w 26935"/>
                  <a:gd name="connsiteY5" fmla="*/ 14781 h 14780"/>
                  <a:gd name="connsiteX6" fmla="*/ 26837 w 26935"/>
                  <a:gd name="connsiteY6" fmla="*/ 9035 h 14780"/>
                  <a:gd name="connsiteX7" fmla="*/ 21086 w 26935"/>
                  <a:gd name="connsiteY7" fmla="*/ 2013 h 14780"/>
                  <a:gd name="connsiteX8" fmla="*/ 21086 w 26935"/>
                  <a:gd name="connsiteY8" fmla="*/ 2013 h 1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5" h="14780">
                    <a:moveTo>
                      <a:pt x="21086" y="2013"/>
                    </a:moveTo>
                    <a:lnTo>
                      <a:pt x="7029" y="98"/>
                    </a:lnTo>
                    <a:cubicBezTo>
                      <a:pt x="3195" y="-541"/>
                      <a:pt x="0" y="2013"/>
                      <a:pt x="0" y="5843"/>
                    </a:cubicBezTo>
                    <a:cubicBezTo>
                      <a:pt x="0" y="9674"/>
                      <a:pt x="1917" y="12866"/>
                      <a:pt x="5750" y="12866"/>
                    </a:cubicBezTo>
                    <a:lnTo>
                      <a:pt x="19809" y="14781"/>
                    </a:lnTo>
                    <a:lnTo>
                      <a:pt x="20447" y="14781"/>
                    </a:lnTo>
                    <a:cubicBezTo>
                      <a:pt x="23642" y="14781"/>
                      <a:pt x="26199" y="12227"/>
                      <a:pt x="26837" y="9035"/>
                    </a:cubicBezTo>
                    <a:cubicBezTo>
                      <a:pt x="27476" y="5843"/>
                      <a:pt x="24920" y="2651"/>
                      <a:pt x="21086" y="2013"/>
                    </a:cubicBezTo>
                    <a:cubicBezTo>
                      <a:pt x="21086" y="2013"/>
                      <a:pt x="21086" y="2013"/>
                      <a:pt x="21086" y="2013"/>
                    </a:cubicBez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02" name="Graphic 4">
                <a:extLst>
                  <a:ext uri="{FF2B5EF4-FFF2-40B4-BE49-F238E27FC236}">
                    <a16:creationId xmlns:a16="http://schemas.microsoft.com/office/drawing/2014/main" id="{12588E97-75FB-4455-968B-421322D61601}"/>
                  </a:ext>
                </a:extLst>
              </p:cNvPr>
              <p:cNvSpPr/>
              <p:nvPr/>
            </p:nvSpPr>
            <p:spPr>
              <a:xfrm>
                <a:off x="6917413" y="3931958"/>
                <a:ext cx="27170" cy="14781"/>
              </a:xfrm>
              <a:custGeom>
                <a:avLst/>
                <a:gdLst>
                  <a:gd name="connsiteX0" fmla="*/ 5445 w 27170"/>
                  <a:gd name="connsiteY0" fmla="*/ 12866 h 14781"/>
                  <a:gd name="connsiteX1" fmla="*/ 19502 w 27170"/>
                  <a:gd name="connsiteY1" fmla="*/ 14782 h 14781"/>
                  <a:gd name="connsiteX2" fmla="*/ 20141 w 27170"/>
                  <a:gd name="connsiteY2" fmla="*/ 14782 h 14781"/>
                  <a:gd name="connsiteX3" fmla="*/ 27170 w 27170"/>
                  <a:gd name="connsiteY3" fmla="*/ 9036 h 14781"/>
                  <a:gd name="connsiteX4" fmla="*/ 21419 w 27170"/>
                  <a:gd name="connsiteY4" fmla="*/ 2014 h 14781"/>
                  <a:gd name="connsiteX5" fmla="*/ 21419 w 27170"/>
                  <a:gd name="connsiteY5" fmla="*/ 2014 h 14781"/>
                  <a:gd name="connsiteX6" fmla="*/ 7361 w 27170"/>
                  <a:gd name="connsiteY6" fmla="*/ 98 h 14781"/>
                  <a:gd name="connsiteX7" fmla="*/ 332 w 27170"/>
                  <a:gd name="connsiteY7" fmla="*/ 5206 h 14781"/>
                  <a:gd name="connsiteX8" fmla="*/ 5445 w 27170"/>
                  <a:gd name="connsiteY8" fmla="*/ 12866 h 14781"/>
                  <a:gd name="connsiteX9" fmla="*/ 5445 w 27170"/>
                  <a:gd name="connsiteY9" fmla="*/ 12866 h 1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70" h="14781">
                    <a:moveTo>
                      <a:pt x="5445" y="12866"/>
                    </a:moveTo>
                    <a:lnTo>
                      <a:pt x="19502" y="14782"/>
                    </a:lnTo>
                    <a:lnTo>
                      <a:pt x="20141" y="14782"/>
                    </a:lnTo>
                    <a:cubicBezTo>
                      <a:pt x="23976" y="14782"/>
                      <a:pt x="26531" y="12228"/>
                      <a:pt x="27170" y="9036"/>
                    </a:cubicBezTo>
                    <a:cubicBezTo>
                      <a:pt x="27170" y="5206"/>
                      <a:pt x="24614" y="2652"/>
                      <a:pt x="21419" y="2014"/>
                    </a:cubicBezTo>
                    <a:lnTo>
                      <a:pt x="21419" y="2014"/>
                    </a:lnTo>
                    <a:lnTo>
                      <a:pt x="7361" y="98"/>
                    </a:lnTo>
                    <a:cubicBezTo>
                      <a:pt x="4166" y="-540"/>
                      <a:pt x="332" y="2014"/>
                      <a:pt x="332" y="5206"/>
                    </a:cubicBezTo>
                    <a:cubicBezTo>
                      <a:pt x="-945" y="9036"/>
                      <a:pt x="1611" y="12228"/>
                      <a:pt x="5445" y="12866"/>
                    </a:cubicBezTo>
                    <a:cubicBezTo>
                      <a:pt x="4806" y="12866"/>
                      <a:pt x="4806" y="12866"/>
                      <a:pt x="5445" y="12866"/>
                    </a:cubicBez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03" name="Graphic 4">
                <a:extLst>
                  <a:ext uri="{FF2B5EF4-FFF2-40B4-BE49-F238E27FC236}">
                    <a16:creationId xmlns:a16="http://schemas.microsoft.com/office/drawing/2014/main" id="{B5D446F1-C841-458D-9313-7080CEA0C83F}"/>
                  </a:ext>
                </a:extLst>
              </p:cNvPr>
              <p:cNvSpPr/>
              <p:nvPr/>
            </p:nvSpPr>
            <p:spPr>
              <a:xfrm>
                <a:off x="6998422" y="3973716"/>
                <a:ext cx="20760" cy="24095"/>
              </a:xfrm>
              <a:custGeom>
                <a:avLst/>
                <a:gdLst>
                  <a:gd name="connsiteX0" fmla="*/ 11339 w 20760"/>
                  <a:gd name="connsiteY0" fmla="*/ 2390 h 24095"/>
                  <a:gd name="connsiteX1" fmla="*/ 2393 w 20760"/>
                  <a:gd name="connsiteY1" fmla="*/ 1114 h 24095"/>
                  <a:gd name="connsiteX2" fmla="*/ 1115 w 20760"/>
                  <a:gd name="connsiteY2" fmla="*/ 10051 h 24095"/>
                  <a:gd name="connsiteX3" fmla="*/ 1115 w 20760"/>
                  <a:gd name="connsiteY3" fmla="*/ 10051 h 24095"/>
                  <a:gd name="connsiteX4" fmla="*/ 9421 w 20760"/>
                  <a:gd name="connsiteY4" fmla="*/ 21542 h 24095"/>
                  <a:gd name="connsiteX5" fmla="*/ 14534 w 20760"/>
                  <a:gd name="connsiteY5" fmla="*/ 24096 h 24095"/>
                  <a:gd name="connsiteX6" fmla="*/ 18367 w 20760"/>
                  <a:gd name="connsiteY6" fmla="*/ 22819 h 24095"/>
                  <a:gd name="connsiteX7" fmla="*/ 19646 w 20760"/>
                  <a:gd name="connsiteY7" fmla="*/ 13882 h 24095"/>
                  <a:gd name="connsiteX8" fmla="*/ 11339 w 20760"/>
                  <a:gd name="connsiteY8" fmla="*/ 2390 h 2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60" h="24095">
                    <a:moveTo>
                      <a:pt x="11339" y="2390"/>
                    </a:moveTo>
                    <a:cubicBezTo>
                      <a:pt x="9421" y="-163"/>
                      <a:pt x="4949" y="-802"/>
                      <a:pt x="2393" y="1114"/>
                    </a:cubicBezTo>
                    <a:cubicBezTo>
                      <a:pt x="-164" y="3029"/>
                      <a:pt x="-802" y="7498"/>
                      <a:pt x="1115" y="10051"/>
                    </a:cubicBezTo>
                    <a:cubicBezTo>
                      <a:pt x="1115" y="10051"/>
                      <a:pt x="1115" y="10051"/>
                      <a:pt x="1115" y="10051"/>
                    </a:cubicBezTo>
                    <a:lnTo>
                      <a:pt x="9421" y="21542"/>
                    </a:lnTo>
                    <a:cubicBezTo>
                      <a:pt x="10700" y="23458"/>
                      <a:pt x="12616" y="24096"/>
                      <a:pt x="14534" y="24096"/>
                    </a:cubicBezTo>
                    <a:cubicBezTo>
                      <a:pt x="15811" y="24096"/>
                      <a:pt x="17090" y="23458"/>
                      <a:pt x="18367" y="22819"/>
                    </a:cubicBezTo>
                    <a:cubicBezTo>
                      <a:pt x="20924" y="20904"/>
                      <a:pt x="21562" y="16435"/>
                      <a:pt x="19646" y="13882"/>
                    </a:cubicBezTo>
                    <a:lnTo>
                      <a:pt x="11339" y="2390"/>
                    </a:ln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04" name="Graphic 4">
                <a:extLst>
                  <a:ext uri="{FF2B5EF4-FFF2-40B4-BE49-F238E27FC236}">
                    <a16:creationId xmlns:a16="http://schemas.microsoft.com/office/drawing/2014/main" id="{E7C650EE-B39C-4FA6-BD43-8599B147DA04}"/>
                  </a:ext>
                </a:extLst>
              </p:cNvPr>
              <p:cNvSpPr/>
              <p:nvPr/>
            </p:nvSpPr>
            <p:spPr>
              <a:xfrm>
                <a:off x="6938996" y="3894681"/>
                <a:ext cx="20759" cy="23969"/>
              </a:xfrm>
              <a:custGeom>
                <a:avLst/>
                <a:gdLst>
                  <a:gd name="connsiteX0" fmla="*/ 9422 w 20759"/>
                  <a:gd name="connsiteY0" fmla="*/ 21416 h 23969"/>
                  <a:gd name="connsiteX1" fmla="*/ 14533 w 20759"/>
                  <a:gd name="connsiteY1" fmla="*/ 23970 h 23969"/>
                  <a:gd name="connsiteX2" fmla="*/ 18368 w 20759"/>
                  <a:gd name="connsiteY2" fmla="*/ 22693 h 23969"/>
                  <a:gd name="connsiteX3" fmla="*/ 19645 w 20759"/>
                  <a:gd name="connsiteY3" fmla="*/ 13755 h 23969"/>
                  <a:gd name="connsiteX4" fmla="*/ 19645 w 20759"/>
                  <a:gd name="connsiteY4" fmla="*/ 13755 h 23969"/>
                  <a:gd name="connsiteX5" fmla="*/ 11338 w 20759"/>
                  <a:gd name="connsiteY5" fmla="*/ 2264 h 23969"/>
                  <a:gd name="connsiteX6" fmla="*/ 2393 w 20759"/>
                  <a:gd name="connsiteY6" fmla="*/ 1626 h 23969"/>
                  <a:gd name="connsiteX7" fmla="*/ 1114 w 20759"/>
                  <a:gd name="connsiteY7" fmla="*/ 9925 h 23969"/>
                  <a:gd name="connsiteX8" fmla="*/ 9422 w 20759"/>
                  <a:gd name="connsiteY8" fmla="*/ 21416 h 2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59" h="23969">
                    <a:moveTo>
                      <a:pt x="9422" y="21416"/>
                    </a:moveTo>
                    <a:cubicBezTo>
                      <a:pt x="10699" y="23331"/>
                      <a:pt x="12616" y="23970"/>
                      <a:pt x="14533" y="23970"/>
                    </a:cubicBezTo>
                    <a:cubicBezTo>
                      <a:pt x="15811" y="23970"/>
                      <a:pt x="17089" y="23331"/>
                      <a:pt x="18368" y="22693"/>
                    </a:cubicBezTo>
                    <a:cubicBezTo>
                      <a:pt x="20923" y="20778"/>
                      <a:pt x="21563" y="16309"/>
                      <a:pt x="19645" y="13755"/>
                    </a:cubicBezTo>
                    <a:lnTo>
                      <a:pt x="19645" y="13755"/>
                    </a:lnTo>
                    <a:lnTo>
                      <a:pt x="11338" y="2264"/>
                    </a:lnTo>
                    <a:cubicBezTo>
                      <a:pt x="8783" y="-289"/>
                      <a:pt x="4948" y="-928"/>
                      <a:pt x="2393" y="1626"/>
                    </a:cubicBezTo>
                    <a:cubicBezTo>
                      <a:pt x="-163" y="3541"/>
                      <a:pt x="-802" y="7371"/>
                      <a:pt x="1114" y="9925"/>
                    </a:cubicBezTo>
                    <a:lnTo>
                      <a:pt x="9422" y="21416"/>
                    </a:ln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17" name="Graphic 4">
                <a:extLst>
                  <a:ext uri="{FF2B5EF4-FFF2-40B4-BE49-F238E27FC236}">
                    <a16:creationId xmlns:a16="http://schemas.microsoft.com/office/drawing/2014/main" id="{EA596B47-9D55-4586-A62D-B133561CCAD2}"/>
                  </a:ext>
                </a:extLst>
              </p:cNvPr>
              <p:cNvSpPr/>
              <p:nvPr/>
            </p:nvSpPr>
            <p:spPr>
              <a:xfrm>
                <a:off x="6978990" y="3884078"/>
                <a:ext cx="14255" cy="26911"/>
              </a:xfrm>
              <a:custGeom>
                <a:avLst/>
                <a:gdLst>
                  <a:gd name="connsiteX0" fmla="*/ 5211 w 14255"/>
                  <a:gd name="connsiteY0" fmla="*/ 26911 h 26911"/>
                  <a:gd name="connsiteX1" fmla="*/ 5850 w 14255"/>
                  <a:gd name="connsiteY1" fmla="*/ 26911 h 26911"/>
                  <a:gd name="connsiteX2" fmla="*/ 12240 w 14255"/>
                  <a:gd name="connsiteY2" fmla="*/ 21166 h 26911"/>
                  <a:gd name="connsiteX3" fmla="*/ 14157 w 14255"/>
                  <a:gd name="connsiteY3" fmla="*/ 7121 h 26911"/>
                  <a:gd name="connsiteX4" fmla="*/ 9045 w 14255"/>
                  <a:gd name="connsiteY4" fmla="*/ 98 h 26911"/>
                  <a:gd name="connsiteX5" fmla="*/ 2016 w 14255"/>
                  <a:gd name="connsiteY5" fmla="*/ 5206 h 26911"/>
                  <a:gd name="connsiteX6" fmla="*/ 99 w 14255"/>
                  <a:gd name="connsiteY6" fmla="*/ 19250 h 26911"/>
                  <a:gd name="connsiteX7" fmla="*/ 5211 w 14255"/>
                  <a:gd name="connsiteY7" fmla="*/ 26911 h 2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 h="26911">
                    <a:moveTo>
                      <a:pt x="5211" y="26911"/>
                    </a:moveTo>
                    <a:lnTo>
                      <a:pt x="5850" y="26911"/>
                    </a:lnTo>
                    <a:cubicBezTo>
                      <a:pt x="9045" y="26911"/>
                      <a:pt x="11601" y="24357"/>
                      <a:pt x="12240" y="21166"/>
                    </a:cubicBezTo>
                    <a:lnTo>
                      <a:pt x="14157" y="7121"/>
                    </a:lnTo>
                    <a:cubicBezTo>
                      <a:pt x="14796" y="3929"/>
                      <a:pt x="12240" y="98"/>
                      <a:pt x="9045" y="98"/>
                    </a:cubicBezTo>
                    <a:cubicBezTo>
                      <a:pt x="5850" y="-540"/>
                      <a:pt x="2016" y="2014"/>
                      <a:pt x="2016" y="5206"/>
                    </a:cubicBezTo>
                    <a:lnTo>
                      <a:pt x="99" y="19250"/>
                    </a:lnTo>
                    <a:cubicBezTo>
                      <a:pt x="-540" y="23081"/>
                      <a:pt x="2016" y="26273"/>
                      <a:pt x="5211" y="26911"/>
                    </a:cubicBez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41" name="Graphic 4">
                <a:extLst>
                  <a:ext uri="{FF2B5EF4-FFF2-40B4-BE49-F238E27FC236}">
                    <a16:creationId xmlns:a16="http://schemas.microsoft.com/office/drawing/2014/main" id="{88D981B8-36CF-4F59-A4FE-51A811929353}"/>
                  </a:ext>
                </a:extLst>
              </p:cNvPr>
              <p:cNvSpPr/>
              <p:nvPr/>
            </p:nvSpPr>
            <p:spPr>
              <a:xfrm>
                <a:off x="7006090" y="3906046"/>
                <a:ext cx="23954" cy="20903"/>
              </a:xfrm>
              <a:custGeom>
                <a:avLst/>
                <a:gdLst>
                  <a:gd name="connsiteX0" fmla="*/ 6865 w 23954"/>
                  <a:gd name="connsiteY0" fmla="*/ 20904 h 20903"/>
                  <a:gd name="connsiteX1" fmla="*/ 10699 w 23954"/>
                  <a:gd name="connsiteY1" fmla="*/ 19627 h 20903"/>
                  <a:gd name="connsiteX2" fmla="*/ 21563 w 23954"/>
                  <a:gd name="connsiteY2" fmla="*/ 11328 h 20903"/>
                  <a:gd name="connsiteX3" fmla="*/ 22840 w 23954"/>
                  <a:gd name="connsiteY3" fmla="*/ 2390 h 20903"/>
                  <a:gd name="connsiteX4" fmla="*/ 13894 w 23954"/>
                  <a:gd name="connsiteY4" fmla="*/ 1114 h 20903"/>
                  <a:gd name="connsiteX5" fmla="*/ 2393 w 23954"/>
                  <a:gd name="connsiteY5" fmla="*/ 9413 h 20903"/>
                  <a:gd name="connsiteX6" fmla="*/ 1114 w 23954"/>
                  <a:gd name="connsiteY6" fmla="*/ 18350 h 20903"/>
                  <a:gd name="connsiteX7" fmla="*/ 6865 w 23954"/>
                  <a:gd name="connsiteY7" fmla="*/ 20904 h 2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54" h="20903">
                    <a:moveTo>
                      <a:pt x="6865" y="20904"/>
                    </a:moveTo>
                    <a:cubicBezTo>
                      <a:pt x="8143" y="20904"/>
                      <a:pt x="9422" y="20266"/>
                      <a:pt x="10699" y="19627"/>
                    </a:cubicBezTo>
                    <a:lnTo>
                      <a:pt x="21563" y="11328"/>
                    </a:lnTo>
                    <a:cubicBezTo>
                      <a:pt x="24118" y="9413"/>
                      <a:pt x="24758" y="4944"/>
                      <a:pt x="22840" y="2390"/>
                    </a:cubicBezTo>
                    <a:cubicBezTo>
                      <a:pt x="20923" y="-163"/>
                      <a:pt x="16450" y="-802"/>
                      <a:pt x="13894" y="1114"/>
                    </a:cubicBezTo>
                    <a:lnTo>
                      <a:pt x="2393" y="9413"/>
                    </a:lnTo>
                    <a:cubicBezTo>
                      <a:pt x="-163" y="11328"/>
                      <a:pt x="-802" y="15797"/>
                      <a:pt x="1114" y="18350"/>
                    </a:cubicBezTo>
                    <a:cubicBezTo>
                      <a:pt x="3032" y="20266"/>
                      <a:pt x="4948" y="20904"/>
                      <a:pt x="6865" y="20904"/>
                    </a:cubicBez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42" name="Graphic 4">
                <a:extLst>
                  <a:ext uri="{FF2B5EF4-FFF2-40B4-BE49-F238E27FC236}">
                    <a16:creationId xmlns:a16="http://schemas.microsoft.com/office/drawing/2014/main" id="{AF70E23D-5509-4A49-94E5-42802178B17C}"/>
                  </a:ext>
                </a:extLst>
              </p:cNvPr>
              <p:cNvSpPr/>
              <p:nvPr/>
            </p:nvSpPr>
            <p:spPr>
              <a:xfrm>
                <a:off x="6947139" y="3912245"/>
                <a:ext cx="64560" cy="61946"/>
              </a:xfrm>
              <a:custGeom>
                <a:avLst/>
                <a:gdLst>
                  <a:gd name="connsiteX0" fmla="*/ 64539 w 64560"/>
                  <a:gd name="connsiteY0" fmla="*/ 33857 h 61946"/>
                  <a:gd name="connsiteX1" fmla="*/ 33867 w 64560"/>
                  <a:gd name="connsiteY1" fmla="*/ 22 h 61946"/>
                  <a:gd name="connsiteX2" fmla="*/ 0 w 64560"/>
                  <a:gd name="connsiteY2" fmla="*/ 30665 h 61946"/>
                  <a:gd name="connsiteX3" fmla="*/ 0 w 64560"/>
                  <a:gd name="connsiteY3" fmla="*/ 33857 h 61946"/>
                  <a:gd name="connsiteX4" fmla="*/ 640 w 64560"/>
                  <a:gd name="connsiteY4" fmla="*/ 38964 h 61946"/>
                  <a:gd name="connsiteX5" fmla="*/ 8307 w 64560"/>
                  <a:gd name="connsiteY5" fmla="*/ 44071 h 61946"/>
                  <a:gd name="connsiteX6" fmla="*/ 13419 w 64560"/>
                  <a:gd name="connsiteY6" fmla="*/ 36411 h 61946"/>
                  <a:gd name="connsiteX7" fmla="*/ 13419 w 64560"/>
                  <a:gd name="connsiteY7" fmla="*/ 33219 h 61946"/>
                  <a:gd name="connsiteX8" fmla="*/ 33228 w 64560"/>
                  <a:gd name="connsiteY8" fmla="*/ 13428 h 61946"/>
                  <a:gd name="connsiteX9" fmla="*/ 53037 w 64560"/>
                  <a:gd name="connsiteY9" fmla="*/ 33219 h 61946"/>
                  <a:gd name="connsiteX10" fmla="*/ 43452 w 64560"/>
                  <a:gd name="connsiteY10" fmla="*/ 49817 h 61946"/>
                  <a:gd name="connsiteX11" fmla="*/ 41535 w 64560"/>
                  <a:gd name="connsiteY11" fmla="*/ 58755 h 61946"/>
                  <a:gd name="connsiteX12" fmla="*/ 46647 w 64560"/>
                  <a:gd name="connsiteY12" fmla="*/ 61947 h 61946"/>
                  <a:gd name="connsiteX13" fmla="*/ 49842 w 64560"/>
                  <a:gd name="connsiteY13" fmla="*/ 60670 h 61946"/>
                  <a:gd name="connsiteX14" fmla="*/ 64539 w 64560"/>
                  <a:gd name="connsiteY14" fmla="*/ 33857 h 61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60" h="61946">
                    <a:moveTo>
                      <a:pt x="64539" y="33857"/>
                    </a:moveTo>
                    <a:cubicBezTo>
                      <a:pt x="65178" y="15982"/>
                      <a:pt x="51759" y="660"/>
                      <a:pt x="33867" y="22"/>
                    </a:cubicBezTo>
                    <a:cubicBezTo>
                      <a:pt x="15975" y="-617"/>
                      <a:pt x="640" y="12790"/>
                      <a:pt x="0" y="30665"/>
                    </a:cubicBezTo>
                    <a:cubicBezTo>
                      <a:pt x="0" y="31303"/>
                      <a:pt x="0" y="32580"/>
                      <a:pt x="0" y="33857"/>
                    </a:cubicBezTo>
                    <a:cubicBezTo>
                      <a:pt x="0" y="35772"/>
                      <a:pt x="0" y="37687"/>
                      <a:pt x="640" y="38964"/>
                    </a:cubicBezTo>
                    <a:cubicBezTo>
                      <a:pt x="1278" y="42156"/>
                      <a:pt x="4473" y="44710"/>
                      <a:pt x="8307" y="44071"/>
                    </a:cubicBezTo>
                    <a:cubicBezTo>
                      <a:pt x="11502" y="43433"/>
                      <a:pt x="14058" y="40241"/>
                      <a:pt x="13419" y="36411"/>
                    </a:cubicBezTo>
                    <a:cubicBezTo>
                      <a:pt x="13419" y="35134"/>
                      <a:pt x="13419" y="34495"/>
                      <a:pt x="13419" y="33219"/>
                    </a:cubicBezTo>
                    <a:cubicBezTo>
                      <a:pt x="13419" y="22366"/>
                      <a:pt x="22365" y="13428"/>
                      <a:pt x="33228" y="13428"/>
                    </a:cubicBezTo>
                    <a:cubicBezTo>
                      <a:pt x="44091" y="13428"/>
                      <a:pt x="53037" y="22366"/>
                      <a:pt x="53037" y="33219"/>
                    </a:cubicBezTo>
                    <a:cubicBezTo>
                      <a:pt x="53037" y="40241"/>
                      <a:pt x="49203" y="46625"/>
                      <a:pt x="43452" y="49817"/>
                    </a:cubicBezTo>
                    <a:cubicBezTo>
                      <a:pt x="40257" y="51732"/>
                      <a:pt x="39618" y="55563"/>
                      <a:pt x="41535" y="58755"/>
                    </a:cubicBezTo>
                    <a:cubicBezTo>
                      <a:pt x="42813" y="60670"/>
                      <a:pt x="44730" y="61947"/>
                      <a:pt x="46647" y="61947"/>
                    </a:cubicBezTo>
                    <a:cubicBezTo>
                      <a:pt x="47925" y="61947"/>
                      <a:pt x="49203" y="61308"/>
                      <a:pt x="49842" y="60670"/>
                    </a:cubicBezTo>
                    <a:cubicBezTo>
                      <a:pt x="58788" y="55563"/>
                      <a:pt x="64539" y="45348"/>
                      <a:pt x="64539" y="33857"/>
                    </a:cubicBez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grpSp>
      </p:grpSp>
      <p:grpSp>
        <p:nvGrpSpPr>
          <p:cNvPr id="14" name="Group 13">
            <a:extLst>
              <a:ext uri="{FF2B5EF4-FFF2-40B4-BE49-F238E27FC236}">
                <a16:creationId xmlns:a16="http://schemas.microsoft.com/office/drawing/2014/main" id="{8F849E0D-CC77-4FE7-ACBA-2F1AEBFF6E9B}"/>
              </a:ext>
            </a:extLst>
          </p:cNvPr>
          <p:cNvGrpSpPr/>
          <p:nvPr/>
        </p:nvGrpSpPr>
        <p:grpSpPr>
          <a:xfrm>
            <a:off x="11191476" y="5139850"/>
            <a:ext cx="1584595" cy="1507564"/>
            <a:chOff x="9847288" y="4277861"/>
            <a:chExt cx="1437516" cy="1367635"/>
          </a:xfrm>
        </p:grpSpPr>
        <p:sp>
          <p:nvSpPr>
            <p:cNvPr id="262" name="TextBox 261">
              <a:extLst>
                <a:ext uri="{FF2B5EF4-FFF2-40B4-BE49-F238E27FC236}">
                  <a16:creationId xmlns:a16="http://schemas.microsoft.com/office/drawing/2014/main" id="{AB57FBA7-C74D-44D1-A91B-8DC755AEC531}"/>
                </a:ext>
              </a:extLst>
            </p:cNvPr>
            <p:cNvSpPr txBox="1"/>
            <p:nvPr/>
          </p:nvSpPr>
          <p:spPr>
            <a:xfrm>
              <a:off x="9847288" y="4277861"/>
              <a:ext cx="1437516" cy="1367635"/>
            </a:xfrm>
            <a:prstGeom prst="rect">
              <a:avLst/>
            </a:prstGeom>
            <a:solidFill>
              <a:srgbClr val="2F5597"/>
            </a:solidFill>
            <a:effectLst>
              <a:outerShdw blurRad="50800" dist="38100" dir="2700000" algn="tl" rotWithShape="0">
                <a:schemeClr val="tx1">
                  <a:lumMod val="50000"/>
                  <a:lumOff val="50000"/>
                  <a:alpha val="40000"/>
                </a:schemeClr>
              </a:outerShdw>
            </a:effectLst>
          </p:spPr>
          <p:txBody>
            <a:bodyPr wrap="square" lIns="71998" rIns="71998" bIns="251994" rtlCol="0" anchor="b" anchorCtr="1">
              <a:noAutofit/>
            </a:bodyPr>
            <a:lstStyle/>
            <a:p>
              <a:pPr algn="ctr" defTabSz="914406">
                <a:defRPr/>
              </a:pPr>
              <a:endParaRPr lang="en-GB" sz="1200" b="1" kern="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3" name="TextBox 262">
              <a:extLst>
                <a:ext uri="{FF2B5EF4-FFF2-40B4-BE49-F238E27FC236}">
                  <a16:creationId xmlns:a16="http://schemas.microsoft.com/office/drawing/2014/main" id="{FC529C82-9DCE-4A4B-9C6C-93A021586CE0}"/>
                </a:ext>
              </a:extLst>
            </p:cNvPr>
            <p:cNvSpPr txBox="1"/>
            <p:nvPr/>
          </p:nvSpPr>
          <p:spPr>
            <a:xfrm>
              <a:off x="10015168" y="4958111"/>
              <a:ext cx="1184650" cy="593954"/>
            </a:xfrm>
            <a:prstGeom prst="rect">
              <a:avLst/>
            </a:prstGeom>
            <a:noFill/>
          </p:spPr>
          <p:txBody>
            <a:bodyPr wrap="square" lIns="0" tIns="0" rIns="0" bIns="71998" rtlCol="0" anchor="ctr" anchorCtr="0">
              <a:noAutofit/>
            </a:bodyPr>
            <a:lstStyle/>
            <a:p>
              <a:pPr defTabSz="914406">
                <a:defRPr/>
              </a:pPr>
              <a:r>
                <a:rPr lang="en-GB" sz="1200" kern="0" dirty="0">
                  <a:solidFill>
                    <a:prstClr val="white"/>
                  </a:solidFill>
                  <a:latin typeface="Open Sans" panose="020B0606030504020204" pitchFamily="34" charset="0"/>
                  <a:ea typeface="Open Sans" panose="020B0606030504020204" pitchFamily="34" charset="0"/>
                  <a:cs typeface="Open Sans" panose="020B0606030504020204" pitchFamily="34" charset="0"/>
                </a:rPr>
                <a:t>Study and follow-up on the measures</a:t>
              </a:r>
            </a:p>
          </p:txBody>
        </p:sp>
        <p:sp>
          <p:nvSpPr>
            <p:cNvPr id="158" name="Graphic 4">
              <a:extLst>
                <a:ext uri="{FF2B5EF4-FFF2-40B4-BE49-F238E27FC236}">
                  <a16:creationId xmlns:a16="http://schemas.microsoft.com/office/drawing/2014/main" id="{7D5BE4C9-68D3-4177-B5B1-E515030B6A07}"/>
                </a:ext>
              </a:extLst>
            </p:cNvPr>
            <p:cNvSpPr/>
            <p:nvPr/>
          </p:nvSpPr>
          <p:spPr>
            <a:xfrm>
              <a:off x="10020526" y="4504392"/>
              <a:ext cx="229840" cy="229180"/>
            </a:xfrm>
            <a:custGeom>
              <a:avLst/>
              <a:gdLst>
                <a:gd name="connsiteX0" fmla="*/ 137384 w 211506"/>
                <a:gd name="connsiteY0" fmla="*/ 127680 h 211309"/>
                <a:gd name="connsiteX1" fmla="*/ 155915 w 211506"/>
                <a:gd name="connsiteY1" fmla="*/ 77885 h 211309"/>
                <a:gd name="connsiteX2" fmla="*/ 77957 w 211506"/>
                <a:gd name="connsiteY2" fmla="*/ 0 h 211309"/>
                <a:gd name="connsiteX3" fmla="*/ 0 w 211506"/>
                <a:gd name="connsiteY3" fmla="*/ 77885 h 211309"/>
                <a:gd name="connsiteX4" fmla="*/ 77957 w 211506"/>
                <a:gd name="connsiteY4" fmla="*/ 155769 h 211309"/>
                <a:gd name="connsiteX5" fmla="*/ 128438 w 211506"/>
                <a:gd name="connsiteY5" fmla="*/ 137256 h 211309"/>
                <a:gd name="connsiteX6" fmla="*/ 200644 w 211506"/>
                <a:gd name="connsiteY6" fmla="*/ 209395 h 211309"/>
                <a:gd name="connsiteX7" fmla="*/ 205117 w 211506"/>
                <a:gd name="connsiteY7" fmla="*/ 211310 h 211309"/>
                <a:gd name="connsiteX8" fmla="*/ 209590 w 211506"/>
                <a:gd name="connsiteY8" fmla="*/ 209395 h 211309"/>
                <a:gd name="connsiteX9" fmla="*/ 209590 w 211506"/>
                <a:gd name="connsiteY9" fmla="*/ 200457 h 211309"/>
                <a:gd name="connsiteX10" fmla="*/ 137384 w 211506"/>
                <a:gd name="connsiteY10" fmla="*/ 127680 h 211309"/>
                <a:gd name="connsiteX11" fmla="*/ 13419 w 211506"/>
                <a:gd name="connsiteY11" fmla="*/ 77885 h 211309"/>
                <a:gd name="connsiteX12" fmla="*/ 78597 w 211506"/>
                <a:gd name="connsiteY12" fmla="*/ 12768 h 211309"/>
                <a:gd name="connsiteX13" fmla="*/ 143774 w 211506"/>
                <a:gd name="connsiteY13" fmla="*/ 77885 h 211309"/>
                <a:gd name="connsiteX14" fmla="*/ 78597 w 211506"/>
                <a:gd name="connsiteY14" fmla="*/ 143001 h 211309"/>
                <a:gd name="connsiteX15" fmla="*/ 13419 w 211506"/>
                <a:gd name="connsiteY15" fmla="*/ 77885 h 21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506" h="211309">
                  <a:moveTo>
                    <a:pt x="137384" y="127680"/>
                  </a:moveTo>
                  <a:cubicBezTo>
                    <a:pt x="148886" y="114273"/>
                    <a:pt x="155915" y="96398"/>
                    <a:pt x="155915" y="77885"/>
                  </a:cubicBezTo>
                  <a:cubicBezTo>
                    <a:pt x="155915" y="35112"/>
                    <a:pt x="120770" y="0"/>
                    <a:pt x="77957" y="0"/>
                  </a:cubicBezTo>
                  <a:cubicBezTo>
                    <a:pt x="35145" y="0"/>
                    <a:pt x="0" y="35112"/>
                    <a:pt x="0" y="77885"/>
                  </a:cubicBezTo>
                  <a:cubicBezTo>
                    <a:pt x="0" y="120657"/>
                    <a:pt x="35145" y="155769"/>
                    <a:pt x="77957" y="155769"/>
                  </a:cubicBezTo>
                  <a:cubicBezTo>
                    <a:pt x="97127" y="155769"/>
                    <a:pt x="114380" y="148747"/>
                    <a:pt x="128438" y="137256"/>
                  </a:cubicBezTo>
                  <a:lnTo>
                    <a:pt x="200644" y="209395"/>
                  </a:lnTo>
                  <a:cubicBezTo>
                    <a:pt x="201922" y="210671"/>
                    <a:pt x="203839" y="211310"/>
                    <a:pt x="205117" y="211310"/>
                  </a:cubicBezTo>
                  <a:cubicBezTo>
                    <a:pt x="206395" y="211310"/>
                    <a:pt x="208312" y="210671"/>
                    <a:pt x="209590" y="209395"/>
                  </a:cubicBezTo>
                  <a:cubicBezTo>
                    <a:pt x="212146" y="206841"/>
                    <a:pt x="212146" y="203011"/>
                    <a:pt x="209590" y="200457"/>
                  </a:cubicBezTo>
                  <a:lnTo>
                    <a:pt x="137384" y="127680"/>
                  </a:lnTo>
                  <a:close/>
                  <a:moveTo>
                    <a:pt x="13419" y="77885"/>
                  </a:moveTo>
                  <a:cubicBezTo>
                    <a:pt x="13419" y="42134"/>
                    <a:pt x="42812" y="12768"/>
                    <a:pt x="78597" y="12768"/>
                  </a:cubicBezTo>
                  <a:cubicBezTo>
                    <a:pt x="114380" y="12768"/>
                    <a:pt x="143774" y="42134"/>
                    <a:pt x="143774" y="77885"/>
                  </a:cubicBezTo>
                  <a:cubicBezTo>
                    <a:pt x="143774" y="113635"/>
                    <a:pt x="114380" y="143001"/>
                    <a:pt x="78597" y="143001"/>
                  </a:cubicBezTo>
                  <a:cubicBezTo>
                    <a:pt x="42812" y="143001"/>
                    <a:pt x="13419" y="113635"/>
                    <a:pt x="13419" y="77885"/>
                  </a:cubicBezTo>
                  <a:close/>
                </a:path>
              </a:pathLst>
            </a:custGeom>
            <a:solidFill>
              <a:schemeClr val="bg1"/>
            </a:solid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grpSp>
      <p:grpSp>
        <p:nvGrpSpPr>
          <p:cNvPr id="16" name="Group 15">
            <a:extLst>
              <a:ext uri="{FF2B5EF4-FFF2-40B4-BE49-F238E27FC236}">
                <a16:creationId xmlns:a16="http://schemas.microsoft.com/office/drawing/2014/main" id="{6230450C-CD6E-42FF-A373-5E763B9468F3}"/>
              </a:ext>
            </a:extLst>
          </p:cNvPr>
          <p:cNvGrpSpPr/>
          <p:nvPr/>
        </p:nvGrpSpPr>
        <p:grpSpPr>
          <a:xfrm>
            <a:off x="4208891" y="5139850"/>
            <a:ext cx="1584595" cy="1507564"/>
            <a:chOff x="882059" y="4969574"/>
            <a:chExt cx="1584637" cy="1507604"/>
          </a:xfrm>
        </p:grpSpPr>
        <p:sp>
          <p:nvSpPr>
            <p:cNvPr id="200" name="TextBox 199">
              <a:extLst>
                <a:ext uri="{FF2B5EF4-FFF2-40B4-BE49-F238E27FC236}">
                  <a16:creationId xmlns:a16="http://schemas.microsoft.com/office/drawing/2014/main" id="{9B9EFBD8-C444-42C7-A7E7-48D854DBBED4}"/>
                </a:ext>
              </a:extLst>
            </p:cNvPr>
            <p:cNvSpPr txBox="1"/>
            <p:nvPr/>
          </p:nvSpPr>
          <p:spPr>
            <a:xfrm>
              <a:off x="882059" y="4969574"/>
              <a:ext cx="1584637" cy="1507604"/>
            </a:xfrm>
            <a:prstGeom prst="rect">
              <a:avLst/>
            </a:prstGeom>
            <a:solidFill>
              <a:srgbClr val="012169"/>
            </a:solidFill>
            <a:effectLst>
              <a:outerShdw blurRad="50800" dist="38100" dir="2700000" algn="tl" rotWithShape="0">
                <a:schemeClr val="tx1">
                  <a:lumMod val="50000"/>
                  <a:lumOff val="50000"/>
                  <a:alpha val="40000"/>
                </a:schemeClr>
              </a:outerShdw>
            </a:effectLst>
          </p:spPr>
          <p:txBody>
            <a:bodyPr wrap="square" lIns="71998" rIns="71998" bIns="251994" rtlCol="0" anchor="b" anchorCtr="1">
              <a:noAutofit/>
            </a:bodyPr>
            <a:lstStyle/>
            <a:p>
              <a:pPr algn="ctr" defTabSz="914406">
                <a:defRPr/>
              </a:pPr>
              <a:endParaRPr lang="en-GB" sz="1200" b="1" kern="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1" name="TextBox 200">
              <a:extLst>
                <a:ext uri="{FF2B5EF4-FFF2-40B4-BE49-F238E27FC236}">
                  <a16:creationId xmlns:a16="http://schemas.microsoft.com/office/drawing/2014/main" id="{9C531A50-3F9A-4EDF-9A1A-F524D42170AD}"/>
                </a:ext>
              </a:extLst>
            </p:cNvPr>
            <p:cNvSpPr txBox="1"/>
            <p:nvPr/>
          </p:nvSpPr>
          <p:spPr>
            <a:xfrm>
              <a:off x="1067121" y="5719443"/>
              <a:ext cx="1305891" cy="654741"/>
            </a:xfrm>
            <a:prstGeom prst="rect">
              <a:avLst/>
            </a:prstGeom>
            <a:noFill/>
          </p:spPr>
          <p:txBody>
            <a:bodyPr wrap="square" lIns="0" tIns="0" rIns="0" bIns="71998" rtlCol="0" anchor="ctr" anchorCtr="0">
              <a:noAutofit/>
            </a:bodyPr>
            <a:lstStyle/>
            <a:p>
              <a:pPr defTabSz="914406">
                <a:defRPr/>
              </a:pPr>
              <a:r>
                <a:rPr lang="en-GB" sz="1200" kern="0" dirty="0">
                  <a:solidFill>
                    <a:prstClr val="white"/>
                  </a:solidFill>
                  <a:latin typeface="Open Sans" panose="020B0606030504020204" pitchFamily="34" charset="0"/>
                  <a:ea typeface="Open Sans" panose="020B0606030504020204" pitchFamily="34" charset="0"/>
                  <a:cs typeface="Open Sans" panose="020B0606030504020204" pitchFamily="34" charset="0"/>
                </a:rPr>
                <a:t>To boost the bicycle use</a:t>
              </a:r>
            </a:p>
          </p:txBody>
        </p:sp>
        <p:sp>
          <p:nvSpPr>
            <p:cNvPr id="172" name="Graphic 4">
              <a:extLst>
                <a:ext uri="{FF2B5EF4-FFF2-40B4-BE49-F238E27FC236}">
                  <a16:creationId xmlns:a16="http://schemas.microsoft.com/office/drawing/2014/main" id="{593A1B49-9420-4757-838A-2AD774E5C450}"/>
                </a:ext>
              </a:extLst>
            </p:cNvPr>
            <p:cNvSpPr/>
            <p:nvPr/>
          </p:nvSpPr>
          <p:spPr>
            <a:xfrm>
              <a:off x="1112183" y="5210020"/>
              <a:ext cx="353800" cy="234162"/>
            </a:xfrm>
            <a:custGeom>
              <a:avLst/>
              <a:gdLst>
                <a:gd name="connsiteX0" fmla="*/ 188503 w 232974"/>
                <a:gd name="connsiteY0" fmla="*/ 62563 h 154492"/>
                <a:gd name="connsiteX1" fmla="*/ 171889 w 232974"/>
                <a:gd name="connsiteY1" fmla="*/ 65755 h 154492"/>
                <a:gd name="connsiteX2" fmla="*/ 154636 w 232974"/>
                <a:gd name="connsiteY2" fmla="*/ 35112 h 154492"/>
                <a:gd name="connsiteX3" fmla="*/ 161026 w 232974"/>
                <a:gd name="connsiteY3" fmla="*/ 20429 h 154492"/>
                <a:gd name="connsiteX4" fmla="*/ 172528 w 232974"/>
                <a:gd name="connsiteY4" fmla="*/ 20429 h 154492"/>
                <a:gd name="connsiteX5" fmla="*/ 178918 w 232974"/>
                <a:gd name="connsiteY5" fmla="*/ 14045 h 154492"/>
                <a:gd name="connsiteX6" fmla="*/ 172528 w 232974"/>
                <a:gd name="connsiteY6" fmla="*/ 7661 h 154492"/>
                <a:gd name="connsiteX7" fmla="*/ 141217 w 232974"/>
                <a:gd name="connsiteY7" fmla="*/ 7661 h 154492"/>
                <a:gd name="connsiteX8" fmla="*/ 134828 w 232974"/>
                <a:gd name="connsiteY8" fmla="*/ 14045 h 154492"/>
                <a:gd name="connsiteX9" fmla="*/ 141217 w 232974"/>
                <a:gd name="connsiteY9" fmla="*/ 20429 h 154492"/>
                <a:gd name="connsiteX10" fmla="*/ 147607 w 232974"/>
                <a:gd name="connsiteY10" fmla="*/ 20429 h 154492"/>
                <a:gd name="connsiteX11" fmla="*/ 143134 w 232974"/>
                <a:gd name="connsiteY11" fmla="*/ 31282 h 154492"/>
                <a:gd name="connsiteX12" fmla="*/ 77318 w 232974"/>
                <a:gd name="connsiteY12" fmla="*/ 31282 h 154492"/>
                <a:gd name="connsiteX13" fmla="*/ 83069 w 232974"/>
                <a:gd name="connsiteY13" fmla="*/ 12768 h 154492"/>
                <a:gd name="connsiteX14" fmla="*/ 93932 w 232974"/>
                <a:gd name="connsiteY14" fmla="*/ 12768 h 154492"/>
                <a:gd name="connsiteX15" fmla="*/ 100322 w 232974"/>
                <a:gd name="connsiteY15" fmla="*/ 6384 h 154492"/>
                <a:gd name="connsiteX16" fmla="*/ 93932 w 232974"/>
                <a:gd name="connsiteY16" fmla="*/ 0 h 154492"/>
                <a:gd name="connsiteX17" fmla="*/ 77957 w 232974"/>
                <a:gd name="connsiteY17" fmla="*/ 0 h 154492"/>
                <a:gd name="connsiteX18" fmla="*/ 71567 w 232974"/>
                <a:gd name="connsiteY18" fmla="*/ 4469 h 154492"/>
                <a:gd name="connsiteX19" fmla="*/ 53675 w 232974"/>
                <a:gd name="connsiteY19" fmla="*/ 63201 h 154492"/>
                <a:gd name="connsiteX20" fmla="*/ 46646 w 232974"/>
                <a:gd name="connsiteY20" fmla="*/ 62563 h 154492"/>
                <a:gd name="connsiteX21" fmla="*/ 0 w 232974"/>
                <a:gd name="connsiteY21" fmla="*/ 107889 h 154492"/>
                <a:gd name="connsiteX22" fmla="*/ 45368 w 232974"/>
                <a:gd name="connsiteY22" fmla="*/ 154492 h 154492"/>
                <a:gd name="connsiteX23" fmla="*/ 92015 w 232974"/>
                <a:gd name="connsiteY23" fmla="*/ 109166 h 154492"/>
                <a:gd name="connsiteX24" fmla="*/ 65816 w 232974"/>
                <a:gd name="connsiteY24" fmla="*/ 67032 h 154492"/>
                <a:gd name="connsiteX25" fmla="*/ 70928 w 232974"/>
                <a:gd name="connsiteY25" fmla="*/ 50434 h 154492"/>
                <a:gd name="connsiteX26" fmla="*/ 111824 w 232974"/>
                <a:gd name="connsiteY26" fmla="*/ 111720 h 154492"/>
                <a:gd name="connsiteX27" fmla="*/ 112463 w 232974"/>
                <a:gd name="connsiteY27" fmla="*/ 112358 h 154492"/>
                <a:gd name="connsiteX28" fmla="*/ 112463 w 232974"/>
                <a:gd name="connsiteY28" fmla="*/ 112358 h 154492"/>
                <a:gd name="connsiteX29" fmla="*/ 112463 w 232974"/>
                <a:gd name="connsiteY29" fmla="*/ 112358 h 154492"/>
                <a:gd name="connsiteX30" fmla="*/ 114380 w 232974"/>
                <a:gd name="connsiteY30" fmla="*/ 113635 h 154492"/>
                <a:gd name="connsiteX31" fmla="*/ 114380 w 232974"/>
                <a:gd name="connsiteY31" fmla="*/ 113635 h 154492"/>
                <a:gd name="connsiteX32" fmla="*/ 114380 w 232974"/>
                <a:gd name="connsiteY32" fmla="*/ 113635 h 154492"/>
                <a:gd name="connsiteX33" fmla="*/ 116297 w 232974"/>
                <a:gd name="connsiteY33" fmla="*/ 114273 h 154492"/>
                <a:gd name="connsiteX34" fmla="*/ 141856 w 232974"/>
                <a:gd name="connsiteY34" fmla="*/ 114273 h 154492"/>
                <a:gd name="connsiteX35" fmla="*/ 193615 w 232974"/>
                <a:gd name="connsiteY35" fmla="*/ 153216 h 154492"/>
                <a:gd name="connsiteX36" fmla="*/ 232593 w 232974"/>
                <a:gd name="connsiteY36" fmla="*/ 101505 h 154492"/>
                <a:gd name="connsiteX37" fmla="*/ 187225 w 232974"/>
                <a:gd name="connsiteY37" fmla="*/ 62563 h 154492"/>
                <a:gd name="connsiteX38" fmla="*/ 188503 w 232974"/>
                <a:gd name="connsiteY38" fmla="*/ 62563 h 154492"/>
                <a:gd name="connsiteX39" fmla="*/ 79874 w 232974"/>
                <a:gd name="connsiteY39" fmla="*/ 107889 h 154492"/>
                <a:gd name="connsiteX40" fmla="*/ 46646 w 232974"/>
                <a:gd name="connsiteY40" fmla="*/ 141086 h 154492"/>
                <a:gd name="connsiteX41" fmla="*/ 13419 w 232974"/>
                <a:gd name="connsiteY41" fmla="*/ 107889 h 154492"/>
                <a:gd name="connsiteX42" fmla="*/ 46646 w 232974"/>
                <a:gd name="connsiteY42" fmla="*/ 74693 h 154492"/>
                <a:gd name="connsiteX43" fmla="*/ 46646 w 232974"/>
                <a:gd name="connsiteY43" fmla="*/ 74693 h 154492"/>
                <a:gd name="connsiteX44" fmla="*/ 49841 w 232974"/>
                <a:gd name="connsiteY44" fmla="*/ 75331 h 154492"/>
                <a:gd name="connsiteX45" fmla="*/ 40257 w 232974"/>
                <a:gd name="connsiteY45" fmla="*/ 105974 h 154492"/>
                <a:gd name="connsiteX46" fmla="*/ 44730 w 232974"/>
                <a:gd name="connsiteY46" fmla="*/ 113635 h 154492"/>
                <a:gd name="connsiteX47" fmla="*/ 46646 w 232974"/>
                <a:gd name="connsiteY47" fmla="*/ 113635 h 154492"/>
                <a:gd name="connsiteX48" fmla="*/ 53036 w 232974"/>
                <a:gd name="connsiteY48" fmla="*/ 109166 h 154492"/>
                <a:gd name="connsiteX49" fmla="*/ 62621 w 232974"/>
                <a:gd name="connsiteY49" fmla="*/ 78523 h 154492"/>
                <a:gd name="connsiteX50" fmla="*/ 79874 w 232974"/>
                <a:gd name="connsiteY50" fmla="*/ 107889 h 154492"/>
                <a:gd name="connsiteX51" fmla="*/ 79874 w 232974"/>
                <a:gd name="connsiteY51" fmla="*/ 107889 h 154492"/>
                <a:gd name="connsiteX52" fmla="*/ 161026 w 232974"/>
                <a:gd name="connsiteY52" fmla="*/ 71501 h 154492"/>
                <a:gd name="connsiteX53" fmla="*/ 143134 w 232974"/>
                <a:gd name="connsiteY53" fmla="*/ 101505 h 154492"/>
                <a:gd name="connsiteX54" fmla="*/ 127160 w 232974"/>
                <a:gd name="connsiteY54" fmla="*/ 101505 h 154492"/>
                <a:gd name="connsiteX55" fmla="*/ 148885 w 232974"/>
                <a:gd name="connsiteY55" fmla="*/ 49795 h 154492"/>
                <a:gd name="connsiteX56" fmla="*/ 161026 w 232974"/>
                <a:gd name="connsiteY56" fmla="*/ 71501 h 154492"/>
                <a:gd name="connsiteX57" fmla="*/ 177640 w 232974"/>
                <a:gd name="connsiteY57" fmla="*/ 101505 h 154492"/>
                <a:gd name="connsiteX58" fmla="*/ 155914 w 232974"/>
                <a:gd name="connsiteY58" fmla="*/ 101505 h 154492"/>
                <a:gd name="connsiteX59" fmla="*/ 166777 w 232974"/>
                <a:gd name="connsiteY59" fmla="*/ 82992 h 154492"/>
                <a:gd name="connsiteX60" fmla="*/ 177640 w 232974"/>
                <a:gd name="connsiteY60" fmla="*/ 101505 h 154492"/>
                <a:gd name="connsiteX61" fmla="*/ 116297 w 232974"/>
                <a:gd name="connsiteY61" fmla="*/ 94483 h 154492"/>
                <a:gd name="connsiteX62" fmla="*/ 82430 w 232974"/>
                <a:gd name="connsiteY62" fmla="*/ 43411 h 154492"/>
                <a:gd name="connsiteX63" fmla="*/ 137384 w 232974"/>
                <a:gd name="connsiteY63" fmla="*/ 43411 h 154492"/>
                <a:gd name="connsiteX64" fmla="*/ 116297 w 232974"/>
                <a:gd name="connsiteY64" fmla="*/ 94483 h 154492"/>
                <a:gd name="connsiteX65" fmla="*/ 188503 w 232974"/>
                <a:gd name="connsiteY65" fmla="*/ 141086 h 154492"/>
                <a:gd name="connsiteX66" fmla="*/ 155914 w 232974"/>
                <a:gd name="connsiteY66" fmla="*/ 114912 h 154492"/>
                <a:gd name="connsiteX67" fmla="*/ 188503 w 232974"/>
                <a:gd name="connsiteY67" fmla="*/ 114912 h 154492"/>
                <a:gd name="connsiteX68" fmla="*/ 194893 w 232974"/>
                <a:gd name="connsiteY68" fmla="*/ 108528 h 154492"/>
                <a:gd name="connsiteX69" fmla="*/ 194254 w 232974"/>
                <a:gd name="connsiteY69" fmla="*/ 105336 h 154492"/>
                <a:gd name="connsiteX70" fmla="*/ 178918 w 232974"/>
                <a:gd name="connsiteY70" fmla="*/ 77246 h 154492"/>
                <a:gd name="connsiteX71" fmla="*/ 189142 w 232974"/>
                <a:gd name="connsiteY71" fmla="*/ 75331 h 154492"/>
                <a:gd name="connsiteX72" fmla="*/ 220453 w 232974"/>
                <a:gd name="connsiteY72" fmla="*/ 109805 h 154492"/>
                <a:gd name="connsiteX73" fmla="*/ 188503 w 232974"/>
                <a:gd name="connsiteY73" fmla="*/ 141086 h 15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32974" h="154492">
                  <a:moveTo>
                    <a:pt x="188503" y="62563"/>
                  </a:moveTo>
                  <a:cubicBezTo>
                    <a:pt x="182752" y="62563"/>
                    <a:pt x="177640" y="63840"/>
                    <a:pt x="171889" y="65755"/>
                  </a:cubicBezTo>
                  <a:lnTo>
                    <a:pt x="154636" y="35112"/>
                  </a:lnTo>
                  <a:lnTo>
                    <a:pt x="161026" y="20429"/>
                  </a:lnTo>
                  <a:lnTo>
                    <a:pt x="172528" y="20429"/>
                  </a:lnTo>
                  <a:cubicBezTo>
                    <a:pt x="176362" y="20429"/>
                    <a:pt x="178918" y="17875"/>
                    <a:pt x="178918" y="14045"/>
                  </a:cubicBezTo>
                  <a:cubicBezTo>
                    <a:pt x="178918" y="10214"/>
                    <a:pt x="176362" y="7661"/>
                    <a:pt x="172528" y="7661"/>
                  </a:cubicBezTo>
                  <a:lnTo>
                    <a:pt x="141217" y="7661"/>
                  </a:lnTo>
                  <a:cubicBezTo>
                    <a:pt x="137384" y="7661"/>
                    <a:pt x="134828" y="10214"/>
                    <a:pt x="134828" y="14045"/>
                  </a:cubicBezTo>
                  <a:cubicBezTo>
                    <a:pt x="134828" y="17875"/>
                    <a:pt x="137384" y="20429"/>
                    <a:pt x="141217" y="20429"/>
                  </a:cubicBezTo>
                  <a:lnTo>
                    <a:pt x="147607" y="20429"/>
                  </a:lnTo>
                  <a:lnTo>
                    <a:pt x="143134" y="31282"/>
                  </a:lnTo>
                  <a:lnTo>
                    <a:pt x="77318" y="31282"/>
                  </a:lnTo>
                  <a:lnTo>
                    <a:pt x="83069" y="12768"/>
                  </a:lnTo>
                  <a:lnTo>
                    <a:pt x="93932" y="12768"/>
                  </a:lnTo>
                  <a:cubicBezTo>
                    <a:pt x="97766" y="12768"/>
                    <a:pt x="100322" y="10214"/>
                    <a:pt x="100322" y="6384"/>
                  </a:cubicBezTo>
                  <a:cubicBezTo>
                    <a:pt x="100322" y="2554"/>
                    <a:pt x="97766" y="0"/>
                    <a:pt x="93932" y="0"/>
                  </a:cubicBezTo>
                  <a:lnTo>
                    <a:pt x="77957" y="0"/>
                  </a:lnTo>
                  <a:cubicBezTo>
                    <a:pt x="74762" y="0"/>
                    <a:pt x="72206" y="1915"/>
                    <a:pt x="71567" y="4469"/>
                  </a:cubicBezTo>
                  <a:lnTo>
                    <a:pt x="53675" y="63201"/>
                  </a:lnTo>
                  <a:cubicBezTo>
                    <a:pt x="51119" y="62563"/>
                    <a:pt x="48563" y="62563"/>
                    <a:pt x="46646" y="62563"/>
                  </a:cubicBezTo>
                  <a:cubicBezTo>
                    <a:pt x="21087" y="62563"/>
                    <a:pt x="639" y="82353"/>
                    <a:pt x="0" y="107889"/>
                  </a:cubicBezTo>
                  <a:cubicBezTo>
                    <a:pt x="0" y="133425"/>
                    <a:pt x="19809" y="153854"/>
                    <a:pt x="45368" y="154492"/>
                  </a:cubicBezTo>
                  <a:cubicBezTo>
                    <a:pt x="70928" y="154492"/>
                    <a:pt x="91376" y="134702"/>
                    <a:pt x="92015" y="109166"/>
                  </a:cubicBezTo>
                  <a:cubicBezTo>
                    <a:pt x="92015" y="91291"/>
                    <a:pt x="81791" y="74693"/>
                    <a:pt x="65816" y="67032"/>
                  </a:cubicBezTo>
                  <a:lnTo>
                    <a:pt x="70928" y="50434"/>
                  </a:lnTo>
                  <a:lnTo>
                    <a:pt x="111824" y="111720"/>
                  </a:lnTo>
                  <a:lnTo>
                    <a:pt x="112463" y="112358"/>
                  </a:lnTo>
                  <a:lnTo>
                    <a:pt x="112463" y="112358"/>
                  </a:lnTo>
                  <a:lnTo>
                    <a:pt x="112463" y="112358"/>
                  </a:lnTo>
                  <a:cubicBezTo>
                    <a:pt x="113102" y="112997"/>
                    <a:pt x="113741" y="112997"/>
                    <a:pt x="114380" y="113635"/>
                  </a:cubicBezTo>
                  <a:lnTo>
                    <a:pt x="114380" y="113635"/>
                  </a:lnTo>
                  <a:lnTo>
                    <a:pt x="114380" y="113635"/>
                  </a:lnTo>
                  <a:cubicBezTo>
                    <a:pt x="115019" y="113635"/>
                    <a:pt x="115658" y="114273"/>
                    <a:pt x="116297" y="114273"/>
                  </a:cubicBezTo>
                  <a:lnTo>
                    <a:pt x="141856" y="114273"/>
                  </a:lnTo>
                  <a:cubicBezTo>
                    <a:pt x="145690" y="139171"/>
                    <a:pt x="168694" y="156408"/>
                    <a:pt x="193615" y="153216"/>
                  </a:cubicBezTo>
                  <a:cubicBezTo>
                    <a:pt x="218536" y="149385"/>
                    <a:pt x="235788" y="126403"/>
                    <a:pt x="232593" y="101505"/>
                  </a:cubicBezTo>
                  <a:cubicBezTo>
                    <a:pt x="229399" y="79161"/>
                    <a:pt x="210229" y="62563"/>
                    <a:pt x="187225" y="62563"/>
                  </a:cubicBezTo>
                  <a:lnTo>
                    <a:pt x="188503" y="62563"/>
                  </a:lnTo>
                  <a:close/>
                  <a:moveTo>
                    <a:pt x="79874" y="107889"/>
                  </a:moveTo>
                  <a:cubicBezTo>
                    <a:pt x="79874" y="125765"/>
                    <a:pt x="65177" y="141086"/>
                    <a:pt x="46646" y="141086"/>
                  </a:cubicBezTo>
                  <a:cubicBezTo>
                    <a:pt x="28755" y="141086"/>
                    <a:pt x="13419" y="126403"/>
                    <a:pt x="13419" y="107889"/>
                  </a:cubicBezTo>
                  <a:cubicBezTo>
                    <a:pt x="13419" y="90014"/>
                    <a:pt x="28115" y="74693"/>
                    <a:pt x="46646" y="74693"/>
                  </a:cubicBezTo>
                  <a:lnTo>
                    <a:pt x="46646" y="74693"/>
                  </a:lnTo>
                  <a:cubicBezTo>
                    <a:pt x="47925" y="74693"/>
                    <a:pt x="48563" y="74693"/>
                    <a:pt x="49841" y="75331"/>
                  </a:cubicBezTo>
                  <a:lnTo>
                    <a:pt x="40257" y="105974"/>
                  </a:lnTo>
                  <a:cubicBezTo>
                    <a:pt x="38978" y="109166"/>
                    <a:pt x="40895" y="112997"/>
                    <a:pt x="44730" y="113635"/>
                  </a:cubicBezTo>
                  <a:cubicBezTo>
                    <a:pt x="45368" y="113635"/>
                    <a:pt x="46007" y="113635"/>
                    <a:pt x="46646" y="113635"/>
                  </a:cubicBezTo>
                  <a:cubicBezTo>
                    <a:pt x="49841" y="113635"/>
                    <a:pt x="52397" y="111720"/>
                    <a:pt x="53036" y="109166"/>
                  </a:cubicBezTo>
                  <a:lnTo>
                    <a:pt x="62621" y="78523"/>
                  </a:lnTo>
                  <a:cubicBezTo>
                    <a:pt x="73484" y="84269"/>
                    <a:pt x="79874" y="95760"/>
                    <a:pt x="79874" y="107889"/>
                  </a:cubicBezTo>
                  <a:lnTo>
                    <a:pt x="79874" y="107889"/>
                  </a:lnTo>
                  <a:close/>
                  <a:moveTo>
                    <a:pt x="161026" y="71501"/>
                  </a:moveTo>
                  <a:cubicBezTo>
                    <a:pt x="151441" y="78523"/>
                    <a:pt x="145051" y="89376"/>
                    <a:pt x="143134" y="101505"/>
                  </a:cubicBezTo>
                  <a:lnTo>
                    <a:pt x="127160" y="101505"/>
                  </a:lnTo>
                  <a:lnTo>
                    <a:pt x="148885" y="49795"/>
                  </a:lnTo>
                  <a:lnTo>
                    <a:pt x="161026" y="71501"/>
                  </a:lnTo>
                  <a:close/>
                  <a:moveTo>
                    <a:pt x="177640" y="101505"/>
                  </a:moveTo>
                  <a:lnTo>
                    <a:pt x="155914" y="101505"/>
                  </a:lnTo>
                  <a:cubicBezTo>
                    <a:pt x="157192" y="94483"/>
                    <a:pt x="161026" y="87461"/>
                    <a:pt x="166777" y="82992"/>
                  </a:cubicBezTo>
                  <a:lnTo>
                    <a:pt x="177640" y="101505"/>
                  </a:lnTo>
                  <a:close/>
                  <a:moveTo>
                    <a:pt x="116297" y="94483"/>
                  </a:moveTo>
                  <a:lnTo>
                    <a:pt x="82430" y="43411"/>
                  </a:lnTo>
                  <a:lnTo>
                    <a:pt x="137384" y="43411"/>
                  </a:lnTo>
                  <a:lnTo>
                    <a:pt x="116297" y="94483"/>
                  </a:lnTo>
                  <a:close/>
                  <a:moveTo>
                    <a:pt x="188503" y="141086"/>
                  </a:moveTo>
                  <a:cubicBezTo>
                    <a:pt x="172528" y="141086"/>
                    <a:pt x="159109" y="130233"/>
                    <a:pt x="155914" y="114912"/>
                  </a:cubicBezTo>
                  <a:lnTo>
                    <a:pt x="188503" y="114912"/>
                  </a:lnTo>
                  <a:cubicBezTo>
                    <a:pt x="192337" y="114912"/>
                    <a:pt x="194893" y="112358"/>
                    <a:pt x="194893" y="108528"/>
                  </a:cubicBezTo>
                  <a:cubicBezTo>
                    <a:pt x="194893" y="107251"/>
                    <a:pt x="194893" y="106613"/>
                    <a:pt x="194254" y="105336"/>
                  </a:cubicBezTo>
                  <a:lnTo>
                    <a:pt x="178918" y="77246"/>
                  </a:lnTo>
                  <a:cubicBezTo>
                    <a:pt x="182113" y="75969"/>
                    <a:pt x="185308" y="75331"/>
                    <a:pt x="189142" y="75331"/>
                  </a:cubicBezTo>
                  <a:cubicBezTo>
                    <a:pt x="207034" y="75969"/>
                    <a:pt x="221731" y="91291"/>
                    <a:pt x="220453" y="109805"/>
                  </a:cubicBezTo>
                  <a:cubicBezTo>
                    <a:pt x="219175" y="126403"/>
                    <a:pt x="205756" y="140448"/>
                    <a:pt x="188503" y="141086"/>
                  </a:cubicBezTo>
                  <a:close/>
                </a:path>
              </a:pathLst>
            </a:custGeom>
            <a:solidFill>
              <a:schemeClr val="bg1"/>
            </a:solid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grpSp>
      <p:grpSp>
        <p:nvGrpSpPr>
          <p:cNvPr id="5" name="Group 4">
            <a:extLst>
              <a:ext uri="{FF2B5EF4-FFF2-40B4-BE49-F238E27FC236}">
                <a16:creationId xmlns:a16="http://schemas.microsoft.com/office/drawing/2014/main" id="{21C23B5F-BAF6-4378-8E34-42C204EB69BE}"/>
              </a:ext>
            </a:extLst>
          </p:cNvPr>
          <p:cNvGrpSpPr/>
          <p:nvPr/>
        </p:nvGrpSpPr>
        <p:grpSpPr>
          <a:xfrm>
            <a:off x="4208891" y="3537616"/>
            <a:ext cx="1584595" cy="1507564"/>
            <a:chOff x="3815875" y="2851725"/>
            <a:chExt cx="1437516" cy="1367635"/>
          </a:xfrm>
        </p:grpSpPr>
        <p:sp>
          <p:nvSpPr>
            <p:cNvPr id="215" name="TextBox 214">
              <a:extLst>
                <a:ext uri="{FF2B5EF4-FFF2-40B4-BE49-F238E27FC236}">
                  <a16:creationId xmlns:a16="http://schemas.microsoft.com/office/drawing/2014/main" id="{D2943DF5-21C5-47D2-9378-3FFA1023657F}"/>
                </a:ext>
              </a:extLst>
            </p:cNvPr>
            <p:cNvSpPr txBox="1"/>
            <p:nvPr/>
          </p:nvSpPr>
          <p:spPr>
            <a:xfrm>
              <a:off x="3815875" y="2851725"/>
              <a:ext cx="1437516" cy="1367635"/>
            </a:xfrm>
            <a:prstGeom prst="rect">
              <a:avLst/>
            </a:prstGeom>
            <a:solidFill>
              <a:srgbClr val="2392D2"/>
            </a:solidFill>
            <a:effectLst>
              <a:outerShdw blurRad="50800" dist="38100" dir="2700000" algn="tl" rotWithShape="0">
                <a:schemeClr val="tx1">
                  <a:lumMod val="50000"/>
                  <a:lumOff val="50000"/>
                  <a:alpha val="40000"/>
                </a:schemeClr>
              </a:outerShdw>
            </a:effectLst>
          </p:spPr>
          <p:txBody>
            <a:bodyPr wrap="square" lIns="71998" rIns="71998" bIns="251994" rtlCol="0" anchor="b" anchorCtr="1">
              <a:noAutofit/>
            </a:bodyPr>
            <a:lstStyle/>
            <a:p>
              <a:pPr algn="ctr" defTabSz="914406">
                <a:defRPr/>
              </a:pPr>
              <a:endParaRPr lang="en-GB" sz="1200" b="1" kern="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8" name="Graphic 4">
              <a:extLst>
                <a:ext uri="{FF2B5EF4-FFF2-40B4-BE49-F238E27FC236}">
                  <a16:creationId xmlns:a16="http://schemas.microsoft.com/office/drawing/2014/main" id="{7F91A460-11D3-46AB-A073-411A24FD45CB}"/>
                </a:ext>
              </a:extLst>
            </p:cNvPr>
            <p:cNvSpPr/>
            <p:nvPr/>
          </p:nvSpPr>
          <p:spPr>
            <a:xfrm>
              <a:off x="3983674" y="3061944"/>
              <a:ext cx="362065" cy="239984"/>
            </a:xfrm>
            <a:custGeom>
              <a:avLst/>
              <a:gdLst>
                <a:gd name="connsiteX0" fmla="*/ 182113 w 203199"/>
                <a:gd name="connsiteY0" fmla="*/ 40857 h 134945"/>
                <a:gd name="connsiteX1" fmla="*/ 147607 w 203199"/>
                <a:gd name="connsiteY1" fmla="*/ 40857 h 134945"/>
                <a:gd name="connsiteX2" fmla="*/ 147607 w 203199"/>
                <a:gd name="connsiteY2" fmla="*/ 6384 h 134945"/>
                <a:gd name="connsiteX3" fmla="*/ 141217 w 203199"/>
                <a:gd name="connsiteY3" fmla="*/ 0 h 134945"/>
                <a:gd name="connsiteX4" fmla="*/ 6390 w 203199"/>
                <a:gd name="connsiteY4" fmla="*/ 0 h 134945"/>
                <a:gd name="connsiteX5" fmla="*/ 0 w 203199"/>
                <a:gd name="connsiteY5" fmla="*/ 6384 h 134945"/>
                <a:gd name="connsiteX6" fmla="*/ 0 w 203199"/>
                <a:gd name="connsiteY6" fmla="*/ 114912 h 134945"/>
                <a:gd name="connsiteX7" fmla="*/ 6390 w 203199"/>
                <a:gd name="connsiteY7" fmla="*/ 121296 h 134945"/>
                <a:gd name="connsiteX8" fmla="*/ 21726 w 203199"/>
                <a:gd name="connsiteY8" fmla="*/ 121296 h 134945"/>
                <a:gd name="connsiteX9" fmla="*/ 46646 w 203199"/>
                <a:gd name="connsiteY9" fmla="*/ 134064 h 134945"/>
                <a:gd name="connsiteX10" fmla="*/ 59426 w 203199"/>
                <a:gd name="connsiteY10" fmla="*/ 121296 h 134945"/>
                <a:gd name="connsiteX11" fmla="*/ 137384 w 203199"/>
                <a:gd name="connsiteY11" fmla="*/ 121296 h 134945"/>
                <a:gd name="connsiteX12" fmla="*/ 162305 w 203199"/>
                <a:gd name="connsiteY12" fmla="*/ 134064 h 134945"/>
                <a:gd name="connsiteX13" fmla="*/ 175084 w 203199"/>
                <a:gd name="connsiteY13" fmla="*/ 121296 h 134945"/>
                <a:gd name="connsiteX14" fmla="*/ 196810 w 203199"/>
                <a:gd name="connsiteY14" fmla="*/ 121296 h 134945"/>
                <a:gd name="connsiteX15" fmla="*/ 203200 w 203199"/>
                <a:gd name="connsiteY15" fmla="*/ 114912 h 134945"/>
                <a:gd name="connsiteX16" fmla="*/ 203200 w 203199"/>
                <a:gd name="connsiteY16" fmla="*/ 60648 h 134945"/>
                <a:gd name="connsiteX17" fmla="*/ 182113 w 203199"/>
                <a:gd name="connsiteY17" fmla="*/ 40857 h 134945"/>
                <a:gd name="connsiteX18" fmla="*/ 182113 w 203199"/>
                <a:gd name="connsiteY18" fmla="*/ 40857 h 134945"/>
                <a:gd name="connsiteX19" fmla="*/ 53676 w 203199"/>
                <a:gd name="connsiteY19" fmla="*/ 40219 h 134945"/>
                <a:gd name="connsiteX20" fmla="*/ 53676 w 203199"/>
                <a:gd name="connsiteY20" fmla="*/ 54264 h 134945"/>
                <a:gd name="connsiteX21" fmla="*/ 39618 w 203199"/>
                <a:gd name="connsiteY21" fmla="*/ 54264 h 134945"/>
                <a:gd name="connsiteX22" fmla="*/ 39618 w 203199"/>
                <a:gd name="connsiteY22" fmla="*/ 40219 h 134945"/>
                <a:gd name="connsiteX23" fmla="*/ 53676 w 203199"/>
                <a:gd name="connsiteY23" fmla="*/ 40219 h 134945"/>
                <a:gd name="connsiteX24" fmla="*/ 81152 w 203199"/>
                <a:gd name="connsiteY24" fmla="*/ 40219 h 134945"/>
                <a:gd name="connsiteX25" fmla="*/ 81152 w 203199"/>
                <a:gd name="connsiteY25" fmla="*/ 54264 h 134945"/>
                <a:gd name="connsiteX26" fmla="*/ 67094 w 203199"/>
                <a:gd name="connsiteY26" fmla="*/ 54264 h 134945"/>
                <a:gd name="connsiteX27" fmla="*/ 67094 w 203199"/>
                <a:gd name="connsiteY27" fmla="*/ 40219 h 134945"/>
                <a:gd name="connsiteX28" fmla="*/ 81152 w 203199"/>
                <a:gd name="connsiteY28" fmla="*/ 40219 h 134945"/>
                <a:gd name="connsiteX29" fmla="*/ 107990 w 203199"/>
                <a:gd name="connsiteY29" fmla="*/ 40219 h 134945"/>
                <a:gd name="connsiteX30" fmla="*/ 107990 w 203199"/>
                <a:gd name="connsiteY30" fmla="*/ 54264 h 134945"/>
                <a:gd name="connsiteX31" fmla="*/ 93932 w 203199"/>
                <a:gd name="connsiteY31" fmla="*/ 54264 h 134945"/>
                <a:gd name="connsiteX32" fmla="*/ 93932 w 203199"/>
                <a:gd name="connsiteY32" fmla="*/ 40219 h 134945"/>
                <a:gd name="connsiteX33" fmla="*/ 107990 w 203199"/>
                <a:gd name="connsiteY33" fmla="*/ 40219 h 134945"/>
                <a:gd name="connsiteX34" fmla="*/ 26838 w 203199"/>
                <a:gd name="connsiteY34" fmla="*/ 54264 h 134945"/>
                <a:gd name="connsiteX35" fmla="*/ 12780 w 203199"/>
                <a:gd name="connsiteY35" fmla="*/ 54264 h 134945"/>
                <a:gd name="connsiteX36" fmla="*/ 12780 w 203199"/>
                <a:gd name="connsiteY36" fmla="*/ 40219 h 134945"/>
                <a:gd name="connsiteX37" fmla="*/ 26838 w 203199"/>
                <a:gd name="connsiteY37" fmla="*/ 40219 h 134945"/>
                <a:gd name="connsiteX38" fmla="*/ 26838 w 203199"/>
                <a:gd name="connsiteY38" fmla="*/ 54264 h 134945"/>
                <a:gd name="connsiteX39" fmla="*/ 12780 w 203199"/>
                <a:gd name="connsiteY39" fmla="*/ 67032 h 134945"/>
                <a:gd name="connsiteX40" fmla="*/ 115019 w 203199"/>
                <a:gd name="connsiteY40" fmla="*/ 67032 h 134945"/>
                <a:gd name="connsiteX41" fmla="*/ 121409 w 203199"/>
                <a:gd name="connsiteY41" fmla="*/ 60648 h 134945"/>
                <a:gd name="connsiteX42" fmla="*/ 121409 w 203199"/>
                <a:gd name="connsiteY42" fmla="*/ 33835 h 134945"/>
                <a:gd name="connsiteX43" fmla="*/ 115019 w 203199"/>
                <a:gd name="connsiteY43" fmla="*/ 27451 h 134945"/>
                <a:gd name="connsiteX44" fmla="*/ 12780 w 203199"/>
                <a:gd name="connsiteY44" fmla="*/ 27451 h 134945"/>
                <a:gd name="connsiteX45" fmla="*/ 12780 w 203199"/>
                <a:gd name="connsiteY45" fmla="*/ 13406 h 134945"/>
                <a:gd name="connsiteX46" fmla="*/ 135467 w 203199"/>
                <a:gd name="connsiteY46" fmla="*/ 13406 h 134945"/>
                <a:gd name="connsiteX47" fmla="*/ 135467 w 203199"/>
                <a:gd name="connsiteY47" fmla="*/ 109166 h 134945"/>
                <a:gd name="connsiteX48" fmla="*/ 58788 w 203199"/>
                <a:gd name="connsiteY48" fmla="*/ 109166 h 134945"/>
                <a:gd name="connsiteX49" fmla="*/ 33867 w 203199"/>
                <a:gd name="connsiteY49" fmla="*/ 96398 h 134945"/>
                <a:gd name="connsiteX50" fmla="*/ 21087 w 203199"/>
                <a:gd name="connsiteY50" fmla="*/ 109166 h 134945"/>
                <a:gd name="connsiteX51" fmla="*/ 12780 w 203199"/>
                <a:gd name="connsiteY51" fmla="*/ 109166 h 134945"/>
                <a:gd name="connsiteX52" fmla="*/ 12780 w 203199"/>
                <a:gd name="connsiteY52" fmla="*/ 67032 h 134945"/>
                <a:gd name="connsiteX53" fmla="*/ 40257 w 203199"/>
                <a:gd name="connsiteY53" fmla="*/ 121934 h 134945"/>
                <a:gd name="connsiteX54" fmla="*/ 33228 w 203199"/>
                <a:gd name="connsiteY54" fmla="*/ 114912 h 134945"/>
                <a:gd name="connsiteX55" fmla="*/ 40257 w 203199"/>
                <a:gd name="connsiteY55" fmla="*/ 107889 h 134945"/>
                <a:gd name="connsiteX56" fmla="*/ 47286 w 203199"/>
                <a:gd name="connsiteY56" fmla="*/ 114912 h 134945"/>
                <a:gd name="connsiteX57" fmla="*/ 47286 w 203199"/>
                <a:gd name="connsiteY57" fmla="*/ 114912 h 134945"/>
                <a:gd name="connsiteX58" fmla="*/ 40257 w 203199"/>
                <a:gd name="connsiteY58" fmla="*/ 121934 h 134945"/>
                <a:gd name="connsiteX59" fmla="*/ 40257 w 203199"/>
                <a:gd name="connsiteY59" fmla="*/ 121934 h 134945"/>
                <a:gd name="connsiteX60" fmla="*/ 155275 w 203199"/>
                <a:gd name="connsiteY60" fmla="*/ 121934 h 134945"/>
                <a:gd name="connsiteX61" fmla="*/ 148247 w 203199"/>
                <a:gd name="connsiteY61" fmla="*/ 114912 h 134945"/>
                <a:gd name="connsiteX62" fmla="*/ 155275 w 203199"/>
                <a:gd name="connsiteY62" fmla="*/ 107889 h 134945"/>
                <a:gd name="connsiteX63" fmla="*/ 162305 w 203199"/>
                <a:gd name="connsiteY63" fmla="*/ 114912 h 134945"/>
                <a:gd name="connsiteX64" fmla="*/ 162305 w 203199"/>
                <a:gd name="connsiteY64" fmla="*/ 114912 h 134945"/>
                <a:gd name="connsiteX65" fmla="*/ 155275 w 203199"/>
                <a:gd name="connsiteY65" fmla="*/ 121934 h 134945"/>
                <a:gd name="connsiteX66" fmla="*/ 155275 w 203199"/>
                <a:gd name="connsiteY66" fmla="*/ 121934 h 134945"/>
                <a:gd name="connsiteX67" fmla="*/ 189142 w 203199"/>
                <a:gd name="connsiteY67" fmla="*/ 108528 h 134945"/>
                <a:gd name="connsiteX68" fmla="*/ 173806 w 203199"/>
                <a:gd name="connsiteY68" fmla="*/ 108528 h 134945"/>
                <a:gd name="connsiteX69" fmla="*/ 155275 w 203199"/>
                <a:gd name="connsiteY69" fmla="*/ 95121 h 134945"/>
                <a:gd name="connsiteX70" fmla="*/ 148247 w 203199"/>
                <a:gd name="connsiteY70" fmla="*/ 96398 h 134945"/>
                <a:gd name="connsiteX71" fmla="*/ 148247 w 203199"/>
                <a:gd name="connsiteY71" fmla="*/ 53625 h 134945"/>
                <a:gd name="connsiteX72" fmla="*/ 182752 w 203199"/>
                <a:gd name="connsiteY72" fmla="*/ 53625 h 134945"/>
                <a:gd name="connsiteX73" fmla="*/ 189781 w 203199"/>
                <a:gd name="connsiteY73" fmla="*/ 60648 h 134945"/>
                <a:gd name="connsiteX74" fmla="*/ 189781 w 203199"/>
                <a:gd name="connsiteY74" fmla="*/ 108528 h 13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03199" h="134945">
                  <a:moveTo>
                    <a:pt x="182113" y="40857"/>
                  </a:moveTo>
                  <a:lnTo>
                    <a:pt x="147607" y="40857"/>
                  </a:lnTo>
                  <a:lnTo>
                    <a:pt x="147607" y="6384"/>
                  </a:lnTo>
                  <a:cubicBezTo>
                    <a:pt x="147607" y="2553"/>
                    <a:pt x="145052" y="0"/>
                    <a:pt x="141217" y="0"/>
                  </a:cubicBezTo>
                  <a:lnTo>
                    <a:pt x="6390" y="0"/>
                  </a:lnTo>
                  <a:cubicBezTo>
                    <a:pt x="2556" y="0"/>
                    <a:pt x="0" y="2553"/>
                    <a:pt x="0" y="6384"/>
                  </a:cubicBezTo>
                  <a:lnTo>
                    <a:pt x="0" y="114912"/>
                  </a:lnTo>
                  <a:cubicBezTo>
                    <a:pt x="0" y="118742"/>
                    <a:pt x="2556" y="121296"/>
                    <a:pt x="6390" y="121296"/>
                  </a:cubicBezTo>
                  <a:lnTo>
                    <a:pt x="21726" y="121296"/>
                  </a:lnTo>
                  <a:cubicBezTo>
                    <a:pt x="24921" y="131510"/>
                    <a:pt x="36423" y="137256"/>
                    <a:pt x="46646" y="134064"/>
                  </a:cubicBezTo>
                  <a:cubicBezTo>
                    <a:pt x="52398" y="132149"/>
                    <a:pt x="56871" y="127680"/>
                    <a:pt x="59426" y="121296"/>
                  </a:cubicBezTo>
                  <a:lnTo>
                    <a:pt x="137384" y="121296"/>
                  </a:lnTo>
                  <a:cubicBezTo>
                    <a:pt x="140579" y="131510"/>
                    <a:pt x="152080" y="137256"/>
                    <a:pt x="162305" y="134064"/>
                  </a:cubicBezTo>
                  <a:cubicBezTo>
                    <a:pt x="168055" y="132149"/>
                    <a:pt x="172528" y="127680"/>
                    <a:pt x="175084" y="121296"/>
                  </a:cubicBezTo>
                  <a:lnTo>
                    <a:pt x="196810" y="121296"/>
                  </a:lnTo>
                  <a:cubicBezTo>
                    <a:pt x="200644" y="121296"/>
                    <a:pt x="203200" y="118742"/>
                    <a:pt x="203200" y="114912"/>
                  </a:cubicBezTo>
                  <a:lnTo>
                    <a:pt x="203200" y="60648"/>
                  </a:lnTo>
                  <a:cubicBezTo>
                    <a:pt x="202561" y="49795"/>
                    <a:pt x="193615" y="40857"/>
                    <a:pt x="182113" y="40857"/>
                  </a:cubicBezTo>
                  <a:cubicBezTo>
                    <a:pt x="182752" y="40857"/>
                    <a:pt x="182752" y="40857"/>
                    <a:pt x="182113" y="40857"/>
                  </a:cubicBezTo>
                  <a:close/>
                  <a:moveTo>
                    <a:pt x="53676" y="40219"/>
                  </a:moveTo>
                  <a:lnTo>
                    <a:pt x="53676" y="54264"/>
                  </a:lnTo>
                  <a:lnTo>
                    <a:pt x="39618" y="54264"/>
                  </a:lnTo>
                  <a:lnTo>
                    <a:pt x="39618" y="40219"/>
                  </a:lnTo>
                  <a:lnTo>
                    <a:pt x="53676" y="40219"/>
                  </a:lnTo>
                  <a:close/>
                  <a:moveTo>
                    <a:pt x="81152" y="40219"/>
                  </a:moveTo>
                  <a:lnTo>
                    <a:pt x="81152" y="54264"/>
                  </a:lnTo>
                  <a:lnTo>
                    <a:pt x="67094" y="54264"/>
                  </a:lnTo>
                  <a:lnTo>
                    <a:pt x="67094" y="40219"/>
                  </a:lnTo>
                  <a:lnTo>
                    <a:pt x="81152" y="40219"/>
                  </a:lnTo>
                  <a:close/>
                  <a:moveTo>
                    <a:pt x="107990" y="40219"/>
                  </a:moveTo>
                  <a:lnTo>
                    <a:pt x="107990" y="54264"/>
                  </a:lnTo>
                  <a:lnTo>
                    <a:pt x="93932" y="54264"/>
                  </a:lnTo>
                  <a:lnTo>
                    <a:pt x="93932" y="40219"/>
                  </a:lnTo>
                  <a:lnTo>
                    <a:pt x="107990" y="40219"/>
                  </a:lnTo>
                  <a:close/>
                  <a:moveTo>
                    <a:pt x="26838" y="54264"/>
                  </a:moveTo>
                  <a:lnTo>
                    <a:pt x="12780" y="54264"/>
                  </a:lnTo>
                  <a:lnTo>
                    <a:pt x="12780" y="40219"/>
                  </a:lnTo>
                  <a:lnTo>
                    <a:pt x="26838" y="40219"/>
                  </a:lnTo>
                  <a:lnTo>
                    <a:pt x="26838" y="54264"/>
                  </a:lnTo>
                  <a:close/>
                  <a:moveTo>
                    <a:pt x="12780" y="67032"/>
                  </a:moveTo>
                  <a:lnTo>
                    <a:pt x="115019" y="67032"/>
                  </a:lnTo>
                  <a:cubicBezTo>
                    <a:pt x="118853" y="67032"/>
                    <a:pt x="121409" y="64478"/>
                    <a:pt x="121409" y="60648"/>
                  </a:cubicBezTo>
                  <a:lnTo>
                    <a:pt x="121409" y="33835"/>
                  </a:lnTo>
                  <a:cubicBezTo>
                    <a:pt x="121409" y="30005"/>
                    <a:pt x="118853" y="27451"/>
                    <a:pt x="115019" y="27451"/>
                  </a:cubicBezTo>
                  <a:lnTo>
                    <a:pt x="12780" y="27451"/>
                  </a:lnTo>
                  <a:lnTo>
                    <a:pt x="12780" y="13406"/>
                  </a:lnTo>
                  <a:lnTo>
                    <a:pt x="135467" y="13406"/>
                  </a:lnTo>
                  <a:lnTo>
                    <a:pt x="135467" y="109166"/>
                  </a:lnTo>
                  <a:lnTo>
                    <a:pt x="58788" y="109166"/>
                  </a:lnTo>
                  <a:cubicBezTo>
                    <a:pt x="55593" y="98952"/>
                    <a:pt x="44091" y="93206"/>
                    <a:pt x="33867" y="96398"/>
                  </a:cubicBezTo>
                  <a:cubicBezTo>
                    <a:pt x="28116" y="98313"/>
                    <a:pt x="23004" y="102782"/>
                    <a:pt x="21087" y="109166"/>
                  </a:cubicBezTo>
                  <a:lnTo>
                    <a:pt x="12780" y="109166"/>
                  </a:lnTo>
                  <a:lnTo>
                    <a:pt x="12780" y="67032"/>
                  </a:lnTo>
                  <a:close/>
                  <a:moveTo>
                    <a:pt x="40257" y="121934"/>
                  </a:moveTo>
                  <a:cubicBezTo>
                    <a:pt x="36423" y="121934"/>
                    <a:pt x="33228" y="118742"/>
                    <a:pt x="33228" y="114912"/>
                  </a:cubicBezTo>
                  <a:cubicBezTo>
                    <a:pt x="33228" y="111081"/>
                    <a:pt x="36423" y="107889"/>
                    <a:pt x="40257" y="107889"/>
                  </a:cubicBezTo>
                  <a:cubicBezTo>
                    <a:pt x="44091" y="107889"/>
                    <a:pt x="47286" y="111081"/>
                    <a:pt x="47286" y="114912"/>
                  </a:cubicBezTo>
                  <a:cubicBezTo>
                    <a:pt x="47286" y="114912"/>
                    <a:pt x="47286" y="114912"/>
                    <a:pt x="47286" y="114912"/>
                  </a:cubicBezTo>
                  <a:cubicBezTo>
                    <a:pt x="47286" y="118742"/>
                    <a:pt x="44091" y="121934"/>
                    <a:pt x="40257" y="121934"/>
                  </a:cubicBezTo>
                  <a:lnTo>
                    <a:pt x="40257" y="121934"/>
                  </a:lnTo>
                  <a:close/>
                  <a:moveTo>
                    <a:pt x="155275" y="121934"/>
                  </a:moveTo>
                  <a:cubicBezTo>
                    <a:pt x="151442" y="121934"/>
                    <a:pt x="148247" y="118742"/>
                    <a:pt x="148247" y="114912"/>
                  </a:cubicBezTo>
                  <a:cubicBezTo>
                    <a:pt x="148247" y="111081"/>
                    <a:pt x="151442" y="107889"/>
                    <a:pt x="155275" y="107889"/>
                  </a:cubicBezTo>
                  <a:cubicBezTo>
                    <a:pt x="159110" y="107889"/>
                    <a:pt x="162305" y="111081"/>
                    <a:pt x="162305" y="114912"/>
                  </a:cubicBezTo>
                  <a:cubicBezTo>
                    <a:pt x="162305" y="114912"/>
                    <a:pt x="162305" y="114912"/>
                    <a:pt x="162305" y="114912"/>
                  </a:cubicBezTo>
                  <a:cubicBezTo>
                    <a:pt x="162305" y="118742"/>
                    <a:pt x="159110" y="121934"/>
                    <a:pt x="155275" y="121934"/>
                  </a:cubicBezTo>
                  <a:lnTo>
                    <a:pt x="155275" y="121934"/>
                  </a:lnTo>
                  <a:close/>
                  <a:moveTo>
                    <a:pt x="189142" y="108528"/>
                  </a:moveTo>
                  <a:lnTo>
                    <a:pt x="173806" y="108528"/>
                  </a:lnTo>
                  <a:cubicBezTo>
                    <a:pt x="171250" y="100229"/>
                    <a:pt x="163582" y="95121"/>
                    <a:pt x="155275" y="95121"/>
                  </a:cubicBezTo>
                  <a:cubicBezTo>
                    <a:pt x="152720" y="95121"/>
                    <a:pt x="150164" y="95760"/>
                    <a:pt x="148247" y="96398"/>
                  </a:cubicBezTo>
                  <a:lnTo>
                    <a:pt x="148247" y="53625"/>
                  </a:lnTo>
                  <a:lnTo>
                    <a:pt x="182752" y="53625"/>
                  </a:lnTo>
                  <a:cubicBezTo>
                    <a:pt x="186586" y="53625"/>
                    <a:pt x="189781" y="56817"/>
                    <a:pt x="189781" y="60648"/>
                  </a:cubicBezTo>
                  <a:lnTo>
                    <a:pt x="189781" y="108528"/>
                  </a:lnTo>
                  <a:close/>
                </a:path>
              </a:pathLst>
            </a:custGeom>
            <a:solidFill>
              <a:schemeClr val="bg1"/>
            </a:solid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216" name="TextBox 215">
              <a:extLst>
                <a:ext uri="{FF2B5EF4-FFF2-40B4-BE49-F238E27FC236}">
                  <a16:creationId xmlns:a16="http://schemas.microsoft.com/office/drawing/2014/main" id="{8C46475E-BF17-4965-A0D1-D8E45DA14FDE}"/>
                </a:ext>
              </a:extLst>
            </p:cNvPr>
            <p:cNvSpPr txBox="1"/>
            <p:nvPr/>
          </p:nvSpPr>
          <p:spPr>
            <a:xfrm>
              <a:off x="3983755" y="3531975"/>
              <a:ext cx="1184650" cy="593954"/>
            </a:xfrm>
            <a:prstGeom prst="rect">
              <a:avLst/>
            </a:prstGeom>
            <a:noFill/>
          </p:spPr>
          <p:txBody>
            <a:bodyPr wrap="square" lIns="0" tIns="0" rIns="0" bIns="71998" rtlCol="0" anchor="ctr" anchorCtr="0">
              <a:noAutofit/>
            </a:bodyPr>
            <a:lstStyle/>
            <a:p>
              <a:pPr defTabSz="914406">
                <a:defRPr/>
              </a:pPr>
              <a:r>
                <a:rPr lang="en-GB" sz="1200" kern="0" dirty="0">
                  <a:solidFill>
                    <a:prstClr val="white"/>
                  </a:solidFill>
                  <a:latin typeface="Open Sans" panose="020B0606030504020204" pitchFamily="34" charset="0"/>
                  <a:ea typeface="Open Sans" panose="020B0606030504020204" pitchFamily="34" charset="0"/>
                  <a:cs typeface="Open Sans" panose="020B0606030504020204" pitchFamily="34" charset="0"/>
                </a:rPr>
                <a:t>Public transport promotion</a:t>
              </a:r>
            </a:p>
          </p:txBody>
        </p:sp>
      </p:grpSp>
      <p:grpSp>
        <p:nvGrpSpPr>
          <p:cNvPr id="6" name="Group 5">
            <a:extLst>
              <a:ext uri="{FF2B5EF4-FFF2-40B4-BE49-F238E27FC236}">
                <a16:creationId xmlns:a16="http://schemas.microsoft.com/office/drawing/2014/main" id="{9D279CE1-2E9A-4098-A2B7-CFF23A90548F}"/>
              </a:ext>
            </a:extLst>
          </p:cNvPr>
          <p:cNvGrpSpPr/>
          <p:nvPr/>
        </p:nvGrpSpPr>
        <p:grpSpPr>
          <a:xfrm>
            <a:off x="5900050" y="3537616"/>
            <a:ext cx="1584595" cy="1507564"/>
            <a:chOff x="5323729" y="2851725"/>
            <a:chExt cx="1437516" cy="1367635"/>
          </a:xfrm>
        </p:grpSpPr>
        <p:sp>
          <p:nvSpPr>
            <p:cNvPr id="226" name="TextBox 225">
              <a:extLst>
                <a:ext uri="{FF2B5EF4-FFF2-40B4-BE49-F238E27FC236}">
                  <a16:creationId xmlns:a16="http://schemas.microsoft.com/office/drawing/2014/main" id="{091ACDC7-F498-47CA-B40D-382B2AF67301}"/>
                </a:ext>
              </a:extLst>
            </p:cNvPr>
            <p:cNvSpPr txBox="1"/>
            <p:nvPr/>
          </p:nvSpPr>
          <p:spPr>
            <a:xfrm>
              <a:off x="5323729" y="2851725"/>
              <a:ext cx="1437516" cy="1367635"/>
            </a:xfrm>
            <a:prstGeom prst="rect">
              <a:avLst/>
            </a:prstGeom>
            <a:solidFill>
              <a:srgbClr val="00AED0"/>
            </a:solidFill>
            <a:effectLst>
              <a:outerShdw blurRad="50800" dist="38100" dir="2700000" algn="tl" rotWithShape="0">
                <a:schemeClr val="tx1">
                  <a:lumMod val="50000"/>
                  <a:lumOff val="50000"/>
                  <a:alpha val="40000"/>
                </a:schemeClr>
              </a:outerShdw>
            </a:effectLst>
          </p:spPr>
          <p:txBody>
            <a:bodyPr wrap="square" lIns="71998" rIns="71998" bIns="251994" rtlCol="0" anchor="b" anchorCtr="1">
              <a:noAutofit/>
            </a:bodyPr>
            <a:lstStyle/>
            <a:p>
              <a:pPr algn="ctr" defTabSz="914406">
                <a:defRPr/>
              </a:pPr>
              <a:endParaRPr lang="en-GB" sz="1200" b="1" kern="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7" name="TextBox 226">
              <a:extLst>
                <a:ext uri="{FF2B5EF4-FFF2-40B4-BE49-F238E27FC236}">
                  <a16:creationId xmlns:a16="http://schemas.microsoft.com/office/drawing/2014/main" id="{5BAC5E2E-3A01-4457-8388-D1A249208BF9}"/>
                </a:ext>
              </a:extLst>
            </p:cNvPr>
            <p:cNvSpPr txBox="1"/>
            <p:nvPr/>
          </p:nvSpPr>
          <p:spPr>
            <a:xfrm>
              <a:off x="5491609" y="3531975"/>
              <a:ext cx="1184650" cy="593954"/>
            </a:xfrm>
            <a:prstGeom prst="rect">
              <a:avLst/>
            </a:prstGeom>
            <a:noFill/>
          </p:spPr>
          <p:txBody>
            <a:bodyPr wrap="square" lIns="0" tIns="0" rIns="0" bIns="71998" rtlCol="0" anchor="ctr" anchorCtr="0">
              <a:noAutofit/>
            </a:bodyPr>
            <a:lstStyle/>
            <a:p>
              <a:pPr defTabSz="914406">
                <a:defRPr/>
              </a:pPr>
              <a:r>
                <a:rPr lang="en-GB" sz="1200" kern="0" dirty="0">
                  <a:solidFill>
                    <a:prstClr val="white"/>
                  </a:solidFill>
                  <a:latin typeface="Open Sans" panose="020B0606030504020204" pitchFamily="34" charset="0"/>
                  <a:ea typeface="Open Sans" panose="020B0606030504020204" pitchFamily="34" charset="0"/>
                  <a:cs typeface="Open Sans" panose="020B0606030504020204" pitchFamily="34" charset="0"/>
                </a:rPr>
                <a:t>Multimodal integration and innovation</a:t>
              </a:r>
            </a:p>
          </p:txBody>
        </p:sp>
        <p:grpSp>
          <p:nvGrpSpPr>
            <p:cNvPr id="86" name="Graphic 4">
              <a:extLst>
                <a:ext uri="{FF2B5EF4-FFF2-40B4-BE49-F238E27FC236}">
                  <a16:creationId xmlns:a16="http://schemas.microsoft.com/office/drawing/2014/main" id="{B952ABE2-5F3F-4D8C-A955-D5DBFB3F7B34}"/>
                </a:ext>
              </a:extLst>
            </p:cNvPr>
            <p:cNvGrpSpPr>
              <a:grpSpLocks noChangeAspect="1"/>
            </p:cNvGrpSpPr>
            <p:nvPr/>
          </p:nvGrpSpPr>
          <p:grpSpPr>
            <a:xfrm>
              <a:off x="5497678" y="3039216"/>
              <a:ext cx="280543" cy="277376"/>
              <a:chOff x="548895" y="2936794"/>
              <a:chExt cx="200354" cy="199179"/>
            </a:xfrm>
            <a:solidFill>
              <a:schemeClr val="bg1"/>
            </a:solidFill>
          </p:grpSpPr>
          <p:sp>
            <p:nvSpPr>
              <p:cNvPr id="183" name="Graphic 4">
                <a:extLst>
                  <a:ext uri="{FF2B5EF4-FFF2-40B4-BE49-F238E27FC236}">
                    <a16:creationId xmlns:a16="http://schemas.microsoft.com/office/drawing/2014/main" id="{34023DF0-7ACD-418D-A998-75F3AB79510E}"/>
                  </a:ext>
                </a:extLst>
              </p:cNvPr>
              <p:cNvSpPr/>
              <p:nvPr/>
            </p:nvSpPr>
            <p:spPr>
              <a:xfrm>
                <a:off x="668387" y="2937084"/>
                <a:ext cx="80862" cy="80148"/>
              </a:xfrm>
              <a:custGeom>
                <a:avLst/>
                <a:gdLst>
                  <a:gd name="connsiteX0" fmla="*/ 69011 w 80862"/>
                  <a:gd name="connsiteY0" fmla="*/ 1626 h 80148"/>
                  <a:gd name="connsiteX1" fmla="*/ 12780 w 80862"/>
                  <a:gd name="connsiteY1" fmla="*/ 57805 h 80148"/>
                  <a:gd name="connsiteX2" fmla="*/ 12780 w 80862"/>
                  <a:gd name="connsiteY2" fmla="*/ 25246 h 80148"/>
                  <a:gd name="connsiteX3" fmla="*/ 6390 w 80862"/>
                  <a:gd name="connsiteY3" fmla="*/ 18862 h 80148"/>
                  <a:gd name="connsiteX4" fmla="*/ 0 w 80862"/>
                  <a:gd name="connsiteY4" fmla="*/ 25246 h 80148"/>
                  <a:gd name="connsiteX5" fmla="*/ 0 w 80862"/>
                  <a:gd name="connsiteY5" fmla="*/ 73126 h 80148"/>
                  <a:gd name="connsiteX6" fmla="*/ 639 w 80862"/>
                  <a:gd name="connsiteY6" fmla="*/ 75680 h 80148"/>
                  <a:gd name="connsiteX7" fmla="*/ 639 w 80862"/>
                  <a:gd name="connsiteY7" fmla="*/ 76318 h 80148"/>
                  <a:gd name="connsiteX8" fmla="*/ 1278 w 80862"/>
                  <a:gd name="connsiteY8" fmla="*/ 77595 h 80148"/>
                  <a:gd name="connsiteX9" fmla="*/ 1917 w 80862"/>
                  <a:gd name="connsiteY9" fmla="*/ 78234 h 80148"/>
                  <a:gd name="connsiteX10" fmla="*/ 3834 w 80862"/>
                  <a:gd name="connsiteY10" fmla="*/ 79510 h 80148"/>
                  <a:gd name="connsiteX11" fmla="*/ 3834 w 80862"/>
                  <a:gd name="connsiteY11" fmla="*/ 79510 h 80148"/>
                  <a:gd name="connsiteX12" fmla="*/ 3834 w 80862"/>
                  <a:gd name="connsiteY12" fmla="*/ 79510 h 80148"/>
                  <a:gd name="connsiteX13" fmla="*/ 6390 w 80862"/>
                  <a:gd name="connsiteY13" fmla="*/ 80149 h 80148"/>
                  <a:gd name="connsiteX14" fmla="*/ 54314 w 80862"/>
                  <a:gd name="connsiteY14" fmla="*/ 80149 h 80148"/>
                  <a:gd name="connsiteX15" fmla="*/ 60704 w 80862"/>
                  <a:gd name="connsiteY15" fmla="*/ 73765 h 80148"/>
                  <a:gd name="connsiteX16" fmla="*/ 54314 w 80862"/>
                  <a:gd name="connsiteY16" fmla="*/ 67381 h 80148"/>
                  <a:gd name="connsiteX17" fmla="*/ 22365 w 80862"/>
                  <a:gd name="connsiteY17" fmla="*/ 67381 h 80148"/>
                  <a:gd name="connsiteX18" fmla="*/ 78596 w 80862"/>
                  <a:gd name="connsiteY18" fmla="*/ 11202 h 80148"/>
                  <a:gd name="connsiteX19" fmla="*/ 79235 w 80862"/>
                  <a:gd name="connsiteY19" fmla="*/ 2264 h 80148"/>
                  <a:gd name="connsiteX20" fmla="*/ 70289 w 80862"/>
                  <a:gd name="connsiteY20" fmla="*/ 1626 h 80148"/>
                  <a:gd name="connsiteX21" fmla="*/ 69011 w 80862"/>
                  <a:gd name="connsiteY21" fmla="*/ 1626 h 80148"/>
                  <a:gd name="connsiteX22" fmla="*/ 69011 w 80862"/>
                  <a:gd name="connsiteY22" fmla="*/ 1626 h 8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0862" h="80148">
                    <a:moveTo>
                      <a:pt x="69011" y="1626"/>
                    </a:moveTo>
                    <a:lnTo>
                      <a:pt x="12780" y="57805"/>
                    </a:lnTo>
                    <a:lnTo>
                      <a:pt x="12780" y="25246"/>
                    </a:lnTo>
                    <a:cubicBezTo>
                      <a:pt x="12780" y="21416"/>
                      <a:pt x="10224" y="18862"/>
                      <a:pt x="6390" y="18862"/>
                    </a:cubicBezTo>
                    <a:cubicBezTo>
                      <a:pt x="2556" y="18862"/>
                      <a:pt x="0" y="21416"/>
                      <a:pt x="0" y="25246"/>
                    </a:cubicBezTo>
                    <a:lnTo>
                      <a:pt x="0" y="73126"/>
                    </a:lnTo>
                    <a:cubicBezTo>
                      <a:pt x="0" y="73765"/>
                      <a:pt x="0" y="74403"/>
                      <a:pt x="639" y="75680"/>
                    </a:cubicBezTo>
                    <a:cubicBezTo>
                      <a:pt x="639" y="75680"/>
                      <a:pt x="639" y="76318"/>
                      <a:pt x="639" y="76318"/>
                    </a:cubicBezTo>
                    <a:lnTo>
                      <a:pt x="1278" y="77595"/>
                    </a:lnTo>
                    <a:lnTo>
                      <a:pt x="1917" y="78234"/>
                    </a:lnTo>
                    <a:cubicBezTo>
                      <a:pt x="2556" y="78872"/>
                      <a:pt x="3195" y="78872"/>
                      <a:pt x="3834" y="79510"/>
                    </a:cubicBezTo>
                    <a:lnTo>
                      <a:pt x="3834" y="79510"/>
                    </a:lnTo>
                    <a:lnTo>
                      <a:pt x="3834" y="79510"/>
                    </a:lnTo>
                    <a:cubicBezTo>
                      <a:pt x="4473" y="79510"/>
                      <a:pt x="5112" y="80149"/>
                      <a:pt x="6390" y="80149"/>
                    </a:cubicBezTo>
                    <a:lnTo>
                      <a:pt x="54314" y="80149"/>
                    </a:lnTo>
                    <a:cubicBezTo>
                      <a:pt x="58148" y="80149"/>
                      <a:pt x="60704" y="77595"/>
                      <a:pt x="60704" y="73765"/>
                    </a:cubicBezTo>
                    <a:cubicBezTo>
                      <a:pt x="60704" y="69934"/>
                      <a:pt x="58148" y="67381"/>
                      <a:pt x="54314" y="67381"/>
                    </a:cubicBezTo>
                    <a:lnTo>
                      <a:pt x="22365" y="67381"/>
                    </a:lnTo>
                    <a:lnTo>
                      <a:pt x="78596" y="11202"/>
                    </a:lnTo>
                    <a:cubicBezTo>
                      <a:pt x="81152" y="8648"/>
                      <a:pt x="81791" y="4818"/>
                      <a:pt x="79235" y="2264"/>
                    </a:cubicBezTo>
                    <a:cubicBezTo>
                      <a:pt x="76679" y="-290"/>
                      <a:pt x="72845" y="-928"/>
                      <a:pt x="70289" y="1626"/>
                    </a:cubicBezTo>
                    <a:cubicBezTo>
                      <a:pt x="69650" y="987"/>
                      <a:pt x="69650" y="987"/>
                      <a:pt x="69011" y="1626"/>
                    </a:cubicBezTo>
                    <a:lnTo>
                      <a:pt x="69011" y="1626"/>
                    </a:ln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84" name="Graphic 4">
                <a:extLst>
                  <a:ext uri="{FF2B5EF4-FFF2-40B4-BE49-F238E27FC236}">
                    <a16:creationId xmlns:a16="http://schemas.microsoft.com/office/drawing/2014/main" id="{B01A8B1C-AC3E-4FFF-AAAD-D5A04916F7C5}"/>
                  </a:ext>
                </a:extLst>
              </p:cNvPr>
              <p:cNvSpPr/>
              <p:nvPr/>
            </p:nvSpPr>
            <p:spPr>
              <a:xfrm>
                <a:off x="548895" y="3056174"/>
                <a:ext cx="79874" cy="79799"/>
              </a:xfrm>
              <a:custGeom>
                <a:avLst/>
                <a:gdLst>
                  <a:gd name="connsiteX0" fmla="*/ 79235 w 79874"/>
                  <a:gd name="connsiteY0" fmla="*/ 3830 h 79799"/>
                  <a:gd name="connsiteX1" fmla="*/ 79235 w 79874"/>
                  <a:gd name="connsiteY1" fmla="*/ 3830 h 79799"/>
                  <a:gd name="connsiteX2" fmla="*/ 79235 w 79874"/>
                  <a:gd name="connsiteY2" fmla="*/ 3830 h 79799"/>
                  <a:gd name="connsiteX3" fmla="*/ 77957 w 79874"/>
                  <a:gd name="connsiteY3" fmla="*/ 1915 h 79799"/>
                  <a:gd name="connsiteX4" fmla="*/ 77318 w 79874"/>
                  <a:gd name="connsiteY4" fmla="*/ 1277 h 79799"/>
                  <a:gd name="connsiteX5" fmla="*/ 76040 w 79874"/>
                  <a:gd name="connsiteY5" fmla="*/ 638 h 79799"/>
                  <a:gd name="connsiteX6" fmla="*/ 75401 w 79874"/>
                  <a:gd name="connsiteY6" fmla="*/ 638 h 79799"/>
                  <a:gd name="connsiteX7" fmla="*/ 73484 w 79874"/>
                  <a:gd name="connsiteY7" fmla="*/ 0 h 79799"/>
                  <a:gd name="connsiteX8" fmla="*/ 25560 w 79874"/>
                  <a:gd name="connsiteY8" fmla="*/ 0 h 79799"/>
                  <a:gd name="connsiteX9" fmla="*/ 19170 w 79874"/>
                  <a:gd name="connsiteY9" fmla="*/ 6384 h 79799"/>
                  <a:gd name="connsiteX10" fmla="*/ 25560 w 79874"/>
                  <a:gd name="connsiteY10" fmla="*/ 12768 h 79799"/>
                  <a:gd name="connsiteX11" fmla="*/ 58148 w 79874"/>
                  <a:gd name="connsiteY11" fmla="*/ 12768 h 79799"/>
                  <a:gd name="connsiteX12" fmla="*/ 1917 w 79874"/>
                  <a:gd name="connsiteY12" fmla="*/ 68947 h 79799"/>
                  <a:gd name="connsiteX13" fmla="*/ 1917 w 79874"/>
                  <a:gd name="connsiteY13" fmla="*/ 77884 h 79799"/>
                  <a:gd name="connsiteX14" fmla="*/ 1917 w 79874"/>
                  <a:gd name="connsiteY14" fmla="*/ 77884 h 79799"/>
                  <a:gd name="connsiteX15" fmla="*/ 6390 w 79874"/>
                  <a:gd name="connsiteY15" fmla="*/ 79800 h 79799"/>
                  <a:gd name="connsiteX16" fmla="*/ 10863 w 79874"/>
                  <a:gd name="connsiteY16" fmla="*/ 77884 h 79799"/>
                  <a:gd name="connsiteX17" fmla="*/ 67094 w 79874"/>
                  <a:gd name="connsiteY17" fmla="*/ 21706 h 79799"/>
                  <a:gd name="connsiteX18" fmla="*/ 67094 w 79874"/>
                  <a:gd name="connsiteY18" fmla="*/ 54264 h 79799"/>
                  <a:gd name="connsiteX19" fmla="*/ 73484 w 79874"/>
                  <a:gd name="connsiteY19" fmla="*/ 60648 h 79799"/>
                  <a:gd name="connsiteX20" fmla="*/ 79874 w 79874"/>
                  <a:gd name="connsiteY20" fmla="*/ 54264 h 79799"/>
                  <a:gd name="connsiteX21" fmla="*/ 79874 w 79874"/>
                  <a:gd name="connsiteY21" fmla="*/ 5746 h 79799"/>
                  <a:gd name="connsiteX22" fmla="*/ 79235 w 79874"/>
                  <a:gd name="connsiteY22" fmla="*/ 3830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874" h="79799">
                    <a:moveTo>
                      <a:pt x="79235" y="3830"/>
                    </a:moveTo>
                    <a:lnTo>
                      <a:pt x="79235" y="3830"/>
                    </a:lnTo>
                    <a:lnTo>
                      <a:pt x="79235" y="3830"/>
                    </a:lnTo>
                    <a:cubicBezTo>
                      <a:pt x="79235" y="3192"/>
                      <a:pt x="78596" y="2554"/>
                      <a:pt x="77957" y="1915"/>
                    </a:cubicBezTo>
                    <a:lnTo>
                      <a:pt x="77318" y="1277"/>
                    </a:lnTo>
                    <a:cubicBezTo>
                      <a:pt x="76679" y="638"/>
                      <a:pt x="76679" y="638"/>
                      <a:pt x="76040" y="638"/>
                    </a:cubicBezTo>
                    <a:lnTo>
                      <a:pt x="75401" y="638"/>
                    </a:lnTo>
                    <a:cubicBezTo>
                      <a:pt x="74762" y="638"/>
                      <a:pt x="74123" y="0"/>
                      <a:pt x="73484" y="0"/>
                    </a:cubicBezTo>
                    <a:lnTo>
                      <a:pt x="25560" y="0"/>
                    </a:lnTo>
                    <a:cubicBezTo>
                      <a:pt x="21726" y="0"/>
                      <a:pt x="19170" y="2554"/>
                      <a:pt x="19170" y="6384"/>
                    </a:cubicBezTo>
                    <a:cubicBezTo>
                      <a:pt x="19170" y="10214"/>
                      <a:pt x="21726" y="12768"/>
                      <a:pt x="25560" y="12768"/>
                    </a:cubicBezTo>
                    <a:lnTo>
                      <a:pt x="58148" y="12768"/>
                    </a:lnTo>
                    <a:lnTo>
                      <a:pt x="1917" y="68947"/>
                    </a:lnTo>
                    <a:cubicBezTo>
                      <a:pt x="-639" y="71500"/>
                      <a:pt x="-639" y="75331"/>
                      <a:pt x="1917" y="77884"/>
                    </a:cubicBezTo>
                    <a:cubicBezTo>
                      <a:pt x="1917" y="77884"/>
                      <a:pt x="1917" y="77884"/>
                      <a:pt x="1917" y="77884"/>
                    </a:cubicBezTo>
                    <a:cubicBezTo>
                      <a:pt x="3195" y="79161"/>
                      <a:pt x="4473" y="79800"/>
                      <a:pt x="6390" y="79800"/>
                    </a:cubicBezTo>
                    <a:cubicBezTo>
                      <a:pt x="8307" y="79800"/>
                      <a:pt x="9585" y="79161"/>
                      <a:pt x="10863" y="77884"/>
                    </a:cubicBezTo>
                    <a:lnTo>
                      <a:pt x="67094" y="21706"/>
                    </a:lnTo>
                    <a:lnTo>
                      <a:pt x="67094" y="54264"/>
                    </a:lnTo>
                    <a:cubicBezTo>
                      <a:pt x="67094" y="58094"/>
                      <a:pt x="69650" y="60648"/>
                      <a:pt x="73484" y="60648"/>
                    </a:cubicBezTo>
                    <a:cubicBezTo>
                      <a:pt x="77318" y="60648"/>
                      <a:pt x="79874" y="58094"/>
                      <a:pt x="79874" y="54264"/>
                    </a:cubicBezTo>
                    <a:lnTo>
                      <a:pt x="79874" y="5746"/>
                    </a:lnTo>
                    <a:cubicBezTo>
                      <a:pt x="79874" y="5746"/>
                      <a:pt x="79874" y="4469"/>
                      <a:pt x="79235" y="3830"/>
                    </a:cubicBez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85" name="Graphic 4">
                <a:extLst>
                  <a:ext uri="{FF2B5EF4-FFF2-40B4-BE49-F238E27FC236}">
                    <a16:creationId xmlns:a16="http://schemas.microsoft.com/office/drawing/2014/main" id="{D711102C-C7A1-411E-9EA1-3B693B266E94}"/>
                  </a:ext>
                </a:extLst>
              </p:cNvPr>
              <p:cNvSpPr/>
              <p:nvPr/>
            </p:nvSpPr>
            <p:spPr>
              <a:xfrm>
                <a:off x="668387" y="3056174"/>
                <a:ext cx="79874" cy="79799"/>
              </a:xfrm>
              <a:custGeom>
                <a:avLst/>
                <a:gdLst>
                  <a:gd name="connsiteX0" fmla="*/ 21726 w 79874"/>
                  <a:gd name="connsiteY0" fmla="*/ 12768 h 79799"/>
                  <a:gd name="connsiteX1" fmla="*/ 54314 w 79874"/>
                  <a:gd name="connsiteY1" fmla="*/ 12768 h 79799"/>
                  <a:gd name="connsiteX2" fmla="*/ 60704 w 79874"/>
                  <a:gd name="connsiteY2" fmla="*/ 6384 h 79799"/>
                  <a:gd name="connsiteX3" fmla="*/ 54314 w 79874"/>
                  <a:gd name="connsiteY3" fmla="*/ 0 h 79799"/>
                  <a:gd name="connsiteX4" fmla="*/ 6390 w 79874"/>
                  <a:gd name="connsiteY4" fmla="*/ 0 h 79799"/>
                  <a:gd name="connsiteX5" fmla="*/ 4473 w 79874"/>
                  <a:gd name="connsiteY5" fmla="*/ 638 h 79799"/>
                  <a:gd name="connsiteX6" fmla="*/ 3834 w 79874"/>
                  <a:gd name="connsiteY6" fmla="*/ 638 h 79799"/>
                  <a:gd name="connsiteX7" fmla="*/ 2556 w 79874"/>
                  <a:gd name="connsiteY7" fmla="*/ 1277 h 79799"/>
                  <a:gd name="connsiteX8" fmla="*/ 1917 w 79874"/>
                  <a:gd name="connsiteY8" fmla="*/ 1915 h 79799"/>
                  <a:gd name="connsiteX9" fmla="*/ 639 w 79874"/>
                  <a:gd name="connsiteY9" fmla="*/ 3830 h 79799"/>
                  <a:gd name="connsiteX10" fmla="*/ 639 w 79874"/>
                  <a:gd name="connsiteY10" fmla="*/ 3830 h 79799"/>
                  <a:gd name="connsiteX11" fmla="*/ 639 w 79874"/>
                  <a:gd name="connsiteY11" fmla="*/ 3830 h 79799"/>
                  <a:gd name="connsiteX12" fmla="*/ 0 w 79874"/>
                  <a:gd name="connsiteY12" fmla="*/ 6384 h 79799"/>
                  <a:gd name="connsiteX13" fmla="*/ 0 w 79874"/>
                  <a:gd name="connsiteY13" fmla="*/ 6384 h 79799"/>
                  <a:gd name="connsiteX14" fmla="*/ 0 w 79874"/>
                  <a:gd name="connsiteY14" fmla="*/ 54264 h 79799"/>
                  <a:gd name="connsiteX15" fmla="*/ 6390 w 79874"/>
                  <a:gd name="connsiteY15" fmla="*/ 60648 h 79799"/>
                  <a:gd name="connsiteX16" fmla="*/ 12780 w 79874"/>
                  <a:gd name="connsiteY16" fmla="*/ 54264 h 79799"/>
                  <a:gd name="connsiteX17" fmla="*/ 12780 w 79874"/>
                  <a:gd name="connsiteY17" fmla="*/ 21706 h 79799"/>
                  <a:gd name="connsiteX18" fmla="*/ 69011 w 79874"/>
                  <a:gd name="connsiteY18" fmla="*/ 77884 h 79799"/>
                  <a:gd name="connsiteX19" fmla="*/ 77957 w 79874"/>
                  <a:gd name="connsiteY19" fmla="*/ 77884 h 79799"/>
                  <a:gd name="connsiteX20" fmla="*/ 77957 w 79874"/>
                  <a:gd name="connsiteY20" fmla="*/ 68947 h 79799"/>
                  <a:gd name="connsiteX21" fmla="*/ 21726 w 79874"/>
                  <a:gd name="connsiteY21" fmla="*/ 12768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21726" y="12768"/>
                    </a:moveTo>
                    <a:lnTo>
                      <a:pt x="54314" y="12768"/>
                    </a:lnTo>
                    <a:cubicBezTo>
                      <a:pt x="58148" y="12768"/>
                      <a:pt x="60704" y="10214"/>
                      <a:pt x="60704" y="6384"/>
                    </a:cubicBezTo>
                    <a:cubicBezTo>
                      <a:pt x="60704" y="2554"/>
                      <a:pt x="58148" y="0"/>
                      <a:pt x="54314" y="0"/>
                    </a:cubicBezTo>
                    <a:lnTo>
                      <a:pt x="6390" y="0"/>
                    </a:lnTo>
                    <a:cubicBezTo>
                      <a:pt x="5751" y="0"/>
                      <a:pt x="5112" y="0"/>
                      <a:pt x="4473" y="638"/>
                    </a:cubicBezTo>
                    <a:lnTo>
                      <a:pt x="3834" y="638"/>
                    </a:lnTo>
                    <a:cubicBezTo>
                      <a:pt x="3195" y="638"/>
                      <a:pt x="3195" y="1277"/>
                      <a:pt x="2556" y="1277"/>
                    </a:cubicBezTo>
                    <a:cubicBezTo>
                      <a:pt x="2556" y="1277"/>
                      <a:pt x="1917" y="1277"/>
                      <a:pt x="1917" y="1915"/>
                    </a:cubicBezTo>
                    <a:cubicBezTo>
                      <a:pt x="1278" y="2554"/>
                      <a:pt x="1278" y="3192"/>
                      <a:pt x="639" y="3830"/>
                    </a:cubicBezTo>
                    <a:lnTo>
                      <a:pt x="639" y="3830"/>
                    </a:lnTo>
                    <a:lnTo>
                      <a:pt x="639" y="3830"/>
                    </a:lnTo>
                    <a:cubicBezTo>
                      <a:pt x="639" y="4469"/>
                      <a:pt x="0" y="5107"/>
                      <a:pt x="0" y="6384"/>
                    </a:cubicBezTo>
                    <a:lnTo>
                      <a:pt x="0" y="6384"/>
                    </a:lnTo>
                    <a:lnTo>
                      <a:pt x="0" y="54264"/>
                    </a:lnTo>
                    <a:cubicBezTo>
                      <a:pt x="0" y="58094"/>
                      <a:pt x="2556" y="60648"/>
                      <a:pt x="6390" y="60648"/>
                    </a:cubicBezTo>
                    <a:cubicBezTo>
                      <a:pt x="10224" y="60648"/>
                      <a:pt x="12780" y="58094"/>
                      <a:pt x="12780" y="54264"/>
                    </a:cubicBezTo>
                    <a:lnTo>
                      <a:pt x="12780" y="21706"/>
                    </a:lnTo>
                    <a:lnTo>
                      <a:pt x="69011" y="77884"/>
                    </a:lnTo>
                    <a:cubicBezTo>
                      <a:pt x="71567" y="80438"/>
                      <a:pt x="75401" y="80438"/>
                      <a:pt x="77957" y="77884"/>
                    </a:cubicBezTo>
                    <a:cubicBezTo>
                      <a:pt x="80513" y="75331"/>
                      <a:pt x="80513" y="71500"/>
                      <a:pt x="77957" y="68947"/>
                    </a:cubicBezTo>
                    <a:lnTo>
                      <a:pt x="21726" y="12768"/>
                    </a:ln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86" name="Graphic 4">
                <a:extLst>
                  <a:ext uri="{FF2B5EF4-FFF2-40B4-BE49-F238E27FC236}">
                    <a16:creationId xmlns:a16="http://schemas.microsoft.com/office/drawing/2014/main" id="{E0310F33-E308-4B63-8BF5-B64F70CF460C}"/>
                  </a:ext>
                </a:extLst>
              </p:cNvPr>
              <p:cNvSpPr/>
              <p:nvPr/>
            </p:nvSpPr>
            <p:spPr>
              <a:xfrm>
                <a:off x="548895" y="2936794"/>
                <a:ext cx="79874" cy="79799"/>
              </a:xfrm>
              <a:custGeom>
                <a:avLst/>
                <a:gdLst>
                  <a:gd name="connsiteX0" fmla="*/ 73484 w 79874"/>
                  <a:gd name="connsiteY0" fmla="*/ 19152 h 79799"/>
                  <a:gd name="connsiteX1" fmla="*/ 67094 w 79874"/>
                  <a:gd name="connsiteY1" fmla="*/ 25536 h 79799"/>
                  <a:gd name="connsiteX2" fmla="*/ 67094 w 79874"/>
                  <a:gd name="connsiteY2" fmla="*/ 58094 h 79799"/>
                  <a:gd name="connsiteX3" fmla="*/ 10863 w 79874"/>
                  <a:gd name="connsiteY3" fmla="*/ 1915 h 79799"/>
                  <a:gd name="connsiteX4" fmla="*/ 1917 w 79874"/>
                  <a:gd name="connsiteY4" fmla="*/ 1915 h 79799"/>
                  <a:gd name="connsiteX5" fmla="*/ 1917 w 79874"/>
                  <a:gd name="connsiteY5" fmla="*/ 1915 h 79799"/>
                  <a:gd name="connsiteX6" fmla="*/ 1917 w 79874"/>
                  <a:gd name="connsiteY6" fmla="*/ 10853 h 79799"/>
                  <a:gd name="connsiteX7" fmla="*/ 58148 w 79874"/>
                  <a:gd name="connsiteY7" fmla="*/ 67032 h 79799"/>
                  <a:gd name="connsiteX8" fmla="*/ 25560 w 79874"/>
                  <a:gd name="connsiteY8" fmla="*/ 67032 h 79799"/>
                  <a:gd name="connsiteX9" fmla="*/ 19170 w 79874"/>
                  <a:gd name="connsiteY9" fmla="*/ 73416 h 79799"/>
                  <a:gd name="connsiteX10" fmla="*/ 25560 w 79874"/>
                  <a:gd name="connsiteY10" fmla="*/ 79800 h 79799"/>
                  <a:gd name="connsiteX11" fmla="*/ 73484 w 79874"/>
                  <a:gd name="connsiteY11" fmla="*/ 79800 h 79799"/>
                  <a:gd name="connsiteX12" fmla="*/ 76040 w 79874"/>
                  <a:gd name="connsiteY12" fmla="*/ 79161 h 79799"/>
                  <a:gd name="connsiteX13" fmla="*/ 76040 w 79874"/>
                  <a:gd name="connsiteY13" fmla="*/ 79161 h 79799"/>
                  <a:gd name="connsiteX14" fmla="*/ 76040 w 79874"/>
                  <a:gd name="connsiteY14" fmla="*/ 79161 h 79799"/>
                  <a:gd name="connsiteX15" fmla="*/ 77957 w 79874"/>
                  <a:gd name="connsiteY15" fmla="*/ 77885 h 79799"/>
                  <a:gd name="connsiteX16" fmla="*/ 78596 w 79874"/>
                  <a:gd name="connsiteY16" fmla="*/ 77246 h 79799"/>
                  <a:gd name="connsiteX17" fmla="*/ 79235 w 79874"/>
                  <a:gd name="connsiteY17" fmla="*/ 75969 h 79799"/>
                  <a:gd name="connsiteX18" fmla="*/ 79235 w 79874"/>
                  <a:gd name="connsiteY18" fmla="*/ 75331 h 79799"/>
                  <a:gd name="connsiteX19" fmla="*/ 79874 w 79874"/>
                  <a:gd name="connsiteY19" fmla="*/ 72777 h 79799"/>
                  <a:gd name="connsiteX20" fmla="*/ 79874 w 79874"/>
                  <a:gd name="connsiteY20" fmla="*/ 24897 h 79799"/>
                  <a:gd name="connsiteX21" fmla="*/ 73484 w 79874"/>
                  <a:gd name="connsiteY21" fmla="*/ 19152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73484" y="19152"/>
                    </a:moveTo>
                    <a:cubicBezTo>
                      <a:pt x="69650" y="19152"/>
                      <a:pt x="67094" y="21706"/>
                      <a:pt x="67094" y="25536"/>
                    </a:cubicBezTo>
                    <a:lnTo>
                      <a:pt x="67094" y="58094"/>
                    </a:lnTo>
                    <a:lnTo>
                      <a:pt x="10863" y="1915"/>
                    </a:lnTo>
                    <a:cubicBezTo>
                      <a:pt x="8307" y="-638"/>
                      <a:pt x="4473" y="-638"/>
                      <a:pt x="1917" y="1915"/>
                    </a:cubicBezTo>
                    <a:cubicBezTo>
                      <a:pt x="1917" y="1915"/>
                      <a:pt x="1917" y="1915"/>
                      <a:pt x="1917" y="1915"/>
                    </a:cubicBezTo>
                    <a:cubicBezTo>
                      <a:pt x="-639" y="4469"/>
                      <a:pt x="-639" y="8299"/>
                      <a:pt x="1917" y="10853"/>
                    </a:cubicBezTo>
                    <a:lnTo>
                      <a:pt x="58148" y="67032"/>
                    </a:lnTo>
                    <a:lnTo>
                      <a:pt x="25560" y="67032"/>
                    </a:lnTo>
                    <a:cubicBezTo>
                      <a:pt x="21726" y="67032"/>
                      <a:pt x="19170" y="69585"/>
                      <a:pt x="19170" y="73416"/>
                    </a:cubicBezTo>
                    <a:cubicBezTo>
                      <a:pt x="19170" y="77246"/>
                      <a:pt x="21726" y="79800"/>
                      <a:pt x="25560" y="79800"/>
                    </a:cubicBezTo>
                    <a:lnTo>
                      <a:pt x="73484" y="79800"/>
                    </a:lnTo>
                    <a:cubicBezTo>
                      <a:pt x="74123" y="79800"/>
                      <a:pt x="75401" y="79800"/>
                      <a:pt x="76040" y="79161"/>
                    </a:cubicBezTo>
                    <a:lnTo>
                      <a:pt x="76040" y="79161"/>
                    </a:lnTo>
                    <a:lnTo>
                      <a:pt x="76040" y="79161"/>
                    </a:lnTo>
                    <a:cubicBezTo>
                      <a:pt x="76679" y="79161"/>
                      <a:pt x="77318" y="78523"/>
                      <a:pt x="77957" y="77885"/>
                    </a:cubicBezTo>
                    <a:lnTo>
                      <a:pt x="78596" y="77246"/>
                    </a:lnTo>
                    <a:cubicBezTo>
                      <a:pt x="79235" y="76608"/>
                      <a:pt x="79235" y="76608"/>
                      <a:pt x="79235" y="75969"/>
                    </a:cubicBezTo>
                    <a:cubicBezTo>
                      <a:pt x="79235" y="75969"/>
                      <a:pt x="79235" y="75331"/>
                      <a:pt x="79235" y="75331"/>
                    </a:cubicBezTo>
                    <a:cubicBezTo>
                      <a:pt x="79235" y="74693"/>
                      <a:pt x="79874" y="74054"/>
                      <a:pt x="79874" y="72777"/>
                    </a:cubicBezTo>
                    <a:lnTo>
                      <a:pt x="79874" y="24897"/>
                    </a:lnTo>
                    <a:cubicBezTo>
                      <a:pt x="79235" y="22344"/>
                      <a:pt x="76679" y="19152"/>
                      <a:pt x="73484" y="19152"/>
                    </a:cubicBez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grpSp>
      </p:grpSp>
      <p:grpSp>
        <p:nvGrpSpPr>
          <p:cNvPr id="8" name="Group 7">
            <a:extLst>
              <a:ext uri="{FF2B5EF4-FFF2-40B4-BE49-F238E27FC236}">
                <a16:creationId xmlns:a16="http://schemas.microsoft.com/office/drawing/2014/main" id="{DA14C168-CC33-4B9F-ACEC-EFF09A3774DD}"/>
              </a:ext>
            </a:extLst>
          </p:cNvPr>
          <p:cNvGrpSpPr/>
          <p:nvPr/>
        </p:nvGrpSpPr>
        <p:grpSpPr>
          <a:xfrm>
            <a:off x="7603298" y="3537616"/>
            <a:ext cx="1584595" cy="1507564"/>
            <a:chOff x="8339436" y="2851725"/>
            <a:chExt cx="1437516" cy="1367635"/>
          </a:xfrm>
        </p:grpSpPr>
        <p:sp>
          <p:nvSpPr>
            <p:cNvPr id="248" name="TextBox 247">
              <a:extLst>
                <a:ext uri="{FF2B5EF4-FFF2-40B4-BE49-F238E27FC236}">
                  <a16:creationId xmlns:a16="http://schemas.microsoft.com/office/drawing/2014/main" id="{F018D66A-51BD-4261-839A-3E8EE8CCBCF2}"/>
                </a:ext>
              </a:extLst>
            </p:cNvPr>
            <p:cNvSpPr txBox="1"/>
            <p:nvPr/>
          </p:nvSpPr>
          <p:spPr>
            <a:xfrm>
              <a:off x="8339436" y="2851725"/>
              <a:ext cx="1437516" cy="1367635"/>
            </a:xfrm>
            <a:prstGeom prst="rect">
              <a:avLst/>
            </a:prstGeom>
            <a:solidFill>
              <a:srgbClr val="00A28A"/>
            </a:solidFill>
            <a:effectLst>
              <a:outerShdw blurRad="50800" dist="38100" dir="2700000" algn="tl" rotWithShape="0">
                <a:schemeClr val="tx1">
                  <a:lumMod val="50000"/>
                  <a:lumOff val="50000"/>
                  <a:alpha val="40000"/>
                </a:schemeClr>
              </a:outerShdw>
            </a:effectLst>
          </p:spPr>
          <p:txBody>
            <a:bodyPr wrap="square" lIns="71998" rIns="71998" bIns="251994" rtlCol="0" anchor="b" anchorCtr="1">
              <a:noAutofit/>
            </a:bodyPr>
            <a:lstStyle/>
            <a:p>
              <a:pPr algn="ctr" defTabSz="914406">
                <a:defRPr/>
              </a:pPr>
              <a:endParaRPr lang="en-GB" sz="1200" b="1" kern="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9" name="TextBox 248">
              <a:extLst>
                <a:ext uri="{FF2B5EF4-FFF2-40B4-BE49-F238E27FC236}">
                  <a16:creationId xmlns:a16="http://schemas.microsoft.com/office/drawing/2014/main" id="{9B90069E-2E4D-4581-83D6-4FBF18F047B6}"/>
                </a:ext>
              </a:extLst>
            </p:cNvPr>
            <p:cNvSpPr txBox="1"/>
            <p:nvPr/>
          </p:nvSpPr>
          <p:spPr>
            <a:xfrm>
              <a:off x="8507316" y="3531975"/>
              <a:ext cx="1184650" cy="593954"/>
            </a:xfrm>
            <a:prstGeom prst="rect">
              <a:avLst/>
            </a:prstGeom>
            <a:noFill/>
          </p:spPr>
          <p:txBody>
            <a:bodyPr wrap="square" lIns="0" tIns="0" rIns="0" bIns="71998" rtlCol="0" anchor="ctr" anchorCtr="0">
              <a:noAutofit/>
            </a:bodyPr>
            <a:lstStyle/>
            <a:p>
              <a:pPr defTabSz="914406">
                <a:defRPr/>
              </a:pPr>
              <a:r>
                <a:rPr lang="en-GB" sz="1200" kern="0" dirty="0">
                  <a:solidFill>
                    <a:prstClr val="white"/>
                  </a:solidFill>
                  <a:latin typeface="Open Sans" panose="020B0606030504020204" pitchFamily="34" charset="0"/>
                  <a:ea typeface="Open Sans" panose="020B0606030504020204" pitchFamily="34" charset="0"/>
                  <a:cs typeface="Open Sans" panose="020B0606030504020204" pitchFamily="34" charset="0"/>
                </a:rPr>
                <a:t>Limitations for the more polluting vehicles</a:t>
              </a:r>
            </a:p>
          </p:txBody>
        </p:sp>
        <p:grpSp>
          <p:nvGrpSpPr>
            <p:cNvPr id="13" name="Group 12">
              <a:extLst>
                <a:ext uri="{FF2B5EF4-FFF2-40B4-BE49-F238E27FC236}">
                  <a16:creationId xmlns:a16="http://schemas.microsoft.com/office/drawing/2014/main" id="{6BAECE98-98F2-41D5-84B7-5E6F48E91ACB}"/>
                </a:ext>
              </a:extLst>
            </p:cNvPr>
            <p:cNvGrpSpPr/>
            <p:nvPr/>
          </p:nvGrpSpPr>
          <p:grpSpPr>
            <a:xfrm>
              <a:off x="8542452" y="3016762"/>
              <a:ext cx="193084" cy="293426"/>
              <a:chOff x="9403655" y="3579409"/>
              <a:chExt cx="212845" cy="323456"/>
            </a:xfrm>
          </p:grpSpPr>
          <p:sp>
            <p:nvSpPr>
              <p:cNvPr id="256" name="Graphic 4">
                <a:extLst>
                  <a:ext uri="{FF2B5EF4-FFF2-40B4-BE49-F238E27FC236}">
                    <a16:creationId xmlns:a16="http://schemas.microsoft.com/office/drawing/2014/main" id="{20046187-1632-471A-9302-54C27990F6AA}"/>
                  </a:ext>
                </a:extLst>
              </p:cNvPr>
              <p:cNvSpPr/>
              <p:nvPr/>
            </p:nvSpPr>
            <p:spPr>
              <a:xfrm>
                <a:off x="9415318" y="3882414"/>
                <a:ext cx="182550" cy="20451"/>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79" name="Graphic 4">
                <a:extLst>
                  <a:ext uri="{FF2B5EF4-FFF2-40B4-BE49-F238E27FC236}">
                    <a16:creationId xmlns:a16="http://schemas.microsoft.com/office/drawing/2014/main" id="{D37E28AA-F055-4564-B4A5-68F0C31A1950}"/>
                  </a:ext>
                </a:extLst>
              </p:cNvPr>
              <p:cNvSpPr/>
              <p:nvPr/>
            </p:nvSpPr>
            <p:spPr>
              <a:xfrm>
                <a:off x="9403655" y="3579409"/>
                <a:ext cx="212845" cy="316811"/>
              </a:xfrm>
              <a:custGeom>
                <a:avLst/>
                <a:gdLst>
                  <a:gd name="connsiteX0" fmla="*/ 119784 w 157744"/>
                  <a:gd name="connsiteY0" fmla="*/ 78842 h 235249"/>
                  <a:gd name="connsiteX1" fmla="*/ 111477 w 157744"/>
                  <a:gd name="connsiteY1" fmla="*/ 82034 h 235249"/>
                  <a:gd name="connsiteX2" fmla="*/ 110838 w 157744"/>
                  <a:gd name="connsiteY2" fmla="*/ 85226 h 235249"/>
                  <a:gd name="connsiteX3" fmla="*/ 109560 w 157744"/>
                  <a:gd name="connsiteY3" fmla="*/ 103740 h 235249"/>
                  <a:gd name="connsiteX4" fmla="*/ 109560 w 157744"/>
                  <a:gd name="connsiteY4" fmla="*/ 104378 h 235249"/>
                  <a:gd name="connsiteX5" fmla="*/ 105726 w 157744"/>
                  <a:gd name="connsiteY5" fmla="*/ 73735 h 235249"/>
                  <a:gd name="connsiteX6" fmla="*/ 68664 w 157744"/>
                  <a:gd name="connsiteY6" fmla="*/ 958 h 235249"/>
                  <a:gd name="connsiteX7" fmla="*/ 61635 w 157744"/>
                  <a:gd name="connsiteY7" fmla="*/ 958 h 235249"/>
                  <a:gd name="connsiteX8" fmla="*/ 58440 w 157744"/>
                  <a:gd name="connsiteY8" fmla="*/ 7342 h 235249"/>
                  <a:gd name="connsiteX9" fmla="*/ 46938 w 157744"/>
                  <a:gd name="connsiteY9" fmla="*/ 64797 h 235249"/>
                  <a:gd name="connsiteX10" fmla="*/ 26490 w 157744"/>
                  <a:gd name="connsiteY10" fmla="*/ 98633 h 235249"/>
                  <a:gd name="connsiteX11" fmla="*/ 292 w 157744"/>
                  <a:gd name="connsiteY11" fmla="*/ 170772 h 235249"/>
                  <a:gd name="connsiteX12" fmla="*/ 45660 w 157744"/>
                  <a:gd name="connsiteY12" fmla="*/ 233973 h 235249"/>
                  <a:gd name="connsiteX13" fmla="*/ 46938 w 157744"/>
                  <a:gd name="connsiteY13" fmla="*/ 233973 h 235249"/>
                  <a:gd name="connsiteX14" fmla="*/ 52050 w 157744"/>
                  <a:gd name="connsiteY14" fmla="*/ 231420 h 235249"/>
                  <a:gd name="connsiteX15" fmla="*/ 52050 w 157744"/>
                  <a:gd name="connsiteY15" fmla="*/ 224397 h 235249"/>
                  <a:gd name="connsiteX16" fmla="*/ 56523 w 157744"/>
                  <a:gd name="connsiteY16" fmla="*/ 157365 h 235249"/>
                  <a:gd name="connsiteX17" fmla="*/ 72498 w 157744"/>
                  <a:gd name="connsiteY17" fmla="*/ 126722 h 235249"/>
                  <a:gd name="connsiteX18" fmla="*/ 98058 w 157744"/>
                  <a:gd name="connsiteY18" fmla="*/ 166303 h 235249"/>
                  <a:gd name="connsiteX19" fmla="*/ 103170 w 157744"/>
                  <a:gd name="connsiteY19" fmla="*/ 225674 h 235249"/>
                  <a:gd name="connsiteX20" fmla="*/ 103809 w 157744"/>
                  <a:gd name="connsiteY20" fmla="*/ 232058 h 235249"/>
                  <a:gd name="connsiteX21" fmla="*/ 109560 w 157744"/>
                  <a:gd name="connsiteY21" fmla="*/ 235250 h 235249"/>
                  <a:gd name="connsiteX22" fmla="*/ 139592 w 157744"/>
                  <a:gd name="connsiteY22" fmla="*/ 215460 h 235249"/>
                  <a:gd name="connsiteX23" fmla="*/ 155567 w 157744"/>
                  <a:gd name="connsiteY23" fmla="*/ 143959 h 235249"/>
                  <a:gd name="connsiteX24" fmla="*/ 119784 w 157744"/>
                  <a:gd name="connsiteY24" fmla="*/ 78842 h 235249"/>
                  <a:gd name="connsiteX25" fmla="*/ 130007 w 157744"/>
                  <a:gd name="connsiteY25" fmla="*/ 207799 h 235249"/>
                  <a:gd name="connsiteX26" fmla="*/ 120422 w 157744"/>
                  <a:gd name="connsiteY26" fmla="*/ 217375 h 235249"/>
                  <a:gd name="connsiteX27" fmla="*/ 108921 w 157744"/>
                  <a:gd name="connsiteY27" fmla="*/ 159280 h 235249"/>
                  <a:gd name="connsiteX28" fmla="*/ 81444 w 157744"/>
                  <a:gd name="connsiteY28" fmla="*/ 110124 h 235249"/>
                  <a:gd name="connsiteX29" fmla="*/ 76332 w 157744"/>
                  <a:gd name="connsiteY29" fmla="*/ 103740 h 235249"/>
                  <a:gd name="connsiteX30" fmla="*/ 68664 w 157744"/>
                  <a:gd name="connsiteY30" fmla="*/ 106932 h 235249"/>
                  <a:gd name="connsiteX31" fmla="*/ 46299 w 157744"/>
                  <a:gd name="connsiteY31" fmla="*/ 152258 h 235249"/>
                  <a:gd name="connsiteX32" fmla="*/ 33520 w 157744"/>
                  <a:gd name="connsiteY32" fmla="*/ 214183 h 235249"/>
                  <a:gd name="connsiteX33" fmla="*/ 13072 w 157744"/>
                  <a:gd name="connsiteY33" fmla="*/ 170772 h 235249"/>
                  <a:gd name="connsiteX34" fmla="*/ 36714 w 157744"/>
                  <a:gd name="connsiteY34" fmla="*/ 106932 h 235249"/>
                  <a:gd name="connsiteX35" fmla="*/ 59079 w 157744"/>
                  <a:gd name="connsiteY35" fmla="*/ 69905 h 235249"/>
                  <a:gd name="connsiteX36" fmla="*/ 71220 w 157744"/>
                  <a:gd name="connsiteY36" fmla="*/ 20748 h 235249"/>
                  <a:gd name="connsiteX37" fmla="*/ 92946 w 157744"/>
                  <a:gd name="connsiteY37" fmla="*/ 73097 h 235249"/>
                  <a:gd name="connsiteX38" fmla="*/ 108282 w 157744"/>
                  <a:gd name="connsiteY38" fmla="*/ 117784 h 235249"/>
                  <a:gd name="connsiteX39" fmla="*/ 122339 w 157744"/>
                  <a:gd name="connsiteY39" fmla="*/ 106932 h 235249"/>
                  <a:gd name="connsiteX40" fmla="*/ 123617 w 157744"/>
                  <a:gd name="connsiteY40" fmla="*/ 98633 h 235249"/>
                  <a:gd name="connsiteX41" fmla="*/ 143427 w 157744"/>
                  <a:gd name="connsiteY41" fmla="*/ 146512 h 235249"/>
                  <a:gd name="connsiteX42" fmla="*/ 130007 w 157744"/>
                  <a:gd name="connsiteY42" fmla="*/ 207799 h 235249"/>
                  <a:gd name="connsiteX43" fmla="*/ 130007 w 157744"/>
                  <a:gd name="connsiteY43" fmla="*/ 207799 h 23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7744" h="235249">
                    <a:moveTo>
                      <a:pt x="119784" y="78842"/>
                    </a:moveTo>
                    <a:cubicBezTo>
                      <a:pt x="116589" y="77565"/>
                      <a:pt x="112754" y="78842"/>
                      <a:pt x="111477" y="82034"/>
                    </a:cubicBezTo>
                    <a:cubicBezTo>
                      <a:pt x="110838" y="83311"/>
                      <a:pt x="110838" y="83949"/>
                      <a:pt x="110838" y="85226"/>
                    </a:cubicBezTo>
                    <a:cubicBezTo>
                      <a:pt x="111477" y="91610"/>
                      <a:pt x="110838" y="97994"/>
                      <a:pt x="109560" y="103740"/>
                    </a:cubicBezTo>
                    <a:lnTo>
                      <a:pt x="109560" y="104378"/>
                    </a:lnTo>
                    <a:cubicBezTo>
                      <a:pt x="107643" y="101825"/>
                      <a:pt x="104448" y="92887"/>
                      <a:pt x="105726" y="73735"/>
                    </a:cubicBezTo>
                    <a:cubicBezTo>
                      <a:pt x="107643" y="27770"/>
                      <a:pt x="69942" y="2235"/>
                      <a:pt x="68664" y="958"/>
                    </a:cubicBezTo>
                    <a:cubicBezTo>
                      <a:pt x="66747" y="-319"/>
                      <a:pt x="63552" y="-319"/>
                      <a:pt x="61635" y="958"/>
                    </a:cubicBezTo>
                    <a:cubicBezTo>
                      <a:pt x="59718" y="2235"/>
                      <a:pt x="58440" y="4788"/>
                      <a:pt x="58440" y="7342"/>
                    </a:cubicBezTo>
                    <a:cubicBezTo>
                      <a:pt x="58440" y="7342"/>
                      <a:pt x="60996" y="29686"/>
                      <a:pt x="46938" y="64797"/>
                    </a:cubicBezTo>
                    <a:cubicBezTo>
                      <a:pt x="41826" y="76927"/>
                      <a:pt x="34798" y="88418"/>
                      <a:pt x="26490" y="98633"/>
                    </a:cubicBezTo>
                    <a:cubicBezTo>
                      <a:pt x="12433" y="117784"/>
                      <a:pt x="-2264" y="137575"/>
                      <a:pt x="292" y="170772"/>
                    </a:cubicBezTo>
                    <a:cubicBezTo>
                      <a:pt x="4126" y="223120"/>
                      <a:pt x="45660" y="233973"/>
                      <a:pt x="45660" y="233973"/>
                    </a:cubicBezTo>
                    <a:lnTo>
                      <a:pt x="46938" y="233973"/>
                    </a:lnTo>
                    <a:cubicBezTo>
                      <a:pt x="48855" y="233973"/>
                      <a:pt x="50772" y="232696"/>
                      <a:pt x="52050" y="231420"/>
                    </a:cubicBezTo>
                    <a:cubicBezTo>
                      <a:pt x="53328" y="229504"/>
                      <a:pt x="53328" y="226312"/>
                      <a:pt x="52050" y="224397"/>
                    </a:cubicBezTo>
                    <a:cubicBezTo>
                      <a:pt x="39909" y="206522"/>
                      <a:pt x="41188" y="184178"/>
                      <a:pt x="56523" y="157365"/>
                    </a:cubicBezTo>
                    <a:cubicBezTo>
                      <a:pt x="59718" y="152258"/>
                      <a:pt x="66747" y="137575"/>
                      <a:pt x="72498" y="126722"/>
                    </a:cubicBezTo>
                    <a:cubicBezTo>
                      <a:pt x="79527" y="140767"/>
                      <a:pt x="87834" y="154173"/>
                      <a:pt x="98058" y="166303"/>
                    </a:cubicBezTo>
                    <a:cubicBezTo>
                      <a:pt x="118506" y="191839"/>
                      <a:pt x="103809" y="225036"/>
                      <a:pt x="103170" y="225674"/>
                    </a:cubicBezTo>
                    <a:cubicBezTo>
                      <a:pt x="101892" y="227589"/>
                      <a:pt x="102531" y="230143"/>
                      <a:pt x="103809" y="232058"/>
                    </a:cubicBezTo>
                    <a:cubicBezTo>
                      <a:pt x="105087" y="233973"/>
                      <a:pt x="107004" y="235250"/>
                      <a:pt x="109560" y="235250"/>
                    </a:cubicBezTo>
                    <a:cubicBezTo>
                      <a:pt x="118506" y="235250"/>
                      <a:pt x="130007" y="227589"/>
                      <a:pt x="139592" y="215460"/>
                    </a:cubicBezTo>
                    <a:cubicBezTo>
                      <a:pt x="155567" y="195031"/>
                      <a:pt x="161318" y="168856"/>
                      <a:pt x="155567" y="143959"/>
                    </a:cubicBezTo>
                    <a:cubicBezTo>
                      <a:pt x="145343" y="91610"/>
                      <a:pt x="121062" y="79481"/>
                      <a:pt x="119784" y="78842"/>
                    </a:cubicBezTo>
                    <a:close/>
                    <a:moveTo>
                      <a:pt x="130007" y="207799"/>
                    </a:moveTo>
                    <a:cubicBezTo>
                      <a:pt x="127452" y="211629"/>
                      <a:pt x="123617" y="214821"/>
                      <a:pt x="120422" y="217375"/>
                    </a:cubicBezTo>
                    <a:cubicBezTo>
                      <a:pt x="125534" y="196946"/>
                      <a:pt x="121701" y="175879"/>
                      <a:pt x="108921" y="159280"/>
                    </a:cubicBezTo>
                    <a:cubicBezTo>
                      <a:pt x="85278" y="129276"/>
                      <a:pt x="81444" y="112677"/>
                      <a:pt x="81444" y="110124"/>
                    </a:cubicBezTo>
                    <a:cubicBezTo>
                      <a:pt x="81444" y="106932"/>
                      <a:pt x="79527" y="104378"/>
                      <a:pt x="76332" y="103740"/>
                    </a:cubicBezTo>
                    <a:cubicBezTo>
                      <a:pt x="73137" y="103101"/>
                      <a:pt x="70581" y="104378"/>
                      <a:pt x="68664" y="106932"/>
                    </a:cubicBezTo>
                    <a:cubicBezTo>
                      <a:pt x="68664" y="107570"/>
                      <a:pt x="51411" y="143320"/>
                      <a:pt x="46299" y="152258"/>
                    </a:cubicBezTo>
                    <a:cubicBezTo>
                      <a:pt x="32880" y="175240"/>
                      <a:pt x="29046" y="196308"/>
                      <a:pt x="33520" y="214183"/>
                    </a:cubicBezTo>
                    <a:cubicBezTo>
                      <a:pt x="20740" y="203330"/>
                      <a:pt x="13072" y="187370"/>
                      <a:pt x="13072" y="170772"/>
                    </a:cubicBezTo>
                    <a:cubicBezTo>
                      <a:pt x="11155" y="142044"/>
                      <a:pt x="22657" y="126084"/>
                      <a:pt x="36714" y="106932"/>
                    </a:cubicBezTo>
                    <a:cubicBezTo>
                      <a:pt x="45660" y="95441"/>
                      <a:pt x="53328" y="83311"/>
                      <a:pt x="59079" y="69905"/>
                    </a:cubicBezTo>
                    <a:cubicBezTo>
                      <a:pt x="65469" y="53945"/>
                      <a:pt x="69303" y="37985"/>
                      <a:pt x="71220" y="20748"/>
                    </a:cubicBezTo>
                    <a:cubicBezTo>
                      <a:pt x="85278" y="34793"/>
                      <a:pt x="92946" y="53945"/>
                      <a:pt x="92946" y="73097"/>
                    </a:cubicBezTo>
                    <a:cubicBezTo>
                      <a:pt x="91668" y="109485"/>
                      <a:pt x="101892" y="116508"/>
                      <a:pt x="108282" y="117784"/>
                    </a:cubicBezTo>
                    <a:cubicBezTo>
                      <a:pt x="115311" y="118423"/>
                      <a:pt x="121062" y="113954"/>
                      <a:pt x="122339" y="106932"/>
                    </a:cubicBezTo>
                    <a:cubicBezTo>
                      <a:pt x="122979" y="104378"/>
                      <a:pt x="123617" y="101186"/>
                      <a:pt x="123617" y="98633"/>
                    </a:cubicBezTo>
                    <a:cubicBezTo>
                      <a:pt x="133842" y="112677"/>
                      <a:pt x="140870" y="129276"/>
                      <a:pt x="143427" y="146512"/>
                    </a:cubicBezTo>
                    <a:cubicBezTo>
                      <a:pt x="147899" y="167580"/>
                      <a:pt x="143427" y="190562"/>
                      <a:pt x="130007" y="207799"/>
                    </a:cubicBezTo>
                    <a:lnTo>
                      <a:pt x="130007" y="207799"/>
                    </a:lnTo>
                    <a:close/>
                  </a:path>
                </a:pathLst>
              </a:custGeom>
              <a:solidFill>
                <a:schemeClr val="bg1"/>
              </a:solid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grpSp>
      </p:grpSp>
      <p:grpSp>
        <p:nvGrpSpPr>
          <p:cNvPr id="9" name="Group 8">
            <a:extLst>
              <a:ext uri="{FF2B5EF4-FFF2-40B4-BE49-F238E27FC236}">
                <a16:creationId xmlns:a16="http://schemas.microsoft.com/office/drawing/2014/main" id="{FE2AE813-9729-4993-B70E-903682FDFC1C}"/>
              </a:ext>
            </a:extLst>
          </p:cNvPr>
          <p:cNvGrpSpPr/>
          <p:nvPr/>
        </p:nvGrpSpPr>
        <p:grpSpPr>
          <a:xfrm>
            <a:off x="7603298" y="5139850"/>
            <a:ext cx="1584595" cy="1507564"/>
            <a:chOff x="2281403" y="4184430"/>
            <a:chExt cx="1437516" cy="1367635"/>
          </a:xfrm>
        </p:grpSpPr>
        <p:sp>
          <p:nvSpPr>
            <p:cNvPr id="210" name="TextBox 209">
              <a:extLst>
                <a:ext uri="{FF2B5EF4-FFF2-40B4-BE49-F238E27FC236}">
                  <a16:creationId xmlns:a16="http://schemas.microsoft.com/office/drawing/2014/main" id="{D548EA21-2461-4472-A12D-9024235A8F48}"/>
                </a:ext>
              </a:extLst>
            </p:cNvPr>
            <p:cNvSpPr txBox="1"/>
            <p:nvPr/>
          </p:nvSpPr>
          <p:spPr>
            <a:xfrm>
              <a:off x="2281403" y="4184430"/>
              <a:ext cx="1437516" cy="1367635"/>
            </a:xfrm>
            <a:prstGeom prst="rect">
              <a:avLst/>
            </a:prstGeom>
            <a:solidFill>
              <a:srgbClr val="00445C"/>
            </a:solidFill>
            <a:effectLst>
              <a:outerShdw blurRad="50800" dist="38100" dir="2700000" algn="tl" rotWithShape="0">
                <a:schemeClr val="tx1">
                  <a:lumMod val="50000"/>
                  <a:lumOff val="50000"/>
                  <a:alpha val="40000"/>
                </a:schemeClr>
              </a:outerShdw>
            </a:effectLst>
          </p:spPr>
          <p:txBody>
            <a:bodyPr wrap="square" lIns="71998" rIns="71998" bIns="251994" rtlCol="0" anchor="b" anchorCtr="1">
              <a:noAutofit/>
            </a:bodyPr>
            <a:lstStyle/>
            <a:p>
              <a:pPr algn="ctr" defTabSz="914406">
                <a:defRPr/>
              </a:pPr>
              <a:endParaRPr lang="en-GB" sz="1200" b="1" kern="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1" name="TextBox 210">
              <a:extLst>
                <a:ext uri="{FF2B5EF4-FFF2-40B4-BE49-F238E27FC236}">
                  <a16:creationId xmlns:a16="http://schemas.microsoft.com/office/drawing/2014/main" id="{AE3B6B1C-1389-404D-8849-3ED326E4C184}"/>
                </a:ext>
              </a:extLst>
            </p:cNvPr>
            <p:cNvSpPr txBox="1"/>
            <p:nvPr/>
          </p:nvSpPr>
          <p:spPr>
            <a:xfrm>
              <a:off x="2475902" y="4958111"/>
              <a:ext cx="1184650" cy="593954"/>
            </a:xfrm>
            <a:prstGeom prst="rect">
              <a:avLst/>
            </a:prstGeom>
            <a:noFill/>
          </p:spPr>
          <p:txBody>
            <a:bodyPr wrap="square" lIns="0" tIns="0" rIns="0" bIns="71998" rtlCol="0" anchor="ctr" anchorCtr="0">
              <a:noAutofit/>
            </a:bodyPr>
            <a:lstStyle/>
            <a:p>
              <a:pPr defTabSz="914406">
                <a:defRPr/>
              </a:pPr>
              <a:r>
                <a:rPr lang="en-GB" sz="1200" kern="0" dirty="0">
                  <a:solidFill>
                    <a:prstClr val="white"/>
                  </a:solidFill>
                  <a:latin typeface="Open Sans" panose="020B0606030504020204" pitchFamily="34" charset="0"/>
                  <a:ea typeface="Open Sans" panose="020B0606030504020204" pitchFamily="34" charset="0"/>
                  <a:cs typeface="Open Sans" panose="020B0606030504020204" pitchFamily="34" charset="0"/>
                </a:rPr>
                <a:t>Pedestrian areas</a:t>
              </a:r>
            </a:p>
          </p:txBody>
        </p:sp>
        <p:grpSp>
          <p:nvGrpSpPr>
            <p:cNvPr id="92" name="Graphic 4">
              <a:extLst>
                <a:ext uri="{FF2B5EF4-FFF2-40B4-BE49-F238E27FC236}">
                  <a16:creationId xmlns:a16="http://schemas.microsoft.com/office/drawing/2014/main" id="{D3A1C24E-5C51-4690-BBCA-63DC61F01731}"/>
                </a:ext>
              </a:extLst>
            </p:cNvPr>
            <p:cNvGrpSpPr>
              <a:grpSpLocks noChangeAspect="1"/>
            </p:cNvGrpSpPr>
            <p:nvPr/>
          </p:nvGrpSpPr>
          <p:grpSpPr>
            <a:xfrm>
              <a:off x="2533037" y="4443507"/>
              <a:ext cx="128521" cy="298385"/>
              <a:chOff x="4795172" y="2926580"/>
              <a:chExt cx="94407" cy="219609"/>
            </a:xfrm>
            <a:solidFill>
              <a:schemeClr val="bg1"/>
            </a:solidFill>
          </p:grpSpPr>
          <p:sp>
            <p:nvSpPr>
              <p:cNvPr id="167" name="Graphic 4">
                <a:extLst>
                  <a:ext uri="{FF2B5EF4-FFF2-40B4-BE49-F238E27FC236}">
                    <a16:creationId xmlns:a16="http://schemas.microsoft.com/office/drawing/2014/main" id="{9AFE5C2F-ED7F-4DD7-B325-A5A7627290C1}"/>
                  </a:ext>
                </a:extLst>
              </p:cNvPr>
              <p:cNvSpPr/>
              <p:nvPr/>
            </p:nvSpPr>
            <p:spPr>
              <a:xfrm>
                <a:off x="4825041" y="2926580"/>
                <a:ext cx="42173" cy="42134"/>
              </a:xfrm>
              <a:custGeom>
                <a:avLst/>
                <a:gdLst>
                  <a:gd name="connsiteX0" fmla="*/ 21087 w 42173"/>
                  <a:gd name="connsiteY0" fmla="*/ 42134 h 42134"/>
                  <a:gd name="connsiteX1" fmla="*/ 42174 w 42173"/>
                  <a:gd name="connsiteY1" fmla="*/ 21067 h 42134"/>
                  <a:gd name="connsiteX2" fmla="*/ 21087 w 42173"/>
                  <a:gd name="connsiteY2" fmla="*/ 0 h 42134"/>
                  <a:gd name="connsiteX3" fmla="*/ 0 w 42173"/>
                  <a:gd name="connsiteY3" fmla="*/ 21067 h 42134"/>
                  <a:gd name="connsiteX4" fmla="*/ 0 w 42173"/>
                  <a:gd name="connsiteY4" fmla="*/ 21067 h 42134"/>
                  <a:gd name="connsiteX5" fmla="*/ 21087 w 42173"/>
                  <a:gd name="connsiteY5" fmla="*/ 42134 h 42134"/>
                  <a:gd name="connsiteX6" fmla="*/ 21087 w 42173"/>
                  <a:gd name="connsiteY6" fmla="*/ 12768 h 42134"/>
                  <a:gd name="connsiteX7" fmla="*/ 29394 w 42173"/>
                  <a:gd name="connsiteY7" fmla="*/ 21067 h 42134"/>
                  <a:gd name="connsiteX8" fmla="*/ 21087 w 42173"/>
                  <a:gd name="connsiteY8" fmla="*/ 29366 h 42134"/>
                  <a:gd name="connsiteX9" fmla="*/ 12780 w 42173"/>
                  <a:gd name="connsiteY9" fmla="*/ 21067 h 42134"/>
                  <a:gd name="connsiteX10" fmla="*/ 12780 w 42173"/>
                  <a:gd name="connsiteY10" fmla="*/ 21067 h 42134"/>
                  <a:gd name="connsiteX11" fmla="*/ 21087 w 42173"/>
                  <a:gd name="connsiteY11" fmla="*/ 12768 h 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73" h="42134">
                    <a:moveTo>
                      <a:pt x="21087" y="42134"/>
                    </a:moveTo>
                    <a:cubicBezTo>
                      <a:pt x="32589" y="42134"/>
                      <a:pt x="42174" y="32558"/>
                      <a:pt x="42174" y="21067"/>
                    </a:cubicBezTo>
                    <a:cubicBezTo>
                      <a:pt x="42174" y="9576"/>
                      <a:pt x="32589" y="0"/>
                      <a:pt x="21087" y="0"/>
                    </a:cubicBezTo>
                    <a:cubicBezTo>
                      <a:pt x="9585" y="0"/>
                      <a:pt x="0" y="9576"/>
                      <a:pt x="0" y="21067"/>
                    </a:cubicBezTo>
                    <a:cubicBezTo>
                      <a:pt x="0" y="21067"/>
                      <a:pt x="0" y="21067"/>
                      <a:pt x="0" y="21067"/>
                    </a:cubicBezTo>
                    <a:cubicBezTo>
                      <a:pt x="0" y="32558"/>
                      <a:pt x="9585" y="42134"/>
                      <a:pt x="21087" y="42134"/>
                    </a:cubicBezTo>
                    <a:close/>
                    <a:moveTo>
                      <a:pt x="21087" y="12768"/>
                    </a:moveTo>
                    <a:cubicBezTo>
                      <a:pt x="25560" y="12768"/>
                      <a:pt x="29394" y="16598"/>
                      <a:pt x="29394" y="21067"/>
                    </a:cubicBezTo>
                    <a:cubicBezTo>
                      <a:pt x="29394" y="25536"/>
                      <a:pt x="25560" y="29366"/>
                      <a:pt x="21087" y="29366"/>
                    </a:cubicBezTo>
                    <a:cubicBezTo>
                      <a:pt x="16614" y="29366"/>
                      <a:pt x="12780" y="25536"/>
                      <a:pt x="12780" y="21067"/>
                    </a:cubicBezTo>
                    <a:cubicBezTo>
                      <a:pt x="12780" y="21067"/>
                      <a:pt x="12780" y="21067"/>
                      <a:pt x="12780" y="21067"/>
                    </a:cubicBezTo>
                    <a:cubicBezTo>
                      <a:pt x="12780" y="16598"/>
                      <a:pt x="16614" y="12768"/>
                      <a:pt x="21087" y="12768"/>
                    </a:cubicBez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68" name="Graphic 4">
                <a:extLst>
                  <a:ext uri="{FF2B5EF4-FFF2-40B4-BE49-F238E27FC236}">
                    <a16:creationId xmlns:a16="http://schemas.microsoft.com/office/drawing/2014/main" id="{487205C3-4662-4127-B49C-C5AE77456621}"/>
                  </a:ext>
                </a:extLst>
              </p:cNvPr>
              <p:cNvSpPr/>
              <p:nvPr/>
            </p:nvSpPr>
            <p:spPr>
              <a:xfrm>
                <a:off x="4810344" y="2978290"/>
                <a:ext cx="78694" cy="167898"/>
              </a:xfrm>
              <a:custGeom>
                <a:avLst/>
                <a:gdLst>
                  <a:gd name="connsiteX0" fmla="*/ 70289 w 78694"/>
                  <a:gd name="connsiteY0" fmla="*/ 105974 h 167898"/>
                  <a:gd name="connsiteX1" fmla="*/ 42174 w 78694"/>
                  <a:gd name="connsiteY1" fmla="*/ 70862 h 167898"/>
                  <a:gd name="connsiteX2" fmla="*/ 42174 w 78694"/>
                  <a:gd name="connsiteY2" fmla="*/ 6384 h 167898"/>
                  <a:gd name="connsiteX3" fmla="*/ 35784 w 78694"/>
                  <a:gd name="connsiteY3" fmla="*/ 0 h 167898"/>
                  <a:gd name="connsiteX4" fmla="*/ 31950 w 78694"/>
                  <a:gd name="connsiteY4" fmla="*/ 1277 h 167898"/>
                  <a:gd name="connsiteX5" fmla="*/ 2556 w 78694"/>
                  <a:gd name="connsiteY5" fmla="*/ 23621 h 167898"/>
                  <a:gd name="connsiteX6" fmla="*/ 0 w 78694"/>
                  <a:gd name="connsiteY6" fmla="*/ 28728 h 167898"/>
                  <a:gd name="connsiteX7" fmla="*/ 0 w 78694"/>
                  <a:gd name="connsiteY7" fmla="*/ 80438 h 167898"/>
                  <a:gd name="connsiteX8" fmla="*/ 6390 w 78694"/>
                  <a:gd name="connsiteY8" fmla="*/ 86822 h 167898"/>
                  <a:gd name="connsiteX9" fmla="*/ 12780 w 78694"/>
                  <a:gd name="connsiteY9" fmla="*/ 80438 h 167898"/>
                  <a:gd name="connsiteX10" fmla="*/ 12780 w 78694"/>
                  <a:gd name="connsiteY10" fmla="*/ 31920 h 167898"/>
                  <a:gd name="connsiteX11" fmla="*/ 29394 w 78694"/>
                  <a:gd name="connsiteY11" fmla="*/ 19152 h 167898"/>
                  <a:gd name="connsiteX12" fmla="*/ 29394 w 78694"/>
                  <a:gd name="connsiteY12" fmla="*/ 72777 h 167898"/>
                  <a:gd name="connsiteX13" fmla="*/ 30672 w 78694"/>
                  <a:gd name="connsiteY13" fmla="*/ 76608 h 167898"/>
                  <a:gd name="connsiteX14" fmla="*/ 59426 w 78694"/>
                  <a:gd name="connsiteY14" fmla="*/ 112358 h 167898"/>
                  <a:gd name="connsiteX15" fmla="*/ 66456 w 78694"/>
                  <a:gd name="connsiteY15" fmla="*/ 162153 h 167898"/>
                  <a:gd name="connsiteX16" fmla="*/ 72845 w 78694"/>
                  <a:gd name="connsiteY16" fmla="*/ 167899 h 167898"/>
                  <a:gd name="connsiteX17" fmla="*/ 73484 w 78694"/>
                  <a:gd name="connsiteY17" fmla="*/ 167899 h 167898"/>
                  <a:gd name="connsiteX18" fmla="*/ 78596 w 78694"/>
                  <a:gd name="connsiteY18" fmla="*/ 160876 h 167898"/>
                  <a:gd name="connsiteX19" fmla="*/ 71567 w 78694"/>
                  <a:gd name="connsiteY19" fmla="*/ 109166 h 167898"/>
                  <a:gd name="connsiteX20" fmla="*/ 70289 w 78694"/>
                  <a:gd name="connsiteY20" fmla="*/ 105974 h 16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8694" h="167898">
                    <a:moveTo>
                      <a:pt x="70289" y="105974"/>
                    </a:moveTo>
                    <a:lnTo>
                      <a:pt x="42174" y="70862"/>
                    </a:lnTo>
                    <a:lnTo>
                      <a:pt x="42174" y="6384"/>
                    </a:lnTo>
                    <a:cubicBezTo>
                      <a:pt x="42174" y="2554"/>
                      <a:pt x="38979" y="0"/>
                      <a:pt x="35784" y="0"/>
                    </a:cubicBezTo>
                    <a:cubicBezTo>
                      <a:pt x="34506" y="0"/>
                      <a:pt x="33228" y="638"/>
                      <a:pt x="31950" y="1277"/>
                    </a:cubicBezTo>
                    <a:lnTo>
                      <a:pt x="2556" y="23621"/>
                    </a:lnTo>
                    <a:cubicBezTo>
                      <a:pt x="639" y="24897"/>
                      <a:pt x="0" y="26813"/>
                      <a:pt x="0" y="28728"/>
                    </a:cubicBezTo>
                    <a:lnTo>
                      <a:pt x="0" y="80438"/>
                    </a:lnTo>
                    <a:cubicBezTo>
                      <a:pt x="0" y="84269"/>
                      <a:pt x="2556" y="86822"/>
                      <a:pt x="6390" y="86822"/>
                    </a:cubicBezTo>
                    <a:cubicBezTo>
                      <a:pt x="10224" y="86822"/>
                      <a:pt x="12780" y="84269"/>
                      <a:pt x="12780" y="80438"/>
                    </a:cubicBezTo>
                    <a:lnTo>
                      <a:pt x="12780" y="31920"/>
                    </a:lnTo>
                    <a:lnTo>
                      <a:pt x="29394" y="19152"/>
                    </a:lnTo>
                    <a:lnTo>
                      <a:pt x="29394" y="72777"/>
                    </a:lnTo>
                    <a:cubicBezTo>
                      <a:pt x="29394" y="74054"/>
                      <a:pt x="30033" y="75331"/>
                      <a:pt x="30672" y="76608"/>
                    </a:cubicBezTo>
                    <a:lnTo>
                      <a:pt x="59426" y="112358"/>
                    </a:lnTo>
                    <a:lnTo>
                      <a:pt x="66456" y="162153"/>
                    </a:lnTo>
                    <a:cubicBezTo>
                      <a:pt x="67094" y="165345"/>
                      <a:pt x="69650" y="167899"/>
                      <a:pt x="72845" y="167899"/>
                    </a:cubicBezTo>
                    <a:lnTo>
                      <a:pt x="73484" y="167899"/>
                    </a:lnTo>
                    <a:cubicBezTo>
                      <a:pt x="76679" y="167260"/>
                      <a:pt x="79235" y="164068"/>
                      <a:pt x="78596" y="160876"/>
                    </a:cubicBezTo>
                    <a:lnTo>
                      <a:pt x="71567" y="109166"/>
                    </a:lnTo>
                    <a:cubicBezTo>
                      <a:pt x="71567" y="107889"/>
                      <a:pt x="70929" y="106613"/>
                      <a:pt x="70289" y="105974"/>
                    </a:cubicBez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69" name="Graphic 4">
                <a:extLst>
                  <a:ext uri="{FF2B5EF4-FFF2-40B4-BE49-F238E27FC236}">
                    <a16:creationId xmlns:a16="http://schemas.microsoft.com/office/drawing/2014/main" id="{CCE36D97-84FE-4FD7-9746-187488AF1DA0}"/>
                  </a:ext>
                </a:extLst>
              </p:cNvPr>
              <p:cNvSpPr/>
              <p:nvPr/>
            </p:nvSpPr>
            <p:spPr>
              <a:xfrm>
                <a:off x="4795172" y="3081874"/>
                <a:ext cx="49514" cy="64315"/>
              </a:xfrm>
              <a:custGeom>
                <a:avLst/>
                <a:gdLst>
                  <a:gd name="connsiteX0" fmla="*/ 38176 w 49514"/>
                  <a:gd name="connsiteY0" fmla="*/ 2390 h 64315"/>
                  <a:gd name="connsiteX1" fmla="*/ 1114 w 49514"/>
                  <a:gd name="connsiteY1" fmla="*/ 54101 h 64315"/>
                  <a:gd name="connsiteX2" fmla="*/ 2393 w 49514"/>
                  <a:gd name="connsiteY2" fmla="*/ 63038 h 64315"/>
                  <a:gd name="connsiteX3" fmla="*/ 6227 w 49514"/>
                  <a:gd name="connsiteY3" fmla="*/ 64315 h 64315"/>
                  <a:gd name="connsiteX4" fmla="*/ 11339 w 49514"/>
                  <a:gd name="connsiteY4" fmla="*/ 61761 h 64315"/>
                  <a:gd name="connsiteX5" fmla="*/ 48400 w 49514"/>
                  <a:gd name="connsiteY5" fmla="*/ 10051 h 64315"/>
                  <a:gd name="connsiteX6" fmla="*/ 47122 w 49514"/>
                  <a:gd name="connsiteY6" fmla="*/ 1114 h 64315"/>
                  <a:gd name="connsiteX7" fmla="*/ 38176 w 49514"/>
                  <a:gd name="connsiteY7" fmla="*/ 2390 h 64315"/>
                  <a:gd name="connsiteX8" fmla="*/ 38176 w 49514"/>
                  <a:gd name="connsiteY8" fmla="*/ 2390 h 6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14" h="64315">
                    <a:moveTo>
                      <a:pt x="38176" y="2390"/>
                    </a:moveTo>
                    <a:lnTo>
                      <a:pt x="1114" y="54101"/>
                    </a:lnTo>
                    <a:cubicBezTo>
                      <a:pt x="-802" y="56654"/>
                      <a:pt x="-163" y="61123"/>
                      <a:pt x="2393" y="63038"/>
                    </a:cubicBezTo>
                    <a:cubicBezTo>
                      <a:pt x="3671" y="63677"/>
                      <a:pt x="4949" y="64315"/>
                      <a:pt x="6227" y="64315"/>
                    </a:cubicBezTo>
                    <a:cubicBezTo>
                      <a:pt x="8144" y="64315"/>
                      <a:pt x="10061" y="63038"/>
                      <a:pt x="11339" y="61761"/>
                    </a:cubicBezTo>
                    <a:lnTo>
                      <a:pt x="48400" y="10051"/>
                    </a:lnTo>
                    <a:cubicBezTo>
                      <a:pt x="50317" y="6859"/>
                      <a:pt x="49678" y="3029"/>
                      <a:pt x="47122" y="1114"/>
                    </a:cubicBezTo>
                    <a:cubicBezTo>
                      <a:pt x="44566" y="-802"/>
                      <a:pt x="40093" y="-163"/>
                      <a:pt x="38176" y="2390"/>
                    </a:cubicBezTo>
                    <a:lnTo>
                      <a:pt x="38176" y="2390"/>
                    </a:ln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sp>
            <p:nvSpPr>
              <p:cNvPr id="170" name="Graphic 4">
                <a:extLst>
                  <a:ext uri="{FF2B5EF4-FFF2-40B4-BE49-F238E27FC236}">
                    <a16:creationId xmlns:a16="http://schemas.microsoft.com/office/drawing/2014/main" id="{7659A860-3A4A-49DF-8825-7EC93837DE8D}"/>
                  </a:ext>
                </a:extLst>
              </p:cNvPr>
              <p:cNvSpPr/>
              <p:nvPr/>
            </p:nvSpPr>
            <p:spPr>
              <a:xfrm>
                <a:off x="4869132" y="3030000"/>
                <a:ext cx="20447" cy="20428"/>
              </a:xfrm>
              <a:custGeom>
                <a:avLst/>
                <a:gdLst>
                  <a:gd name="connsiteX0" fmla="*/ 10863 w 20447"/>
                  <a:gd name="connsiteY0" fmla="*/ 1915 h 20428"/>
                  <a:gd name="connsiteX1" fmla="*/ 1917 w 20447"/>
                  <a:gd name="connsiteY1" fmla="*/ 1915 h 20428"/>
                  <a:gd name="connsiteX2" fmla="*/ 1917 w 20447"/>
                  <a:gd name="connsiteY2" fmla="*/ 1915 h 20428"/>
                  <a:gd name="connsiteX3" fmla="*/ 1917 w 20447"/>
                  <a:gd name="connsiteY3" fmla="*/ 10853 h 20428"/>
                  <a:gd name="connsiteX4" fmla="*/ 9585 w 20447"/>
                  <a:gd name="connsiteY4" fmla="*/ 18514 h 20428"/>
                  <a:gd name="connsiteX5" fmla="*/ 14058 w 20447"/>
                  <a:gd name="connsiteY5" fmla="*/ 20429 h 20428"/>
                  <a:gd name="connsiteX6" fmla="*/ 18531 w 20447"/>
                  <a:gd name="connsiteY6" fmla="*/ 18514 h 20428"/>
                  <a:gd name="connsiteX7" fmla="*/ 18531 w 20447"/>
                  <a:gd name="connsiteY7" fmla="*/ 9576 h 20428"/>
                  <a:gd name="connsiteX8" fmla="*/ 10863 w 20447"/>
                  <a:gd name="connsiteY8" fmla="*/ 1915 h 20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7" h="20428">
                    <a:moveTo>
                      <a:pt x="10863" y="1915"/>
                    </a:moveTo>
                    <a:cubicBezTo>
                      <a:pt x="8307" y="-638"/>
                      <a:pt x="4473" y="-638"/>
                      <a:pt x="1917" y="1915"/>
                    </a:cubicBezTo>
                    <a:cubicBezTo>
                      <a:pt x="1917" y="1915"/>
                      <a:pt x="1917" y="1915"/>
                      <a:pt x="1917" y="1915"/>
                    </a:cubicBezTo>
                    <a:cubicBezTo>
                      <a:pt x="-639" y="4469"/>
                      <a:pt x="-639" y="8299"/>
                      <a:pt x="1917" y="10853"/>
                    </a:cubicBezTo>
                    <a:lnTo>
                      <a:pt x="9585" y="18514"/>
                    </a:lnTo>
                    <a:cubicBezTo>
                      <a:pt x="10863" y="19790"/>
                      <a:pt x="12141" y="20429"/>
                      <a:pt x="14058" y="20429"/>
                    </a:cubicBezTo>
                    <a:cubicBezTo>
                      <a:pt x="15975" y="20429"/>
                      <a:pt x="17253" y="19790"/>
                      <a:pt x="18531" y="18514"/>
                    </a:cubicBezTo>
                    <a:cubicBezTo>
                      <a:pt x="21087" y="15960"/>
                      <a:pt x="21087" y="12130"/>
                      <a:pt x="18531" y="9576"/>
                    </a:cubicBezTo>
                    <a:lnTo>
                      <a:pt x="10863" y="1915"/>
                    </a:lnTo>
                    <a:close/>
                  </a:path>
                </a:pathLst>
              </a:custGeom>
              <a:grpFill/>
              <a:ln w="6390" cap="flat">
                <a:noFill/>
                <a:prstDash val="solid"/>
                <a:miter/>
              </a:ln>
            </p:spPr>
            <p:txBody>
              <a:bodyPr rtlCol="0" anchor="ctr"/>
              <a:lstStyle/>
              <a:p>
                <a:pPr defTabSz="914406">
                  <a:defRPr/>
                </a:pPr>
                <a:endParaRPr lang="en-GB" sz="1800" kern="0">
                  <a:solidFill>
                    <a:prstClr val="black"/>
                  </a:solidFill>
                  <a:latin typeface="Calibri" panose="020F0502020204030204"/>
                </a:endParaRPr>
              </a:p>
            </p:txBody>
          </p:sp>
        </p:grpSp>
      </p:grpSp>
      <p:grpSp>
        <p:nvGrpSpPr>
          <p:cNvPr id="12" name="Group 11">
            <a:extLst>
              <a:ext uri="{FF2B5EF4-FFF2-40B4-BE49-F238E27FC236}">
                <a16:creationId xmlns:a16="http://schemas.microsoft.com/office/drawing/2014/main" id="{F133DBAE-955C-40CF-BC81-7D1CFBA8D40B}"/>
              </a:ext>
            </a:extLst>
          </p:cNvPr>
          <p:cNvGrpSpPr/>
          <p:nvPr/>
        </p:nvGrpSpPr>
        <p:grpSpPr>
          <a:xfrm>
            <a:off x="5900050" y="5139850"/>
            <a:ext cx="1584595" cy="1507564"/>
            <a:chOff x="8339436" y="4277861"/>
            <a:chExt cx="1437516" cy="1367635"/>
          </a:xfrm>
        </p:grpSpPr>
        <p:sp>
          <p:nvSpPr>
            <p:cNvPr id="251" name="TextBox 250">
              <a:extLst>
                <a:ext uri="{FF2B5EF4-FFF2-40B4-BE49-F238E27FC236}">
                  <a16:creationId xmlns:a16="http://schemas.microsoft.com/office/drawing/2014/main" id="{68334DA7-D26F-46CD-B6CC-5149B63E0686}"/>
                </a:ext>
              </a:extLst>
            </p:cNvPr>
            <p:cNvSpPr txBox="1"/>
            <p:nvPr/>
          </p:nvSpPr>
          <p:spPr>
            <a:xfrm>
              <a:off x="8339436" y="4277861"/>
              <a:ext cx="1437516" cy="1367635"/>
            </a:xfrm>
            <a:prstGeom prst="rect">
              <a:avLst/>
            </a:prstGeom>
            <a:solidFill>
              <a:srgbClr val="00AED0"/>
            </a:solidFill>
            <a:effectLst>
              <a:outerShdw blurRad="50800" dist="38100" dir="2700000" algn="tl" rotWithShape="0">
                <a:schemeClr val="tx1">
                  <a:lumMod val="50000"/>
                  <a:lumOff val="50000"/>
                  <a:alpha val="40000"/>
                </a:schemeClr>
              </a:outerShdw>
            </a:effectLst>
          </p:spPr>
          <p:txBody>
            <a:bodyPr wrap="square" lIns="71998" rIns="71998" bIns="251994" rtlCol="0" anchor="b" anchorCtr="1">
              <a:noAutofit/>
            </a:bodyPr>
            <a:lstStyle/>
            <a:p>
              <a:pPr algn="ctr" defTabSz="914406">
                <a:defRPr/>
              </a:pPr>
              <a:endParaRPr lang="en-GB" sz="1200" b="1" kern="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2" name="TextBox 251">
              <a:extLst>
                <a:ext uri="{FF2B5EF4-FFF2-40B4-BE49-F238E27FC236}">
                  <a16:creationId xmlns:a16="http://schemas.microsoft.com/office/drawing/2014/main" id="{3CBBEC9F-823B-424B-928E-7C58E0E64BD4}"/>
                </a:ext>
              </a:extLst>
            </p:cNvPr>
            <p:cNvSpPr txBox="1"/>
            <p:nvPr/>
          </p:nvSpPr>
          <p:spPr>
            <a:xfrm>
              <a:off x="8507316" y="4958111"/>
              <a:ext cx="1184650" cy="593954"/>
            </a:xfrm>
            <a:prstGeom prst="rect">
              <a:avLst/>
            </a:prstGeom>
            <a:noFill/>
          </p:spPr>
          <p:txBody>
            <a:bodyPr wrap="square" lIns="0" tIns="0" rIns="0" bIns="71998" rtlCol="0" anchor="ctr" anchorCtr="0">
              <a:noAutofit/>
            </a:bodyPr>
            <a:lstStyle/>
            <a:p>
              <a:pPr defTabSz="914406">
                <a:defRPr/>
              </a:pPr>
              <a:r>
                <a:rPr lang="en-GB" sz="1200" kern="0" dirty="0">
                  <a:solidFill>
                    <a:prstClr val="white"/>
                  </a:solidFill>
                  <a:latin typeface="Open Sans" panose="020B0606030504020204" pitchFamily="34" charset="0"/>
                  <a:ea typeface="Open Sans" panose="020B0606030504020204" pitchFamily="34" charset="0"/>
                  <a:cs typeface="Open Sans" panose="020B0606030504020204" pitchFamily="34" charset="0"/>
                </a:rPr>
                <a:t>Urban Goods Distribution(UGD)</a:t>
              </a:r>
            </a:p>
          </p:txBody>
        </p:sp>
        <p:sp>
          <p:nvSpPr>
            <p:cNvPr id="115" name="Graphic 4">
              <a:extLst>
                <a:ext uri="{FF2B5EF4-FFF2-40B4-BE49-F238E27FC236}">
                  <a16:creationId xmlns:a16="http://schemas.microsoft.com/office/drawing/2014/main" id="{041F1377-8CC1-4EA7-BBEF-400290CA882F}"/>
                </a:ext>
              </a:extLst>
            </p:cNvPr>
            <p:cNvSpPr>
              <a:spLocks noChangeAspect="1"/>
            </p:cNvSpPr>
            <p:nvPr/>
          </p:nvSpPr>
          <p:spPr>
            <a:xfrm>
              <a:off x="8525870" y="4532501"/>
              <a:ext cx="330575" cy="220460"/>
            </a:xfrm>
            <a:custGeom>
              <a:avLst/>
              <a:gdLst>
                <a:gd name="connsiteX0" fmla="*/ 198088 w 218018"/>
                <a:gd name="connsiteY0" fmla="*/ 44050 h 145396"/>
                <a:gd name="connsiteX1" fmla="*/ 160387 w 218018"/>
                <a:gd name="connsiteY1" fmla="*/ 44050 h 145396"/>
                <a:gd name="connsiteX2" fmla="*/ 160387 w 218018"/>
                <a:gd name="connsiteY2" fmla="*/ 6384 h 145396"/>
                <a:gd name="connsiteX3" fmla="*/ 153997 w 218018"/>
                <a:gd name="connsiteY3" fmla="*/ 0 h 145396"/>
                <a:gd name="connsiteX4" fmla="*/ 6390 w 218018"/>
                <a:gd name="connsiteY4" fmla="*/ 0 h 145396"/>
                <a:gd name="connsiteX5" fmla="*/ 0 w 218018"/>
                <a:gd name="connsiteY5" fmla="*/ 6384 h 145396"/>
                <a:gd name="connsiteX6" fmla="*/ 0 w 218018"/>
                <a:gd name="connsiteY6" fmla="*/ 124488 h 145396"/>
                <a:gd name="connsiteX7" fmla="*/ 6390 w 218018"/>
                <a:gd name="connsiteY7" fmla="*/ 130872 h 145396"/>
                <a:gd name="connsiteX8" fmla="*/ 23004 w 218018"/>
                <a:gd name="connsiteY8" fmla="*/ 130872 h 145396"/>
                <a:gd name="connsiteX9" fmla="*/ 49203 w 218018"/>
                <a:gd name="connsiteY9" fmla="*/ 144278 h 145396"/>
                <a:gd name="connsiteX10" fmla="*/ 62621 w 218018"/>
                <a:gd name="connsiteY10" fmla="*/ 130872 h 145396"/>
                <a:gd name="connsiteX11" fmla="*/ 147607 w 218018"/>
                <a:gd name="connsiteY11" fmla="*/ 130872 h 145396"/>
                <a:gd name="connsiteX12" fmla="*/ 173806 w 218018"/>
                <a:gd name="connsiteY12" fmla="*/ 144278 h 145396"/>
                <a:gd name="connsiteX13" fmla="*/ 187225 w 218018"/>
                <a:gd name="connsiteY13" fmla="*/ 130872 h 145396"/>
                <a:gd name="connsiteX14" fmla="*/ 211507 w 218018"/>
                <a:gd name="connsiteY14" fmla="*/ 130872 h 145396"/>
                <a:gd name="connsiteX15" fmla="*/ 217897 w 218018"/>
                <a:gd name="connsiteY15" fmla="*/ 124488 h 145396"/>
                <a:gd name="connsiteX16" fmla="*/ 217897 w 218018"/>
                <a:gd name="connsiteY16" fmla="*/ 65755 h 145396"/>
                <a:gd name="connsiteX17" fmla="*/ 198088 w 218018"/>
                <a:gd name="connsiteY17" fmla="*/ 44050 h 145396"/>
                <a:gd name="connsiteX18" fmla="*/ 198088 w 218018"/>
                <a:gd name="connsiteY18" fmla="*/ 44050 h 145396"/>
                <a:gd name="connsiteX19" fmla="*/ 42813 w 218018"/>
                <a:gd name="connsiteY19" fmla="*/ 132149 h 145396"/>
                <a:gd name="connsiteX20" fmla="*/ 35145 w 218018"/>
                <a:gd name="connsiteY20" fmla="*/ 123211 h 145396"/>
                <a:gd name="connsiteX21" fmla="*/ 42813 w 218018"/>
                <a:gd name="connsiteY21" fmla="*/ 115550 h 145396"/>
                <a:gd name="connsiteX22" fmla="*/ 51758 w 218018"/>
                <a:gd name="connsiteY22" fmla="*/ 123211 h 145396"/>
                <a:gd name="connsiteX23" fmla="*/ 44090 w 218018"/>
                <a:gd name="connsiteY23" fmla="*/ 132149 h 145396"/>
                <a:gd name="connsiteX24" fmla="*/ 42813 w 218018"/>
                <a:gd name="connsiteY24" fmla="*/ 132149 h 145396"/>
                <a:gd name="connsiteX25" fmla="*/ 168055 w 218018"/>
                <a:gd name="connsiteY25" fmla="*/ 132149 h 145396"/>
                <a:gd name="connsiteX26" fmla="*/ 159748 w 218018"/>
                <a:gd name="connsiteY26" fmla="*/ 123849 h 145396"/>
                <a:gd name="connsiteX27" fmla="*/ 168055 w 218018"/>
                <a:gd name="connsiteY27" fmla="*/ 115550 h 145396"/>
                <a:gd name="connsiteX28" fmla="*/ 176362 w 218018"/>
                <a:gd name="connsiteY28" fmla="*/ 123849 h 145396"/>
                <a:gd name="connsiteX29" fmla="*/ 176362 w 218018"/>
                <a:gd name="connsiteY29" fmla="*/ 123849 h 145396"/>
                <a:gd name="connsiteX30" fmla="*/ 168055 w 218018"/>
                <a:gd name="connsiteY30" fmla="*/ 132149 h 145396"/>
                <a:gd name="connsiteX31" fmla="*/ 168055 w 218018"/>
                <a:gd name="connsiteY31" fmla="*/ 132149 h 145396"/>
                <a:gd name="connsiteX32" fmla="*/ 168055 w 218018"/>
                <a:gd name="connsiteY32" fmla="*/ 132149 h 145396"/>
                <a:gd name="connsiteX33" fmla="*/ 206395 w 218018"/>
                <a:gd name="connsiteY33" fmla="*/ 118104 h 145396"/>
                <a:gd name="connsiteX34" fmla="*/ 188503 w 218018"/>
                <a:gd name="connsiteY34" fmla="*/ 118104 h 145396"/>
                <a:gd name="connsiteX35" fmla="*/ 162304 w 218018"/>
                <a:gd name="connsiteY35" fmla="*/ 104059 h 145396"/>
                <a:gd name="connsiteX36" fmla="*/ 148247 w 218018"/>
                <a:gd name="connsiteY36" fmla="*/ 118104 h 145396"/>
                <a:gd name="connsiteX37" fmla="*/ 62621 w 218018"/>
                <a:gd name="connsiteY37" fmla="*/ 118104 h 145396"/>
                <a:gd name="connsiteX38" fmla="*/ 36423 w 218018"/>
                <a:gd name="connsiteY38" fmla="*/ 104697 h 145396"/>
                <a:gd name="connsiteX39" fmla="*/ 23004 w 218018"/>
                <a:gd name="connsiteY39" fmla="*/ 118104 h 145396"/>
                <a:gd name="connsiteX40" fmla="*/ 12780 w 218018"/>
                <a:gd name="connsiteY40" fmla="*/ 118104 h 145396"/>
                <a:gd name="connsiteX41" fmla="*/ 12780 w 218018"/>
                <a:gd name="connsiteY41" fmla="*/ 12768 h 145396"/>
                <a:gd name="connsiteX42" fmla="*/ 146969 w 218018"/>
                <a:gd name="connsiteY42" fmla="*/ 12768 h 145396"/>
                <a:gd name="connsiteX43" fmla="*/ 146969 w 218018"/>
                <a:gd name="connsiteY43" fmla="*/ 79800 h 145396"/>
                <a:gd name="connsiteX44" fmla="*/ 153358 w 218018"/>
                <a:gd name="connsiteY44" fmla="*/ 86184 h 145396"/>
                <a:gd name="connsiteX45" fmla="*/ 159748 w 218018"/>
                <a:gd name="connsiteY45" fmla="*/ 79800 h 145396"/>
                <a:gd name="connsiteX46" fmla="*/ 159748 w 218018"/>
                <a:gd name="connsiteY46" fmla="*/ 56818 h 145396"/>
                <a:gd name="connsiteX47" fmla="*/ 197449 w 218018"/>
                <a:gd name="connsiteY47" fmla="*/ 56818 h 145396"/>
                <a:gd name="connsiteX48" fmla="*/ 205756 w 218018"/>
                <a:gd name="connsiteY48" fmla="*/ 65117 h 145396"/>
                <a:gd name="connsiteX49" fmla="*/ 206395 w 218018"/>
                <a:gd name="connsiteY49" fmla="*/ 118104 h 145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18018" h="145396">
                  <a:moveTo>
                    <a:pt x="198088" y="44050"/>
                  </a:moveTo>
                  <a:lnTo>
                    <a:pt x="160387" y="44050"/>
                  </a:lnTo>
                  <a:lnTo>
                    <a:pt x="160387" y="6384"/>
                  </a:lnTo>
                  <a:cubicBezTo>
                    <a:pt x="160387" y="2554"/>
                    <a:pt x="157832" y="0"/>
                    <a:pt x="153997" y="0"/>
                  </a:cubicBezTo>
                  <a:lnTo>
                    <a:pt x="6390" y="0"/>
                  </a:lnTo>
                  <a:cubicBezTo>
                    <a:pt x="2556" y="0"/>
                    <a:pt x="0" y="2554"/>
                    <a:pt x="0" y="6384"/>
                  </a:cubicBezTo>
                  <a:lnTo>
                    <a:pt x="0" y="124488"/>
                  </a:lnTo>
                  <a:cubicBezTo>
                    <a:pt x="0" y="128318"/>
                    <a:pt x="2556" y="130872"/>
                    <a:pt x="6390" y="130872"/>
                  </a:cubicBezTo>
                  <a:lnTo>
                    <a:pt x="23004" y="130872"/>
                  </a:lnTo>
                  <a:cubicBezTo>
                    <a:pt x="26199" y="141724"/>
                    <a:pt x="38340" y="148108"/>
                    <a:pt x="49203" y="144278"/>
                  </a:cubicBezTo>
                  <a:cubicBezTo>
                    <a:pt x="55593" y="142363"/>
                    <a:pt x="60704" y="137256"/>
                    <a:pt x="62621" y="130872"/>
                  </a:cubicBezTo>
                  <a:lnTo>
                    <a:pt x="147607" y="130872"/>
                  </a:lnTo>
                  <a:cubicBezTo>
                    <a:pt x="151442" y="141724"/>
                    <a:pt x="162943" y="148108"/>
                    <a:pt x="173806" y="144278"/>
                  </a:cubicBezTo>
                  <a:cubicBezTo>
                    <a:pt x="180196" y="142363"/>
                    <a:pt x="185308" y="137256"/>
                    <a:pt x="187225" y="130872"/>
                  </a:cubicBezTo>
                  <a:lnTo>
                    <a:pt x="211507" y="130872"/>
                  </a:lnTo>
                  <a:cubicBezTo>
                    <a:pt x="215341" y="130872"/>
                    <a:pt x="217897" y="128318"/>
                    <a:pt x="217897" y="124488"/>
                  </a:cubicBezTo>
                  <a:lnTo>
                    <a:pt x="217897" y="65755"/>
                  </a:lnTo>
                  <a:cubicBezTo>
                    <a:pt x="219175" y="54264"/>
                    <a:pt x="210229" y="44050"/>
                    <a:pt x="198088" y="44050"/>
                  </a:cubicBezTo>
                  <a:cubicBezTo>
                    <a:pt x="198088" y="44050"/>
                    <a:pt x="198088" y="44050"/>
                    <a:pt x="198088" y="44050"/>
                  </a:cubicBezTo>
                  <a:close/>
                  <a:moveTo>
                    <a:pt x="42813" y="132149"/>
                  </a:moveTo>
                  <a:cubicBezTo>
                    <a:pt x="38340" y="131510"/>
                    <a:pt x="34505" y="127680"/>
                    <a:pt x="35145" y="123211"/>
                  </a:cubicBezTo>
                  <a:cubicBezTo>
                    <a:pt x="35783" y="119381"/>
                    <a:pt x="38978" y="116189"/>
                    <a:pt x="42813" y="115550"/>
                  </a:cubicBezTo>
                  <a:cubicBezTo>
                    <a:pt x="47285" y="114912"/>
                    <a:pt x="51758" y="118742"/>
                    <a:pt x="51758" y="123211"/>
                  </a:cubicBezTo>
                  <a:cubicBezTo>
                    <a:pt x="52398" y="127680"/>
                    <a:pt x="48563" y="132149"/>
                    <a:pt x="44090" y="132149"/>
                  </a:cubicBezTo>
                  <a:cubicBezTo>
                    <a:pt x="44090" y="132787"/>
                    <a:pt x="43451" y="132787"/>
                    <a:pt x="42813" y="132149"/>
                  </a:cubicBezTo>
                  <a:close/>
                  <a:moveTo>
                    <a:pt x="168055" y="132149"/>
                  </a:moveTo>
                  <a:cubicBezTo>
                    <a:pt x="163582" y="132149"/>
                    <a:pt x="159748" y="128318"/>
                    <a:pt x="159748" y="123849"/>
                  </a:cubicBezTo>
                  <a:cubicBezTo>
                    <a:pt x="159748" y="119381"/>
                    <a:pt x="163582" y="115550"/>
                    <a:pt x="168055" y="115550"/>
                  </a:cubicBezTo>
                  <a:cubicBezTo>
                    <a:pt x="172528" y="115550"/>
                    <a:pt x="176362" y="119381"/>
                    <a:pt x="176362" y="123849"/>
                  </a:cubicBezTo>
                  <a:cubicBezTo>
                    <a:pt x="176362" y="123849"/>
                    <a:pt x="176362" y="123849"/>
                    <a:pt x="176362" y="123849"/>
                  </a:cubicBezTo>
                  <a:cubicBezTo>
                    <a:pt x="176362" y="128957"/>
                    <a:pt x="172528" y="132787"/>
                    <a:pt x="168055" y="132149"/>
                  </a:cubicBezTo>
                  <a:cubicBezTo>
                    <a:pt x="168055" y="132787"/>
                    <a:pt x="168055" y="132787"/>
                    <a:pt x="168055" y="132149"/>
                  </a:cubicBezTo>
                  <a:lnTo>
                    <a:pt x="168055" y="132149"/>
                  </a:lnTo>
                  <a:close/>
                  <a:moveTo>
                    <a:pt x="206395" y="118104"/>
                  </a:moveTo>
                  <a:lnTo>
                    <a:pt x="188503" y="118104"/>
                  </a:lnTo>
                  <a:cubicBezTo>
                    <a:pt x="185308" y="107251"/>
                    <a:pt x="173167" y="100867"/>
                    <a:pt x="162304" y="104059"/>
                  </a:cubicBezTo>
                  <a:cubicBezTo>
                    <a:pt x="155914" y="105974"/>
                    <a:pt x="150164" y="111081"/>
                    <a:pt x="148247" y="118104"/>
                  </a:cubicBezTo>
                  <a:lnTo>
                    <a:pt x="62621" y="118104"/>
                  </a:lnTo>
                  <a:cubicBezTo>
                    <a:pt x="59426" y="107251"/>
                    <a:pt x="47285" y="100867"/>
                    <a:pt x="36423" y="104697"/>
                  </a:cubicBezTo>
                  <a:cubicBezTo>
                    <a:pt x="30033" y="106613"/>
                    <a:pt x="24921" y="111720"/>
                    <a:pt x="23004" y="118104"/>
                  </a:cubicBezTo>
                  <a:lnTo>
                    <a:pt x="12780" y="118104"/>
                  </a:lnTo>
                  <a:lnTo>
                    <a:pt x="12780" y="12768"/>
                  </a:lnTo>
                  <a:lnTo>
                    <a:pt x="146969" y="12768"/>
                  </a:lnTo>
                  <a:lnTo>
                    <a:pt x="146969" y="79800"/>
                  </a:lnTo>
                  <a:cubicBezTo>
                    <a:pt x="146969" y="83630"/>
                    <a:pt x="149524" y="86184"/>
                    <a:pt x="153358" y="86184"/>
                  </a:cubicBezTo>
                  <a:cubicBezTo>
                    <a:pt x="157192" y="86184"/>
                    <a:pt x="159748" y="83630"/>
                    <a:pt x="159748" y="79800"/>
                  </a:cubicBezTo>
                  <a:lnTo>
                    <a:pt x="159748" y="56818"/>
                  </a:lnTo>
                  <a:lnTo>
                    <a:pt x="197449" y="56818"/>
                  </a:lnTo>
                  <a:cubicBezTo>
                    <a:pt x="201922" y="56818"/>
                    <a:pt x="205756" y="60648"/>
                    <a:pt x="205756" y="65117"/>
                  </a:cubicBezTo>
                  <a:lnTo>
                    <a:pt x="206395" y="118104"/>
                  </a:lnTo>
                  <a:close/>
                </a:path>
              </a:pathLst>
            </a:custGeom>
            <a:solidFill>
              <a:schemeClr val="bg1"/>
            </a:solidFill>
            <a:ln w="6390" cap="flat">
              <a:noFill/>
              <a:prstDash val="solid"/>
              <a:miter/>
            </a:ln>
          </p:spPr>
          <p:txBody>
            <a:bodyPr rtlCol="0" anchor="ctr"/>
            <a:lstStyle/>
            <a:p>
              <a:endParaRPr lang="en-GB" sz="1800"/>
            </a:p>
          </p:txBody>
        </p:sp>
      </p:grpSp>
      <p:sp>
        <p:nvSpPr>
          <p:cNvPr id="118" name="Rectangle 117">
            <a:extLst>
              <a:ext uri="{FF2B5EF4-FFF2-40B4-BE49-F238E27FC236}">
                <a16:creationId xmlns:a16="http://schemas.microsoft.com/office/drawing/2014/main" id="{013DA296-004F-4B75-88BF-26096D3EB3C5}"/>
              </a:ext>
            </a:extLst>
          </p:cNvPr>
          <p:cNvSpPr/>
          <p:nvPr/>
        </p:nvSpPr>
        <p:spPr>
          <a:xfrm>
            <a:off x="599183" y="3117233"/>
            <a:ext cx="3271764" cy="325574"/>
          </a:xfrm>
          <a:prstGeom prst="rect">
            <a:avLst/>
          </a:prstGeom>
          <a:solidFill>
            <a:srgbClr val="00A28A"/>
          </a:solidFill>
        </p:spPr>
        <p:txBody>
          <a:bodyPr wrap="square" rtlCol="0" anchor="ctr">
            <a:noAutofit/>
          </a:bodyPr>
          <a:lstStyle/>
          <a:p>
            <a:pPr algn="ctr"/>
            <a:r>
              <a:rPr lang="en-GB" sz="1202" b="1">
                <a:solidFill>
                  <a:schemeClr val="bg1"/>
                </a:solidFill>
                <a:latin typeface="Open Sans" panose="020B0606030504020204" pitchFamily="34" charset="0"/>
                <a:ea typeface="Open Sans" panose="020B0606030504020204" pitchFamily="34" charset="0"/>
                <a:cs typeface="Open Sans" panose="020B0606030504020204" pitchFamily="34" charset="0"/>
              </a:rPr>
              <a:t>City</a:t>
            </a:r>
          </a:p>
        </p:txBody>
      </p:sp>
      <p:sp>
        <p:nvSpPr>
          <p:cNvPr id="132" name="Rectangle 131">
            <a:extLst>
              <a:ext uri="{FF2B5EF4-FFF2-40B4-BE49-F238E27FC236}">
                <a16:creationId xmlns:a16="http://schemas.microsoft.com/office/drawing/2014/main" id="{183353F9-00E8-4B3C-9F49-43688CA8A17B}"/>
              </a:ext>
            </a:extLst>
          </p:cNvPr>
          <p:cNvSpPr/>
          <p:nvPr/>
        </p:nvSpPr>
        <p:spPr>
          <a:xfrm>
            <a:off x="9504307" y="3117233"/>
            <a:ext cx="3271764" cy="325574"/>
          </a:xfrm>
          <a:prstGeom prst="rect">
            <a:avLst/>
          </a:prstGeom>
          <a:solidFill>
            <a:srgbClr val="17618C"/>
          </a:solidFill>
        </p:spPr>
        <p:txBody>
          <a:bodyPr wrap="square" rtlCol="0" anchor="ctr">
            <a:noAutofit/>
          </a:bodyPr>
          <a:lstStyle/>
          <a:p>
            <a:pPr algn="ctr"/>
            <a:r>
              <a:rPr lang="en-GB" sz="1202" b="1">
                <a:solidFill>
                  <a:schemeClr val="bg1"/>
                </a:solidFill>
                <a:latin typeface="Open Sans" panose="020B0606030504020204" pitchFamily="34" charset="0"/>
                <a:ea typeface="Open Sans" panose="020B0606030504020204" pitchFamily="34" charset="0"/>
                <a:cs typeface="Open Sans" panose="020B0606030504020204" pitchFamily="34" charset="0"/>
              </a:rPr>
              <a:t>Administration</a:t>
            </a:r>
          </a:p>
        </p:txBody>
      </p:sp>
      <p:sp>
        <p:nvSpPr>
          <p:cNvPr id="133" name="Rectangle 132">
            <a:extLst>
              <a:ext uri="{FF2B5EF4-FFF2-40B4-BE49-F238E27FC236}">
                <a16:creationId xmlns:a16="http://schemas.microsoft.com/office/drawing/2014/main" id="{C4B6EF8E-D8E7-4437-89CA-7958D2A07864}"/>
              </a:ext>
            </a:extLst>
          </p:cNvPr>
          <p:cNvSpPr/>
          <p:nvPr/>
        </p:nvSpPr>
        <p:spPr>
          <a:xfrm>
            <a:off x="4212881" y="3117233"/>
            <a:ext cx="4975012" cy="325574"/>
          </a:xfrm>
          <a:prstGeom prst="rect">
            <a:avLst/>
          </a:prstGeom>
          <a:solidFill>
            <a:srgbClr val="00AED0"/>
          </a:solidFill>
        </p:spPr>
        <p:txBody>
          <a:bodyPr wrap="square" rtlCol="0" anchor="ctr">
            <a:noAutofit/>
          </a:bodyPr>
          <a:lstStyle/>
          <a:p>
            <a:pPr algn="ctr"/>
            <a:r>
              <a:rPr lang="en-GB" sz="1202" b="1">
                <a:solidFill>
                  <a:schemeClr val="bg1"/>
                </a:solidFill>
                <a:latin typeface="Open Sans" panose="020B0606030504020204" pitchFamily="34" charset="0"/>
                <a:ea typeface="Open Sans" panose="020B0606030504020204" pitchFamily="34" charset="0"/>
                <a:cs typeface="Open Sans" panose="020B0606030504020204" pitchFamily="34" charset="0"/>
              </a:rPr>
              <a:t>Mobility</a:t>
            </a:r>
          </a:p>
        </p:txBody>
      </p:sp>
      <p:sp>
        <p:nvSpPr>
          <p:cNvPr id="105" name="TextBox 104">
            <a:extLst>
              <a:ext uri="{FF2B5EF4-FFF2-40B4-BE49-F238E27FC236}">
                <a16:creationId xmlns:a16="http://schemas.microsoft.com/office/drawing/2014/main" id="{F9EA4D6D-43E7-41B5-B2AA-05F7B1E95F72}"/>
              </a:ext>
            </a:extLst>
          </p:cNvPr>
          <p:cNvSpPr txBox="1"/>
          <p:nvPr/>
        </p:nvSpPr>
        <p:spPr>
          <a:xfrm>
            <a:off x="644562" y="1650236"/>
            <a:ext cx="12131668" cy="565091"/>
          </a:xfrm>
          <a:prstGeom prst="rect">
            <a:avLst/>
          </a:prstGeom>
          <a:noFill/>
        </p:spPr>
        <p:txBody>
          <a:bodyPr wrap="square" lIns="0">
            <a:spAutoFit/>
          </a:bodyPr>
          <a:lstStyle/>
          <a:p>
            <a:pPr algn="justLow">
              <a:lnSpc>
                <a:spcPts val="1900"/>
              </a:lnSpc>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The three Madrid 360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transformation vectors</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(City, Mobility and Administration) aim to transform Madrid into a more sustainable from the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environmental, social, land and economic points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of view. Those vectors are developed within the following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strategic scopes</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20" name="Text Placeholder 2">
            <a:extLst>
              <a:ext uri="{FF2B5EF4-FFF2-40B4-BE49-F238E27FC236}">
                <a16:creationId xmlns:a16="http://schemas.microsoft.com/office/drawing/2014/main" id="{5A855E05-57D2-6B40-B667-6C6837A54364}"/>
              </a:ext>
            </a:extLst>
          </p:cNvPr>
          <p:cNvSpPr>
            <a:spLocks noGrp="1"/>
          </p:cNvSpPr>
          <p:nvPr>
            <p:ph type="body" sz="quarter" idx="14"/>
          </p:nvPr>
        </p:nvSpPr>
        <p:spPr>
          <a:xfrm>
            <a:off x="644562" y="523688"/>
            <a:ext cx="12131669" cy="368282"/>
          </a:xfrm>
        </p:spPr>
        <p:txBody>
          <a:bodyPr/>
          <a:lstStyle/>
          <a:p>
            <a:r>
              <a:rPr lang="en-GB" sz="2200" dirty="0">
                <a:latin typeface="Open Sans Extrabold" panose="020B0906030804020204" pitchFamily="34" charset="0"/>
                <a:ea typeface="Open Sans Extrabold" panose="020B0906030804020204" pitchFamily="34" charset="0"/>
                <a:cs typeface="Open Sans Extrabold" panose="020B0906030804020204" pitchFamily="34" charset="0"/>
              </a:rPr>
              <a:t>01. Introduction &amp; context</a:t>
            </a:r>
          </a:p>
        </p:txBody>
      </p:sp>
      <p:sp>
        <p:nvSpPr>
          <p:cNvPr id="23" name="Title 1">
            <a:extLst>
              <a:ext uri="{FF2B5EF4-FFF2-40B4-BE49-F238E27FC236}">
                <a16:creationId xmlns:a16="http://schemas.microsoft.com/office/drawing/2014/main" id="{9256BF88-D07F-30E9-D9CC-32413E13B1AD}"/>
              </a:ext>
            </a:extLst>
          </p:cNvPr>
          <p:cNvSpPr>
            <a:spLocks noGrp="1"/>
          </p:cNvSpPr>
          <p:nvPr>
            <p:ph type="title"/>
          </p:nvPr>
        </p:nvSpPr>
        <p:spPr>
          <a:xfrm>
            <a:off x="644562" y="930106"/>
            <a:ext cx="12132000" cy="462829"/>
          </a:xfrm>
        </p:spPr>
        <p:txBody>
          <a:bodyPr anchor="ctr"/>
          <a:lstStyle/>
          <a:p>
            <a:r>
              <a:rPr lang="en-GB"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rPr>
              <a:t>Madrid 360 Environmental Sustainability Strategy </a:t>
            </a:r>
          </a:p>
        </p:txBody>
      </p:sp>
    </p:spTree>
    <p:extLst>
      <p:ext uri="{BB962C8B-B14F-4D97-AF65-F5344CB8AC3E}">
        <p14:creationId xmlns:p14="http://schemas.microsoft.com/office/powerpoint/2010/main" val="328914919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picture containing sky, outdoor, several&#10;&#10;Description automatically generated">
            <a:extLst>
              <a:ext uri="{FF2B5EF4-FFF2-40B4-BE49-F238E27FC236}">
                <a16:creationId xmlns:a16="http://schemas.microsoft.com/office/drawing/2014/main" id="{0A5B68A3-C8C1-4A9F-A14C-4ED6A4800748}"/>
              </a:ext>
            </a:extLst>
          </p:cNvPr>
          <p:cNvPicPr>
            <a:picLocks noChangeAspect="1"/>
          </p:cNvPicPr>
          <p:nvPr/>
        </p:nvPicPr>
        <p:blipFill rotWithShape="1">
          <a:blip r:embed="rId3"/>
          <a:srcRect l="862" t="6982" r="51" b="9430"/>
          <a:stretch/>
        </p:blipFill>
        <p:spPr>
          <a:xfrm>
            <a:off x="0" y="1350"/>
            <a:ext cx="13439775" cy="7558325"/>
          </a:xfrm>
          <a:prstGeom prst="rect">
            <a:avLst/>
          </a:prstGeom>
        </p:spPr>
      </p:pic>
      <p:sp>
        <p:nvSpPr>
          <p:cNvPr id="7" name="Rectangle 6">
            <a:extLst>
              <a:ext uri="{FF2B5EF4-FFF2-40B4-BE49-F238E27FC236}">
                <a16:creationId xmlns:a16="http://schemas.microsoft.com/office/drawing/2014/main" id="{34BB056A-3D16-417A-BEA7-CCAB1AE61A3D}"/>
              </a:ext>
            </a:extLst>
          </p:cNvPr>
          <p:cNvSpPr/>
          <p:nvPr/>
        </p:nvSpPr>
        <p:spPr>
          <a:xfrm>
            <a:off x="2" y="0"/>
            <a:ext cx="6949437" cy="7559675"/>
          </a:xfrm>
          <a:prstGeom prst="rect">
            <a:avLst/>
          </a:prstGeom>
          <a:solidFill>
            <a:srgbClr val="231F20">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7170" name="Picture 2" descr="Qué es Madrid 360? Descubre las diferencias con Madrid Central">
            <a:extLst>
              <a:ext uri="{FF2B5EF4-FFF2-40B4-BE49-F238E27FC236}">
                <a16:creationId xmlns:a16="http://schemas.microsoft.com/office/drawing/2014/main" id="{CCDF9BBB-7938-4BEB-AFA9-30D9EF13F285}"/>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001500" y="332101"/>
            <a:ext cx="1063942" cy="754495"/>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a:extLst>
              <a:ext uri="{FF2B5EF4-FFF2-40B4-BE49-F238E27FC236}">
                <a16:creationId xmlns:a16="http://schemas.microsoft.com/office/drawing/2014/main" id="{77B1B515-A947-4C1B-9A6B-C995AB6FE577}"/>
              </a:ext>
            </a:extLst>
          </p:cNvPr>
          <p:cNvSpPr txBox="1">
            <a:spLocks/>
          </p:cNvSpPr>
          <p:nvPr/>
        </p:nvSpPr>
        <p:spPr>
          <a:xfrm>
            <a:off x="820011" y="727384"/>
            <a:ext cx="5304342" cy="368282"/>
          </a:xfrm>
          <a:prstGeom prst="rect">
            <a:avLst/>
          </a:prstGeom>
        </p:spPr>
        <p:txBody>
          <a:bodyPr vert="horz" lIns="0" tIns="0" rIns="0" bIns="0" rtlCol="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sz="1200" b="0" kern="1200">
                <a:solidFill>
                  <a:schemeClr val="tx1"/>
                </a:solidFill>
                <a:latin typeface="+mn-lt"/>
                <a:ea typeface="+mn-ea"/>
                <a:cs typeface="+mn-cs"/>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r>
              <a:rPr lang="es-ES_tradnl" sz="2600" b="1"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Index</a:t>
            </a:r>
            <a:endParaRPr lang="es-ES_tradnl" sz="2600" b="1" spc="3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4" name="Group 1">
            <a:extLst>
              <a:ext uri="{FF2B5EF4-FFF2-40B4-BE49-F238E27FC236}">
                <a16:creationId xmlns:a16="http://schemas.microsoft.com/office/drawing/2014/main" id="{A263F77F-BA60-477C-C33B-8944279F9EFF}"/>
              </a:ext>
            </a:extLst>
          </p:cNvPr>
          <p:cNvGrpSpPr/>
          <p:nvPr/>
        </p:nvGrpSpPr>
        <p:grpSpPr>
          <a:xfrm>
            <a:off x="820011" y="1625150"/>
            <a:ext cx="5152762" cy="1035075"/>
            <a:chOff x="820011" y="1689028"/>
            <a:chExt cx="5152762" cy="1035075"/>
          </a:xfrm>
        </p:grpSpPr>
        <p:sp>
          <p:nvSpPr>
            <p:cNvPr id="5" name="Oval 9">
              <a:extLst>
                <a:ext uri="{FF2B5EF4-FFF2-40B4-BE49-F238E27FC236}">
                  <a16:creationId xmlns:a16="http://schemas.microsoft.com/office/drawing/2014/main" id="{71E3F17E-1838-98A8-1AD5-6FBFCC3F1458}"/>
                </a:ext>
              </a:extLst>
            </p:cNvPr>
            <p:cNvSpPr/>
            <p:nvPr/>
          </p:nvSpPr>
          <p:spPr bwMode="gray">
            <a:xfrm>
              <a:off x="820011" y="1689028"/>
              <a:ext cx="396000" cy="396000"/>
            </a:xfrm>
            <a:prstGeom prst="ellipse">
              <a:avLst/>
            </a:prstGeom>
            <a:solidFill>
              <a:srgbClr val="7F7F7F"/>
            </a:solidFill>
            <a:ln w="19050" algn="ctr">
              <a:noFill/>
              <a:miter lim="800000"/>
              <a:headEnd/>
              <a:tailEnd/>
            </a:ln>
          </p:spPr>
          <p:txBody>
            <a:bodyPr wrap="square" lIns="0" tIns="0" rIns="0" bIns="0" rtlCol="0" anchor="ctr"/>
            <a:lstStyle/>
            <a:p>
              <a:pPr algn="ctr" defTabSz="946071">
                <a:lnSpc>
                  <a:spcPct val="106000"/>
                </a:lnSpc>
              </a:pPr>
              <a:r>
                <a:rPr lang="es-ES" sz="1400" dirty="0">
                  <a:latin typeface="Open Sans Light" panose="020B0306030504020204" pitchFamily="34" charset="0"/>
                  <a:ea typeface="Open Sans Light" panose="020B0306030504020204" pitchFamily="34" charset="0"/>
                  <a:cs typeface="Open Sans Light" panose="020B0306030504020204" pitchFamily="34" charset="0"/>
                </a:rPr>
                <a:t>I</a:t>
              </a:r>
            </a:p>
          </p:txBody>
        </p:sp>
        <p:sp>
          <p:nvSpPr>
            <p:cNvPr id="6" name="Rectangle 10">
              <a:extLst>
                <a:ext uri="{FF2B5EF4-FFF2-40B4-BE49-F238E27FC236}">
                  <a16:creationId xmlns:a16="http://schemas.microsoft.com/office/drawing/2014/main" id="{F8D1FAD8-69F8-E75E-AA73-BDE2416A986E}"/>
                </a:ext>
              </a:extLst>
            </p:cNvPr>
            <p:cNvSpPr/>
            <p:nvPr/>
          </p:nvSpPr>
          <p:spPr>
            <a:xfrm>
              <a:off x="1467200" y="1705876"/>
              <a:ext cx="4505573" cy="1018227"/>
            </a:xfrm>
            <a:prstGeom prst="rect">
              <a:avLst/>
            </a:prstGeom>
          </p:spPr>
          <p:txBody>
            <a:bodyPr wrap="square" lIns="0" tIns="0" rIns="0" bIns="0" anchor="ctr">
              <a:spAutoFit/>
            </a:bodyPr>
            <a:lstStyle/>
            <a:p>
              <a:pPr defTabSz="946071">
                <a:spcBef>
                  <a:spcPts val="2052"/>
                </a:spcBef>
                <a:defRPr/>
              </a:pPr>
              <a:r>
                <a:rPr lang="en-GB" sz="1900" b="1" kern="0" dirty="0">
                  <a:solidFill>
                    <a:srgbClr val="7F7F7F"/>
                  </a:solidFill>
                  <a:latin typeface="Open Sans" panose="020B0606030504020204" pitchFamily="34" charset="0"/>
                  <a:ea typeface="Open Sans" panose="020B0606030504020204" pitchFamily="34" charset="0"/>
                  <a:cs typeface="Open Sans" panose="020B0606030504020204" pitchFamily="34" charset="0"/>
                </a:rPr>
                <a:t>Introduction &amp; context</a:t>
              </a:r>
            </a:p>
            <a:p>
              <a:pPr marL="540000" marR="0" lvl="1" indent="-285750" algn="l" defTabSz="946071" rtl="0" eaLnBrk="1" fontAlgn="auto" latinLnBrk="0" hangingPunct="1">
                <a:lnSpc>
                  <a:spcPct val="100000"/>
                </a:lnSpc>
                <a:spcBef>
                  <a:spcPts val="1052"/>
                </a:spcBef>
                <a:spcAft>
                  <a:spcPts val="0"/>
                </a:spcAft>
                <a:buClrTx/>
                <a:buSzTx/>
                <a:buFont typeface="Arial" panose="020B0604020202020204" pitchFamily="34" charset="0"/>
                <a:buChar char="•"/>
                <a:tabLst/>
                <a:defRPr/>
              </a:pPr>
              <a:r>
                <a:rPr lang="en-GB" sz="1900" kern="0" dirty="0">
                  <a:solidFill>
                    <a:srgbClr val="7F7F7F"/>
                  </a:solidFill>
                  <a:latin typeface="Open Sans" panose="020B0606030504020204" pitchFamily="34" charset="0"/>
                  <a:ea typeface="Open Sans" panose="020B0606030504020204" pitchFamily="34" charset="0"/>
                  <a:cs typeface="Open Sans" panose="020B0606030504020204" pitchFamily="34" charset="0"/>
                </a:rPr>
                <a:t>Madrid 360 Environmental Sustainability Strategy </a:t>
              </a:r>
            </a:p>
          </p:txBody>
        </p:sp>
      </p:grpSp>
      <p:grpSp>
        <p:nvGrpSpPr>
          <p:cNvPr id="9" name="Group 2">
            <a:extLst>
              <a:ext uri="{FF2B5EF4-FFF2-40B4-BE49-F238E27FC236}">
                <a16:creationId xmlns:a16="http://schemas.microsoft.com/office/drawing/2014/main" id="{0784C8A8-3EA9-89FA-2C30-D7E3D23D3424}"/>
              </a:ext>
            </a:extLst>
          </p:cNvPr>
          <p:cNvGrpSpPr/>
          <p:nvPr/>
        </p:nvGrpSpPr>
        <p:grpSpPr>
          <a:xfrm>
            <a:off x="820011" y="3269855"/>
            <a:ext cx="5152763" cy="758113"/>
            <a:chOff x="820011" y="2518114"/>
            <a:chExt cx="5152763" cy="758113"/>
          </a:xfrm>
        </p:grpSpPr>
        <p:sp>
          <p:nvSpPr>
            <p:cNvPr id="12" name="Oval 13">
              <a:extLst>
                <a:ext uri="{FF2B5EF4-FFF2-40B4-BE49-F238E27FC236}">
                  <a16:creationId xmlns:a16="http://schemas.microsoft.com/office/drawing/2014/main" id="{24311538-A7BF-BC5F-270A-D0AF354BFD60}"/>
                </a:ext>
              </a:extLst>
            </p:cNvPr>
            <p:cNvSpPr/>
            <p:nvPr/>
          </p:nvSpPr>
          <p:spPr bwMode="gray">
            <a:xfrm>
              <a:off x="820011" y="2518114"/>
              <a:ext cx="396000" cy="396000"/>
            </a:xfrm>
            <a:prstGeom prst="ellipse">
              <a:avLst/>
            </a:prstGeom>
            <a:solidFill>
              <a:schemeClr val="bg1"/>
            </a:solidFill>
            <a:ln w="19050" algn="ctr">
              <a:noFill/>
              <a:miter lim="800000"/>
              <a:headEnd/>
              <a:tailEnd/>
            </a:ln>
          </p:spPr>
          <p:txBody>
            <a:bodyPr wrap="square" lIns="0" tIns="0" rIns="0" bIns="0" rtlCol="0" anchor="ctr"/>
            <a:lstStyle/>
            <a:p>
              <a:pPr algn="ctr" defTabSz="946071">
                <a:lnSpc>
                  <a:spcPct val="106000"/>
                </a:lnSpc>
              </a:pPr>
              <a:r>
                <a:rPr lang="es-ES" sz="1400" dirty="0">
                  <a:latin typeface="Open Sans Light" panose="020B0306030504020204" pitchFamily="34" charset="0"/>
                  <a:ea typeface="Open Sans Light" panose="020B0306030504020204" pitchFamily="34" charset="0"/>
                  <a:cs typeface="Open Sans Light" panose="020B0306030504020204" pitchFamily="34" charset="0"/>
                </a:rPr>
                <a:t>II</a:t>
              </a:r>
            </a:p>
          </p:txBody>
        </p:sp>
        <p:sp>
          <p:nvSpPr>
            <p:cNvPr id="13" name="Rectangle 14">
              <a:extLst>
                <a:ext uri="{FF2B5EF4-FFF2-40B4-BE49-F238E27FC236}">
                  <a16:creationId xmlns:a16="http://schemas.microsoft.com/office/drawing/2014/main" id="{FF50969C-E7AE-2679-20A3-0E336330BAF6}"/>
                </a:ext>
              </a:extLst>
            </p:cNvPr>
            <p:cNvSpPr/>
            <p:nvPr/>
          </p:nvSpPr>
          <p:spPr>
            <a:xfrm>
              <a:off x="1467202" y="2550387"/>
              <a:ext cx="4505572" cy="725840"/>
            </a:xfrm>
            <a:prstGeom prst="rect">
              <a:avLst/>
            </a:prstGeom>
            <a:noFill/>
            <a:ln w="19050" algn="ctr">
              <a:noFill/>
              <a:miter lim="800000"/>
              <a:headEnd/>
              <a:tailEnd/>
            </a:ln>
          </p:spPr>
          <p:txBody>
            <a:bodyPr wrap="square" lIns="0" tIns="0" rIns="0" bIns="0" rtlCol="0" anchor="ctr"/>
            <a:lstStyle/>
            <a:p>
              <a:pPr indent="-284400" defTabSz="946071">
                <a:lnSpc>
                  <a:spcPct val="106000"/>
                </a:lnSpc>
                <a:spcBef>
                  <a:spcPts val="1052"/>
                </a:spcBef>
                <a:defRPr/>
              </a:pPr>
              <a:r>
                <a:rPr lang="en-GB" sz="19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Madrid 360 Strategy Summary</a:t>
              </a:r>
            </a:p>
            <a:p>
              <a:pPr marL="540000" lvl="1" indent="-284400" defTabSz="946071">
                <a:spcBef>
                  <a:spcPts val="1052"/>
                </a:spcBef>
                <a:buFont typeface="Arial" panose="020B0604020202020204" pitchFamily="34" charset="0"/>
                <a:buChar char="•"/>
                <a:defRPr/>
              </a:pPr>
              <a:r>
                <a:rPr lang="en-GB" sz="19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Main implemented actions</a:t>
              </a:r>
            </a:p>
          </p:txBody>
        </p:sp>
      </p:grpSp>
      <p:grpSp>
        <p:nvGrpSpPr>
          <p:cNvPr id="19" name="Group 15">
            <a:extLst>
              <a:ext uri="{FF2B5EF4-FFF2-40B4-BE49-F238E27FC236}">
                <a16:creationId xmlns:a16="http://schemas.microsoft.com/office/drawing/2014/main" id="{937C1AE1-F3C1-D8A7-1DF4-116710641522}"/>
              </a:ext>
            </a:extLst>
          </p:cNvPr>
          <p:cNvGrpSpPr/>
          <p:nvPr/>
        </p:nvGrpSpPr>
        <p:grpSpPr>
          <a:xfrm>
            <a:off x="820011" y="4652988"/>
            <a:ext cx="5152763" cy="1184987"/>
            <a:chOff x="980642" y="2436387"/>
            <a:chExt cx="5152763" cy="1184987"/>
          </a:xfrm>
        </p:grpSpPr>
        <p:sp>
          <p:nvSpPr>
            <p:cNvPr id="21" name="Oval 16">
              <a:extLst>
                <a:ext uri="{FF2B5EF4-FFF2-40B4-BE49-F238E27FC236}">
                  <a16:creationId xmlns:a16="http://schemas.microsoft.com/office/drawing/2014/main" id="{24A27387-602E-9264-C42A-791312A46E40}"/>
                </a:ext>
              </a:extLst>
            </p:cNvPr>
            <p:cNvSpPr/>
            <p:nvPr/>
          </p:nvSpPr>
          <p:spPr bwMode="gray">
            <a:xfrm>
              <a:off x="980642" y="2436387"/>
              <a:ext cx="396000" cy="396000"/>
            </a:xfrm>
            <a:prstGeom prst="ellipse">
              <a:avLst/>
            </a:prstGeom>
            <a:solidFill>
              <a:srgbClr val="7F7F7F"/>
            </a:solidFill>
            <a:ln w="19050" algn="ctr">
              <a:noFill/>
              <a:miter lim="800000"/>
              <a:headEnd/>
              <a:tailEnd/>
            </a:ln>
          </p:spPr>
          <p:txBody>
            <a:bodyPr wrap="square" lIns="0" tIns="0" rIns="0" bIns="0" rtlCol="0" anchor="ctr"/>
            <a:lstStyle/>
            <a:p>
              <a:pPr algn="ctr" defTabSz="946071">
                <a:lnSpc>
                  <a:spcPct val="106000"/>
                </a:lnSpc>
              </a:pPr>
              <a:r>
                <a:rPr lang="es-ES" sz="1400" dirty="0">
                  <a:latin typeface="Open Sans Light" panose="020B0306030504020204" pitchFamily="34" charset="0"/>
                  <a:ea typeface="Open Sans Light" panose="020B0306030504020204" pitchFamily="34" charset="0"/>
                  <a:cs typeface="Open Sans Light" panose="020B0306030504020204" pitchFamily="34" charset="0"/>
                </a:rPr>
                <a:t>III</a:t>
              </a:r>
            </a:p>
          </p:txBody>
        </p:sp>
        <p:sp>
          <p:nvSpPr>
            <p:cNvPr id="22" name="Rectangle 19">
              <a:extLst>
                <a:ext uri="{FF2B5EF4-FFF2-40B4-BE49-F238E27FC236}">
                  <a16:creationId xmlns:a16="http://schemas.microsoft.com/office/drawing/2014/main" id="{D21842B4-5A77-CF47-CEE4-4888B8026147}"/>
                </a:ext>
              </a:extLst>
            </p:cNvPr>
            <p:cNvSpPr/>
            <p:nvPr/>
          </p:nvSpPr>
          <p:spPr>
            <a:xfrm>
              <a:off x="1627832" y="2462082"/>
              <a:ext cx="4505573" cy="1159292"/>
            </a:xfrm>
            <a:prstGeom prst="rect">
              <a:avLst/>
            </a:prstGeom>
          </p:spPr>
          <p:txBody>
            <a:bodyPr wrap="square" lIns="0" tIns="0" rIns="0" bIns="0" anchor="ctr">
              <a:spAutoFit/>
            </a:bodyPr>
            <a:lstStyle/>
            <a:p>
              <a:pPr indent="-284400" defTabSz="946071">
                <a:spcBef>
                  <a:spcPts val="1052"/>
                </a:spcBef>
                <a:defRPr/>
              </a:pPr>
              <a:r>
                <a:rPr lang="en-GB" sz="1900" b="1" kern="0" dirty="0">
                  <a:solidFill>
                    <a:srgbClr val="7F7F7F"/>
                  </a:solidFill>
                  <a:latin typeface="Open Sans" panose="020B0606030504020204" pitchFamily="34" charset="0"/>
                  <a:ea typeface="Open Sans" panose="020B0606030504020204" pitchFamily="34" charset="0"/>
                  <a:cs typeface="Open Sans" panose="020B0606030504020204" pitchFamily="34" charset="0"/>
                </a:rPr>
                <a:t>Air quality improvement </a:t>
              </a:r>
            </a:p>
            <a:p>
              <a:pPr marL="540000" indent="-284400" defTabSz="946071">
                <a:spcBef>
                  <a:spcPts val="1052"/>
                </a:spcBef>
                <a:buFont typeface="Arial" panose="020B0604020202020204" pitchFamily="34" charset="0"/>
                <a:buChar char="•"/>
                <a:defRPr/>
              </a:pPr>
              <a:r>
                <a:rPr lang="en-GB" sz="1900" kern="0" dirty="0">
                  <a:solidFill>
                    <a:srgbClr val="7F7F7F"/>
                  </a:solidFill>
                  <a:latin typeface="Open Sans" panose="020B0606030504020204" pitchFamily="34" charset="0"/>
                  <a:ea typeface="Open Sans" panose="020B0606030504020204" pitchFamily="34" charset="0"/>
                  <a:cs typeface="Open Sans" panose="020B0606030504020204" pitchFamily="34" charset="0"/>
                </a:rPr>
                <a:t>Annual Limit Value (VLA)</a:t>
              </a:r>
            </a:p>
            <a:p>
              <a:pPr marL="540000" indent="-284400" defTabSz="946071">
                <a:spcBef>
                  <a:spcPts val="1052"/>
                </a:spcBef>
                <a:buFont typeface="Arial" panose="020B0604020202020204" pitchFamily="34" charset="0"/>
                <a:buChar char="•"/>
                <a:defRPr/>
              </a:pPr>
              <a:r>
                <a:rPr lang="en-GB" sz="1900" kern="0" dirty="0">
                  <a:solidFill>
                    <a:srgbClr val="7F7F7F"/>
                  </a:solidFill>
                  <a:latin typeface="Open Sans" panose="020B0606030504020204" pitchFamily="34" charset="0"/>
                  <a:ea typeface="Open Sans" panose="020B0606030504020204" pitchFamily="34" charset="0"/>
                  <a:cs typeface="Open Sans" panose="020B0606030504020204" pitchFamily="34" charset="0"/>
                </a:rPr>
                <a:t>Hourly Limit Value (VLH)</a:t>
              </a:r>
            </a:p>
          </p:txBody>
        </p:sp>
      </p:grpSp>
    </p:spTree>
    <p:extLst>
      <p:ext uri="{BB962C8B-B14F-4D97-AF65-F5344CB8AC3E}">
        <p14:creationId xmlns:p14="http://schemas.microsoft.com/office/powerpoint/2010/main" val="632508528"/>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8AF6D136-CD1A-4C1F-ACB8-D47BA0B6BBAC}"/>
              </a:ext>
            </a:extLst>
          </p:cNvPr>
          <p:cNvGrpSpPr/>
          <p:nvPr/>
        </p:nvGrpSpPr>
        <p:grpSpPr>
          <a:xfrm>
            <a:off x="775312" y="6782386"/>
            <a:ext cx="2353403" cy="230832"/>
            <a:chOff x="1249639" y="6524538"/>
            <a:chExt cx="2353403" cy="230832"/>
          </a:xfrm>
        </p:grpSpPr>
        <p:sp>
          <p:nvSpPr>
            <p:cNvPr id="229" name="Rectangle 228">
              <a:extLst>
                <a:ext uri="{FF2B5EF4-FFF2-40B4-BE49-F238E27FC236}">
                  <a16:creationId xmlns:a16="http://schemas.microsoft.com/office/drawing/2014/main" id="{666A7C18-B172-4FA5-A370-AE03D1571BFF}"/>
                </a:ext>
              </a:extLst>
            </p:cNvPr>
            <p:cNvSpPr/>
            <p:nvPr/>
          </p:nvSpPr>
          <p:spPr>
            <a:xfrm>
              <a:off x="1249639" y="6572275"/>
              <a:ext cx="207953" cy="135358"/>
            </a:xfrm>
            <a:prstGeom prst="rect">
              <a:avLst/>
            </a:prstGeom>
            <a:solidFill>
              <a:srgbClr val="17618C"/>
            </a:solidFill>
          </p:spPr>
          <p:txBody>
            <a:bodyPr wrap="square" rtlCol="0" anchor="ctr">
              <a:noAutofit/>
            </a:bodyPr>
            <a:lstStyle/>
            <a:p>
              <a:pPr algn="ctr"/>
              <a:endParaRPr lang="en-GB" sz="100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230" name="TextBox 229">
              <a:extLst>
                <a:ext uri="{FF2B5EF4-FFF2-40B4-BE49-F238E27FC236}">
                  <a16:creationId xmlns:a16="http://schemas.microsoft.com/office/drawing/2014/main" id="{EAC0DB9F-F516-43BF-A769-B64E282B7FC9}"/>
                </a:ext>
              </a:extLst>
            </p:cNvPr>
            <p:cNvSpPr txBox="1"/>
            <p:nvPr/>
          </p:nvSpPr>
          <p:spPr>
            <a:xfrm>
              <a:off x="1431136" y="6524538"/>
              <a:ext cx="2171906" cy="230832"/>
            </a:xfrm>
            <a:prstGeom prst="rect">
              <a:avLst/>
            </a:prstGeom>
            <a:noFill/>
          </p:spPr>
          <p:txBody>
            <a:bodyPr wrap="square" rtlCol="0">
              <a:spAutoFit/>
            </a:bodyPr>
            <a:lstStyle/>
            <a:p>
              <a:r>
                <a:rPr lang="en-GB" sz="900" kern="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Percentage of completed initiatives</a:t>
              </a:r>
            </a:p>
          </p:txBody>
        </p:sp>
      </p:grpSp>
      <p:cxnSp>
        <p:nvCxnSpPr>
          <p:cNvPr id="106" name="Straight Connector 105">
            <a:extLst>
              <a:ext uri="{FF2B5EF4-FFF2-40B4-BE49-F238E27FC236}">
                <a16:creationId xmlns:a16="http://schemas.microsoft.com/office/drawing/2014/main" id="{06BEEAE4-31C2-4DEA-98C7-D1680F97541F}"/>
              </a:ext>
            </a:extLst>
          </p:cNvPr>
          <p:cNvCxnSpPr>
            <a:cxnSpLocks/>
          </p:cNvCxnSpPr>
          <p:nvPr/>
        </p:nvCxnSpPr>
        <p:spPr>
          <a:xfrm>
            <a:off x="767370" y="7604002"/>
            <a:ext cx="11005834" cy="0"/>
          </a:xfrm>
          <a:prstGeom prst="line">
            <a:avLst/>
          </a:prstGeom>
          <a:ln w="9525">
            <a:solidFill>
              <a:schemeClr val="bg1">
                <a:lumMod val="85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72" name="TextBox 271">
            <a:extLst>
              <a:ext uri="{FF2B5EF4-FFF2-40B4-BE49-F238E27FC236}">
                <a16:creationId xmlns:a16="http://schemas.microsoft.com/office/drawing/2014/main" id="{05FB914A-D8DF-415C-B12C-2E19BF1C230D}"/>
              </a:ext>
            </a:extLst>
          </p:cNvPr>
          <p:cNvSpPr txBox="1"/>
          <p:nvPr/>
        </p:nvSpPr>
        <p:spPr>
          <a:xfrm>
            <a:off x="10723511" y="5989004"/>
            <a:ext cx="622811" cy="702090"/>
          </a:xfrm>
          <a:prstGeom prst="rect">
            <a:avLst/>
          </a:prstGeom>
          <a:noFill/>
        </p:spPr>
        <p:txBody>
          <a:bodyPr vert="horz" wrap="square" lIns="0" tIns="0" rIns="0" bIns="0" rtlCol="0">
            <a:noAutofit/>
          </a:bodyPr>
          <a:lstStyle/>
          <a:p>
            <a:pPr hangingPunct="0">
              <a:spcBef>
                <a:spcPts val="600"/>
              </a:spcBef>
              <a:buSzPct val="100000"/>
            </a:pPr>
            <a:r>
              <a:rPr lang="en-GB" sz="800" kern="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Regularoty </a:t>
            </a:r>
            <a:endParaRPr kumimoji="0" lang="en-GB" sz="800" i="0" u="none" strike="noStrike" kern="0" cap="none" spc="0" normalizeH="0" baseline="0">
              <a:ln>
                <a:noFill/>
              </a:ln>
              <a:solidFill>
                <a:schemeClr val="tx1">
                  <a:lumMod val="65000"/>
                  <a:lumOff val="35000"/>
                </a:scheme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73" name="TextBox 272">
            <a:extLst>
              <a:ext uri="{FF2B5EF4-FFF2-40B4-BE49-F238E27FC236}">
                <a16:creationId xmlns:a16="http://schemas.microsoft.com/office/drawing/2014/main" id="{965AAC6C-657A-43E8-94A5-605AE004AC8F}"/>
              </a:ext>
            </a:extLst>
          </p:cNvPr>
          <p:cNvSpPr txBox="1"/>
          <p:nvPr/>
        </p:nvSpPr>
        <p:spPr>
          <a:xfrm>
            <a:off x="9956914" y="5989004"/>
            <a:ext cx="622811" cy="702090"/>
          </a:xfrm>
          <a:prstGeom prst="rect">
            <a:avLst/>
          </a:prstGeom>
          <a:noFill/>
        </p:spPr>
        <p:txBody>
          <a:bodyPr vert="horz" wrap="square" lIns="0" tIns="0" rIns="0" bIns="0" rtlCol="0">
            <a:noAutofit/>
          </a:bodyPr>
          <a:lstStyle/>
          <a:p>
            <a:pPr hangingPunct="0">
              <a:spcBef>
                <a:spcPts val="600"/>
              </a:spcBef>
              <a:buSzPct val="100000"/>
            </a:pPr>
            <a:r>
              <a:rPr kumimoji="0" lang="en-GB" sz="800" i="0" u="none" strike="noStrike" kern="0" cap="none" spc="0" normalizeH="0" baseline="0">
                <a:ln>
                  <a:noFill/>
                </a:ln>
                <a:solidFill>
                  <a:schemeClr val="tx1">
                    <a:lumMod val="65000"/>
                    <a:lumOff val="35000"/>
                  </a:schemeClr>
                </a:solidFill>
                <a:effectLst/>
                <a:uLnTx/>
                <a:uFillTx/>
                <a:latin typeface="Open Sans" panose="020B0606030504020204" pitchFamily="34" charset="0"/>
                <a:ea typeface="Open Sans" panose="020B0606030504020204" pitchFamily="34" charset="0"/>
                <a:cs typeface="Open Sans" panose="020B0606030504020204" pitchFamily="34" charset="0"/>
              </a:rPr>
              <a:t>Energy efficiency</a:t>
            </a:r>
            <a:endParaRPr lang="en-GB" sz="1100" b="1">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4" name="TextBox 273">
            <a:extLst>
              <a:ext uri="{FF2B5EF4-FFF2-40B4-BE49-F238E27FC236}">
                <a16:creationId xmlns:a16="http://schemas.microsoft.com/office/drawing/2014/main" id="{8387FD65-4049-43A9-855D-C14A0743FD1C}"/>
              </a:ext>
            </a:extLst>
          </p:cNvPr>
          <p:cNvSpPr txBox="1"/>
          <p:nvPr/>
        </p:nvSpPr>
        <p:spPr>
          <a:xfrm>
            <a:off x="8423720" y="5989004"/>
            <a:ext cx="622811" cy="702090"/>
          </a:xfrm>
          <a:prstGeom prst="rect">
            <a:avLst/>
          </a:prstGeom>
          <a:noFill/>
        </p:spPr>
        <p:txBody>
          <a:bodyPr vert="horz" wrap="square" lIns="0" tIns="0" rIns="0" bIns="0" rtlCol="0">
            <a:noAutofit/>
          </a:bodyPr>
          <a:lstStyle/>
          <a:p>
            <a:pPr hangingPunct="0">
              <a:spcBef>
                <a:spcPts val="600"/>
              </a:spcBef>
              <a:buSzPct val="100000"/>
            </a:pPr>
            <a:r>
              <a:rPr kumimoji="0" lang="en-GB" sz="800" i="0" u="none" strike="noStrike" kern="0" cap="none" spc="0" normalizeH="0" baseline="0">
                <a:ln>
                  <a:noFill/>
                </a:ln>
                <a:solidFill>
                  <a:schemeClr val="tx1">
                    <a:lumMod val="65000"/>
                    <a:lumOff val="35000"/>
                  </a:schemeClr>
                </a:solidFill>
                <a:effectLst/>
                <a:uLnTx/>
                <a:uFillTx/>
                <a:latin typeface="Open Sans" panose="020B0606030504020204" pitchFamily="34" charset="0"/>
                <a:ea typeface="Open Sans" panose="020B0606030504020204" pitchFamily="34" charset="0"/>
                <a:cs typeface="Open Sans" panose="020B0606030504020204" pitchFamily="34" charset="0"/>
              </a:rPr>
              <a:t>Follow-up</a:t>
            </a:r>
          </a:p>
        </p:txBody>
      </p:sp>
      <p:sp>
        <p:nvSpPr>
          <p:cNvPr id="276" name="TextBox 275">
            <a:extLst>
              <a:ext uri="{FF2B5EF4-FFF2-40B4-BE49-F238E27FC236}">
                <a16:creationId xmlns:a16="http://schemas.microsoft.com/office/drawing/2014/main" id="{C12AC6A8-4D71-4502-902A-376362C8E1F6}"/>
              </a:ext>
            </a:extLst>
          </p:cNvPr>
          <p:cNvSpPr txBox="1"/>
          <p:nvPr/>
        </p:nvSpPr>
        <p:spPr>
          <a:xfrm>
            <a:off x="9190317" y="5989004"/>
            <a:ext cx="622811" cy="702090"/>
          </a:xfrm>
          <a:prstGeom prst="rect">
            <a:avLst/>
          </a:prstGeom>
          <a:noFill/>
        </p:spPr>
        <p:txBody>
          <a:bodyPr vert="horz" wrap="square" lIns="0" tIns="0" rIns="0" bIns="0" rtlCol="0">
            <a:noAutofit/>
          </a:bodyPr>
          <a:lstStyle/>
          <a:p>
            <a:pPr hangingPunct="0">
              <a:spcBef>
                <a:spcPts val="600"/>
              </a:spcBef>
              <a:buSzPct val="100000"/>
            </a:pPr>
            <a:r>
              <a:rPr lang="en-GB" sz="800" kern="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Grants</a:t>
            </a:r>
            <a:r>
              <a:rPr kumimoji="0" lang="en-GB" sz="800" i="0" u="none" strike="noStrike" kern="0" cap="none" spc="0" normalizeH="0" baseline="0">
                <a:ln>
                  <a:noFill/>
                </a:ln>
                <a:solidFill>
                  <a:schemeClr val="tx1">
                    <a:lumMod val="65000"/>
                    <a:lumOff val="35000"/>
                  </a:schemeClr>
                </a:solidFill>
                <a:effectLst/>
                <a:uLnTx/>
                <a:uFillTx/>
                <a:latin typeface="Open Sans" panose="020B0606030504020204" pitchFamily="34" charset="0"/>
                <a:ea typeface="Open Sans" panose="020B0606030504020204" pitchFamily="34" charset="0"/>
                <a:cs typeface="Open Sans" panose="020B0606030504020204" pitchFamily="34" charset="0"/>
              </a:rPr>
              <a:t>s</a:t>
            </a:r>
            <a:endParaRPr lang="en-GB" sz="1100" b="1">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8" name="TextBox 277">
            <a:extLst>
              <a:ext uri="{FF2B5EF4-FFF2-40B4-BE49-F238E27FC236}">
                <a16:creationId xmlns:a16="http://schemas.microsoft.com/office/drawing/2014/main" id="{355D2134-9D4F-4A3D-A5E5-05457F997A65}"/>
              </a:ext>
            </a:extLst>
          </p:cNvPr>
          <p:cNvSpPr txBox="1"/>
          <p:nvPr/>
        </p:nvSpPr>
        <p:spPr>
          <a:xfrm>
            <a:off x="6123929" y="5989004"/>
            <a:ext cx="622811" cy="702090"/>
          </a:xfrm>
          <a:prstGeom prst="rect">
            <a:avLst/>
          </a:prstGeom>
          <a:noFill/>
        </p:spPr>
        <p:txBody>
          <a:bodyPr vert="horz" wrap="square" lIns="0" tIns="0" rIns="0" bIns="0" rtlCol="0">
            <a:noAutofit/>
          </a:bodyPr>
          <a:lstStyle/>
          <a:p>
            <a:pPr hangingPunct="0">
              <a:spcBef>
                <a:spcPts val="600"/>
              </a:spcBef>
              <a:buSzPct val="100000"/>
            </a:pPr>
            <a:r>
              <a:rPr kumimoji="0" lang="en-GB" sz="800" i="0" u="none" strike="noStrike" kern="0" cap="none" spc="0" normalizeH="0" baseline="0">
                <a:ln>
                  <a:noFill/>
                </a:ln>
                <a:solidFill>
                  <a:schemeClr val="tx1">
                    <a:lumMod val="65000"/>
                    <a:lumOff val="35000"/>
                  </a:schemeClr>
                </a:solidFill>
                <a:effectLst/>
                <a:uLnTx/>
                <a:uFillTx/>
                <a:latin typeface="Open Sans" panose="020B0606030504020204" pitchFamily="34" charset="0"/>
                <a:ea typeface="Open Sans" panose="020B0606030504020204" pitchFamily="34" charset="0"/>
                <a:cs typeface="Open Sans" panose="020B0606030504020204" pitchFamily="34" charset="0"/>
              </a:rPr>
              <a:t>Bicycle </a:t>
            </a:r>
            <a:endParaRPr lang="en-GB" sz="1100" b="1">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8" name="TextBox 67">
            <a:extLst>
              <a:ext uri="{FF2B5EF4-FFF2-40B4-BE49-F238E27FC236}">
                <a16:creationId xmlns:a16="http://schemas.microsoft.com/office/drawing/2014/main" id="{F68A7807-4D77-4ABA-93BC-F1622C5809E4}"/>
              </a:ext>
            </a:extLst>
          </p:cNvPr>
          <p:cNvSpPr txBox="1"/>
          <p:nvPr/>
        </p:nvSpPr>
        <p:spPr>
          <a:xfrm>
            <a:off x="7657123" y="5989004"/>
            <a:ext cx="622811" cy="702090"/>
          </a:xfrm>
          <a:prstGeom prst="rect">
            <a:avLst/>
          </a:prstGeom>
          <a:noFill/>
        </p:spPr>
        <p:txBody>
          <a:bodyPr vert="horz" wrap="square" lIns="0" tIns="0" rIns="0" bIns="0" rtlCol="0">
            <a:noAutofit/>
          </a:bodyPr>
          <a:lstStyle/>
          <a:p>
            <a:pPr hangingPunct="0">
              <a:spcBef>
                <a:spcPts val="600"/>
              </a:spcBef>
              <a:buSzPct val="100000"/>
            </a:pPr>
            <a:r>
              <a:rPr kumimoji="0" lang="en-GB" sz="800" i="0" u="none" strike="noStrike" kern="0" cap="none" spc="0" normalizeH="0" baseline="0">
                <a:ln>
                  <a:noFill/>
                </a:ln>
                <a:solidFill>
                  <a:schemeClr val="tx1">
                    <a:lumMod val="65000"/>
                    <a:lumOff val="35000"/>
                  </a:schemeClr>
                </a:solidFill>
                <a:effectLst/>
                <a:uLnTx/>
                <a:uFillTx/>
                <a:latin typeface="Open Sans" panose="020B0606030504020204" pitchFamily="34" charset="0"/>
                <a:ea typeface="Open Sans" panose="020B0606030504020204" pitchFamily="34" charset="0"/>
                <a:cs typeface="Open Sans" panose="020B0606030504020204" pitchFamily="34" charset="0"/>
              </a:rPr>
              <a:t>Pedestrian areas</a:t>
            </a:r>
            <a:endParaRPr lang="en-GB" sz="1100" b="1">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0" name="TextBox 99">
            <a:extLst>
              <a:ext uri="{FF2B5EF4-FFF2-40B4-BE49-F238E27FC236}">
                <a16:creationId xmlns:a16="http://schemas.microsoft.com/office/drawing/2014/main" id="{E1C572D3-B729-4DD3-BF54-5F6B134297A7}"/>
              </a:ext>
            </a:extLst>
          </p:cNvPr>
          <p:cNvSpPr txBox="1"/>
          <p:nvPr/>
        </p:nvSpPr>
        <p:spPr>
          <a:xfrm>
            <a:off x="6890526" y="5989004"/>
            <a:ext cx="622811" cy="702090"/>
          </a:xfrm>
          <a:prstGeom prst="rect">
            <a:avLst/>
          </a:prstGeom>
          <a:noFill/>
        </p:spPr>
        <p:txBody>
          <a:bodyPr vert="horz" wrap="square" lIns="0" tIns="0" rIns="0" bIns="0" rtlCol="0">
            <a:noAutofit/>
          </a:bodyPr>
          <a:lstStyle/>
          <a:p>
            <a:pPr hangingPunct="0">
              <a:spcBef>
                <a:spcPts val="600"/>
              </a:spcBef>
              <a:buSzPct val="100000"/>
            </a:pPr>
            <a:r>
              <a:rPr kumimoji="0" lang="en-GB" sz="800" i="0" u="none" strike="noStrike" kern="0" cap="none" spc="0" normalizeH="0" baseline="0">
                <a:ln>
                  <a:noFill/>
                </a:ln>
                <a:solidFill>
                  <a:schemeClr val="tx1">
                    <a:lumMod val="65000"/>
                    <a:lumOff val="35000"/>
                  </a:schemeClr>
                </a:solidFill>
                <a:effectLst/>
                <a:uLnTx/>
                <a:uFillTx/>
                <a:latin typeface="Open Sans" panose="020B0606030504020204" pitchFamily="34" charset="0"/>
                <a:ea typeface="Open Sans" panose="020B0606030504020204" pitchFamily="34" charset="0"/>
                <a:cs typeface="Open Sans" panose="020B0606030504020204" pitchFamily="34" charset="0"/>
              </a:rPr>
              <a:t>UGD</a:t>
            </a:r>
            <a:endParaRPr lang="en-GB" sz="1100" b="1">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3" name="TextBox 102">
            <a:extLst>
              <a:ext uri="{FF2B5EF4-FFF2-40B4-BE49-F238E27FC236}">
                <a16:creationId xmlns:a16="http://schemas.microsoft.com/office/drawing/2014/main" id="{DBE6F9F2-B12F-456C-8D3E-B1C5B154D95C}"/>
              </a:ext>
            </a:extLst>
          </p:cNvPr>
          <p:cNvSpPr txBox="1"/>
          <p:nvPr/>
        </p:nvSpPr>
        <p:spPr>
          <a:xfrm>
            <a:off x="952042" y="2828904"/>
            <a:ext cx="412629" cy="236581"/>
          </a:xfrm>
          <a:prstGeom prst="rect">
            <a:avLst/>
          </a:prstGeom>
          <a:noFill/>
        </p:spPr>
        <p:txBody>
          <a:bodyPr vert="horz" wrap="square" lIns="0" tIns="0" rIns="0" bIns="0" rtlCol="0">
            <a:noAutofit/>
          </a:bodyPr>
          <a:lstStyle/>
          <a:p>
            <a:pPr algn="ctr" hangingPunct="0">
              <a:spcBef>
                <a:spcPts val="600"/>
              </a:spcBef>
              <a:buSzPct val="100000"/>
            </a:pPr>
            <a:r>
              <a:rPr lang="ca-ES" sz="1100" b="1">
                <a:solidFill>
                  <a:schemeClr val="bg1"/>
                </a:solidFill>
                <a:latin typeface="Open Sans" panose="020B0606030504020204" pitchFamily="34" charset="0"/>
                <a:ea typeface="Open Sans" panose="020B0606030504020204" pitchFamily="34" charset="0"/>
                <a:cs typeface="Open Sans" panose="020B0606030504020204" pitchFamily="34" charset="0"/>
              </a:rPr>
              <a:t>61%</a:t>
            </a:r>
          </a:p>
        </p:txBody>
      </p:sp>
      <p:sp>
        <p:nvSpPr>
          <p:cNvPr id="104" name="TextBox 103">
            <a:extLst>
              <a:ext uri="{FF2B5EF4-FFF2-40B4-BE49-F238E27FC236}">
                <a16:creationId xmlns:a16="http://schemas.microsoft.com/office/drawing/2014/main" id="{0DF71DB8-6EE3-48CD-A060-FDAAD80F6E30}"/>
              </a:ext>
            </a:extLst>
          </p:cNvPr>
          <p:cNvSpPr txBox="1"/>
          <p:nvPr/>
        </p:nvSpPr>
        <p:spPr>
          <a:xfrm>
            <a:off x="1771731" y="2828904"/>
            <a:ext cx="412629" cy="236581"/>
          </a:xfrm>
          <a:prstGeom prst="rect">
            <a:avLst/>
          </a:prstGeom>
          <a:noFill/>
        </p:spPr>
        <p:txBody>
          <a:bodyPr vert="horz" wrap="square" lIns="0" tIns="0" rIns="0" bIns="0" rtlCol="0">
            <a:noAutofit/>
          </a:bodyPr>
          <a:lstStyle/>
          <a:p>
            <a:pPr algn="ctr" hangingPunct="0">
              <a:spcBef>
                <a:spcPts val="600"/>
              </a:spcBef>
              <a:buSzPct val="100000"/>
            </a:pPr>
            <a:r>
              <a:rPr lang="ca-ES" sz="1100" b="1">
                <a:solidFill>
                  <a:schemeClr val="bg1"/>
                </a:solidFill>
                <a:latin typeface="Open Sans" panose="020B0606030504020204" pitchFamily="34" charset="0"/>
                <a:ea typeface="Open Sans" panose="020B0606030504020204" pitchFamily="34" charset="0"/>
                <a:cs typeface="Open Sans" panose="020B0606030504020204" pitchFamily="34" charset="0"/>
              </a:rPr>
              <a:t>83%</a:t>
            </a:r>
          </a:p>
        </p:txBody>
      </p:sp>
      <p:sp>
        <p:nvSpPr>
          <p:cNvPr id="105" name="TextBox 104">
            <a:extLst>
              <a:ext uri="{FF2B5EF4-FFF2-40B4-BE49-F238E27FC236}">
                <a16:creationId xmlns:a16="http://schemas.microsoft.com/office/drawing/2014/main" id="{AD53932E-D418-4951-9A70-8F2D6F292587}"/>
              </a:ext>
            </a:extLst>
          </p:cNvPr>
          <p:cNvSpPr txBox="1"/>
          <p:nvPr/>
        </p:nvSpPr>
        <p:spPr>
          <a:xfrm>
            <a:off x="2564757" y="2828904"/>
            <a:ext cx="412629" cy="236581"/>
          </a:xfrm>
          <a:prstGeom prst="rect">
            <a:avLst/>
          </a:prstGeom>
          <a:noFill/>
        </p:spPr>
        <p:txBody>
          <a:bodyPr vert="horz" wrap="square" lIns="0" tIns="0" rIns="0" bIns="0" rtlCol="0">
            <a:noAutofit/>
          </a:bodyPr>
          <a:lstStyle/>
          <a:p>
            <a:pPr algn="ctr" hangingPunct="0">
              <a:spcBef>
                <a:spcPts val="600"/>
              </a:spcBef>
              <a:buSzPct val="100000"/>
            </a:pPr>
            <a:r>
              <a:rPr lang="ca-ES" sz="1100" b="1">
                <a:solidFill>
                  <a:schemeClr val="bg1"/>
                </a:solidFill>
                <a:latin typeface="Open Sans" panose="020B0606030504020204" pitchFamily="34" charset="0"/>
                <a:ea typeface="Open Sans" panose="020B0606030504020204" pitchFamily="34" charset="0"/>
                <a:cs typeface="Open Sans" panose="020B0606030504020204" pitchFamily="34" charset="0"/>
              </a:rPr>
              <a:t>72%</a:t>
            </a:r>
          </a:p>
        </p:txBody>
      </p:sp>
      <p:sp>
        <p:nvSpPr>
          <p:cNvPr id="107" name="TextBox 106">
            <a:extLst>
              <a:ext uri="{FF2B5EF4-FFF2-40B4-BE49-F238E27FC236}">
                <a16:creationId xmlns:a16="http://schemas.microsoft.com/office/drawing/2014/main" id="{30C46302-AE61-42BB-B5F4-C8D896267FF7}"/>
              </a:ext>
            </a:extLst>
          </p:cNvPr>
          <p:cNvSpPr txBox="1"/>
          <p:nvPr/>
        </p:nvSpPr>
        <p:spPr>
          <a:xfrm>
            <a:off x="3354190" y="2828904"/>
            <a:ext cx="412629" cy="236581"/>
          </a:xfrm>
          <a:prstGeom prst="rect">
            <a:avLst/>
          </a:prstGeom>
          <a:noFill/>
        </p:spPr>
        <p:txBody>
          <a:bodyPr vert="horz" wrap="square" lIns="0" tIns="0" rIns="0" bIns="0" rtlCol="0">
            <a:noAutofit/>
          </a:bodyPr>
          <a:lstStyle/>
          <a:p>
            <a:pPr algn="ctr" hangingPunct="0">
              <a:spcBef>
                <a:spcPts val="600"/>
              </a:spcBef>
              <a:buSzPct val="100000"/>
            </a:pPr>
            <a:r>
              <a:rPr lang="ca-ES" sz="1100" b="1">
                <a:solidFill>
                  <a:schemeClr val="bg1"/>
                </a:solidFill>
                <a:latin typeface="Open Sans" panose="020B0606030504020204" pitchFamily="34" charset="0"/>
                <a:ea typeface="Open Sans" panose="020B0606030504020204" pitchFamily="34" charset="0"/>
                <a:cs typeface="Open Sans" panose="020B0606030504020204" pitchFamily="34" charset="0"/>
              </a:rPr>
              <a:t>64%</a:t>
            </a:r>
          </a:p>
        </p:txBody>
      </p:sp>
      <p:sp>
        <p:nvSpPr>
          <p:cNvPr id="109" name="TextBox 108">
            <a:extLst>
              <a:ext uri="{FF2B5EF4-FFF2-40B4-BE49-F238E27FC236}">
                <a16:creationId xmlns:a16="http://schemas.microsoft.com/office/drawing/2014/main" id="{FD26D6D7-A149-4112-8209-29A7EF712BC7}"/>
              </a:ext>
            </a:extLst>
          </p:cNvPr>
          <p:cNvSpPr txBox="1"/>
          <p:nvPr/>
        </p:nvSpPr>
        <p:spPr>
          <a:xfrm>
            <a:off x="4151319" y="2828904"/>
            <a:ext cx="412629" cy="236581"/>
          </a:xfrm>
          <a:prstGeom prst="rect">
            <a:avLst/>
          </a:prstGeom>
          <a:noFill/>
        </p:spPr>
        <p:txBody>
          <a:bodyPr vert="horz" wrap="square" lIns="0" tIns="0" rIns="0" bIns="0" rtlCol="0">
            <a:noAutofit/>
          </a:bodyPr>
          <a:lstStyle/>
          <a:p>
            <a:pPr algn="ctr" hangingPunct="0">
              <a:spcBef>
                <a:spcPts val="600"/>
              </a:spcBef>
              <a:buSzPct val="100000"/>
            </a:pPr>
            <a:r>
              <a:rPr lang="ca-ES" sz="1100" b="1">
                <a:solidFill>
                  <a:schemeClr val="bg1"/>
                </a:solidFill>
                <a:latin typeface="Open Sans" panose="020B0606030504020204" pitchFamily="34" charset="0"/>
                <a:ea typeface="Open Sans" panose="020B0606030504020204" pitchFamily="34" charset="0"/>
                <a:cs typeface="Open Sans" panose="020B0606030504020204" pitchFamily="34" charset="0"/>
              </a:rPr>
              <a:t>72%</a:t>
            </a:r>
          </a:p>
        </p:txBody>
      </p:sp>
      <p:sp>
        <p:nvSpPr>
          <p:cNvPr id="110" name="TextBox 109">
            <a:extLst>
              <a:ext uri="{FF2B5EF4-FFF2-40B4-BE49-F238E27FC236}">
                <a16:creationId xmlns:a16="http://schemas.microsoft.com/office/drawing/2014/main" id="{B0D8A5CF-601D-4B74-B957-D97C9C39B2F7}"/>
              </a:ext>
            </a:extLst>
          </p:cNvPr>
          <p:cNvSpPr txBox="1"/>
          <p:nvPr/>
        </p:nvSpPr>
        <p:spPr>
          <a:xfrm>
            <a:off x="4941110" y="2828904"/>
            <a:ext cx="412629" cy="236581"/>
          </a:xfrm>
          <a:prstGeom prst="rect">
            <a:avLst/>
          </a:prstGeom>
          <a:noFill/>
        </p:spPr>
        <p:txBody>
          <a:bodyPr vert="horz" wrap="square" lIns="0" tIns="0" rIns="0" bIns="0" rtlCol="0">
            <a:noAutofit/>
          </a:bodyPr>
          <a:lstStyle/>
          <a:p>
            <a:pPr algn="ctr" hangingPunct="0">
              <a:spcBef>
                <a:spcPts val="600"/>
              </a:spcBef>
              <a:buSzPct val="100000"/>
            </a:pPr>
            <a:r>
              <a:rPr lang="ca-ES" sz="1100" b="1">
                <a:solidFill>
                  <a:schemeClr val="bg1"/>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112" name="TextBox 111">
            <a:extLst>
              <a:ext uri="{FF2B5EF4-FFF2-40B4-BE49-F238E27FC236}">
                <a16:creationId xmlns:a16="http://schemas.microsoft.com/office/drawing/2014/main" id="{7170576D-47F0-44FA-B51F-A7C83EE5B0C0}"/>
              </a:ext>
            </a:extLst>
          </p:cNvPr>
          <p:cNvSpPr txBox="1"/>
          <p:nvPr/>
        </p:nvSpPr>
        <p:spPr>
          <a:xfrm>
            <a:off x="5749641" y="2828904"/>
            <a:ext cx="412629" cy="236581"/>
          </a:xfrm>
          <a:prstGeom prst="rect">
            <a:avLst/>
          </a:prstGeom>
          <a:noFill/>
        </p:spPr>
        <p:txBody>
          <a:bodyPr vert="horz" wrap="square" lIns="0" tIns="0" rIns="0" bIns="0" rtlCol="0">
            <a:noAutofit/>
          </a:bodyPr>
          <a:lstStyle/>
          <a:p>
            <a:pPr algn="ctr" hangingPunct="0">
              <a:spcBef>
                <a:spcPts val="600"/>
              </a:spcBef>
              <a:buSzPct val="100000"/>
            </a:pPr>
            <a:r>
              <a:rPr lang="ca-ES" sz="1100" b="1">
                <a:solidFill>
                  <a:schemeClr val="bg1"/>
                </a:solidFill>
                <a:latin typeface="Open Sans" panose="020B0606030504020204" pitchFamily="34" charset="0"/>
                <a:ea typeface="Open Sans" panose="020B0606030504020204" pitchFamily="34" charset="0"/>
                <a:cs typeface="Open Sans" panose="020B0606030504020204" pitchFamily="34" charset="0"/>
              </a:rPr>
              <a:t>70%</a:t>
            </a:r>
          </a:p>
        </p:txBody>
      </p:sp>
      <p:sp>
        <p:nvSpPr>
          <p:cNvPr id="113" name="TextBox 112">
            <a:extLst>
              <a:ext uri="{FF2B5EF4-FFF2-40B4-BE49-F238E27FC236}">
                <a16:creationId xmlns:a16="http://schemas.microsoft.com/office/drawing/2014/main" id="{98DAB092-F447-476E-A747-1D5C3D7F6DB5}"/>
              </a:ext>
            </a:extLst>
          </p:cNvPr>
          <p:cNvSpPr txBox="1"/>
          <p:nvPr/>
        </p:nvSpPr>
        <p:spPr>
          <a:xfrm>
            <a:off x="6548011" y="2828904"/>
            <a:ext cx="412629" cy="236581"/>
          </a:xfrm>
          <a:prstGeom prst="rect">
            <a:avLst/>
          </a:prstGeom>
          <a:noFill/>
        </p:spPr>
        <p:txBody>
          <a:bodyPr vert="horz" wrap="square" lIns="0" tIns="0" rIns="0" bIns="0" rtlCol="0">
            <a:noAutofit/>
          </a:bodyPr>
          <a:lstStyle/>
          <a:p>
            <a:pPr algn="ctr" hangingPunct="0">
              <a:spcBef>
                <a:spcPts val="600"/>
              </a:spcBef>
              <a:buSzPct val="100000"/>
            </a:pPr>
            <a:r>
              <a:rPr lang="ca-ES" sz="1100" b="1">
                <a:solidFill>
                  <a:schemeClr val="bg1"/>
                </a:solidFill>
                <a:latin typeface="Open Sans" panose="020B0606030504020204" pitchFamily="34" charset="0"/>
                <a:ea typeface="Open Sans" panose="020B0606030504020204" pitchFamily="34" charset="0"/>
                <a:cs typeface="Open Sans" panose="020B0606030504020204" pitchFamily="34" charset="0"/>
              </a:rPr>
              <a:t>39%</a:t>
            </a:r>
          </a:p>
        </p:txBody>
      </p:sp>
      <p:sp>
        <p:nvSpPr>
          <p:cNvPr id="114" name="TextBox 113">
            <a:extLst>
              <a:ext uri="{FF2B5EF4-FFF2-40B4-BE49-F238E27FC236}">
                <a16:creationId xmlns:a16="http://schemas.microsoft.com/office/drawing/2014/main" id="{40C12EF3-F9CB-46BA-AECD-B552E2AA6105}"/>
              </a:ext>
            </a:extLst>
          </p:cNvPr>
          <p:cNvSpPr txBox="1"/>
          <p:nvPr/>
        </p:nvSpPr>
        <p:spPr>
          <a:xfrm>
            <a:off x="7340605" y="2828904"/>
            <a:ext cx="412629" cy="236581"/>
          </a:xfrm>
          <a:prstGeom prst="rect">
            <a:avLst/>
          </a:prstGeom>
          <a:noFill/>
        </p:spPr>
        <p:txBody>
          <a:bodyPr vert="horz" wrap="square" lIns="0" tIns="0" rIns="0" bIns="0" rtlCol="0">
            <a:noAutofit/>
          </a:bodyPr>
          <a:lstStyle/>
          <a:p>
            <a:pPr algn="ctr" hangingPunct="0">
              <a:spcBef>
                <a:spcPts val="600"/>
              </a:spcBef>
              <a:buSzPct val="100000"/>
            </a:pPr>
            <a:r>
              <a:rPr lang="ca-ES" sz="1100" b="1">
                <a:solidFill>
                  <a:schemeClr val="bg1"/>
                </a:solidFill>
                <a:latin typeface="Open Sans" panose="020B0606030504020204" pitchFamily="34" charset="0"/>
                <a:ea typeface="Open Sans" panose="020B0606030504020204" pitchFamily="34" charset="0"/>
                <a:cs typeface="Open Sans" panose="020B0606030504020204" pitchFamily="34" charset="0"/>
              </a:rPr>
              <a:t>27%</a:t>
            </a:r>
          </a:p>
        </p:txBody>
      </p:sp>
      <p:sp>
        <p:nvSpPr>
          <p:cNvPr id="115" name="TextBox 114">
            <a:extLst>
              <a:ext uri="{FF2B5EF4-FFF2-40B4-BE49-F238E27FC236}">
                <a16:creationId xmlns:a16="http://schemas.microsoft.com/office/drawing/2014/main" id="{E4FF5341-23CD-4997-9BFE-A02D8F1AA855}"/>
              </a:ext>
            </a:extLst>
          </p:cNvPr>
          <p:cNvSpPr txBox="1"/>
          <p:nvPr/>
        </p:nvSpPr>
        <p:spPr>
          <a:xfrm>
            <a:off x="8135046" y="2828904"/>
            <a:ext cx="412629" cy="236581"/>
          </a:xfrm>
          <a:prstGeom prst="rect">
            <a:avLst/>
          </a:prstGeom>
          <a:noFill/>
        </p:spPr>
        <p:txBody>
          <a:bodyPr vert="horz" wrap="square" lIns="0" tIns="0" rIns="0" bIns="0" rtlCol="0">
            <a:noAutofit/>
          </a:bodyPr>
          <a:lstStyle/>
          <a:p>
            <a:pPr algn="ctr" hangingPunct="0">
              <a:spcBef>
                <a:spcPts val="600"/>
              </a:spcBef>
              <a:buSzPct val="100000"/>
            </a:pPr>
            <a:r>
              <a:rPr lang="ca-ES" sz="1100" b="1">
                <a:solidFill>
                  <a:schemeClr val="bg1"/>
                </a:solidFill>
                <a:latin typeface="Open Sans" panose="020B0606030504020204" pitchFamily="34" charset="0"/>
                <a:ea typeface="Open Sans" panose="020B0606030504020204" pitchFamily="34" charset="0"/>
                <a:cs typeface="Open Sans" panose="020B0606030504020204" pitchFamily="34" charset="0"/>
              </a:rPr>
              <a:t>50%</a:t>
            </a:r>
          </a:p>
        </p:txBody>
      </p:sp>
      <p:sp>
        <p:nvSpPr>
          <p:cNvPr id="116" name="TextBox 115">
            <a:extLst>
              <a:ext uri="{FF2B5EF4-FFF2-40B4-BE49-F238E27FC236}">
                <a16:creationId xmlns:a16="http://schemas.microsoft.com/office/drawing/2014/main" id="{BD833AC7-F175-421C-B4E6-C332DD3FC401}"/>
              </a:ext>
            </a:extLst>
          </p:cNvPr>
          <p:cNvSpPr txBox="1"/>
          <p:nvPr/>
        </p:nvSpPr>
        <p:spPr>
          <a:xfrm>
            <a:off x="8919153" y="2828904"/>
            <a:ext cx="412629" cy="236581"/>
          </a:xfrm>
          <a:prstGeom prst="rect">
            <a:avLst/>
          </a:prstGeom>
          <a:noFill/>
        </p:spPr>
        <p:txBody>
          <a:bodyPr vert="horz" wrap="square" lIns="0" tIns="0" rIns="0" bIns="0" rtlCol="0">
            <a:noAutofit/>
          </a:bodyPr>
          <a:lstStyle/>
          <a:p>
            <a:pPr algn="ctr" hangingPunct="0">
              <a:spcBef>
                <a:spcPts val="600"/>
              </a:spcBef>
              <a:buSzPct val="100000"/>
            </a:pPr>
            <a:r>
              <a:rPr lang="ca-ES" sz="1100" b="1">
                <a:solidFill>
                  <a:schemeClr val="bg1"/>
                </a:solidFill>
                <a:latin typeface="Open Sans" panose="020B0606030504020204" pitchFamily="34" charset="0"/>
                <a:ea typeface="Open Sans" panose="020B0606030504020204" pitchFamily="34" charset="0"/>
                <a:cs typeface="Open Sans" panose="020B0606030504020204" pitchFamily="34" charset="0"/>
              </a:rPr>
              <a:t>38%</a:t>
            </a:r>
          </a:p>
        </p:txBody>
      </p:sp>
      <p:sp>
        <p:nvSpPr>
          <p:cNvPr id="117" name="TextBox 116">
            <a:extLst>
              <a:ext uri="{FF2B5EF4-FFF2-40B4-BE49-F238E27FC236}">
                <a16:creationId xmlns:a16="http://schemas.microsoft.com/office/drawing/2014/main" id="{68864E49-7C03-4CEE-A54C-82B10C226FB4}"/>
              </a:ext>
            </a:extLst>
          </p:cNvPr>
          <p:cNvSpPr txBox="1"/>
          <p:nvPr/>
        </p:nvSpPr>
        <p:spPr>
          <a:xfrm>
            <a:off x="9730481" y="2828904"/>
            <a:ext cx="412629" cy="236581"/>
          </a:xfrm>
          <a:prstGeom prst="rect">
            <a:avLst/>
          </a:prstGeom>
          <a:noFill/>
        </p:spPr>
        <p:txBody>
          <a:bodyPr vert="horz" wrap="square" lIns="0" tIns="0" rIns="0" bIns="0" rtlCol="0">
            <a:noAutofit/>
          </a:bodyPr>
          <a:lstStyle/>
          <a:p>
            <a:pPr algn="ctr" hangingPunct="0">
              <a:spcBef>
                <a:spcPts val="600"/>
              </a:spcBef>
              <a:buSzPct val="100000"/>
            </a:pPr>
            <a:r>
              <a:rPr lang="ca-ES" sz="1100" b="1">
                <a:solidFill>
                  <a:schemeClr val="bg1"/>
                </a:solidFill>
                <a:latin typeface="Open Sans" panose="020B0606030504020204" pitchFamily="34" charset="0"/>
                <a:ea typeface="Open Sans" panose="020B0606030504020204" pitchFamily="34" charset="0"/>
                <a:cs typeface="Open Sans" panose="020B0606030504020204" pitchFamily="34" charset="0"/>
              </a:rPr>
              <a:t>60%</a:t>
            </a:r>
          </a:p>
        </p:txBody>
      </p:sp>
      <p:grpSp>
        <p:nvGrpSpPr>
          <p:cNvPr id="124" name="Graphic 4">
            <a:extLst>
              <a:ext uri="{FF2B5EF4-FFF2-40B4-BE49-F238E27FC236}">
                <a16:creationId xmlns:a16="http://schemas.microsoft.com/office/drawing/2014/main" id="{5CFA8E6F-A8D4-4758-A8DA-A85A59A43329}"/>
              </a:ext>
            </a:extLst>
          </p:cNvPr>
          <p:cNvGrpSpPr>
            <a:grpSpLocks noChangeAspect="1"/>
          </p:cNvGrpSpPr>
          <p:nvPr/>
        </p:nvGrpSpPr>
        <p:grpSpPr>
          <a:xfrm>
            <a:off x="10803781" y="2323511"/>
            <a:ext cx="276247" cy="245124"/>
            <a:chOff x="8914601" y="1481884"/>
            <a:chExt cx="214702" cy="190881"/>
          </a:xfrm>
          <a:solidFill>
            <a:schemeClr val="bg2">
              <a:lumMod val="25000"/>
            </a:schemeClr>
          </a:solidFill>
        </p:grpSpPr>
        <p:sp>
          <p:nvSpPr>
            <p:cNvPr id="191" name="Graphic 4">
              <a:extLst>
                <a:ext uri="{FF2B5EF4-FFF2-40B4-BE49-F238E27FC236}">
                  <a16:creationId xmlns:a16="http://schemas.microsoft.com/office/drawing/2014/main" id="{2151987B-5DB0-4CE7-A275-5AF0D9FCF6C6}"/>
                </a:ext>
              </a:extLst>
            </p:cNvPr>
            <p:cNvSpPr/>
            <p:nvPr/>
          </p:nvSpPr>
          <p:spPr>
            <a:xfrm>
              <a:off x="8914601" y="1659997"/>
              <a:ext cx="113741" cy="1276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192" name="Graphic 4">
              <a:extLst>
                <a:ext uri="{FF2B5EF4-FFF2-40B4-BE49-F238E27FC236}">
                  <a16:creationId xmlns:a16="http://schemas.microsoft.com/office/drawing/2014/main" id="{94A857A0-45C9-4B0E-ACA8-AF1D2D9E1782}"/>
                </a:ext>
              </a:extLst>
            </p:cNvPr>
            <p:cNvSpPr/>
            <p:nvPr/>
          </p:nvSpPr>
          <p:spPr>
            <a:xfrm>
              <a:off x="8938883" y="1481884"/>
              <a:ext cx="190420" cy="190881"/>
            </a:xfrm>
            <a:custGeom>
              <a:avLst/>
              <a:gdLst>
                <a:gd name="connsiteX0" fmla="*/ 111185 w 190420"/>
                <a:gd name="connsiteY0" fmla="*/ 101505 h 190881"/>
                <a:gd name="connsiteX1" fmla="*/ 143774 w 190420"/>
                <a:gd name="connsiteY1" fmla="*/ 68947 h 190881"/>
                <a:gd name="connsiteX2" fmla="*/ 145051 w 190420"/>
                <a:gd name="connsiteY2" fmla="*/ 70224 h 190881"/>
                <a:gd name="connsiteX3" fmla="*/ 149525 w 190420"/>
                <a:gd name="connsiteY3" fmla="*/ 72139 h 190881"/>
                <a:gd name="connsiteX4" fmla="*/ 153997 w 190420"/>
                <a:gd name="connsiteY4" fmla="*/ 70224 h 190881"/>
                <a:gd name="connsiteX5" fmla="*/ 153997 w 190420"/>
                <a:gd name="connsiteY5" fmla="*/ 61286 h 190881"/>
                <a:gd name="connsiteX6" fmla="*/ 148246 w 190420"/>
                <a:gd name="connsiteY6" fmla="*/ 55541 h 190881"/>
                <a:gd name="connsiteX7" fmla="*/ 148246 w 190420"/>
                <a:gd name="connsiteY7" fmla="*/ 55541 h 190881"/>
                <a:gd name="connsiteX8" fmla="*/ 100322 w 190420"/>
                <a:gd name="connsiteY8" fmla="*/ 7661 h 190881"/>
                <a:gd name="connsiteX9" fmla="*/ 100322 w 190420"/>
                <a:gd name="connsiteY9" fmla="*/ 7661 h 190881"/>
                <a:gd name="connsiteX10" fmla="*/ 94571 w 190420"/>
                <a:gd name="connsiteY10" fmla="*/ 1915 h 190881"/>
                <a:gd name="connsiteX11" fmla="*/ 85625 w 190420"/>
                <a:gd name="connsiteY11" fmla="*/ 1915 h 190881"/>
                <a:gd name="connsiteX12" fmla="*/ 85625 w 190420"/>
                <a:gd name="connsiteY12" fmla="*/ 10853 h 190881"/>
                <a:gd name="connsiteX13" fmla="*/ 85625 w 190420"/>
                <a:gd name="connsiteY13" fmla="*/ 10853 h 190881"/>
                <a:gd name="connsiteX14" fmla="*/ 86903 w 190420"/>
                <a:gd name="connsiteY14" fmla="*/ 12130 h 190881"/>
                <a:gd name="connsiteX15" fmla="*/ 12141 w 190420"/>
                <a:gd name="connsiteY15" fmla="*/ 86184 h 190881"/>
                <a:gd name="connsiteX16" fmla="*/ 10863 w 190420"/>
                <a:gd name="connsiteY16" fmla="*/ 84907 h 190881"/>
                <a:gd name="connsiteX17" fmla="*/ 1917 w 190420"/>
                <a:gd name="connsiteY17" fmla="*/ 84907 h 190881"/>
                <a:gd name="connsiteX18" fmla="*/ 1917 w 190420"/>
                <a:gd name="connsiteY18" fmla="*/ 93845 h 190881"/>
                <a:gd name="connsiteX19" fmla="*/ 61343 w 190420"/>
                <a:gd name="connsiteY19" fmla="*/ 153216 h 190881"/>
                <a:gd name="connsiteX20" fmla="*/ 70289 w 190420"/>
                <a:gd name="connsiteY20" fmla="*/ 153216 h 190881"/>
                <a:gd name="connsiteX21" fmla="*/ 70289 w 190420"/>
                <a:gd name="connsiteY21" fmla="*/ 144278 h 190881"/>
                <a:gd name="connsiteX22" fmla="*/ 69011 w 190420"/>
                <a:gd name="connsiteY22" fmla="*/ 143001 h 190881"/>
                <a:gd name="connsiteX23" fmla="*/ 101600 w 190420"/>
                <a:gd name="connsiteY23" fmla="*/ 110443 h 190881"/>
                <a:gd name="connsiteX24" fmla="*/ 179557 w 190420"/>
                <a:gd name="connsiteY24" fmla="*/ 188966 h 190881"/>
                <a:gd name="connsiteX25" fmla="*/ 188503 w 190420"/>
                <a:gd name="connsiteY25" fmla="*/ 188966 h 190881"/>
                <a:gd name="connsiteX26" fmla="*/ 188503 w 190420"/>
                <a:gd name="connsiteY26" fmla="*/ 180028 h 190881"/>
                <a:gd name="connsiteX27" fmla="*/ 111185 w 190420"/>
                <a:gd name="connsiteY27" fmla="*/ 101505 h 190881"/>
                <a:gd name="connsiteX28" fmla="*/ 60066 w 190420"/>
                <a:gd name="connsiteY28" fmla="*/ 134064 h 190881"/>
                <a:gd name="connsiteX29" fmla="*/ 21726 w 190420"/>
                <a:gd name="connsiteY29" fmla="*/ 95121 h 190881"/>
                <a:gd name="connsiteX30" fmla="*/ 96488 w 190420"/>
                <a:gd name="connsiteY30" fmla="*/ 21067 h 190881"/>
                <a:gd name="connsiteX31" fmla="*/ 134828 w 190420"/>
                <a:gd name="connsiteY31" fmla="*/ 59371 h 190881"/>
                <a:gd name="connsiteX32" fmla="*/ 60066 w 190420"/>
                <a:gd name="connsiteY32" fmla="*/ 134064 h 19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0420" h="190881">
                  <a:moveTo>
                    <a:pt x="111185" y="101505"/>
                  </a:moveTo>
                  <a:lnTo>
                    <a:pt x="143774" y="68947"/>
                  </a:lnTo>
                  <a:lnTo>
                    <a:pt x="145051" y="70224"/>
                  </a:lnTo>
                  <a:cubicBezTo>
                    <a:pt x="146330" y="71501"/>
                    <a:pt x="147607" y="72139"/>
                    <a:pt x="149525" y="72139"/>
                  </a:cubicBezTo>
                  <a:cubicBezTo>
                    <a:pt x="151441" y="72139"/>
                    <a:pt x="152720" y="71501"/>
                    <a:pt x="153997" y="70224"/>
                  </a:cubicBezTo>
                  <a:cubicBezTo>
                    <a:pt x="156553" y="67670"/>
                    <a:pt x="156553" y="63840"/>
                    <a:pt x="153997" y="61286"/>
                  </a:cubicBezTo>
                  <a:lnTo>
                    <a:pt x="148246" y="55541"/>
                  </a:lnTo>
                  <a:lnTo>
                    <a:pt x="148246" y="55541"/>
                  </a:lnTo>
                  <a:lnTo>
                    <a:pt x="100322" y="7661"/>
                  </a:lnTo>
                  <a:lnTo>
                    <a:pt x="100322" y="7661"/>
                  </a:lnTo>
                  <a:lnTo>
                    <a:pt x="94571" y="1915"/>
                  </a:lnTo>
                  <a:cubicBezTo>
                    <a:pt x="92015" y="-638"/>
                    <a:pt x="88181" y="-638"/>
                    <a:pt x="85625" y="1915"/>
                  </a:cubicBezTo>
                  <a:cubicBezTo>
                    <a:pt x="83069" y="4469"/>
                    <a:pt x="83069" y="8299"/>
                    <a:pt x="85625" y="10853"/>
                  </a:cubicBezTo>
                  <a:cubicBezTo>
                    <a:pt x="85625" y="10853"/>
                    <a:pt x="85625" y="10853"/>
                    <a:pt x="85625" y="10853"/>
                  </a:cubicBezTo>
                  <a:lnTo>
                    <a:pt x="86903" y="12130"/>
                  </a:lnTo>
                  <a:lnTo>
                    <a:pt x="12141" y="86184"/>
                  </a:lnTo>
                  <a:lnTo>
                    <a:pt x="10863" y="84907"/>
                  </a:lnTo>
                  <a:cubicBezTo>
                    <a:pt x="8306" y="82353"/>
                    <a:pt x="4473" y="82353"/>
                    <a:pt x="1917" y="84907"/>
                  </a:cubicBezTo>
                  <a:cubicBezTo>
                    <a:pt x="-639" y="87461"/>
                    <a:pt x="-639" y="91291"/>
                    <a:pt x="1917" y="93845"/>
                  </a:cubicBezTo>
                  <a:lnTo>
                    <a:pt x="61343" y="153216"/>
                  </a:lnTo>
                  <a:cubicBezTo>
                    <a:pt x="63899" y="155769"/>
                    <a:pt x="67733" y="155769"/>
                    <a:pt x="70289" y="153216"/>
                  </a:cubicBezTo>
                  <a:cubicBezTo>
                    <a:pt x="72845" y="150662"/>
                    <a:pt x="72845" y="146832"/>
                    <a:pt x="70289" y="144278"/>
                  </a:cubicBezTo>
                  <a:lnTo>
                    <a:pt x="69011" y="143001"/>
                  </a:lnTo>
                  <a:lnTo>
                    <a:pt x="101600" y="110443"/>
                  </a:lnTo>
                  <a:lnTo>
                    <a:pt x="179557" y="188966"/>
                  </a:lnTo>
                  <a:cubicBezTo>
                    <a:pt x="182113" y="191520"/>
                    <a:pt x="185947" y="191520"/>
                    <a:pt x="188503" y="188966"/>
                  </a:cubicBezTo>
                  <a:cubicBezTo>
                    <a:pt x="191059" y="186412"/>
                    <a:pt x="191059" y="182582"/>
                    <a:pt x="188503" y="180028"/>
                  </a:cubicBezTo>
                  <a:lnTo>
                    <a:pt x="111185" y="101505"/>
                  </a:lnTo>
                  <a:close/>
                  <a:moveTo>
                    <a:pt x="60066" y="134064"/>
                  </a:moveTo>
                  <a:lnTo>
                    <a:pt x="21726" y="95121"/>
                  </a:lnTo>
                  <a:lnTo>
                    <a:pt x="96488" y="21067"/>
                  </a:lnTo>
                  <a:lnTo>
                    <a:pt x="134828" y="59371"/>
                  </a:lnTo>
                  <a:lnTo>
                    <a:pt x="60066" y="13406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grpSp>
      <p:grpSp>
        <p:nvGrpSpPr>
          <p:cNvPr id="260" name="Graphic 4">
            <a:extLst>
              <a:ext uri="{FF2B5EF4-FFF2-40B4-BE49-F238E27FC236}">
                <a16:creationId xmlns:a16="http://schemas.microsoft.com/office/drawing/2014/main" id="{3870180D-8238-4858-A8C4-E8C22CAD9E91}"/>
              </a:ext>
            </a:extLst>
          </p:cNvPr>
          <p:cNvGrpSpPr>
            <a:grpSpLocks noChangeAspect="1"/>
          </p:cNvGrpSpPr>
          <p:nvPr/>
        </p:nvGrpSpPr>
        <p:grpSpPr>
          <a:xfrm>
            <a:off x="10005642" y="2296373"/>
            <a:ext cx="300789" cy="299400"/>
            <a:chOff x="6821896" y="1470393"/>
            <a:chExt cx="226203" cy="225992"/>
          </a:xfrm>
          <a:solidFill>
            <a:schemeClr val="bg2">
              <a:lumMod val="25000"/>
            </a:schemeClr>
          </a:solidFill>
        </p:grpSpPr>
        <p:sp>
          <p:nvSpPr>
            <p:cNvPr id="261" name="Graphic 4">
              <a:extLst>
                <a:ext uri="{FF2B5EF4-FFF2-40B4-BE49-F238E27FC236}">
                  <a16:creationId xmlns:a16="http://schemas.microsoft.com/office/drawing/2014/main" id="{F0AFC100-F4E6-4119-B360-2E71E314F168}"/>
                </a:ext>
              </a:extLst>
            </p:cNvPr>
            <p:cNvSpPr/>
            <p:nvPr/>
          </p:nvSpPr>
          <p:spPr>
            <a:xfrm>
              <a:off x="6860236" y="1506144"/>
              <a:ext cx="150802" cy="150661"/>
            </a:xfrm>
            <a:custGeom>
              <a:avLst/>
              <a:gdLst>
                <a:gd name="connsiteX0" fmla="*/ 75402 w 150802"/>
                <a:gd name="connsiteY0" fmla="*/ 0 h 150661"/>
                <a:gd name="connsiteX1" fmla="*/ 0 w 150802"/>
                <a:gd name="connsiteY1" fmla="*/ 75331 h 150661"/>
                <a:gd name="connsiteX2" fmla="*/ 75402 w 150802"/>
                <a:gd name="connsiteY2" fmla="*/ 150662 h 150661"/>
                <a:gd name="connsiteX3" fmla="*/ 150802 w 150802"/>
                <a:gd name="connsiteY3" fmla="*/ 75331 h 150661"/>
                <a:gd name="connsiteX4" fmla="*/ 150802 w 150802"/>
                <a:gd name="connsiteY4" fmla="*/ 75331 h 150661"/>
                <a:gd name="connsiteX5" fmla="*/ 75402 w 150802"/>
                <a:gd name="connsiteY5" fmla="*/ 0 h 150661"/>
                <a:gd name="connsiteX6" fmla="*/ 75402 w 150802"/>
                <a:gd name="connsiteY6" fmla="*/ 138532 h 150661"/>
                <a:gd name="connsiteX7" fmla="*/ 12780 w 150802"/>
                <a:gd name="connsiteY7" fmla="*/ 75969 h 150661"/>
                <a:gd name="connsiteX8" fmla="*/ 75402 w 150802"/>
                <a:gd name="connsiteY8" fmla="*/ 13406 h 150661"/>
                <a:gd name="connsiteX9" fmla="*/ 138022 w 150802"/>
                <a:gd name="connsiteY9" fmla="*/ 75969 h 150661"/>
                <a:gd name="connsiteX10" fmla="*/ 138022 w 150802"/>
                <a:gd name="connsiteY10" fmla="*/ 75969 h 150661"/>
                <a:gd name="connsiteX11" fmla="*/ 75402 w 150802"/>
                <a:gd name="connsiteY11" fmla="*/ 138532 h 150661"/>
                <a:gd name="connsiteX12" fmla="*/ 75402 w 150802"/>
                <a:gd name="connsiteY12" fmla="*/ 138532 h 150661"/>
                <a:gd name="connsiteX13" fmla="*/ 75402 w 150802"/>
                <a:gd name="connsiteY13" fmla="*/ 138532 h 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802" h="150661">
                  <a:moveTo>
                    <a:pt x="75402" y="0"/>
                  </a:moveTo>
                  <a:cubicBezTo>
                    <a:pt x="33867" y="0"/>
                    <a:pt x="0" y="33835"/>
                    <a:pt x="0" y="75331"/>
                  </a:cubicBezTo>
                  <a:cubicBezTo>
                    <a:pt x="0" y="116827"/>
                    <a:pt x="33867" y="150662"/>
                    <a:pt x="75402" y="150662"/>
                  </a:cubicBezTo>
                  <a:cubicBezTo>
                    <a:pt x="116936" y="150662"/>
                    <a:pt x="150802" y="116827"/>
                    <a:pt x="150802" y="75331"/>
                  </a:cubicBezTo>
                  <a:cubicBezTo>
                    <a:pt x="150802" y="75331"/>
                    <a:pt x="150802" y="75331"/>
                    <a:pt x="150802" y="75331"/>
                  </a:cubicBezTo>
                  <a:cubicBezTo>
                    <a:pt x="150802" y="33835"/>
                    <a:pt x="116936" y="0"/>
                    <a:pt x="75402" y="0"/>
                  </a:cubicBezTo>
                  <a:close/>
                  <a:moveTo>
                    <a:pt x="75402" y="138532"/>
                  </a:moveTo>
                  <a:cubicBezTo>
                    <a:pt x="40896" y="138532"/>
                    <a:pt x="12780" y="110443"/>
                    <a:pt x="12780" y="75969"/>
                  </a:cubicBezTo>
                  <a:cubicBezTo>
                    <a:pt x="12780" y="41496"/>
                    <a:pt x="40896" y="13406"/>
                    <a:pt x="75402" y="13406"/>
                  </a:cubicBezTo>
                  <a:cubicBezTo>
                    <a:pt x="109907" y="13406"/>
                    <a:pt x="138022" y="41496"/>
                    <a:pt x="138022" y="75969"/>
                  </a:cubicBezTo>
                  <a:cubicBezTo>
                    <a:pt x="138022" y="75969"/>
                    <a:pt x="138022" y="75969"/>
                    <a:pt x="138022" y="75969"/>
                  </a:cubicBezTo>
                  <a:cubicBezTo>
                    <a:pt x="138022" y="110443"/>
                    <a:pt x="109907" y="138532"/>
                    <a:pt x="75402" y="138532"/>
                  </a:cubicBezTo>
                  <a:cubicBezTo>
                    <a:pt x="75402" y="138532"/>
                    <a:pt x="75402" y="138532"/>
                    <a:pt x="75402" y="138532"/>
                  </a:cubicBezTo>
                  <a:lnTo>
                    <a:pt x="75402" y="138532"/>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62" name="Graphic 4">
              <a:extLst>
                <a:ext uri="{FF2B5EF4-FFF2-40B4-BE49-F238E27FC236}">
                  <a16:creationId xmlns:a16="http://schemas.microsoft.com/office/drawing/2014/main" id="{5F49D922-A6BA-42CB-8484-7B6877B4C55D}"/>
                </a:ext>
              </a:extLst>
            </p:cNvPr>
            <p:cNvSpPr/>
            <p:nvPr/>
          </p:nvSpPr>
          <p:spPr>
            <a:xfrm>
              <a:off x="6990591" y="1637654"/>
              <a:ext cx="26837" cy="26812"/>
            </a:xfrm>
            <a:custGeom>
              <a:avLst/>
              <a:gdLst>
                <a:gd name="connsiteX0" fmla="*/ 10862 w 26837"/>
                <a:gd name="connsiteY0" fmla="*/ 1915 h 26812"/>
                <a:gd name="connsiteX1" fmla="*/ 1917 w 26837"/>
                <a:gd name="connsiteY1" fmla="*/ 1915 h 26812"/>
                <a:gd name="connsiteX2" fmla="*/ 1917 w 26837"/>
                <a:gd name="connsiteY2" fmla="*/ 10853 h 26812"/>
                <a:gd name="connsiteX3" fmla="*/ 1917 w 26837"/>
                <a:gd name="connsiteY3" fmla="*/ 10853 h 26812"/>
                <a:gd name="connsiteX4" fmla="*/ 15975 w 26837"/>
                <a:gd name="connsiteY4" fmla="*/ 24897 h 26812"/>
                <a:gd name="connsiteX5" fmla="*/ 24921 w 26837"/>
                <a:gd name="connsiteY5" fmla="*/ 24897 h 26812"/>
                <a:gd name="connsiteX6" fmla="*/ 24921 w 26837"/>
                <a:gd name="connsiteY6" fmla="*/ 15960 h 26812"/>
                <a:gd name="connsiteX7" fmla="*/ 24921 w 26837"/>
                <a:gd name="connsiteY7" fmla="*/ 15960 h 26812"/>
                <a:gd name="connsiteX8" fmla="*/ 10862 w 26837"/>
                <a:gd name="connsiteY8" fmla="*/ 1915 h 2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812">
                  <a:moveTo>
                    <a:pt x="10862" y="1915"/>
                  </a:moveTo>
                  <a:cubicBezTo>
                    <a:pt x="8307" y="-638"/>
                    <a:pt x="4472" y="-638"/>
                    <a:pt x="1917" y="1915"/>
                  </a:cubicBezTo>
                  <a:cubicBezTo>
                    <a:pt x="-639" y="4469"/>
                    <a:pt x="-639" y="8299"/>
                    <a:pt x="1917" y="10853"/>
                  </a:cubicBezTo>
                  <a:cubicBezTo>
                    <a:pt x="1917" y="10853"/>
                    <a:pt x="1917" y="10853"/>
                    <a:pt x="1917" y="10853"/>
                  </a:cubicBezTo>
                  <a:lnTo>
                    <a:pt x="15975" y="24897"/>
                  </a:lnTo>
                  <a:cubicBezTo>
                    <a:pt x="18531" y="27451"/>
                    <a:pt x="22365" y="27451"/>
                    <a:pt x="24921" y="24897"/>
                  </a:cubicBezTo>
                  <a:cubicBezTo>
                    <a:pt x="27477" y="22344"/>
                    <a:pt x="27477" y="18513"/>
                    <a:pt x="24921" y="15960"/>
                  </a:cubicBezTo>
                  <a:lnTo>
                    <a:pt x="24921" y="15960"/>
                  </a:lnTo>
                  <a:lnTo>
                    <a:pt x="10862"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63" name="Graphic 4">
              <a:extLst>
                <a:ext uri="{FF2B5EF4-FFF2-40B4-BE49-F238E27FC236}">
                  <a16:creationId xmlns:a16="http://schemas.microsoft.com/office/drawing/2014/main" id="{04541998-4DF0-4C4C-AF70-1CE5685D0305}"/>
                </a:ext>
              </a:extLst>
            </p:cNvPr>
            <p:cNvSpPr/>
            <p:nvPr/>
          </p:nvSpPr>
          <p:spPr>
            <a:xfrm>
              <a:off x="6852858" y="1500688"/>
              <a:ext cx="25269" cy="25246"/>
            </a:xfrm>
            <a:custGeom>
              <a:avLst/>
              <a:gdLst>
                <a:gd name="connsiteX0" fmla="*/ 14407 w 25269"/>
                <a:gd name="connsiteY0" fmla="*/ 23331 h 25246"/>
                <a:gd name="connsiteX1" fmla="*/ 18880 w 25269"/>
                <a:gd name="connsiteY1" fmla="*/ 25246 h 25246"/>
                <a:gd name="connsiteX2" fmla="*/ 23353 w 25269"/>
                <a:gd name="connsiteY2" fmla="*/ 23331 h 25246"/>
                <a:gd name="connsiteX3" fmla="*/ 23353 w 25269"/>
                <a:gd name="connsiteY3" fmla="*/ 14394 h 25246"/>
                <a:gd name="connsiteX4" fmla="*/ 23353 w 25269"/>
                <a:gd name="connsiteY4" fmla="*/ 14394 h 25246"/>
                <a:gd name="connsiteX5" fmla="*/ 11212 w 25269"/>
                <a:gd name="connsiteY5" fmla="*/ 2264 h 25246"/>
                <a:gd name="connsiteX6" fmla="*/ 2266 w 25269"/>
                <a:gd name="connsiteY6" fmla="*/ 1626 h 25246"/>
                <a:gd name="connsiteX7" fmla="*/ 1627 w 25269"/>
                <a:gd name="connsiteY7" fmla="*/ 10563 h 25246"/>
                <a:gd name="connsiteX8" fmla="*/ 2266 w 25269"/>
                <a:gd name="connsiteY8" fmla="*/ 11202 h 25246"/>
                <a:gd name="connsiteX9" fmla="*/ 14407 w 25269"/>
                <a:gd name="connsiteY9" fmla="*/ 23331 h 25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69" h="25246">
                  <a:moveTo>
                    <a:pt x="14407" y="23331"/>
                  </a:moveTo>
                  <a:cubicBezTo>
                    <a:pt x="15685" y="24608"/>
                    <a:pt x="16963" y="25246"/>
                    <a:pt x="18880" y="25246"/>
                  </a:cubicBezTo>
                  <a:cubicBezTo>
                    <a:pt x="20796" y="25246"/>
                    <a:pt x="22075" y="24608"/>
                    <a:pt x="23353" y="23331"/>
                  </a:cubicBezTo>
                  <a:cubicBezTo>
                    <a:pt x="25909" y="20778"/>
                    <a:pt x="25909" y="16947"/>
                    <a:pt x="23353" y="14394"/>
                  </a:cubicBezTo>
                  <a:cubicBezTo>
                    <a:pt x="23353" y="14394"/>
                    <a:pt x="23353" y="14394"/>
                    <a:pt x="23353" y="14394"/>
                  </a:cubicBezTo>
                  <a:lnTo>
                    <a:pt x="11212" y="2264"/>
                  </a:lnTo>
                  <a:cubicBezTo>
                    <a:pt x="8656" y="-290"/>
                    <a:pt x="4822" y="-928"/>
                    <a:pt x="2266" y="1626"/>
                  </a:cubicBezTo>
                  <a:cubicBezTo>
                    <a:pt x="-290" y="4179"/>
                    <a:pt x="-929" y="8010"/>
                    <a:pt x="1627" y="10563"/>
                  </a:cubicBezTo>
                  <a:cubicBezTo>
                    <a:pt x="1627" y="10563"/>
                    <a:pt x="2266" y="11202"/>
                    <a:pt x="2266" y="11202"/>
                  </a:cubicBezTo>
                  <a:lnTo>
                    <a:pt x="14407" y="23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64" name="Graphic 4">
              <a:extLst>
                <a:ext uri="{FF2B5EF4-FFF2-40B4-BE49-F238E27FC236}">
                  <a16:creationId xmlns:a16="http://schemas.microsoft.com/office/drawing/2014/main" id="{4B0DF405-FA9B-4343-B7CC-8F2227EACEFC}"/>
                </a:ext>
              </a:extLst>
            </p:cNvPr>
            <p:cNvSpPr/>
            <p:nvPr/>
          </p:nvSpPr>
          <p:spPr>
            <a:xfrm>
              <a:off x="6851290" y="1637727"/>
              <a:ext cx="26837" cy="26739"/>
            </a:xfrm>
            <a:custGeom>
              <a:avLst/>
              <a:gdLst>
                <a:gd name="connsiteX0" fmla="*/ 15975 w 26837"/>
                <a:gd name="connsiteY0" fmla="*/ 1842 h 26739"/>
                <a:gd name="connsiteX1" fmla="*/ 1917 w 26837"/>
                <a:gd name="connsiteY1" fmla="*/ 15887 h 26739"/>
                <a:gd name="connsiteX2" fmla="*/ 1917 w 26837"/>
                <a:gd name="connsiteY2" fmla="*/ 24824 h 26739"/>
                <a:gd name="connsiteX3" fmla="*/ 10863 w 26837"/>
                <a:gd name="connsiteY3" fmla="*/ 24824 h 26739"/>
                <a:gd name="connsiteX4" fmla="*/ 10863 w 26837"/>
                <a:gd name="connsiteY4" fmla="*/ 24824 h 26739"/>
                <a:gd name="connsiteX5" fmla="*/ 24921 w 26837"/>
                <a:gd name="connsiteY5" fmla="*/ 11418 h 26739"/>
                <a:gd name="connsiteX6" fmla="*/ 24921 w 26837"/>
                <a:gd name="connsiteY6" fmla="*/ 2480 h 26739"/>
                <a:gd name="connsiteX7" fmla="*/ 24921 w 26837"/>
                <a:gd name="connsiteY7" fmla="*/ 2480 h 26739"/>
                <a:gd name="connsiteX8" fmla="*/ 15975 w 26837"/>
                <a:gd name="connsiteY8" fmla="*/ 1842 h 2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739">
                  <a:moveTo>
                    <a:pt x="15975" y="1842"/>
                  </a:moveTo>
                  <a:lnTo>
                    <a:pt x="1917" y="15887"/>
                  </a:lnTo>
                  <a:cubicBezTo>
                    <a:pt x="-639" y="18440"/>
                    <a:pt x="-639" y="22271"/>
                    <a:pt x="1917" y="24824"/>
                  </a:cubicBezTo>
                  <a:cubicBezTo>
                    <a:pt x="4473" y="27378"/>
                    <a:pt x="8307" y="27378"/>
                    <a:pt x="10863" y="24824"/>
                  </a:cubicBezTo>
                  <a:cubicBezTo>
                    <a:pt x="10863" y="24824"/>
                    <a:pt x="10863" y="24824"/>
                    <a:pt x="10863" y="24824"/>
                  </a:cubicBezTo>
                  <a:lnTo>
                    <a:pt x="24921" y="11418"/>
                  </a:lnTo>
                  <a:cubicBezTo>
                    <a:pt x="27477" y="8864"/>
                    <a:pt x="27477" y="5034"/>
                    <a:pt x="24921" y="2480"/>
                  </a:cubicBezTo>
                  <a:cubicBezTo>
                    <a:pt x="24921" y="2480"/>
                    <a:pt x="24921" y="2480"/>
                    <a:pt x="24921" y="2480"/>
                  </a:cubicBezTo>
                  <a:cubicBezTo>
                    <a:pt x="22365" y="-712"/>
                    <a:pt x="18531" y="-712"/>
                    <a:pt x="15975" y="184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65" name="Graphic 4">
              <a:extLst>
                <a:ext uri="{FF2B5EF4-FFF2-40B4-BE49-F238E27FC236}">
                  <a16:creationId xmlns:a16="http://schemas.microsoft.com/office/drawing/2014/main" id="{3E1206BB-8403-49E1-B166-B1694F3059C6}"/>
                </a:ext>
              </a:extLst>
            </p:cNvPr>
            <p:cNvSpPr/>
            <p:nvPr/>
          </p:nvSpPr>
          <p:spPr>
            <a:xfrm>
              <a:off x="6990591" y="1500398"/>
              <a:ext cx="24920" cy="24897"/>
            </a:xfrm>
            <a:custGeom>
              <a:avLst/>
              <a:gdLst>
                <a:gd name="connsiteX0" fmla="*/ 6390 w 24920"/>
                <a:gd name="connsiteY0" fmla="*/ 24898 h 24897"/>
                <a:gd name="connsiteX1" fmla="*/ 10862 w 24920"/>
                <a:gd name="connsiteY1" fmla="*/ 22982 h 24897"/>
                <a:gd name="connsiteX2" fmla="*/ 23003 w 24920"/>
                <a:gd name="connsiteY2" fmla="*/ 10853 h 24897"/>
                <a:gd name="connsiteX3" fmla="*/ 23003 w 24920"/>
                <a:gd name="connsiteY3" fmla="*/ 1915 h 24897"/>
                <a:gd name="connsiteX4" fmla="*/ 23003 w 24920"/>
                <a:gd name="connsiteY4" fmla="*/ 1915 h 24897"/>
                <a:gd name="connsiteX5" fmla="*/ 14057 w 24920"/>
                <a:gd name="connsiteY5" fmla="*/ 1915 h 24897"/>
                <a:gd name="connsiteX6" fmla="*/ 1917 w 24920"/>
                <a:gd name="connsiteY6" fmla="*/ 14045 h 24897"/>
                <a:gd name="connsiteX7" fmla="*/ 1917 w 24920"/>
                <a:gd name="connsiteY7" fmla="*/ 22982 h 24897"/>
                <a:gd name="connsiteX8" fmla="*/ 6390 w 24920"/>
                <a:gd name="connsiteY8" fmla="*/ 24898 h 24897"/>
                <a:gd name="connsiteX9" fmla="*/ 6390 w 24920"/>
                <a:gd name="connsiteY9" fmla="*/ 24898 h 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20" h="24897">
                  <a:moveTo>
                    <a:pt x="6390" y="24898"/>
                  </a:moveTo>
                  <a:cubicBezTo>
                    <a:pt x="8307" y="24898"/>
                    <a:pt x="9585" y="24259"/>
                    <a:pt x="10862" y="22982"/>
                  </a:cubicBezTo>
                  <a:lnTo>
                    <a:pt x="23003" y="10853"/>
                  </a:lnTo>
                  <a:cubicBezTo>
                    <a:pt x="25560" y="8299"/>
                    <a:pt x="25560" y="4469"/>
                    <a:pt x="23003" y="1915"/>
                  </a:cubicBezTo>
                  <a:cubicBezTo>
                    <a:pt x="23003" y="1915"/>
                    <a:pt x="23003" y="1915"/>
                    <a:pt x="23003" y="1915"/>
                  </a:cubicBezTo>
                  <a:cubicBezTo>
                    <a:pt x="20447" y="-638"/>
                    <a:pt x="16613" y="-638"/>
                    <a:pt x="14057" y="1915"/>
                  </a:cubicBezTo>
                  <a:lnTo>
                    <a:pt x="1917" y="14045"/>
                  </a:lnTo>
                  <a:cubicBezTo>
                    <a:pt x="-639" y="16598"/>
                    <a:pt x="-639" y="20429"/>
                    <a:pt x="1917" y="22982"/>
                  </a:cubicBezTo>
                  <a:cubicBezTo>
                    <a:pt x="3195" y="24259"/>
                    <a:pt x="4472" y="24898"/>
                    <a:pt x="6390" y="24898"/>
                  </a:cubicBezTo>
                  <a:lnTo>
                    <a:pt x="6390" y="2489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66" name="Graphic 4">
              <a:extLst>
                <a:ext uri="{FF2B5EF4-FFF2-40B4-BE49-F238E27FC236}">
                  <a16:creationId xmlns:a16="http://schemas.microsoft.com/office/drawing/2014/main" id="{1E5C9C7E-FEF0-4FC2-B099-0F0D4C6C32F0}"/>
                </a:ext>
              </a:extLst>
            </p:cNvPr>
            <p:cNvSpPr/>
            <p:nvPr/>
          </p:nvSpPr>
          <p:spPr>
            <a:xfrm>
              <a:off x="7016150" y="1575729"/>
              <a:ext cx="31949" cy="12767"/>
            </a:xfrm>
            <a:custGeom>
              <a:avLst/>
              <a:gdLst>
                <a:gd name="connsiteX0" fmla="*/ 25560 w 31949"/>
                <a:gd name="connsiteY0" fmla="*/ 0 h 12767"/>
                <a:gd name="connsiteX1" fmla="*/ 6390 w 31949"/>
                <a:gd name="connsiteY1" fmla="*/ 0 h 12767"/>
                <a:gd name="connsiteX2" fmla="*/ 0 w 31949"/>
                <a:gd name="connsiteY2" fmla="*/ 6384 h 12767"/>
                <a:gd name="connsiteX3" fmla="*/ 6390 w 31949"/>
                <a:gd name="connsiteY3" fmla="*/ 12768 h 12767"/>
                <a:gd name="connsiteX4" fmla="*/ 25560 w 31949"/>
                <a:gd name="connsiteY4" fmla="*/ 12768 h 12767"/>
                <a:gd name="connsiteX5" fmla="*/ 31950 w 31949"/>
                <a:gd name="connsiteY5" fmla="*/ 6384 h 12767"/>
                <a:gd name="connsiteX6" fmla="*/ 25560 w 31949"/>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49" h="12767">
                  <a:moveTo>
                    <a:pt x="25560" y="0"/>
                  </a:moveTo>
                  <a:lnTo>
                    <a:pt x="6390" y="0"/>
                  </a:lnTo>
                  <a:cubicBezTo>
                    <a:pt x="2556" y="0"/>
                    <a:pt x="0" y="2554"/>
                    <a:pt x="0" y="6384"/>
                  </a:cubicBezTo>
                  <a:cubicBezTo>
                    <a:pt x="0" y="10214"/>
                    <a:pt x="2556" y="12768"/>
                    <a:pt x="6390" y="12768"/>
                  </a:cubicBezTo>
                  <a:lnTo>
                    <a:pt x="25560" y="12768"/>
                  </a:lnTo>
                  <a:cubicBezTo>
                    <a:pt x="29394" y="12768"/>
                    <a:pt x="31950" y="10214"/>
                    <a:pt x="31950" y="6384"/>
                  </a:cubicBezTo>
                  <a:cubicBezTo>
                    <a:pt x="31950" y="2554"/>
                    <a:pt x="29394" y="0"/>
                    <a:pt x="2556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67" name="Graphic 4">
              <a:extLst>
                <a:ext uri="{FF2B5EF4-FFF2-40B4-BE49-F238E27FC236}">
                  <a16:creationId xmlns:a16="http://schemas.microsoft.com/office/drawing/2014/main" id="{35251F73-EF82-43F6-B960-6B6BD29534C0}"/>
                </a:ext>
              </a:extLst>
            </p:cNvPr>
            <p:cNvSpPr/>
            <p:nvPr/>
          </p:nvSpPr>
          <p:spPr>
            <a:xfrm>
              <a:off x="6821896" y="1575729"/>
              <a:ext cx="30672" cy="12767"/>
            </a:xfrm>
            <a:custGeom>
              <a:avLst/>
              <a:gdLst>
                <a:gd name="connsiteX0" fmla="*/ 24282 w 30672"/>
                <a:gd name="connsiteY0" fmla="*/ 0 h 12767"/>
                <a:gd name="connsiteX1" fmla="*/ 6390 w 30672"/>
                <a:gd name="connsiteY1" fmla="*/ 0 h 12767"/>
                <a:gd name="connsiteX2" fmla="*/ 0 w 30672"/>
                <a:gd name="connsiteY2" fmla="*/ 6384 h 12767"/>
                <a:gd name="connsiteX3" fmla="*/ 6390 w 30672"/>
                <a:gd name="connsiteY3" fmla="*/ 12768 h 12767"/>
                <a:gd name="connsiteX4" fmla="*/ 24282 w 30672"/>
                <a:gd name="connsiteY4" fmla="*/ 12768 h 12767"/>
                <a:gd name="connsiteX5" fmla="*/ 30672 w 30672"/>
                <a:gd name="connsiteY5" fmla="*/ 6384 h 12767"/>
                <a:gd name="connsiteX6" fmla="*/ 24282 w 30672"/>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72" h="12767">
                  <a:moveTo>
                    <a:pt x="24282" y="0"/>
                  </a:moveTo>
                  <a:lnTo>
                    <a:pt x="6390" y="0"/>
                  </a:lnTo>
                  <a:cubicBezTo>
                    <a:pt x="2556" y="0"/>
                    <a:pt x="0" y="2554"/>
                    <a:pt x="0" y="6384"/>
                  </a:cubicBezTo>
                  <a:cubicBezTo>
                    <a:pt x="0" y="10214"/>
                    <a:pt x="2556" y="12768"/>
                    <a:pt x="6390" y="12768"/>
                  </a:cubicBezTo>
                  <a:lnTo>
                    <a:pt x="24282" y="12768"/>
                  </a:lnTo>
                  <a:cubicBezTo>
                    <a:pt x="28116" y="12768"/>
                    <a:pt x="30672" y="10214"/>
                    <a:pt x="30672" y="6384"/>
                  </a:cubicBezTo>
                  <a:cubicBezTo>
                    <a:pt x="30672" y="2554"/>
                    <a:pt x="27477" y="0"/>
                    <a:pt x="24282"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68" name="Graphic 4">
              <a:extLst>
                <a:ext uri="{FF2B5EF4-FFF2-40B4-BE49-F238E27FC236}">
                  <a16:creationId xmlns:a16="http://schemas.microsoft.com/office/drawing/2014/main" id="{B48E47A6-1ABC-4A9B-96B5-0B7580BAF465}"/>
                </a:ext>
              </a:extLst>
            </p:cNvPr>
            <p:cNvSpPr/>
            <p:nvPr/>
          </p:nvSpPr>
          <p:spPr>
            <a:xfrm>
              <a:off x="6926691" y="1663189"/>
              <a:ext cx="12779" cy="33196"/>
            </a:xfrm>
            <a:custGeom>
              <a:avLst/>
              <a:gdLst>
                <a:gd name="connsiteX0" fmla="*/ 6390 w 12779"/>
                <a:gd name="connsiteY0" fmla="*/ 0 h 33196"/>
                <a:gd name="connsiteX1" fmla="*/ 0 w 12779"/>
                <a:gd name="connsiteY1" fmla="*/ 6384 h 33196"/>
                <a:gd name="connsiteX2" fmla="*/ 0 w 12779"/>
                <a:gd name="connsiteY2" fmla="*/ 26813 h 33196"/>
                <a:gd name="connsiteX3" fmla="*/ 6390 w 12779"/>
                <a:gd name="connsiteY3" fmla="*/ 33197 h 33196"/>
                <a:gd name="connsiteX4" fmla="*/ 12780 w 12779"/>
                <a:gd name="connsiteY4" fmla="*/ 26813 h 33196"/>
                <a:gd name="connsiteX5" fmla="*/ 12780 w 12779"/>
                <a:gd name="connsiteY5" fmla="*/ 6384 h 33196"/>
                <a:gd name="connsiteX6" fmla="*/ 6390 w 12779"/>
                <a:gd name="connsiteY6" fmla="*/ 0 h 3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33196">
                  <a:moveTo>
                    <a:pt x="6390" y="0"/>
                  </a:moveTo>
                  <a:cubicBezTo>
                    <a:pt x="2556" y="0"/>
                    <a:pt x="0" y="2554"/>
                    <a:pt x="0" y="6384"/>
                  </a:cubicBezTo>
                  <a:lnTo>
                    <a:pt x="0" y="26813"/>
                  </a:lnTo>
                  <a:cubicBezTo>
                    <a:pt x="0" y="30643"/>
                    <a:pt x="2556" y="33197"/>
                    <a:pt x="6390" y="33197"/>
                  </a:cubicBezTo>
                  <a:cubicBezTo>
                    <a:pt x="10224" y="33197"/>
                    <a:pt x="12780" y="30643"/>
                    <a:pt x="12780" y="26813"/>
                  </a:cubicBezTo>
                  <a:lnTo>
                    <a:pt x="12780" y="6384"/>
                  </a:lnTo>
                  <a:cubicBezTo>
                    <a:pt x="12780" y="3192"/>
                    <a:pt x="10224" y="0"/>
                    <a:pt x="639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69" name="Graphic 4">
              <a:extLst>
                <a:ext uri="{FF2B5EF4-FFF2-40B4-BE49-F238E27FC236}">
                  <a16:creationId xmlns:a16="http://schemas.microsoft.com/office/drawing/2014/main" id="{3DE539AF-6CE1-4A6C-8B2E-7FEA1DC90A18}"/>
                </a:ext>
              </a:extLst>
            </p:cNvPr>
            <p:cNvSpPr/>
            <p:nvPr/>
          </p:nvSpPr>
          <p:spPr>
            <a:xfrm>
              <a:off x="6926691" y="1470393"/>
              <a:ext cx="12779" cy="29366"/>
            </a:xfrm>
            <a:custGeom>
              <a:avLst/>
              <a:gdLst>
                <a:gd name="connsiteX0" fmla="*/ 6390 w 12779"/>
                <a:gd name="connsiteY0" fmla="*/ 29366 h 29366"/>
                <a:gd name="connsiteX1" fmla="*/ 12780 w 12779"/>
                <a:gd name="connsiteY1" fmla="*/ 22982 h 29366"/>
                <a:gd name="connsiteX2" fmla="*/ 12780 w 12779"/>
                <a:gd name="connsiteY2" fmla="*/ 6384 h 29366"/>
                <a:gd name="connsiteX3" fmla="*/ 6390 w 12779"/>
                <a:gd name="connsiteY3" fmla="*/ 0 h 29366"/>
                <a:gd name="connsiteX4" fmla="*/ 0 w 12779"/>
                <a:gd name="connsiteY4" fmla="*/ 6384 h 29366"/>
                <a:gd name="connsiteX5" fmla="*/ 0 w 12779"/>
                <a:gd name="connsiteY5" fmla="*/ 22982 h 29366"/>
                <a:gd name="connsiteX6" fmla="*/ 6390 w 12779"/>
                <a:gd name="connsiteY6" fmla="*/ 29366 h 2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29366">
                  <a:moveTo>
                    <a:pt x="6390" y="29366"/>
                  </a:moveTo>
                  <a:cubicBezTo>
                    <a:pt x="10224" y="29366"/>
                    <a:pt x="12780" y="26813"/>
                    <a:pt x="12780" y="22982"/>
                  </a:cubicBezTo>
                  <a:lnTo>
                    <a:pt x="12780" y="6384"/>
                  </a:lnTo>
                  <a:cubicBezTo>
                    <a:pt x="12780" y="2554"/>
                    <a:pt x="10224" y="0"/>
                    <a:pt x="6390" y="0"/>
                  </a:cubicBezTo>
                  <a:cubicBezTo>
                    <a:pt x="2556" y="0"/>
                    <a:pt x="0" y="2554"/>
                    <a:pt x="0" y="6384"/>
                  </a:cubicBezTo>
                  <a:lnTo>
                    <a:pt x="0" y="22982"/>
                  </a:lnTo>
                  <a:cubicBezTo>
                    <a:pt x="0" y="26174"/>
                    <a:pt x="2556" y="29366"/>
                    <a:pt x="6390" y="293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70" name="Graphic 4">
              <a:extLst>
                <a:ext uri="{FF2B5EF4-FFF2-40B4-BE49-F238E27FC236}">
                  <a16:creationId xmlns:a16="http://schemas.microsoft.com/office/drawing/2014/main" id="{84D323DC-879B-4AAC-AA65-F87D4E7B8584}"/>
                </a:ext>
              </a:extLst>
            </p:cNvPr>
            <p:cNvSpPr/>
            <p:nvPr/>
          </p:nvSpPr>
          <p:spPr>
            <a:xfrm>
              <a:off x="6911873" y="1532318"/>
              <a:ext cx="59228" cy="106612"/>
            </a:xfrm>
            <a:custGeom>
              <a:avLst/>
              <a:gdLst>
                <a:gd name="connsiteX0" fmla="*/ 52519 w 59228"/>
                <a:gd name="connsiteY0" fmla="*/ 33835 h 106612"/>
                <a:gd name="connsiteX1" fmla="*/ 43573 w 59228"/>
                <a:gd name="connsiteY1" fmla="*/ 33835 h 106612"/>
                <a:gd name="connsiteX2" fmla="*/ 48685 w 59228"/>
                <a:gd name="connsiteY2" fmla="*/ 7661 h 106612"/>
                <a:gd name="connsiteX3" fmla="*/ 47407 w 59228"/>
                <a:gd name="connsiteY3" fmla="*/ 2554 h 106612"/>
                <a:gd name="connsiteX4" fmla="*/ 42295 w 59228"/>
                <a:gd name="connsiteY4" fmla="*/ 0 h 106612"/>
                <a:gd name="connsiteX5" fmla="*/ 16735 w 59228"/>
                <a:gd name="connsiteY5" fmla="*/ 0 h 106612"/>
                <a:gd name="connsiteX6" fmla="*/ 10346 w 59228"/>
                <a:gd name="connsiteY6" fmla="*/ 5107 h 106612"/>
                <a:gd name="connsiteX7" fmla="*/ 121 w 59228"/>
                <a:gd name="connsiteY7" fmla="*/ 50434 h 106612"/>
                <a:gd name="connsiteX8" fmla="*/ 5233 w 59228"/>
                <a:gd name="connsiteY8" fmla="*/ 58094 h 106612"/>
                <a:gd name="connsiteX9" fmla="*/ 6511 w 59228"/>
                <a:gd name="connsiteY9" fmla="*/ 58094 h 106612"/>
                <a:gd name="connsiteX10" fmla="*/ 16096 w 59228"/>
                <a:gd name="connsiteY10" fmla="*/ 58094 h 106612"/>
                <a:gd name="connsiteX11" fmla="*/ 10346 w 59228"/>
                <a:gd name="connsiteY11" fmla="*/ 98952 h 106612"/>
                <a:gd name="connsiteX12" fmla="*/ 14818 w 59228"/>
                <a:gd name="connsiteY12" fmla="*/ 105974 h 106612"/>
                <a:gd name="connsiteX13" fmla="*/ 16735 w 59228"/>
                <a:gd name="connsiteY13" fmla="*/ 106613 h 106612"/>
                <a:gd name="connsiteX14" fmla="*/ 22486 w 59228"/>
                <a:gd name="connsiteY14" fmla="*/ 103421 h 106612"/>
                <a:gd name="connsiteX15" fmla="*/ 58270 w 59228"/>
                <a:gd name="connsiteY15" fmla="*/ 44050 h 106612"/>
                <a:gd name="connsiteX16" fmla="*/ 58270 w 59228"/>
                <a:gd name="connsiteY16" fmla="*/ 37666 h 106612"/>
                <a:gd name="connsiteX17" fmla="*/ 52519 w 59228"/>
                <a:gd name="connsiteY17" fmla="*/ 33835 h 106612"/>
                <a:gd name="connsiteX18" fmla="*/ 27598 w 59228"/>
                <a:gd name="connsiteY18" fmla="*/ 69585 h 106612"/>
                <a:gd name="connsiteX19" fmla="*/ 30154 w 59228"/>
                <a:gd name="connsiteY19" fmla="*/ 52349 h 106612"/>
                <a:gd name="connsiteX20" fmla="*/ 28876 w 59228"/>
                <a:gd name="connsiteY20" fmla="*/ 47242 h 106612"/>
                <a:gd name="connsiteX21" fmla="*/ 23764 w 59228"/>
                <a:gd name="connsiteY21" fmla="*/ 44688 h 106612"/>
                <a:gd name="connsiteX22" fmla="*/ 14818 w 59228"/>
                <a:gd name="connsiteY22" fmla="*/ 44688 h 106612"/>
                <a:gd name="connsiteX23" fmla="*/ 22486 w 59228"/>
                <a:gd name="connsiteY23" fmla="*/ 12130 h 106612"/>
                <a:gd name="connsiteX24" fmla="*/ 35266 w 59228"/>
                <a:gd name="connsiteY24" fmla="*/ 12130 h 106612"/>
                <a:gd name="connsiteX25" fmla="*/ 30154 w 59228"/>
                <a:gd name="connsiteY25" fmla="*/ 38304 h 106612"/>
                <a:gd name="connsiteX26" fmla="*/ 35266 w 59228"/>
                <a:gd name="connsiteY26" fmla="*/ 45965 h 106612"/>
                <a:gd name="connsiteX27" fmla="*/ 36544 w 59228"/>
                <a:gd name="connsiteY27" fmla="*/ 45965 h 106612"/>
                <a:gd name="connsiteX28" fmla="*/ 41656 w 59228"/>
                <a:gd name="connsiteY28" fmla="*/ 45965 h 106612"/>
                <a:gd name="connsiteX29" fmla="*/ 27598 w 59228"/>
                <a:gd name="connsiteY29" fmla="*/ 69585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9228" h="106612">
                  <a:moveTo>
                    <a:pt x="52519" y="33835"/>
                  </a:moveTo>
                  <a:lnTo>
                    <a:pt x="43573" y="33835"/>
                  </a:lnTo>
                  <a:lnTo>
                    <a:pt x="48685" y="7661"/>
                  </a:lnTo>
                  <a:cubicBezTo>
                    <a:pt x="49324" y="5746"/>
                    <a:pt x="48685" y="3830"/>
                    <a:pt x="47407" y="2554"/>
                  </a:cubicBezTo>
                  <a:cubicBezTo>
                    <a:pt x="46129" y="1277"/>
                    <a:pt x="44212" y="0"/>
                    <a:pt x="42295" y="0"/>
                  </a:cubicBezTo>
                  <a:lnTo>
                    <a:pt x="16735" y="0"/>
                  </a:lnTo>
                  <a:cubicBezTo>
                    <a:pt x="13541" y="0"/>
                    <a:pt x="10984" y="1915"/>
                    <a:pt x="10346" y="5107"/>
                  </a:cubicBezTo>
                  <a:lnTo>
                    <a:pt x="121" y="50434"/>
                  </a:lnTo>
                  <a:cubicBezTo>
                    <a:pt x="-518" y="53626"/>
                    <a:pt x="1399" y="57456"/>
                    <a:pt x="5233" y="58094"/>
                  </a:cubicBezTo>
                  <a:cubicBezTo>
                    <a:pt x="5872" y="58094"/>
                    <a:pt x="6511" y="58094"/>
                    <a:pt x="6511" y="58094"/>
                  </a:cubicBezTo>
                  <a:lnTo>
                    <a:pt x="16096" y="58094"/>
                  </a:lnTo>
                  <a:lnTo>
                    <a:pt x="10346" y="98952"/>
                  </a:lnTo>
                  <a:cubicBezTo>
                    <a:pt x="9706" y="102144"/>
                    <a:pt x="11623" y="105336"/>
                    <a:pt x="14818" y="105974"/>
                  </a:cubicBezTo>
                  <a:cubicBezTo>
                    <a:pt x="15457" y="105974"/>
                    <a:pt x="16096" y="106613"/>
                    <a:pt x="16735" y="106613"/>
                  </a:cubicBezTo>
                  <a:cubicBezTo>
                    <a:pt x="19291" y="106613"/>
                    <a:pt x="21208" y="105336"/>
                    <a:pt x="22486" y="103421"/>
                  </a:cubicBezTo>
                  <a:lnTo>
                    <a:pt x="58270" y="44050"/>
                  </a:lnTo>
                  <a:cubicBezTo>
                    <a:pt x="59548" y="42134"/>
                    <a:pt x="59548" y="39581"/>
                    <a:pt x="58270" y="37666"/>
                  </a:cubicBezTo>
                  <a:cubicBezTo>
                    <a:pt x="56992" y="35112"/>
                    <a:pt x="55075" y="33835"/>
                    <a:pt x="52519" y="33835"/>
                  </a:cubicBezTo>
                  <a:close/>
                  <a:moveTo>
                    <a:pt x="27598" y="69585"/>
                  </a:moveTo>
                  <a:lnTo>
                    <a:pt x="30154" y="52349"/>
                  </a:lnTo>
                  <a:cubicBezTo>
                    <a:pt x="30154" y="50434"/>
                    <a:pt x="30154" y="48518"/>
                    <a:pt x="28876" y="47242"/>
                  </a:cubicBezTo>
                  <a:cubicBezTo>
                    <a:pt x="27598" y="45965"/>
                    <a:pt x="25681" y="44688"/>
                    <a:pt x="23764" y="44688"/>
                  </a:cubicBezTo>
                  <a:lnTo>
                    <a:pt x="14818" y="44688"/>
                  </a:lnTo>
                  <a:lnTo>
                    <a:pt x="22486" y="12130"/>
                  </a:lnTo>
                  <a:lnTo>
                    <a:pt x="35266" y="12130"/>
                  </a:lnTo>
                  <a:lnTo>
                    <a:pt x="30154" y="38304"/>
                  </a:lnTo>
                  <a:cubicBezTo>
                    <a:pt x="29515" y="41496"/>
                    <a:pt x="32071" y="45326"/>
                    <a:pt x="35266" y="45965"/>
                  </a:cubicBezTo>
                  <a:cubicBezTo>
                    <a:pt x="35905" y="45965"/>
                    <a:pt x="35905" y="45965"/>
                    <a:pt x="36544" y="45965"/>
                  </a:cubicBezTo>
                  <a:lnTo>
                    <a:pt x="41656" y="45965"/>
                  </a:lnTo>
                  <a:lnTo>
                    <a:pt x="27598" y="6958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grpSp>
      <p:sp>
        <p:nvSpPr>
          <p:cNvPr id="206" name="Graphic 4">
            <a:extLst>
              <a:ext uri="{FF2B5EF4-FFF2-40B4-BE49-F238E27FC236}">
                <a16:creationId xmlns:a16="http://schemas.microsoft.com/office/drawing/2014/main" id="{8EB7B78C-1E33-4E17-B584-C353F2A305B8}"/>
              </a:ext>
            </a:extLst>
          </p:cNvPr>
          <p:cNvSpPr/>
          <p:nvPr/>
        </p:nvSpPr>
        <p:spPr>
          <a:xfrm>
            <a:off x="3108197" y="2300010"/>
            <a:ext cx="340635" cy="292127"/>
          </a:xfrm>
          <a:custGeom>
            <a:avLst/>
            <a:gdLst>
              <a:gd name="connsiteX0" fmla="*/ 181595 w 229577"/>
              <a:gd name="connsiteY0" fmla="*/ 1915 h 197265"/>
              <a:gd name="connsiteX1" fmla="*/ 181595 w 229577"/>
              <a:gd name="connsiteY1" fmla="*/ 1915 h 197265"/>
              <a:gd name="connsiteX2" fmla="*/ 181595 w 229577"/>
              <a:gd name="connsiteY2" fmla="*/ 1915 h 197265"/>
              <a:gd name="connsiteX3" fmla="*/ 179678 w 229577"/>
              <a:gd name="connsiteY3" fmla="*/ 638 h 197265"/>
              <a:gd name="connsiteX4" fmla="*/ 179039 w 229577"/>
              <a:gd name="connsiteY4" fmla="*/ 638 h 197265"/>
              <a:gd name="connsiteX5" fmla="*/ 177122 w 229577"/>
              <a:gd name="connsiteY5" fmla="*/ 0 h 197265"/>
              <a:gd name="connsiteX6" fmla="*/ 177122 w 229577"/>
              <a:gd name="connsiteY6" fmla="*/ 0 h 197265"/>
              <a:gd name="connsiteX7" fmla="*/ 175205 w 229577"/>
              <a:gd name="connsiteY7" fmla="*/ 638 h 197265"/>
              <a:gd name="connsiteX8" fmla="*/ 5233 w 229577"/>
              <a:gd name="connsiteY8" fmla="*/ 54902 h 197265"/>
              <a:gd name="connsiteX9" fmla="*/ 121 w 229577"/>
              <a:gd name="connsiteY9" fmla="*/ 62563 h 197265"/>
              <a:gd name="connsiteX10" fmla="*/ 7789 w 229577"/>
              <a:gd name="connsiteY10" fmla="*/ 67670 h 197265"/>
              <a:gd name="connsiteX11" fmla="*/ 32071 w 229577"/>
              <a:gd name="connsiteY11" fmla="*/ 67670 h 197265"/>
              <a:gd name="connsiteX12" fmla="*/ 32071 w 229577"/>
              <a:gd name="connsiteY12" fmla="*/ 99590 h 197265"/>
              <a:gd name="connsiteX13" fmla="*/ 32071 w 229577"/>
              <a:gd name="connsiteY13" fmla="*/ 100867 h 197265"/>
              <a:gd name="connsiteX14" fmla="*/ 7150 w 229577"/>
              <a:gd name="connsiteY14" fmla="*/ 100867 h 197265"/>
              <a:gd name="connsiteX15" fmla="*/ 760 w 229577"/>
              <a:gd name="connsiteY15" fmla="*/ 107251 h 197265"/>
              <a:gd name="connsiteX16" fmla="*/ 760 w 229577"/>
              <a:gd name="connsiteY16" fmla="*/ 145555 h 197265"/>
              <a:gd name="connsiteX17" fmla="*/ 7150 w 229577"/>
              <a:gd name="connsiteY17" fmla="*/ 151939 h 197265"/>
              <a:gd name="connsiteX18" fmla="*/ 69132 w 229577"/>
              <a:gd name="connsiteY18" fmla="*/ 151939 h 197265"/>
              <a:gd name="connsiteX19" fmla="*/ 75522 w 229577"/>
              <a:gd name="connsiteY19" fmla="*/ 145555 h 197265"/>
              <a:gd name="connsiteX20" fmla="*/ 75522 w 229577"/>
              <a:gd name="connsiteY20" fmla="*/ 107251 h 197265"/>
              <a:gd name="connsiteX21" fmla="*/ 69132 w 229577"/>
              <a:gd name="connsiteY21" fmla="*/ 100867 h 197265"/>
              <a:gd name="connsiteX22" fmla="*/ 44211 w 229577"/>
              <a:gd name="connsiteY22" fmla="*/ 100867 h 197265"/>
              <a:gd name="connsiteX23" fmla="*/ 44211 w 229577"/>
              <a:gd name="connsiteY23" fmla="*/ 99590 h 197265"/>
              <a:gd name="connsiteX24" fmla="*/ 44211 w 229577"/>
              <a:gd name="connsiteY24" fmla="*/ 67670 h 197265"/>
              <a:gd name="connsiteX25" fmla="*/ 155397 w 229577"/>
              <a:gd name="connsiteY25" fmla="*/ 67670 h 197265"/>
              <a:gd name="connsiteX26" fmla="*/ 155397 w 229577"/>
              <a:gd name="connsiteY26" fmla="*/ 184497 h 197265"/>
              <a:gd name="connsiteX27" fmla="*/ 22486 w 229577"/>
              <a:gd name="connsiteY27" fmla="*/ 184497 h 197265"/>
              <a:gd name="connsiteX28" fmla="*/ 16096 w 229577"/>
              <a:gd name="connsiteY28" fmla="*/ 190881 h 197265"/>
              <a:gd name="connsiteX29" fmla="*/ 22486 w 229577"/>
              <a:gd name="connsiteY29" fmla="*/ 197265 h 197265"/>
              <a:gd name="connsiteX30" fmla="*/ 207794 w 229577"/>
              <a:gd name="connsiteY30" fmla="*/ 197265 h 197265"/>
              <a:gd name="connsiteX31" fmla="*/ 214184 w 229577"/>
              <a:gd name="connsiteY31" fmla="*/ 190881 h 197265"/>
              <a:gd name="connsiteX32" fmla="*/ 207794 w 229577"/>
              <a:gd name="connsiteY32" fmla="*/ 184497 h 197265"/>
              <a:gd name="connsiteX33" fmla="*/ 206516 w 229577"/>
              <a:gd name="connsiteY33" fmla="*/ 184497 h 197265"/>
              <a:gd name="connsiteX34" fmla="*/ 206516 w 229577"/>
              <a:gd name="connsiteY34" fmla="*/ 66393 h 197265"/>
              <a:gd name="connsiteX35" fmla="*/ 223130 w 229577"/>
              <a:gd name="connsiteY35" fmla="*/ 66393 h 197265"/>
              <a:gd name="connsiteX36" fmla="*/ 228881 w 229577"/>
              <a:gd name="connsiteY36" fmla="*/ 62563 h 197265"/>
              <a:gd name="connsiteX37" fmla="*/ 228242 w 229577"/>
              <a:gd name="connsiteY37" fmla="*/ 55541 h 197265"/>
              <a:gd name="connsiteX38" fmla="*/ 181595 w 229577"/>
              <a:gd name="connsiteY38" fmla="*/ 1915 h 197265"/>
              <a:gd name="connsiteX39" fmla="*/ 62742 w 229577"/>
              <a:gd name="connsiteY39" fmla="*/ 138532 h 197265"/>
              <a:gd name="connsiteX40" fmla="*/ 13540 w 229577"/>
              <a:gd name="connsiteY40" fmla="*/ 138532 h 197265"/>
              <a:gd name="connsiteX41" fmla="*/ 13540 w 229577"/>
              <a:gd name="connsiteY41" fmla="*/ 112996 h 197265"/>
              <a:gd name="connsiteX42" fmla="*/ 62742 w 229577"/>
              <a:gd name="connsiteY42" fmla="*/ 112996 h 197265"/>
              <a:gd name="connsiteX43" fmla="*/ 62742 w 229577"/>
              <a:gd name="connsiteY43" fmla="*/ 138532 h 197265"/>
              <a:gd name="connsiteX44" fmla="*/ 170733 w 229577"/>
              <a:gd name="connsiteY44" fmla="*/ 14683 h 197265"/>
              <a:gd name="connsiteX45" fmla="*/ 170733 w 229577"/>
              <a:gd name="connsiteY45" fmla="*/ 52349 h 197265"/>
              <a:gd name="connsiteX46" fmla="*/ 170733 w 229577"/>
              <a:gd name="connsiteY46" fmla="*/ 53625 h 197265"/>
              <a:gd name="connsiteX47" fmla="*/ 48046 w 229577"/>
              <a:gd name="connsiteY47" fmla="*/ 53625 h 197265"/>
              <a:gd name="connsiteX48" fmla="*/ 170733 w 229577"/>
              <a:gd name="connsiteY48" fmla="*/ 14683 h 197265"/>
              <a:gd name="connsiteX49" fmla="*/ 193736 w 229577"/>
              <a:gd name="connsiteY49" fmla="*/ 127041 h 197265"/>
              <a:gd name="connsiteX50" fmla="*/ 168176 w 229577"/>
              <a:gd name="connsiteY50" fmla="*/ 158323 h 197265"/>
              <a:gd name="connsiteX51" fmla="*/ 168176 w 229577"/>
              <a:gd name="connsiteY51" fmla="*/ 124488 h 197265"/>
              <a:gd name="connsiteX52" fmla="*/ 193736 w 229577"/>
              <a:gd name="connsiteY52" fmla="*/ 93206 h 197265"/>
              <a:gd name="connsiteX53" fmla="*/ 193736 w 229577"/>
              <a:gd name="connsiteY53" fmla="*/ 127041 h 197265"/>
              <a:gd name="connsiteX54" fmla="*/ 168176 w 229577"/>
              <a:gd name="connsiteY54" fmla="*/ 184497 h 197265"/>
              <a:gd name="connsiteX55" fmla="*/ 168176 w 229577"/>
              <a:gd name="connsiteY55" fmla="*/ 178113 h 197265"/>
              <a:gd name="connsiteX56" fmla="*/ 193736 w 229577"/>
              <a:gd name="connsiteY56" fmla="*/ 146832 h 197265"/>
              <a:gd name="connsiteX57" fmla="*/ 193736 w 229577"/>
              <a:gd name="connsiteY57" fmla="*/ 184497 h 197265"/>
              <a:gd name="connsiteX58" fmla="*/ 168176 w 229577"/>
              <a:gd name="connsiteY58" fmla="*/ 184497 h 197265"/>
              <a:gd name="connsiteX59" fmla="*/ 193736 w 229577"/>
              <a:gd name="connsiteY59" fmla="*/ 72777 h 197265"/>
              <a:gd name="connsiteX60" fmla="*/ 168176 w 229577"/>
              <a:gd name="connsiteY60" fmla="*/ 104059 h 197265"/>
              <a:gd name="connsiteX61" fmla="*/ 168176 w 229577"/>
              <a:gd name="connsiteY61" fmla="*/ 66393 h 197265"/>
              <a:gd name="connsiteX62" fmla="*/ 193736 w 229577"/>
              <a:gd name="connsiteY62" fmla="*/ 66393 h 197265"/>
              <a:gd name="connsiteX63" fmla="*/ 193736 w 229577"/>
              <a:gd name="connsiteY63" fmla="*/ 72777 h 197265"/>
              <a:gd name="connsiteX64" fmla="*/ 200126 w 229577"/>
              <a:gd name="connsiteY64" fmla="*/ 52987 h 197265"/>
              <a:gd name="connsiteX65" fmla="*/ 182873 w 229577"/>
              <a:gd name="connsiteY65" fmla="*/ 52987 h 197265"/>
              <a:gd name="connsiteX66" fmla="*/ 182873 w 229577"/>
              <a:gd name="connsiteY66" fmla="*/ 51710 h 197265"/>
              <a:gd name="connsiteX67" fmla="*/ 182873 w 229577"/>
              <a:gd name="connsiteY67" fmla="*/ 22344 h 197265"/>
              <a:gd name="connsiteX68" fmla="*/ 209072 w 229577"/>
              <a:gd name="connsiteY68" fmla="*/ 52987 h 197265"/>
              <a:gd name="connsiteX69" fmla="*/ 200126 w 229577"/>
              <a:gd name="connsiteY69" fmla="*/ 52987 h 19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29577" h="197265">
                <a:moveTo>
                  <a:pt x="181595" y="1915"/>
                </a:moveTo>
                <a:lnTo>
                  <a:pt x="181595" y="1915"/>
                </a:lnTo>
                <a:lnTo>
                  <a:pt x="181595" y="1915"/>
                </a:lnTo>
                <a:cubicBezTo>
                  <a:pt x="180956" y="1277"/>
                  <a:pt x="180317" y="638"/>
                  <a:pt x="179678" y="638"/>
                </a:cubicBezTo>
                <a:lnTo>
                  <a:pt x="179039" y="638"/>
                </a:lnTo>
                <a:cubicBezTo>
                  <a:pt x="178400" y="638"/>
                  <a:pt x="177761" y="0"/>
                  <a:pt x="177122" y="0"/>
                </a:cubicBezTo>
                <a:lnTo>
                  <a:pt x="177122" y="0"/>
                </a:lnTo>
                <a:cubicBezTo>
                  <a:pt x="176483" y="0"/>
                  <a:pt x="175844" y="0"/>
                  <a:pt x="175205" y="638"/>
                </a:cubicBezTo>
                <a:lnTo>
                  <a:pt x="5233" y="54902"/>
                </a:lnTo>
                <a:cubicBezTo>
                  <a:pt x="1399" y="55541"/>
                  <a:pt x="-518" y="58733"/>
                  <a:pt x="121" y="62563"/>
                </a:cubicBezTo>
                <a:cubicBezTo>
                  <a:pt x="760" y="66393"/>
                  <a:pt x="3955" y="68309"/>
                  <a:pt x="7789" y="67670"/>
                </a:cubicBezTo>
                <a:lnTo>
                  <a:pt x="32071" y="67670"/>
                </a:lnTo>
                <a:lnTo>
                  <a:pt x="32071" y="99590"/>
                </a:lnTo>
                <a:cubicBezTo>
                  <a:pt x="32071" y="100229"/>
                  <a:pt x="32071" y="100229"/>
                  <a:pt x="32071" y="100867"/>
                </a:cubicBezTo>
                <a:lnTo>
                  <a:pt x="7150" y="100867"/>
                </a:lnTo>
                <a:cubicBezTo>
                  <a:pt x="3316" y="100867"/>
                  <a:pt x="760" y="103420"/>
                  <a:pt x="760" y="107251"/>
                </a:cubicBezTo>
                <a:lnTo>
                  <a:pt x="760" y="145555"/>
                </a:lnTo>
                <a:cubicBezTo>
                  <a:pt x="760" y="149385"/>
                  <a:pt x="3316" y="151939"/>
                  <a:pt x="7150" y="151939"/>
                </a:cubicBezTo>
                <a:lnTo>
                  <a:pt x="69132" y="151939"/>
                </a:lnTo>
                <a:cubicBezTo>
                  <a:pt x="72966" y="151939"/>
                  <a:pt x="75522" y="149385"/>
                  <a:pt x="75522" y="145555"/>
                </a:cubicBezTo>
                <a:lnTo>
                  <a:pt x="75522" y="107251"/>
                </a:lnTo>
                <a:cubicBezTo>
                  <a:pt x="75522" y="103420"/>
                  <a:pt x="72966" y="100867"/>
                  <a:pt x="69132" y="100867"/>
                </a:cubicBezTo>
                <a:lnTo>
                  <a:pt x="44211" y="100867"/>
                </a:lnTo>
                <a:cubicBezTo>
                  <a:pt x="44211" y="100229"/>
                  <a:pt x="44211" y="100229"/>
                  <a:pt x="44211" y="99590"/>
                </a:cubicBezTo>
                <a:lnTo>
                  <a:pt x="44211" y="67670"/>
                </a:lnTo>
                <a:lnTo>
                  <a:pt x="155397" y="67670"/>
                </a:lnTo>
                <a:lnTo>
                  <a:pt x="155397" y="184497"/>
                </a:lnTo>
                <a:lnTo>
                  <a:pt x="22486" y="184497"/>
                </a:lnTo>
                <a:cubicBezTo>
                  <a:pt x="18652" y="184497"/>
                  <a:pt x="16096" y="187051"/>
                  <a:pt x="16096" y="190881"/>
                </a:cubicBezTo>
                <a:cubicBezTo>
                  <a:pt x="16096" y="194711"/>
                  <a:pt x="18652" y="197265"/>
                  <a:pt x="22486" y="197265"/>
                </a:cubicBezTo>
                <a:lnTo>
                  <a:pt x="207794" y="197265"/>
                </a:lnTo>
                <a:cubicBezTo>
                  <a:pt x="211628" y="197265"/>
                  <a:pt x="214184" y="194711"/>
                  <a:pt x="214184" y="190881"/>
                </a:cubicBezTo>
                <a:cubicBezTo>
                  <a:pt x="214184" y="187051"/>
                  <a:pt x="211628" y="184497"/>
                  <a:pt x="207794" y="184497"/>
                </a:cubicBezTo>
                <a:lnTo>
                  <a:pt x="206516" y="184497"/>
                </a:lnTo>
                <a:lnTo>
                  <a:pt x="206516" y="66393"/>
                </a:lnTo>
                <a:lnTo>
                  <a:pt x="223130" y="66393"/>
                </a:lnTo>
                <a:cubicBezTo>
                  <a:pt x="225686" y="66393"/>
                  <a:pt x="227603" y="65117"/>
                  <a:pt x="228881" y="62563"/>
                </a:cubicBezTo>
                <a:cubicBezTo>
                  <a:pt x="230159" y="60009"/>
                  <a:pt x="229520" y="57456"/>
                  <a:pt x="228242" y="55541"/>
                </a:cubicBezTo>
                <a:lnTo>
                  <a:pt x="181595" y="1915"/>
                </a:lnTo>
                <a:close/>
                <a:moveTo>
                  <a:pt x="62742" y="138532"/>
                </a:moveTo>
                <a:lnTo>
                  <a:pt x="13540" y="138532"/>
                </a:lnTo>
                <a:lnTo>
                  <a:pt x="13540" y="112996"/>
                </a:lnTo>
                <a:lnTo>
                  <a:pt x="62742" y="112996"/>
                </a:lnTo>
                <a:lnTo>
                  <a:pt x="62742" y="138532"/>
                </a:lnTo>
                <a:close/>
                <a:moveTo>
                  <a:pt x="170733" y="14683"/>
                </a:moveTo>
                <a:lnTo>
                  <a:pt x="170733" y="52349"/>
                </a:lnTo>
                <a:cubicBezTo>
                  <a:pt x="170733" y="52987"/>
                  <a:pt x="170733" y="52987"/>
                  <a:pt x="170733" y="53625"/>
                </a:cubicBezTo>
                <a:lnTo>
                  <a:pt x="48046" y="53625"/>
                </a:lnTo>
                <a:lnTo>
                  <a:pt x="170733" y="14683"/>
                </a:lnTo>
                <a:close/>
                <a:moveTo>
                  <a:pt x="193736" y="127041"/>
                </a:moveTo>
                <a:lnTo>
                  <a:pt x="168176" y="158323"/>
                </a:lnTo>
                <a:lnTo>
                  <a:pt x="168176" y="124488"/>
                </a:lnTo>
                <a:lnTo>
                  <a:pt x="193736" y="93206"/>
                </a:lnTo>
                <a:lnTo>
                  <a:pt x="193736" y="127041"/>
                </a:lnTo>
                <a:close/>
                <a:moveTo>
                  <a:pt x="168176" y="184497"/>
                </a:moveTo>
                <a:lnTo>
                  <a:pt x="168176" y="178113"/>
                </a:lnTo>
                <a:lnTo>
                  <a:pt x="193736" y="146832"/>
                </a:lnTo>
                <a:lnTo>
                  <a:pt x="193736" y="184497"/>
                </a:lnTo>
                <a:lnTo>
                  <a:pt x="168176" y="184497"/>
                </a:lnTo>
                <a:close/>
                <a:moveTo>
                  <a:pt x="193736" y="72777"/>
                </a:moveTo>
                <a:lnTo>
                  <a:pt x="168176" y="104059"/>
                </a:lnTo>
                <a:lnTo>
                  <a:pt x="168176" y="66393"/>
                </a:lnTo>
                <a:lnTo>
                  <a:pt x="193736" y="66393"/>
                </a:lnTo>
                <a:lnTo>
                  <a:pt x="193736" y="72777"/>
                </a:lnTo>
                <a:close/>
                <a:moveTo>
                  <a:pt x="200126" y="52987"/>
                </a:moveTo>
                <a:lnTo>
                  <a:pt x="182873" y="52987"/>
                </a:lnTo>
                <a:cubicBezTo>
                  <a:pt x="182873" y="52349"/>
                  <a:pt x="182873" y="52349"/>
                  <a:pt x="182873" y="51710"/>
                </a:cubicBezTo>
                <a:lnTo>
                  <a:pt x="182873" y="22344"/>
                </a:lnTo>
                <a:lnTo>
                  <a:pt x="209072" y="52987"/>
                </a:lnTo>
                <a:lnTo>
                  <a:pt x="200126" y="52987"/>
                </a:lnTo>
                <a:close/>
              </a:path>
            </a:pathLst>
          </a:custGeom>
          <a:solidFill>
            <a:schemeClr val="bg2">
              <a:lumMod val="25000"/>
            </a:schemeClr>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125" name="Graphic 4">
            <a:extLst>
              <a:ext uri="{FF2B5EF4-FFF2-40B4-BE49-F238E27FC236}">
                <a16:creationId xmlns:a16="http://schemas.microsoft.com/office/drawing/2014/main" id="{0409CFE8-24B4-4C34-B3E7-3DD3C687602E}"/>
              </a:ext>
            </a:extLst>
          </p:cNvPr>
          <p:cNvSpPr/>
          <p:nvPr/>
        </p:nvSpPr>
        <p:spPr>
          <a:xfrm>
            <a:off x="3869977" y="2313801"/>
            <a:ext cx="399120" cy="264545"/>
          </a:xfrm>
          <a:custGeom>
            <a:avLst/>
            <a:gdLst>
              <a:gd name="connsiteX0" fmla="*/ 182113 w 203199"/>
              <a:gd name="connsiteY0" fmla="*/ 40857 h 134945"/>
              <a:gd name="connsiteX1" fmla="*/ 147607 w 203199"/>
              <a:gd name="connsiteY1" fmla="*/ 40857 h 134945"/>
              <a:gd name="connsiteX2" fmla="*/ 147607 w 203199"/>
              <a:gd name="connsiteY2" fmla="*/ 6384 h 134945"/>
              <a:gd name="connsiteX3" fmla="*/ 141217 w 203199"/>
              <a:gd name="connsiteY3" fmla="*/ 0 h 134945"/>
              <a:gd name="connsiteX4" fmla="*/ 6390 w 203199"/>
              <a:gd name="connsiteY4" fmla="*/ 0 h 134945"/>
              <a:gd name="connsiteX5" fmla="*/ 0 w 203199"/>
              <a:gd name="connsiteY5" fmla="*/ 6384 h 134945"/>
              <a:gd name="connsiteX6" fmla="*/ 0 w 203199"/>
              <a:gd name="connsiteY6" fmla="*/ 114912 h 134945"/>
              <a:gd name="connsiteX7" fmla="*/ 6390 w 203199"/>
              <a:gd name="connsiteY7" fmla="*/ 121296 h 134945"/>
              <a:gd name="connsiteX8" fmla="*/ 21726 w 203199"/>
              <a:gd name="connsiteY8" fmla="*/ 121296 h 134945"/>
              <a:gd name="connsiteX9" fmla="*/ 46646 w 203199"/>
              <a:gd name="connsiteY9" fmla="*/ 134064 h 134945"/>
              <a:gd name="connsiteX10" fmla="*/ 59426 w 203199"/>
              <a:gd name="connsiteY10" fmla="*/ 121296 h 134945"/>
              <a:gd name="connsiteX11" fmla="*/ 137384 w 203199"/>
              <a:gd name="connsiteY11" fmla="*/ 121296 h 134945"/>
              <a:gd name="connsiteX12" fmla="*/ 162305 w 203199"/>
              <a:gd name="connsiteY12" fmla="*/ 134064 h 134945"/>
              <a:gd name="connsiteX13" fmla="*/ 175084 w 203199"/>
              <a:gd name="connsiteY13" fmla="*/ 121296 h 134945"/>
              <a:gd name="connsiteX14" fmla="*/ 196810 w 203199"/>
              <a:gd name="connsiteY14" fmla="*/ 121296 h 134945"/>
              <a:gd name="connsiteX15" fmla="*/ 203200 w 203199"/>
              <a:gd name="connsiteY15" fmla="*/ 114912 h 134945"/>
              <a:gd name="connsiteX16" fmla="*/ 203200 w 203199"/>
              <a:gd name="connsiteY16" fmla="*/ 60648 h 134945"/>
              <a:gd name="connsiteX17" fmla="*/ 182113 w 203199"/>
              <a:gd name="connsiteY17" fmla="*/ 40857 h 134945"/>
              <a:gd name="connsiteX18" fmla="*/ 182113 w 203199"/>
              <a:gd name="connsiteY18" fmla="*/ 40857 h 134945"/>
              <a:gd name="connsiteX19" fmla="*/ 53676 w 203199"/>
              <a:gd name="connsiteY19" fmla="*/ 40219 h 134945"/>
              <a:gd name="connsiteX20" fmla="*/ 53676 w 203199"/>
              <a:gd name="connsiteY20" fmla="*/ 54264 h 134945"/>
              <a:gd name="connsiteX21" fmla="*/ 39618 w 203199"/>
              <a:gd name="connsiteY21" fmla="*/ 54264 h 134945"/>
              <a:gd name="connsiteX22" fmla="*/ 39618 w 203199"/>
              <a:gd name="connsiteY22" fmla="*/ 40219 h 134945"/>
              <a:gd name="connsiteX23" fmla="*/ 53676 w 203199"/>
              <a:gd name="connsiteY23" fmla="*/ 40219 h 134945"/>
              <a:gd name="connsiteX24" fmla="*/ 81152 w 203199"/>
              <a:gd name="connsiteY24" fmla="*/ 40219 h 134945"/>
              <a:gd name="connsiteX25" fmla="*/ 81152 w 203199"/>
              <a:gd name="connsiteY25" fmla="*/ 54264 h 134945"/>
              <a:gd name="connsiteX26" fmla="*/ 67094 w 203199"/>
              <a:gd name="connsiteY26" fmla="*/ 54264 h 134945"/>
              <a:gd name="connsiteX27" fmla="*/ 67094 w 203199"/>
              <a:gd name="connsiteY27" fmla="*/ 40219 h 134945"/>
              <a:gd name="connsiteX28" fmla="*/ 81152 w 203199"/>
              <a:gd name="connsiteY28" fmla="*/ 40219 h 134945"/>
              <a:gd name="connsiteX29" fmla="*/ 107990 w 203199"/>
              <a:gd name="connsiteY29" fmla="*/ 40219 h 134945"/>
              <a:gd name="connsiteX30" fmla="*/ 107990 w 203199"/>
              <a:gd name="connsiteY30" fmla="*/ 54264 h 134945"/>
              <a:gd name="connsiteX31" fmla="*/ 93932 w 203199"/>
              <a:gd name="connsiteY31" fmla="*/ 54264 h 134945"/>
              <a:gd name="connsiteX32" fmla="*/ 93932 w 203199"/>
              <a:gd name="connsiteY32" fmla="*/ 40219 h 134945"/>
              <a:gd name="connsiteX33" fmla="*/ 107990 w 203199"/>
              <a:gd name="connsiteY33" fmla="*/ 40219 h 134945"/>
              <a:gd name="connsiteX34" fmla="*/ 26838 w 203199"/>
              <a:gd name="connsiteY34" fmla="*/ 54264 h 134945"/>
              <a:gd name="connsiteX35" fmla="*/ 12780 w 203199"/>
              <a:gd name="connsiteY35" fmla="*/ 54264 h 134945"/>
              <a:gd name="connsiteX36" fmla="*/ 12780 w 203199"/>
              <a:gd name="connsiteY36" fmla="*/ 40219 h 134945"/>
              <a:gd name="connsiteX37" fmla="*/ 26838 w 203199"/>
              <a:gd name="connsiteY37" fmla="*/ 40219 h 134945"/>
              <a:gd name="connsiteX38" fmla="*/ 26838 w 203199"/>
              <a:gd name="connsiteY38" fmla="*/ 54264 h 134945"/>
              <a:gd name="connsiteX39" fmla="*/ 12780 w 203199"/>
              <a:gd name="connsiteY39" fmla="*/ 67032 h 134945"/>
              <a:gd name="connsiteX40" fmla="*/ 115019 w 203199"/>
              <a:gd name="connsiteY40" fmla="*/ 67032 h 134945"/>
              <a:gd name="connsiteX41" fmla="*/ 121409 w 203199"/>
              <a:gd name="connsiteY41" fmla="*/ 60648 h 134945"/>
              <a:gd name="connsiteX42" fmla="*/ 121409 w 203199"/>
              <a:gd name="connsiteY42" fmla="*/ 33835 h 134945"/>
              <a:gd name="connsiteX43" fmla="*/ 115019 w 203199"/>
              <a:gd name="connsiteY43" fmla="*/ 27451 h 134945"/>
              <a:gd name="connsiteX44" fmla="*/ 12780 w 203199"/>
              <a:gd name="connsiteY44" fmla="*/ 27451 h 134945"/>
              <a:gd name="connsiteX45" fmla="*/ 12780 w 203199"/>
              <a:gd name="connsiteY45" fmla="*/ 13406 h 134945"/>
              <a:gd name="connsiteX46" fmla="*/ 135467 w 203199"/>
              <a:gd name="connsiteY46" fmla="*/ 13406 h 134945"/>
              <a:gd name="connsiteX47" fmla="*/ 135467 w 203199"/>
              <a:gd name="connsiteY47" fmla="*/ 109166 h 134945"/>
              <a:gd name="connsiteX48" fmla="*/ 58788 w 203199"/>
              <a:gd name="connsiteY48" fmla="*/ 109166 h 134945"/>
              <a:gd name="connsiteX49" fmla="*/ 33867 w 203199"/>
              <a:gd name="connsiteY49" fmla="*/ 96398 h 134945"/>
              <a:gd name="connsiteX50" fmla="*/ 21087 w 203199"/>
              <a:gd name="connsiteY50" fmla="*/ 109166 h 134945"/>
              <a:gd name="connsiteX51" fmla="*/ 12780 w 203199"/>
              <a:gd name="connsiteY51" fmla="*/ 109166 h 134945"/>
              <a:gd name="connsiteX52" fmla="*/ 12780 w 203199"/>
              <a:gd name="connsiteY52" fmla="*/ 67032 h 134945"/>
              <a:gd name="connsiteX53" fmla="*/ 40257 w 203199"/>
              <a:gd name="connsiteY53" fmla="*/ 121934 h 134945"/>
              <a:gd name="connsiteX54" fmla="*/ 33228 w 203199"/>
              <a:gd name="connsiteY54" fmla="*/ 114912 h 134945"/>
              <a:gd name="connsiteX55" fmla="*/ 40257 w 203199"/>
              <a:gd name="connsiteY55" fmla="*/ 107889 h 134945"/>
              <a:gd name="connsiteX56" fmla="*/ 47286 w 203199"/>
              <a:gd name="connsiteY56" fmla="*/ 114912 h 134945"/>
              <a:gd name="connsiteX57" fmla="*/ 47286 w 203199"/>
              <a:gd name="connsiteY57" fmla="*/ 114912 h 134945"/>
              <a:gd name="connsiteX58" fmla="*/ 40257 w 203199"/>
              <a:gd name="connsiteY58" fmla="*/ 121934 h 134945"/>
              <a:gd name="connsiteX59" fmla="*/ 40257 w 203199"/>
              <a:gd name="connsiteY59" fmla="*/ 121934 h 134945"/>
              <a:gd name="connsiteX60" fmla="*/ 155275 w 203199"/>
              <a:gd name="connsiteY60" fmla="*/ 121934 h 134945"/>
              <a:gd name="connsiteX61" fmla="*/ 148247 w 203199"/>
              <a:gd name="connsiteY61" fmla="*/ 114912 h 134945"/>
              <a:gd name="connsiteX62" fmla="*/ 155275 w 203199"/>
              <a:gd name="connsiteY62" fmla="*/ 107889 h 134945"/>
              <a:gd name="connsiteX63" fmla="*/ 162305 w 203199"/>
              <a:gd name="connsiteY63" fmla="*/ 114912 h 134945"/>
              <a:gd name="connsiteX64" fmla="*/ 162305 w 203199"/>
              <a:gd name="connsiteY64" fmla="*/ 114912 h 134945"/>
              <a:gd name="connsiteX65" fmla="*/ 155275 w 203199"/>
              <a:gd name="connsiteY65" fmla="*/ 121934 h 134945"/>
              <a:gd name="connsiteX66" fmla="*/ 155275 w 203199"/>
              <a:gd name="connsiteY66" fmla="*/ 121934 h 134945"/>
              <a:gd name="connsiteX67" fmla="*/ 189142 w 203199"/>
              <a:gd name="connsiteY67" fmla="*/ 108528 h 134945"/>
              <a:gd name="connsiteX68" fmla="*/ 173806 w 203199"/>
              <a:gd name="connsiteY68" fmla="*/ 108528 h 134945"/>
              <a:gd name="connsiteX69" fmla="*/ 155275 w 203199"/>
              <a:gd name="connsiteY69" fmla="*/ 95121 h 134945"/>
              <a:gd name="connsiteX70" fmla="*/ 148247 w 203199"/>
              <a:gd name="connsiteY70" fmla="*/ 96398 h 134945"/>
              <a:gd name="connsiteX71" fmla="*/ 148247 w 203199"/>
              <a:gd name="connsiteY71" fmla="*/ 53625 h 134945"/>
              <a:gd name="connsiteX72" fmla="*/ 182752 w 203199"/>
              <a:gd name="connsiteY72" fmla="*/ 53625 h 134945"/>
              <a:gd name="connsiteX73" fmla="*/ 189781 w 203199"/>
              <a:gd name="connsiteY73" fmla="*/ 60648 h 134945"/>
              <a:gd name="connsiteX74" fmla="*/ 189781 w 203199"/>
              <a:gd name="connsiteY74" fmla="*/ 108528 h 13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03199" h="134945">
                <a:moveTo>
                  <a:pt x="182113" y="40857"/>
                </a:moveTo>
                <a:lnTo>
                  <a:pt x="147607" y="40857"/>
                </a:lnTo>
                <a:lnTo>
                  <a:pt x="147607" y="6384"/>
                </a:lnTo>
                <a:cubicBezTo>
                  <a:pt x="147607" y="2553"/>
                  <a:pt x="145052" y="0"/>
                  <a:pt x="141217" y="0"/>
                </a:cubicBezTo>
                <a:lnTo>
                  <a:pt x="6390" y="0"/>
                </a:lnTo>
                <a:cubicBezTo>
                  <a:pt x="2556" y="0"/>
                  <a:pt x="0" y="2553"/>
                  <a:pt x="0" y="6384"/>
                </a:cubicBezTo>
                <a:lnTo>
                  <a:pt x="0" y="114912"/>
                </a:lnTo>
                <a:cubicBezTo>
                  <a:pt x="0" y="118742"/>
                  <a:pt x="2556" y="121296"/>
                  <a:pt x="6390" y="121296"/>
                </a:cubicBezTo>
                <a:lnTo>
                  <a:pt x="21726" y="121296"/>
                </a:lnTo>
                <a:cubicBezTo>
                  <a:pt x="24921" y="131510"/>
                  <a:pt x="36423" y="137256"/>
                  <a:pt x="46646" y="134064"/>
                </a:cubicBezTo>
                <a:cubicBezTo>
                  <a:pt x="52398" y="132149"/>
                  <a:pt x="56871" y="127680"/>
                  <a:pt x="59426" y="121296"/>
                </a:cubicBezTo>
                <a:lnTo>
                  <a:pt x="137384" y="121296"/>
                </a:lnTo>
                <a:cubicBezTo>
                  <a:pt x="140579" y="131510"/>
                  <a:pt x="152080" y="137256"/>
                  <a:pt x="162305" y="134064"/>
                </a:cubicBezTo>
                <a:cubicBezTo>
                  <a:pt x="168055" y="132149"/>
                  <a:pt x="172528" y="127680"/>
                  <a:pt x="175084" y="121296"/>
                </a:cubicBezTo>
                <a:lnTo>
                  <a:pt x="196810" y="121296"/>
                </a:lnTo>
                <a:cubicBezTo>
                  <a:pt x="200644" y="121296"/>
                  <a:pt x="203200" y="118742"/>
                  <a:pt x="203200" y="114912"/>
                </a:cubicBezTo>
                <a:lnTo>
                  <a:pt x="203200" y="60648"/>
                </a:lnTo>
                <a:cubicBezTo>
                  <a:pt x="202561" y="49795"/>
                  <a:pt x="193615" y="40857"/>
                  <a:pt x="182113" y="40857"/>
                </a:cubicBezTo>
                <a:cubicBezTo>
                  <a:pt x="182752" y="40857"/>
                  <a:pt x="182752" y="40857"/>
                  <a:pt x="182113" y="40857"/>
                </a:cubicBezTo>
                <a:close/>
                <a:moveTo>
                  <a:pt x="53676" y="40219"/>
                </a:moveTo>
                <a:lnTo>
                  <a:pt x="53676" y="54264"/>
                </a:lnTo>
                <a:lnTo>
                  <a:pt x="39618" y="54264"/>
                </a:lnTo>
                <a:lnTo>
                  <a:pt x="39618" y="40219"/>
                </a:lnTo>
                <a:lnTo>
                  <a:pt x="53676" y="40219"/>
                </a:lnTo>
                <a:close/>
                <a:moveTo>
                  <a:pt x="81152" y="40219"/>
                </a:moveTo>
                <a:lnTo>
                  <a:pt x="81152" y="54264"/>
                </a:lnTo>
                <a:lnTo>
                  <a:pt x="67094" y="54264"/>
                </a:lnTo>
                <a:lnTo>
                  <a:pt x="67094" y="40219"/>
                </a:lnTo>
                <a:lnTo>
                  <a:pt x="81152" y="40219"/>
                </a:lnTo>
                <a:close/>
                <a:moveTo>
                  <a:pt x="107990" y="40219"/>
                </a:moveTo>
                <a:lnTo>
                  <a:pt x="107990" y="54264"/>
                </a:lnTo>
                <a:lnTo>
                  <a:pt x="93932" y="54264"/>
                </a:lnTo>
                <a:lnTo>
                  <a:pt x="93932" y="40219"/>
                </a:lnTo>
                <a:lnTo>
                  <a:pt x="107990" y="40219"/>
                </a:lnTo>
                <a:close/>
                <a:moveTo>
                  <a:pt x="26838" y="54264"/>
                </a:moveTo>
                <a:lnTo>
                  <a:pt x="12780" y="54264"/>
                </a:lnTo>
                <a:lnTo>
                  <a:pt x="12780" y="40219"/>
                </a:lnTo>
                <a:lnTo>
                  <a:pt x="26838" y="40219"/>
                </a:lnTo>
                <a:lnTo>
                  <a:pt x="26838" y="54264"/>
                </a:lnTo>
                <a:close/>
                <a:moveTo>
                  <a:pt x="12780" y="67032"/>
                </a:moveTo>
                <a:lnTo>
                  <a:pt x="115019" y="67032"/>
                </a:lnTo>
                <a:cubicBezTo>
                  <a:pt x="118853" y="67032"/>
                  <a:pt x="121409" y="64478"/>
                  <a:pt x="121409" y="60648"/>
                </a:cubicBezTo>
                <a:lnTo>
                  <a:pt x="121409" y="33835"/>
                </a:lnTo>
                <a:cubicBezTo>
                  <a:pt x="121409" y="30005"/>
                  <a:pt x="118853" y="27451"/>
                  <a:pt x="115019" y="27451"/>
                </a:cubicBezTo>
                <a:lnTo>
                  <a:pt x="12780" y="27451"/>
                </a:lnTo>
                <a:lnTo>
                  <a:pt x="12780" y="13406"/>
                </a:lnTo>
                <a:lnTo>
                  <a:pt x="135467" y="13406"/>
                </a:lnTo>
                <a:lnTo>
                  <a:pt x="135467" y="109166"/>
                </a:lnTo>
                <a:lnTo>
                  <a:pt x="58788" y="109166"/>
                </a:lnTo>
                <a:cubicBezTo>
                  <a:pt x="55593" y="98952"/>
                  <a:pt x="44091" y="93206"/>
                  <a:pt x="33867" y="96398"/>
                </a:cubicBezTo>
                <a:cubicBezTo>
                  <a:pt x="28116" y="98313"/>
                  <a:pt x="23004" y="102782"/>
                  <a:pt x="21087" y="109166"/>
                </a:cubicBezTo>
                <a:lnTo>
                  <a:pt x="12780" y="109166"/>
                </a:lnTo>
                <a:lnTo>
                  <a:pt x="12780" y="67032"/>
                </a:lnTo>
                <a:close/>
                <a:moveTo>
                  <a:pt x="40257" y="121934"/>
                </a:moveTo>
                <a:cubicBezTo>
                  <a:pt x="36423" y="121934"/>
                  <a:pt x="33228" y="118742"/>
                  <a:pt x="33228" y="114912"/>
                </a:cubicBezTo>
                <a:cubicBezTo>
                  <a:pt x="33228" y="111081"/>
                  <a:pt x="36423" y="107889"/>
                  <a:pt x="40257" y="107889"/>
                </a:cubicBezTo>
                <a:cubicBezTo>
                  <a:pt x="44091" y="107889"/>
                  <a:pt x="47286" y="111081"/>
                  <a:pt x="47286" y="114912"/>
                </a:cubicBezTo>
                <a:cubicBezTo>
                  <a:pt x="47286" y="114912"/>
                  <a:pt x="47286" y="114912"/>
                  <a:pt x="47286" y="114912"/>
                </a:cubicBezTo>
                <a:cubicBezTo>
                  <a:pt x="47286" y="118742"/>
                  <a:pt x="44091" y="121934"/>
                  <a:pt x="40257" y="121934"/>
                </a:cubicBezTo>
                <a:lnTo>
                  <a:pt x="40257" y="121934"/>
                </a:lnTo>
                <a:close/>
                <a:moveTo>
                  <a:pt x="155275" y="121934"/>
                </a:moveTo>
                <a:cubicBezTo>
                  <a:pt x="151442" y="121934"/>
                  <a:pt x="148247" y="118742"/>
                  <a:pt x="148247" y="114912"/>
                </a:cubicBezTo>
                <a:cubicBezTo>
                  <a:pt x="148247" y="111081"/>
                  <a:pt x="151442" y="107889"/>
                  <a:pt x="155275" y="107889"/>
                </a:cubicBezTo>
                <a:cubicBezTo>
                  <a:pt x="159110" y="107889"/>
                  <a:pt x="162305" y="111081"/>
                  <a:pt x="162305" y="114912"/>
                </a:cubicBezTo>
                <a:cubicBezTo>
                  <a:pt x="162305" y="114912"/>
                  <a:pt x="162305" y="114912"/>
                  <a:pt x="162305" y="114912"/>
                </a:cubicBezTo>
                <a:cubicBezTo>
                  <a:pt x="162305" y="118742"/>
                  <a:pt x="159110" y="121934"/>
                  <a:pt x="155275" y="121934"/>
                </a:cubicBezTo>
                <a:lnTo>
                  <a:pt x="155275" y="121934"/>
                </a:lnTo>
                <a:close/>
                <a:moveTo>
                  <a:pt x="189142" y="108528"/>
                </a:moveTo>
                <a:lnTo>
                  <a:pt x="173806" y="108528"/>
                </a:lnTo>
                <a:cubicBezTo>
                  <a:pt x="171250" y="100229"/>
                  <a:pt x="163582" y="95121"/>
                  <a:pt x="155275" y="95121"/>
                </a:cubicBezTo>
                <a:cubicBezTo>
                  <a:pt x="152720" y="95121"/>
                  <a:pt x="150164" y="95760"/>
                  <a:pt x="148247" y="96398"/>
                </a:cubicBezTo>
                <a:lnTo>
                  <a:pt x="148247" y="53625"/>
                </a:lnTo>
                <a:lnTo>
                  <a:pt x="182752" y="53625"/>
                </a:lnTo>
                <a:cubicBezTo>
                  <a:pt x="186586" y="53625"/>
                  <a:pt x="189781" y="56817"/>
                  <a:pt x="189781" y="60648"/>
                </a:cubicBezTo>
                <a:lnTo>
                  <a:pt x="189781" y="108528"/>
                </a:lnTo>
                <a:close/>
              </a:path>
            </a:pathLst>
          </a:custGeom>
          <a:solidFill>
            <a:schemeClr val="bg2">
              <a:lumMod val="25000"/>
            </a:schemeClr>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grpSp>
        <p:nvGrpSpPr>
          <p:cNvPr id="151" name="Graphic 4">
            <a:extLst>
              <a:ext uri="{FF2B5EF4-FFF2-40B4-BE49-F238E27FC236}">
                <a16:creationId xmlns:a16="http://schemas.microsoft.com/office/drawing/2014/main" id="{6BE2E4F3-C1B6-4BA4-BB2B-4E178DA70768}"/>
              </a:ext>
            </a:extLst>
          </p:cNvPr>
          <p:cNvGrpSpPr>
            <a:grpSpLocks noChangeAspect="1"/>
          </p:cNvGrpSpPr>
          <p:nvPr/>
        </p:nvGrpSpPr>
        <p:grpSpPr>
          <a:xfrm>
            <a:off x="9260002" y="2293191"/>
            <a:ext cx="309255" cy="305764"/>
            <a:chOff x="548895" y="2936794"/>
            <a:chExt cx="200354" cy="199179"/>
          </a:xfrm>
          <a:solidFill>
            <a:schemeClr val="bg2">
              <a:lumMod val="25000"/>
            </a:schemeClr>
          </a:solidFill>
        </p:grpSpPr>
        <p:sp>
          <p:nvSpPr>
            <p:cNvPr id="186" name="Graphic 4">
              <a:extLst>
                <a:ext uri="{FF2B5EF4-FFF2-40B4-BE49-F238E27FC236}">
                  <a16:creationId xmlns:a16="http://schemas.microsoft.com/office/drawing/2014/main" id="{A92D748B-C1BA-4A97-B6E1-68D34398EB3D}"/>
                </a:ext>
              </a:extLst>
            </p:cNvPr>
            <p:cNvSpPr/>
            <p:nvPr/>
          </p:nvSpPr>
          <p:spPr>
            <a:xfrm>
              <a:off x="668387" y="2937084"/>
              <a:ext cx="80862" cy="80148"/>
            </a:xfrm>
            <a:custGeom>
              <a:avLst/>
              <a:gdLst>
                <a:gd name="connsiteX0" fmla="*/ 69011 w 80862"/>
                <a:gd name="connsiteY0" fmla="*/ 1626 h 80148"/>
                <a:gd name="connsiteX1" fmla="*/ 12780 w 80862"/>
                <a:gd name="connsiteY1" fmla="*/ 57805 h 80148"/>
                <a:gd name="connsiteX2" fmla="*/ 12780 w 80862"/>
                <a:gd name="connsiteY2" fmla="*/ 25246 h 80148"/>
                <a:gd name="connsiteX3" fmla="*/ 6390 w 80862"/>
                <a:gd name="connsiteY3" fmla="*/ 18862 h 80148"/>
                <a:gd name="connsiteX4" fmla="*/ 0 w 80862"/>
                <a:gd name="connsiteY4" fmla="*/ 25246 h 80148"/>
                <a:gd name="connsiteX5" fmla="*/ 0 w 80862"/>
                <a:gd name="connsiteY5" fmla="*/ 73126 h 80148"/>
                <a:gd name="connsiteX6" fmla="*/ 639 w 80862"/>
                <a:gd name="connsiteY6" fmla="*/ 75680 h 80148"/>
                <a:gd name="connsiteX7" fmla="*/ 639 w 80862"/>
                <a:gd name="connsiteY7" fmla="*/ 76318 h 80148"/>
                <a:gd name="connsiteX8" fmla="*/ 1278 w 80862"/>
                <a:gd name="connsiteY8" fmla="*/ 77595 h 80148"/>
                <a:gd name="connsiteX9" fmla="*/ 1917 w 80862"/>
                <a:gd name="connsiteY9" fmla="*/ 78234 h 80148"/>
                <a:gd name="connsiteX10" fmla="*/ 3834 w 80862"/>
                <a:gd name="connsiteY10" fmla="*/ 79510 h 80148"/>
                <a:gd name="connsiteX11" fmla="*/ 3834 w 80862"/>
                <a:gd name="connsiteY11" fmla="*/ 79510 h 80148"/>
                <a:gd name="connsiteX12" fmla="*/ 3834 w 80862"/>
                <a:gd name="connsiteY12" fmla="*/ 79510 h 80148"/>
                <a:gd name="connsiteX13" fmla="*/ 6390 w 80862"/>
                <a:gd name="connsiteY13" fmla="*/ 80149 h 80148"/>
                <a:gd name="connsiteX14" fmla="*/ 54314 w 80862"/>
                <a:gd name="connsiteY14" fmla="*/ 80149 h 80148"/>
                <a:gd name="connsiteX15" fmla="*/ 60704 w 80862"/>
                <a:gd name="connsiteY15" fmla="*/ 73765 h 80148"/>
                <a:gd name="connsiteX16" fmla="*/ 54314 w 80862"/>
                <a:gd name="connsiteY16" fmla="*/ 67381 h 80148"/>
                <a:gd name="connsiteX17" fmla="*/ 22365 w 80862"/>
                <a:gd name="connsiteY17" fmla="*/ 67381 h 80148"/>
                <a:gd name="connsiteX18" fmla="*/ 78596 w 80862"/>
                <a:gd name="connsiteY18" fmla="*/ 11202 h 80148"/>
                <a:gd name="connsiteX19" fmla="*/ 79235 w 80862"/>
                <a:gd name="connsiteY19" fmla="*/ 2264 h 80148"/>
                <a:gd name="connsiteX20" fmla="*/ 70289 w 80862"/>
                <a:gd name="connsiteY20" fmla="*/ 1626 h 80148"/>
                <a:gd name="connsiteX21" fmla="*/ 69011 w 80862"/>
                <a:gd name="connsiteY21" fmla="*/ 1626 h 80148"/>
                <a:gd name="connsiteX22" fmla="*/ 69011 w 80862"/>
                <a:gd name="connsiteY22" fmla="*/ 1626 h 8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0862" h="80148">
                  <a:moveTo>
                    <a:pt x="69011" y="1626"/>
                  </a:moveTo>
                  <a:lnTo>
                    <a:pt x="12780" y="57805"/>
                  </a:lnTo>
                  <a:lnTo>
                    <a:pt x="12780" y="25246"/>
                  </a:lnTo>
                  <a:cubicBezTo>
                    <a:pt x="12780" y="21416"/>
                    <a:pt x="10224" y="18862"/>
                    <a:pt x="6390" y="18862"/>
                  </a:cubicBezTo>
                  <a:cubicBezTo>
                    <a:pt x="2556" y="18862"/>
                    <a:pt x="0" y="21416"/>
                    <a:pt x="0" y="25246"/>
                  </a:cubicBezTo>
                  <a:lnTo>
                    <a:pt x="0" y="73126"/>
                  </a:lnTo>
                  <a:cubicBezTo>
                    <a:pt x="0" y="73765"/>
                    <a:pt x="0" y="74403"/>
                    <a:pt x="639" y="75680"/>
                  </a:cubicBezTo>
                  <a:cubicBezTo>
                    <a:pt x="639" y="75680"/>
                    <a:pt x="639" y="76318"/>
                    <a:pt x="639" y="76318"/>
                  </a:cubicBezTo>
                  <a:lnTo>
                    <a:pt x="1278" y="77595"/>
                  </a:lnTo>
                  <a:lnTo>
                    <a:pt x="1917" y="78234"/>
                  </a:lnTo>
                  <a:cubicBezTo>
                    <a:pt x="2556" y="78872"/>
                    <a:pt x="3195" y="78872"/>
                    <a:pt x="3834" y="79510"/>
                  </a:cubicBezTo>
                  <a:lnTo>
                    <a:pt x="3834" y="79510"/>
                  </a:lnTo>
                  <a:lnTo>
                    <a:pt x="3834" y="79510"/>
                  </a:lnTo>
                  <a:cubicBezTo>
                    <a:pt x="4473" y="79510"/>
                    <a:pt x="5112" y="80149"/>
                    <a:pt x="6390" y="80149"/>
                  </a:cubicBezTo>
                  <a:lnTo>
                    <a:pt x="54314" y="80149"/>
                  </a:lnTo>
                  <a:cubicBezTo>
                    <a:pt x="58148" y="80149"/>
                    <a:pt x="60704" y="77595"/>
                    <a:pt x="60704" y="73765"/>
                  </a:cubicBezTo>
                  <a:cubicBezTo>
                    <a:pt x="60704" y="69934"/>
                    <a:pt x="58148" y="67381"/>
                    <a:pt x="54314" y="67381"/>
                  </a:cubicBezTo>
                  <a:lnTo>
                    <a:pt x="22365" y="67381"/>
                  </a:lnTo>
                  <a:lnTo>
                    <a:pt x="78596" y="11202"/>
                  </a:lnTo>
                  <a:cubicBezTo>
                    <a:pt x="81152" y="8648"/>
                    <a:pt x="81791" y="4818"/>
                    <a:pt x="79235" y="2264"/>
                  </a:cubicBezTo>
                  <a:cubicBezTo>
                    <a:pt x="76679" y="-290"/>
                    <a:pt x="72845" y="-928"/>
                    <a:pt x="70289" y="1626"/>
                  </a:cubicBezTo>
                  <a:cubicBezTo>
                    <a:pt x="69650" y="987"/>
                    <a:pt x="69650" y="987"/>
                    <a:pt x="69011" y="1626"/>
                  </a:cubicBezTo>
                  <a:lnTo>
                    <a:pt x="69011" y="162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187" name="Graphic 4">
              <a:extLst>
                <a:ext uri="{FF2B5EF4-FFF2-40B4-BE49-F238E27FC236}">
                  <a16:creationId xmlns:a16="http://schemas.microsoft.com/office/drawing/2014/main" id="{F7E76822-0334-4F87-8E90-1A5A8C7A6B52}"/>
                </a:ext>
              </a:extLst>
            </p:cNvPr>
            <p:cNvSpPr/>
            <p:nvPr/>
          </p:nvSpPr>
          <p:spPr>
            <a:xfrm>
              <a:off x="548895" y="3056174"/>
              <a:ext cx="79874" cy="79799"/>
            </a:xfrm>
            <a:custGeom>
              <a:avLst/>
              <a:gdLst>
                <a:gd name="connsiteX0" fmla="*/ 79235 w 79874"/>
                <a:gd name="connsiteY0" fmla="*/ 3830 h 79799"/>
                <a:gd name="connsiteX1" fmla="*/ 79235 w 79874"/>
                <a:gd name="connsiteY1" fmla="*/ 3830 h 79799"/>
                <a:gd name="connsiteX2" fmla="*/ 79235 w 79874"/>
                <a:gd name="connsiteY2" fmla="*/ 3830 h 79799"/>
                <a:gd name="connsiteX3" fmla="*/ 77957 w 79874"/>
                <a:gd name="connsiteY3" fmla="*/ 1915 h 79799"/>
                <a:gd name="connsiteX4" fmla="*/ 77318 w 79874"/>
                <a:gd name="connsiteY4" fmla="*/ 1277 h 79799"/>
                <a:gd name="connsiteX5" fmla="*/ 76040 w 79874"/>
                <a:gd name="connsiteY5" fmla="*/ 638 h 79799"/>
                <a:gd name="connsiteX6" fmla="*/ 75401 w 79874"/>
                <a:gd name="connsiteY6" fmla="*/ 638 h 79799"/>
                <a:gd name="connsiteX7" fmla="*/ 73484 w 79874"/>
                <a:gd name="connsiteY7" fmla="*/ 0 h 79799"/>
                <a:gd name="connsiteX8" fmla="*/ 25560 w 79874"/>
                <a:gd name="connsiteY8" fmla="*/ 0 h 79799"/>
                <a:gd name="connsiteX9" fmla="*/ 19170 w 79874"/>
                <a:gd name="connsiteY9" fmla="*/ 6384 h 79799"/>
                <a:gd name="connsiteX10" fmla="*/ 25560 w 79874"/>
                <a:gd name="connsiteY10" fmla="*/ 12768 h 79799"/>
                <a:gd name="connsiteX11" fmla="*/ 58148 w 79874"/>
                <a:gd name="connsiteY11" fmla="*/ 12768 h 79799"/>
                <a:gd name="connsiteX12" fmla="*/ 1917 w 79874"/>
                <a:gd name="connsiteY12" fmla="*/ 68947 h 79799"/>
                <a:gd name="connsiteX13" fmla="*/ 1917 w 79874"/>
                <a:gd name="connsiteY13" fmla="*/ 77884 h 79799"/>
                <a:gd name="connsiteX14" fmla="*/ 1917 w 79874"/>
                <a:gd name="connsiteY14" fmla="*/ 77884 h 79799"/>
                <a:gd name="connsiteX15" fmla="*/ 6390 w 79874"/>
                <a:gd name="connsiteY15" fmla="*/ 79800 h 79799"/>
                <a:gd name="connsiteX16" fmla="*/ 10863 w 79874"/>
                <a:gd name="connsiteY16" fmla="*/ 77884 h 79799"/>
                <a:gd name="connsiteX17" fmla="*/ 67094 w 79874"/>
                <a:gd name="connsiteY17" fmla="*/ 21706 h 79799"/>
                <a:gd name="connsiteX18" fmla="*/ 67094 w 79874"/>
                <a:gd name="connsiteY18" fmla="*/ 54264 h 79799"/>
                <a:gd name="connsiteX19" fmla="*/ 73484 w 79874"/>
                <a:gd name="connsiteY19" fmla="*/ 60648 h 79799"/>
                <a:gd name="connsiteX20" fmla="*/ 79874 w 79874"/>
                <a:gd name="connsiteY20" fmla="*/ 54264 h 79799"/>
                <a:gd name="connsiteX21" fmla="*/ 79874 w 79874"/>
                <a:gd name="connsiteY21" fmla="*/ 5746 h 79799"/>
                <a:gd name="connsiteX22" fmla="*/ 79235 w 79874"/>
                <a:gd name="connsiteY22" fmla="*/ 3830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874" h="79799">
                  <a:moveTo>
                    <a:pt x="79235" y="3830"/>
                  </a:moveTo>
                  <a:lnTo>
                    <a:pt x="79235" y="3830"/>
                  </a:lnTo>
                  <a:lnTo>
                    <a:pt x="79235" y="3830"/>
                  </a:lnTo>
                  <a:cubicBezTo>
                    <a:pt x="79235" y="3192"/>
                    <a:pt x="78596" y="2554"/>
                    <a:pt x="77957" y="1915"/>
                  </a:cubicBezTo>
                  <a:lnTo>
                    <a:pt x="77318" y="1277"/>
                  </a:lnTo>
                  <a:cubicBezTo>
                    <a:pt x="76679" y="638"/>
                    <a:pt x="76679" y="638"/>
                    <a:pt x="76040" y="638"/>
                  </a:cubicBezTo>
                  <a:lnTo>
                    <a:pt x="75401" y="638"/>
                  </a:lnTo>
                  <a:cubicBezTo>
                    <a:pt x="74762" y="638"/>
                    <a:pt x="74123" y="0"/>
                    <a:pt x="73484" y="0"/>
                  </a:cubicBezTo>
                  <a:lnTo>
                    <a:pt x="25560" y="0"/>
                  </a:lnTo>
                  <a:cubicBezTo>
                    <a:pt x="21726" y="0"/>
                    <a:pt x="19170" y="2554"/>
                    <a:pt x="19170" y="6384"/>
                  </a:cubicBezTo>
                  <a:cubicBezTo>
                    <a:pt x="19170" y="10214"/>
                    <a:pt x="21726" y="12768"/>
                    <a:pt x="25560" y="12768"/>
                  </a:cubicBezTo>
                  <a:lnTo>
                    <a:pt x="58148" y="12768"/>
                  </a:lnTo>
                  <a:lnTo>
                    <a:pt x="1917" y="68947"/>
                  </a:lnTo>
                  <a:cubicBezTo>
                    <a:pt x="-639" y="71500"/>
                    <a:pt x="-639" y="75331"/>
                    <a:pt x="1917" y="77884"/>
                  </a:cubicBezTo>
                  <a:cubicBezTo>
                    <a:pt x="1917" y="77884"/>
                    <a:pt x="1917" y="77884"/>
                    <a:pt x="1917" y="77884"/>
                  </a:cubicBezTo>
                  <a:cubicBezTo>
                    <a:pt x="3195" y="79161"/>
                    <a:pt x="4473" y="79800"/>
                    <a:pt x="6390" y="79800"/>
                  </a:cubicBezTo>
                  <a:cubicBezTo>
                    <a:pt x="8307" y="79800"/>
                    <a:pt x="9585" y="79161"/>
                    <a:pt x="10863" y="77884"/>
                  </a:cubicBezTo>
                  <a:lnTo>
                    <a:pt x="67094" y="21706"/>
                  </a:lnTo>
                  <a:lnTo>
                    <a:pt x="67094" y="54264"/>
                  </a:lnTo>
                  <a:cubicBezTo>
                    <a:pt x="67094" y="58094"/>
                    <a:pt x="69650" y="60648"/>
                    <a:pt x="73484" y="60648"/>
                  </a:cubicBezTo>
                  <a:cubicBezTo>
                    <a:pt x="77318" y="60648"/>
                    <a:pt x="79874" y="58094"/>
                    <a:pt x="79874" y="54264"/>
                  </a:cubicBezTo>
                  <a:lnTo>
                    <a:pt x="79874" y="5746"/>
                  </a:lnTo>
                  <a:cubicBezTo>
                    <a:pt x="79874" y="5746"/>
                    <a:pt x="79874" y="4469"/>
                    <a:pt x="79235" y="383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188" name="Graphic 4">
              <a:extLst>
                <a:ext uri="{FF2B5EF4-FFF2-40B4-BE49-F238E27FC236}">
                  <a16:creationId xmlns:a16="http://schemas.microsoft.com/office/drawing/2014/main" id="{B2521F24-927F-41A4-A05E-65CC3042B3D4}"/>
                </a:ext>
              </a:extLst>
            </p:cNvPr>
            <p:cNvSpPr/>
            <p:nvPr/>
          </p:nvSpPr>
          <p:spPr>
            <a:xfrm>
              <a:off x="668387" y="3056174"/>
              <a:ext cx="79874" cy="79799"/>
            </a:xfrm>
            <a:custGeom>
              <a:avLst/>
              <a:gdLst>
                <a:gd name="connsiteX0" fmla="*/ 21726 w 79874"/>
                <a:gd name="connsiteY0" fmla="*/ 12768 h 79799"/>
                <a:gd name="connsiteX1" fmla="*/ 54314 w 79874"/>
                <a:gd name="connsiteY1" fmla="*/ 12768 h 79799"/>
                <a:gd name="connsiteX2" fmla="*/ 60704 w 79874"/>
                <a:gd name="connsiteY2" fmla="*/ 6384 h 79799"/>
                <a:gd name="connsiteX3" fmla="*/ 54314 w 79874"/>
                <a:gd name="connsiteY3" fmla="*/ 0 h 79799"/>
                <a:gd name="connsiteX4" fmla="*/ 6390 w 79874"/>
                <a:gd name="connsiteY4" fmla="*/ 0 h 79799"/>
                <a:gd name="connsiteX5" fmla="*/ 4473 w 79874"/>
                <a:gd name="connsiteY5" fmla="*/ 638 h 79799"/>
                <a:gd name="connsiteX6" fmla="*/ 3834 w 79874"/>
                <a:gd name="connsiteY6" fmla="*/ 638 h 79799"/>
                <a:gd name="connsiteX7" fmla="*/ 2556 w 79874"/>
                <a:gd name="connsiteY7" fmla="*/ 1277 h 79799"/>
                <a:gd name="connsiteX8" fmla="*/ 1917 w 79874"/>
                <a:gd name="connsiteY8" fmla="*/ 1915 h 79799"/>
                <a:gd name="connsiteX9" fmla="*/ 639 w 79874"/>
                <a:gd name="connsiteY9" fmla="*/ 3830 h 79799"/>
                <a:gd name="connsiteX10" fmla="*/ 639 w 79874"/>
                <a:gd name="connsiteY10" fmla="*/ 3830 h 79799"/>
                <a:gd name="connsiteX11" fmla="*/ 639 w 79874"/>
                <a:gd name="connsiteY11" fmla="*/ 3830 h 79799"/>
                <a:gd name="connsiteX12" fmla="*/ 0 w 79874"/>
                <a:gd name="connsiteY12" fmla="*/ 6384 h 79799"/>
                <a:gd name="connsiteX13" fmla="*/ 0 w 79874"/>
                <a:gd name="connsiteY13" fmla="*/ 6384 h 79799"/>
                <a:gd name="connsiteX14" fmla="*/ 0 w 79874"/>
                <a:gd name="connsiteY14" fmla="*/ 54264 h 79799"/>
                <a:gd name="connsiteX15" fmla="*/ 6390 w 79874"/>
                <a:gd name="connsiteY15" fmla="*/ 60648 h 79799"/>
                <a:gd name="connsiteX16" fmla="*/ 12780 w 79874"/>
                <a:gd name="connsiteY16" fmla="*/ 54264 h 79799"/>
                <a:gd name="connsiteX17" fmla="*/ 12780 w 79874"/>
                <a:gd name="connsiteY17" fmla="*/ 21706 h 79799"/>
                <a:gd name="connsiteX18" fmla="*/ 69011 w 79874"/>
                <a:gd name="connsiteY18" fmla="*/ 77884 h 79799"/>
                <a:gd name="connsiteX19" fmla="*/ 77957 w 79874"/>
                <a:gd name="connsiteY19" fmla="*/ 77884 h 79799"/>
                <a:gd name="connsiteX20" fmla="*/ 77957 w 79874"/>
                <a:gd name="connsiteY20" fmla="*/ 68947 h 79799"/>
                <a:gd name="connsiteX21" fmla="*/ 21726 w 79874"/>
                <a:gd name="connsiteY21" fmla="*/ 12768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21726" y="12768"/>
                  </a:moveTo>
                  <a:lnTo>
                    <a:pt x="54314" y="12768"/>
                  </a:lnTo>
                  <a:cubicBezTo>
                    <a:pt x="58148" y="12768"/>
                    <a:pt x="60704" y="10214"/>
                    <a:pt x="60704" y="6384"/>
                  </a:cubicBezTo>
                  <a:cubicBezTo>
                    <a:pt x="60704" y="2554"/>
                    <a:pt x="58148" y="0"/>
                    <a:pt x="54314" y="0"/>
                  </a:cubicBezTo>
                  <a:lnTo>
                    <a:pt x="6390" y="0"/>
                  </a:lnTo>
                  <a:cubicBezTo>
                    <a:pt x="5751" y="0"/>
                    <a:pt x="5112" y="0"/>
                    <a:pt x="4473" y="638"/>
                  </a:cubicBezTo>
                  <a:lnTo>
                    <a:pt x="3834" y="638"/>
                  </a:lnTo>
                  <a:cubicBezTo>
                    <a:pt x="3195" y="638"/>
                    <a:pt x="3195" y="1277"/>
                    <a:pt x="2556" y="1277"/>
                  </a:cubicBezTo>
                  <a:cubicBezTo>
                    <a:pt x="2556" y="1277"/>
                    <a:pt x="1917" y="1277"/>
                    <a:pt x="1917" y="1915"/>
                  </a:cubicBezTo>
                  <a:cubicBezTo>
                    <a:pt x="1278" y="2554"/>
                    <a:pt x="1278" y="3192"/>
                    <a:pt x="639" y="3830"/>
                  </a:cubicBezTo>
                  <a:lnTo>
                    <a:pt x="639" y="3830"/>
                  </a:lnTo>
                  <a:lnTo>
                    <a:pt x="639" y="3830"/>
                  </a:lnTo>
                  <a:cubicBezTo>
                    <a:pt x="639" y="4469"/>
                    <a:pt x="0" y="5107"/>
                    <a:pt x="0" y="6384"/>
                  </a:cubicBezTo>
                  <a:lnTo>
                    <a:pt x="0" y="6384"/>
                  </a:lnTo>
                  <a:lnTo>
                    <a:pt x="0" y="54264"/>
                  </a:lnTo>
                  <a:cubicBezTo>
                    <a:pt x="0" y="58094"/>
                    <a:pt x="2556" y="60648"/>
                    <a:pt x="6390" y="60648"/>
                  </a:cubicBezTo>
                  <a:cubicBezTo>
                    <a:pt x="10224" y="60648"/>
                    <a:pt x="12780" y="58094"/>
                    <a:pt x="12780" y="54264"/>
                  </a:cubicBezTo>
                  <a:lnTo>
                    <a:pt x="12780" y="21706"/>
                  </a:lnTo>
                  <a:lnTo>
                    <a:pt x="69011" y="77884"/>
                  </a:lnTo>
                  <a:cubicBezTo>
                    <a:pt x="71567" y="80438"/>
                    <a:pt x="75401" y="80438"/>
                    <a:pt x="77957" y="77884"/>
                  </a:cubicBezTo>
                  <a:cubicBezTo>
                    <a:pt x="80513" y="75331"/>
                    <a:pt x="80513" y="71500"/>
                    <a:pt x="77957" y="68947"/>
                  </a:cubicBezTo>
                  <a:lnTo>
                    <a:pt x="21726"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189" name="Graphic 4">
              <a:extLst>
                <a:ext uri="{FF2B5EF4-FFF2-40B4-BE49-F238E27FC236}">
                  <a16:creationId xmlns:a16="http://schemas.microsoft.com/office/drawing/2014/main" id="{2A4A9F89-9221-4264-9FC2-414D0F03B415}"/>
                </a:ext>
              </a:extLst>
            </p:cNvPr>
            <p:cNvSpPr/>
            <p:nvPr/>
          </p:nvSpPr>
          <p:spPr>
            <a:xfrm>
              <a:off x="548895" y="2936794"/>
              <a:ext cx="79874" cy="79799"/>
            </a:xfrm>
            <a:custGeom>
              <a:avLst/>
              <a:gdLst>
                <a:gd name="connsiteX0" fmla="*/ 73484 w 79874"/>
                <a:gd name="connsiteY0" fmla="*/ 19152 h 79799"/>
                <a:gd name="connsiteX1" fmla="*/ 67094 w 79874"/>
                <a:gd name="connsiteY1" fmla="*/ 25536 h 79799"/>
                <a:gd name="connsiteX2" fmla="*/ 67094 w 79874"/>
                <a:gd name="connsiteY2" fmla="*/ 58094 h 79799"/>
                <a:gd name="connsiteX3" fmla="*/ 10863 w 79874"/>
                <a:gd name="connsiteY3" fmla="*/ 1915 h 79799"/>
                <a:gd name="connsiteX4" fmla="*/ 1917 w 79874"/>
                <a:gd name="connsiteY4" fmla="*/ 1915 h 79799"/>
                <a:gd name="connsiteX5" fmla="*/ 1917 w 79874"/>
                <a:gd name="connsiteY5" fmla="*/ 1915 h 79799"/>
                <a:gd name="connsiteX6" fmla="*/ 1917 w 79874"/>
                <a:gd name="connsiteY6" fmla="*/ 10853 h 79799"/>
                <a:gd name="connsiteX7" fmla="*/ 58148 w 79874"/>
                <a:gd name="connsiteY7" fmla="*/ 67032 h 79799"/>
                <a:gd name="connsiteX8" fmla="*/ 25560 w 79874"/>
                <a:gd name="connsiteY8" fmla="*/ 67032 h 79799"/>
                <a:gd name="connsiteX9" fmla="*/ 19170 w 79874"/>
                <a:gd name="connsiteY9" fmla="*/ 73416 h 79799"/>
                <a:gd name="connsiteX10" fmla="*/ 25560 w 79874"/>
                <a:gd name="connsiteY10" fmla="*/ 79800 h 79799"/>
                <a:gd name="connsiteX11" fmla="*/ 73484 w 79874"/>
                <a:gd name="connsiteY11" fmla="*/ 79800 h 79799"/>
                <a:gd name="connsiteX12" fmla="*/ 76040 w 79874"/>
                <a:gd name="connsiteY12" fmla="*/ 79161 h 79799"/>
                <a:gd name="connsiteX13" fmla="*/ 76040 w 79874"/>
                <a:gd name="connsiteY13" fmla="*/ 79161 h 79799"/>
                <a:gd name="connsiteX14" fmla="*/ 76040 w 79874"/>
                <a:gd name="connsiteY14" fmla="*/ 79161 h 79799"/>
                <a:gd name="connsiteX15" fmla="*/ 77957 w 79874"/>
                <a:gd name="connsiteY15" fmla="*/ 77885 h 79799"/>
                <a:gd name="connsiteX16" fmla="*/ 78596 w 79874"/>
                <a:gd name="connsiteY16" fmla="*/ 77246 h 79799"/>
                <a:gd name="connsiteX17" fmla="*/ 79235 w 79874"/>
                <a:gd name="connsiteY17" fmla="*/ 75969 h 79799"/>
                <a:gd name="connsiteX18" fmla="*/ 79235 w 79874"/>
                <a:gd name="connsiteY18" fmla="*/ 75331 h 79799"/>
                <a:gd name="connsiteX19" fmla="*/ 79874 w 79874"/>
                <a:gd name="connsiteY19" fmla="*/ 72777 h 79799"/>
                <a:gd name="connsiteX20" fmla="*/ 79874 w 79874"/>
                <a:gd name="connsiteY20" fmla="*/ 24897 h 79799"/>
                <a:gd name="connsiteX21" fmla="*/ 73484 w 79874"/>
                <a:gd name="connsiteY21" fmla="*/ 19152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73484" y="19152"/>
                  </a:moveTo>
                  <a:cubicBezTo>
                    <a:pt x="69650" y="19152"/>
                    <a:pt x="67094" y="21706"/>
                    <a:pt x="67094" y="25536"/>
                  </a:cubicBezTo>
                  <a:lnTo>
                    <a:pt x="67094" y="58094"/>
                  </a:lnTo>
                  <a:lnTo>
                    <a:pt x="10863" y="1915"/>
                  </a:lnTo>
                  <a:cubicBezTo>
                    <a:pt x="8307" y="-638"/>
                    <a:pt x="4473" y="-638"/>
                    <a:pt x="1917" y="1915"/>
                  </a:cubicBezTo>
                  <a:cubicBezTo>
                    <a:pt x="1917" y="1915"/>
                    <a:pt x="1917" y="1915"/>
                    <a:pt x="1917" y="1915"/>
                  </a:cubicBezTo>
                  <a:cubicBezTo>
                    <a:pt x="-639" y="4469"/>
                    <a:pt x="-639" y="8299"/>
                    <a:pt x="1917" y="10853"/>
                  </a:cubicBezTo>
                  <a:lnTo>
                    <a:pt x="58148" y="67032"/>
                  </a:lnTo>
                  <a:lnTo>
                    <a:pt x="25560" y="67032"/>
                  </a:lnTo>
                  <a:cubicBezTo>
                    <a:pt x="21726" y="67032"/>
                    <a:pt x="19170" y="69585"/>
                    <a:pt x="19170" y="73416"/>
                  </a:cubicBezTo>
                  <a:cubicBezTo>
                    <a:pt x="19170" y="77246"/>
                    <a:pt x="21726" y="79800"/>
                    <a:pt x="25560" y="79800"/>
                  </a:cubicBezTo>
                  <a:lnTo>
                    <a:pt x="73484" y="79800"/>
                  </a:lnTo>
                  <a:cubicBezTo>
                    <a:pt x="74123" y="79800"/>
                    <a:pt x="75401" y="79800"/>
                    <a:pt x="76040" y="79161"/>
                  </a:cubicBezTo>
                  <a:lnTo>
                    <a:pt x="76040" y="79161"/>
                  </a:lnTo>
                  <a:lnTo>
                    <a:pt x="76040" y="79161"/>
                  </a:lnTo>
                  <a:cubicBezTo>
                    <a:pt x="76679" y="79161"/>
                    <a:pt x="77318" y="78523"/>
                    <a:pt x="77957" y="77885"/>
                  </a:cubicBezTo>
                  <a:lnTo>
                    <a:pt x="78596" y="77246"/>
                  </a:lnTo>
                  <a:cubicBezTo>
                    <a:pt x="79235" y="76608"/>
                    <a:pt x="79235" y="76608"/>
                    <a:pt x="79235" y="75969"/>
                  </a:cubicBezTo>
                  <a:cubicBezTo>
                    <a:pt x="79235" y="75969"/>
                    <a:pt x="79235" y="75331"/>
                    <a:pt x="79235" y="75331"/>
                  </a:cubicBezTo>
                  <a:cubicBezTo>
                    <a:pt x="79235" y="74693"/>
                    <a:pt x="79874" y="74054"/>
                    <a:pt x="79874" y="72777"/>
                  </a:cubicBezTo>
                  <a:lnTo>
                    <a:pt x="79874" y="24897"/>
                  </a:lnTo>
                  <a:cubicBezTo>
                    <a:pt x="79235" y="22344"/>
                    <a:pt x="76679" y="19152"/>
                    <a:pt x="73484" y="1915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grpSp>
      <p:sp>
        <p:nvSpPr>
          <p:cNvPr id="152" name="Graphic 4">
            <a:extLst>
              <a:ext uri="{FF2B5EF4-FFF2-40B4-BE49-F238E27FC236}">
                <a16:creationId xmlns:a16="http://schemas.microsoft.com/office/drawing/2014/main" id="{A64893E1-1B68-4DEC-BEC8-8A21B7F70355}"/>
              </a:ext>
            </a:extLst>
          </p:cNvPr>
          <p:cNvSpPr/>
          <p:nvPr/>
        </p:nvSpPr>
        <p:spPr>
          <a:xfrm>
            <a:off x="2425408" y="2291569"/>
            <a:ext cx="215924" cy="309008"/>
          </a:xfrm>
          <a:custGeom>
            <a:avLst/>
            <a:gdLst>
              <a:gd name="connsiteX0" fmla="*/ 21507 w 153778"/>
              <a:gd name="connsiteY0" fmla="*/ 220886 h 220885"/>
              <a:gd name="connsiteX1" fmla="*/ 18312 w 153778"/>
              <a:gd name="connsiteY1" fmla="*/ 220247 h 220885"/>
              <a:gd name="connsiteX2" fmla="*/ 15117 w 153778"/>
              <a:gd name="connsiteY2" fmla="*/ 212587 h 220885"/>
              <a:gd name="connsiteX3" fmla="*/ 42594 w 153778"/>
              <a:gd name="connsiteY3" fmla="*/ 116827 h 220885"/>
              <a:gd name="connsiteX4" fmla="*/ 6171 w 153778"/>
              <a:gd name="connsiteY4" fmla="*/ 116827 h 220885"/>
              <a:gd name="connsiteX5" fmla="*/ 1059 w 153778"/>
              <a:gd name="connsiteY5" fmla="*/ 113635 h 220885"/>
              <a:gd name="connsiteX6" fmla="*/ 420 w 153778"/>
              <a:gd name="connsiteY6" fmla="*/ 107251 h 220885"/>
              <a:gd name="connsiteX7" fmla="*/ 45150 w 153778"/>
              <a:gd name="connsiteY7" fmla="*/ 3830 h 220885"/>
              <a:gd name="connsiteX8" fmla="*/ 50900 w 153778"/>
              <a:gd name="connsiteY8" fmla="*/ 0 h 220885"/>
              <a:gd name="connsiteX9" fmla="*/ 125024 w 153778"/>
              <a:gd name="connsiteY9" fmla="*/ 0 h 220885"/>
              <a:gd name="connsiteX10" fmla="*/ 131414 w 153778"/>
              <a:gd name="connsiteY10" fmla="*/ 6384 h 220885"/>
              <a:gd name="connsiteX11" fmla="*/ 130774 w 153778"/>
              <a:gd name="connsiteY11" fmla="*/ 8938 h 220885"/>
              <a:gd name="connsiteX12" fmla="*/ 105215 w 153778"/>
              <a:gd name="connsiteY12" fmla="*/ 66394 h 220885"/>
              <a:gd name="connsiteX13" fmla="*/ 147389 w 153778"/>
              <a:gd name="connsiteY13" fmla="*/ 66394 h 220885"/>
              <a:gd name="connsiteX14" fmla="*/ 153779 w 153778"/>
              <a:gd name="connsiteY14" fmla="*/ 72778 h 220885"/>
              <a:gd name="connsiteX15" fmla="*/ 151861 w 153778"/>
              <a:gd name="connsiteY15" fmla="*/ 77246 h 220885"/>
              <a:gd name="connsiteX16" fmla="*/ 25980 w 153778"/>
              <a:gd name="connsiteY16" fmla="*/ 217694 h 220885"/>
              <a:gd name="connsiteX17" fmla="*/ 21507 w 153778"/>
              <a:gd name="connsiteY17" fmla="*/ 220886 h 220885"/>
              <a:gd name="connsiteX18" fmla="*/ 15755 w 153778"/>
              <a:gd name="connsiteY18" fmla="*/ 104059 h 220885"/>
              <a:gd name="connsiteX19" fmla="*/ 51540 w 153778"/>
              <a:gd name="connsiteY19" fmla="*/ 104059 h 220885"/>
              <a:gd name="connsiteX20" fmla="*/ 57930 w 153778"/>
              <a:gd name="connsiteY20" fmla="*/ 110443 h 220885"/>
              <a:gd name="connsiteX21" fmla="*/ 57930 w 153778"/>
              <a:gd name="connsiteY21" fmla="*/ 112358 h 220885"/>
              <a:gd name="connsiteX22" fmla="*/ 35565 w 153778"/>
              <a:gd name="connsiteY22" fmla="*/ 188966 h 220885"/>
              <a:gd name="connsiteX23" fmla="*/ 133330 w 153778"/>
              <a:gd name="connsiteY23" fmla="*/ 79800 h 220885"/>
              <a:gd name="connsiteX24" fmla="*/ 95630 w 153778"/>
              <a:gd name="connsiteY24" fmla="*/ 79800 h 220885"/>
              <a:gd name="connsiteX25" fmla="*/ 89240 w 153778"/>
              <a:gd name="connsiteY25" fmla="*/ 73416 h 220885"/>
              <a:gd name="connsiteX26" fmla="*/ 89879 w 153778"/>
              <a:gd name="connsiteY26" fmla="*/ 70862 h 220885"/>
              <a:gd name="connsiteX27" fmla="*/ 115439 w 153778"/>
              <a:gd name="connsiteY27" fmla="*/ 13406 h 220885"/>
              <a:gd name="connsiteX28" fmla="*/ 56012 w 153778"/>
              <a:gd name="connsiteY28" fmla="*/ 13406 h 220885"/>
              <a:gd name="connsiteX29" fmla="*/ 15755 w 153778"/>
              <a:gd name="connsiteY29" fmla="*/ 104059 h 22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778" h="220885">
                <a:moveTo>
                  <a:pt x="21507" y="220886"/>
                </a:moveTo>
                <a:cubicBezTo>
                  <a:pt x="20229" y="220886"/>
                  <a:pt x="19590" y="220886"/>
                  <a:pt x="18312" y="220247"/>
                </a:cubicBezTo>
                <a:cubicBezTo>
                  <a:pt x="15755" y="218971"/>
                  <a:pt x="14478" y="215779"/>
                  <a:pt x="15117" y="212587"/>
                </a:cubicBezTo>
                <a:lnTo>
                  <a:pt x="42594" y="116827"/>
                </a:lnTo>
                <a:lnTo>
                  <a:pt x="6171" y="116827"/>
                </a:lnTo>
                <a:cubicBezTo>
                  <a:pt x="4254" y="116827"/>
                  <a:pt x="1698" y="115550"/>
                  <a:pt x="1059" y="113635"/>
                </a:cubicBezTo>
                <a:cubicBezTo>
                  <a:pt x="-219" y="111720"/>
                  <a:pt x="-219" y="109805"/>
                  <a:pt x="420" y="107251"/>
                </a:cubicBezTo>
                <a:lnTo>
                  <a:pt x="45150" y="3830"/>
                </a:lnTo>
                <a:cubicBezTo>
                  <a:pt x="46427" y="1277"/>
                  <a:pt x="48345" y="0"/>
                  <a:pt x="50900" y="0"/>
                </a:cubicBezTo>
                <a:lnTo>
                  <a:pt x="125024" y="0"/>
                </a:lnTo>
                <a:cubicBezTo>
                  <a:pt x="128858" y="0"/>
                  <a:pt x="131414" y="3192"/>
                  <a:pt x="131414" y="6384"/>
                </a:cubicBezTo>
                <a:cubicBezTo>
                  <a:pt x="131414" y="7022"/>
                  <a:pt x="131414" y="8299"/>
                  <a:pt x="130774" y="8938"/>
                </a:cubicBezTo>
                <a:lnTo>
                  <a:pt x="105215" y="66394"/>
                </a:lnTo>
                <a:lnTo>
                  <a:pt x="147389" y="66394"/>
                </a:lnTo>
                <a:cubicBezTo>
                  <a:pt x="151223" y="66394"/>
                  <a:pt x="153779" y="68947"/>
                  <a:pt x="153779" y="72778"/>
                </a:cubicBezTo>
                <a:cubicBezTo>
                  <a:pt x="153779" y="74693"/>
                  <a:pt x="153139" y="75970"/>
                  <a:pt x="151861" y="77246"/>
                </a:cubicBezTo>
                <a:lnTo>
                  <a:pt x="25980" y="217694"/>
                </a:lnTo>
                <a:cubicBezTo>
                  <a:pt x="24701" y="219609"/>
                  <a:pt x="23424" y="220247"/>
                  <a:pt x="21507" y="220886"/>
                </a:cubicBezTo>
                <a:close/>
                <a:moveTo>
                  <a:pt x="15755" y="104059"/>
                </a:moveTo>
                <a:lnTo>
                  <a:pt x="51540" y="104059"/>
                </a:lnTo>
                <a:cubicBezTo>
                  <a:pt x="55373" y="104059"/>
                  <a:pt x="57930" y="106613"/>
                  <a:pt x="57930" y="110443"/>
                </a:cubicBezTo>
                <a:cubicBezTo>
                  <a:pt x="57930" y="111081"/>
                  <a:pt x="57930" y="111720"/>
                  <a:pt x="57930" y="112358"/>
                </a:cubicBezTo>
                <a:lnTo>
                  <a:pt x="35565" y="188966"/>
                </a:lnTo>
                <a:lnTo>
                  <a:pt x="133330" y="79800"/>
                </a:lnTo>
                <a:lnTo>
                  <a:pt x="95630" y="79800"/>
                </a:lnTo>
                <a:cubicBezTo>
                  <a:pt x="91796" y="79800"/>
                  <a:pt x="89240" y="77246"/>
                  <a:pt x="89240" y="73416"/>
                </a:cubicBezTo>
                <a:cubicBezTo>
                  <a:pt x="89240" y="72778"/>
                  <a:pt x="89240" y="71501"/>
                  <a:pt x="89879" y="70862"/>
                </a:cubicBezTo>
                <a:lnTo>
                  <a:pt x="115439" y="13406"/>
                </a:lnTo>
                <a:lnTo>
                  <a:pt x="56012" y="13406"/>
                </a:lnTo>
                <a:lnTo>
                  <a:pt x="15755" y="104059"/>
                </a:lnTo>
                <a:close/>
              </a:path>
            </a:pathLst>
          </a:custGeom>
          <a:solidFill>
            <a:schemeClr val="bg2">
              <a:lumMod val="25000"/>
            </a:schemeClr>
          </a:solidFill>
          <a:ln w="6390"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grpSp>
        <p:nvGrpSpPr>
          <p:cNvPr id="153" name="Group 152">
            <a:extLst>
              <a:ext uri="{FF2B5EF4-FFF2-40B4-BE49-F238E27FC236}">
                <a16:creationId xmlns:a16="http://schemas.microsoft.com/office/drawing/2014/main" id="{D5528893-191E-42A5-82A7-9F9BF647F0E0}"/>
              </a:ext>
            </a:extLst>
          </p:cNvPr>
          <p:cNvGrpSpPr/>
          <p:nvPr/>
        </p:nvGrpSpPr>
        <p:grpSpPr>
          <a:xfrm>
            <a:off x="5470048" y="2284345"/>
            <a:ext cx="212845" cy="323456"/>
            <a:chOff x="9403655" y="3579409"/>
            <a:chExt cx="212845" cy="323456"/>
          </a:xfrm>
          <a:solidFill>
            <a:schemeClr val="bg2">
              <a:lumMod val="25000"/>
            </a:schemeClr>
          </a:solidFill>
        </p:grpSpPr>
        <p:sp>
          <p:nvSpPr>
            <p:cNvPr id="184" name="Graphic 4">
              <a:extLst>
                <a:ext uri="{FF2B5EF4-FFF2-40B4-BE49-F238E27FC236}">
                  <a16:creationId xmlns:a16="http://schemas.microsoft.com/office/drawing/2014/main" id="{EDEA439C-C871-4E51-996D-59D1949EE678}"/>
                </a:ext>
              </a:extLst>
            </p:cNvPr>
            <p:cNvSpPr/>
            <p:nvPr/>
          </p:nvSpPr>
          <p:spPr>
            <a:xfrm>
              <a:off x="9415318" y="3882414"/>
              <a:ext cx="182550" cy="20451"/>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185" name="Graphic 4">
              <a:extLst>
                <a:ext uri="{FF2B5EF4-FFF2-40B4-BE49-F238E27FC236}">
                  <a16:creationId xmlns:a16="http://schemas.microsoft.com/office/drawing/2014/main" id="{4D8FEFE6-FC51-4743-9556-A033B2D2C1A0}"/>
                </a:ext>
              </a:extLst>
            </p:cNvPr>
            <p:cNvSpPr/>
            <p:nvPr/>
          </p:nvSpPr>
          <p:spPr>
            <a:xfrm>
              <a:off x="9403655" y="3579409"/>
              <a:ext cx="212845" cy="316811"/>
            </a:xfrm>
            <a:custGeom>
              <a:avLst/>
              <a:gdLst>
                <a:gd name="connsiteX0" fmla="*/ 119784 w 157744"/>
                <a:gd name="connsiteY0" fmla="*/ 78842 h 235249"/>
                <a:gd name="connsiteX1" fmla="*/ 111477 w 157744"/>
                <a:gd name="connsiteY1" fmla="*/ 82034 h 235249"/>
                <a:gd name="connsiteX2" fmla="*/ 110838 w 157744"/>
                <a:gd name="connsiteY2" fmla="*/ 85226 h 235249"/>
                <a:gd name="connsiteX3" fmla="*/ 109560 w 157744"/>
                <a:gd name="connsiteY3" fmla="*/ 103740 h 235249"/>
                <a:gd name="connsiteX4" fmla="*/ 109560 w 157744"/>
                <a:gd name="connsiteY4" fmla="*/ 104378 h 235249"/>
                <a:gd name="connsiteX5" fmla="*/ 105726 w 157744"/>
                <a:gd name="connsiteY5" fmla="*/ 73735 h 235249"/>
                <a:gd name="connsiteX6" fmla="*/ 68664 w 157744"/>
                <a:gd name="connsiteY6" fmla="*/ 958 h 235249"/>
                <a:gd name="connsiteX7" fmla="*/ 61635 w 157744"/>
                <a:gd name="connsiteY7" fmla="*/ 958 h 235249"/>
                <a:gd name="connsiteX8" fmla="*/ 58440 w 157744"/>
                <a:gd name="connsiteY8" fmla="*/ 7342 h 235249"/>
                <a:gd name="connsiteX9" fmla="*/ 46938 w 157744"/>
                <a:gd name="connsiteY9" fmla="*/ 64797 h 235249"/>
                <a:gd name="connsiteX10" fmla="*/ 26490 w 157744"/>
                <a:gd name="connsiteY10" fmla="*/ 98633 h 235249"/>
                <a:gd name="connsiteX11" fmla="*/ 292 w 157744"/>
                <a:gd name="connsiteY11" fmla="*/ 170772 h 235249"/>
                <a:gd name="connsiteX12" fmla="*/ 45660 w 157744"/>
                <a:gd name="connsiteY12" fmla="*/ 233973 h 235249"/>
                <a:gd name="connsiteX13" fmla="*/ 46938 w 157744"/>
                <a:gd name="connsiteY13" fmla="*/ 233973 h 235249"/>
                <a:gd name="connsiteX14" fmla="*/ 52050 w 157744"/>
                <a:gd name="connsiteY14" fmla="*/ 231420 h 235249"/>
                <a:gd name="connsiteX15" fmla="*/ 52050 w 157744"/>
                <a:gd name="connsiteY15" fmla="*/ 224397 h 235249"/>
                <a:gd name="connsiteX16" fmla="*/ 56523 w 157744"/>
                <a:gd name="connsiteY16" fmla="*/ 157365 h 235249"/>
                <a:gd name="connsiteX17" fmla="*/ 72498 w 157744"/>
                <a:gd name="connsiteY17" fmla="*/ 126722 h 235249"/>
                <a:gd name="connsiteX18" fmla="*/ 98058 w 157744"/>
                <a:gd name="connsiteY18" fmla="*/ 166303 h 235249"/>
                <a:gd name="connsiteX19" fmla="*/ 103170 w 157744"/>
                <a:gd name="connsiteY19" fmla="*/ 225674 h 235249"/>
                <a:gd name="connsiteX20" fmla="*/ 103809 w 157744"/>
                <a:gd name="connsiteY20" fmla="*/ 232058 h 235249"/>
                <a:gd name="connsiteX21" fmla="*/ 109560 w 157744"/>
                <a:gd name="connsiteY21" fmla="*/ 235250 h 235249"/>
                <a:gd name="connsiteX22" fmla="*/ 139592 w 157744"/>
                <a:gd name="connsiteY22" fmla="*/ 215460 h 235249"/>
                <a:gd name="connsiteX23" fmla="*/ 155567 w 157744"/>
                <a:gd name="connsiteY23" fmla="*/ 143959 h 235249"/>
                <a:gd name="connsiteX24" fmla="*/ 119784 w 157744"/>
                <a:gd name="connsiteY24" fmla="*/ 78842 h 235249"/>
                <a:gd name="connsiteX25" fmla="*/ 130007 w 157744"/>
                <a:gd name="connsiteY25" fmla="*/ 207799 h 235249"/>
                <a:gd name="connsiteX26" fmla="*/ 120422 w 157744"/>
                <a:gd name="connsiteY26" fmla="*/ 217375 h 235249"/>
                <a:gd name="connsiteX27" fmla="*/ 108921 w 157744"/>
                <a:gd name="connsiteY27" fmla="*/ 159280 h 235249"/>
                <a:gd name="connsiteX28" fmla="*/ 81444 w 157744"/>
                <a:gd name="connsiteY28" fmla="*/ 110124 h 235249"/>
                <a:gd name="connsiteX29" fmla="*/ 76332 w 157744"/>
                <a:gd name="connsiteY29" fmla="*/ 103740 h 235249"/>
                <a:gd name="connsiteX30" fmla="*/ 68664 w 157744"/>
                <a:gd name="connsiteY30" fmla="*/ 106932 h 235249"/>
                <a:gd name="connsiteX31" fmla="*/ 46299 w 157744"/>
                <a:gd name="connsiteY31" fmla="*/ 152258 h 235249"/>
                <a:gd name="connsiteX32" fmla="*/ 33520 w 157744"/>
                <a:gd name="connsiteY32" fmla="*/ 214183 h 235249"/>
                <a:gd name="connsiteX33" fmla="*/ 13072 w 157744"/>
                <a:gd name="connsiteY33" fmla="*/ 170772 h 235249"/>
                <a:gd name="connsiteX34" fmla="*/ 36714 w 157744"/>
                <a:gd name="connsiteY34" fmla="*/ 106932 h 235249"/>
                <a:gd name="connsiteX35" fmla="*/ 59079 w 157744"/>
                <a:gd name="connsiteY35" fmla="*/ 69905 h 235249"/>
                <a:gd name="connsiteX36" fmla="*/ 71220 w 157744"/>
                <a:gd name="connsiteY36" fmla="*/ 20748 h 235249"/>
                <a:gd name="connsiteX37" fmla="*/ 92946 w 157744"/>
                <a:gd name="connsiteY37" fmla="*/ 73097 h 235249"/>
                <a:gd name="connsiteX38" fmla="*/ 108282 w 157744"/>
                <a:gd name="connsiteY38" fmla="*/ 117784 h 235249"/>
                <a:gd name="connsiteX39" fmla="*/ 122339 w 157744"/>
                <a:gd name="connsiteY39" fmla="*/ 106932 h 235249"/>
                <a:gd name="connsiteX40" fmla="*/ 123617 w 157744"/>
                <a:gd name="connsiteY40" fmla="*/ 98633 h 235249"/>
                <a:gd name="connsiteX41" fmla="*/ 143427 w 157744"/>
                <a:gd name="connsiteY41" fmla="*/ 146512 h 235249"/>
                <a:gd name="connsiteX42" fmla="*/ 130007 w 157744"/>
                <a:gd name="connsiteY42" fmla="*/ 207799 h 235249"/>
                <a:gd name="connsiteX43" fmla="*/ 130007 w 157744"/>
                <a:gd name="connsiteY43" fmla="*/ 207799 h 23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7744" h="235249">
                  <a:moveTo>
                    <a:pt x="119784" y="78842"/>
                  </a:moveTo>
                  <a:cubicBezTo>
                    <a:pt x="116589" y="77565"/>
                    <a:pt x="112754" y="78842"/>
                    <a:pt x="111477" y="82034"/>
                  </a:cubicBezTo>
                  <a:cubicBezTo>
                    <a:pt x="110838" y="83311"/>
                    <a:pt x="110838" y="83949"/>
                    <a:pt x="110838" y="85226"/>
                  </a:cubicBezTo>
                  <a:cubicBezTo>
                    <a:pt x="111477" y="91610"/>
                    <a:pt x="110838" y="97994"/>
                    <a:pt x="109560" y="103740"/>
                  </a:cubicBezTo>
                  <a:lnTo>
                    <a:pt x="109560" y="104378"/>
                  </a:lnTo>
                  <a:cubicBezTo>
                    <a:pt x="107643" y="101825"/>
                    <a:pt x="104448" y="92887"/>
                    <a:pt x="105726" y="73735"/>
                  </a:cubicBezTo>
                  <a:cubicBezTo>
                    <a:pt x="107643" y="27770"/>
                    <a:pt x="69942" y="2235"/>
                    <a:pt x="68664" y="958"/>
                  </a:cubicBezTo>
                  <a:cubicBezTo>
                    <a:pt x="66747" y="-319"/>
                    <a:pt x="63552" y="-319"/>
                    <a:pt x="61635" y="958"/>
                  </a:cubicBezTo>
                  <a:cubicBezTo>
                    <a:pt x="59718" y="2235"/>
                    <a:pt x="58440" y="4788"/>
                    <a:pt x="58440" y="7342"/>
                  </a:cubicBezTo>
                  <a:cubicBezTo>
                    <a:pt x="58440" y="7342"/>
                    <a:pt x="60996" y="29686"/>
                    <a:pt x="46938" y="64797"/>
                  </a:cubicBezTo>
                  <a:cubicBezTo>
                    <a:pt x="41826" y="76927"/>
                    <a:pt x="34798" y="88418"/>
                    <a:pt x="26490" y="98633"/>
                  </a:cubicBezTo>
                  <a:cubicBezTo>
                    <a:pt x="12433" y="117784"/>
                    <a:pt x="-2264" y="137575"/>
                    <a:pt x="292" y="170772"/>
                  </a:cubicBezTo>
                  <a:cubicBezTo>
                    <a:pt x="4126" y="223120"/>
                    <a:pt x="45660" y="233973"/>
                    <a:pt x="45660" y="233973"/>
                  </a:cubicBezTo>
                  <a:lnTo>
                    <a:pt x="46938" y="233973"/>
                  </a:lnTo>
                  <a:cubicBezTo>
                    <a:pt x="48855" y="233973"/>
                    <a:pt x="50772" y="232696"/>
                    <a:pt x="52050" y="231420"/>
                  </a:cubicBezTo>
                  <a:cubicBezTo>
                    <a:pt x="53328" y="229504"/>
                    <a:pt x="53328" y="226312"/>
                    <a:pt x="52050" y="224397"/>
                  </a:cubicBezTo>
                  <a:cubicBezTo>
                    <a:pt x="39909" y="206522"/>
                    <a:pt x="41188" y="184178"/>
                    <a:pt x="56523" y="157365"/>
                  </a:cubicBezTo>
                  <a:cubicBezTo>
                    <a:pt x="59718" y="152258"/>
                    <a:pt x="66747" y="137575"/>
                    <a:pt x="72498" y="126722"/>
                  </a:cubicBezTo>
                  <a:cubicBezTo>
                    <a:pt x="79527" y="140767"/>
                    <a:pt x="87834" y="154173"/>
                    <a:pt x="98058" y="166303"/>
                  </a:cubicBezTo>
                  <a:cubicBezTo>
                    <a:pt x="118506" y="191839"/>
                    <a:pt x="103809" y="225036"/>
                    <a:pt x="103170" y="225674"/>
                  </a:cubicBezTo>
                  <a:cubicBezTo>
                    <a:pt x="101892" y="227589"/>
                    <a:pt x="102531" y="230143"/>
                    <a:pt x="103809" y="232058"/>
                  </a:cubicBezTo>
                  <a:cubicBezTo>
                    <a:pt x="105087" y="233973"/>
                    <a:pt x="107004" y="235250"/>
                    <a:pt x="109560" y="235250"/>
                  </a:cubicBezTo>
                  <a:cubicBezTo>
                    <a:pt x="118506" y="235250"/>
                    <a:pt x="130007" y="227589"/>
                    <a:pt x="139592" y="215460"/>
                  </a:cubicBezTo>
                  <a:cubicBezTo>
                    <a:pt x="155567" y="195031"/>
                    <a:pt x="161318" y="168856"/>
                    <a:pt x="155567" y="143959"/>
                  </a:cubicBezTo>
                  <a:cubicBezTo>
                    <a:pt x="145343" y="91610"/>
                    <a:pt x="121062" y="79481"/>
                    <a:pt x="119784" y="78842"/>
                  </a:cubicBezTo>
                  <a:close/>
                  <a:moveTo>
                    <a:pt x="130007" y="207799"/>
                  </a:moveTo>
                  <a:cubicBezTo>
                    <a:pt x="127452" y="211629"/>
                    <a:pt x="123617" y="214821"/>
                    <a:pt x="120422" y="217375"/>
                  </a:cubicBezTo>
                  <a:cubicBezTo>
                    <a:pt x="125534" y="196946"/>
                    <a:pt x="121701" y="175879"/>
                    <a:pt x="108921" y="159280"/>
                  </a:cubicBezTo>
                  <a:cubicBezTo>
                    <a:pt x="85278" y="129276"/>
                    <a:pt x="81444" y="112677"/>
                    <a:pt x="81444" y="110124"/>
                  </a:cubicBezTo>
                  <a:cubicBezTo>
                    <a:pt x="81444" y="106932"/>
                    <a:pt x="79527" y="104378"/>
                    <a:pt x="76332" y="103740"/>
                  </a:cubicBezTo>
                  <a:cubicBezTo>
                    <a:pt x="73137" y="103101"/>
                    <a:pt x="70581" y="104378"/>
                    <a:pt x="68664" y="106932"/>
                  </a:cubicBezTo>
                  <a:cubicBezTo>
                    <a:pt x="68664" y="107570"/>
                    <a:pt x="51411" y="143320"/>
                    <a:pt x="46299" y="152258"/>
                  </a:cubicBezTo>
                  <a:cubicBezTo>
                    <a:pt x="32880" y="175240"/>
                    <a:pt x="29046" y="196308"/>
                    <a:pt x="33520" y="214183"/>
                  </a:cubicBezTo>
                  <a:cubicBezTo>
                    <a:pt x="20740" y="203330"/>
                    <a:pt x="13072" y="187370"/>
                    <a:pt x="13072" y="170772"/>
                  </a:cubicBezTo>
                  <a:cubicBezTo>
                    <a:pt x="11155" y="142044"/>
                    <a:pt x="22657" y="126084"/>
                    <a:pt x="36714" y="106932"/>
                  </a:cubicBezTo>
                  <a:cubicBezTo>
                    <a:pt x="45660" y="95441"/>
                    <a:pt x="53328" y="83311"/>
                    <a:pt x="59079" y="69905"/>
                  </a:cubicBezTo>
                  <a:cubicBezTo>
                    <a:pt x="65469" y="53945"/>
                    <a:pt x="69303" y="37985"/>
                    <a:pt x="71220" y="20748"/>
                  </a:cubicBezTo>
                  <a:cubicBezTo>
                    <a:pt x="85278" y="34793"/>
                    <a:pt x="92946" y="53945"/>
                    <a:pt x="92946" y="73097"/>
                  </a:cubicBezTo>
                  <a:cubicBezTo>
                    <a:pt x="91668" y="109485"/>
                    <a:pt x="101892" y="116508"/>
                    <a:pt x="108282" y="117784"/>
                  </a:cubicBezTo>
                  <a:cubicBezTo>
                    <a:pt x="115311" y="118423"/>
                    <a:pt x="121062" y="113954"/>
                    <a:pt x="122339" y="106932"/>
                  </a:cubicBezTo>
                  <a:cubicBezTo>
                    <a:pt x="122979" y="104378"/>
                    <a:pt x="123617" y="101186"/>
                    <a:pt x="123617" y="98633"/>
                  </a:cubicBezTo>
                  <a:cubicBezTo>
                    <a:pt x="133842" y="112677"/>
                    <a:pt x="140870" y="129276"/>
                    <a:pt x="143427" y="146512"/>
                  </a:cubicBezTo>
                  <a:cubicBezTo>
                    <a:pt x="147899" y="167580"/>
                    <a:pt x="143427" y="190562"/>
                    <a:pt x="130007" y="207799"/>
                  </a:cubicBezTo>
                  <a:lnTo>
                    <a:pt x="130007" y="207799"/>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grpSp>
      <p:grpSp>
        <p:nvGrpSpPr>
          <p:cNvPr id="154" name="Graphic 4">
            <a:extLst>
              <a:ext uri="{FF2B5EF4-FFF2-40B4-BE49-F238E27FC236}">
                <a16:creationId xmlns:a16="http://schemas.microsoft.com/office/drawing/2014/main" id="{620C4D51-F802-4DDB-A809-2E8631FC253D}"/>
              </a:ext>
            </a:extLst>
          </p:cNvPr>
          <p:cNvGrpSpPr>
            <a:grpSpLocks noChangeAspect="1"/>
          </p:cNvGrpSpPr>
          <p:nvPr/>
        </p:nvGrpSpPr>
        <p:grpSpPr>
          <a:xfrm>
            <a:off x="7824555" y="2281612"/>
            <a:ext cx="141674" cy="328923"/>
            <a:chOff x="4795172" y="2926580"/>
            <a:chExt cx="94407" cy="219609"/>
          </a:xfrm>
          <a:solidFill>
            <a:schemeClr val="bg2">
              <a:lumMod val="25000"/>
            </a:schemeClr>
          </a:solidFill>
        </p:grpSpPr>
        <p:sp>
          <p:nvSpPr>
            <p:cNvPr id="173" name="Graphic 4">
              <a:extLst>
                <a:ext uri="{FF2B5EF4-FFF2-40B4-BE49-F238E27FC236}">
                  <a16:creationId xmlns:a16="http://schemas.microsoft.com/office/drawing/2014/main" id="{3E4AF4A6-0D14-460C-BAF7-1254D408224E}"/>
                </a:ext>
              </a:extLst>
            </p:cNvPr>
            <p:cNvSpPr/>
            <p:nvPr/>
          </p:nvSpPr>
          <p:spPr>
            <a:xfrm>
              <a:off x="4825041" y="2926580"/>
              <a:ext cx="42173" cy="42134"/>
            </a:xfrm>
            <a:custGeom>
              <a:avLst/>
              <a:gdLst>
                <a:gd name="connsiteX0" fmla="*/ 21087 w 42173"/>
                <a:gd name="connsiteY0" fmla="*/ 42134 h 42134"/>
                <a:gd name="connsiteX1" fmla="*/ 42174 w 42173"/>
                <a:gd name="connsiteY1" fmla="*/ 21067 h 42134"/>
                <a:gd name="connsiteX2" fmla="*/ 21087 w 42173"/>
                <a:gd name="connsiteY2" fmla="*/ 0 h 42134"/>
                <a:gd name="connsiteX3" fmla="*/ 0 w 42173"/>
                <a:gd name="connsiteY3" fmla="*/ 21067 h 42134"/>
                <a:gd name="connsiteX4" fmla="*/ 0 w 42173"/>
                <a:gd name="connsiteY4" fmla="*/ 21067 h 42134"/>
                <a:gd name="connsiteX5" fmla="*/ 21087 w 42173"/>
                <a:gd name="connsiteY5" fmla="*/ 42134 h 42134"/>
                <a:gd name="connsiteX6" fmla="*/ 21087 w 42173"/>
                <a:gd name="connsiteY6" fmla="*/ 12768 h 42134"/>
                <a:gd name="connsiteX7" fmla="*/ 29394 w 42173"/>
                <a:gd name="connsiteY7" fmla="*/ 21067 h 42134"/>
                <a:gd name="connsiteX8" fmla="*/ 21087 w 42173"/>
                <a:gd name="connsiteY8" fmla="*/ 29366 h 42134"/>
                <a:gd name="connsiteX9" fmla="*/ 12780 w 42173"/>
                <a:gd name="connsiteY9" fmla="*/ 21067 h 42134"/>
                <a:gd name="connsiteX10" fmla="*/ 12780 w 42173"/>
                <a:gd name="connsiteY10" fmla="*/ 21067 h 42134"/>
                <a:gd name="connsiteX11" fmla="*/ 21087 w 42173"/>
                <a:gd name="connsiteY11" fmla="*/ 12768 h 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73" h="42134">
                  <a:moveTo>
                    <a:pt x="21087" y="42134"/>
                  </a:moveTo>
                  <a:cubicBezTo>
                    <a:pt x="32589" y="42134"/>
                    <a:pt x="42174" y="32558"/>
                    <a:pt x="42174" y="21067"/>
                  </a:cubicBezTo>
                  <a:cubicBezTo>
                    <a:pt x="42174" y="9576"/>
                    <a:pt x="32589" y="0"/>
                    <a:pt x="21087" y="0"/>
                  </a:cubicBezTo>
                  <a:cubicBezTo>
                    <a:pt x="9585" y="0"/>
                    <a:pt x="0" y="9576"/>
                    <a:pt x="0" y="21067"/>
                  </a:cubicBezTo>
                  <a:cubicBezTo>
                    <a:pt x="0" y="21067"/>
                    <a:pt x="0" y="21067"/>
                    <a:pt x="0" y="21067"/>
                  </a:cubicBezTo>
                  <a:cubicBezTo>
                    <a:pt x="0" y="32558"/>
                    <a:pt x="9585" y="42134"/>
                    <a:pt x="21087" y="42134"/>
                  </a:cubicBezTo>
                  <a:close/>
                  <a:moveTo>
                    <a:pt x="21087" y="12768"/>
                  </a:moveTo>
                  <a:cubicBezTo>
                    <a:pt x="25560" y="12768"/>
                    <a:pt x="29394" y="16598"/>
                    <a:pt x="29394" y="21067"/>
                  </a:cubicBezTo>
                  <a:cubicBezTo>
                    <a:pt x="29394" y="25536"/>
                    <a:pt x="25560" y="29366"/>
                    <a:pt x="21087" y="29366"/>
                  </a:cubicBezTo>
                  <a:cubicBezTo>
                    <a:pt x="16614" y="29366"/>
                    <a:pt x="12780" y="25536"/>
                    <a:pt x="12780" y="21067"/>
                  </a:cubicBezTo>
                  <a:cubicBezTo>
                    <a:pt x="12780" y="21067"/>
                    <a:pt x="12780" y="21067"/>
                    <a:pt x="12780" y="21067"/>
                  </a:cubicBezTo>
                  <a:cubicBezTo>
                    <a:pt x="12780" y="16598"/>
                    <a:pt x="16614" y="12768"/>
                    <a:pt x="21087" y="1276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181" name="Graphic 4">
              <a:extLst>
                <a:ext uri="{FF2B5EF4-FFF2-40B4-BE49-F238E27FC236}">
                  <a16:creationId xmlns:a16="http://schemas.microsoft.com/office/drawing/2014/main" id="{93EDF37E-2F6F-4839-9351-206F288064E0}"/>
                </a:ext>
              </a:extLst>
            </p:cNvPr>
            <p:cNvSpPr/>
            <p:nvPr/>
          </p:nvSpPr>
          <p:spPr>
            <a:xfrm>
              <a:off x="4810344" y="2978290"/>
              <a:ext cx="78694" cy="167898"/>
            </a:xfrm>
            <a:custGeom>
              <a:avLst/>
              <a:gdLst>
                <a:gd name="connsiteX0" fmla="*/ 70289 w 78694"/>
                <a:gd name="connsiteY0" fmla="*/ 105974 h 167898"/>
                <a:gd name="connsiteX1" fmla="*/ 42174 w 78694"/>
                <a:gd name="connsiteY1" fmla="*/ 70862 h 167898"/>
                <a:gd name="connsiteX2" fmla="*/ 42174 w 78694"/>
                <a:gd name="connsiteY2" fmla="*/ 6384 h 167898"/>
                <a:gd name="connsiteX3" fmla="*/ 35784 w 78694"/>
                <a:gd name="connsiteY3" fmla="*/ 0 h 167898"/>
                <a:gd name="connsiteX4" fmla="*/ 31950 w 78694"/>
                <a:gd name="connsiteY4" fmla="*/ 1277 h 167898"/>
                <a:gd name="connsiteX5" fmla="*/ 2556 w 78694"/>
                <a:gd name="connsiteY5" fmla="*/ 23621 h 167898"/>
                <a:gd name="connsiteX6" fmla="*/ 0 w 78694"/>
                <a:gd name="connsiteY6" fmla="*/ 28728 h 167898"/>
                <a:gd name="connsiteX7" fmla="*/ 0 w 78694"/>
                <a:gd name="connsiteY7" fmla="*/ 80438 h 167898"/>
                <a:gd name="connsiteX8" fmla="*/ 6390 w 78694"/>
                <a:gd name="connsiteY8" fmla="*/ 86822 h 167898"/>
                <a:gd name="connsiteX9" fmla="*/ 12780 w 78694"/>
                <a:gd name="connsiteY9" fmla="*/ 80438 h 167898"/>
                <a:gd name="connsiteX10" fmla="*/ 12780 w 78694"/>
                <a:gd name="connsiteY10" fmla="*/ 31920 h 167898"/>
                <a:gd name="connsiteX11" fmla="*/ 29394 w 78694"/>
                <a:gd name="connsiteY11" fmla="*/ 19152 h 167898"/>
                <a:gd name="connsiteX12" fmla="*/ 29394 w 78694"/>
                <a:gd name="connsiteY12" fmla="*/ 72777 h 167898"/>
                <a:gd name="connsiteX13" fmla="*/ 30672 w 78694"/>
                <a:gd name="connsiteY13" fmla="*/ 76608 h 167898"/>
                <a:gd name="connsiteX14" fmla="*/ 59426 w 78694"/>
                <a:gd name="connsiteY14" fmla="*/ 112358 h 167898"/>
                <a:gd name="connsiteX15" fmla="*/ 66456 w 78694"/>
                <a:gd name="connsiteY15" fmla="*/ 162153 h 167898"/>
                <a:gd name="connsiteX16" fmla="*/ 72845 w 78694"/>
                <a:gd name="connsiteY16" fmla="*/ 167899 h 167898"/>
                <a:gd name="connsiteX17" fmla="*/ 73484 w 78694"/>
                <a:gd name="connsiteY17" fmla="*/ 167899 h 167898"/>
                <a:gd name="connsiteX18" fmla="*/ 78596 w 78694"/>
                <a:gd name="connsiteY18" fmla="*/ 160876 h 167898"/>
                <a:gd name="connsiteX19" fmla="*/ 71567 w 78694"/>
                <a:gd name="connsiteY19" fmla="*/ 109166 h 167898"/>
                <a:gd name="connsiteX20" fmla="*/ 70289 w 78694"/>
                <a:gd name="connsiteY20" fmla="*/ 105974 h 16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8694" h="167898">
                  <a:moveTo>
                    <a:pt x="70289" y="105974"/>
                  </a:moveTo>
                  <a:lnTo>
                    <a:pt x="42174" y="70862"/>
                  </a:lnTo>
                  <a:lnTo>
                    <a:pt x="42174" y="6384"/>
                  </a:lnTo>
                  <a:cubicBezTo>
                    <a:pt x="42174" y="2554"/>
                    <a:pt x="38979" y="0"/>
                    <a:pt x="35784" y="0"/>
                  </a:cubicBezTo>
                  <a:cubicBezTo>
                    <a:pt x="34506" y="0"/>
                    <a:pt x="33228" y="638"/>
                    <a:pt x="31950" y="1277"/>
                  </a:cubicBezTo>
                  <a:lnTo>
                    <a:pt x="2556" y="23621"/>
                  </a:lnTo>
                  <a:cubicBezTo>
                    <a:pt x="639" y="24897"/>
                    <a:pt x="0" y="26813"/>
                    <a:pt x="0" y="28728"/>
                  </a:cubicBezTo>
                  <a:lnTo>
                    <a:pt x="0" y="80438"/>
                  </a:lnTo>
                  <a:cubicBezTo>
                    <a:pt x="0" y="84269"/>
                    <a:pt x="2556" y="86822"/>
                    <a:pt x="6390" y="86822"/>
                  </a:cubicBezTo>
                  <a:cubicBezTo>
                    <a:pt x="10224" y="86822"/>
                    <a:pt x="12780" y="84269"/>
                    <a:pt x="12780" y="80438"/>
                  </a:cubicBezTo>
                  <a:lnTo>
                    <a:pt x="12780" y="31920"/>
                  </a:lnTo>
                  <a:lnTo>
                    <a:pt x="29394" y="19152"/>
                  </a:lnTo>
                  <a:lnTo>
                    <a:pt x="29394" y="72777"/>
                  </a:lnTo>
                  <a:cubicBezTo>
                    <a:pt x="29394" y="74054"/>
                    <a:pt x="30033" y="75331"/>
                    <a:pt x="30672" y="76608"/>
                  </a:cubicBezTo>
                  <a:lnTo>
                    <a:pt x="59426" y="112358"/>
                  </a:lnTo>
                  <a:lnTo>
                    <a:pt x="66456" y="162153"/>
                  </a:lnTo>
                  <a:cubicBezTo>
                    <a:pt x="67094" y="165345"/>
                    <a:pt x="69650" y="167899"/>
                    <a:pt x="72845" y="167899"/>
                  </a:cubicBezTo>
                  <a:lnTo>
                    <a:pt x="73484" y="167899"/>
                  </a:lnTo>
                  <a:cubicBezTo>
                    <a:pt x="76679" y="167260"/>
                    <a:pt x="79235" y="164068"/>
                    <a:pt x="78596" y="160876"/>
                  </a:cubicBezTo>
                  <a:lnTo>
                    <a:pt x="71567" y="109166"/>
                  </a:lnTo>
                  <a:cubicBezTo>
                    <a:pt x="71567" y="107889"/>
                    <a:pt x="70929" y="106613"/>
                    <a:pt x="70289" y="10597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182" name="Graphic 4">
              <a:extLst>
                <a:ext uri="{FF2B5EF4-FFF2-40B4-BE49-F238E27FC236}">
                  <a16:creationId xmlns:a16="http://schemas.microsoft.com/office/drawing/2014/main" id="{CEEDACDB-C109-4899-A814-35436066F019}"/>
                </a:ext>
              </a:extLst>
            </p:cNvPr>
            <p:cNvSpPr/>
            <p:nvPr/>
          </p:nvSpPr>
          <p:spPr>
            <a:xfrm>
              <a:off x="4795172" y="3081874"/>
              <a:ext cx="49514" cy="64315"/>
            </a:xfrm>
            <a:custGeom>
              <a:avLst/>
              <a:gdLst>
                <a:gd name="connsiteX0" fmla="*/ 38176 w 49514"/>
                <a:gd name="connsiteY0" fmla="*/ 2390 h 64315"/>
                <a:gd name="connsiteX1" fmla="*/ 1114 w 49514"/>
                <a:gd name="connsiteY1" fmla="*/ 54101 h 64315"/>
                <a:gd name="connsiteX2" fmla="*/ 2393 w 49514"/>
                <a:gd name="connsiteY2" fmla="*/ 63038 h 64315"/>
                <a:gd name="connsiteX3" fmla="*/ 6227 w 49514"/>
                <a:gd name="connsiteY3" fmla="*/ 64315 h 64315"/>
                <a:gd name="connsiteX4" fmla="*/ 11339 w 49514"/>
                <a:gd name="connsiteY4" fmla="*/ 61761 h 64315"/>
                <a:gd name="connsiteX5" fmla="*/ 48400 w 49514"/>
                <a:gd name="connsiteY5" fmla="*/ 10051 h 64315"/>
                <a:gd name="connsiteX6" fmla="*/ 47122 w 49514"/>
                <a:gd name="connsiteY6" fmla="*/ 1114 h 64315"/>
                <a:gd name="connsiteX7" fmla="*/ 38176 w 49514"/>
                <a:gd name="connsiteY7" fmla="*/ 2390 h 64315"/>
                <a:gd name="connsiteX8" fmla="*/ 38176 w 49514"/>
                <a:gd name="connsiteY8" fmla="*/ 2390 h 6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14" h="64315">
                  <a:moveTo>
                    <a:pt x="38176" y="2390"/>
                  </a:moveTo>
                  <a:lnTo>
                    <a:pt x="1114" y="54101"/>
                  </a:lnTo>
                  <a:cubicBezTo>
                    <a:pt x="-802" y="56654"/>
                    <a:pt x="-163" y="61123"/>
                    <a:pt x="2393" y="63038"/>
                  </a:cubicBezTo>
                  <a:cubicBezTo>
                    <a:pt x="3671" y="63677"/>
                    <a:pt x="4949" y="64315"/>
                    <a:pt x="6227" y="64315"/>
                  </a:cubicBezTo>
                  <a:cubicBezTo>
                    <a:pt x="8144" y="64315"/>
                    <a:pt x="10061" y="63038"/>
                    <a:pt x="11339" y="61761"/>
                  </a:cubicBezTo>
                  <a:lnTo>
                    <a:pt x="48400" y="10051"/>
                  </a:lnTo>
                  <a:cubicBezTo>
                    <a:pt x="50317" y="6859"/>
                    <a:pt x="49678" y="3029"/>
                    <a:pt x="47122" y="1114"/>
                  </a:cubicBezTo>
                  <a:cubicBezTo>
                    <a:pt x="44566" y="-802"/>
                    <a:pt x="40093" y="-163"/>
                    <a:pt x="38176" y="2390"/>
                  </a:cubicBezTo>
                  <a:lnTo>
                    <a:pt x="38176"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183" name="Graphic 4">
              <a:extLst>
                <a:ext uri="{FF2B5EF4-FFF2-40B4-BE49-F238E27FC236}">
                  <a16:creationId xmlns:a16="http://schemas.microsoft.com/office/drawing/2014/main" id="{4916847A-82A4-4825-8458-EE4092240164}"/>
                </a:ext>
              </a:extLst>
            </p:cNvPr>
            <p:cNvSpPr/>
            <p:nvPr/>
          </p:nvSpPr>
          <p:spPr>
            <a:xfrm>
              <a:off x="4869132" y="3030000"/>
              <a:ext cx="20447" cy="20428"/>
            </a:xfrm>
            <a:custGeom>
              <a:avLst/>
              <a:gdLst>
                <a:gd name="connsiteX0" fmla="*/ 10863 w 20447"/>
                <a:gd name="connsiteY0" fmla="*/ 1915 h 20428"/>
                <a:gd name="connsiteX1" fmla="*/ 1917 w 20447"/>
                <a:gd name="connsiteY1" fmla="*/ 1915 h 20428"/>
                <a:gd name="connsiteX2" fmla="*/ 1917 w 20447"/>
                <a:gd name="connsiteY2" fmla="*/ 1915 h 20428"/>
                <a:gd name="connsiteX3" fmla="*/ 1917 w 20447"/>
                <a:gd name="connsiteY3" fmla="*/ 10853 h 20428"/>
                <a:gd name="connsiteX4" fmla="*/ 9585 w 20447"/>
                <a:gd name="connsiteY4" fmla="*/ 18514 h 20428"/>
                <a:gd name="connsiteX5" fmla="*/ 14058 w 20447"/>
                <a:gd name="connsiteY5" fmla="*/ 20429 h 20428"/>
                <a:gd name="connsiteX6" fmla="*/ 18531 w 20447"/>
                <a:gd name="connsiteY6" fmla="*/ 18514 h 20428"/>
                <a:gd name="connsiteX7" fmla="*/ 18531 w 20447"/>
                <a:gd name="connsiteY7" fmla="*/ 9576 h 20428"/>
                <a:gd name="connsiteX8" fmla="*/ 10863 w 20447"/>
                <a:gd name="connsiteY8" fmla="*/ 1915 h 20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7" h="20428">
                  <a:moveTo>
                    <a:pt x="10863" y="1915"/>
                  </a:moveTo>
                  <a:cubicBezTo>
                    <a:pt x="8307" y="-638"/>
                    <a:pt x="4473" y="-638"/>
                    <a:pt x="1917" y="1915"/>
                  </a:cubicBezTo>
                  <a:cubicBezTo>
                    <a:pt x="1917" y="1915"/>
                    <a:pt x="1917" y="1915"/>
                    <a:pt x="1917" y="1915"/>
                  </a:cubicBezTo>
                  <a:cubicBezTo>
                    <a:pt x="-639" y="4469"/>
                    <a:pt x="-639" y="8299"/>
                    <a:pt x="1917" y="10853"/>
                  </a:cubicBezTo>
                  <a:lnTo>
                    <a:pt x="9585" y="18514"/>
                  </a:lnTo>
                  <a:cubicBezTo>
                    <a:pt x="10863" y="19790"/>
                    <a:pt x="12141" y="20429"/>
                    <a:pt x="14058" y="20429"/>
                  </a:cubicBezTo>
                  <a:cubicBezTo>
                    <a:pt x="15975" y="20429"/>
                    <a:pt x="17253" y="19790"/>
                    <a:pt x="18531" y="18514"/>
                  </a:cubicBezTo>
                  <a:cubicBezTo>
                    <a:pt x="21087" y="15960"/>
                    <a:pt x="21087" y="12130"/>
                    <a:pt x="18531" y="9576"/>
                  </a:cubicBezTo>
                  <a:lnTo>
                    <a:pt x="10863"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grpSp>
      <p:grpSp>
        <p:nvGrpSpPr>
          <p:cNvPr id="11" name="Group 10">
            <a:extLst>
              <a:ext uri="{FF2B5EF4-FFF2-40B4-BE49-F238E27FC236}">
                <a16:creationId xmlns:a16="http://schemas.microsoft.com/office/drawing/2014/main" id="{6917CAA3-7FCA-416A-A946-E7007058C7DE}"/>
              </a:ext>
            </a:extLst>
          </p:cNvPr>
          <p:cNvGrpSpPr/>
          <p:nvPr/>
        </p:nvGrpSpPr>
        <p:grpSpPr>
          <a:xfrm>
            <a:off x="1620150" y="2286205"/>
            <a:ext cx="338393" cy="319736"/>
            <a:chOff x="2148243" y="2464849"/>
            <a:chExt cx="338393" cy="319736"/>
          </a:xfrm>
        </p:grpSpPr>
        <p:sp>
          <p:nvSpPr>
            <p:cNvPr id="170" name="Graphic 4">
              <a:extLst>
                <a:ext uri="{FF2B5EF4-FFF2-40B4-BE49-F238E27FC236}">
                  <a16:creationId xmlns:a16="http://schemas.microsoft.com/office/drawing/2014/main" id="{C4E6FDFB-522F-48B2-95D3-82FC6DF48C47}"/>
                </a:ext>
              </a:extLst>
            </p:cNvPr>
            <p:cNvSpPr/>
            <p:nvPr/>
          </p:nvSpPr>
          <p:spPr>
            <a:xfrm>
              <a:off x="2148243" y="2464849"/>
              <a:ext cx="338393" cy="319736"/>
            </a:xfrm>
            <a:custGeom>
              <a:avLst/>
              <a:gdLst>
                <a:gd name="connsiteX0" fmla="*/ 112463 w 214062"/>
                <a:gd name="connsiteY0" fmla="*/ 1915 h 203010"/>
                <a:gd name="connsiteX1" fmla="*/ 103517 w 214062"/>
                <a:gd name="connsiteY1" fmla="*/ 1915 h 203010"/>
                <a:gd name="connsiteX2" fmla="*/ 72206 w 214062"/>
                <a:gd name="connsiteY2" fmla="*/ 31920 h 203010"/>
                <a:gd name="connsiteX3" fmla="*/ 72206 w 214062"/>
                <a:gd name="connsiteY3" fmla="*/ 21067 h 203010"/>
                <a:gd name="connsiteX4" fmla="*/ 65816 w 214062"/>
                <a:gd name="connsiteY4" fmla="*/ 14683 h 203010"/>
                <a:gd name="connsiteX5" fmla="*/ 40896 w 214062"/>
                <a:gd name="connsiteY5" fmla="*/ 14683 h 203010"/>
                <a:gd name="connsiteX6" fmla="*/ 34506 w 214062"/>
                <a:gd name="connsiteY6" fmla="*/ 21067 h 203010"/>
                <a:gd name="connsiteX7" fmla="*/ 34506 w 214062"/>
                <a:gd name="connsiteY7" fmla="*/ 65117 h 203010"/>
                <a:gd name="connsiteX8" fmla="*/ 35144 w 214062"/>
                <a:gd name="connsiteY8" fmla="*/ 67032 h 203010"/>
                <a:gd name="connsiteX9" fmla="*/ 1917 w 214062"/>
                <a:gd name="connsiteY9" fmla="*/ 98952 h 203010"/>
                <a:gd name="connsiteX10" fmla="*/ 1917 w 214062"/>
                <a:gd name="connsiteY10" fmla="*/ 107889 h 203010"/>
                <a:gd name="connsiteX11" fmla="*/ 10863 w 214062"/>
                <a:gd name="connsiteY11" fmla="*/ 107889 h 203010"/>
                <a:gd name="connsiteX12" fmla="*/ 10863 w 214062"/>
                <a:gd name="connsiteY12" fmla="*/ 107889 h 203010"/>
                <a:gd name="connsiteX13" fmla="*/ 26198 w 214062"/>
                <a:gd name="connsiteY13" fmla="*/ 93206 h 203010"/>
                <a:gd name="connsiteX14" fmla="*/ 26198 w 214062"/>
                <a:gd name="connsiteY14" fmla="*/ 196627 h 203010"/>
                <a:gd name="connsiteX15" fmla="*/ 32588 w 214062"/>
                <a:gd name="connsiteY15" fmla="*/ 203011 h 203010"/>
                <a:gd name="connsiteX16" fmla="*/ 182113 w 214062"/>
                <a:gd name="connsiteY16" fmla="*/ 203011 h 203010"/>
                <a:gd name="connsiteX17" fmla="*/ 188503 w 214062"/>
                <a:gd name="connsiteY17" fmla="*/ 196627 h 203010"/>
                <a:gd name="connsiteX18" fmla="*/ 188503 w 214062"/>
                <a:gd name="connsiteY18" fmla="*/ 97037 h 203010"/>
                <a:gd name="connsiteX19" fmla="*/ 203200 w 214062"/>
                <a:gd name="connsiteY19" fmla="*/ 112358 h 203010"/>
                <a:gd name="connsiteX20" fmla="*/ 207673 w 214062"/>
                <a:gd name="connsiteY20" fmla="*/ 114273 h 203010"/>
                <a:gd name="connsiteX21" fmla="*/ 212146 w 214062"/>
                <a:gd name="connsiteY21" fmla="*/ 112358 h 203010"/>
                <a:gd name="connsiteX22" fmla="*/ 212146 w 214062"/>
                <a:gd name="connsiteY22" fmla="*/ 103421 h 203010"/>
                <a:gd name="connsiteX23" fmla="*/ 112463 w 214062"/>
                <a:gd name="connsiteY23" fmla="*/ 1915 h 203010"/>
                <a:gd name="connsiteX24" fmla="*/ 47285 w 214062"/>
                <a:gd name="connsiteY24" fmla="*/ 27451 h 203010"/>
                <a:gd name="connsiteX25" fmla="*/ 59427 w 214062"/>
                <a:gd name="connsiteY25" fmla="*/ 27451 h 203010"/>
                <a:gd name="connsiteX26" fmla="*/ 59427 w 214062"/>
                <a:gd name="connsiteY26" fmla="*/ 44049 h 203010"/>
                <a:gd name="connsiteX27" fmla="*/ 47285 w 214062"/>
                <a:gd name="connsiteY27" fmla="*/ 55541 h 203010"/>
                <a:gd name="connsiteX28" fmla="*/ 47285 w 214062"/>
                <a:gd name="connsiteY28" fmla="*/ 27451 h 203010"/>
                <a:gd name="connsiteX29" fmla="*/ 175084 w 214062"/>
                <a:gd name="connsiteY29" fmla="*/ 190881 h 203010"/>
                <a:gd name="connsiteX30" fmla="*/ 38339 w 214062"/>
                <a:gd name="connsiteY30" fmla="*/ 190881 h 203010"/>
                <a:gd name="connsiteX31" fmla="*/ 38339 w 214062"/>
                <a:gd name="connsiteY31" fmla="*/ 81715 h 203010"/>
                <a:gd name="connsiteX32" fmla="*/ 70289 w 214062"/>
                <a:gd name="connsiteY32" fmla="*/ 51072 h 203010"/>
                <a:gd name="connsiteX33" fmla="*/ 70289 w 214062"/>
                <a:gd name="connsiteY33" fmla="*/ 51072 h 203010"/>
                <a:gd name="connsiteX34" fmla="*/ 107990 w 214062"/>
                <a:gd name="connsiteY34" fmla="*/ 15322 h 203010"/>
                <a:gd name="connsiteX35" fmla="*/ 175084 w 214062"/>
                <a:gd name="connsiteY35" fmla="*/ 84907 h 203010"/>
                <a:gd name="connsiteX36" fmla="*/ 175084 w 214062"/>
                <a:gd name="connsiteY36" fmla="*/ 190881 h 20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4062" h="203010">
                  <a:moveTo>
                    <a:pt x="112463" y="1915"/>
                  </a:moveTo>
                  <a:cubicBezTo>
                    <a:pt x="109907" y="-638"/>
                    <a:pt x="106073" y="-638"/>
                    <a:pt x="103517" y="1915"/>
                  </a:cubicBezTo>
                  <a:lnTo>
                    <a:pt x="72206" y="31920"/>
                  </a:lnTo>
                  <a:lnTo>
                    <a:pt x="72206" y="21067"/>
                  </a:lnTo>
                  <a:cubicBezTo>
                    <a:pt x="72206" y="17237"/>
                    <a:pt x="69650" y="14683"/>
                    <a:pt x="65816" y="14683"/>
                  </a:cubicBezTo>
                  <a:lnTo>
                    <a:pt x="40896" y="14683"/>
                  </a:lnTo>
                  <a:cubicBezTo>
                    <a:pt x="37062" y="14683"/>
                    <a:pt x="34506" y="17237"/>
                    <a:pt x="34506" y="21067"/>
                  </a:cubicBezTo>
                  <a:lnTo>
                    <a:pt x="34506" y="65117"/>
                  </a:lnTo>
                  <a:cubicBezTo>
                    <a:pt x="34506" y="65755"/>
                    <a:pt x="34506" y="66393"/>
                    <a:pt x="35144" y="67032"/>
                  </a:cubicBezTo>
                  <a:lnTo>
                    <a:pt x="1917" y="98952"/>
                  </a:lnTo>
                  <a:cubicBezTo>
                    <a:pt x="-639" y="101505"/>
                    <a:pt x="-639" y="105336"/>
                    <a:pt x="1917" y="107889"/>
                  </a:cubicBezTo>
                  <a:cubicBezTo>
                    <a:pt x="4473" y="110443"/>
                    <a:pt x="8307" y="110443"/>
                    <a:pt x="10863" y="107889"/>
                  </a:cubicBezTo>
                  <a:lnTo>
                    <a:pt x="10863" y="107889"/>
                  </a:lnTo>
                  <a:lnTo>
                    <a:pt x="26198" y="93206"/>
                  </a:lnTo>
                  <a:lnTo>
                    <a:pt x="26198" y="196627"/>
                  </a:lnTo>
                  <a:cubicBezTo>
                    <a:pt x="26198" y="200457"/>
                    <a:pt x="28755" y="203011"/>
                    <a:pt x="32588" y="203011"/>
                  </a:cubicBezTo>
                  <a:lnTo>
                    <a:pt x="182113" y="203011"/>
                  </a:lnTo>
                  <a:cubicBezTo>
                    <a:pt x="185947" y="203011"/>
                    <a:pt x="188503" y="200457"/>
                    <a:pt x="188503" y="196627"/>
                  </a:cubicBezTo>
                  <a:lnTo>
                    <a:pt x="188503" y="97037"/>
                  </a:lnTo>
                  <a:lnTo>
                    <a:pt x="203200" y="112358"/>
                  </a:lnTo>
                  <a:cubicBezTo>
                    <a:pt x="204478" y="113635"/>
                    <a:pt x="205756" y="114273"/>
                    <a:pt x="207673" y="114273"/>
                  </a:cubicBezTo>
                  <a:cubicBezTo>
                    <a:pt x="209590" y="114273"/>
                    <a:pt x="210868" y="113635"/>
                    <a:pt x="212146" y="112358"/>
                  </a:cubicBezTo>
                  <a:cubicBezTo>
                    <a:pt x="214702" y="109805"/>
                    <a:pt x="214702" y="105974"/>
                    <a:pt x="212146" y="103421"/>
                  </a:cubicBezTo>
                  <a:lnTo>
                    <a:pt x="112463" y="1915"/>
                  </a:lnTo>
                  <a:close/>
                  <a:moveTo>
                    <a:pt x="47285" y="27451"/>
                  </a:moveTo>
                  <a:lnTo>
                    <a:pt x="59427" y="27451"/>
                  </a:lnTo>
                  <a:lnTo>
                    <a:pt x="59427" y="44049"/>
                  </a:lnTo>
                  <a:lnTo>
                    <a:pt x="47285" y="55541"/>
                  </a:lnTo>
                  <a:lnTo>
                    <a:pt x="47285" y="27451"/>
                  </a:lnTo>
                  <a:close/>
                  <a:moveTo>
                    <a:pt x="175084" y="190881"/>
                  </a:moveTo>
                  <a:lnTo>
                    <a:pt x="38339" y="190881"/>
                  </a:lnTo>
                  <a:lnTo>
                    <a:pt x="38339" y="81715"/>
                  </a:lnTo>
                  <a:lnTo>
                    <a:pt x="70289" y="51072"/>
                  </a:lnTo>
                  <a:lnTo>
                    <a:pt x="70289" y="51072"/>
                  </a:lnTo>
                  <a:lnTo>
                    <a:pt x="107990" y="15322"/>
                  </a:lnTo>
                  <a:lnTo>
                    <a:pt x="175084" y="84907"/>
                  </a:lnTo>
                  <a:lnTo>
                    <a:pt x="175084" y="190881"/>
                  </a:lnTo>
                  <a:close/>
                </a:path>
              </a:pathLst>
            </a:custGeom>
            <a:solidFill>
              <a:schemeClr val="bg2">
                <a:lumMod val="25000"/>
              </a:schemeClr>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172" name="Graphic 4">
              <a:extLst>
                <a:ext uri="{FF2B5EF4-FFF2-40B4-BE49-F238E27FC236}">
                  <a16:creationId xmlns:a16="http://schemas.microsoft.com/office/drawing/2014/main" id="{863A3667-488E-4659-AE94-CCCA2A83180C}"/>
                </a:ext>
              </a:extLst>
            </p:cNvPr>
            <p:cNvSpPr/>
            <p:nvPr/>
          </p:nvSpPr>
          <p:spPr>
            <a:xfrm>
              <a:off x="2255489" y="2596711"/>
              <a:ext cx="143930" cy="155699"/>
            </a:xfrm>
            <a:custGeom>
              <a:avLst/>
              <a:gdLst>
                <a:gd name="connsiteX0" fmla="*/ 7560 w 91048"/>
                <a:gd name="connsiteY0" fmla="*/ 71408 h 98858"/>
                <a:gd name="connsiteX1" fmla="*/ 8837 w 91048"/>
                <a:gd name="connsiteY1" fmla="*/ 72685 h 98858"/>
                <a:gd name="connsiteX2" fmla="*/ 3086 w 91048"/>
                <a:gd name="connsiteY2" fmla="*/ 91198 h 98858"/>
                <a:gd name="connsiteX3" fmla="*/ 8198 w 91048"/>
                <a:gd name="connsiteY3" fmla="*/ 98859 h 98858"/>
                <a:gd name="connsiteX4" fmla="*/ 8198 w 91048"/>
                <a:gd name="connsiteY4" fmla="*/ 98859 h 98858"/>
                <a:gd name="connsiteX5" fmla="*/ 9476 w 91048"/>
                <a:gd name="connsiteY5" fmla="*/ 98859 h 98858"/>
                <a:gd name="connsiteX6" fmla="*/ 15866 w 91048"/>
                <a:gd name="connsiteY6" fmla="*/ 93752 h 98858"/>
                <a:gd name="connsiteX7" fmla="*/ 19701 w 91048"/>
                <a:gd name="connsiteY7" fmla="*/ 80345 h 98858"/>
                <a:gd name="connsiteX8" fmla="*/ 36314 w 91048"/>
                <a:gd name="connsiteY8" fmla="*/ 84176 h 98858"/>
                <a:gd name="connsiteX9" fmla="*/ 36953 w 91048"/>
                <a:gd name="connsiteY9" fmla="*/ 84176 h 98858"/>
                <a:gd name="connsiteX10" fmla="*/ 66347 w 91048"/>
                <a:gd name="connsiteY10" fmla="*/ 73962 h 98858"/>
                <a:gd name="connsiteX11" fmla="*/ 81044 w 91048"/>
                <a:gd name="connsiteY11" fmla="*/ 39488 h 98858"/>
                <a:gd name="connsiteX12" fmla="*/ 89990 w 91048"/>
                <a:gd name="connsiteY12" fmla="*/ 11398 h 98858"/>
                <a:gd name="connsiteX13" fmla="*/ 90629 w 91048"/>
                <a:gd name="connsiteY13" fmla="*/ 5014 h 98858"/>
                <a:gd name="connsiteX14" fmla="*/ 85517 w 91048"/>
                <a:gd name="connsiteY14" fmla="*/ 1184 h 98858"/>
                <a:gd name="connsiteX15" fmla="*/ 16506 w 91048"/>
                <a:gd name="connsiteY15" fmla="*/ 12675 h 98858"/>
                <a:gd name="connsiteX16" fmla="*/ 7560 w 91048"/>
                <a:gd name="connsiteY16" fmla="*/ 71408 h 98858"/>
                <a:gd name="connsiteX17" fmla="*/ 24812 w 91048"/>
                <a:gd name="connsiteY17" fmla="*/ 23528 h 98858"/>
                <a:gd name="connsiteX18" fmla="*/ 63152 w 91048"/>
                <a:gd name="connsiteY18" fmla="*/ 13952 h 98858"/>
                <a:gd name="connsiteX19" fmla="*/ 74654 w 91048"/>
                <a:gd name="connsiteY19" fmla="*/ 14590 h 98858"/>
                <a:gd name="connsiteX20" fmla="*/ 68264 w 91048"/>
                <a:gd name="connsiteY20" fmla="*/ 37573 h 98858"/>
                <a:gd name="connsiteX21" fmla="*/ 58040 w 91048"/>
                <a:gd name="connsiteY21" fmla="*/ 64386 h 98858"/>
                <a:gd name="connsiteX22" fmla="*/ 36314 w 91048"/>
                <a:gd name="connsiteY22" fmla="*/ 71408 h 98858"/>
                <a:gd name="connsiteX23" fmla="*/ 24173 w 91048"/>
                <a:gd name="connsiteY23" fmla="*/ 68854 h 98858"/>
                <a:gd name="connsiteX24" fmla="*/ 28007 w 91048"/>
                <a:gd name="connsiteY24" fmla="*/ 61194 h 98858"/>
                <a:gd name="connsiteX25" fmla="*/ 48455 w 91048"/>
                <a:gd name="connsiteY25" fmla="*/ 59917 h 98858"/>
                <a:gd name="connsiteX26" fmla="*/ 56123 w 91048"/>
                <a:gd name="connsiteY26" fmla="*/ 55448 h 98858"/>
                <a:gd name="connsiteX27" fmla="*/ 56123 w 91048"/>
                <a:gd name="connsiteY27" fmla="*/ 55448 h 98858"/>
                <a:gd name="connsiteX28" fmla="*/ 51650 w 91048"/>
                <a:gd name="connsiteY28" fmla="*/ 47787 h 98858"/>
                <a:gd name="connsiteX29" fmla="*/ 37592 w 91048"/>
                <a:gd name="connsiteY29" fmla="*/ 47149 h 98858"/>
                <a:gd name="connsiteX30" fmla="*/ 54206 w 91048"/>
                <a:gd name="connsiteY30" fmla="*/ 32466 h 98858"/>
                <a:gd name="connsiteX31" fmla="*/ 56762 w 91048"/>
                <a:gd name="connsiteY31" fmla="*/ 23528 h 98858"/>
                <a:gd name="connsiteX32" fmla="*/ 47816 w 91048"/>
                <a:gd name="connsiteY32" fmla="*/ 20974 h 98858"/>
                <a:gd name="connsiteX33" fmla="*/ 13950 w 91048"/>
                <a:gd name="connsiteY33" fmla="*/ 59278 h 98858"/>
                <a:gd name="connsiteX34" fmla="*/ 24812 w 91048"/>
                <a:gd name="connsiteY34" fmla="*/ 23528 h 9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1048" h="98858">
                  <a:moveTo>
                    <a:pt x="7560" y="71408"/>
                  </a:moveTo>
                  <a:cubicBezTo>
                    <a:pt x="8198" y="72046"/>
                    <a:pt x="8198" y="72685"/>
                    <a:pt x="8837" y="72685"/>
                  </a:cubicBezTo>
                  <a:cubicBezTo>
                    <a:pt x="6281" y="79069"/>
                    <a:pt x="4365" y="84814"/>
                    <a:pt x="3086" y="91198"/>
                  </a:cubicBezTo>
                  <a:cubicBezTo>
                    <a:pt x="2447" y="94390"/>
                    <a:pt x="4365" y="98221"/>
                    <a:pt x="8198" y="98859"/>
                  </a:cubicBezTo>
                  <a:cubicBezTo>
                    <a:pt x="8198" y="98859"/>
                    <a:pt x="8198" y="98859"/>
                    <a:pt x="8198" y="98859"/>
                  </a:cubicBezTo>
                  <a:cubicBezTo>
                    <a:pt x="8837" y="98859"/>
                    <a:pt x="8837" y="98859"/>
                    <a:pt x="9476" y="98859"/>
                  </a:cubicBezTo>
                  <a:cubicBezTo>
                    <a:pt x="12671" y="98859"/>
                    <a:pt x="15227" y="96944"/>
                    <a:pt x="15866" y="93752"/>
                  </a:cubicBezTo>
                  <a:cubicBezTo>
                    <a:pt x="17145" y="89283"/>
                    <a:pt x="18422" y="84814"/>
                    <a:pt x="19701" y="80345"/>
                  </a:cubicBezTo>
                  <a:cubicBezTo>
                    <a:pt x="24812" y="82899"/>
                    <a:pt x="30563" y="84176"/>
                    <a:pt x="36314" y="84176"/>
                  </a:cubicBezTo>
                  <a:lnTo>
                    <a:pt x="36953" y="84176"/>
                  </a:lnTo>
                  <a:cubicBezTo>
                    <a:pt x="47816" y="84176"/>
                    <a:pt x="58040" y="80984"/>
                    <a:pt x="66347" y="73962"/>
                  </a:cubicBezTo>
                  <a:cubicBezTo>
                    <a:pt x="75932" y="66301"/>
                    <a:pt x="78488" y="52894"/>
                    <a:pt x="81044" y="39488"/>
                  </a:cubicBezTo>
                  <a:cubicBezTo>
                    <a:pt x="82322" y="29912"/>
                    <a:pt x="85517" y="20336"/>
                    <a:pt x="89990" y="11398"/>
                  </a:cubicBezTo>
                  <a:cubicBezTo>
                    <a:pt x="91268" y="9483"/>
                    <a:pt x="91268" y="6930"/>
                    <a:pt x="90629" y="5014"/>
                  </a:cubicBezTo>
                  <a:cubicBezTo>
                    <a:pt x="89350" y="3099"/>
                    <a:pt x="87434" y="1822"/>
                    <a:pt x="85517" y="1184"/>
                  </a:cubicBezTo>
                  <a:cubicBezTo>
                    <a:pt x="55484" y="-1370"/>
                    <a:pt x="32481" y="-731"/>
                    <a:pt x="16506" y="12675"/>
                  </a:cubicBezTo>
                  <a:cubicBezTo>
                    <a:pt x="531" y="26082"/>
                    <a:pt x="-6499" y="53533"/>
                    <a:pt x="7560" y="71408"/>
                  </a:cubicBezTo>
                  <a:close/>
                  <a:moveTo>
                    <a:pt x="24812" y="23528"/>
                  </a:moveTo>
                  <a:cubicBezTo>
                    <a:pt x="33119" y="17144"/>
                    <a:pt x="44621" y="13952"/>
                    <a:pt x="63152" y="13952"/>
                  </a:cubicBezTo>
                  <a:cubicBezTo>
                    <a:pt x="66986" y="13952"/>
                    <a:pt x="70820" y="13952"/>
                    <a:pt x="74654" y="14590"/>
                  </a:cubicBezTo>
                  <a:cubicBezTo>
                    <a:pt x="72098" y="22251"/>
                    <a:pt x="69542" y="29912"/>
                    <a:pt x="68264" y="37573"/>
                  </a:cubicBezTo>
                  <a:cubicBezTo>
                    <a:pt x="65708" y="49064"/>
                    <a:pt x="63791" y="59917"/>
                    <a:pt x="58040" y="64386"/>
                  </a:cubicBezTo>
                  <a:cubicBezTo>
                    <a:pt x="51650" y="68854"/>
                    <a:pt x="43982" y="71408"/>
                    <a:pt x="36314" y="71408"/>
                  </a:cubicBezTo>
                  <a:cubicBezTo>
                    <a:pt x="31841" y="71408"/>
                    <a:pt x="28007" y="70131"/>
                    <a:pt x="24173" y="68854"/>
                  </a:cubicBezTo>
                  <a:cubicBezTo>
                    <a:pt x="25451" y="66301"/>
                    <a:pt x="26729" y="63747"/>
                    <a:pt x="28007" y="61194"/>
                  </a:cubicBezTo>
                  <a:cubicBezTo>
                    <a:pt x="34397" y="59278"/>
                    <a:pt x="41426" y="59278"/>
                    <a:pt x="48455" y="59917"/>
                  </a:cubicBezTo>
                  <a:cubicBezTo>
                    <a:pt x="51650" y="60555"/>
                    <a:pt x="55484" y="58640"/>
                    <a:pt x="56123" y="55448"/>
                  </a:cubicBezTo>
                  <a:cubicBezTo>
                    <a:pt x="56123" y="55448"/>
                    <a:pt x="56123" y="55448"/>
                    <a:pt x="56123" y="55448"/>
                  </a:cubicBezTo>
                  <a:cubicBezTo>
                    <a:pt x="56762" y="52256"/>
                    <a:pt x="54845" y="48426"/>
                    <a:pt x="51650" y="47787"/>
                  </a:cubicBezTo>
                  <a:cubicBezTo>
                    <a:pt x="47177" y="46510"/>
                    <a:pt x="42065" y="46510"/>
                    <a:pt x="37592" y="47149"/>
                  </a:cubicBezTo>
                  <a:cubicBezTo>
                    <a:pt x="42065" y="41403"/>
                    <a:pt x="47816" y="36296"/>
                    <a:pt x="54206" y="32466"/>
                  </a:cubicBezTo>
                  <a:cubicBezTo>
                    <a:pt x="57401" y="30550"/>
                    <a:pt x="58040" y="26720"/>
                    <a:pt x="56762" y="23528"/>
                  </a:cubicBezTo>
                  <a:cubicBezTo>
                    <a:pt x="54845" y="20336"/>
                    <a:pt x="51011" y="19698"/>
                    <a:pt x="47816" y="20974"/>
                  </a:cubicBezTo>
                  <a:cubicBezTo>
                    <a:pt x="33119" y="29912"/>
                    <a:pt x="20978" y="43318"/>
                    <a:pt x="13950" y="59278"/>
                  </a:cubicBezTo>
                  <a:cubicBezTo>
                    <a:pt x="10116" y="45872"/>
                    <a:pt x="14588" y="31827"/>
                    <a:pt x="24812" y="23528"/>
                  </a:cubicBezTo>
                  <a:close/>
                </a:path>
              </a:pathLst>
            </a:custGeom>
            <a:solidFill>
              <a:schemeClr val="bg2">
                <a:lumMod val="25000"/>
              </a:schemeClr>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grpSp>
      <p:grpSp>
        <p:nvGrpSpPr>
          <p:cNvPr id="12" name="Group 11">
            <a:extLst>
              <a:ext uri="{FF2B5EF4-FFF2-40B4-BE49-F238E27FC236}">
                <a16:creationId xmlns:a16="http://schemas.microsoft.com/office/drawing/2014/main" id="{63F8D408-B730-42F0-B078-500E510BEC1C}"/>
              </a:ext>
            </a:extLst>
          </p:cNvPr>
          <p:cNvGrpSpPr/>
          <p:nvPr/>
        </p:nvGrpSpPr>
        <p:grpSpPr>
          <a:xfrm>
            <a:off x="4690242" y="2275518"/>
            <a:ext cx="320561" cy="341111"/>
            <a:chOff x="7922499" y="9646956"/>
            <a:chExt cx="320561" cy="341111"/>
          </a:xfrm>
        </p:grpSpPr>
        <p:sp>
          <p:nvSpPr>
            <p:cNvPr id="161" name="Graphic 4">
              <a:extLst>
                <a:ext uri="{FF2B5EF4-FFF2-40B4-BE49-F238E27FC236}">
                  <a16:creationId xmlns:a16="http://schemas.microsoft.com/office/drawing/2014/main" id="{DD2043B8-0ECC-484E-ABBB-A65A59D97B3B}"/>
                </a:ext>
              </a:extLst>
            </p:cNvPr>
            <p:cNvSpPr/>
            <p:nvPr/>
          </p:nvSpPr>
          <p:spPr>
            <a:xfrm>
              <a:off x="7922499" y="9759997"/>
              <a:ext cx="249210" cy="228070"/>
            </a:xfrm>
            <a:custGeom>
              <a:avLst/>
              <a:gdLst>
                <a:gd name="connsiteX0" fmla="*/ 149525 w 165499"/>
                <a:gd name="connsiteY0" fmla="*/ 82 h 152021"/>
                <a:gd name="connsiteX1" fmla="*/ 58788 w 165499"/>
                <a:gd name="connsiteY1" fmla="*/ 82 h 152021"/>
                <a:gd name="connsiteX2" fmla="*/ 52398 w 165499"/>
                <a:gd name="connsiteY2" fmla="*/ 6466 h 152021"/>
                <a:gd name="connsiteX3" fmla="*/ 58788 w 165499"/>
                <a:gd name="connsiteY3" fmla="*/ 12850 h 152021"/>
                <a:gd name="connsiteX4" fmla="*/ 143774 w 165499"/>
                <a:gd name="connsiteY4" fmla="*/ 12850 h 152021"/>
                <a:gd name="connsiteX5" fmla="*/ 151442 w 165499"/>
                <a:gd name="connsiteY5" fmla="*/ 102864 h 152021"/>
                <a:gd name="connsiteX6" fmla="*/ 12780 w 165499"/>
                <a:gd name="connsiteY6" fmla="*/ 102864 h 152021"/>
                <a:gd name="connsiteX7" fmla="*/ 20448 w 165499"/>
                <a:gd name="connsiteY7" fmla="*/ 12850 h 152021"/>
                <a:gd name="connsiteX8" fmla="*/ 41535 w 165499"/>
                <a:gd name="connsiteY8" fmla="*/ 12850 h 152021"/>
                <a:gd name="connsiteX9" fmla="*/ 47925 w 165499"/>
                <a:gd name="connsiteY9" fmla="*/ 6466 h 152021"/>
                <a:gd name="connsiteX10" fmla="*/ 41535 w 165499"/>
                <a:gd name="connsiteY10" fmla="*/ 82 h 152021"/>
                <a:gd name="connsiteX11" fmla="*/ 14697 w 165499"/>
                <a:gd name="connsiteY11" fmla="*/ 82 h 152021"/>
                <a:gd name="connsiteX12" fmla="*/ 8307 w 165499"/>
                <a:gd name="connsiteY12" fmla="*/ 5828 h 152021"/>
                <a:gd name="connsiteX13" fmla="*/ 0 w 165499"/>
                <a:gd name="connsiteY13" fmla="*/ 108610 h 152021"/>
                <a:gd name="connsiteX14" fmla="*/ 1917 w 165499"/>
                <a:gd name="connsiteY14" fmla="*/ 113717 h 152021"/>
                <a:gd name="connsiteX15" fmla="*/ 6390 w 165499"/>
                <a:gd name="connsiteY15" fmla="*/ 115632 h 152021"/>
                <a:gd name="connsiteX16" fmla="*/ 67094 w 165499"/>
                <a:gd name="connsiteY16" fmla="*/ 115632 h 152021"/>
                <a:gd name="connsiteX17" fmla="*/ 61983 w 165499"/>
                <a:gd name="connsiteY17" fmla="*/ 122016 h 152021"/>
                <a:gd name="connsiteX18" fmla="*/ 61983 w 165499"/>
                <a:gd name="connsiteY18" fmla="*/ 139253 h 152021"/>
                <a:gd name="connsiteX19" fmla="*/ 46008 w 165499"/>
                <a:gd name="connsiteY19" fmla="*/ 139253 h 152021"/>
                <a:gd name="connsiteX20" fmla="*/ 39618 w 165499"/>
                <a:gd name="connsiteY20" fmla="*/ 145637 h 152021"/>
                <a:gd name="connsiteX21" fmla="*/ 46008 w 165499"/>
                <a:gd name="connsiteY21" fmla="*/ 152021 h 152021"/>
                <a:gd name="connsiteX22" fmla="*/ 119492 w 165499"/>
                <a:gd name="connsiteY22" fmla="*/ 152021 h 152021"/>
                <a:gd name="connsiteX23" fmla="*/ 125882 w 165499"/>
                <a:gd name="connsiteY23" fmla="*/ 145637 h 152021"/>
                <a:gd name="connsiteX24" fmla="*/ 119492 w 165499"/>
                <a:gd name="connsiteY24" fmla="*/ 139253 h 152021"/>
                <a:gd name="connsiteX25" fmla="*/ 104156 w 165499"/>
                <a:gd name="connsiteY25" fmla="*/ 139253 h 152021"/>
                <a:gd name="connsiteX26" fmla="*/ 104156 w 165499"/>
                <a:gd name="connsiteY26" fmla="*/ 115632 h 152021"/>
                <a:gd name="connsiteX27" fmla="*/ 159110 w 165499"/>
                <a:gd name="connsiteY27" fmla="*/ 115632 h 152021"/>
                <a:gd name="connsiteX28" fmla="*/ 165500 w 165499"/>
                <a:gd name="connsiteY28" fmla="*/ 109248 h 152021"/>
                <a:gd name="connsiteX29" fmla="*/ 165500 w 165499"/>
                <a:gd name="connsiteY29" fmla="*/ 108610 h 152021"/>
                <a:gd name="connsiteX30" fmla="*/ 157193 w 165499"/>
                <a:gd name="connsiteY30" fmla="*/ 5828 h 152021"/>
                <a:gd name="connsiteX31" fmla="*/ 149525 w 165499"/>
                <a:gd name="connsiteY31" fmla="*/ 82 h 152021"/>
                <a:gd name="connsiteX32" fmla="*/ 149525 w 165499"/>
                <a:gd name="connsiteY32" fmla="*/ 82 h 152021"/>
                <a:gd name="connsiteX33" fmla="*/ 90099 w 165499"/>
                <a:gd name="connsiteY33" fmla="*/ 138615 h 152021"/>
                <a:gd name="connsiteX34" fmla="*/ 73484 w 165499"/>
                <a:gd name="connsiteY34" fmla="*/ 138615 h 152021"/>
                <a:gd name="connsiteX35" fmla="*/ 73484 w 165499"/>
                <a:gd name="connsiteY35" fmla="*/ 121378 h 152021"/>
                <a:gd name="connsiteX36" fmla="*/ 68373 w 165499"/>
                <a:gd name="connsiteY36" fmla="*/ 114994 h 152021"/>
                <a:gd name="connsiteX37" fmla="*/ 90099 w 165499"/>
                <a:gd name="connsiteY37" fmla="*/ 114994 h 152021"/>
                <a:gd name="connsiteX38" fmla="*/ 90099 w 165499"/>
                <a:gd name="connsiteY38" fmla="*/ 138615 h 15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5499" h="152021">
                  <a:moveTo>
                    <a:pt x="149525" y="82"/>
                  </a:moveTo>
                  <a:lnTo>
                    <a:pt x="58788" y="82"/>
                  </a:lnTo>
                  <a:cubicBezTo>
                    <a:pt x="54954" y="82"/>
                    <a:pt x="52398" y="2636"/>
                    <a:pt x="52398" y="6466"/>
                  </a:cubicBezTo>
                  <a:cubicBezTo>
                    <a:pt x="52398" y="10297"/>
                    <a:pt x="54954" y="12850"/>
                    <a:pt x="58788" y="12850"/>
                  </a:cubicBezTo>
                  <a:lnTo>
                    <a:pt x="143774" y="12850"/>
                  </a:lnTo>
                  <a:lnTo>
                    <a:pt x="151442" y="102864"/>
                  </a:lnTo>
                  <a:lnTo>
                    <a:pt x="12780" y="102864"/>
                  </a:lnTo>
                  <a:lnTo>
                    <a:pt x="20448" y="12850"/>
                  </a:lnTo>
                  <a:lnTo>
                    <a:pt x="41535" y="12850"/>
                  </a:lnTo>
                  <a:cubicBezTo>
                    <a:pt x="45369" y="12850"/>
                    <a:pt x="47925" y="10297"/>
                    <a:pt x="47925" y="6466"/>
                  </a:cubicBezTo>
                  <a:cubicBezTo>
                    <a:pt x="47925" y="2636"/>
                    <a:pt x="45369" y="82"/>
                    <a:pt x="41535" y="82"/>
                  </a:cubicBezTo>
                  <a:lnTo>
                    <a:pt x="14697" y="82"/>
                  </a:lnTo>
                  <a:cubicBezTo>
                    <a:pt x="11502" y="82"/>
                    <a:pt x="8307" y="2636"/>
                    <a:pt x="8307" y="5828"/>
                  </a:cubicBezTo>
                  <a:lnTo>
                    <a:pt x="0" y="108610"/>
                  </a:lnTo>
                  <a:cubicBezTo>
                    <a:pt x="0" y="110525"/>
                    <a:pt x="640" y="112440"/>
                    <a:pt x="1917" y="113717"/>
                  </a:cubicBezTo>
                  <a:cubicBezTo>
                    <a:pt x="3195" y="114994"/>
                    <a:pt x="5112" y="115632"/>
                    <a:pt x="6390" y="115632"/>
                  </a:cubicBezTo>
                  <a:lnTo>
                    <a:pt x="67094" y="115632"/>
                  </a:lnTo>
                  <a:cubicBezTo>
                    <a:pt x="63899" y="116271"/>
                    <a:pt x="61983" y="118824"/>
                    <a:pt x="61983" y="122016"/>
                  </a:cubicBezTo>
                  <a:lnTo>
                    <a:pt x="61983" y="139253"/>
                  </a:lnTo>
                  <a:lnTo>
                    <a:pt x="46008" y="139253"/>
                  </a:lnTo>
                  <a:cubicBezTo>
                    <a:pt x="42174" y="139253"/>
                    <a:pt x="39618" y="141807"/>
                    <a:pt x="39618" y="145637"/>
                  </a:cubicBezTo>
                  <a:cubicBezTo>
                    <a:pt x="39618" y="149467"/>
                    <a:pt x="42174" y="152021"/>
                    <a:pt x="46008" y="152021"/>
                  </a:cubicBezTo>
                  <a:lnTo>
                    <a:pt x="119492" y="152021"/>
                  </a:lnTo>
                  <a:cubicBezTo>
                    <a:pt x="123326" y="152021"/>
                    <a:pt x="125882" y="149467"/>
                    <a:pt x="125882" y="145637"/>
                  </a:cubicBezTo>
                  <a:cubicBezTo>
                    <a:pt x="125882" y="141807"/>
                    <a:pt x="123326" y="139253"/>
                    <a:pt x="119492" y="139253"/>
                  </a:cubicBezTo>
                  <a:lnTo>
                    <a:pt x="104156" y="139253"/>
                  </a:lnTo>
                  <a:lnTo>
                    <a:pt x="104156" y="115632"/>
                  </a:lnTo>
                  <a:lnTo>
                    <a:pt x="159110" y="115632"/>
                  </a:lnTo>
                  <a:cubicBezTo>
                    <a:pt x="162943" y="115632"/>
                    <a:pt x="165500" y="113079"/>
                    <a:pt x="165500" y="109248"/>
                  </a:cubicBezTo>
                  <a:cubicBezTo>
                    <a:pt x="165500" y="109248"/>
                    <a:pt x="165500" y="108610"/>
                    <a:pt x="165500" y="108610"/>
                  </a:cubicBezTo>
                  <a:lnTo>
                    <a:pt x="157193" y="5828"/>
                  </a:lnTo>
                  <a:cubicBezTo>
                    <a:pt x="155915" y="2636"/>
                    <a:pt x="152720" y="-556"/>
                    <a:pt x="149525" y="82"/>
                  </a:cubicBezTo>
                  <a:cubicBezTo>
                    <a:pt x="149525" y="82"/>
                    <a:pt x="149525" y="82"/>
                    <a:pt x="149525" y="82"/>
                  </a:cubicBezTo>
                  <a:close/>
                  <a:moveTo>
                    <a:pt x="90099" y="138615"/>
                  </a:moveTo>
                  <a:lnTo>
                    <a:pt x="73484" y="138615"/>
                  </a:lnTo>
                  <a:lnTo>
                    <a:pt x="73484" y="121378"/>
                  </a:lnTo>
                  <a:cubicBezTo>
                    <a:pt x="73484" y="118186"/>
                    <a:pt x="71568" y="115632"/>
                    <a:pt x="68373" y="114994"/>
                  </a:cubicBezTo>
                  <a:lnTo>
                    <a:pt x="90099" y="114994"/>
                  </a:lnTo>
                  <a:lnTo>
                    <a:pt x="90099" y="138615"/>
                  </a:lnTo>
                  <a:close/>
                </a:path>
              </a:pathLst>
            </a:custGeom>
            <a:solidFill>
              <a:schemeClr val="bg2">
                <a:lumMod val="25000"/>
              </a:schemeClr>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162" name="Graphic 4">
              <a:extLst>
                <a:ext uri="{FF2B5EF4-FFF2-40B4-BE49-F238E27FC236}">
                  <a16:creationId xmlns:a16="http://schemas.microsoft.com/office/drawing/2014/main" id="{B0B5938D-ECF1-4C42-BB97-08F1A17D19AE}"/>
                </a:ext>
              </a:extLst>
            </p:cNvPr>
            <p:cNvSpPr/>
            <p:nvPr/>
          </p:nvSpPr>
          <p:spPr>
            <a:xfrm>
              <a:off x="7958101" y="9793642"/>
              <a:ext cx="175119" cy="106311"/>
            </a:xfrm>
            <a:custGeom>
              <a:avLst/>
              <a:gdLst>
                <a:gd name="connsiteX0" fmla="*/ 4473 w 116296"/>
                <a:gd name="connsiteY0" fmla="*/ 5746 h 70862"/>
                <a:gd name="connsiteX1" fmla="*/ 0 w 116296"/>
                <a:gd name="connsiteY1" fmla="*/ 63840 h 70862"/>
                <a:gd name="connsiteX2" fmla="*/ 1917 w 116296"/>
                <a:gd name="connsiteY2" fmla="*/ 68947 h 70862"/>
                <a:gd name="connsiteX3" fmla="*/ 6390 w 116296"/>
                <a:gd name="connsiteY3" fmla="*/ 70862 h 70862"/>
                <a:gd name="connsiteX4" fmla="*/ 109907 w 116296"/>
                <a:gd name="connsiteY4" fmla="*/ 70862 h 70862"/>
                <a:gd name="connsiteX5" fmla="*/ 114380 w 116296"/>
                <a:gd name="connsiteY5" fmla="*/ 68947 h 70862"/>
                <a:gd name="connsiteX6" fmla="*/ 116297 w 116296"/>
                <a:gd name="connsiteY6" fmla="*/ 63840 h 70862"/>
                <a:gd name="connsiteX7" fmla="*/ 111824 w 116296"/>
                <a:gd name="connsiteY7" fmla="*/ 5746 h 70862"/>
                <a:gd name="connsiteX8" fmla="*/ 105434 w 116296"/>
                <a:gd name="connsiteY8" fmla="*/ 0 h 70862"/>
                <a:gd name="connsiteX9" fmla="*/ 11501 w 116296"/>
                <a:gd name="connsiteY9" fmla="*/ 0 h 70862"/>
                <a:gd name="connsiteX10" fmla="*/ 4473 w 116296"/>
                <a:gd name="connsiteY10" fmla="*/ 5746 h 70862"/>
                <a:gd name="connsiteX11" fmla="*/ 14696 w 116296"/>
                <a:gd name="connsiteY11" fmla="*/ 41496 h 70862"/>
                <a:gd name="connsiteX12" fmla="*/ 45368 w 116296"/>
                <a:gd name="connsiteY12" fmla="*/ 41496 h 70862"/>
                <a:gd name="connsiteX13" fmla="*/ 51119 w 116296"/>
                <a:gd name="connsiteY13" fmla="*/ 37027 h 70862"/>
                <a:gd name="connsiteX14" fmla="*/ 51119 w 116296"/>
                <a:gd name="connsiteY14" fmla="*/ 58094 h 70862"/>
                <a:gd name="connsiteX15" fmla="*/ 12780 w 116296"/>
                <a:gd name="connsiteY15" fmla="*/ 58094 h 70862"/>
                <a:gd name="connsiteX16" fmla="*/ 14696 w 116296"/>
                <a:gd name="connsiteY16" fmla="*/ 41496 h 70862"/>
                <a:gd name="connsiteX17" fmla="*/ 64538 w 116296"/>
                <a:gd name="connsiteY17" fmla="*/ 58094 h 70862"/>
                <a:gd name="connsiteX18" fmla="*/ 64538 w 116296"/>
                <a:gd name="connsiteY18" fmla="*/ 41496 h 70862"/>
                <a:gd name="connsiteX19" fmla="*/ 101600 w 116296"/>
                <a:gd name="connsiteY19" fmla="*/ 41496 h 70862"/>
                <a:gd name="connsiteX20" fmla="*/ 102878 w 116296"/>
                <a:gd name="connsiteY20" fmla="*/ 58094 h 70862"/>
                <a:gd name="connsiteX21" fmla="*/ 64538 w 116296"/>
                <a:gd name="connsiteY21" fmla="*/ 58094 h 70862"/>
                <a:gd name="connsiteX22" fmla="*/ 100322 w 116296"/>
                <a:gd name="connsiteY22" fmla="*/ 28728 h 70862"/>
                <a:gd name="connsiteX23" fmla="*/ 64538 w 116296"/>
                <a:gd name="connsiteY23" fmla="*/ 28728 h 70862"/>
                <a:gd name="connsiteX24" fmla="*/ 64538 w 116296"/>
                <a:gd name="connsiteY24" fmla="*/ 12130 h 70862"/>
                <a:gd name="connsiteX25" fmla="*/ 99044 w 116296"/>
                <a:gd name="connsiteY25" fmla="*/ 12130 h 70862"/>
                <a:gd name="connsiteX26" fmla="*/ 100322 w 116296"/>
                <a:gd name="connsiteY26" fmla="*/ 28728 h 70862"/>
                <a:gd name="connsiteX27" fmla="*/ 51758 w 116296"/>
                <a:gd name="connsiteY27" fmla="*/ 12768 h 70862"/>
                <a:gd name="connsiteX28" fmla="*/ 51758 w 116296"/>
                <a:gd name="connsiteY28" fmla="*/ 33197 h 70862"/>
                <a:gd name="connsiteX29" fmla="*/ 46007 w 116296"/>
                <a:gd name="connsiteY29" fmla="*/ 28728 h 70862"/>
                <a:gd name="connsiteX30" fmla="*/ 15975 w 116296"/>
                <a:gd name="connsiteY30" fmla="*/ 28728 h 70862"/>
                <a:gd name="connsiteX31" fmla="*/ 17253 w 116296"/>
                <a:gd name="connsiteY31" fmla="*/ 12768 h 70862"/>
                <a:gd name="connsiteX32" fmla="*/ 51758 w 116296"/>
                <a:gd name="connsiteY32" fmla="*/ 12768 h 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6296" h="70862">
                  <a:moveTo>
                    <a:pt x="4473" y="5746"/>
                  </a:moveTo>
                  <a:lnTo>
                    <a:pt x="0" y="63840"/>
                  </a:lnTo>
                  <a:cubicBezTo>
                    <a:pt x="0" y="65755"/>
                    <a:pt x="639" y="67032"/>
                    <a:pt x="1917" y="68947"/>
                  </a:cubicBezTo>
                  <a:cubicBezTo>
                    <a:pt x="3195" y="70224"/>
                    <a:pt x="5111" y="70862"/>
                    <a:pt x="6390" y="70862"/>
                  </a:cubicBezTo>
                  <a:lnTo>
                    <a:pt x="109907" y="70862"/>
                  </a:lnTo>
                  <a:cubicBezTo>
                    <a:pt x="111824" y="70862"/>
                    <a:pt x="113102" y="70224"/>
                    <a:pt x="114380" y="68947"/>
                  </a:cubicBezTo>
                  <a:cubicBezTo>
                    <a:pt x="115658" y="67670"/>
                    <a:pt x="116297" y="65755"/>
                    <a:pt x="116297" y="63840"/>
                  </a:cubicBezTo>
                  <a:lnTo>
                    <a:pt x="111824" y="5746"/>
                  </a:lnTo>
                  <a:cubicBezTo>
                    <a:pt x="111824" y="2554"/>
                    <a:pt x="108629" y="0"/>
                    <a:pt x="105434" y="0"/>
                  </a:cubicBezTo>
                  <a:lnTo>
                    <a:pt x="11501" y="0"/>
                  </a:lnTo>
                  <a:cubicBezTo>
                    <a:pt x="7668" y="0"/>
                    <a:pt x="5111" y="2554"/>
                    <a:pt x="4473" y="5746"/>
                  </a:cubicBezTo>
                  <a:close/>
                  <a:moveTo>
                    <a:pt x="14696" y="41496"/>
                  </a:moveTo>
                  <a:lnTo>
                    <a:pt x="45368" y="41496"/>
                  </a:lnTo>
                  <a:cubicBezTo>
                    <a:pt x="47925" y="41496"/>
                    <a:pt x="50481" y="39581"/>
                    <a:pt x="51119" y="37027"/>
                  </a:cubicBezTo>
                  <a:lnTo>
                    <a:pt x="51119" y="58094"/>
                  </a:lnTo>
                  <a:lnTo>
                    <a:pt x="12780" y="58094"/>
                  </a:lnTo>
                  <a:lnTo>
                    <a:pt x="14696" y="41496"/>
                  </a:lnTo>
                  <a:close/>
                  <a:moveTo>
                    <a:pt x="64538" y="58094"/>
                  </a:moveTo>
                  <a:lnTo>
                    <a:pt x="64538" y="41496"/>
                  </a:lnTo>
                  <a:lnTo>
                    <a:pt x="101600" y="41496"/>
                  </a:lnTo>
                  <a:lnTo>
                    <a:pt x="102878" y="58094"/>
                  </a:lnTo>
                  <a:lnTo>
                    <a:pt x="64538" y="58094"/>
                  </a:lnTo>
                  <a:close/>
                  <a:moveTo>
                    <a:pt x="100322" y="28728"/>
                  </a:moveTo>
                  <a:lnTo>
                    <a:pt x="64538" y="28728"/>
                  </a:lnTo>
                  <a:lnTo>
                    <a:pt x="64538" y="12130"/>
                  </a:lnTo>
                  <a:lnTo>
                    <a:pt x="99044" y="12130"/>
                  </a:lnTo>
                  <a:lnTo>
                    <a:pt x="100322" y="28728"/>
                  </a:lnTo>
                  <a:close/>
                  <a:moveTo>
                    <a:pt x="51758" y="12768"/>
                  </a:moveTo>
                  <a:lnTo>
                    <a:pt x="51758" y="33197"/>
                  </a:lnTo>
                  <a:cubicBezTo>
                    <a:pt x="51119" y="30643"/>
                    <a:pt x="48563" y="28728"/>
                    <a:pt x="46007" y="28728"/>
                  </a:cubicBezTo>
                  <a:lnTo>
                    <a:pt x="15975" y="28728"/>
                  </a:lnTo>
                  <a:lnTo>
                    <a:pt x="17253" y="12768"/>
                  </a:lnTo>
                  <a:lnTo>
                    <a:pt x="51758" y="12768"/>
                  </a:lnTo>
                  <a:close/>
                </a:path>
              </a:pathLst>
            </a:custGeom>
            <a:solidFill>
              <a:schemeClr val="bg2">
                <a:lumMod val="25000"/>
              </a:schemeClr>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163" name="Graphic 4">
              <a:extLst>
                <a:ext uri="{FF2B5EF4-FFF2-40B4-BE49-F238E27FC236}">
                  <a16:creationId xmlns:a16="http://schemas.microsoft.com/office/drawing/2014/main" id="{DC0F9323-8A91-46E0-911B-642A07C0B24E}"/>
                </a:ext>
              </a:extLst>
            </p:cNvPr>
            <p:cNvSpPr/>
            <p:nvPr/>
          </p:nvSpPr>
          <p:spPr>
            <a:xfrm>
              <a:off x="8202501" y="9739861"/>
              <a:ext cx="40559" cy="22174"/>
            </a:xfrm>
            <a:custGeom>
              <a:avLst/>
              <a:gdLst>
                <a:gd name="connsiteX0" fmla="*/ 21086 w 26935"/>
                <a:gd name="connsiteY0" fmla="*/ 2013 h 14780"/>
                <a:gd name="connsiteX1" fmla="*/ 7029 w 26935"/>
                <a:gd name="connsiteY1" fmla="*/ 98 h 14780"/>
                <a:gd name="connsiteX2" fmla="*/ 0 w 26935"/>
                <a:gd name="connsiteY2" fmla="*/ 5843 h 14780"/>
                <a:gd name="connsiteX3" fmla="*/ 5750 w 26935"/>
                <a:gd name="connsiteY3" fmla="*/ 12866 h 14780"/>
                <a:gd name="connsiteX4" fmla="*/ 19809 w 26935"/>
                <a:gd name="connsiteY4" fmla="*/ 14781 h 14780"/>
                <a:gd name="connsiteX5" fmla="*/ 20447 w 26935"/>
                <a:gd name="connsiteY5" fmla="*/ 14781 h 14780"/>
                <a:gd name="connsiteX6" fmla="*/ 26837 w 26935"/>
                <a:gd name="connsiteY6" fmla="*/ 9035 h 14780"/>
                <a:gd name="connsiteX7" fmla="*/ 21086 w 26935"/>
                <a:gd name="connsiteY7" fmla="*/ 2013 h 14780"/>
                <a:gd name="connsiteX8" fmla="*/ 21086 w 26935"/>
                <a:gd name="connsiteY8" fmla="*/ 2013 h 1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5" h="14780">
                  <a:moveTo>
                    <a:pt x="21086" y="2013"/>
                  </a:moveTo>
                  <a:lnTo>
                    <a:pt x="7029" y="98"/>
                  </a:lnTo>
                  <a:cubicBezTo>
                    <a:pt x="3195" y="-541"/>
                    <a:pt x="0" y="2013"/>
                    <a:pt x="0" y="5843"/>
                  </a:cubicBezTo>
                  <a:cubicBezTo>
                    <a:pt x="0" y="9674"/>
                    <a:pt x="1917" y="12866"/>
                    <a:pt x="5750" y="12866"/>
                  </a:cubicBezTo>
                  <a:lnTo>
                    <a:pt x="19809" y="14781"/>
                  </a:lnTo>
                  <a:lnTo>
                    <a:pt x="20447" y="14781"/>
                  </a:lnTo>
                  <a:cubicBezTo>
                    <a:pt x="23642" y="14781"/>
                    <a:pt x="26199" y="12227"/>
                    <a:pt x="26837" y="9035"/>
                  </a:cubicBezTo>
                  <a:cubicBezTo>
                    <a:pt x="27476" y="5843"/>
                    <a:pt x="24920" y="2651"/>
                    <a:pt x="21086" y="2013"/>
                  </a:cubicBezTo>
                  <a:cubicBezTo>
                    <a:pt x="21086" y="2013"/>
                    <a:pt x="21086" y="2013"/>
                    <a:pt x="21086" y="2013"/>
                  </a:cubicBezTo>
                  <a:close/>
                </a:path>
              </a:pathLst>
            </a:custGeom>
            <a:solidFill>
              <a:schemeClr val="bg2">
                <a:lumMod val="25000"/>
              </a:schemeClr>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164" name="Graphic 4">
              <a:extLst>
                <a:ext uri="{FF2B5EF4-FFF2-40B4-BE49-F238E27FC236}">
                  <a16:creationId xmlns:a16="http://schemas.microsoft.com/office/drawing/2014/main" id="{8C09ADF9-4200-4364-9F78-090645D70AD9}"/>
                </a:ext>
              </a:extLst>
            </p:cNvPr>
            <p:cNvSpPr/>
            <p:nvPr/>
          </p:nvSpPr>
          <p:spPr>
            <a:xfrm>
              <a:off x="8055745" y="9718788"/>
              <a:ext cx="40913" cy="22175"/>
            </a:xfrm>
            <a:custGeom>
              <a:avLst/>
              <a:gdLst>
                <a:gd name="connsiteX0" fmla="*/ 5445 w 27170"/>
                <a:gd name="connsiteY0" fmla="*/ 12866 h 14781"/>
                <a:gd name="connsiteX1" fmla="*/ 19502 w 27170"/>
                <a:gd name="connsiteY1" fmla="*/ 14782 h 14781"/>
                <a:gd name="connsiteX2" fmla="*/ 20141 w 27170"/>
                <a:gd name="connsiteY2" fmla="*/ 14782 h 14781"/>
                <a:gd name="connsiteX3" fmla="*/ 27170 w 27170"/>
                <a:gd name="connsiteY3" fmla="*/ 9036 h 14781"/>
                <a:gd name="connsiteX4" fmla="*/ 21419 w 27170"/>
                <a:gd name="connsiteY4" fmla="*/ 2014 h 14781"/>
                <a:gd name="connsiteX5" fmla="*/ 21419 w 27170"/>
                <a:gd name="connsiteY5" fmla="*/ 2014 h 14781"/>
                <a:gd name="connsiteX6" fmla="*/ 7361 w 27170"/>
                <a:gd name="connsiteY6" fmla="*/ 98 h 14781"/>
                <a:gd name="connsiteX7" fmla="*/ 332 w 27170"/>
                <a:gd name="connsiteY7" fmla="*/ 5206 h 14781"/>
                <a:gd name="connsiteX8" fmla="*/ 5445 w 27170"/>
                <a:gd name="connsiteY8" fmla="*/ 12866 h 14781"/>
                <a:gd name="connsiteX9" fmla="*/ 5445 w 27170"/>
                <a:gd name="connsiteY9" fmla="*/ 12866 h 1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70" h="14781">
                  <a:moveTo>
                    <a:pt x="5445" y="12866"/>
                  </a:moveTo>
                  <a:lnTo>
                    <a:pt x="19502" y="14782"/>
                  </a:lnTo>
                  <a:lnTo>
                    <a:pt x="20141" y="14782"/>
                  </a:lnTo>
                  <a:cubicBezTo>
                    <a:pt x="23976" y="14782"/>
                    <a:pt x="26531" y="12228"/>
                    <a:pt x="27170" y="9036"/>
                  </a:cubicBezTo>
                  <a:cubicBezTo>
                    <a:pt x="27170" y="5206"/>
                    <a:pt x="24614" y="2652"/>
                    <a:pt x="21419" y="2014"/>
                  </a:cubicBezTo>
                  <a:lnTo>
                    <a:pt x="21419" y="2014"/>
                  </a:lnTo>
                  <a:lnTo>
                    <a:pt x="7361" y="98"/>
                  </a:lnTo>
                  <a:cubicBezTo>
                    <a:pt x="4166" y="-540"/>
                    <a:pt x="332" y="2014"/>
                    <a:pt x="332" y="5206"/>
                  </a:cubicBezTo>
                  <a:cubicBezTo>
                    <a:pt x="-945" y="9036"/>
                    <a:pt x="1611" y="12228"/>
                    <a:pt x="5445" y="12866"/>
                  </a:cubicBezTo>
                  <a:cubicBezTo>
                    <a:pt x="4806" y="12866"/>
                    <a:pt x="4806" y="12866"/>
                    <a:pt x="5445" y="12866"/>
                  </a:cubicBezTo>
                  <a:close/>
                </a:path>
              </a:pathLst>
            </a:custGeom>
            <a:solidFill>
              <a:schemeClr val="bg2">
                <a:lumMod val="25000"/>
              </a:schemeClr>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165" name="Graphic 4">
              <a:extLst>
                <a:ext uri="{FF2B5EF4-FFF2-40B4-BE49-F238E27FC236}">
                  <a16:creationId xmlns:a16="http://schemas.microsoft.com/office/drawing/2014/main" id="{323736DE-4631-4E3A-AED0-C2CFC35B964C}"/>
                </a:ext>
              </a:extLst>
            </p:cNvPr>
            <p:cNvSpPr/>
            <p:nvPr/>
          </p:nvSpPr>
          <p:spPr>
            <a:xfrm>
              <a:off x="8177729" y="9781436"/>
              <a:ext cx="31261" cy="36149"/>
            </a:xfrm>
            <a:custGeom>
              <a:avLst/>
              <a:gdLst>
                <a:gd name="connsiteX0" fmla="*/ 11339 w 20760"/>
                <a:gd name="connsiteY0" fmla="*/ 2390 h 24095"/>
                <a:gd name="connsiteX1" fmla="*/ 2393 w 20760"/>
                <a:gd name="connsiteY1" fmla="*/ 1114 h 24095"/>
                <a:gd name="connsiteX2" fmla="*/ 1115 w 20760"/>
                <a:gd name="connsiteY2" fmla="*/ 10051 h 24095"/>
                <a:gd name="connsiteX3" fmla="*/ 1115 w 20760"/>
                <a:gd name="connsiteY3" fmla="*/ 10051 h 24095"/>
                <a:gd name="connsiteX4" fmla="*/ 9421 w 20760"/>
                <a:gd name="connsiteY4" fmla="*/ 21542 h 24095"/>
                <a:gd name="connsiteX5" fmla="*/ 14534 w 20760"/>
                <a:gd name="connsiteY5" fmla="*/ 24096 h 24095"/>
                <a:gd name="connsiteX6" fmla="*/ 18367 w 20760"/>
                <a:gd name="connsiteY6" fmla="*/ 22819 h 24095"/>
                <a:gd name="connsiteX7" fmla="*/ 19646 w 20760"/>
                <a:gd name="connsiteY7" fmla="*/ 13882 h 24095"/>
                <a:gd name="connsiteX8" fmla="*/ 11339 w 20760"/>
                <a:gd name="connsiteY8" fmla="*/ 2390 h 2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60" h="24095">
                  <a:moveTo>
                    <a:pt x="11339" y="2390"/>
                  </a:moveTo>
                  <a:cubicBezTo>
                    <a:pt x="9421" y="-163"/>
                    <a:pt x="4949" y="-802"/>
                    <a:pt x="2393" y="1114"/>
                  </a:cubicBezTo>
                  <a:cubicBezTo>
                    <a:pt x="-164" y="3029"/>
                    <a:pt x="-802" y="7498"/>
                    <a:pt x="1115" y="10051"/>
                  </a:cubicBezTo>
                  <a:cubicBezTo>
                    <a:pt x="1115" y="10051"/>
                    <a:pt x="1115" y="10051"/>
                    <a:pt x="1115" y="10051"/>
                  </a:cubicBezTo>
                  <a:lnTo>
                    <a:pt x="9421" y="21542"/>
                  </a:lnTo>
                  <a:cubicBezTo>
                    <a:pt x="10700" y="23458"/>
                    <a:pt x="12616" y="24096"/>
                    <a:pt x="14534" y="24096"/>
                  </a:cubicBezTo>
                  <a:cubicBezTo>
                    <a:pt x="15811" y="24096"/>
                    <a:pt x="17090" y="23458"/>
                    <a:pt x="18367" y="22819"/>
                  </a:cubicBezTo>
                  <a:cubicBezTo>
                    <a:pt x="20924" y="20904"/>
                    <a:pt x="21562" y="16435"/>
                    <a:pt x="19646" y="13882"/>
                  </a:cubicBezTo>
                  <a:lnTo>
                    <a:pt x="11339" y="2390"/>
                  </a:lnTo>
                  <a:close/>
                </a:path>
              </a:pathLst>
            </a:custGeom>
            <a:solidFill>
              <a:schemeClr val="bg2">
                <a:lumMod val="25000"/>
              </a:schemeClr>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166" name="Graphic 4">
              <a:extLst>
                <a:ext uri="{FF2B5EF4-FFF2-40B4-BE49-F238E27FC236}">
                  <a16:creationId xmlns:a16="http://schemas.microsoft.com/office/drawing/2014/main" id="{A71E54FA-0573-4046-8CBC-29324FBFD06D}"/>
                </a:ext>
              </a:extLst>
            </p:cNvPr>
            <p:cNvSpPr/>
            <p:nvPr/>
          </p:nvSpPr>
          <p:spPr>
            <a:xfrm>
              <a:off x="8088245" y="9662863"/>
              <a:ext cx="31259" cy="35960"/>
            </a:xfrm>
            <a:custGeom>
              <a:avLst/>
              <a:gdLst>
                <a:gd name="connsiteX0" fmla="*/ 9422 w 20759"/>
                <a:gd name="connsiteY0" fmla="*/ 21416 h 23969"/>
                <a:gd name="connsiteX1" fmla="*/ 14533 w 20759"/>
                <a:gd name="connsiteY1" fmla="*/ 23970 h 23969"/>
                <a:gd name="connsiteX2" fmla="*/ 18368 w 20759"/>
                <a:gd name="connsiteY2" fmla="*/ 22693 h 23969"/>
                <a:gd name="connsiteX3" fmla="*/ 19645 w 20759"/>
                <a:gd name="connsiteY3" fmla="*/ 13755 h 23969"/>
                <a:gd name="connsiteX4" fmla="*/ 19645 w 20759"/>
                <a:gd name="connsiteY4" fmla="*/ 13755 h 23969"/>
                <a:gd name="connsiteX5" fmla="*/ 11338 w 20759"/>
                <a:gd name="connsiteY5" fmla="*/ 2264 h 23969"/>
                <a:gd name="connsiteX6" fmla="*/ 2393 w 20759"/>
                <a:gd name="connsiteY6" fmla="*/ 1626 h 23969"/>
                <a:gd name="connsiteX7" fmla="*/ 1114 w 20759"/>
                <a:gd name="connsiteY7" fmla="*/ 9925 h 23969"/>
                <a:gd name="connsiteX8" fmla="*/ 9422 w 20759"/>
                <a:gd name="connsiteY8" fmla="*/ 21416 h 2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59" h="23969">
                  <a:moveTo>
                    <a:pt x="9422" y="21416"/>
                  </a:moveTo>
                  <a:cubicBezTo>
                    <a:pt x="10699" y="23331"/>
                    <a:pt x="12616" y="23970"/>
                    <a:pt x="14533" y="23970"/>
                  </a:cubicBezTo>
                  <a:cubicBezTo>
                    <a:pt x="15811" y="23970"/>
                    <a:pt x="17089" y="23331"/>
                    <a:pt x="18368" y="22693"/>
                  </a:cubicBezTo>
                  <a:cubicBezTo>
                    <a:pt x="20923" y="20778"/>
                    <a:pt x="21563" y="16309"/>
                    <a:pt x="19645" y="13755"/>
                  </a:cubicBezTo>
                  <a:lnTo>
                    <a:pt x="19645" y="13755"/>
                  </a:lnTo>
                  <a:lnTo>
                    <a:pt x="11338" y="2264"/>
                  </a:lnTo>
                  <a:cubicBezTo>
                    <a:pt x="8783" y="-289"/>
                    <a:pt x="4948" y="-928"/>
                    <a:pt x="2393" y="1626"/>
                  </a:cubicBezTo>
                  <a:cubicBezTo>
                    <a:pt x="-163" y="3541"/>
                    <a:pt x="-802" y="7371"/>
                    <a:pt x="1114" y="9925"/>
                  </a:cubicBezTo>
                  <a:lnTo>
                    <a:pt x="9422" y="21416"/>
                  </a:lnTo>
                  <a:close/>
                </a:path>
              </a:pathLst>
            </a:custGeom>
            <a:solidFill>
              <a:schemeClr val="bg2">
                <a:lumMod val="25000"/>
              </a:schemeClr>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167" name="Graphic 4">
              <a:extLst>
                <a:ext uri="{FF2B5EF4-FFF2-40B4-BE49-F238E27FC236}">
                  <a16:creationId xmlns:a16="http://schemas.microsoft.com/office/drawing/2014/main" id="{1C63C0AD-C22C-4323-B6E8-28E8C392D976}"/>
                </a:ext>
              </a:extLst>
            </p:cNvPr>
            <p:cNvSpPr/>
            <p:nvPr/>
          </p:nvSpPr>
          <p:spPr>
            <a:xfrm>
              <a:off x="8148468" y="9646956"/>
              <a:ext cx="21465" cy="40373"/>
            </a:xfrm>
            <a:custGeom>
              <a:avLst/>
              <a:gdLst>
                <a:gd name="connsiteX0" fmla="*/ 5211 w 14255"/>
                <a:gd name="connsiteY0" fmla="*/ 26911 h 26911"/>
                <a:gd name="connsiteX1" fmla="*/ 5850 w 14255"/>
                <a:gd name="connsiteY1" fmla="*/ 26911 h 26911"/>
                <a:gd name="connsiteX2" fmla="*/ 12240 w 14255"/>
                <a:gd name="connsiteY2" fmla="*/ 21166 h 26911"/>
                <a:gd name="connsiteX3" fmla="*/ 14157 w 14255"/>
                <a:gd name="connsiteY3" fmla="*/ 7121 h 26911"/>
                <a:gd name="connsiteX4" fmla="*/ 9045 w 14255"/>
                <a:gd name="connsiteY4" fmla="*/ 98 h 26911"/>
                <a:gd name="connsiteX5" fmla="*/ 2016 w 14255"/>
                <a:gd name="connsiteY5" fmla="*/ 5206 h 26911"/>
                <a:gd name="connsiteX6" fmla="*/ 99 w 14255"/>
                <a:gd name="connsiteY6" fmla="*/ 19250 h 26911"/>
                <a:gd name="connsiteX7" fmla="*/ 5211 w 14255"/>
                <a:gd name="connsiteY7" fmla="*/ 26911 h 2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 h="26911">
                  <a:moveTo>
                    <a:pt x="5211" y="26911"/>
                  </a:moveTo>
                  <a:lnTo>
                    <a:pt x="5850" y="26911"/>
                  </a:lnTo>
                  <a:cubicBezTo>
                    <a:pt x="9045" y="26911"/>
                    <a:pt x="11601" y="24357"/>
                    <a:pt x="12240" y="21166"/>
                  </a:cubicBezTo>
                  <a:lnTo>
                    <a:pt x="14157" y="7121"/>
                  </a:lnTo>
                  <a:cubicBezTo>
                    <a:pt x="14796" y="3929"/>
                    <a:pt x="12240" y="98"/>
                    <a:pt x="9045" y="98"/>
                  </a:cubicBezTo>
                  <a:cubicBezTo>
                    <a:pt x="5850" y="-540"/>
                    <a:pt x="2016" y="2014"/>
                    <a:pt x="2016" y="5206"/>
                  </a:cubicBezTo>
                  <a:lnTo>
                    <a:pt x="99" y="19250"/>
                  </a:lnTo>
                  <a:cubicBezTo>
                    <a:pt x="-540" y="23081"/>
                    <a:pt x="2016" y="26273"/>
                    <a:pt x="5211" y="26911"/>
                  </a:cubicBezTo>
                  <a:close/>
                </a:path>
              </a:pathLst>
            </a:custGeom>
            <a:solidFill>
              <a:schemeClr val="bg2">
                <a:lumMod val="25000"/>
              </a:schemeClr>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168" name="Graphic 4">
              <a:extLst>
                <a:ext uri="{FF2B5EF4-FFF2-40B4-BE49-F238E27FC236}">
                  <a16:creationId xmlns:a16="http://schemas.microsoft.com/office/drawing/2014/main" id="{82ABDD6C-6BB1-43C4-8839-EA2E207CAD3A}"/>
                </a:ext>
              </a:extLst>
            </p:cNvPr>
            <p:cNvSpPr/>
            <p:nvPr/>
          </p:nvSpPr>
          <p:spPr>
            <a:xfrm>
              <a:off x="8189276" y="9679914"/>
              <a:ext cx="36070" cy="31360"/>
            </a:xfrm>
            <a:custGeom>
              <a:avLst/>
              <a:gdLst>
                <a:gd name="connsiteX0" fmla="*/ 6865 w 23954"/>
                <a:gd name="connsiteY0" fmla="*/ 20904 h 20903"/>
                <a:gd name="connsiteX1" fmla="*/ 10699 w 23954"/>
                <a:gd name="connsiteY1" fmla="*/ 19627 h 20903"/>
                <a:gd name="connsiteX2" fmla="*/ 21563 w 23954"/>
                <a:gd name="connsiteY2" fmla="*/ 11328 h 20903"/>
                <a:gd name="connsiteX3" fmla="*/ 22840 w 23954"/>
                <a:gd name="connsiteY3" fmla="*/ 2390 h 20903"/>
                <a:gd name="connsiteX4" fmla="*/ 13894 w 23954"/>
                <a:gd name="connsiteY4" fmla="*/ 1114 h 20903"/>
                <a:gd name="connsiteX5" fmla="*/ 2393 w 23954"/>
                <a:gd name="connsiteY5" fmla="*/ 9413 h 20903"/>
                <a:gd name="connsiteX6" fmla="*/ 1114 w 23954"/>
                <a:gd name="connsiteY6" fmla="*/ 18350 h 20903"/>
                <a:gd name="connsiteX7" fmla="*/ 6865 w 23954"/>
                <a:gd name="connsiteY7" fmla="*/ 20904 h 2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54" h="20903">
                  <a:moveTo>
                    <a:pt x="6865" y="20904"/>
                  </a:moveTo>
                  <a:cubicBezTo>
                    <a:pt x="8143" y="20904"/>
                    <a:pt x="9422" y="20266"/>
                    <a:pt x="10699" y="19627"/>
                  </a:cubicBezTo>
                  <a:lnTo>
                    <a:pt x="21563" y="11328"/>
                  </a:lnTo>
                  <a:cubicBezTo>
                    <a:pt x="24118" y="9413"/>
                    <a:pt x="24758" y="4944"/>
                    <a:pt x="22840" y="2390"/>
                  </a:cubicBezTo>
                  <a:cubicBezTo>
                    <a:pt x="20923" y="-163"/>
                    <a:pt x="16450" y="-802"/>
                    <a:pt x="13894" y="1114"/>
                  </a:cubicBezTo>
                  <a:lnTo>
                    <a:pt x="2393" y="9413"/>
                  </a:lnTo>
                  <a:cubicBezTo>
                    <a:pt x="-163" y="11328"/>
                    <a:pt x="-802" y="15797"/>
                    <a:pt x="1114" y="18350"/>
                  </a:cubicBezTo>
                  <a:cubicBezTo>
                    <a:pt x="3032" y="20266"/>
                    <a:pt x="4948" y="20904"/>
                    <a:pt x="6865" y="20904"/>
                  </a:cubicBezTo>
                  <a:close/>
                </a:path>
              </a:pathLst>
            </a:custGeom>
            <a:solidFill>
              <a:schemeClr val="bg2">
                <a:lumMod val="25000"/>
              </a:schemeClr>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169" name="Graphic 4">
              <a:extLst>
                <a:ext uri="{FF2B5EF4-FFF2-40B4-BE49-F238E27FC236}">
                  <a16:creationId xmlns:a16="http://schemas.microsoft.com/office/drawing/2014/main" id="{5C30855D-0EF5-407B-AD74-2E2A1152F669}"/>
                </a:ext>
              </a:extLst>
            </p:cNvPr>
            <p:cNvSpPr/>
            <p:nvPr/>
          </p:nvSpPr>
          <p:spPr>
            <a:xfrm>
              <a:off x="8100507" y="9689214"/>
              <a:ext cx="97215" cy="92935"/>
            </a:xfrm>
            <a:custGeom>
              <a:avLst/>
              <a:gdLst>
                <a:gd name="connsiteX0" fmla="*/ 64539 w 64560"/>
                <a:gd name="connsiteY0" fmla="*/ 33857 h 61946"/>
                <a:gd name="connsiteX1" fmla="*/ 33867 w 64560"/>
                <a:gd name="connsiteY1" fmla="*/ 22 h 61946"/>
                <a:gd name="connsiteX2" fmla="*/ 0 w 64560"/>
                <a:gd name="connsiteY2" fmla="*/ 30665 h 61946"/>
                <a:gd name="connsiteX3" fmla="*/ 0 w 64560"/>
                <a:gd name="connsiteY3" fmla="*/ 33857 h 61946"/>
                <a:gd name="connsiteX4" fmla="*/ 640 w 64560"/>
                <a:gd name="connsiteY4" fmla="*/ 38964 h 61946"/>
                <a:gd name="connsiteX5" fmla="*/ 8307 w 64560"/>
                <a:gd name="connsiteY5" fmla="*/ 44071 h 61946"/>
                <a:gd name="connsiteX6" fmla="*/ 13419 w 64560"/>
                <a:gd name="connsiteY6" fmla="*/ 36411 h 61946"/>
                <a:gd name="connsiteX7" fmla="*/ 13419 w 64560"/>
                <a:gd name="connsiteY7" fmla="*/ 33219 h 61946"/>
                <a:gd name="connsiteX8" fmla="*/ 33228 w 64560"/>
                <a:gd name="connsiteY8" fmla="*/ 13428 h 61946"/>
                <a:gd name="connsiteX9" fmla="*/ 53037 w 64560"/>
                <a:gd name="connsiteY9" fmla="*/ 33219 h 61946"/>
                <a:gd name="connsiteX10" fmla="*/ 43452 w 64560"/>
                <a:gd name="connsiteY10" fmla="*/ 49817 h 61946"/>
                <a:gd name="connsiteX11" fmla="*/ 41535 w 64560"/>
                <a:gd name="connsiteY11" fmla="*/ 58755 h 61946"/>
                <a:gd name="connsiteX12" fmla="*/ 46647 w 64560"/>
                <a:gd name="connsiteY12" fmla="*/ 61947 h 61946"/>
                <a:gd name="connsiteX13" fmla="*/ 49842 w 64560"/>
                <a:gd name="connsiteY13" fmla="*/ 60670 h 61946"/>
                <a:gd name="connsiteX14" fmla="*/ 64539 w 64560"/>
                <a:gd name="connsiteY14" fmla="*/ 33857 h 61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60" h="61946">
                  <a:moveTo>
                    <a:pt x="64539" y="33857"/>
                  </a:moveTo>
                  <a:cubicBezTo>
                    <a:pt x="65178" y="15982"/>
                    <a:pt x="51759" y="660"/>
                    <a:pt x="33867" y="22"/>
                  </a:cubicBezTo>
                  <a:cubicBezTo>
                    <a:pt x="15975" y="-617"/>
                    <a:pt x="640" y="12790"/>
                    <a:pt x="0" y="30665"/>
                  </a:cubicBezTo>
                  <a:cubicBezTo>
                    <a:pt x="0" y="31303"/>
                    <a:pt x="0" y="32580"/>
                    <a:pt x="0" y="33857"/>
                  </a:cubicBezTo>
                  <a:cubicBezTo>
                    <a:pt x="0" y="35772"/>
                    <a:pt x="0" y="37687"/>
                    <a:pt x="640" y="38964"/>
                  </a:cubicBezTo>
                  <a:cubicBezTo>
                    <a:pt x="1278" y="42156"/>
                    <a:pt x="4473" y="44710"/>
                    <a:pt x="8307" y="44071"/>
                  </a:cubicBezTo>
                  <a:cubicBezTo>
                    <a:pt x="11502" y="43433"/>
                    <a:pt x="14058" y="40241"/>
                    <a:pt x="13419" y="36411"/>
                  </a:cubicBezTo>
                  <a:cubicBezTo>
                    <a:pt x="13419" y="35134"/>
                    <a:pt x="13419" y="34495"/>
                    <a:pt x="13419" y="33219"/>
                  </a:cubicBezTo>
                  <a:cubicBezTo>
                    <a:pt x="13419" y="22366"/>
                    <a:pt x="22365" y="13428"/>
                    <a:pt x="33228" y="13428"/>
                  </a:cubicBezTo>
                  <a:cubicBezTo>
                    <a:pt x="44091" y="13428"/>
                    <a:pt x="53037" y="22366"/>
                    <a:pt x="53037" y="33219"/>
                  </a:cubicBezTo>
                  <a:cubicBezTo>
                    <a:pt x="53037" y="40241"/>
                    <a:pt x="49203" y="46625"/>
                    <a:pt x="43452" y="49817"/>
                  </a:cubicBezTo>
                  <a:cubicBezTo>
                    <a:pt x="40257" y="51732"/>
                    <a:pt x="39618" y="55563"/>
                    <a:pt x="41535" y="58755"/>
                  </a:cubicBezTo>
                  <a:cubicBezTo>
                    <a:pt x="42813" y="60670"/>
                    <a:pt x="44730" y="61947"/>
                    <a:pt x="46647" y="61947"/>
                  </a:cubicBezTo>
                  <a:cubicBezTo>
                    <a:pt x="47925" y="61947"/>
                    <a:pt x="49203" y="61308"/>
                    <a:pt x="49842" y="60670"/>
                  </a:cubicBezTo>
                  <a:cubicBezTo>
                    <a:pt x="58788" y="55563"/>
                    <a:pt x="64539" y="45348"/>
                    <a:pt x="64539" y="33857"/>
                  </a:cubicBezTo>
                  <a:close/>
                </a:path>
              </a:pathLst>
            </a:custGeom>
            <a:solidFill>
              <a:schemeClr val="bg2">
                <a:lumMod val="25000"/>
              </a:schemeClr>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grpSp>
      <p:sp>
        <p:nvSpPr>
          <p:cNvPr id="217" name="Graphic 4">
            <a:extLst>
              <a:ext uri="{FF2B5EF4-FFF2-40B4-BE49-F238E27FC236}">
                <a16:creationId xmlns:a16="http://schemas.microsoft.com/office/drawing/2014/main" id="{2C79677F-0121-4E73-8850-A89303206F1B}"/>
              </a:ext>
            </a:extLst>
          </p:cNvPr>
          <p:cNvSpPr/>
          <p:nvPr/>
        </p:nvSpPr>
        <p:spPr>
          <a:xfrm>
            <a:off x="6203098" y="2328992"/>
            <a:ext cx="353800" cy="234162"/>
          </a:xfrm>
          <a:custGeom>
            <a:avLst/>
            <a:gdLst>
              <a:gd name="connsiteX0" fmla="*/ 188503 w 232974"/>
              <a:gd name="connsiteY0" fmla="*/ 62563 h 154492"/>
              <a:gd name="connsiteX1" fmla="*/ 171889 w 232974"/>
              <a:gd name="connsiteY1" fmla="*/ 65755 h 154492"/>
              <a:gd name="connsiteX2" fmla="*/ 154636 w 232974"/>
              <a:gd name="connsiteY2" fmla="*/ 35112 h 154492"/>
              <a:gd name="connsiteX3" fmla="*/ 161026 w 232974"/>
              <a:gd name="connsiteY3" fmla="*/ 20429 h 154492"/>
              <a:gd name="connsiteX4" fmla="*/ 172528 w 232974"/>
              <a:gd name="connsiteY4" fmla="*/ 20429 h 154492"/>
              <a:gd name="connsiteX5" fmla="*/ 178918 w 232974"/>
              <a:gd name="connsiteY5" fmla="*/ 14045 h 154492"/>
              <a:gd name="connsiteX6" fmla="*/ 172528 w 232974"/>
              <a:gd name="connsiteY6" fmla="*/ 7661 h 154492"/>
              <a:gd name="connsiteX7" fmla="*/ 141217 w 232974"/>
              <a:gd name="connsiteY7" fmla="*/ 7661 h 154492"/>
              <a:gd name="connsiteX8" fmla="*/ 134828 w 232974"/>
              <a:gd name="connsiteY8" fmla="*/ 14045 h 154492"/>
              <a:gd name="connsiteX9" fmla="*/ 141217 w 232974"/>
              <a:gd name="connsiteY9" fmla="*/ 20429 h 154492"/>
              <a:gd name="connsiteX10" fmla="*/ 147607 w 232974"/>
              <a:gd name="connsiteY10" fmla="*/ 20429 h 154492"/>
              <a:gd name="connsiteX11" fmla="*/ 143134 w 232974"/>
              <a:gd name="connsiteY11" fmla="*/ 31282 h 154492"/>
              <a:gd name="connsiteX12" fmla="*/ 77318 w 232974"/>
              <a:gd name="connsiteY12" fmla="*/ 31282 h 154492"/>
              <a:gd name="connsiteX13" fmla="*/ 83069 w 232974"/>
              <a:gd name="connsiteY13" fmla="*/ 12768 h 154492"/>
              <a:gd name="connsiteX14" fmla="*/ 93932 w 232974"/>
              <a:gd name="connsiteY14" fmla="*/ 12768 h 154492"/>
              <a:gd name="connsiteX15" fmla="*/ 100322 w 232974"/>
              <a:gd name="connsiteY15" fmla="*/ 6384 h 154492"/>
              <a:gd name="connsiteX16" fmla="*/ 93932 w 232974"/>
              <a:gd name="connsiteY16" fmla="*/ 0 h 154492"/>
              <a:gd name="connsiteX17" fmla="*/ 77957 w 232974"/>
              <a:gd name="connsiteY17" fmla="*/ 0 h 154492"/>
              <a:gd name="connsiteX18" fmla="*/ 71567 w 232974"/>
              <a:gd name="connsiteY18" fmla="*/ 4469 h 154492"/>
              <a:gd name="connsiteX19" fmla="*/ 53675 w 232974"/>
              <a:gd name="connsiteY19" fmla="*/ 63201 h 154492"/>
              <a:gd name="connsiteX20" fmla="*/ 46646 w 232974"/>
              <a:gd name="connsiteY20" fmla="*/ 62563 h 154492"/>
              <a:gd name="connsiteX21" fmla="*/ 0 w 232974"/>
              <a:gd name="connsiteY21" fmla="*/ 107889 h 154492"/>
              <a:gd name="connsiteX22" fmla="*/ 45368 w 232974"/>
              <a:gd name="connsiteY22" fmla="*/ 154492 h 154492"/>
              <a:gd name="connsiteX23" fmla="*/ 92015 w 232974"/>
              <a:gd name="connsiteY23" fmla="*/ 109166 h 154492"/>
              <a:gd name="connsiteX24" fmla="*/ 65816 w 232974"/>
              <a:gd name="connsiteY24" fmla="*/ 67032 h 154492"/>
              <a:gd name="connsiteX25" fmla="*/ 70928 w 232974"/>
              <a:gd name="connsiteY25" fmla="*/ 50434 h 154492"/>
              <a:gd name="connsiteX26" fmla="*/ 111824 w 232974"/>
              <a:gd name="connsiteY26" fmla="*/ 111720 h 154492"/>
              <a:gd name="connsiteX27" fmla="*/ 112463 w 232974"/>
              <a:gd name="connsiteY27" fmla="*/ 112358 h 154492"/>
              <a:gd name="connsiteX28" fmla="*/ 112463 w 232974"/>
              <a:gd name="connsiteY28" fmla="*/ 112358 h 154492"/>
              <a:gd name="connsiteX29" fmla="*/ 112463 w 232974"/>
              <a:gd name="connsiteY29" fmla="*/ 112358 h 154492"/>
              <a:gd name="connsiteX30" fmla="*/ 114380 w 232974"/>
              <a:gd name="connsiteY30" fmla="*/ 113635 h 154492"/>
              <a:gd name="connsiteX31" fmla="*/ 114380 w 232974"/>
              <a:gd name="connsiteY31" fmla="*/ 113635 h 154492"/>
              <a:gd name="connsiteX32" fmla="*/ 114380 w 232974"/>
              <a:gd name="connsiteY32" fmla="*/ 113635 h 154492"/>
              <a:gd name="connsiteX33" fmla="*/ 116297 w 232974"/>
              <a:gd name="connsiteY33" fmla="*/ 114273 h 154492"/>
              <a:gd name="connsiteX34" fmla="*/ 141856 w 232974"/>
              <a:gd name="connsiteY34" fmla="*/ 114273 h 154492"/>
              <a:gd name="connsiteX35" fmla="*/ 193615 w 232974"/>
              <a:gd name="connsiteY35" fmla="*/ 153216 h 154492"/>
              <a:gd name="connsiteX36" fmla="*/ 232593 w 232974"/>
              <a:gd name="connsiteY36" fmla="*/ 101505 h 154492"/>
              <a:gd name="connsiteX37" fmla="*/ 187225 w 232974"/>
              <a:gd name="connsiteY37" fmla="*/ 62563 h 154492"/>
              <a:gd name="connsiteX38" fmla="*/ 188503 w 232974"/>
              <a:gd name="connsiteY38" fmla="*/ 62563 h 154492"/>
              <a:gd name="connsiteX39" fmla="*/ 79874 w 232974"/>
              <a:gd name="connsiteY39" fmla="*/ 107889 h 154492"/>
              <a:gd name="connsiteX40" fmla="*/ 46646 w 232974"/>
              <a:gd name="connsiteY40" fmla="*/ 141086 h 154492"/>
              <a:gd name="connsiteX41" fmla="*/ 13419 w 232974"/>
              <a:gd name="connsiteY41" fmla="*/ 107889 h 154492"/>
              <a:gd name="connsiteX42" fmla="*/ 46646 w 232974"/>
              <a:gd name="connsiteY42" fmla="*/ 74693 h 154492"/>
              <a:gd name="connsiteX43" fmla="*/ 46646 w 232974"/>
              <a:gd name="connsiteY43" fmla="*/ 74693 h 154492"/>
              <a:gd name="connsiteX44" fmla="*/ 49841 w 232974"/>
              <a:gd name="connsiteY44" fmla="*/ 75331 h 154492"/>
              <a:gd name="connsiteX45" fmla="*/ 40257 w 232974"/>
              <a:gd name="connsiteY45" fmla="*/ 105974 h 154492"/>
              <a:gd name="connsiteX46" fmla="*/ 44730 w 232974"/>
              <a:gd name="connsiteY46" fmla="*/ 113635 h 154492"/>
              <a:gd name="connsiteX47" fmla="*/ 46646 w 232974"/>
              <a:gd name="connsiteY47" fmla="*/ 113635 h 154492"/>
              <a:gd name="connsiteX48" fmla="*/ 53036 w 232974"/>
              <a:gd name="connsiteY48" fmla="*/ 109166 h 154492"/>
              <a:gd name="connsiteX49" fmla="*/ 62621 w 232974"/>
              <a:gd name="connsiteY49" fmla="*/ 78523 h 154492"/>
              <a:gd name="connsiteX50" fmla="*/ 79874 w 232974"/>
              <a:gd name="connsiteY50" fmla="*/ 107889 h 154492"/>
              <a:gd name="connsiteX51" fmla="*/ 79874 w 232974"/>
              <a:gd name="connsiteY51" fmla="*/ 107889 h 154492"/>
              <a:gd name="connsiteX52" fmla="*/ 161026 w 232974"/>
              <a:gd name="connsiteY52" fmla="*/ 71501 h 154492"/>
              <a:gd name="connsiteX53" fmla="*/ 143134 w 232974"/>
              <a:gd name="connsiteY53" fmla="*/ 101505 h 154492"/>
              <a:gd name="connsiteX54" fmla="*/ 127160 w 232974"/>
              <a:gd name="connsiteY54" fmla="*/ 101505 h 154492"/>
              <a:gd name="connsiteX55" fmla="*/ 148885 w 232974"/>
              <a:gd name="connsiteY55" fmla="*/ 49795 h 154492"/>
              <a:gd name="connsiteX56" fmla="*/ 161026 w 232974"/>
              <a:gd name="connsiteY56" fmla="*/ 71501 h 154492"/>
              <a:gd name="connsiteX57" fmla="*/ 177640 w 232974"/>
              <a:gd name="connsiteY57" fmla="*/ 101505 h 154492"/>
              <a:gd name="connsiteX58" fmla="*/ 155914 w 232974"/>
              <a:gd name="connsiteY58" fmla="*/ 101505 h 154492"/>
              <a:gd name="connsiteX59" fmla="*/ 166777 w 232974"/>
              <a:gd name="connsiteY59" fmla="*/ 82992 h 154492"/>
              <a:gd name="connsiteX60" fmla="*/ 177640 w 232974"/>
              <a:gd name="connsiteY60" fmla="*/ 101505 h 154492"/>
              <a:gd name="connsiteX61" fmla="*/ 116297 w 232974"/>
              <a:gd name="connsiteY61" fmla="*/ 94483 h 154492"/>
              <a:gd name="connsiteX62" fmla="*/ 82430 w 232974"/>
              <a:gd name="connsiteY62" fmla="*/ 43411 h 154492"/>
              <a:gd name="connsiteX63" fmla="*/ 137384 w 232974"/>
              <a:gd name="connsiteY63" fmla="*/ 43411 h 154492"/>
              <a:gd name="connsiteX64" fmla="*/ 116297 w 232974"/>
              <a:gd name="connsiteY64" fmla="*/ 94483 h 154492"/>
              <a:gd name="connsiteX65" fmla="*/ 188503 w 232974"/>
              <a:gd name="connsiteY65" fmla="*/ 141086 h 154492"/>
              <a:gd name="connsiteX66" fmla="*/ 155914 w 232974"/>
              <a:gd name="connsiteY66" fmla="*/ 114912 h 154492"/>
              <a:gd name="connsiteX67" fmla="*/ 188503 w 232974"/>
              <a:gd name="connsiteY67" fmla="*/ 114912 h 154492"/>
              <a:gd name="connsiteX68" fmla="*/ 194893 w 232974"/>
              <a:gd name="connsiteY68" fmla="*/ 108528 h 154492"/>
              <a:gd name="connsiteX69" fmla="*/ 194254 w 232974"/>
              <a:gd name="connsiteY69" fmla="*/ 105336 h 154492"/>
              <a:gd name="connsiteX70" fmla="*/ 178918 w 232974"/>
              <a:gd name="connsiteY70" fmla="*/ 77246 h 154492"/>
              <a:gd name="connsiteX71" fmla="*/ 189142 w 232974"/>
              <a:gd name="connsiteY71" fmla="*/ 75331 h 154492"/>
              <a:gd name="connsiteX72" fmla="*/ 220453 w 232974"/>
              <a:gd name="connsiteY72" fmla="*/ 109805 h 154492"/>
              <a:gd name="connsiteX73" fmla="*/ 188503 w 232974"/>
              <a:gd name="connsiteY73" fmla="*/ 141086 h 15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32974" h="154492">
                <a:moveTo>
                  <a:pt x="188503" y="62563"/>
                </a:moveTo>
                <a:cubicBezTo>
                  <a:pt x="182752" y="62563"/>
                  <a:pt x="177640" y="63840"/>
                  <a:pt x="171889" y="65755"/>
                </a:cubicBezTo>
                <a:lnTo>
                  <a:pt x="154636" y="35112"/>
                </a:lnTo>
                <a:lnTo>
                  <a:pt x="161026" y="20429"/>
                </a:lnTo>
                <a:lnTo>
                  <a:pt x="172528" y="20429"/>
                </a:lnTo>
                <a:cubicBezTo>
                  <a:pt x="176362" y="20429"/>
                  <a:pt x="178918" y="17875"/>
                  <a:pt x="178918" y="14045"/>
                </a:cubicBezTo>
                <a:cubicBezTo>
                  <a:pt x="178918" y="10214"/>
                  <a:pt x="176362" y="7661"/>
                  <a:pt x="172528" y="7661"/>
                </a:cubicBezTo>
                <a:lnTo>
                  <a:pt x="141217" y="7661"/>
                </a:lnTo>
                <a:cubicBezTo>
                  <a:pt x="137384" y="7661"/>
                  <a:pt x="134828" y="10214"/>
                  <a:pt x="134828" y="14045"/>
                </a:cubicBezTo>
                <a:cubicBezTo>
                  <a:pt x="134828" y="17875"/>
                  <a:pt x="137384" y="20429"/>
                  <a:pt x="141217" y="20429"/>
                </a:cubicBezTo>
                <a:lnTo>
                  <a:pt x="147607" y="20429"/>
                </a:lnTo>
                <a:lnTo>
                  <a:pt x="143134" y="31282"/>
                </a:lnTo>
                <a:lnTo>
                  <a:pt x="77318" y="31282"/>
                </a:lnTo>
                <a:lnTo>
                  <a:pt x="83069" y="12768"/>
                </a:lnTo>
                <a:lnTo>
                  <a:pt x="93932" y="12768"/>
                </a:lnTo>
                <a:cubicBezTo>
                  <a:pt x="97766" y="12768"/>
                  <a:pt x="100322" y="10214"/>
                  <a:pt x="100322" y="6384"/>
                </a:cubicBezTo>
                <a:cubicBezTo>
                  <a:pt x="100322" y="2554"/>
                  <a:pt x="97766" y="0"/>
                  <a:pt x="93932" y="0"/>
                </a:cubicBezTo>
                <a:lnTo>
                  <a:pt x="77957" y="0"/>
                </a:lnTo>
                <a:cubicBezTo>
                  <a:pt x="74762" y="0"/>
                  <a:pt x="72206" y="1915"/>
                  <a:pt x="71567" y="4469"/>
                </a:cubicBezTo>
                <a:lnTo>
                  <a:pt x="53675" y="63201"/>
                </a:lnTo>
                <a:cubicBezTo>
                  <a:pt x="51119" y="62563"/>
                  <a:pt x="48563" y="62563"/>
                  <a:pt x="46646" y="62563"/>
                </a:cubicBezTo>
                <a:cubicBezTo>
                  <a:pt x="21087" y="62563"/>
                  <a:pt x="639" y="82353"/>
                  <a:pt x="0" y="107889"/>
                </a:cubicBezTo>
                <a:cubicBezTo>
                  <a:pt x="0" y="133425"/>
                  <a:pt x="19809" y="153854"/>
                  <a:pt x="45368" y="154492"/>
                </a:cubicBezTo>
                <a:cubicBezTo>
                  <a:pt x="70928" y="154492"/>
                  <a:pt x="91376" y="134702"/>
                  <a:pt x="92015" y="109166"/>
                </a:cubicBezTo>
                <a:cubicBezTo>
                  <a:pt x="92015" y="91291"/>
                  <a:pt x="81791" y="74693"/>
                  <a:pt x="65816" y="67032"/>
                </a:cubicBezTo>
                <a:lnTo>
                  <a:pt x="70928" y="50434"/>
                </a:lnTo>
                <a:lnTo>
                  <a:pt x="111824" y="111720"/>
                </a:lnTo>
                <a:lnTo>
                  <a:pt x="112463" y="112358"/>
                </a:lnTo>
                <a:lnTo>
                  <a:pt x="112463" y="112358"/>
                </a:lnTo>
                <a:lnTo>
                  <a:pt x="112463" y="112358"/>
                </a:lnTo>
                <a:cubicBezTo>
                  <a:pt x="113102" y="112997"/>
                  <a:pt x="113741" y="112997"/>
                  <a:pt x="114380" y="113635"/>
                </a:cubicBezTo>
                <a:lnTo>
                  <a:pt x="114380" y="113635"/>
                </a:lnTo>
                <a:lnTo>
                  <a:pt x="114380" y="113635"/>
                </a:lnTo>
                <a:cubicBezTo>
                  <a:pt x="115019" y="113635"/>
                  <a:pt x="115658" y="114273"/>
                  <a:pt x="116297" y="114273"/>
                </a:cubicBezTo>
                <a:lnTo>
                  <a:pt x="141856" y="114273"/>
                </a:lnTo>
                <a:cubicBezTo>
                  <a:pt x="145690" y="139171"/>
                  <a:pt x="168694" y="156408"/>
                  <a:pt x="193615" y="153216"/>
                </a:cubicBezTo>
                <a:cubicBezTo>
                  <a:pt x="218536" y="149385"/>
                  <a:pt x="235788" y="126403"/>
                  <a:pt x="232593" y="101505"/>
                </a:cubicBezTo>
                <a:cubicBezTo>
                  <a:pt x="229399" y="79161"/>
                  <a:pt x="210229" y="62563"/>
                  <a:pt x="187225" y="62563"/>
                </a:cubicBezTo>
                <a:lnTo>
                  <a:pt x="188503" y="62563"/>
                </a:lnTo>
                <a:close/>
                <a:moveTo>
                  <a:pt x="79874" y="107889"/>
                </a:moveTo>
                <a:cubicBezTo>
                  <a:pt x="79874" y="125765"/>
                  <a:pt x="65177" y="141086"/>
                  <a:pt x="46646" y="141086"/>
                </a:cubicBezTo>
                <a:cubicBezTo>
                  <a:pt x="28755" y="141086"/>
                  <a:pt x="13419" y="126403"/>
                  <a:pt x="13419" y="107889"/>
                </a:cubicBezTo>
                <a:cubicBezTo>
                  <a:pt x="13419" y="90014"/>
                  <a:pt x="28115" y="74693"/>
                  <a:pt x="46646" y="74693"/>
                </a:cubicBezTo>
                <a:lnTo>
                  <a:pt x="46646" y="74693"/>
                </a:lnTo>
                <a:cubicBezTo>
                  <a:pt x="47925" y="74693"/>
                  <a:pt x="48563" y="74693"/>
                  <a:pt x="49841" y="75331"/>
                </a:cubicBezTo>
                <a:lnTo>
                  <a:pt x="40257" y="105974"/>
                </a:lnTo>
                <a:cubicBezTo>
                  <a:pt x="38978" y="109166"/>
                  <a:pt x="40895" y="112997"/>
                  <a:pt x="44730" y="113635"/>
                </a:cubicBezTo>
                <a:cubicBezTo>
                  <a:pt x="45368" y="113635"/>
                  <a:pt x="46007" y="113635"/>
                  <a:pt x="46646" y="113635"/>
                </a:cubicBezTo>
                <a:cubicBezTo>
                  <a:pt x="49841" y="113635"/>
                  <a:pt x="52397" y="111720"/>
                  <a:pt x="53036" y="109166"/>
                </a:cubicBezTo>
                <a:lnTo>
                  <a:pt x="62621" y="78523"/>
                </a:lnTo>
                <a:cubicBezTo>
                  <a:pt x="73484" y="84269"/>
                  <a:pt x="79874" y="95760"/>
                  <a:pt x="79874" y="107889"/>
                </a:cubicBezTo>
                <a:lnTo>
                  <a:pt x="79874" y="107889"/>
                </a:lnTo>
                <a:close/>
                <a:moveTo>
                  <a:pt x="161026" y="71501"/>
                </a:moveTo>
                <a:cubicBezTo>
                  <a:pt x="151441" y="78523"/>
                  <a:pt x="145051" y="89376"/>
                  <a:pt x="143134" y="101505"/>
                </a:cubicBezTo>
                <a:lnTo>
                  <a:pt x="127160" y="101505"/>
                </a:lnTo>
                <a:lnTo>
                  <a:pt x="148885" y="49795"/>
                </a:lnTo>
                <a:lnTo>
                  <a:pt x="161026" y="71501"/>
                </a:lnTo>
                <a:close/>
                <a:moveTo>
                  <a:pt x="177640" y="101505"/>
                </a:moveTo>
                <a:lnTo>
                  <a:pt x="155914" y="101505"/>
                </a:lnTo>
                <a:cubicBezTo>
                  <a:pt x="157192" y="94483"/>
                  <a:pt x="161026" y="87461"/>
                  <a:pt x="166777" y="82992"/>
                </a:cubicBezTo>
                <a:lnTo>
                  <a:pt x="177640" y="101505"/>
                </a:lnTo>
                <a:close/>
                <a:moveTo>
                  <a:pt x="116297" y="94483"/>
                </a:moveTo>
                <a:lnTo>
                  <a:pt x="82430" y="43411"/>
                </a:lnTo>
                <a:lnTo>
                  <a:pt x="137384" y="43411"/>
                </a:lnTo>
                <a:lnTo>
                  <a:pt x="116297" y="94483"/>
                </a:lnTo>
                <a:close/>
                <a:moveTo>
                  <a:pt x="188503" y="141086"/>
                </a:moveTo>
                <a:cubicBezTo>
                  <a:pt x="172528" y="141086"/>
                  <a:pt x="159109" y="130233"/>
                  <a:pt x="155914" y="114912"/>
                </a:cubicBezTo>
                <a:lnTo>
                  <a:pt x="188503" y="114912"/>
                </a:lnTo>
                <a:cubicBezTo>
                  <a:pt x="192337" y="114912"/>
                  <a:pt x="194893" y="112358"/>
                  <a:pt x="194893" y="108528"/>
                </a:cubicBezTo>
                <a:cubicBezTo>
                  <a:pt x="194893" y="107251"/>
                  <a:pt x="194893" y="106613"/>
                  <a:pt x="194254" y="105336"/>
                </a:cubicBezTo>
                <a:lnTo>
                  <a:pt x="178918" y="77246"/>
                </a:lnTo>
                <a:cubicBezTo>
                  <a:pt x="182113" y="75969"/>
                  <a:pt x="185308" y="75331"/>
                  <a:pt x="189142" y="75331"/>
                </a:cubicBezTo>
                <a:cubicBezTo>
                  <a:pt x="207034" y="75969"/>
                  <a:pt x="221731" y="91291"/>
                  <a:pt x="220453" y="109805"/>
                </a:cubicBezTo>
                <a:cubicBezTo>
                  <a:pt x="219175" y="126403"/>
                  <a:pt x="205756" y="140448"/>
                  <a:pt x="188503" y="141086"/>
                </a:cubicBezTo>
                <a:close/>
              </a:path>
            </a:pathLst>
          </a:custGeom>
          <a:solidFill>
            <a:schemeClr val="bg2">
              <a:lumMod val="25000"/>
            </a:schemeClr>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grpSp>
        <p:nvGrpSpPr>
          <p:cNvPr id="212" name="Graphic 4">
            <a:extLst>
              <a:ext uri="{FF2B5EF4-FFF2-40B4-BE49-F238E27FC236}">
                <a16:creationId xmlns:a16="http://schemas.microsoft.com/office/drawing/2014/main" id="{95780063-7F23-432C-8922-1E6615A2F5E9}"/>
              </a:ext>
            </a:extLst>
          </p:cNvPr>
          <p:cNvGrpSpPr>
            <a:grpSpLocks noChangeAspect="1"/>
          </p:cNvGrpSpPr>
          <p:nvPr/>
        </p:nvGrpSpPr>
        <p:grpSpPr>
          <a:xfrm>
            <a:off x="834643" y="2293026"/>
            <a:ext cx="318642" cy="306094"/>
            <a:chOff x="8908530" y="3895668"/>
            <a:chExt cx="226843" cy="218332"/>
          </a:xfrm>
          <a:solidFill>
            <a:schemeClr val="bg2">
              <a:lumMod val="25000"/>
            </a:schemeClr>
          </a:solidFill>
        </p:grpSpPr>
        <p:sp>
          <p:nvSpPr>
            <p:cNvPr id="213" name="Graphic 4">
              <a:extLst>
                <a:ext uri="{FF2B5EF4-FFF2-40B4-BE49-F238E27FC236}">
                  <a16:creationId xmlns:a16="http://schemas.microsoft.com/office/drawing/2014/main" id="{AF9E3039-4418-4C32-8A09-44445BE0C033}"/>
                </a:ext>
              </a:extLst>
            </p:cNvPr>
            <p:cNvSpPr/>
            <p:nvPr/>
          </p:nvSpPr>
          <p:spPr>
            <a:xfrm>
              <a:off x="8969754" y="3895668"/>
              <a:ext cx="111083" cy="82353"/>
            </a:xfrm>
            <a:custGeom>
              <a:avLst/>
              <a:gdLst>
                <a:gd name="connsiteX0" fmla="*/ 68812 w 111083"/>
                <a:gd name="connsiteY0" fmla="*/ 63840 h 82353"/>
                <a:gd name="connsiteX1" fmla="*/ 61144 w 111083"/>
                <a:gd name="connsiteY1" fmla="*/ 68947 h 82353"/>
                <a:gd name="connsiteX2" fmla="*/ 61144 w 111083"/>
                <a:gd name="connsiteY2" fmla="*/ 68947 h 82353"/>
                <a:gd name="connsiteX3" fmla="*/ 66256 w 111083"/>
                <a:gd name="connsiteY3" fmla="*/ 76608 h 82353"/>
                <a:gd name="connsiteX4" fmla="*/ 66256 w 111083"/>
                <a:gd name="connsiteY4" fmla="*/ 76608 h 82353"/>
                <a:gd name="connsiteX5" fmla="*/ 97566 w 111083"/>
                <a:gd name="connsiteY5" fmla="*/ 82354 h 82353"/>
                <a:gd name="connsiteX6" fmla="*/ 98844 w 111083"/>
                <a:gd name="connsiteY6" fmla="*/ 82354 h 82353"/>
                <a:gd name="connsiteX7" fmla="*/ 102679 w 111083"/>
                <a:gd name="connsiteY7" fmla="*/ 81077 h 82353"/>
                <a:gd name="connsiteX8" fmla="*/ 105234 w 111083"/>
                <a:gd name="connsiteY8" fmla="*/ 77246 h 82353"/>
                <a:gd name="connsiteX9" fmla="*/ 110985 w 111083"/>
                <a:gd name="connsiteY9" fmla="*/ 45965 h 82353"/>
                <a:gd name="connsiteX10" fmla="*/ 105874 w 111083"/>
                <a:gd name="connsiteY10" fmla="*/ 38304 h 82353"/>
                <a:gd name="connsiteX11" fmla="*/ 98205 w 111083"/>
                <a:gd name="connsiteY11" fmla="*/ 43411 h 82353"/>
                <a:gd name="connsiteX12" fmla="*/ 98205 w 111083"/>
                <a:gd name="connsiteY12" fmla="*/ 43411 h 82353"/>
                <a:gd name="connsiteX13" fmla="*/ 95649 w 111083"/>
                <a:gd name="connsiteY13" fmla="*/ 58094 h 82353"/>
                <a:gd name="connsiteX14" fmla="*/ 63700 w 111083"/>
                <a:gd name="connsiteY14" fmla="*/ 3192 h 82353"/>
                <a:gd name="connsiteX15" fmla="*/ 57949 w 111083"/>
                <a:gd name="connsiteY15" fmla="*/ 0 h 82353"/>
                <a:gd name="connsiteX16" fmla="*/ 45169 w 111083"/>
                <a:gd name="connsiteY16" fmla="*/ 0 h 82353"/>
                <a:gd name="connsiteX17" fmla="*/ 39418 w 111083"/>
                <a:gd name="connsiteY17" fmla="*/ 3192 h 82353"/>
                <a:gd name="connsiteX18" fmla="*/ 1079 w 111083"/>
                <a:gd name="connsiteY18" fmla="*/ 68947 h 82353"/>
                <a:gd name="connsiteX19" fmla="*/ 2995 w 111083"/>
                <a:gd name="connsiteY19" fmla="*/ 77885 h 82353"/>
                <a:gd name="connsiteX20" fmla="*/ 11941 w 111083"/>
                <a:gd name="connsiteY20" fmla="*/ 75970 h 82353"/>
                <a:gd name="connsiteX21" fmla="*/ 11941 w 111083"/>
                <a:gd name="connsiteY21" fmla="*/ 75331 h 82353"/>
                <a:gd name="connsiteX22" fmla="*/ 48364 w 111083"/>
                <a:gd name="connsiteY22" fmla="*/ 12768 h 82353"/>
                <a:gd name="connsiteX23" fmla="*/ 54115 w 111083"/>
                <a:gd name="connsiteY23" fmla="*/ 12768 h 82353"/>
                <a:gd name="connsiteX24" fmla="*/ 85425 w 111083"/>
                <a:gd name="connsiteY24" fmla="*/ 67032 h 82353"/>
                <a:gd name="connsiteX25" fmla="*/ 68812 w 111083"/>
                <a:gd name="connsiteY25" fmla="*/ 63840 h 8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083" h="82353">
                  <a:moveTo>
                    <a:pt x="68812" y="63840"/>
                  </a:moveTo>
                  <a:cubicBezTo>
                    <a:pt x="65617" y="63202"/>
                    <a:pt x="61783" y="65755"/>
                    <a:pt x="61144" y="68947"/>
                  </a:cubicBezTo>
                  <a:cubicBezTo>
                    <a:pt x="61144" y="68947"/>
                    <a:pt x="61144" y="68947"/>
                    <a:pt x="61144" y="68947"/>
                  </a:cubicBezTo>
                  <a:cubicBezTo>
                    <a:pt x="60505" y="72139"/>
                    <a:pt x="63061" y="75970"/>
                    <a:pt x="66256" y="76608"/>
                  </a:cubicBezTo>
                  <a:cubicBezTo>
                    <a:pt x="66256" y="76608"/>
                    <a:pt x="66256" y="76608"/>
                    <a:pt x="66256" y="76608"/>
                  </a:cubicBezTo>
                  <a:lnTo>
                    <a:pt x="97566" y="82354"/>
                  </a:lnTo>
                  <a:lnTo>
                    <a:pt x="98844" y="82354"/>
                  </a:lnTo>
                  <a:cubicBezTo>
                    <a:pt x="100123" y="82354"/>
                    <a:pt x="101400" y="81715"/>
                    <a:pt x="102679" y="81077"/>
                  </a:cubicBezTo>
                  <a:cubicBezTo>
                    <a:pt x="103956" y="79800"/>
                    <a:pt x="105234" y="78523"/>
                    <a:pt x="105234" y="77246"/>
                  </a:cubicBezTo>
                  <a:lnTo>
                    <a:pt x="110985" y="45965"/>
                  </a:lnTo>
                  <a:cubicBezTo>
                    <a:pt x="111624" y="42135"/>
                    <a:pt x="109069" y="38943"/>
                    <a:pt x="105874" y="38304"/>
                  </a:cubicBezTo>
                  <a:cubicBezTo>
                    <a:pt x="102039" y="37666"/>
                    <a:pt x="98844" y="40219"/>
                    <a:pt x="98205" y="43411"/>
                  </a:cubicBezTo>
                  <a:lnTo>
                    <a:pt x="98205" y="43411"/>
                  </a:lnTo>
                  <a:lnTo>
                    <a:pt x="95649" y="58094"/>
                  </a:lnTo>
                  <a:lnTo>
                    <a:pt x="63700" y="3192"/>
                  </a:lnTo>
                  <a:cubicBezTo>
                    <a:pt x="62422" y="1277"/>
                    <a:pt x="60505" y="0"/>
                    <a:pt x="57949" y="0"/>
                  </a:cubicBezTo>
                  <a:lnTo>
                    <a:pt x="45169" y="0"/>
                  </a:lnTo>
                  <a:cubicBezTo>
                    <a:pt x="42613" y="0"/>
                    <a:pt x="40696" y="1277"/>
                    <a:pt x="39418" y="3192"/>
                  </a:cubicBezTo>
                  <a:lnTo>
                    <a:pt x="1079" y="68947"/>
                  </a:lnTo>
                  <a:cubicBezTo>
                    <a:pt x="-839" y="72139"/>
                    <a:pt x="-200" y="75970"/>
                    <a:pt x="2995" y="77885"/>
                  </a:cubicBezTo>
                  <a:cubicBezTo>
                    <a:pt x="6190" y="79800"/>
                    <a:pt x="10025" y="79162"/>
                    <a:pt x="11941" y="75970"/>
                  </a:cubicBezTo>
                  <a:cubicBezTo>
                    <a:pt x="11941" y="75970"/>
                    <a:pt x="11941" y="75970"/>
                    <a:pt x="11941" y="75331"/>
                  </a:cubicBezTo>
                  <a:lnTo>
                    <a:pt x="48364" y="12768"/>
                  </a:lnTo>
                  <a:lnTo>
                    <a:pt x="54115" y="12768"/>
                  </a:lnTo>
                  <a:lnTo>
                    <a:pt x="85425" y="67032"/>
                  </a:lnTo>
                  <a:lnTo>
                    <a:pt x="68812" y="6384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14" name="Graphic 4">
              <a:extLst>
                <a:ext uri="{FF2B5EF4-FFF2-40B4-BE49-F238E27FC236}">
                  <a16:creationId xmlns:a16="http://schemas.microsoft.com/office/drawing/2014/main" id="{12088BD8-EDEC-41D2-BEE7-C0EA9612E699}"/>
                </a:ext>
              </a:extLst>
            </p:cNvPr>
            <p:cNvSpPr/>
            <p:nvPr/>
          </p:nvSpPr>
          <p:spPr>
            <a:xfrm>
              <a:off x="8908530" y="3997333"/>
              <a:ext cx="96807" cy="94961"/>
            </a:xfrm>
            <a:custGeom>
              <a:avLst/>
              <a:gdLst>
                <a:gd name="connsiteX0" fmla="*/ 91696 w 96807"/>
                <a:gd name="connsiteY0" fmla="*/ 80917 h 94961"/>
                <a:gd name="connsiteX1" fmla="*/ 16934 w 96807"/>
                <a:gd name="connsiteY1" fmla="*/ 80917 h 94961"/>
                <a:gd name="connsiteX2" fmla="*/ 14378 w 96807"/>
                <a:gd name="connsiteY2" fmla="*/ 76448 h 94961"/>
                <a:gd name="connsiteX3" fmla="*/ 46327 w 96807"/>
                <a:gd name="connsiteY3" fmla="*/ 22184 h 94961"/>
                <a:gd name="connsiteX4" fmla="*/ 52078 w 96807"/>
                <a:gd name="connsiteY4" fmla="*/ 38783 h 94961"/>
                <a:gd name="connsiteX5" fmla="*/ 57829 w 96807"/>
                <a:gd name="connsiteY5" fmla="*/ 43251 h 94961"/>
                <a:gd name="connsiteX6" fmla="*/ 59746 w 96807"/>
                <a:gd name="connsiteY6" fmla="*/ 42613 h 94961"/>
                <a:gd name="connsiteX7" fmla="*/ 63580 w 96807"/>
                <a:gd name="connsiteY7" fmla="*/ 34314 h 94961"/>
                <a:gd name="connsiteX8" fmla="*/ 52717 w 96807"/>
                <a:gd name="connsiteY8" fmla="*/ 4309 h 94961"/>
                <a:gd name="connsiteX9" fmla="*/ 49522 w 96807"/>
                <a:gd name="connsiteY9" fmla="*/ 479 h 94961"/>
                <a:gd name="connsiteX10" fmla="*/ 44410 w 96807"/>
                <a:gd name="connsiteY10" fmla="*/ 479 h 94961"/>
                <a:gd name="connsiteX11" fmla="*/ 14378 w 96807"/>
                <a:gd name="connsiteY11" fmla="*/ 11332 h 94961"/>
                <a:gd name="connsiteX12" fmla="*/ 11183 w 96807"/>
                <a:gd name="connsiteY12" fmla="*/ 19631 h 94961"/>
                <a:gd name="connsiteX13" fmla="*/ 18850 w 96807"/>
                <a:gd name="connsiteY13" fmla="*/ 23461 h 94961"/>
                <a:gd name="connsiteX14" fmla="*/ 33547 w 96807"/>
                <a:gd name="connsiteY14" fmla="*/ 18354 h 94961"/>
                <a:gd name="connsiteX15" fmla="*/ 959 w 96807"/>
                <a:gd name="connsiteY15" fmla="*/ 73894 h 94961"/>
                <a:gd name="connsiteX16" fmla="*/ 959 w 96807"/>
                <a:gd name="connsiteY16" fmla="*/ 80278 h 94961"/>
                <a:gd name="connsiteX17" fmla="*/ 6709 w 96807"/>
                <a:gd name="connsiteY17" fmla="*/ 91770 h 94961"/>
                <a:gd name="connsiteX18" fmla="*/ 12460 w 96807"/>
                <a:gd name="connsiteY18" fmla="*/ 94962 h 94961"/>
                <a:gd name="connsiteX19" fmla="*/ 90418 w 96807"/>
                <a:gd name="connsiteY19" fmla="*/ 94962 h 94961"/>
                <a:gd name="connsiteX20" fmla="*/ 96808 w 96807"/>
                <a:gd name="connsiteY20" fmla="*/ 88578 h 94961"/>
                <a:gd name="connsiteX21" fmla="*/ 91696 w 96807"/>
                <a:gd name="connsiteY21" fmla="*/ 80917 h 94961"/>
                <a:gd name="connsiteX22" fmla="*/ 91696 w 96807"/>
                <a:gd name="connsiteY22" fmla="*/ 80917 h 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6807" h="94961">
                  <a:moveTo>
                    <a:pt x="91696" y="80917"/>
                  </a:moveTo>
                  <a:lnTo>
                    <a:pt x="16934" y="80917"/>
                  </a:lnTo>
                  <a:lnTo>
                    <a:pt x="14378" y="76448"/>
                  </a:lnTo>
                  <a:lnTo>
                    <a:pt x="46327" y="22184"/>
                  </a:lnTo>
                  <a:lnTo>
                    <a:pt x="52078" y="38783"/>
                  </a:lnTo>
                  <a:cubicBezTo>
                    <a:pt x="52717" y="41336"/>
                    <a:pt x="55273" y="43251"/>
                    <a:pt x="57829" y="43251"/>
                  </a:cubicBezTo>
                  <a:cubicBezTo>
                    <a:pt x="58468" y="43251"/>
                    <a:pt x="59107" y="43251"/>
                    <a:pt x="59746" y="42613"/>
                  </a:cubicBezTo>
                  <a:cubicBezTo>
                    <a:pt x="62941" y="41336"/>
                    <a:pt x="64858" y="37506"/>
                    <a:pt x="63580" y="34314"/>
                  </a:cubicBezTo>
                  <a:lnTo>
                    <a:pt x="52717" y="4309"/>
                  </a:lnTo>
                  <a:cubicBezTo>
                    <a:pt x="52078" y="3032"/>
                    <a:pt x="50800" y="1117"/>
                    <a:pt x="49522" y="479"/>
                  </a:cubicBezTo>
                  <a:cubicBezTo>
                    <a:pt x="48244" y="-160"/>
                    <a:pt x="46327" y="-160"/>
                    <a:pt x="44410" y="479"/>
                  </a:cubicBezTo>
                  <a:lnTo>
                    <a:pt x="14378" y="11332"/>
                  </a:lnTo>
                  <a:cubicBezTo>
                    <a:pt x="11183" y="12608"/>
                    <a:pt x="9904" y="16439"/>
                    <a:pt x="11183" y="19631"/>
                  </a:cubicBezTo>
                  <a:cubicBezTo>
                    <a:pt x="12460" y="22823"/>
                    <a:pt x="15655" y="24099"/>
                    <a:pt x="18850" y="23461"/>
                  </a:cubicBezTo>
                  <a:lnTo>
                    <a:pt x="33547" y="18354"/>
                  </a:lnTo>
                  <a:lnTo>
                    <a:pt x="959" y="73894"/>
                  </a:lnTo>
                  <a:cubicBezTo>
                    <a:pt x="-320" y="75810"/>
                    <a:pt x="-320" y="78363"/>
                    <a:pt x="959" y="80278"/>
                  </a:cubicBezTo>
                  <a:lnTo>
                    <a:pt x="6709" y="91770"/>
                  </a:lnTo>
                  <a:cubicBezTo>
                    <a:pt x="7988" y="93685"/>
                    <a:pt x="9904" y="94962"/>
                    <a:pt x="12460" y="94962"/>
                  </a:cubicBezTo>
                  <a:lnTo>
                    <a:pt x="90418" y="94962"/>
                  </a:lnTo>
                  <a:cubicBezTo>
                    <a:pt x="94252" y="94962"/>
                    <a:pt x="96808" y="92408"/>
                    <a:pt x="96808" y="88578"/>
                  </a:cubicBezTo>
                  <a:cubicBezTo>
                    <a:pt x="96808" y="84747"/>
                    <a:pt x="95529" y="81555"/>
                    <a:pt x="91696" y="80917"/>
                  </a:cubicBezTo>
                  <a:lnTo>
                    <a:pt x="91696" y="80917"/>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15" name="Graphic 4">
              <a:extLst>
                <a:ext uri="{FF2B5EF4-FFF2-40B4-BE49-F238E27FC236}">
                  <a16:creationId xmlns:a16="http://schemas.microsoft.com/office/drawing/2014/main" id="{21AA8FDA-7FF1-45AD-B67A-CEB472FDA49B}"/>
                </a:ext>
              </a:extLst>
            </p:cNvPr>
            <p:cNvSpPr/>
            <p:nvPr/>
          </p:nvSpPr>
          <p:spPr>
            <a:xfrm>
              <a:off x="9030259" y="4001153"/>
              <a:ext cx="105114" cy="112847"/>
            </a:xfrm>
            <a:custGeom>
              <a:avLst/>
              <a:gdLst>
                <a:gd name="connsiteX0" fmla="*/ 64539 w 105114"/>
                <a:gd name="connsiteY0" fmla="*/ 3681 h 112847"/>
                <a:gd name="connsiteX1" fmla="*/ 56232 w 105114"/>
                <a:gd name="connsiteY1" fmla="*/ 489 h 112847"/>
                <a:gd name="connsiteX2" fmla="*/ 53037 w 105114"/>
                <a:gd name="connsiteY2" fmla="*/ 8788 h 112847"/>
                <a:gd name="connsiteX3" fmla="*/ 53675 w 105114"/>
                <a:gd name="connsiteY3" fmla="*/ 10065 h 112847"/>
                <a:gd name="connsiteX4" fmla="*/ 90737 w 105114"/>
                <a:gd name="connsiteY4" fmla="*/ 72628 h 112847"/>
                <a:gd name="connsiteX5" fmla="*/ 88820 w 105114"/>
                <a:gd name="connsiteY5" fmla="*/ 77097 h 112847"/>
                <a:gd name="connsiteX6" fmla="*/ 22365 w 105114"/>
                <a:gd name="connsiteY6" fmla="*/ 77097 h 112847"/>
                <a:gd name="connsiteX7" fmla="*/ 33228 w 105114"/>
                <a:gd name="connsiteY7" fmla="*/ 66244 h 112847"/>
                <a:gd name="connsiteX8" fmla="*/ 32589 w 105114"/>
                <a:gd name="connsiteY8" fmla="*/ 57307 h 112847"/>
                <a:gd name="connsiteX9" fmla="*/ 24282 w 105114"/>
                <a:gd name="connsiteY9" fmla="*/ 57307 h 112847"/>
                <a:gd name="connsiteX10" fmla="*/ 1917 w 105114"/>
                <a:gd name="connsiteY10" fmla="*/ 79650 h 112847"/>
                <a:gd name="connsiteX11" fmla="*/ 1917 w 105114"/>
                <a:gd name="connsiteY11" fmla="*/ 88588 h 112847"/>
                <a:gd name="connsiteX12" fmla="*/ 24282 w 105114"/>
                <a:gd name="connsiteY12" fmla="*/ 110932 h 112847"/>
                <a:gd name="connsiteX13" fmla="*/ 33228 w 105114"/>
                <a:gd name="connsiteY13" fmla="*/ 110932 h 112847"/>
                <a:gd name="connsiteX14" fmla="*/ 33228 w 105114"/>
                <a:gd name="connsiteY14" fmla="*/ 101994 h 112847"/>
                <a:gd name="connsiteX15" fmla="*/ 33228 w 105114"/>
                <a:gd name="connsiteY15" fmla="*/ 101994 h 112847"/>
                <a:gd name="connsiteX16" fmla="*/ 20448 w 105114"/>
                <a:gd name="connsiteY16" fmla="*/ 89226 h 112847"/>
                <a:gd name="connsiteX17" fmla="*/ 92654 w 105114"/>
                <a:gd name="connsiteY17" fmla="*/ 89226 h 112847"/>
                <a:gd name="connsiteX18" fmla="*/ 98405 w 105114"/>
                <a:gd name="connsiteY18" fmla="*/ 86034 h 112847"/>
                <a:gd name="connsiteX19" fmla="*/ 104156 w 105114"/>
                <a:gd name="connsiteY19" fmla="*/ 74543 h 112847"/>
                <a:gd name="connsiteX20" fmla="*/ 104156 w 105114"/>
                <a:gd name="connsiteY20" fmla="*/ 68159 h 112847"/>
                <a:gd name="connsiteX21" fmla="*/ 64539 w 105114"/>
                <a:gd name="connsiteY21" fmla="*/ 3681 h 1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114" h="112847">
                  <a:moveTo>
                    <a:pt x="64539" y="3681"/>
                  </a:moveTo>
                  <a:cubicBezTo>
                    <a:pt x="63260" y="489"/>
                    <a:pt x="59427" y="-788"/>
                    <a:pt x="56232" y="489"/>
                  </a:cubicBezTo>
                  <a:cubicBezTo>
                    <a:pt x="53037" y="1766"/>
                    <a:pt x="51759" y="5596"/>
                    <a:pt x="53037" y="8788"/>
                  </a:cubicBezTo>
                  <a:cubicBezTo>
                    <a:pt x="53037" y="9427"/>
                    <a:pt x="53675" y="9427"/>
                    <a:pt x="53675" y="10065"/>
                  </a:cubicBezTo>
                  <a:lnTo>
                    <a:pt x="90737" y="72628"/>
                  </a:lnTo>
                  <a:lnTo>
                    <a:pt x="88820" y="77097"/>
                  </a:lnTo>
                  <a:lnTo>
                    <a:pt x="22365" y="77097"/>
                  </a:lnTo>
                  <a:lnTo>
                    <a:pt x="33228" y="66244"/>
                  </a:lnTo>
                  <a:cubicBezTo>
                    <a:pt x="35784" y="63690"/>
                    <a:pt x="35144" y="59222"/>
                    <a:pt x="32589" y="57307"/>
                  </a:cubicBezTo>
                  <a:cubicBezTo>
                    <a:pt x="30033" y="55391"/>
                    <a:pt x="26838" y="55391"/>
                    <a:pt x="24282" y="57307"/>
                  </a:cubicBezTo>
                  <a:lnTo>
                    <a:pt x="1917" y="79650"/>
                  </a:lnTo>
                  <a:cubicBezTo>
                    <a:pt x="-639" y="82204"/>
                    <a:pt x="-639" y="86034"/>
                    <a:pt x="1917" y="88588"/>
                  </a:cubicBezTo>
                  <a:lnTo>
                    <a:pt x="24282" y="110932"/>
                  </a:lnTo>
                  <a:cubicBezTo>
                    <a:pt x="26838" y="113486"/>
                    <a:pt x="30672" y="113486"/>
                    <a:pt x="33228" y="110932"/>
                  </a:cubicBezTo>
                  <a:cubicBezTo>
                    <a:pt x="35784" y="108378"/>
                    <a:pt x="35784" y="104548"/>
                    <a:pt x="33228" y="101994"/>
                  </a:cubicBezTo>
                  <a:lnTo>
                    <a:pt x="33228" y="101994"/>
                  </a:lnTo>
                  <a:lnTo>
                    <a:pt x="20448" y="89226"/>
                  </a:lnTo>
                  <a:lnTo>
                    <a:pt x="92654" y="89226"/>
                  </a:lnTo>
                  <a:cubicBezTo>
                    <a:pt x="95210" y="89226"/>
                    <a:pt x="97127" y="87950"/>
                    <a:pt x="98405" y="86034"/>
                  </a:cubicBezTo>
                  <a:lnTo>
                    <a:pt x="104156" y="74543"/>
                  </a:lnTo>
                  <a:cubicBezTo>
                    <a:pt x="105434" y="72628"/>
                    <a:pt x="105434" y="70074"/>
                    <a:pt x="104156" y="68159"/>
                  </a:cubicBezTo>
                  <a:lnTo>
                    <a:pt x="64539" y="36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grpSp>
      <p:sp>
        <p:nvSpPr>
          <p:cNvPr id="258" name="Graphic 4">
            <a:extLst>
              <a:ext uri="{FF2B5EF4-FFF2-40B4-BE49-F238E27FC236}">
                <a16:creationId xmlns:a16="http://schemas.microsoft.com/office/drawing/2014/main" id="{BFAD919C-9B1D-4E64-BFCB-7C7CA3D1481A}"/>
              </a:ext>
            </a:extLst>
          </p:cNvPr>
          <p:cNvSpPr/>
          <p:nvPr/>
        </p:nvSpPr>
        <p:spPr>
          <a:xfrm>
            <a:off x="8509294" y="2319756"/>
            <a:ext cx="253363" cy="252635"/>
          </a:xfrm>
          <a:custGeom>
            <a:avLst/>
            <a:gdLst>
              <a:gd name="connsiteX0" fmla="*/ 137384 w 211506"/>
              <a:gd name="connsiteY0" fmla="*/ 127680 h 211309"/>
              <a:gd name="connsiteX1" fmla="*/ 155915 w 211506"/>
              <a:gd name="connsiteY1" fmla="*/ 77885 h 211309"/>
              <a:gd name="connsiteX2" fmla="*/ 77957 w 211506"/>
              <a:gd name="connsiteY2" fmla="*/ 0 h 211309"/>
              <a:gd name="connsiteX3" fmla="*/ 0 w 211506"/>
              <a:gd name="connsiteY3" fmla="*/ 77885 h 211309"/>
              <a:gd name="connsiteX4" fmla="*/ 77957 w 211506"/>
              <a:gd name="connsiteY4" fmla="*/ 155769 h 211309"/>
              <a:gd name="connsiteX5" fmla="*/ 128438 w 211506"/>
              <a:gd name="connsiteY5" fmla="*/ 137256 h 211309"/>
              <a:gd name="connsiteX6" fmla="*/ 200644 w 211506"/>
              <a:gd name="connsiteY6" fmla="*/ 209395 h 211309"/>
              <a:gd name="connsiteX7" fmla="*/ 205117 w 211506"/>
              <a:gd name="connsiteY7" fmla="*/ 211310 h 211309"/>
              <a:gd name="connsiteX8" fmla="*/ 209590 w 211506"/>
              <a:gd name="connsiteY8" fmla="*/ 209395 h 211309"/>
              <a:gd name="connsiteX9" fmla="*/ 209590 w 211506"/>
              <a:gd name="connsiteY9" fmla="*/ 200457 h 211309"/>
              <a:gd name="connsiteX10" fmla="*/ 137384 w 211506"/>
              <a:gd name="connsiteY10" fmla="*/ 127680 h 211309"/>
              <a:gd name="connsiteX11" fmla="*/ 13419 w 211506"/>
              <a:gd name="connsiteY11" fmla="*/ 77885 h 211309"/>
              <a:gd name="connsiteX12" fmla="*/ 78597 w 211506"/>
              <a:gd name="connsiteY12" fmla="*/ 12768 h 211309"/>
              <a:gd name="connsiteX13" fmla="*/ 143774 w 211506"/>
              <a:gd name="connsiteY13" fmla="*/ 77885 h 211309"/>
              <a:gd name="connsiteX14" fmla="*/ 78597 w 211506"/>
              <a:gd name="connsiteY14" fmla="*/ 143001 h 211309"/>
              <a:gd name="connsiteX15" fmla="*/ 13419 w 211506"/>
              <a:gd name="connsiteY15" fmla="*/ 77885 h 21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506" h="211309">
                <a:moveTo>
                  <a:pt x="137384" y="127680"/>
                </a:moveTo>
                <a:cubicBezTo>
                  <a:pt x="148886" y="114273"/>
                  <a:pt x="155915" y="96398"/>
                  <a:pt x="155915" y="77885"/>
                </a:cubicBezTo>
                <a:cubicBezTo>
                  <a:pt x="155915" y="35112"/>
                  <a:pt x="120770" y="0"/>
                  <a:pt x="77957" y="0"/>
                </a:cubicBezTo>
                <a:cubicBezTo>
                  <a:pt x="35145" y="0"/>
                  <a:pt x="0" y="35112"/>
                  <a:pt x="0" y="77885"/>
                </a:cubicBezTo>
                <a:cubicBezTo>
                  <a:pt x="0" y="120657"/>
                  <a:pt x="35145" y="155769"/>
                  <a:pt x="77957" y="155769"/>
                </a:cubicBezTo>
                <a:cubicBezTo>
                  <a:pt x="97127" y="155769"/>
                  <a:pt x="114380" y="148747"/>
                  <a:pt x="128438" y="137256"/>
                </a:cubicBezTo>
                <a:lnTo>
                  <a:pt x="200644" y="209395"/>
                </a:lnTo>
                <a:cubicBezTo>
                  <a:pt x="201922" y="210671"/>
                  <a:pt x="203839" y="211310"/>
                  <a:pt x="205117" y="211310"/>
                </a:cubicBezTo>
                <a:cubicBezTo>
                  <a:pt x="206395" y="211310"/>
                  <a:pt x="208312" y="210671"/>
                  <a:pt x="209590" y="209395"/>
                </a:cubicBezTo>
                <a:cubicBezTo>
                  <a:pt x="212146" y="206841"/>
                  <a:pt x="212146" y="203011"/>
                  <a:pt x="209590" y="200457"/>
                </a:cubicBezTo>
                <a:lnTo>
                  <a:pt x="137384" y="127680"/>
                </a:lnTo>
                <a:close/>
                <a:moveTo>
                  <a:pt x="13419" y="77885"/>
                </a:moveTo>
                <a:cubicBezTo>
                  <a:pt x="13419" y="42134"/>
                  <a:pt x="42812" y="12768"/>
                  <a:pt x="78597" y="12768"/>
                </a:cubicBezTo>
                <a:cubicBezTo>
                  <a:pt x="114380" y="12768"/>
                  <a:pt x="143774" y="42134"/>
                  <a:pt x="143774" y="77885"/>
                </a:cubicBezTo>
                <a:cubicBezTo>
                  <a:pt x="143774" y="113635"/>
                  <a:pt x="114380" y="143001"/>
                  <a:pt x="78597" y="143001"/>
                </a:cubicBezTo>
                <a:cubicBezTo>
                  <a:pt x="42812" y="143001"/>
                  <a:pt x="13419" y="113635"/>
                  <a:pt x="13419" y="77885"/>
                </a:cubicBezTo>
                <a:close/>
              </a:path>
            </a:pathLst>
          </a:custGeom>
          <a:solidFill>
            <a:schemeClr val="bg2">
              <a:lumMod val="25000"/>
            </a:schemeClr>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119" name="Graphic 4">
            <a:extLst>
              <a:ext uri="{FF2B5EF4-FFF2-40B4-BE49-F238E27FC236}">
                <a16:creationId xmlns:a16="http://schemas.microsoft.com/office/drawing/2014/main" id="{36B62559-DD60-416C-BC84-9ECF5BCABF20}"/>
              </a:ext>
            </a:extLst>
          </p:cNvPr>
          <p:cNvSpPr>
            <a:spLocks noChangeAspect="1"/>
          </p:cNvSpPr>
          <p:nvPr/>
        </p:nvSpPr>
        <p:spPr>
          <a:xfrm>
            <a:off x="6947563" y="2324562"/>
            <a:ext cx="364407" cy="243023"/>
          </a:xfrm>
          <a:custGeom>
            <a:avLst/>
            <a:gdLst>
              <a:gd name="connsiteX0" fmla="*/ 198088 w 218018"/>
              <a:gd name="connsiteY0" fmla="*/ 44050 h 145396"/>
              <a:gd name="connsiteX1" fmla="*/ 160387 w 218018"/>
              <a:gd name="connsiteY1" fmla="*/ 44050 h 145396"/>
              <a:gd name="connsiteX2" fmla="*/ 160387 w 218018"/>
              <a:gd name="connsiteY2" fmla="*/ 6384 h 145396"/>
              <a:gd name="connsiteX3" fmla="*/ 153997 w 218018"/>
              <a:gd name="connsiteY3" fmla="*/ 0 h 145396"/>
              <a:gd name="connsiteX4" fmla="*/ 6390 w 218018"/>
              <a:gd name="connsiteY4" fmla="*/ 0 h 145396"/>
              <a:gd name="connsiteX5" fmla="*/ 0 w 218018"/>
              <a:gd name="connsiteY5" fmla="*/ 6384 h 145396"/>
              <a:gd name="connsiteX6" fmla="*/ 0 w 218018"/>
              <a:gd name="connsiteY6" fmla="*/ 124488 h 145396"/>
              <a:gd name="connsiteX7" fmla="*/ 6390 w 218018"/>
              <a:gd name="connsiteY7" fmla="*/ 130872 h 145396"/>
              <a:gd name="connsiteX8" fmla="*/ 23004 w 218018"/>
              <a:gd name="connsiteY8" fmla="*/ 130872 h 145396"/>
              <a:gd name="connsiteX9" fmla="*/ 49203 w 218018"/>
              <a:gd name="connsiteY9" fmla="*/ 144278 h 145396"/>
              <a:gd name="connsiteX10" fmla="*/ 62621 w 218018"/>
              <a:gd name="connsiteY10" fmla="*/ 130872 h 145396"/>
              <a:gd name="connsiteX11" fmla="*/ 147607 w 218018"/>
              <a:gd name="connsiteY11" fmla="*/ 130872 h 145396"/>
              <a:gd name="connsiteX12" fmla="*/ 173806 w 218018"/>
              <a:gd name="connsiteY12" fmla="*/ 144278 h 145396"/>
              <a:gd name="connsiteX13" fmla="*/ 187225 w 218018"/>
              <a:gd name="connsiteY13" fmla="*/ 130872 h 145396"/>
              <a:gd name="connsiteX14" fmla="*/ 211507 w 218018"/>
              <a:gd name="connsiteY14" fmla="*/ 130872 h 145396"/>
              <a:gd name="connsiteX15" fmla="*/ 217897 w 218018"/>
              <a:gd name="connsiteY15" fmla="*/ 124488 h 145396"/>
              <a:gd name="connsiteX16" fmla="*/ 217897 w 218018"/>
              <a:gd name="connsiteY16" fmla="*/ 65755 h 145396"/>
              <a:gd name="connsiteX17" fmla="*/ 198088 w 218018"/>
              <a:gd name="connsiteY17" fmla="*/ 44050 h 145396"/>
              <a:gd name="connsiteX18" fmla="*/ 198088 w 218018"/>
              <a:gd name="connsiteY18" fmla="*/ 44050 h 145396"/>
              <a:gd name="connsiteX19" fmla="*/ 42813 w 218018"/>
              <a:gd name="connsiteY19" fmla="*/ 132149 h 145396"/>
              <a:gd name="connsiteX20" fmla="*/ 35145 w 218018"/>
              <a:gd name="connsiteY20" fmla="*/ 123211 h 145396"/>
              <a:gd name="connsiteX21" fmla="*/ 42813 w 218018"/>
              <a:gd name="connsiteY21" fmla="*/ 115550 h 145396"/>
              <a:gd name="connsiteX22" fmla="*/ 51758 w 218018"/>
              <a:gd name="connsiteY22" fmla="*/ 123211 h 145396"/>
              <a:gd name="connsiteX23" fmla="*/ 44090 w 218018"/>
              <a:gd name="connsiteY23" fmla="*/ 132149 h 145396"/>
              <a:gd name="connsiteX24" fmla="*/ 42813 w 218018"/>
              <a:gd name="connsiteY24" fmla="*/ 132149 h 145396"/>
              <a:gd name="connsiteX25" fmla="*/ 168055 w 218018"/>
              <a:gd name="connsiteY25" fmla="*/ 132149 h 145396"/>
              <a:gd name="connsiteX26" fmla="*/ 159748 w 218018"/>
              <a:gd name="connsiteY26" fmla="*/ 123849 h 145396"/>
              <a:gd name="connsiteX27" fmla="*/ 168055 w 218018"/>
              <a:gd name="connsiteY27" fmla="*/ 115550 h 145396"/>
              <a:gd name="connsiteX28" fmla="*/ 176362 w 218018"/>
              <a:gd name="connsiteY28" fmla="*/ 123849 h 145396"/>
              <a:gd name="connsiteX29" fmla="*/ 176362 w 218018"/>
              <a:gd name="connsiteY29" fmla="*/ 123849 h 145396"/>
              <a:gd name="connsiteX30" fmla="*/ 168055 w 218018"/>
              <a:gd name="connsiteY30" fmla="*/ 132149 h 145396"/>
              <a:gd name="connsiteX31" fmla="*/ 168055 w 218018"/>
              <a:gd name="connsiteY31" fmla="*/ 132149 h 145396"/>
              <a:gd name="connsiteX32" fmla="*/ 168055 w 218018"/>
              <a:gd name="connsiteY32" fmla="*/ 132149 h 145396"/>
              <a:gd name="connsiteX33" fmla="*/ 206395 w 218018"/>
              <a:gd name="connsiteY33" fmla="*/ 118104 h 145396"/>
              <a:gd name="connsiteX34" fmla="*/ 188503 w 218018"/>
              <a:gd name="connsiteY34" fmla="*/ 118104 h 145396"/>
              <a:gd name="connsiteX35" fmla="*/ 162304 w 218018"/>
              <a:gd name="connsiteY35" fmla="*/ 104059 h 145396"/>
              <a:gd name="connsiteX36" fmla="*/ 148247 w 218018"/>
              <a:gd name="connsiteY36" fmla="*/ 118104 h 145396"/>
              <a:gd name="connsiteX37" fmla="*/ 62621 w 218018"/>
              <a:gd name="connsiteY37" fmla="*/ 118104 h 145396"/>
              <a:gd name="connsiteX38" fmla="*/ 36423 w 218018"/>
              <a:gd name="connsiteY38" fmla="*/ 104697 h 145396"/>
              <a:gd name="connsiteX39" fmla="*/ 23004 w 218018"/>
              <a:gd name="connsiteY39" fmla="*/ 118104 h 145396"/>
              <a:gd name="connsiteX40" fmla="*/ 12780 w 218018"/>
              <a:gd name="connsiteY40" fmla="*/ 118104 h 145396"/>
              <a:gd name="connsiteX41" fmla="*/ 12780 w 218018"/>
              <a:gd name="connsiteY41" fmla="*/ 12768 h 145396"/>
              <a:gd name="connsiteX42" fmla="*/ 146969 w 218018"/>
              <a:gd name="connsiteY42" fmla="*/ 12768 h 145396"/>
              <a:gd name="connsiteX43" fmla="*/ 146969 w 218018"/>
              <a:gd name="connsiteY43" fmla="*/ 79800 h 145396"/>
              <a:gd name="connsiteX44" fmla="*/ 153358 w 218018"/>
              <a:gd name="connsiteY44" fmla="*/ 86184 h 145396"/>
              <a:gd name="connsiteX45" fmla="*/ 159748 w 218018"/>
              <a:gd name="connsiteY45" fmla="*/ 79800 h 145396"/>
              <a:gd name="connsiteX46" fmla="*/ 159748 w 218018"/>
              <a:gd name="connsiteY46" fmla="*/ 56818 h 145396"/>
              <a:gd name="connsiteX47" fmla="*/ 197449 w 218018"/>
              <a:gd name="connsiteY47" fmla="*/ 56818 h 145396"/>
              <a:gd name="connsiteX48" fmla="*/ 205756 w 218018"/>
              <a:gd name="connsiteY48" fmla="*/ 65117 h 145396"/>
              <a:gd name="connsiteX49" fmla="*/ 206395 w 218018"/>
              <a:gd name="connsiteY49" fmla="*/ 118104 h 145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18018" h="145396">
                <a:moveTo>
                  <a:pt x="198088" y="44050"/>
                </a:moveTo>
                <a:lnTo>
                  <a:pt x="160387" y="44050"/>
                </a:lnTo>
                <a:lnTo>
                  <a:pt x="160387" y="6384"/>
                </a:lnTo>
                <a:cubicBezTo>
                  <a:pt x="160387" y="2554"/>
                  <a:pt x="157832" y="0"/>
                  <a:pt x="153997" y="0"/>
                </a:cubicBezTo>
                <a:lnTo>
                  <a:pt x="6390" y="0"/>
                </a:lnTo>
                <a:cubicBezTo>
                  <a:pt x="2556" y="0"/>
                  <a:pt x="0" y="2554"/>
                  <a:pt x="0" y="6384"/>
                </a:cubicBezTo>
                <a:lnTo>
                  <a:pt x="0" y="124488"/>
                </a:lnTo>
                <a:cubicBezTo>
                  <a:pt x="0" y="128318"/>
                  <a:pt x="2556" y="130872"/>
                  <a:pt x="6390" y="130872"/>
                </a:cubicBezTo>
                <a:lnTo>
                  <a:pt x="23004" y="130872"/>
                </a:lnTo>
                <a:cubicBezTo>
                  <a:pt x="26199" y="141724"/>
                  <a:pt x="38340" y="148108"/>
                  <a:pt x="49203" y="144278"/>
                </a:cubicBezTo>
                <a:cubicBezTo>
                  <a:pt x="55593" y="142363"/>
                  <a:pt x="60704" y="137256"/>
                  <a:pt x="62621" y="130872"/>
                </a:cubicBezTo>
                <a:lnTo>
                  <a:pt x="147607" y="130872"/>
                </a:lnTo>
                <a:cubicBezTo>
                  <a:pt x="151442" y="141724"/>
                  <a:pt x="162943" y="148108"/>
                  <a:pt x="173806" y="144278"/>
                </a:cubicBezTo>
                <a:cubicBezTo>
                  <a:pt x="180196" y="142363"/>
                  <a:pt x="185308" y="137256"/>
                  <a:pt x="187225" y="130872"/>
                </a:cubicBezTo>
                <a:lnTo>
                  <a:pt x="211507" y="130872"/>
                </a:lnTo>
                <a:cubicBezTo>
                  <a:pt x="215341" y="130872"/>
                  <a:pt x="217897" y="128318"/>
                  <a:pt x="217897" y="124488"/>
                </a:cubicBezTo>
                <a:lnTo>
                  <a:pt x="217897" y="65755"/>
                </a:lnTo>
                <a:cubicBezTo>
                  <a:pt x="219175" y="54264"/>
                  <a:pt x="210229" y="44050"/>
                  <a:pt x="198088" y="44050"/>
                </a:cubicBezTo>
                <a:cubicBezTo>
                  <a:pt x="198088" y="44050"/>
                  <a:pt x="198088" y="44050"/>
                  <a:pt x="198088" y="44050"/>
                </a:cubicBezTo>
                <a:close/>
                <a:moveTo>
                  <a:pt x="42813" y="132149"/>
                </a:moveTo>
                <a:cubicBezTo>
                  <a:pt x="38340" y="131510"/>
                  <a:pt x="34505" y="127680"/>
                  <a:pt x="35145" y="123211"/>
                </a:cubicBezTo>
                <a:cubicBezTo>
                  <a:pt x="35783" y="119381"/>
                  <a:pt x="38978" y="116189"/>
                  <a:pt x="42813" y="115550"/>
                </a:cubicBezTo>
                <a:cubicBezTo>
                  <a:pt x="47285" y="114912"/>
                  <a:pt x="51758" y="118742"/>
                  <a:pt x="51758" y="123211"/>
                </a:cubicBezTo>
                <a:cubicBezTo>
                  <a:pt x="52398" y="127680"/>
                  <a:pt x="48563" y="132149"/>
                  <a:pt x="44090" y="132149"/>
                </a:cubicBezTo>
                <a:cubicBezTo>
                  <a:pt x="44090" y="132787"/>
                  <a:pt x="43451" y="132787"/>
                  <a:pt x="42813" y="132149"/>
                </a:cubicBezTo>
                <a:close/>
                <a:moveTo>
                  <a:pt x="168055" y="132149"/>
                </a:moveTo>
                <a:cubicBezTo>
                  <a:pt x="163582" y="132149"/>
                  <a:pt x="159748" y="128318"/>
                  <a:pt x="159748" y="123849"/>
                </a:cubicBezTo>
                <a:cubicBezTo>
                  <a:pt x="159748" y="119381"/>
                  <a:pt x="163582" y="115550"/>
                  <a:pt x="168055" y="115550"/>
                </a:cubicBezTo>
                <a:cubicBezTo>
                  <a:pt x="172528" y="115550"/>
                  <a:pt x="176362" y="119381"/>
                  <a:pt x="176362" y="123849"/>
                </a:cubicBezTo>
                <a:cubicBezTo>
                  <a:pt x="176362" y="123849"/>
                  <a:pt x="176362" y="123849"/>
                  <a:pt x="176362" y="123849"/>
                </a:cubicBezTo>
                <a:cubicBezTo>
                  <a:pt x="176362" y="128957"/>
                  <a:pt x="172528" y="132787"/>
                  <a:pt x="168055" y="132149"/>
                </a:cubicBezTo>
                <a:cubicBezTo>
                  <a:pt x="168055" y="132787"/>
                  <a:pt x="168055" y="132787"/>
                  <a:pt x="168055" y="132149"/>
                </a:cubicBezTo>
                <a:lnTo>
                  <a:pt x="168055" y="132149"/>
                </a:lnTo>
                <a:close/>
                <a:moveTo>
                  <a:pt x="206395" y="118104"/>
                </a:moveTo>
                <a:lnTo>
                  <a:pt x="188503" y="118104"/>
                </a:lnTo>
                <a:cubicBezTo>
                  <a:pt x="185308" y="107251"/>
                  <a:pt x="173167" y="100867"/>
                  <a:pt x="162304" y="104059"/>
                </a:cubicBezTo>
                <a:cubicBezTo>
                  <a:pt x="155914" y="105974"/>
                  <a:pt x="150164" y="111081"/>
                  <a:pt x="148247" y="118104"/>
                </a:cubicBezTo>
                <a:lnTo>
                  <a:pt x="62621" y="118104"/>
                </a:lnTo>
                <a:cubicBezTo>
                  <a:pt x="59426" y="107251"/>
                  <a:pt x="47285" y="100867"/>
                  <a:pt x="36423" y="104697"/>
                </a:cubicBezTo>
                <a:cubicBezTo>
                  <a:pt x="30033" y="106613"/>
                  <a:pt x="24921" y="111720"/>
                  <a:pt x="23004" y="118104"/>
                </a:cubicBezTo>
                <a:lnTo>
                  <a:pt x="12780" y="118104"/>
                </a:lnTo>
                <a:lnTo>
                  <a:pt x="12780" y="12768"/>
                </a:lnTo>
                <a:lnTo>
                  <a:pt x="146969" y="12768"/>
                </a:lnTo>
                <a:lnTo>
                  <a:pt x="146969" y="79800"/>
                </a:lnTo>
                <a:cubicBezTo>
                  <a:pt x="146969" y="83630"/>
                  <a:pt x="149524" y="86184"/>
                  <a:pt x="153358" y="86184"/>
                </a:cubicBezTo>
                <a:cubicBezTo>
                  <a:pt x="157192" y="86184"/>
                  <a:pt x="159748" y="83630"/>
                  <a:pt x="159748" y="79800"/>
                </a:cubicBezTo>
                <a:lnTo>
                  <a:pt x="159748" y="56818"/>
                </a:lnTo>
                <a:lnTo>
                  <a:pt x="197449" y="56818"/>
                </a:lnTo>
                <a:cubicBezTo>
                  <a:pt x="201922" y="56818"/>
                  <a:pt x="205756" y="60648"/>
                  <a:pt x="205756" y="65117"/>
                </a:cubicBezTo>
                <a:lnTo>
                  <a:pt x="206395" y="118104"/>
                </a:lnTo>
                <a:close/>
              </a:path>
            </a:pathLst>
          </a:custGeom>
          <a:solidFill>
            <a:srgbClr val="353533"/>
          </a:solidFill>
          <a:ln w="6390" cap="flat">
            <a:noFill/>
            <a:prstDash val="solid"/>
            <a:miter/>
          </a:ln>
        </p:spPr>
        <p:txBody>
          <a:bodyPr rtlCol="0" anchor="ctr"/>
          <a:lstStyle/>
          <a:p>
            <a:endParaRPr lang="en-US"/>
          </a:p>
        </p:txBody>
      </p:sp>
      <p:grpSp>
        <p:nvGrpSpPr>
          <p:cNvPr id="126" name="Group 125">
            <a:extLst>
              <a:ext uri="{FF2B5EF4-FFF2-40B4-BE49-F238E27FC236}">
                <a16:creationId xmlns:a16="http://schemas.microsoft.com/office/drawing/2014/main" id="{9A1C41FF-3B8B-438A-8CFA-1CE783B3B9F9}"/>
              </a:ext>
            </a:extLst>
          </p:cNvPr>
          <p:cNvGrpSpPr/>
          <p:nvPr/>
        </p:nvGrpSpPr>
        <p:grpSpPr>
          <a:xfrm>
            <a:off x="3636253" y="6782386"/>
            <a:ext cx="2260013" cy="230832"/>
            <a:chOff x="1249639" y="6524538"/>
            <a:chExt cx="2260013" cy="230832"/>
          </a:xfrm>
        </p:grpSpPr>
        <p:sp>
          <p:nvSpPr>
            <p:cNvPr id="127" name="Rectangle 126">
              <a:extLst>
                <a:ext uri="{FF2B5EF4-FFF2-40B4-BE49-F238E27FC236}">
                  <a16:creationId xmlns:a16="http://schemas.microsoft.com/office/drawing/2014/main" id="{A5B7D8BD-6584-4A15-8AA9-D6652451F34B}"/>
                </a:ext>
              </a:extLst>
            </p:cNvPr>
            <p:cNvSpPr/>
            <p:nvPr/>
          </p:nvSpPr>
          <p:spPr>
            <a:xfrm>
              <a:off x="1249639" y="6572275"/>
              <a:ext cx="207953" cy="135358"/>
            </a:xfrm>
            <a:prstGeom prst="rect">
              <a:avLst/>
            </a:prstGeom>
            <a:solidFill>
              <a:srgbClr val="00AED0"/>
            </a:solidFill>
          </p:spPr>
          <p:txBody>
            <a:bodyPr wrap="square" rtlCol="0" anchor="ctr">
              <a:noAutofit/>
            </a:bodyPr>
            <a:lstStyle/>
            <a:p>
              <a:pPr algn="ctr"/>
              <a:endParaRPr lang="en-GB" sz="100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128" name="TextBox 127">
              <a:extLst>
                <a:ext uri="{FF2B5EF4-FFF2-40B4-BE49-F238E27FC236}">
                  <a16:creationId xmlns:a16="http://schemas.microsoft.com/office/drawing/2014/main" id="{CA7BD56A-42CE-4817-AC35-75A10A2D5173}"/>
                </a:ext>
              </a:extLst>
            </p:cNvPr>
            <p:cNvSpPr txBox="1"/>
            <p:nvPr/>
          </p:nvSpPr>
          <p:spPr>
            <a:xfrm>
              <a:off x="1431136" y="6524538"/>
              <a:ext cx="2078516" cy="230832"/>
            </a:xfrm>
            <a:prstGeom prst="rect">
              <a:avLst/>
            </a:prstGeom>
            <a:noFill/>
          </p:spPr>
          <p:txBody>
            <a:bodyPr wrap="square" rtlCol="0">
              <a:spAutoFit/>
            </a:bodyPr>
            <a:lstStyle/>
            <a:p>
              <a:r>
                <a:rPr lang="en-GB" sz="900" kern="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Percentage of running initiatives</a:t>
              </a:r>
            </a:p>
          </p:txBody>
        </p:sp>
      </p:grpSp>
      <p:graphicFrame>
        <p:nvGraphicFramePr>
          <p:cNvPr id="118" name="Chart 117">
            <a:extLst>
              <a:ext uri="{FF2B5EF4-FFF2-40B4-BE49-F238E27FC236}">
                <a16:creationId xmlns:a16="http://schemas.microsoft.com/office/drawing/2014/main" id="{F6F0D1BD-4259-402D-92B7-0C32E920EFE2}"/>
              </a:ext>
            </a:extLst>
          </p:cNvPr>
          <p:cNvGraphicFramePr/>
          <p:nvPr>
            <p:extLst>
              <p:ext uri="{D42A27DB-BD31-4B8C-83A1-F6EECF244321}">
                <p14:modId xmlns:p14="http://schemas.microsoft.com/office/powerpoint/2010/main" val="2068119850"/>
              </p:ext>
            </p:extLst>
          </p:nvPr>
        </p:nvGraphicFramePr>
        <p:xfrm>
          <a:off x="326899" y="2475399"/>
          <a:ext cx="11212183" cy="3465411"/>
        </p:xfrm>
        <a:graphic>
          <a:graphicData uri="http://schemas.openxmlformats.org/drawingml/2006/chart">
            <c:chart xmlns:c="http://schemas.openxmlformats.org/drawingml/2006/chart" xmlns:r="http://schemas.openxmlformats.org/officeDocument/2006/relationships" r:id="rId2"/>
          </a:graphicData>
        </a:graphic>
      </p:graphicFrame>
      <p:sp>
        <p:nvSpPr>
          <p:cNvPr id="121" name="TextBox 120">
            <a:extLst>
              <a:ext uri="{FF2B5EF4-FFF2-40B4-BE49-F238E27FC236}">
                <a16:creationId xmlns:a16="http://schemas.microsoft.com/office/drawing/2014/main" id="{353F9336-D48F-47AC-A098-775A8D678BB9}"/>
              </a:ext>
            </a:extLst>
          </p:cNvPr>
          <p:cNvSpPr txBox="1"/>
          <p:nvPr/>
        </p:nvSpPr>
        <p:spPr>
          <a:xfrm>
            <a:off x="4630241" y="5573873"/>
            <a:ext cx="412629" cy="236581"/>
          </a:xfrm>
          <a:prstGeom prst="rect">
            <a:avLst/>
          </a:prstGeom>
          <a:noFill/>
        </p:spPr>
        <p:txBody>
          <a:bodyPr vert="horz" wrap="square" lIns="0" tIns="0" rIns="0" bIns="0" rtlCol="0">
            <a:noAutofit/>
          </a:bodyPr>
          <a:lstStyle/>
          <a:p>
            <a:pPr algn="ctr" hangingPunct="0">
              <a:spcBef>
                <a:spcPts val="600"/>
              </a:spcBef>
              <a:buSzPct val="100000"/>
            </a:pPr>
            <a:r>
              <a:rPr lang="en-GB" sz="1100" b="1">
                <a:solidFill>
                  <a:schemeClr val="bg1"/>
                </a:solidFill>
                <a:latin typeface="Open Sans" panose="020B0606030504020204" pitchFamily="34" charset="0"/>
                <a:ea typeface="Open Sans" panose="020B0606030504020204" pitchFamily="34" charset="0"/>
                <a:cs typeface="Open Sans" panose="020B0606030504020204" pitchFamily="34" charset="0"/>
              </a:rPr>
              <a:t>61%</a:t>
            </a:r>
          </a:p>
        </p:txBody>
      </p:sp>
      <p:sp>
        <p:nvSpPr>
          <p:cNvPr id="122" name="TextBox 121">
            <a:extLst>
              <a:ext uri="{FF2B5EF4-FFF2-40B4-BE49-F238E27FC236}">
                <a16:creationId xmlns:a16="http://schemas.microsoft.com/office/drawing/2014/main" id="{A4881755-74E9-403D-B5AE-DA2062AAA22B}"/>
              </a:ext>
            </a:extLst>
          </p:cNvPr>
          <p:cNvSpPr txBox="1"/>
          <p:nvPr/>
        </p:nvSpPr>
        <p:spPr>
          <a:xfrm>
            <a:off x="3851946" y="5573873"/>
            <a:ext cx="412629" cy="236581"/>
          </a:xfrm>
          <a:prstGeom prst="rect">
            <a:avLst/>
          </a:prstGeom>
          <a:noFill/>
        </p:spPr>
        <p:txBody>
          <a:bodyPr vert="horz" wrap="square" lIns="0" tIns="0" rIns="0" bIns="0" rtlCol="0">
            <a:noAutofit/>
          </a:bodyPr>
          <a:lstStyle/>
          <a:p>
            <a:pPr algn="ctr" hangingPunct="0">
              <a:spcBef>
                <a:spcPts val="600"/>
              </a:spcBef>
              <a:buSzPct val="100000"/>
            </a:pPr>
            <a:r>
              <a:rPr lang="en-GB" sz="1100" b="1">
                <a:solidFill>
                  <a:schemeClr val="bg1"/>
                </a:solidFill>
                <a:latin typeface="Open Sans" panose="020B0606030504020204" pitchFamily="34" charset="0"/>
                <a:ea typeface="Open Sans" panose="020B0606030504020204" pitchFamily="34" charset="0"/>
                <a:cs typeface="Open Sans" panose="020B0606030504020204" pitchFamily="34" charset="0"/>
              </a:rPr>
              <a:t>83%</a:t>
            </a:r>
          </a:p>
        </p:txBody>
      </p:sp>
      <p:sp>
        <p:nvSpPr>
          <p:cNvPr id="123" name="TextBox 122">
            <a:extLst>
              <a:ext uri="{FF2B5EF4-FFF2-40B4-BE49-F238E27FC236}">
                <a16:creationId xmlns:a16="http://schemas.microsoft.com/office/drawing/2014/main" id="{3986710F-7B9D-45DD-87FF-D8150F0CFC04}"/>
              </a:ext>
            </a:extLst>
          </p:cNvPr>
          <p:cNvSpPr txBox="1"/>
          <p:nvPr/>
        </p:nvSpPr>
        <p:spPr>
          <a:xfrm>
            <a:off x="10740182" y="5573873"/>
            <a:ext cx="412629" cy="236581"/>
          </a:xfrm>
          <a:prstGeom prst="rect">
            <a:avLst/>
          </a:prstGeom>
          <a:noFill/>
        </p:spPr>
        <p:txBody>
          <a:bodyPr vert="horz" wrap="square" lIns="0" tIns="0" rIns="0" bIns="0" rtlCol="0">
            <a:noAutofit/>
          </a:bodyPr>
          <a:lstStyle/>
          <a:p>
            <a:pPr algn="ctr" hangingPunct="0">
              <a:spcBef>
                <a:spcPts val="600"/>
              </a:spcBef>
              <a:buSzPct val="100000"/>
            </a:pPr>
            <a:r>
              <a:rPr lang="en-GB" sz="1100" b="1">
                <a:solidFill>
                  <a:schemeClr val="bg1"/>
                </a:solidFill>
                <a:latin typeface="Open Sans" panose="020B0606030504020204" pitchFamily="34" charset="0"/>
                <a:ea typeface="Open Sans" panose="020B0606030504020204" pitchFamily="34" charset="0"/>
                <a:cs typeface="Open Sans" panose="020B0606030504020204" pitchFamily="34" charset="0"/>
              </a:rPr>
              <a:t>72%</a:t>
            </a:r>
          </a:p>
        </p:txBody>
      </p:sp>
      <p:sp>
        <p:nvSpPr>
          <p:cNvPr id="129" name="TextBox 128">
            <a:extLst>
              <a:ext uri="{FF2B5EF4-FFF2-40B4-BE49-F238E27FC236}">
                <a16:creationId xmlns:a16="http://schemas.microsoft.com/office/drawing/2014/main" id="{BB08BD3F-6400-434E-B4B5-B4B09DD825B7}"/>
              </a:ext>
            </a:extLst>
          </p:cNvPr>
          <p:cNvSpPr txBox="1"/>
          <p:nvPr/>
        </p:nvSpPr>
        <p:spPr>
          <a:xfrm>
            <a:off x="9974768" y="5573873"/>
            <a:ext cx="412629" cy="236581"/>
          </a:xfrm>
          <a:prstGeom prst="rect">
            <a:avLst/>
          </a:prstGeom>
          <a:noFill/>
        </p:spPr>
        <p:txBody>
          <a:bodyPr vert="horz" wrap="square" lIns="0" tIns="0" rIns="0" bIns="0" rtlCol="0">
            <a:noAutofit/>
          </a:bodyPr>
          <a:lstStyle/>
          <a:p>
            <a:pPr algn="ctr" hangingPunct="0">
              <a:spcBef>
                <a:spcPts val="600"/>
              </a:spcBef>
              <a:buSzPct val="100000"/>
            </a:pPr>
            <a:r>
              <a:rPr lang="en-GB" sz="1100" b="1">
                <a:solidFill>
                  <a:schemeClr val="bg1"/>
                </a:solidFill>
                <a:latin typeface="Open Sans" panose="020B0606030504020204" pitchFamily="34" charset="0"/>
                <a:ea typeface="Open Sans" panose="020B0606030504020204" pitchFamily="34" charset="0"/>
                <a:cs typeface="Open Sans" panose="020B0606030504020204" pitchFamily="34" charset="0"/>
              </a:rPr>
              <a:t>64%</a:t>
            </a:r>
          </a:p>
        </p:txBody>
      </p:sp>
      <p:sp>
        <p:nvSpPr>
          <p:cNvPr id="130" name="TextBox 129">
            <a:extLst>
              <a:ext uri="{FF2B5EF4-FFF2-40B4-BE49-F238E27FC236}">
                <a16:creationId xmlns:a16="http://schemas.microsoft.com/office/drawing/2014/main" id="{DBDF1482-F809-4C15-877B-9D9FE4F4E180}"/>
              </a:ext>
            </a:extLst>
          </p:cNvPr>
          <p:cNvSpPr txBox="1"/>
          <p:nvPr/>
        </p:nvSpPr>
        <p:spPr>
          <a:xfrm>
            <a:off x="8457641" y="5573873"/>
            <a:ext cx="412629" cy="236581"/>
          </a:xfrm>
          <a:prstGeom prst="rect">
            <a:avLst/>
          </a:prstGeom>
          <a:noFill/>
        </p:spPr>
        <p:txBody>
          <a:bodyPr vert="horz" wrap="square" lIns="0" tIns="0" rIns="0" bIns="0" rtlCol="0">
            <a:noAutofit/>
          </a:bodyPr>
          <a:lstStyle/>
          <a:p>
            <a:pPr algn="ctr" hangingPunct="0">
              <a:spcBef>
                <a:spcPts val="600"/>
              </a:spcBef>
              <a:buSzPct val="100000"/>
            </a:pPr>
            <a:r>
              <a:rPr lang="en-GB" sz="1100" b="1">
                <a:solidFill>
                  <a:schemeClr val="bg1"/>
                </a:solidFill>
                <a:latin typeface="Open Sans" panose="020B0606030504020204" pitchFamily="34" charset="0"/>
                <a:ea typeface="Open Sans" panose="020B0606030504020204" pitchFamily="34" charset="0"/>
                <a:cs typeface="Open Sans" panose="020B0606030504020204" pitchFamily="34" charset="0"/>
              </a:rPr>
              <a:t>72%</a:t>
            </a:r>
          </a:p>
        </p:txBody>
      </p:sp>
      <p:sp>
        <p:nvSpPr>
          <p:cNvPr id="131" name="TextBox 130">
            <a:extLst>
              <a:ext uri="{FF2B5EF4-FFF2-40B4-BE49-F238E27FC236}">
                <a16:creationId xmlns:a16="http://schemas.microsoft.com/office/drawing/2014/main" id="{8DE59524-BB86-4D57-AE6F-F8B845EDB1DA}"/>
              </a:ext>
            </a:extLst>
          </p:cNvPr>
          <p:cNvSpPr txBox="1"/>
          <p:nvPr/>
        </p:nvSpPr>
        <p:spPr>
          <a:xfrm>
            <a:off x="800181" y="5573873"/>
            <a:ext cx="412629" cy="236581"/>
          </a:xfrm>
          <a:prstGeom prst="rect">
            <a:avLst/>
          </a:prstGeom>
          <a:noFill/>
        </p:spPr>
        <p:txBody>
          <a:bodyPr vert="horz" wrap="square" lIns="0" tIns="0" rIns="0" bIns="0" rtlCol="0">
            <a:noAutofit/>
          </a:bodyPr>
          <a:lstStyle/>
          <a:p>
            <a:pPr algn="ctr" hangingPunct="0">
              <a:spcBef>
                <a:spcPts val="600"/>
              </a:spcBef>
              <a:buSzPct val="100000"/>
            </a:pPr>
            <a:r>
              <a:rPr lang="en-GB" sz="1100" b="1">
                <a:solidFill>
                  <a:schemeClr val="bg1"/>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132" name="TextBox 131">
            <a:extLst>
              <a:ext uri="{FF2B5EF4-FFF2-40B4-BE49-F238E27FC236}">
                <a16:creationId xmlns:a16="http://schemas.microsoft.com/office/drawing/2014/main" id="{65B49836-0384-40BB-B380-591416FB8C17}"/>
              </a:ext>
            </a:extLst>
          </p:cNvPr>
          <p:cNvSpPr txBox="1"/>
          <p:nvPr/>
        </p:nvSpPr>
        <p:spPr>
          <a:xfrm>
            <a:off x="9230747" y="5573873"/>
            <a:ext cx="412629" cy="236581"/>
          </a:xfrm>
          <a:prstGeom prst="rect">
            <a:avLst/>
          </a:prstGeom>
          <a:noFill/>
        </p:spPr>
        <p:txBody>
          <a:bodyPr vert="horz" wrap="square" lIns="0" tIns="0" rIns="0" bIns="0" rtlCol="0">
            <a:noAutofit/>
          </a:bodyPr>
          <a:lstStyle/>
          <a:p>
            <a:pPr algn="ctr" hangingPunct="0">
              <a:spcBef>
                <a:spcPts val="600"/>
              </a:spcBef>
              <a:buSzPct val="100000"/>
            </a:pPr>
            <a:r>
              <a:rPr lang="en-GB" sz="1100" b="1">
                <a:solidFill>
                  <a:schemeClr val="bg1"/>
                </a:solidFill>
                <a:latin typeface="Open Sans" panose="020B0606030504020204" pitchFamily="34" charset="0"/>
                <a:ea typeface="Open Sans" panose="020B0606030504020204" pitchFamily="34" charset="0"/>
                <a:cs typeface="Open Sans" panose="020B0606030504020204" pitchFamily="34" charset="0"/>
              </a:rPr>
              <a:t>70%</a:t>
            </a:r>
          </a:p>
        </p:txBody>
      </p:sp>
      <p:sp>
        <p:nvSpPr>
          <p:cNvPr id="133" name="TextBox 132">
            <a:extLst>
              <a:ext uri="{FF2B5EF4-FFF2-40B4-BE49-F238E27FC236}">
                <a16:creationId xmlns:a16="http://schemas.microsoft.com/office/drawing/2014/main" id="{9AD1A7E2-118B-445A-8F82-4FC845D54D60}"/>
              </a:ext>
            </a:extLst>
          </p:cNvPr>
          <p:cNvSpPr txBox="1"/>
          <p:nvPr/>
        </p:nvSpPr>
        <p:spPr>
          <a:xfrm>
            <a:off x="1558314" y="5573873"/>
            <a:ext cx="412629" cy="236581"/>
          </a:xfrm>
          <a:prstGeom prst="rect">
            <a:avLst/>
          </a:prstGeom>
          <a:noFill/>
        </p:spPr>
        <p:txBody>
          <a:bodyPr vert="horz" wrap="square" lIns="0" tIns="0" rIns="0" bIns="0" rtlCol="0">
            <a:noAutofit/>
          </a:bodyPr>
          <a:lstStyle/>
          <a:p>
            <a:pPr algn="ctr" hangingPunct="0">
              <a:spcBef>
                <a:spcPts val="600"/>
              </a:spcBef>
              <a:buSzPct val="100000"/>
            </a:pPr>
            <a:r>
              <a:rPr lang="en-GB" sz="1100" b="1">
                <a:solidFill>
                  <a:schemeClr val="bg1"/>
                </a:solidFill>
                <a:latin typeface="Open Sans" panose="020B0606030504020204" pitchFamily="34" charset="0"/>
                <a:ea typeface="Open Sans" panose="020B0606030504020204" pitchFamily="34" charset="0"/>
                <a:cs typeface="Open Sans" panose="020B0606030504020204" pitchFamily="34" charset="0"/>
              </a:rPr>
              <a:t>39%</a:t>
            </a:r>
          </a:p>
        </p:txBody>
      </p:sp>
      <p:sp>
        <p:nvSpPr>
          <p:cNvPr id="134" name="TextBox 133">
            <a:extLst>
              <a:ext uri="{FF2B5EF4-FFF2-40B4-BE49-F238E27FC236}">
                <a16:creationId xmlns:a16="http://schemas.microsoft.com/office/drawing/2014/main" id="{6773307C-E3F6-4FAC-BC7C-63F52F66929F}"/>
              </a:ext>
            </a:extLst>
          </p:cNvPr>
          <p:cNvSpPr txBox="1"/>
          <p:nvPr/>
        </p:nvSpPr>
        <p:spPr>
          <a:xfrm>
            <a:off x="6166186" y="5573873"/>
            <a:ext cx="412629" cy="236581"/>
          </a:xfrm>
          <a:prstGeom prst="rect">
            <a:avLst/>
          </a:prstGeom>
          <a:noFill/>
        </p:spPr>
        <p:txBody>
          <a:bodyPr vert="horz" wrap="square" lIns="0" tIns="0" rIns="0" bIns="0" rtlCol="0">
            <a:noAutofit/>
          </a:bodyPr>
          <a:lstStyle/>
          <a:p>
            <a:pPr algn="ctr" hangingPunct="0">
              <a:spcBef>
                <a:spcPts val="600"/>
              </a:spcBef>
              <a:buSzPct val="100000"/>
            </a:pPr>
            <a:r>
              <a:rPr lang="en-GB" sz="1100" b="1">
                <a:solidFill>
                  <a:schemeClr val="bg1"/>
                </a:solidFill>
                <a:latin typeface="Open Sans" panose="020B0606030504020204" pitchFamily="34" charset="0"/>
                <a:ea typeface="Open Sans" panose="020B0606030504020204" pitchFamily="34" charset="0"/>
                <a:cs typeface="Open Sans" panose="020B0606030504020204" pitchFamily="34" charset="0"/>
              </a:rPr>
              <a:t>27%</a:t>
            </a:r>
          </a:p>
        </p:txBody>
      </p:sp>
      <p:sp>
        <p:nvSpPr>
          <p:cNvPr id="135" name="TextBox 134">
            <a:extLst>
              <a:ext uri="{FF2B5EF4-FFF2-40B4-BE49-F238E27FC236}">
                <a16:creationId xmlns:a16="http://schemas.microsoft.com/office/drawing/2014/main" id="{5D2ADD17-E6BF-4FBA-96AE-B598B40E90D7}"/>
              </a:ext>
            </a:extLst>
          </p:cNvPr>
          <p:cNvSpPr txBox="1"/>
          <p:nvPr/>
        </p:nvSpPr>
        <p:spPr>
          <a:xfrm>
            <a:off x="2285772" y="5573873"/>
            <a:ext cx="412629" cy="236581"/>
          </a:xfrm>
          <a:prstGeom prst="rect">
            <a:avLst/>
          </a:prstGeom>
          <a:noFill/>
        </p:spPr>
        <p:txBody>
          <a:bodyPr vert="horz" wrap="square" lIns="0" tIns="0" rIns="0" bIns="0" rtlCol="0">
            <a:noAutofit/>
          </a:bodyPr>
          <a:lstStyle/>
          <a:p>
            <a:pPr algn="ctr" hangingPunct="0">
              <a:spcBef>
                <a:spcPts val="600"/>
              </a:spcBef>
              <a:buSzPct val="100000"/>
            </a:pPr>
            <a:r>
              <a:rPr lang="en-GB" sz="1100" b="1">
                <a:solidFill>
                  <a:schemeClr val="bg1"/>
                </a:solidFill>
                <a:latin typeface="Open Sans" panose="020B0606030504020204" pitchFamily="34" charset="0"/>
                <a:ea typeface="Open Sans" panose="020B0606030504020204" pitchFamily="34" charset="0"/>
                <a:cs typeface="Open Sans" panose="020B0606030504020204" pitchFamily="34" charset="0"/>
              </a:rPr>
              <a:t>50%</a:t>
            </a:r>
          </a:p>
        </p:txBody>
      </p:sp>
      <p:sp>
        <p:nvSpPr>
          <p:cNvPr id="136" name="TextBox 135">
            <a:extLst>
              <a:ext uri="{FF2B5EF4-FFF2-40B4-BE49-F238E27FC236}">
                <a16:creationId xmlns:a16="http://schemas.microsoft.com/office/drawing/2014/main" id="{80B4E90E-426E-46DF-BBAB-FF8F323A0911}"/>
              </a:ext>
            </a:extLst>
          </p:cNvPr>
          <p:cNvSpPr txBox="1"/>
          <p:nvPr/>
        </p:nvSpPr>
        <p:spPr>
          <a:xfrm>
            <a:off x="3070481" y="5573873"/>
            <a:ext cx="412629" cy="236581"/>
          </a:xfrm>
          <a:prstGeom prst="rect">
            <a:avLst/>
          </a:prstGeom>
          <a:noFill/>
        </p:spPr>
        <p:txBody>
          <a:bodyPr vert="horz" wrap="square" lIns="0" tIns="0" rIns="0" bIns="0" rtlCol="0">
            <a:noAutofit/>
          </a:bodyPr>
          <a:lstStyle/>
          <a:p>
            <a:pPr algn="ctr" hangingPunct="0">
              <a:spcBef>
                <a:spcPts val="600"/>
              </a:spcBef>
              <a:buSzPct val="100000"/>
            </a:pPr>
            <a:r>
              <a:rPr lang="en-GB" sz="1100" b="1">
                <a:solidFill>
                  <a:schemeClr val="bg1"/>
                </a:solidFill>
                <a:latin typeface="Open Sans" panose="020B0606030504020204" pitchFamily="34" charset="0"/>
                <a:ea typeface="Open Sans" panose="020B0606030504020204" pitchFamily="34" charset="0"/>
                <a:cs typeface="Open Sans" panose="020B0606030504020204" pitchFamily="34" charset="0"/>
              </a:rPr>
              <a:t>38%</a:t>
            </a:r>
          </a:p>
        </p:txBody>
      </p:sp>
      <p:sp>
        <p:nvSpPr>
          <p:cNvPr id="137" name="TextBox 136">
            <a:extLst>
              <a:ext uri="{FF2B5EF4-FFF2-40B4-BE49-F238E27FC236}">
                <a16:creationId xmlns:a16="http://schemas.microsoft.com/office/drawing/2014/main" id="{0DF7CE9C-1189-49D4-B29D-428769842D2A}"/>
              </a:ext>
            </a:extLst>
          </p:cNvPr>
          <p:cNvSpPr txBox="1"/>
          <p:nvPr/>
        </p:nvSpPr>
        <p:spPr>
          <a:xfrm>
            <a:off x="5362756" y="5573873"/>
            <a:ext cx="412629" cy="236581"/>
          </a:xfrm>
          <a:prstGeom prst="rect">
            <a:avLst/>
          </a:prstGeom>
          <a:noFill/>
        </p:spPr>
        <p:txBody>
          <a:bodyPr vert="horz" wrap="square" lIns="0" tIns="0" rIns="0" bIns="0" rtlCol="0">
            <a:noAutofit/>
          </a:bodyPr>
          <a:lstStyle/>
          <a:p>
            <a:pPr algn="ctr" hangingPunct="0">
              <a:spcBef>
                <a:spcPts val="600"/>
              </a:spcBef>
              <a:buSzPct val="100000"/>
            </a:pPr>
            <a:r>
              <a:rPr lang="en-GB" sz="1100" b="1">
                <a:solidFill>
                  <a:schemeClr val="bg1"/>
                </a:solidFill>
                <a:latin typeface="Open Sans" panose="020B0606030504020204" pitchFamily="34" charset="0"/>
                <a:ea typeface="Open Sans" panose="020B0606030504020204" pitchFamily="34" charset="0"/>
                <a:cs typeface="Open Sans" panose="020B0606030504020204" pitchFamily="34" charset="0"/>
              </a:rPr>
              <a:t>60%</a:t>
            </a:r>
          </a:p>
        </p:txBody>
      </p:sp>
      <p:grpSp>
        <p:nvGrpSpPr>
          <p:cNvPr id="141" name="Group 140">
            <a:extLst>
              <a:ext uri="{FF2B5EF4-FFF2-40B4-BE49-F238E27FC236}">
                <a16:creationId xmlns:a16="http://schemas.microsoft.com/office/drawing/2014/main" id="{279740E0-2AB4-4C9D-8E90-7B975DB95D69}"/>
              </a:ext>
            </a:extLst>
          </p:cNvPr>
          <p:cNvGrpSpPr/>
          <p:nvPr/>
        </p:nvGrpSpPr>
        <p:grpSpPr>
          <a:xfrm>
            <a:off x="6403804" y="6782386"/>
            <a:ext cx="2374681" cy="230832"/>
            <a:chOff x="1249639" y="6524538"/>
            <a:chExt cx="2374681" cy="230832"/>
          </a:xfrm>
        </p:grpSpPr>
        <p:sp>
          <p:nvSpPr>
            <p:cNvPr id="142" name="Rectangle 141">
              <a:extLst>
                <a:ext uri="{FF2B5EF4-FFF2-40B4-BE49-F238E27FC236}">
                  <a16:creationId xmlns:a16="http://schemas.microsoft.com/office/drawing/2014/main" id="{97EAC1D8-2CCC-4B5F-88DF-48FDC0DC26F2}"/>
                </a:ext>
              </a:extLst>
            </p:cNvPr>
            <p:cNvSpPr/>
            <p:nvPr/>
          </p:nvSpPr>
          <p:spPr>
            <a:xfrm>
              <a:off x="1249639" y="6572275"/>
              <a:ext cx="207953" cy="135358"/>
            </a:xfrm>
            <a:prstGeom prst="rect">
              <a:avLst/>
            </a:prstGeom>
            <a:solidFill>
              <a:srgbClr val="F2F2F2"/>
            </a:solidFill>
          </p:spPr>
          <p:txBody>
            <a:bodyPr wrap="square" rtlCol="0" anchor="ctr">
              <a:noAutofit/>
            </a:bodyPr>
            <a:lstStyle/>
            <a:p>
              <a:pPr algn="ctr"/>
              <a:endParaRPr lang="en-GB" sz="100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143" name="TextBox 142">
              <a:extLst>
                <a:ext uri="{FF2B5EF4-FFF2-40B4-BE49-F238E27FC236}">
                  <a16:creationId xmlns:a16="http://schemas.microsoft.com/office/drawing/2014/main" id="{F48DBC02-AD2C-44B2-859A-CF0DFC4773C8}"/>
                </a:ext>
              </a:extLst>
            </p:cNvPr>
            <p:cNvSpPr txBox="1"/>
            <p:nvPr/>
          </p:nvSpPr>
          <p:spPr>
            <a:xfrm>
              <a:off x="1431136" y="6524538"/>
              <a:ext cx="2193184" cy="230832"/>
            </a:xfrm>
            <a:prstGeom prst="rect">
              <a:avLst/>
            </a:prstGeom>
            <a:noFill/>
          </p:spPr>
          <p:txBody>
            <a:bodyPr wrap="square" rtlCol="0">
              <a:spAutoFit/>
            </a:bodyPr>
            <a:lstStyle/>
            <a:p>
              <a:r>
                <a:rPr lang="en-GB" sz="900" kern="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Percentage of remaining initiatives</a:t>
              </a:r>
            </a:p>
          </p:txBody>
        </p:sp>
      </p:grpSp>
      <p:sp>
        <p:nvSpPr>
          <p:cNvPr id="146" name="TextBox 145">
            <a:extLst>
              <a:ext uri="{FF2B5EF4-FFF2-40B4-BE49-F238E27FC236}">
                <a16:creationId xmlns:a16="http://schemas.microsoft.com/office/drawing/2014/main" id="{85984F9A-C646-4EC1-92A7-1C661DBFC0E9}"/>
              </a:ext>
            </a:extLst>
          </p:cNvPr>
          <p:cNvSpPr txBox="1"/>
          <p:nvPr/>
        </p:nvSpPr>
        <p:spPr>
          <a:xfrm>
            <a:off x="644562" y="1472436"/>
            <a:ext cx="12131668" cy="321435"/>
          </a:xfrm>
          <a:prstGeom prst="rect">
            <a:avLst/>
          </a:prstGeom>
          <a:noFill/>
        </p:spPr>
        <p:txBody>
          <a:bodyPr wrap="square" lIns="0">
            <a:spAutoFit/>
          </a:bodyPr>
          <a:lstStyle/>
          <a:p>
            <a:pPr algn="justLow">
              <a:lnSpc>
                <a:spcPts val="1900"/>
              </a:lnSpc>
            </a:pPr>
            <a:r>
              <a:rPr lang="en-GB" sz="1400" b="1">
                <a:latin typeface="Open Sans" panose="020B0606030504020204" pitchFamily="34" charset="0"/>
                <a:ea typeface="Open Sans" panose="020B0606030504020204" pitchFamily="34" charset="0"/>
                <a:cs typeface="Open Sans" panose="020B0606030504020204" pitchFamily="34" charset="0"/>
              </a:rPr>
              <a:t>Description of the 14 vectors of the strategy</a:t>
            </a:r>
          </a:p>
        </p:txBody>
      </p:sp>
      <p:sp>
        <p:nvSpPr>
          <p:cNvPr id="145" name="TextBox 144">
            <a:extLst>
              <a:ext uri="{FF2B5EF4-FFF2-40B4-BE49-F238E27FC236}">
                <a16:creationId xmlns:a16="http://schemas.microsoft.com/office/drawing/2014/main" id="{076E315D-74E8-4812-9A99-EFA025086AC2}"/>
              </a:ext>
            </a:extLst>
          </p:cNvPr>
          <p:cNvSpPr txBox="1"/>
          <p:nvPr/>
        </p:nvSpPr>
        <p:spPr>
          <a:xfrm>
            <a:off x="4590735" y="5989004"/>
            <a:ext cx="622811" cy="702090"/>
          </a:xfrm>
          <a:prstGeom prst="rect">
            <a:avLst/>
          </a:prstGeom>
          <a:noFill/>
        </p:spPr>
        <p:txBody>
          <a:bodyPr vert="horz" wrap="square" lIns="0" tIns="0" rIns="0" bIns="0" rtlCol="0">
            <a:noAutofit/>
          </a:bodyPr>
          <a:lstStyle/>
          <a:p>
            <a:pPr hangingPunct="0">
              <a:spcBef>
                <a:spcPts val="600"/>
              </a:spcBef>
              <a:buSzPct val="100000"/>
            </a:pPr>
            <a:r>
              <a:rPr kumimoji="0" lang="en-GB" sz="800" i="0" u="none" strike="noStrike" kern="0" cap="none" spc="0" normalizeH="0" baseline="0">
                <a:ln>
                  <a:noFill/>
                </a:ln>
                <a:solidFill>
                  <a:schemeClr val="tx1">
                    <a:lumMod val="65000"/>
                    <a:lumOff val="35000"/>
                  </a:schemeClr>
                </a:solidFill>
                <a:effectLst/>
                <a:uLnTx/>
                <a:uFillTx/>
                <a:latin typeface="Open Sans" panose="020B0606030504020204" pitchFamily="34" charset="0"/>
                <a:ea typeface="Open Sans" panose="020B0606030504020204" pitchFamily="34" charset="0"/>
                <a:cs typeface="Open Sans" panose="020B0606030504020204" pitchFamily="34" charset="0"/>
              </a:rPr>
              <a:t>Mode integration</a:t>
            </a:r>
            <a:endParaRPr lang="en-GB" sz="1100" b="1">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7" name="TextBox 146">
            <a:extLst>
              <a:ext uri="{FF2B5EF4-FFF2-40B4-BE49-F238E27FC236}">
                <a16:creationId xmlns:a16="http://schemas.microsoft.com/office/drawing/2014/main" id="{B35EA7E4-87C2-44E0-B00E-4D1DC7324336}"/>
              </a:ext>
            </a:extLst>
          </p:cNvPr>
          <p:cNvSpPr txBox="1"/>
          <p:nvPr/>
        </p:nvSpPr>
        <p:spPr>
          <a:xfrm>
            <a:off x="3824138" y="5989004"/>
            <a:ext cx="622811" cy="702090"/>
          </a:xfrm>
          <a:prstGeom prst="rect">
            <a:avLst/>
          </a:prstGeom>
          <a:noFill/>
        </p:spPr>
        <p:txBody>
          <a:bodyPr vert="horz" wrap="square" lIns="0" tIns="0" rIns="0" bIns="0" rtlCol="0">
            <a:noAutofit/>
          </a:bodyPr>
          <a:lstStyle/>
          <a:p>
            <a:pPr hangingPunct="0">
              <a:spcBef>
                <a:spcPts val="600"/>
              </a:spcBef>
              <a:buSzPct val="100000"/>
            </a:pPr>
            <a:r>
              <a:rPr lang="en-GB" sz="800" kern="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Public transport</a:t>
            </a:r>
            <a:endParaRPr lang="en-GB" sz="1100" b="1">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8" name="TextBox 147">
            <a:extLst>
              <a:ext uri="{FF2B5EF4-FFF2-40B4-BE49-F238E27FC236}">
                <a16:creationId xmlns:a16="http://schemas.microsoft.com/office/drawing/2014/main" id="{9A283AF6-58D4-46A5-AFAE-0526DB0501DB}"/>
              </a:ext>
            </a:extLst>
          </p:cNvPr>
          <p:cNvSpPr txBox="1"/>
          <p:nvPr/>
        </p:nvSpPr>
        <p:spPr>
          <a:xfrm>
            <a:off x="757750" y="5989004"/>
            <a:ext cx="622811" cy="702090"/>
          </a:xfrm>
          <a:prstGeom prst="rect">
            <a:avLst/>
          </a:prstGeom>
          <a:noFill/>
        </p:spPr>
        <p:txBody>
          <a:bodyPr vert="horz" wrap="square" lIns="0" tIns="0" rIns="0" bIns="0" rtlCol="0">
            <a:noAutofit/>
          </a:bodyPr>
          <a:lstStyle/>
          <a:p>
            <a:pPr hangingPunct="0">
              <a:spcBef>
                <a:spcPts val="600"/>
              </a:spcBef>
              <a:buSzPct val="100000"/>
            </a:pPr>
            <a:r>
              <a:rPr kumimoji="0" lang="en-GB" sz="800" i="0" u="none" strike="noStrike" kern="0" cap="none" spc="0" normalizeH="0" baseline="0">
                <a:ln>
                  <a:noFill/>
                </a:ln>
                <a:solidFill>
                  <a:schemeClr val="tx1">
                    <a:lumMod val="65000"/>
                    <a:lumOff val="35000"/>
                  </a:schemeClr>
                </a:solidFill>
                <a:effectLst/>
                <a:uLnTx/>
                <a:uFillTx/>
                <a:latin typeface="Open Sans" panose="020B0606030504020204" pitchFamily="34" charset="0"/>
                <a:ea typeface="Open Sans" panose="020B0606030504020204" pitchFamily="34" charset="0"/>
                <a:cs typeface="Open Sans" panose="020B0606030504020204" pitchFamily="34" charset="0"/>
              </a:rPr>
              <a:t>Circ Economy &amp; Waste Mang</a:t>
            </a:r>
            <a:endParaRPr lang="en-GB" sz="1100" b="1">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9" name="TextBox 148">
            <a:extLst>
              <a:ext uri="{FF2B5EF4-FFF2-40B4-BE49-F238E27FC236}">
                <a16:creationId xmlns:a16="http://schemas.microsoft.com/office/drawing/2014/main" id="{6F9A6B5C-A73F-44A8-BDAE-719B29E04012}"/>
              </a:ext>
            </a:extLst>
          </p:cNvPr>
          <p:cNvSpPr txBox="1"/>
          <p:nvPr/>
        </p:nvSpPr>
        <p:spPr>
          <a:xfrm>
            <a:off x="1524347" y="5989004"/>
            <a:ext cx="622811" cy="702090"/>
          </a:xfrm>
          <a:prstGeom prst="rect">
            <a:avLst/>
          </a:prstGeom>
          <a:noFill/>
        </p:spPr>
        <p:txBody>
          <a:bodyPr vert="horz" wrap="square" lIns="0" tIns="0" rIns="0" bIns="0" rtlCol="0">
            <a:noAutofit/>
          </a:bodyPr>
          <a:lstStyle/>
          <a:p>
            <a:pPr hangingPunct="0">
              <a:spcBef>
                <a:spcPts val="600"/>
              </a:spcBef>
              <a:buSzPct val="100000"/>
            </a:pPr>
            <a:r>
              <a:rPr kumimoji="0" lang="en-GB" sz="800" i="0" u="none" strike="noStrike" kern="0" cap="none" spc="0" normalizeH="0" baseline="0">
                <a:ln>
                  <a:noFill/>
                </a:ln>
                <a:solidFill>
                  <a:schemeClr val="tx1">
                    <a:lumMod val="65000"/>
                    <a:lumOff val="35000"/>
                  </a:schemeClr>
                </a:solidFill>
                <a:effectLst/>
                <a:uLnTx/>
                <a:uFillTx/>
                <a:latin typeface="Open Sans" panose="020B0606030504020204" pitchFamily="34" charset="0"/>
                <a:ea typeface="Open Sans" panose="020B0606030504020204" pitchFamily="34" charset="0"/>
                <a:cs typeface="Open Sans" panose="020B0606030504020204" pitchFamily="34" charset="0"/>
              </a:rPr>
              <a:t>Green Infrastructur</a:t>
            </a:r>
            <a:endParaRPr lang="en-GB" sz="1100" b="1">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0" name="TextBox 149">
            <a:extLst>
              <a:ext uri="{FF2B5EF4-FFF2-40B4-BE49-F238E27FC236}">
                <a16:creationId xmlns:a16="http://schemas.microsoft.com/office/drawing/2014/main" id="{B2E4A023-5D10-472C-B39F-E4FBBC678B7E}"/>
              </a:ext>
            </a:extLst>
          </p:cNvPr>
          <p:cNvSpPr txBox="1"/>
          <p:nvPr/>
        </p:nvSpPr>
        <p:spPr>
          <a:xfrm>
            <a:off x="2290944" y="5989004"/>
            <a:ext cx="622811" cy="702090"/>
          </a:xfrm>
          <a:prstGeom prst="rect">
            <a:avLst/>
          </a:prstGeom>
          <a:noFill/>
        </p:spPr>
        <p:txBody>
          <a:bodyPr vert="horz" wrap="square" lIns="0" tIns="0" rIns="0" bIns="0" rtlCol="0">
            <a:noAutofit/>
          </a:bodyPr>
          <a:lstStyle/>
          <a:p>
            <a:pPr hangingPunct="0">
              <a:spcBef>
                <a:spcPts val="600"/>
              </a:spcBef>
              <a:buSzPct val="100000"/>
            </a:pPr>
            <a:r>
              <a:rPr kumimoji="0" lang="en-GB" sz="800" i="0" u="none" strike="noStrike" kern="0" cap="none" spc="0" normalizeH="0" baseline="0">
                <a:ln>
                  <a:noFill/>
                </a:ln>
                <a:solidFill>
                  <a:schemeClr val="tx1">
                    <a:lumMod val="65000"/>
                    <a:lumOff val="35000"/>
                  </a:schemeClr>
                </a:solidFill>
                <a:effectLst/>
                <a:uLnTx/>
                <a:uFillTx/>
                <a:latin typeface="Open Sans" panose="020B0606030504020204" pitchFamily="34" charset="0"/>
                <a:ea typeface="Open Sans" panose="020B0606030504020204" pitchFamily="34" charset="0"/>
                <a:cs typeface="Open Sans" panose="020B0606030504020204" pitchFamily="34" charset="0"/>
              </a:rPr>
              <a:t>Electrificat..</a:t>
            </a:r>
            <a:endParaRPr lang="en-GB" sz="1100" b="1">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5" name="TextBox 154">
            <a:extLst>
              <a:ext uri="{FF2B5EF4-FFF2-40B4-BE49-F238E27FC236}">
                <a16:creationId xmlns:a16="http://schemas.microsoft.com/office/drawing/2014/main" id="{D9F2F2D0-DC90-4043-97D6-65266ADB021D}"/>
              </a:ext>
            </a:extLst>
          </p:cNvPr>
          <p:cNvSpPr txBox="1"/>
          <p:nvPr/>
        </p:nvSpPr>
        <p:spPr>
          <a:xfrm>
            <a:off x="3057541" y="5989004"/>
            <a:ext cx="622811" cy="702090"/>
          </a:xfrm>
          <a:prstGeom prst="rect">
            <a:avLst/>
          </a:prstGeom>
          <a:noFill/>
        </p:spPr>
        <p:txBody>
          <a:bodyPr vert="horz" wrap="square" lIns="0" tIns="0" rIns="0" bIns="0" rtlCol="0">
            <a:noAutofit/>
          </a:bodyPr>
          <a:lstStyle/>
          <a:p>
            <a:pPr hangingPunct="0">
              <a:spcBef>
                <a:spcPts val="600"/>
              </a:spcBef>
              <a:buSzPct val="100000"/>
            </a:pPr>
            <a:r>
              <a:rPr kumimoji="0" lang="en-GB" sz="800" i="0" u="none" strike="noStrike" kern="0" cap="none" spc="0" normalizeH="0" baseline="0">
                <a:ln>
                  <a:noFill/>
                </a:ln>
                <a:solidFill>
                  <a:schemeClr val="tx1">
                    <a:lumMod val="65000"/>
                    <a:lumOff val="35000"/>
                  </a:schemeClr>
                </a:solidFill>
                <a:effectLst/>
                <a:uLnTx/>
                <a:uFillTx/>
                <a:latin typeface="Open Sans" panose="020B0606030504020204" pitchFamily="34" charset="0"/>
                <a:ea typeface="Open Sans" panose="020B0606030504020204" pitchFamily="34" charset="0"/>
                <a:cs typeface="Open Sans" panose="020B0606030504020204" pitchFamily="34" charset="0"/>
              </a:rPr>
              <a:t>New infraestruct.</a:t>
            </a:r>
            <a:endParaRPr lang="en-GB" sz="1100" b="1">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4" name="TextBox 173">
            <a:extLst>
              <a:ext uri="{FF2B5EF4-FFF2-40B4-BE49-F238E27FC236}">
                <a16:creationId xmlns:a16="http://schemas.microsoft.com/office/drawing/2014/main" id="{71052524-15B9-4826-93CE-DA8BE40C003C}"/>
              </a:ext>
            </a:extLst>
          </p:cNvPr>
          <p:cNvSpPr txBox="1"/>
          <p:nvPr/>
        </p:nvSpPr>
        <p:spPr>
          <a:xfrm>
            <a:off x="5357332" y="5989004"/>
            <a:ext cx="622811" cy="702090"/>
          </a:xfrm>
          <a:prstGeom prst="rect">
            <a:avLst/>
          </a:prstGeom>
          <a:noFill/>
        </p:spPr>
        <p:txBody>
          <a:bodyPr vert="horz" wrap="square" lIns="0" tIns="0" rIns="0" bIns="0" rtlCol="0">
            <a:noAutofit/>
          </a:bodyPr>
          <a:lstStyle/>
          <a:p>
            <a:pPr hangingPunct="0">
              <a:spcBef>
                <a:spcPts val="600"/>
              </a:spcBef>
              <a:buSzPct val="100000"/>
            </a:pPr>
            <a:r>
              <a:rPr kumimoji="0" lang="en-GB" sz="800" i="0" u="none" strike="noStrike" kern="0" cap="none" spc="0" normalizeH="0" baseline="0">
                <a:ln>
                  <a:noFill/>
                </a:ln>
                <a:solidFill>
                  <a:schemeClr val="tx1">
                    <a:lumMod val="65000"/>
                    <a:lumOff val="35000"/>
                  </a:schemeClr>
                </a:solidFill>
                <a:effectLst/>
                <a:uLnTx/>
                <a:uFillTx/>
                <a:latin typeface="Open Sans" panose="020B0606030504020204" pitchFamily="34" charset="0"/>
                <a:ea typeface="Open Sans" panose="020B0606030504020204" pitchFamily="34" charset="0"/>
                <a:cs typeface="Open Sans" panose="020B0606030504020204" pitchFamily="34" charset="0"/>
              </a:rPr>
              <a:t>Vehicle limitation</a:t>
            </a:r>
            <a:endParaRPr lang="en-GB" sz="1100" b="1">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0" name="Rectangle 119">
            <a:extLst>
              <a:ext uri="{FF2B5EF4-FFF2-40B4-BE49-F238E27FC236}">
                <a16:creationId xmlns:a16="http://schemas.microsoft.com/office/drawing/2014/main" id="{2932FCB8-61CF-4BEA-AA84-BC86F2644EFA}"/>
              </a:ext>
            </a:extLst>
          </p:cNvPr>
          <p:cNvSpPr/>
          <p:nvPr/>
        </p:nvSpPr>
        <p:spPr>
          <a:xfrm>
            <a:off x="743004" y="6404222"/>
            <a:ext cx="2854272" cy="216000"/>
          </a:xfrm>
          <a:prstGeom prst="rect">
            <a:avLst/>
          </a:prstGeom>
          <a:solidFill>
            <a:srgbClr val="00A28A"/>
          </a:solidFill>
        </p:spPr>
        <p:txBody>
          <a:bodyPr wrap="square" rtlCol="0" anchor="ctr">
            <a:noAutofit/>
          </a:bodyPr>
          <a:lstStyle/>
          <a:p>
            <a:pPr algn="ctr"/>
            <a:r>
              <a:rPr lang="en-GB" sz="1100" b="1">
                <a:solidFill>
                  <a:schemeClr val="bg1"/>
                </a:solidFill>
                <a:latin typeface="Open Sans" panose="020B0606030504020204" pitchFamily="34" charset="0"/>
                <a:ea typeface="Open Sans" panose="020B0606030504020204" pitchFamily="34" charset="0"/>
                <a:cs typeface="Open Sans" panose="020B0606030504020204" pitchFamily="34" charset="0"/>
              </a:rPr>
              <a:t>City</a:t>
            </a:r>
          </a:p>
        </p:txBody>
      </p:sp>
      <p:sp>
        <p:nvSpPr>
          <p:cNvPr id="140" name="Rectangle 139">
            <a:extLst>
              <a:ext uri="{FF2B5EF4-FFF2-40B4-BE49-F238E27FC236}">
                <a16:creationId xmlns:a16="http://schemas.microsoft.com/office/drawing/2014/main" id="{0B61D5E8-EC01-4E0E-8EE1-E3529BF541F2}"/>
              </a:ext>
            </a:extLst>
          </p:cNvPr>
          <p:cNvSpPr/>
          <p:nvPr/>
        </p:nvSpPr>
        <p:spPr>
          <a:xfrm>
            <a:off x="3824138" y="6404222"/>
            <a:ext cx="4310908" cy="216000"/>
          </a:xfrm>
          <a:prstGeom prst="rect">
            <a:avLst/>
          </a:prstGeom>
          <a:solidFill>
            <a:srgbClr val="00AED0"/>
          </a:solidFill>
        </p:spPr>
        <p:txBody>
          <a:bodyPr wrap="square" rtlCol="0" anchor="ctr">
            <a:noAutofit/>
          </a:bodyPr>
          <a:lstStyle/>
          <a:p>
            <a:pPr algn="ctr"/>
            <a:r>
              <a:rPr lang="en-GB" sz="1100" b="1">
                <a:solidFill>
                  <a:schemeClr val="bg1"/>
                </a:solidFill>
                <a:latin typeface="Open Sans" panose="020B0606030504020204" pitchFamily="34" charset="0"/>
                <a:ea typeface="Open Sans" panose="020B0606030504020204" pitchFamily="34" charset="0"/>
                <a:cs typeface="Open Sans" panose="020B0606030504020204" pitchFamily="34" charset="0"/>
              </a:rPr>
              <a:t>Mobility</a:t>
            </a:r>
          </a:p>
        </p:txBody>
      </p:sp>
      <p:sp>
        <p:nvSpPr>
          <p:cNvPr id="144" name="Rectangle 143">
            <a:extLst>
              <a:ext uri="{FF2B5EF4-FFF2-40B4-BE49-F238E27FC236}">
                <a16:creationId xmlns:a16="http://schemas.microsoft.com/office/drawing/2014/main" id="{6B38360E-CFEC-4163-BCFC-F6EFF2336F1A}"/>
              </a:ext>
            </a:extLst>
          </p:cNvPr>
          <p:cNvSpPr/>
          <p:nvPr/>
        </p:nvSpPr>
        <p:spPr>
          <a:xfrm>
            <a:off x="8423721" y="6404222"/>
            <a:ext cx="2828480" cy="216000"/>
          </a:xfrm>
          <a:prstGeom prst="rect">
            <a:avLst/>
          </a:prstGeom>
          <a:solidFill>
            <a:srgbClr val="00516F"/>
          </a:solidFill>
        </p:spPr>
        <p:txBody>
          <a:bodyPr wrap="square" rtlCol="0" anchor="ctr">
            <a:noAutofit/>
          </a:bodyPr>
          <a:lstStyle/>
          <a:p>
            <a:pPr algn="ctr"/>
            <a:r>
              <a:rPr lang="en-GB" sz="1100" b="1">
                <a:solidFill>
                  <a:schemeClr val="bg1"/>
                </a:solidFill>
                <a:latin typeface="Open Sans" panose="020B0606030504020204" pitchFamily="34" charset="0"/>
                <a:ea typeface="Open Sans" panose="020B0606030504020204" pitchFamily="34" charset="0"/>
                <a:cs typeface="Open Sans" panose="020B0606030504020204" pitchFamily="34" charset="0"/>
              </a:rPr>
              <a:t>Administration</a:t>
            </a:r>
          </a:p>
        </p:txBody>
      </p:sp>
      <p:sp>
        <p:nvSpPr>
          <p:cNvPr id="243" name="TextBox 242">
            <a:extLst>
              <a:ext uri="{FF2B5EF4-FFF2-40B4-BE49-F238E27FC236}">
                <a16:creationId xmlns:a16="http://schemas.microsoft.com/office/drawing/2014/main" id="{74BF6772-9882-4E35-A02F-F9B022199FAF}"/>
              </a:ext>
            </a:extLst>
          </p:cNvPr>
          <p:cNvSpPr txBox="1"/>
          <p:nvPr/>
        </p:nvSpPr>
        <p:spPr>
          <a:xfrm>
            <a:off x="6939292" y="5573873"/>
            <a:ext cx="412629" cy="236581"/>
          </a:xfrm>
          <a:prstGeom prst="rect">
            <a:avLst/>
          </a:prstGeom>
          <a:noFill/>
        </p:spPr>
        <p:txBody>
          <a:bodyPr vert="horz" wrap="square" lIns="0" tIns="0" rIns="0" bIns="0" rtlCol="0">
            <a:noAutofit/>
          </a:bodyPr>
          <a:lstStyle/>
          <a:p>
            <a:pPr algn="ctr" hangingPunct="0">
              <a:spcBef>
                <a:spcPts val="600"/>
              </a:spcBef>
              <a:buSzPct val="100000"/>
            </a:pPr>
            <a:r>
              <a:rPr lang="en-GB" sz="1100" b="1">
                <a:solidFill>
                  <a:schemeClr val="bg1"/>
                </a:solidFill>
                <a:latin typeface="Open Sans" panose="020B0606030504020204" pitchFamily="34" charset="0"/>
                <a:ea typeface="Open Sans" panose="020B0606030504020204" pitchFamily="34" charset="0"/>
                <a:cs typeface="Open Sans" panose="020B0606030504020204" pitchFamily="34" charset="0"/>
              </a:rPr>
              <a:t>20%</a:t>
            </a:r>
          </a:p>
        </p:txBody>
      </p:sp>
      <p:sp>
        <p:nvSpPr>
          <p:cNvPr id="244" name="TextBox 243">
            <a:extLst>
              <a:ext uri="{FF2B5EF4-FFF2-40B4-BE49-F238E27FC236}">
                <a16:creationId xmlns:a16="http://schemas.microsoft.com/office/drawing/2014/main" id="{402D94D2-04BC-4F8C-BD94-906BEE269DDC}"/>
              </a:ext>
            </a:extLst>
          </p:cNvPr>
          <p:cNvSpPr txBox="1"/>
          <p:nvPr/>
        </p:nvSpPr>
        <p:spPr>
          <a:xfrm>
            <a:off x="7693209" y="5573873"/>
            <a:ext cx="412629" cy="236581"/>
          </a:xfrm>
          <a:prstGeom prst="rect">
            <a:avLst/>
          </a:prstGeom>
          <a:noFill/>
        </p:spPr>
        <p:txBody>
          <a:bodyPr vert="horz" wrap="square" lIns="0" tIns="0" rIns="0" bIns="0" rtlCol="0">
            <a:noAutofit/>
          </a:bodyPr>
          <a:lstStyle/>
          <a:p>
            <a:pPr algn="ctr" hangingPunct="0">
              <a:spcBef>
                <a:spcPts val="600"/>
              </a:spcBef>
              <a:buSzPct val="100000"/>
            </a:pPr>
            <a:r>
              <a:rPr lang="en-GB" sz="1100" b="1">
                <a:solidFill>
                  <a:schemeClr val="bg1"/>
                </a:solidFill>
                <a:latin typeface="Open Sans" panose="020B0606030504020204" pitchFamily="34" charset="0"/>
                <a:ea typeface="Open Sans" panose="020B0606030504020204" pitchFamily="34" charset="0"/>
                <a:cs typeface="Open Sans" panose="020B0606030504020204" pitchFamily="34" charset="0"/>
              </a:rPr>
              <a:t>25%</a:t>
            </a:r>
          </a:p>
        </p:txBody>
      </p:sp>
      <p:grpSp>
        <p:nvGrpSpPr>
          <p:cNvPr id="6" name="Group 5">
            <a:extLst>
              <a:ext uri="{FF2B5EF4-FFF2-40B4-BE49-F238E27FC236}">
                <a16:creationId xmlns:a16="http://schemas.microsoft.com/office/drawing/2014/main" id="{A4DF11B4-12C2-4E5A-96A5-ADDE5FDFE576}"/>
              </a:ext>
            </a:extLst>
          </p:cNvPr>
          <p:cNvGrpSpPr/>
          <p:nvPr/>
        </p:nvGrpSpPr>
        <p:grpSpPr>
          <a:xfrm>
            <a:off x="11015966" y="1366704"/>
            <a:ext cx="1681796" cy="767573"/>
            <a:chOff x="11015966" y="1366704"/>
            <a:chExt cx="1681796" cy="767573"/>
          </a:xfrm>
        </p:grpSpPr>
        <p:grpSp>
          <p:nvGrpSpPr>
            <p:cNvPr id="271" name="Group 270">
              <a:extLst>
                <a:ext uri="{FF2B5EF4-FFF2-40B4-BE49-F238E27FC236}">
                  <a16:creationId xmlns:a16="http://schemas.microsoft.com/office/drawing/2014/main" id="{E15D1C89-BEF6-4B35-B31C-ED9CB14C80F5}"/>
                </a:ext>
              </a:extLst>
            </p:cNvPr>
            <p:cNvGrpSpPr>
              <a:grpSpLocks noChangeAspect="1"/>
            </p:cNvGrpSpPr>
            <p:nvPr/>
          </p:nvGrpSpPr>
          <p:grpSpPr>
            <a:xfrm>
              <a:off x="11015966" y="1418966"/>
              <a:ext cx="313449" cy="315361"/>
              <a:chOff x="2449513" y="950913"/>
              <a:chExt cx="260350" cy="261938"/>
            </a:xfrm>
            <a:solidFill>
              <a:srgbClr val="00AED0"/>
            </a:solidFill>
          </p:grpSpPr>
          <p:sp>
            <p:nvSpPr>
              <p:cNvPr id="277" name="Freeform 164">
                <a:extLst>
                  <a:ext uri="{FF2B5EF4-FFF2-40B4-BE49-F238E27FC236}">
                    <a16:creationId xmlns:a16="http://schemas.microsoft.com/office/drawing/2014/main" id="{BD8C21F4-ECD6-4600-B97C-259F9F845B95}"/>
                  </a:ext>
                </a:extLst>
              </p:cNvPr>
              <p:cNvSpPr>
                <a:spLocks/>
              </p:cNvSpPr>
              <p:nvPr/>
            </p:nvSpPr>
            <p:spPr bwMode="auto">
              <a:xfrm>
                <a:off x="2551113" y="1009650"/>
                <a:ext cx="49213" cy="93663"/>
              </a:xfrm>
              <a:custGeom>
                <a:avLst/>
                <a:gdLst>
                  <a:gd name="T0" fmla="*/ 0 w 62"/>
                  <a:gd name="T1" fmla="*/ 0 h 117"/>
                  <a:gd name="T2" fmla="*/ 0 w 62"/>
                  <a:gd name="T3" fmla="*/ 0 h 117"/>
                  <a:gd name="T4" fmla="*/ 4 w 62"/>
                  <a:gd name="T5" fmla="*/ 45 h 117"/>
                  <a:gd name="T6" fmla="*/ 8 w 62"/>
                  <a:gd name="T7" fmla="*/ 80 h 117"/>
                  <a:gd name="T8" fmla="*/ 11 w 62"/>
                  <a:gd name="T9" fmla="*/ 93 h 117"/>
                  <a:gd name="T10" fmla="*/ 12 w 62"/>
                  <a:gd name="T11" fmla="*/ 101 h 117"/>
                  <a:gd name="T12" fmla="*/ 12 w 62"/>
                  <a:gd name="T13" fmla="*/ 101 h 117"/>
                  <a:gd name="T14" fmla="*/ 15 w 62"/>
                  <a:gd name="T15" fmla="*/ 105 h 117"/>
                  <a:gd name="T16" fmla="*/ 18 w 62"/>
                  <a:gd name="T17" fmla="*/ 109 h 117"/>
                  <a:gd name="T18" fmla="*/ 22 w 62"/>
                  <a:gd name="T19" fmla="*/ 112 h 117"/>
                  <a:gd name="T20" fmla="*/ 26 w 62"/>
                  <a:gd name="T21" fmla="*/ 115 h 117"/>
                  <a:gd name="T22" fmla="*/ 31 w 62"/>
                  <a:gd name="T23" fmla="*/ 116 h 117"/>
                  <a:gd name="T24" fmla="*/ 35 w 62"/>
                  <a:gd name="T25" fmla="*/ 117 h 117"/>
                  <a:gd name="T26" fmla="*/ 40 w 62"/>
                  <a:gd name="T27" fmla="*/ 117 h 117"/>
                  <a:gd name="T28" fmla="*/ 46 w 62"/>
                  <a:gd name="T29" fmla="*/ 116 h 117"/>
                  <a:gd name="T30" fmla="*/ 46 w 62"/>
                  <a:gd name="T31" fmla="*/ 116 h 117"/>
                  <a:gd name="T32" fmla="*/ 50 w 62"/>
                  <a:gd name="T33" fmla="*/ 113 h 117"/>
                  <a:gd name="T34" fmla="*/ 54 w 62"/>
                  <a:gd name="T35" fmla="*/ 109 h 117"/>
                  <a:gd name="T36" fmla="*/ 58 w 62"/>
                  <a:gd name="T37" fmla="*/ 107 h 117"/>
                  <a:gd name="T38" fmla="*/ 61 w 62"/>
                  <a:gd name="T39" fmla="*/ 101 h 117"/>
                  <a:gd name="T40" fmla="*/ 62 w 62"/>
                  <a:gd name="T41" fmla="*/ 97 h 117"/>
                  <a:gd name="T42" fmla="*/ 62 w 62"/>
                  <a:gd name="T43" fmla="*/ 92 h 117"/>
                  <a:gd name="T44" fmla="*/ 62 w 62"/>
                  <a:gd name="T45" fmla="*/ 86 h 117"/>
                  <a:gd name="T46" fmla="*/ 61 w 62"/>
                  <a:gd name="T47" fmla="*/ 82 h 117"/>
                  <a:gd name="T48" fmla="*/ 61 w 62"/>
                  <a:gd name="T49" fmla="*/ 82 h 117"/>
                  <a:gd name="T50" fmla="*/ 56 w 62"/>
                  <a:gd name="T51" fmla="*/ 74 h 117"/>
                  <a:gd name="T52" fmla="*/ 48 w 62"/>
                  <a:gd name="T53" fmla="*/ 64 h 117"/>
                  <a:gd name="T54" fmla="*/ 28 w 62"/>
                  <a:gd name="T55" fmla="*/ 35 h 117"/>
                  <a:gd name="T56" fmla="*/ 0 w 62"/>
                  <a:gd name="T57" fmla="*/ 0 h 117"/>
                  <a:gd name="T58" fmla="*/ 0 w 62"/>
                  <a:gd name="T59"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2" h="117">
                    <a:moveTo>
                      <a:pt x="0" y="0"/>
                    </a:moveTo>
                    <a:lnTo>
                      <a:pt x="0" y="0"/>
                    </a:lnTo>
                    <a:lnTo>
                      <a:pt x="4" y="45"/>
                    </a:lnTo>
                    <a:lnTo>
                      <a:pt x="8" y="80"/>
                    </a:lnTo>
                    <a:lnTo>
                      <a:pt x="11" y="93"/>
                    </a:lnTo>
                    <a:lnTo>
                      <a:pt x="12" y="101"/>
                    </a:lnTo>
                    <a:lnTo>
                      <a:pt x="12" y="101"/>
                    </a:lnTo>
                    <a:lnTo>
                      <a:pt x="15" y="105"/>
                    </a:lnTo>
                    <a:lnTo>
                      <a:pt x="18" y="109"/>
                    </a:lnTo>
                    <a:lnTo>
                      <a:pt x="22" y="112"/>
                    </a:lnTo>
                    <a:lnTo>
                      <a:pt x="26" y="115"/>
                    </a:lnTo>
                    <a:lnTo>
                      <a:pt x="31" y="116"/>
                    </a:lnTo>
                    <a:lnTo>
                      <a:pt x="35" y="117"/>
                    </a:lnTo>
                    <a:lnTo>
                      <a:pt x="40" y="117"/>
                    </a:lnTo>
                    <a:lnTo>
                      <a:pt x="46" y="116"/>
                    </a:lnTo>
                    <a:lnTo>
                      <a:pt x="46" y="116"/>
                    </a:lnTo>
                    <a:lnTo>
                      <a:pt x="50" y="113"/>
                    </a:lnTo>
                    <a:lnTo>
                      <a:pt x="54" y="109"/>
                    </a:lnTo>
                    <a:lnTo>
                      <a:pt x="58" y="107"/>
                    </a:lnTo>
                    <a:lnTo>
                      <a:pt x="61" y="101"/>
                    </a:lnTo>
                    <a:lnTo>
                      <a:pt x="62" y="97"/>
                    </a:lnTo>
                    <a:lnTo>
                      <a:pt x="62" y="92"/>
                    </a:lnTo>
                    <a:lnTo>
                      <a:pt x="62" y="86"/>
                    </a:lnTo>
                    <a:lnTo>
                      <a:pt x="61" y="82"/>
                    </a:lnTo>
                    <a:lnTo>
                      <a:pt x="61" y="82"/>
                    </a:lnTo>
                    <a:lnTo>
                      <a:pt x="56" y="74"/>
                    </a:lnTo>
                    <a:lnTo>
                      <a:pt x="48" y="64"/>
                    </a:lnTo>
                    <a:lnTo>
                      <a:pt x="28" y="3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Freeform 165">
                <a:extLst>
                  <a:ext uri="{FF2B5EF4-FFF2-40B4-BE49-F238E27FC236}">
                    <a16:creationId xmlns:a16="http://schemas.microsoft.com/office/drawing/2014/main" id="{2EAA6D7C-790E-449A-8C5A-FF2678C1A060}"/>
                  </a:ext>
                </a:extLst>
              </p:cNvPr>
              <p:cNvSpPr>
                <a:spLocks/>
              </p:cNvSpPr>
              <p:nvPr/>
            </p:nvSpPr>
            <p:spPr bwMode="auto">
              <a:xfrm>
                <a:off x="2571751" y="984250"/>
                <a:ext cx="15875" cy="31750"/>
              </a:xfrm>
              <a:custGeom>
                <a:avLst/>
                <a:gdLst>
                  <a:gd name="T0" fmla="*/ 9 w 19"/>
                  <a:gd name="T1" fmla="*/ 39 h 39"/>
                  <a:gd name="T2" fmla="*/ 9 w 19"/>
                  <a:gd name="T3" fmla="*/ 39 h 39"/>
                  <a:gd name="T4" fmla="*/ 13 w 19"/>
                  <a:gd name="T5" fmla="*/ 39 h 39"/>
                  <a:gd name="T6" fmla="*/ 16 w 19"/>
                  <a:gd name="T7" fmla="*/ 36 h 39"/>
                  <a:gd name="T8" fmla="*/ 17 w 19"/>
                  <a:gd name="T9" fmla="*/ 34 h 39"/>
                  <a:gd name="T10" fmla="*/ 19 w 19"/>
                  <a:gd name="T11" fmla="*/ 30 h 39"/>
                  <a:gd name="T12" fmla="*/ 19 w 19"/>
                  <a:gd name="T13" fmla="*/ 10 h 39"/>
                  <a:gd name="T14" fmla="*/ 19 w 19"/>
                  <a:gd name="T15" fmla="*/ 10 h 39"/>
                  <a:gd name="T16" fmla="*/ 17 w 19"/>
                  <a:gd name="T17" fmla="*/ 6 h 39"/>
                  <a:gd name="T18" fmla="*/ 16 w 19"/>
                  <a:gd name="T19" fmla="*/ 3 h 39"/>
                  <a:gd name="T20" fmla="*/ 13 w 19"/>
                  <a:gd name="T21" fmla="*/ 2 h 39"/>
                  <a:gd name="T22" fmla="*/ 9 w 19"/>
                  <a:gd name="T23" fmla="*/ 0 h 39"/>
                  <a:gd name="T24" fmla="*/ 9 w 19"/>
                  <a:gd name="T25" fmla="*/ 0 h 39"/>
                  <a:gd name="T26" fmla="*/ 5 w 19"/>
                  <a:gd name="T27" fmla="*/ 2 h 39"/>
                  <a:gd name="T28" fmla="*/ 3 w 19"/>
                  <a:gd name="T29" fmla="*/ 3 h 39"/>
                  <a:gd name="T30" fmla="*/ 1 w 19"/>
                  <a:gd name="T31" fmla="*/ 6 h 39"/>
                  <a:gd name="T32" fmla="*/ 0 w 19"/>
                  <a:gd name="T33" fmla="*/ 10 h 39"/>
                  <a:gd name="T34" fmla="*/ 0 w 19"/>
                  <a:gd name="T35" fmla="*/ 30 h 39"/>
                  <a:gd name="T36" fmla="*/ 0 w 19"/>
                  <a:gd name="T37" fmla="*/ 30 h 39"/>
                  <a:gd name="T38" fmla="*/ 1 w 19"/>
                  <a:gd name="T39" fmla="*/ 34 h 39"/>
                  <a:gd name="T40" fmla="*/ 3 w 19"/>
                  <a:gd name="T41" fmla="*/ 36 h 39"/>
                  <a:gd name="T42" fmla="*/ 5 w 19"/>
                  <a:gd name="T43" fmla="*/ 39 h 39"/>
                  <a:gd name="T44" fmla="*/ 9 w 19"/>
                  <a:gd name="T45" fmla="*/ 39 h 39"/>
                  <a:gd name="T46" fmla="*/ 9 w 19"/>
                  <a:gd name="T4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 h="39">
                    <a:moveTo>
                      <a:pt x="9" y="39"/>
                    </a:moveTo>
                    <a:lnTo>
                      <a:pt x="9" y="39"/>
                    </a:lnTo>
                    <a:lnTo>
                      <a:pt x="13" y="39"/>
                    </a:lnTo>
                    <a:lnTo>
                      <a:pt x="16" y="36"/>
                    </a:lnTo>
                    <a:lnTo>
                      <a:pt x="17" y="34"/>
                    </a:lnTo>
                    <a:lnTo>
                      <a:pt x="19" y="30"/>
                    </a:lnTo>
                    <a:lnTo>
                      <a:pt x="19" y="10"/>
                    </a:lnTo>
                    <a:lnTo>
                      <a:pt x="19" y="10"/>
                    </a:lnTo>
                    <a:lnTo>
                      <a:pt x="17" y="6"/>
                    </a:lnTo>
                    <a:lnTo>
                      <a:pt x="16" y="3"/>
                    </a:lnTo>
                    <a:lnTo>
                      <a:pt x="13" y="2"/>
                    </a:lnTo>
                    <a:lnTo>
                      <a:pt x="9" y="0"/>
                    </a:lnTo>
                    <a:lnTo>
                      <a:pt x="9" y="0"/>
                    </a:lnTo>
                    <a:lnTo>
                      <a:pt x="5" y="2"/>
                    </a:lnTo>
                    <a:lnTo>
                      <a:pt x="3" y="3"/>
                    </a:lnTo>
                    <a:lnTo>
                      <a:pt x="1" y="6"/>
                    </a:lnTo>
                    <a:lnTo>
                      <a:pt x="0" y="10"/>
                    </a:lnTo>
                    <a:lnTo>
                      <a:pt x="0" y="30"/>
                    </a:lnTo>
                    <a:lnTo>
                      <a:pt x="0" y="30"/>
                    </a:lnTo>
                    <a:lnTo>
                      <a:pt x="1" y="34"/>
                    </a:lnTo>
                    <a:lnTo>
                      <a:pt x="3" y="36"/>
                    </a:lnTo>
                    <a:lnTo>
                      <a:pt x="5" y="39"/>
                    </a:lnTo>
                    <a:lnTo>
                      <a:pt x="9" y="39"/>
                    </a:lnTo>
                    <a:lnTo>
                      <a:pt x="9"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Freeform 166">
                <a:extLst>
                  <a:ext uri="{FF2B5EF4-FFF2-40B4-BE49-F238E27FC236}">
                    <a16:creationId xmlns:a16="http://schemas.microsoft.com/office/drawing/2014/main" id="{14C21F12-169D-41B2-9EFE-E1F3F4671B4B}"/>
                  </a:ext>
                </a:extLst>
              </p:cNvPr>
              <p:cNvSpPr>
                <a:spLocks/>
              </p:cNvSpPr>
              <p:nvPr/>
            </p:nvSpPr>
            <p:spPr bwMode="auto">
              <a:xfrm>
                <a:off x="2624138" y="1011238"/>
                <a:ext cx="26988" cy="25400"/>
              </a:xfrm>
              <a:custGeom>
                <a:avLst/>
                <a:gdLst>
                  <a:gd name="T0" fmla="*/ 31 w 33"/>
                  <a:gd name="T1" fmla="*/ 2 h 32"/>
                  <a:gd name="T2" fmla="*/ 31 w 33"/>
                  <a:gd name="T3" fmla="*/ 2 h 32"/>
                  <a:gd name="T4" fmla="*/ 27 w 33"/>
                  <a:gd name="T5" fmla="*/ 0 h 32"/>
                  <a:gd name="T6" fmla="*/ 24 w 33"/>
                  <a:gd name="T7" fmla="*/ 0 h 32"/>
                  <a:gd name="T8" fmla="*/ 20 w 33"/>
                  <a:gd name="T9" fmla="*/ 0 h 32"/>
                  <a:gd name="T10" fmla="*/ 17 w 33"/>
                  <a:gd name="T11" fmla="*/ 2 h 32"/>
                  <a:gd name="T12" fmla="*/ 2 w 33"/>
                  <a:gd name="T13" fmla="*/ 17 h 32"/>
                  <a:gd name="T14" fmla="*/ 2 w 33"/>
                  <a:gd name="T15" fmla="*/ 17 h 32"/>
                  <a:gd name="T16" fmla="*/ 1 w 33"/>
                  <a:gd name="T17" fmla="*/ 20 h 32"/>
                  <a:gd name="T18" fmla="*/ 0 w 33"/>
                  <a:gd name="T19" fmla="*/ 24 h 32"/>
                  <a:gd name="T20" fmla="*/ 0 w 33"/>
                  <a:gd name="T21" fmla="*/ 24 h 32"/>
                  <a:gd name="T22" fmla="*/ 1 w 33"/>
                  <a:gd name="T23" fmla="*/ 27 h 32"/>
                  <a:gd name="T24" fmla="*/ 2 w 33"/>
                  <a:gd name="T25" fmla="*/ 29 h 32"/>
                  <a:gd name="T26" fmla="*/ 2 w 33"/>
                  <a:gd name="T27" fmla="*/ 29 h 32"/>
                  <a:gd name="T28" fmla="*/ 5 w 33"/>
                  <a:gd name="T29" fmla="*/ 32 h 32"/>
                  <a:gd name="T30" fmla="*/ 9 w 33"/>
                  <a:gd name="T31" fmla="*/ 32 h 32"/>
                  <a:gd name="T32" fmla="*/ 9 w 33"/>
                  <a:gd name="T33" fmla="*/ 32 h 32"/>
                  <a:gd name="T34" fmla="*/ 13 w 33"/>
                  <a:gd name="T35" fmla="*/ 32 h 32"/>
                  <a:gd name="T36" fmla="*/ 16 w 33"/>
                  <a:gd name="T37" fmla="*/ 29 h 32"/>
                  <a:gd name="T38" fmla="*/ 31 w 33"/>
                  <a:gd name="T39" fmla="*/ 16 h 32"/>
                  <a:gd name="T40" fmla="*/ 31 w 33"/>
                  <a:gd name="T41" fmla="*/ 16 h 32"/>
                  <a:gd name="T42" fmla="*/ 32 w 33"/>
                  <a:gd name="T43" fmla="*/ 12 h 32"/>
                  <a:gd name="T44" fmla="*/ 33 w 33"/>
                  <a:gd name="T45" fmla="*/ 9 h 32"/>
                  <a:gd name="T46" fmla="*/ 32 w 33"/>
                  <a:gd name="T47" fmla="*/ 5 h 32"/>
                  <a:gd name="T48" fmla="*/ 31 w 33"/>
                  <a:gd name="T49" fmla="*/ 2 h 32"/>
                  <a:gd name="T50" fmla="*/ 31 w 33"/>
                  <a:gd name="T51"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 h="32">
                    <a:moveTo>
                      <a:pt x="31" y="2"/>
                    </a:moveTo>
                    <a:lnTo>
                      <a:pt x="31" y="2"/>
                    </a:lnTo>
                    <a:lnTo>
                      <a:pt x="27" y="0"/>
                    </a:lnTo>
                    <a:lnTo>
                      <a:pt x="24" y="0"/>
                    </a:lnTo>
                    <a:lnTo>
                      <a:pt x="20" y="0"/>
                    </a:lnTo>
                    <a:lnTo>
                      <a:pt x="17" y="2"/>
                    </a:lnTo>
                    <a:lnTo>
                      <a:pt x="2" y="17"/>
                    </a:lnTo>
                    <a:lnTo>
                      <a:pt x="2" y="17"/>
                    </a:lnTo>
                    <a:lnTo>
                      <a:pt x="1" y="20"/>
                    </a:lnTo>
                    <a:lnTo>
                      <a:pt x="0" y="24"/>
                    </a:lnTo>
                    <a:lnTo>
                      <a:pt x="0" y="24"/>
                    </a:lnTo>
                    <a:lnTo>
                      <a:pt x="1" y="27"/>
                    </a:lnTo>
                    <a:lnTo>
                      <a:pt x="2" y="29"/>
                    </a:lnTo>
                    <a:lnTo>
                      <a:pt x="2" y="29"/>
                    </a:lnTo>
                    <a:lnTo>
                      <a:pt x="5" y="32"/>
                    </a:lnTo>
                    <a:lnTo>
                      <a:pt x="9" y="32"/>
                    </a:lnTo>
                    <a:lnTo>
                      <a:pt x="9" y="32"/>
                    </a:lnTo>
                    <a:lnTo>
                      <a:pt x="13" y="32"/>
                    </a:lnTo>
                    <a:lnTo>
                      <a:pt x="16" y="29"/>
                    </a:lnTo>
                    <a:lnTo>
                      <a:pt x="31" y="16"/>
                    </a:lnTo>
                    <a:lnTo>
                      <a:pt x="31" y="16"/>
                    </a:lnTo>
                    <a:lnTo>
                      <a:pt x="32" y="12"/>
                    </a:lnTo>
                    <a:lnTo>
                      <a:pt x="33" y="9"/>
                    </a:lnTo>
                    <a:lnTo>
                      <a:pt x="32" y="5"/>
                    </a:lnTo>
                    <a:lnTo>
                      <a:pt x="31" y="2"/>
                    </a:lnTo>
                    <a:lnTo>
                      <a:pt x="3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Freeform 167">
                <a:extLst>
                  <a:ext uri="{FF2B5EF4-FFF2-40B4-BE49-F238E27FC236}">
                    <a16:creationId xmlns:a16="http://schemas.microsoft.com/office/drawing/2014/main" id="{1EDBD2BB-BB8C-40A1-BB07-A40017B51F33}"/>
                  </a:ext>
                </a:extLst>
              </p:cNvPr>
              <p:cNvSpPr>
                <a:spLocks/>
              </p:cNvSpPr>
              <p:nvPr/>
            </p:nvSpPr>
            <p:spPr bwMode="auto">
              <a:xfrm>
                <a:off x="2646363" y="1074738"/>
                <a:ext cx="31750" cy="15875"/>
              </a:xfrm>
              <a:custGeom>
                <a:avLst/>
                <a:gdLst>
                  <a:gd name="T0" fmla="*/ 31 w 40"/>
                  <a:gd name="T1" fmla="*/ 0 h 19"/>
                  <a:gd name="T2" fmla="*/ 9 w 40"/>
                  <a:gd name="T3" fmla="*/ 0 h 19"/>
                  <a:gd name="T4" fmla="*/ 9 w 40"/>
                  <a:gd name="T5" fmla="*/ 0 h 19"/>
                  <a:gd name="T6" fmla="*/ 6 w 40"/>
                  <a:gd name="T7" fmla="*/ 0 h 19"/>
                  <a:gd name="T8" fmla="*/ 2 w 40"/>
                  <a:gd name="T9" fmla="*/ 3 h 19"/>
                  <a:gd name="T10" fmla="*/ 1 w 40"/>
                  <a:gd name="T11" fmla="*/ 6 h 19"/>
                  <a:gd name="T12" fmla="*/ 0 w 40"/>
                  <a:gd name="T13" fmla="*/ 10 h 19"/>
                  <a:gd name="T14" fmla="*/ 0 w 40"/>
                  <a:gd name="T15" fmla="*/ 10 h 19"/>
                  <a:gd name="T16" fmla="*/ 1 w 40"/>
                  <a:gd name="T17" fmla="*/ 12 h 19"/>
                  <a:gd name="T18" fmla="*/ 2 w 40"/>
                  <a:gd name="T19" fmla="*/ 15 h 19"/>
                  <a:gd name="T20" fmla="*/ 6 w 40"/>
                  <a:gd name="T21" fmla="*/ 18 h 19"/>
                  <a:gd name="T22" fmla="*/ 9 w 40"/>
                  <a:gd name="T23" fmla="*/ 19 h 19"/>
                  <a:gd name="T24" fmla="*/ 31 w 40"/>
                  <a:gd name="T25" fmla="*/ 19 h 19"/>
                  <a:gd name="T26" fmla="*/ 31 w 40"/>
                  <a:gd name="T27" fmla="*/ 19 h 19"/>
                  <a:gd name="T28" fmla="*/ 33 w 40"/>
                  <a:gd name="T29" fmla="*/ 18 h 19"/>
                  <a:gd name="T30" fmla="*/ 37 w 40"/>
                  <a:gd name="T31" fmla="*/ 15 h 19"/>
                  <a:gd name="T32" fmla="*/ 39 w 40"/>
                  <a:gd name="T33" fmla="*/ 12 h 19"/>
                  <a:gd name="T34" fmla="*/ 40 w 40"/>
                  <a:gd name="T35" fmla="*/ 10 h 19"/>
                  <a:gd name="T36" fmla="*/ 40 w 40"/>
                  <a:gd name="T37" fmla="*/ 10 h 19"/>
                  <a:gd name="T38" fmla="*/ 39 w 40"/>
                  <a:gd name="T39" fmla="*/ 6 h 19"/>
                  <a:gd name="T40" fmla="*/ 37 w 40"/>
                  <a:gd name="T41" fmla="*/ 3 h 19"/>
                  <a:gd name="T42" fmla="*/ 33 w 40"/>
                  <a:gd name="T43" fmla="*/ 0 h 19"/>
                  <a:gd name="T44" fmla="*/ 31 w 40"/>
                  <a:gd name="T45" fmla="*/ 0 h 19"/>
                  <a:gd name="T46" fmla="*/ 31 w 40"/>
                  <a:gd name="T4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 h="19">
                    <a:moveTo>
                      <a:pt x="31" y="0"/>
                    </a:moveTo>
                    <a:lnTo>
                      <a:pt x="9" y="0"/>
                    </a:lnTo>
                    <a:lnTo>
                      <a:pt x="9" y="0"/>
                    </a:lnTo>
                    <a:lnTo>
                      <a:pt x="6" y="0"/>
                    </a:lnTo>
                    <a:lnTo>
                      <a:pt x="2" y="3"/>
                    </a:lnTo>
                    <a:lnTo>
                      <a:pt x="1" y="6"/>
                    </a:lnTo>
                    <a:lnTo>
                      <a:pt x="0" y="10"/>
                    </a:lnTo>
                    <a:lnTo>
                      <a:pt x="0" y="10"/>
                    </a:lnTo>
                    <a:lnTo>
                      <a:pt x="1" y="12"/>
                    </a:lnTo>
                    <a:lnTo>
                      <a:pt x="2" y="15"/>
                    </a:lnTo>
                    <a:lnTo>
                      <a:pt x="6" y="18"/>
                    </a:lnTo>
                    <a:lnTo>
                      <a:pt x="9" y="19"/>
                    </a:lnTo>
                    <a:lnTo>
                      <a:pt x="31" y="19"/>
                    </a:lnTo>
                    <a:lnTo>
                      <a:pt x="31" y="19"/>
                    </a:lnTo>
                    <a:lnTo>
                      <a:pt x="33" y="18"/>
                    </a:lnTo>
                    <a:lnTo>
                      <a:pt x="37" y="15"/>
                    </a:lnTo>
                    <a:lnTo>
                      <a:pt x="39" y="12"/>
                    </a:lnTo>
                    <a:lnTo>
                      <a:pt x="40" y="10"/>
                    </a:lnTo>
                    <a:lnTo>
                      <a:pt x="40" y="10"/>
                    </a:lnTo>
                    <a:lnTo>
                      <a:pt x="39" y="6"/>
                    </a:lnTo>
                    <a:lnTo>
                      <a:pt x="37" y="3"/>
                    </a:lnTo>
                    <a:lnTo>
                      <a:pt x="33" y="0"/>
                    </a:lnTo>
                    <a:lnTo>
                      <a:pt x="31" y="0"/>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Freeform 168">
                <a:extLst>
                  <a:ext uri="{FF2B5EF4-FFF2-40B4-BE49-F238E27FC236}">
                    <a16:creationId xmlns:a16="http://schemas.microsoft.com/office/drawing/2014/main" id="{E6124EA6-1F60-4BC1-90F0-F0C918724920}"/>
                  </a:ext>
                </a:extLst>
              </p:cNvPr>
              <p:cNvSpPr>
                <a:spLocks/>
              </p:cNvSpPr>
              <p:nvPr/>
            </p:nvSpPr>
            <p:spPr bwMode="auto">
              <a:xfrm>
                <a:off x="2508251" y="1011238"/>
                <a:ext cx="26988" cy="25400"/>
              </a:xfrm>
              <a:custGeom>
                <a:avLst/>
                <a:gdLst>
                  <a:gd name="T0" fmla="*/ 16 w 34"/>
                  <a:gd name="T1" fmla="*/ 2 h 32"/>
                  <a:gd name="T2" fmla="*/ 16 w 34"/>
                  <a:gd name="T3" fmla="*/ 2 h 32"/>
                  <a:gd name="T4" fmla="*/ 14 w 34"/>
                  <a:gd name="T5" fmla="*/ 0 h 32"/>
                  <a:gd name="T6" fmla="*/ 10 w 34"/>
                  <a:gd name="T7" fmla="*/ 0 h 32"/>
                  <a:gd name="T8" fmla="*/ 7 w 34"/>
                  <a:gd name="T9" fmla="*/ 0 h 32"/>
                  <a:gd name="T10" fmla="*/ 3 w 34"/>
                  <a:gd name="T11" fmla="*/ 2 h 32"/>
                  <a:gd name="T12" fmla="*/ 3 w 34"/>
                  <a:gd name="T13" fmla="*/ 2 h 32"/>
                  <a:gd name="T14" fmla="*/ 2 w 34"/>
                  <a:gd name="T15" fmla="*/ 5 h 32"/>
                  <a:gd name="T16" fmla="*/ 0 w 34"/>
                  <a:gd name="T17" fmla="*/ 9 h 32"/>
                  <a:gd name="T18" fmla="*/ 2 w 34"/>
                  <a:gd name="T19" fmla="*/ 12 h 32"/>
                  <a:gd name="T20" fmla="*/ 3 w 34"/>
                  <a:gd name="T21" fmla="*/ 16 h 32"/>
                  <a:gd name="T22" fmla="*/ 18 w 34"/>
                  <a:gd name="T23" fmla="*/ 29 h 32"/>
                  <a:gd name="T24" fmla="*/ 18 w 34"/>
                  <a:gd name="T25" fmla="*/ 29 h 32"/>
                  <a:gd name="T26" fmla="*/ 20 w 34"/>
                  <a:gd name="T27" fmla="*/ 32 h 32"/>
                  <a:gd name="T28" fmla="*/ 25 w 34"/>
                  <a:gd name="T29" fmla="*/ 32 h 32"/>
                  <a:gd name="T30" fmla="*/ 25 w 34"/>
                  <a:gd name="T31" fmla="*/ 32 h 32"/>
                  <a:gd name="T32" fmla="*/ 29 w 34"/>
                  <a:gd name="T33" fmla="*/ 32 h 32"/>
                  <a:gd name="T34" fmla="*/ 31 w 34"/>
                  <a:gd name="T35" fmla="*/ 29 h 32"/>
                  <a:gd name="T36" fmla="*/ 31 w 34"/>
                  <a:gd name="T37" fmla="*/ 29 h 32"/>
                  <a:gd name="T38" fmla="*/ 33 w 34"/>
                  <a:gd name="T39" fmla="*/ 27 h 32"/>
                  <a:gd name="T40" fmla="*/ 34 w 34"/>
                  <a:gd name="T41" fmla="*/ 24 h 32"/>
                  <a:gd name="T42" fmla="*/ 34 w 34"/>
                  <a:gd name="T43" fmla="*/ 24 h 32"/>
                  <a:gd name="T44" fmla="*/ 33 w 34"/>
                  <a:gd name="T45" fmla="*/ 20 h 32"/>
                  <a:gd name="T46" fmla="*/ 31 w 34"/>
                  <a:gd name="T47" fmla="*/ 17 h 32"/>
                  <a:gd name="T48" fmla="*/ 16 w 34"/>
                  <a:gd name="T49"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32">
                    <a:moveTo>
                      <a:pt x="16" y="2"/>
                    </a:moveTo>
                    <a:lnTo>
                      <a:pt x="16" y="2"/>
                    </a:lnTo>
                    <a:lnTo>
                      <a:pt x="14" y="0"/>
                    </a:lnTo>
                    <a:lnTo>
                      <a:pt x="10" y="0"/>
                    </a:lnTo>
                    <a:lnTo>
                      <a:pt x="7" y="0"/>
                    </a:lnTo>
                    <a:lnTo>
                      <a:pt x="3" y="2"/>
                    </a:lnTo>
                    <a:lnTo>
                      <a:pt x="3" y="2"/>
                    </a:lnTo>
                    <a:lnTo>
                      <a:pt x="2" y="5"/>
                    </a:lnTo>
                    <a:lnTo>
                      <a:pt x="0" y="9"/>
                    </a:lnTo>
                    <a:lnTo>
                      <a:pt x="2" y="12"/>
                    </a:lnTo>
                    <a:lnTo>
                      <a:pt x="3" y="16"/>
                    </a:lnTo>
                    <a:lnTo>
                      <a:pt x="18" y="29"/>
                    </a:lnTo>
                    <a:lnTo>
                      <a:pt x="18" y="29"/>
                    </a:lnTo>
                    <a:lnTo>
                      <a:pt x="20" y="32"/>
                    </a:lnTo>
                    <a:lnTo>
                      <a:pt x="25" y="32"/>
                    </a:lnTo>
                    <a:lnTo>
                      <a:pt x="25" y="32"/>
                    </a:lnTo>
                    <a:lnTo>
                      <a:pt x="29" y="32"/>
                    </a:lnTo>
                    <a:lnTo>
                      <a:pt x="31" y="29"/>
                    </a:lnTo>
                    <a:lnTo>
                      <a:pt x="31" y="29"/>
                    </a:lnTo>
                    <a:lnTo>
                      <a:pt x="33" y="27"/>
                    </a:lnTo>
                    <a:lnTo>
                      <a:pt x="34" y="24"/>
                    </a:lnTo>
                    <a:lnTo>
                      <a:pt x="34" y="24"/>
                    </a:lnTo>
                    <a:lnTo>
                      <a:pt x="33" y="20"/>
                    </a:lnTo>
                    <a:lnTo>
                      <a:pt x="31" y="17"/>
                    </a:lnTo>
                    <a:lnTo>
                      <a:pt x="1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Freeform 169">
                <a:extLst>
                  <a:ext uri="{FF2B5EF4-FFF2-40B4-BE49-F238E27FC236}">
                    <a16:creationId xmlns:a16="http://schemas.microsoft.com/office/drawing/2014/main" id="{5A06AB82-A449-4D28-BBD6-63EBDDA4B779}"/>
                  </a:ext>
                </a:extLst>
              </p:cNvPr>
              <p:cNvSpPr>
                <a:spLocks/>
              </p:cNvSpPr>
              <p:nvPr/>
            </p:nvSpPr>
            <p:spPr bwMode="auto">
              <a:xfrm>
                <a:off x="2481263" y="1074738"/>
                <a:ext cx="33338" cy="15875"/>
              </a:xfrm>
              <a:custGeom>
                <a:avLst/>
                <a:gdLst>
                  <a:gd name="T0" fmla="*/ 31 w 40"/>
                  <a:gd name="T1" fmla="*/ 0 h 19"/>
                  <a:gd name="T2" fmla="*/ 9 w 40"/>
                  <a:gd name="T3" fmla="*/ 0 h 19"/>
                  <a:gd name="T4" fmla="*/ 9 w 40"/>
                  <a:gd name="T5" fmla="*/ 0 h 19"/>
                  <a:gd name="T6" fmla="*/ 6 w 40"/>
                  <a:gd name="T7" fmla="*/ 0 h 19"/>
                  <a:gd name="T8" fmla="*/ 2 w 40"/>
                  <a:gd name="T9" fmla="*/ 3 h 19"/>
                  <a:gd name="T10" fmla="*/ 1 w 40"/>
                  <a:gd name="T11" fmla="*/ 6 h 19"/>
                  <a:gd name="T12" fmla="*/ 0 w 40"/>
                  <a:gd name="T13" fmla="*/ 10 h 19"/>
                  <a:gd name="T14" fmla="*/ 0 w 40"/>
                  <a:gd name="T15" fmla="*/ 10 h 19"/>
                  <a:gd name="T16" fmla="*/ 1 w 40"/>
                  <a:gd name="T17" fmla="*/ 12 h 19"/>
                  <a:gd name="T18" fmla="*/ 2 w 40"/>
                  <a:gd name="T19" fmla="*/ 15 h 19"/>
                  <a:gd name="T20" fmla="*/ 6 w 40"/>
                  <a:gd name="T21" fmla="*/ 18 h 19"/>
                  <a:gd name="T22" fmla="*/ 9 w 40"/>
                  <a:gd name="T23" fmla="*/ 19 h 19"/>
                  <a:gd name="T24" fmla="*/ 31 w 40"/>
                  <a:gd name="T25" fmla="*/ 19 h 19"/>
                  <a:gd name="T26" fmla="*/ 31 w 40"/>
                  <a:gd name="T27" fmla="*/ 19 h 19"/>
                  <a:gd name="T28" fmla="*/ 33 w 40"/>
                  <a:gd name="T29" fmla="*/ 18 h 19"/>
                  <a:gd name="T30" fmla="*/ 37 w 40"/>
                  <a:gd name="T31" fmla="*/ 15 h 19"/>
                  <a:gd name="T32" fmla="*/ 39 w 40"/>
                  <a:gd name="T33" fmla="*/ 12 h 19"/>
                  <a:gd name="T34" fmla="*/ 40 w 40"/>
                  <a:gd name="T35" fmla="*/ 10 h 19"/>
                  <a:gd name="T36" fmla="*/ 40 w 40"/>
                  <a:gd name="T37" fmla="*/ 10 h 19"/>
                  <a:gd name="T38" fmla="*/ 39 w 40"/>
                  <a:gd name="T39" fmla="*/ 6 h 19"/>
                  <a:gd name="T40" fmla="*/ 37 w 40"/>
                  <a:gd name="T41" fmla="*/ 3 h 19"/>
                  <a:gd name="T42" fmla="*/ 33 w 40"/>
                  <a:gd name="T43" fmla="*/ 0 h 19"/>
                  <a:gd name="T44" fmla="*/ 31 w 40"/>
                  <a:gd name="T45" fmla="*/ 0 h 19"/>
                  <a:gd name="T46" fmla="*/ 31 w 40"/>
                  <a:gd name="T4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 h="19">
                    <a:moveTo>
                      <a:pt x="31" y="0"/>
                    </a:moveTo>
                    <a:lnTo>
                      <a:pt x="9" y="0"/>
                    </a:lnTo>
                    <a:lnTo>
                      <a:pt x="9" y="0"/>
                    </a:lnTo>
                    <a:lnTo>
                      <a:pt x="6" y="0"/>
                    </a:lnTo>
                    <a:lnTo>
                      <a:pt x="2" y="3"/>
                    </a:lnTo>
                    <a:lnTo>
                      <a:pt x="1" y="6"/>
                    </a:lnTo>
                    <a:lnTo>
                      <a:pt x="0" y="10"/>
                    </a:lnTo>
                    <a:lnTo>
                      <a:pt x="0" y="10"/>
                    </a:lnTo>
                    <a:lnTo>
                      <a:pt x="1" y="12"/>
                    </a:lnTo>
                    <a:lnTo>
                      <a:pt x="2" y="15"/>
                    </a:lnTo>
                    <a:lnTo>
                      <a:pt x="6" y="18"/>
                    </a:lnTo>
                    <a:lnTo>
                      <a:pt x="9" y="19"/>
                    </a:lnTo>
                    <a:lnTo>
                      <a:pt x="31" y="19"/>
                    </a:lnTo>
                    <a:lnTo>
                      <a:pt x="31" y="19"/>
                    </a:lnTo>
                    <a:lnTo>
                      <a:pt x="33" y="18"/>
                    </a:lnTo>
                    <a:lnTo>
                      <a:pt x="37" y="15"/>
                    </a:lnTo>
                    <a:lnTo>
                      <a:pt x="39" y="12"/>
                    </a:lnTo>
                    <a:lnTo>
                      <a:pt x="40" y="10"/>
                    </a:lnTo>
                    <a:lnTo>
                      <a:pt x="40" y="10"/>
                    </a:lnTo>
                    <a:lnTo>
                      <a:pt x="39" y="6"/>
                    </a:lnTo>
                    <a:lnTo>
                      <a:pt x="37" y="3"/>
                    </a:lnTo>
                    <a:lnTo>
                      <a:pt x="33" y="0"/>
                    </a:lnTo>
                    <a:lnTo>
                      <a:pt x="31" y="0"/>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Freeform 170">
                <a:extLst>
                  <a:ext uri="{FF2B5EF4-FFF2-40B4-BE49-F238E27FC236}">
                    <a16:creationId xmlns:a16="http://schemas.microsoft.com/office/drawing/2014/main" id="{87E9B109-00E8-4227-9BF8-E005C1883822}"/>
                  </a:ext>
                </a:extLst>
              </p:cNvPr>
              <p:cNvSpPr>
                <a:spLocks noEditPoints="1"/>
              </p:cNvSpPr>
              <p:nvPr/>
            </p:nvSpPr>
            <p:spPr bwMode="auto">
              <a:xfrm>
                <a:off x="2449513" y="950913"/>
                <a:ext cx="260350" cy="261938"/>
              </a:xfrm>
              <a:custGeom>
                <a:avLst/>
                <a:gdLst>
                  <a:gd name="T0" fmla="*/ 164 w 328"/>
                  <a:gd name="T1" fmla="*/ 0 h 329"/>
                  <a:gd name="T2" fmla="*/ 131 w 328"/>
                  <a:gd name="T3" fmla="*/ 4 h 329"/>
                  <a:gd name="T4" fmla="*/ 100 w 328"/>
                  <a:gd name="T5" fmla="*/ 13 h 329"/>
                  <a:gd name="T6" fmla="*/ 73 w 328"/>
                  <a:gd name="T7" fmla="*/ 28 h 329"/>
                  <a:gd name="T8" fmla="*/ 49 w 328"/>
                  <a:gd name="T9" fmla="*/ 48 h 329"/>
                  <a:gd name="T10" fmla="*/ 29 w 328"/>
                  <a:gd name="T11" fmla="*/ 72 h 329"/>
                  <a:gd name="T12" fmla="*/ 13 w 328"/>
                  <a:gd name="T13" fmla="*/ 100 h 329"/>
                  <a:gd name="T14" fmla="*/ 3 w 328"/>
                  <a:gd name="T15" fmla="*/ 131 h 329"/>
                  <a:gd name="T16" fmla="*/ 0 w 328"/>
                  <a:gd name="T17" fmla="*/ 165 h 329"/>
                  <a:gd name="T18" fmla="*/ 0 w 328"/>
                  <a:gd name="T19" fmla="*/ 181 h 329"/>
                  <a:gd name="T20" fmla="*/ 7 w 328"/>
                  <a:gd name="T21" fmla="*/ 213 h 329"/>
                  <a:gd name="T22" fmla="*/ 19 w 328"/>
                  <a:gd name="T23" fmla="*/ 243 h 329"/>
                  <a:gd name="T24" fmla="*/ 38 w 328"/>
                  <a:gd name="T25" fmla="*/ 268 h 329"/>
                  <a:gd name="T26" fmla="*/ 60 w 328"/>
                  <a:gd name="T27" fmla="*/ 291 h 329"/>
                  <a:gd name="T28" fmla="*/ 86 w 328"/>
                  <a:gd name="T29" fmla="*/ 309 h 329"/>
                  <a:gd name="T30" fmla="*/ 116 w 328"/>
                  <a:gd name="T31" fmla="*/ 322 h 329"/>
                  <a:gd name="T32" fmla="*/ 148 w 328"/>
                  <a:gd name="T33" fmla="*/ 327 h 329"/>
                  <a:gd name="T34" fmla="*/ 164 w 328"/>
                  <a:gd name="T35" fmla="*/ 329 h 329"/>
                  <a:gd name="T36" fmla="*/ 198 w 328"/>
                  <a:gd name="T37" fmla="*/ 326 h 329"/>
                  <a:gd name="T38" fmla="*/ 229 w 328"/>
                  <a:gd name="T39" fmla="*/ 315 h 329"/>
                  <a:gd name="T40" fmla="*/ 256 w 328"/>
                  <a:gd name="T41" fmla="*/ 300 h 329"/>
                  <a:gd name="T42" fmla="*/ 280 w 328"/>
                  <a:gd name="T43" fmla="*/ 280 h 329"/>
                  <a:gd name="T44" fmla="*/ 300 w 328"/>
                  <a:gd name="T45" fmla="*/ 256 h 329"/>
                  <a:gd name="T46" fmla="*/ 316 w 328"/>
                  <a:gd name="T47" fmla="*/ 228 h 329"/>
                  <a:gd name="T48" fmla="*/ 326 w 328"/>
                  <a:gd name="T49" fmla="*/ 197 h 329"/>
                  <a:gd name="T50" fmla="*/ 328 w 328"/>
                  <a:gd name="T51" fmla="*/ 165 h 329"/>
                  <a:gd name="T52" fmla="*/ 328 w 328"/>
                  <a:gd name="T53" fmla="*/ 147 h 329"/>
                  <a:gd name="T54" fmla="*/ 322 w 328"/>
                  <a:gd name="T55" fmla="*/ 115 h 329"/>
                  <a:gd name="T56" fmla="*/ 309 w 328"/>
                  <a:gd name="T57" fmla="*/ 86 h 329"/>
                  <a:gd name="T58" fmla="*/ 291 w 328"/>
                  <a:gd name="T59" fmla="*/ 60 h 329"/>
                  <a:gd name="T60" fmla="*/ 269 w 328"/>
                  <a:gd name="T61" fmla="*/ 37 h 329"/>
                  <a:gd name="T62" fmla="*/ 242 w 328"/>
                  <a:gd name="T63" fmla="*/ 20 h 329"/>
                  <a:gd name="T64" fmla="*/ 213 w 328"/>
                  <a:gd name="T65" fmla="*/ 8 h 329"/>
                  <a:gd name="T66" fmla="*/ 180 w 328"/>
                  <a:gd name="T67" fmla="*/ 1 h 329"/>
                  <a:gd name="T68" fmla="*/ 164 w 328"/>
                  <a:gd name="T69" fmla="*/ 0 h 329"/>
                  <a:gd name="T70" fmla="*/ 29 w 328"/>
                  <a:gd name="T71" fmla="*/ 217 h 329"/>
                  <a:gd name="T72" fmla="*/ 21 w 328"/>
                  <a:gd name="T73" fmla="*/ 192 h 329"/>
                  <a:gd name="T74" fmla="*/ 18 w 328"/>
                  <a:gd name="T75" fmla="*/ 165 h 329"/>
                  <a:gd name="T76" fmla="*/ 19 w 328"/>
                  <a:gd name="T77" fmla="*/ 150 h 329"/>
                  <a:gd name="T78" fmla="*/ 25 w 328"/>
                  <a:gd name="T79" fmla="*/ 120 h 329"/>
                  <a:gd name="T80" fmla="*/ 35 w 328"/>
                  <a:gd name="T81" fmla="*/ 95 h 329"/>
                  <a:gd name="T82" fmla="*/ 52 w 328"/>
                  <a:gd name="T83" fmla="*/ 72 h 329"/>
                  <a:gd name="T84" fmla="*/ 72 w 328"/>
                  <a:gd name="T85" fmla="*/ 52 h 329"/>
                  <a:gd name="T86" fmla="*/ 94 w 328"/>
                  <a:gd name="T87" fmla="*/ 36 h 329"/>
                  <a:gd name="T88" fmla="*/ 121 w 328"/>
                  <a:gd name="T89" fmla="*/ 25 h 329"/>
                  <a:gd name="T90" fmla="*/ 150 w 328"/>
                  <a:gd name="T91" fmla="*/ 20 h 329"/>
                  <a:gd name="T92" fmla="*/ 164 w 328"/>
                  <a:gd name="T93" fmla="*/ 18 h 329"/>
                  <a:gd name="T94" fmla="*/ 194 w 328"/>
                  <a:gd name="T95" fmla="*/ 21 h 329"/>
                  <a:gd name="T96" fmla="*/ 221 w 328"/>
                  <a:gd name="T97" fmla="*/ 30 h 329"/>
                  <a:gd name="T98" fmla="*/ 246 w 328"/>
                  <a:gd name="T99" fmla="*/ 44 h 329"/>
                  <a:gd name="T100" fmla="*/ 268 w 328"/>
                  <a:gd name="T101" fmla="*/ 61 h 329"/>
                  <a:gd name="T102" fmla="*/ 285 w 328"/>
                  <a:gd name="T103" fmla="*/ 83 h 329"/>
                  <a:gd name="T104" fmla="*/ 299 w 328"/>
                  <a:gd name="T105" fmla="*/ 107 h 329"/>
                  <a:gd name="T106" fmla="*/ 307 w 328"/>
                  <a:gd name="T107" fmla="*/ 135 h 329"/>
                  <a:gd name="T108" fmla="*/ 311 w 328"/>
                  <a:gd name="T109" fmla="*/ 165 h 329"/>
                  <a:gd name="T110" fmla="*/ 309 w 328"/>
                  <a:gd name="T111" fmla="*/ 178 h 329"/>
                  <a:gd name="T112" fmla="*/ 305 w 328"/>
                  <a:gd name="T113" fmla="*/ 204 h 329"/>
                  <a:gd name="T114" fmla="*/ 29 w 328"/>
                  <a:gd name="T115" fmla="*/ 217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8" h="329">
                    <a:moveTo>
                      <a:pt x="164" y="0"/>
                    </a:moveTo>
                    <a:lnTo>
                      <a:pt x="164" y="0"/>
                    </a:lnTo>
                    <a:lnTo>
                      <a:pt x="148" y="1"/>
                    </a:lnTo>
                    <a:lnTo>
                      <a:pt x="131" y="4"/>
                    </a:lnTo>
                    <a:lnTo>
                      <a:pt x="116" y="8"/>
                    </a:lnTo>
                    <a:lnTo>
                      <a:pt x="100" y="13"/>
                    </a:lnTo>
                    <a:lnTo>
                      <a:pt x="86" y="20"/>
                    </a:lnTo>
                    <a:lnTo>
                      <a:pt x="73" y="28"/>
                    </a:lnTo>
                    <a:lnTo>
                      <a:pt x="60" y="37"/>
                    </a:lnTo>
                    <a:lnTo>
                      <a:pt x="49" y="48"/>
                    </a:lnTo>
                    <a:lnTo>
                      <a:pt x="38" y="60"/>
                    </a:lnTo>
                    <a:lnTo>
                      <a:pt x="29" y="72"/>
                    </a:lnTo>
                    <a:lnTo>
                      <a:pt x="19" y="86"/>
                    </a:lnTo>
                    <a:lnTo>
                      <a:pt x="13" y="100"/>
                    </a:lnTo>
                    <a:lnTo>
                      <a:pt x="7" y="115"/>
                    </a:lnTo>
                    <a:lnTo>
                      <a:pt x="3" y="131"/>
                    </a:lnTo>
                    <a:lnTo>
                      <a:pt x="0" y="147"/>
                    </a:lnTo>
                    <a:lnTo>
                      <a:pt x="0" y="165"/>
                    </a:lnTo>
                    <a:lnTo>
                      <a:pt x="0" y="165"/>
                    </a:lnTo>
                    <a:lnTo>
                      <a:pt x="0" y="181"/>
                    </a:lnTo>
                    <a:lnTo>
                      <a:pt x="3" y="197"/>
                    </a:lnTo>
                    <a:lnTo>
                      <a:pt x="7" y="213"/>
                    </a:lnTo>
                    <a:lnTo>
                      <a:pt x="13" y="228"/>
                    </a:lnTo>
                    <a:lnTo>
                      <a:pt x="19" y="243"/>
                    </a:lnTo>
                    <a:lnTo>
                      <a:pt x="29" y="256"/>
                    </a:lnTo>
                    <a:lnTo>
                      <a:pt x="38" y="268"/>
                    </a:lnTo>
                    <a:lnTo>
                      <a:pt x="49" y="280"/>
                    </a:lnTo>
                    <a:lnTo>
                      <a:pt x="60" y="291"/>
                    </a:lnTo>
                    <a:lnTo>
                      <a:pt x="73" y="300"/>
                    </a:lnTo>
                    <a:lnTo>
                      <a:pt x="86" y="309"/>
                    </a:lnTo>
                    <a:lnTo>
                      <a:pt x="100" y="315"/>
                    </a:lnTo>
                    <a:lnTo>
                      <a:pt x="116" y="322"/>
                    </a:lnTo>
                    <a:lnTo>
                      <a:pt x="131" y="326"/>
                    </a:lnTo>
                    <a:lnTo>
                      <a:pt x="148" y="327"/>
                    </a:lnTo>
                    <a:lnTo>
                      <a:pt x="164" y="329"/>
                    </a:lnTo>
                    <a:lnTo>
                      <a:pt x="164" y="329"/>
                    </a:lnTo>
                    <a:lnTo>
                      <a:pt x="180" y="327"/>
                    </a:lnTo>
                    <a:lnTo>
                      <a:pt x="198" y="326"/>
                    </a:lnTo>
                    <a:lnTo>
                      <a:pt x="213" y="322"/>
                    </a:lnTo>
                    <a:lnTo>
                      <a:pt x="229" y="315"/>
                    </a:lnTo>
                    <a:lnTo>
                      <a:pt x="242" y="309"/>
                    </a:lnTo>
                    <a:lnTo>
                      <a:pt x="256" y="300"/>
                    </a:lnTo>
                    <a:lnTo>
                      <a:pt x="269" y="291"/>
                    </a:lnTo>
                    <a:lnTo>
                      <a:pt x="280" y="280"/>
                    </a:lnTo>
                    <a:lnTo>
                      <a:pt x="291" y="268"/>
                    </a:lnTo>
                    <a:lnTo>
                      <a:pt x="300" y="256"/>
                    </a:lnTo>
                    <a:lnTo>
                      <a:pt x="309" y="243"/>
                    </a:lnTo>
                    <a:lnTo>
                      <a:pt x="316" y="228"/>
                    </a:lnTo>
                    <a:lnTo>
                      <a:pt x="322" y="213"/>
                    </a:lnTo>
                    <a:lnTo>
                      <a:pt x="326" y="197"/>
                    </a:lnTo>
                    <a:lnTo>
                      <a:pt x="328" y="181"/>
                    </a:lnTo>
                    <a:lnTo>
                      <a:pt x="328" y="165"/>
                    </a:lnTo>
                    <a:lnTo>
                      <a:pt x="328" y="165"/>
                    </a:lnTo>
                    <a:lnTo>
                      <a:pt x="328" y="147"/>
                    </a:lnTo>
                    <a:lnTo>
                      <a:pt x="326" y="131"/>
                    </a:lnTo>
                    <a:lnTo>
                      <a:pt x="322" y="115"/>
                    </a:lnTo>
                    <a:lnTo>
                      <a:pt x="316" y="100"/>
                    </a:lnTo>
                    <a:lnTo>
                      <a:pt x="309" y="86"/>
                    </a:lnTo>
                    <a:lnTo>
                      <a:pt x="300" y="72"/>
                    </a:lnTo>
                    <a:lnTo>
                      <a:pt x="291" y="60"/>
                    </a:lnTo>
                    <a:lnTo>
                      <a:pt x="280" y="48"/>
                    </a:lnTo>
                    <a:lnTo>
                      <a:pt x="269" y="37"/>
                    </a:lnTo>
                    <a:lnTo>
                      <a:pt x="256" y="28"/>
                    </a:lnTo>
                    <a:lnTo>
                      <a:pt x="242" y="20"/>
                    </a:lnTo>
                    <a:lnTo>
                      <a:pt x="229" y="13"/>
                    </a:lnTo>
                    <a:lnTo>
                      <a:pt x="213" y="8"/>
                    </a:lnTo>
                    <a:lnTo>
                      <a:pt x="198" y="4"/>
                    </a:lnTo>
                    <a:lnTo>
                      <a:pt x="180" y="1"/>
                    </a:lnTo>
                    <a:lnTo>
                      <a:pt x="164" y="0"/>
                    </a:lnTo>
                    <a:lnTo>
                      <a:pt x="164" y="0"/>
                    </a:lnTo>
                    <a:close/>
                    <a:moveTo>
                      <a:pt x="29" y="217"/>
                    </a:moveTo>
                    <a:lnTo>
                      <a:pt x="29" y="217"/>
                    </a:lnTo>
                    <a:lnTo>
                      <a:pt x="23" y="204"/>
                    </a:lnTo>
                    <a:lnTo>
                      <a:pt x="21" y="192"/>
                    </a:lnTo>
                    <a:lnTo>
                      <a:pt x="19" y="178"/>
                    </a:lnTo>
                    <a:lnTo>
                      <a:pt x="18" y="165"/>
                    </a:lnTo>
                    <a:lnTo>
                      <a:pt x="18" y="165"/>
                    </a:lnTo>
                    <a:lnTo>
                      <a:pt x="19" y="150"/>
                    </a:lnTo>
                    <a:lnTo>
                      <a:pt x="22" y="135"/>
                    </a:lnTo>
                    <a:lnTo>
                      <a:pt x="25" y="120"/>
                    </a:lnTo>
                    <a:lnTo>
                      <a:pt x="30" y="107"/>
                    </a:lnTo>
                    <a:lnTo>
                      <a:pt x="35" y="95"/>
                    </a:lnTo>
                    <a:lnTo>
                      <a:pt x="43" y="83"/>
                    </a:lnTo>
                    <a:lnTo>
                      <a:pt x="52" y="72"/>
                    </a:lnTo>
                    <a:lnTo>
                      <a:pt x="61" y="61"/>
                    </a:lnTo>
                    <a:lnTo>
                      <a:pt x="72" y="52"/>
                    </a:lnTo>
                    <a:lnTo>
                      <a:pt x="82" y="44"/>
                    </a:lnTo>
                    <a:lnTo>
                      <a:pt x="94" y="36"/>
                    </a:lnTo>
                    <a:lnTo>
                      <a:pt x="108" y="30"/>
                    </a:lnTo>
                    <a:lnTo>
                      <a:pt x="121" y="25"/>
                    </a:lnTo>
                    <a:lnTo>
                      <a:pt x="135" y="21"/>
                    </a:lnTo>
                    <a:lnTo>
                      <a:pt x="150" y="20"/>
                    </a:lnTo>
                    <a:lnTo>
                      <a:pt x="164" y="18"/>
                    </a:lnTo>
                    <a:lnTo>
                      <a:pt x="164" y="18"/>
                    </a:lnTo>
                    <a:lnTo>
                      <a:pt x="179" y="20"/>
                    </a:lnTo>
                    <a:lnTo>
                      <a:pt x="194" y="21"/>
                    </a:lnTo>
                    <a:lnTo>
                      <a:pt x="207" y="25"/>
                    </a:lnTo>
                    <a:lnTo>
                      <a:pt x="221" y="30"/>
                    </a:lnTo>
                    <a:lnTo>
                      <a:pt x="234" y="36"/>
                    </a:lnTo>
                    <a:lnTo>
                      <a:pt x="246" y="44"/>
                    </a:lnTo>
                    <a:lnTo>
                      <a:pt x="257" y="52"/>
                    </a:lnTo>
                    <a:lnTo>
                      <a:pt x="268" y="61"/>
                    </a:lnTo>
                    <a:lnTo>
                      <a:pt x="277" y="72"/>
                    </a:lnTo>
                    <a:lnTo>
                      <a:pt x="285" y="83"/>
                    </a:lnTo>
                    <a:lnTo>
                      <a:pt x="293" y="95"/>
                    </a:lnTo>
                    <a:lnTo>
                      <a:pt x="299" y="107"/>
                    </a:lnTo>
                    <a:lnTo>
                      <a:pt x="304" y="120"/>
                    </a:lnTo>
                    <a:lnTo>
                      <a:pt x="307" y="135"/>
                    </a:lnTo>
                    <a:lnTo>
                      <a:pt x="309" y="150"/>
                    </a:lnTo>
                    <a:lnTo>
                      <a:pt x="311" y="165"/>
                    </a:lnTo>
                    <a:lnTo>
                      <a:pt x="311" y="165"/>
                    </a:lnTo>
                    <a:lnTo>
                      <a:pt x="309" y="178"/>
                    </a:lnTo>
                    <a:lnTo>
                      <a:pt x="308" y="192"/>
                    </a:lnTo>
                    <a:lnTo>
                      <a:pt x="305" y="204"/>
                    </a:lnTo>
                    <a:lnTo>
                      <a:pt x="300" y="217"/>
                    </a:lnTo>
                    <a:lnTo>
                      <a:pt x="29" y="2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90" name="TextBox 189">
              <a:extLst>
                <a:ext uri="{FF2B5EF4-FFF2-40B4-BE49-F238E27FC236}">
                  <a16:creationId xmlns:a16="http://schemas.microsoft.com/office/drawing/2014/main" id="{877CDCA9-2AA2-4430-9A05-4A285B23FD7F}"/>
                </a:ext>
              </a:extLst>
            </p:cNvPr>
            <p:cNvSpPr txBox="1"/>
            <p:nvPr/>
          </p:nvSpPr>
          <p:spPr>
            <a:xfrm>
              <a:off x="11441046" y="1366704"/>
              <a:ext cx="1256716" cy="767573"/>
            </a:xfrm>
            <a:prstGeom prst="rect">
              <a:avLst/>
            </a:prstGeom>
            <a:noFill/>
          </p:spPr>
          <p:txBody>
            <a:bodyPr vert="horz" wrap="square" lIns="0" tIns="0" rIns="0" bIns="0" rtlCol="0">
              <a:noAutofit/>
            </a:bodyPr>
            <a:lstStyle/>
            <a:p>
              <a:pPr hangingPunct="0">
                <a:buSzPct val="100000"/>
              </a:pPr>
              <a:r>
                <a:rPr lang="es-ES" sz="2800" b="1" dirty="0">
                  <a:solidFill>
                    <a:srgbClr val="00AED0"/>
                  </a:solidFill>
                  <a:latin typeface="Open Sans Extrabold" panose="020B0906030804020204" pitchFamily="34" charset="0"/>
                  <a:ea typeface="Open Sans Extrabold" panose="020B0906030804020204" pitchFamily="34" charset="0"/>
                  <a:cs typeface="Open Sans Extrabold" panose="020B0906030804020204" pitchFamily="34" charset="0"/>
                </a:rPr>
                <a:t>30%</a:t>
              </a:r>
            </a:p>
            <a:p>
              <a:pPr marL="0" marR="0" lvl="0" indent="0" algn="l" defTabSz="787481" rtl="0" eaLnBrk="1" fontAlgn="auto" latinLnBrk="0" hangingPunct="0">
                <a:lnSpc>
                  <a:spcPct val="100000"/>
                </a:lnSpc>
                <a:spcAft>
                  <a:spcPts val="0"/>
                </a:spcAft>
                <a:buClrTx/>
                <a:buSzPct val="100000"/>
                <a:buFontTx/>
                <a:buNone/>
                <a:tabLst/>
                <a:defRPr/>
              </a:pPr>
              <a:r>
                <a:rPr lang="es-ES" sz="1000" dirty="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R</a:t>
              </a:r>
              <a:r>
                <a:rPr kumimoji="0" lang="es-ES" sz="1000" b="0" i="0" u="none" strike="noStrike" kern="1200" cap="none" spc="0" normalizeH="0" baseline="0" noProof="0" dirty="0" err="1">
                  <a:ln>
                    <a:noFill/>
                  </a:ln>
                  <a:solidFill>
                    <a:schemeClr val="bg2">
                      <a:lumMod val="5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unning</a:t>
              </a:r>
              <a:endParaRPr kumimoji="0" lang="es-ES" sz="1000" b="0" i="0" u="none" strike="noStrike" kern="1200" cap="none" spc="0" normalizeH="0" baseline="0" noProof="0" dirty="0">
                <a:ln>
                  <a:noFill/>
                </a:ln>
                <a:solidFill>
                  <a:schemeClr val="bg2">
                    <a:lumMod val="50000"/>
                  </a:scheme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45" name="Group 244">
            <a:extLst>
              <a:ext uri="{FF2B5EF4-FFF2-40B4-BE49-F238E27FC236}">
                <a16:creationId xmlns:a16="http://schemas.microsoft.com/office/drawing/2014/main" id="{E08164F6-3D96-4151-B911-4D89578FAE68}"/>
              </a:ext>
            </a:extLst>
          </p:cNvPr>
          <p:cNvGrpSpPr>
            <a:grpSpLocks noChangeAspect="1"/>
          </p:cNvGrpSpPr>
          <p:nvPr/>
        </p:nvGrpSpPr>
        <p:grpSpPr>
          <a:xfrm>
            <a:off x="11015966" y="617332"/>
            <a:ext cx="1871038" cy="767573"/>
            <a:chOff x="8591184" y="1725030"/>
            <a:chExt cx="2535090" cy="1039993"/>
          </a:xfrm>
        </p:grpSpPr>
        <p:sp>
          <p:nvSpPr>
            <p:cNvPr id="246" name="TextBox 245">
              <a:extLst>
                <a:ext uri="{FF2B5EF4-FFF2-40B4-BE49-F238E27FC236}">
                  <a16:creationId xmlns:a16="http://schemas.microsoft.com/office/drawing/2014/main" id="{034BA112-98A0-4059-8B75-798A28D30F52}"/>
                </a:ext>
              </a:extLst>
            </p:cNvPr>
            <p:cNvSpPr txBox="1"/>
            <p:nvPr/>
          </p:nvSpPr>
          <p:spPr>
            <a:xfrm>
              <a:off x="9167128" y="1725030"/>
              <a:ext cx="1959146" cy="1039993"/>
            </a:xfrm>
            <a:prstGeom prst="rect">
              <a:avLst/>
            </a:prstGeom>
            <a:noFill/>
          </p:spPr>
          <p:txBody>
            <a:bodyPr vert="horz" wrap="square" lIns="0" tIns="0" rIns="0" bIns="0" rtlCol="0">
              <a:noAutofit/>
            </a:bodyPr>
            <a:lstStyle/>
            <a:p>
              <a:pPr hangingPunct="0">
                <a:buSzPct val="100000"/>
              </a:pPr>
              <a:r>
                <a:rPr lang="en-GB" sz="2800" b="1">
                  <a:solidFill>
                    <a:srgbClr val="17618C"/>
                  </a:solidFill>
                  <a:latin typeface="Open Sans Extrabold" panose="020B0906030804020204" pitchFamily="34" charset="0"/>
                  <a:ea typeface="Open Sans Extrabold" panose="020B0906030804020204" pitchFamily="34" charset="0"/>
                  <a:cs typeface="Open Sans Extrabold" panose="020B0906030804020204" pitchFamily="34" charset="0"/>
                </a:rPr>
                <a:t>60%</a:t>
              </a:r>
            </a:p>
            <a:p>
              <a:pPr marL="0" marR="0" lvl="0" indent="0" algn="l" defTabSz="787481" rtl="0" eaLnBrk="1" fontAlgn="auto" latinLnBrk="0" hangingPunct="0">
                <a:lnSpc>
                  <a:spcPct val="100000"/>
                </a:lnSpc>
                <a:spcAft>
                  <a:spcPts val="0"/>
                </a:spcAft>
                <a:buClrTx/>
                <a:buSzPct val="100000"/>
                <a:buFontTx/>
                <a:buNone/>
                <a:tabLst/>
                <a:defRPr/>
              </a:pPr>
              <a:r>
                <a:rPr kumimoji="0" lang="en-GB" sz="1000" b="0" i="0" u="none" strike="noStrike" kern="1200" cap="none" spc="0" normalizeH="0" baseline="0">
                  <a:ln>
                    <a:noFill/>
                  </a:ln>
                  <a:solidFill>
                    <a:schemeClr val="bg2">
                      <a:lumMod val="5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Completed</a:t>
              </a:r>
            </a:p>
          </p:txBody>
        </p:sp>
        <p:grpSp>
          <p:nvGrpSpPr>
            <p:cNvPr id="247" name="Graphic 4">
              <a:extLst>
                <a:ext uri="{FF2B5EF4-FFF2-40B4-BE49-F238E27FC236}">
                  <a16:creationId xmlns:a16="http://schemas.microsoft.com/office/drawing/2014/main" id="{B373227C-9B25-47B2-B906-2479E60AB3A8}"/>
                </a:ext>
              </a:extLst>
            </p:cNvPr>
            <p:cNvGrpSpPr/>
            <p:nvPr/>
          </p:nvGrpSpPr>
          <p:grpSpPr>
            <a:xfrm>
              <a:off x="8591184" y="1795840"/>
              <a:ext cx="411308" cy="427286"/>
              <a:chOff x="2621824" y="1460162"/>
              <a:chExt cx="239681" cy="248992"/>
            </a:xfrm>
            <a:solidFill>
              <a:srgbClr val="17618C"/>
            </a:solidFill>
          </p:grpSpPr>
          <p:sp>
            <p:nvSpPr>
              <p:cNvPr id="248" name="Graphic 4">
                <a:extLst>
                  <a:ext uri="{FF2B5EF4-FFF2-40B4-BE49-F238E27FC236}">
                    <a16:creationId xmlns:a16="http://schemas.microsoft.com/office/drawing/2014/main" id="{3335993D-4A0A-49EC-86AD-FAC7FEC666D9}"/>
                  </a:ext>
                </a:extLst>
              </p:cNvPr>
              <p:cNvSpPr/>
              <p:nvPr/>
            </p:nvSpPr>
            <p:spPr>
              <a:xfrm>
                <a:off x="2699748" y="1460162"/>
                <a:ext cx="84986" cy="117481"/>
              </a:xfrm>
              <a:custGeom>
                <a:avLst/>
                <a:gdLst>
                  <a:gd name="connsiteX0" fmla="*/ 42813 w 84986"/>
                  <a:gd name="connsiteY0" fmla="*/ 117482 h 117481"/>
                  <a:gd name="connsiteX1" fmla="*/ 47925 w 84986"/>
                  <a:gd name="connsiteY1" fmla="*/ 114928 h 117481"/>
                  <a:gd name="connsiteX2" fmla="*/ 84986 w 84986"/>
                  <a:gd name="connsiteY2" fmla="*/ 40874 h 117481"/>
                  <a:gd name="connsiteX3" fmla="*/ 40896 w 84986"/>
                  <a:gd name="connsiteY3" fmla="*/ 17 h 117481"/>
                  <a:gd name="connsiteX4" fmla="*/ 0 w 84986"/>
                  <a:gd name="connsiteY4" fmla="*/ 40874 h 117481"/>
                  <a:gd name="connsiteX5" fmla="*/ 37062 w 84986"/>
                  <a:gd name="connsiteY5" fmla="*/ 114928 h 117481"/>
                  <a:gd name="connsiteX6" fmla="*/ 42813 w 84986"/>
                  <a:gd name="connsiteY6" fmla="*/ 117482 h 117481"/>
                  <a:gd name="connsiteX7" fmla="*/ 42813 w 84986"/>
                  <a:gd name="connsiteY7" fmla="*/ 10869 h 117481"/>
                  <a:gd name="connsiteX8" fmla="*/ 72206 w 84986"/>
                  <a:gd name="connsiteY8" fmla="*/ 40236 h 117481"/>
                  <a:gd name="connsiteX9" fmla="*/ 42813 w 84986"/>
                  <a:gd name="connsiteY9" fmla="*/ 99607 h 117481"/>
                  <a:gd name="connsiteX10" fmla="*/ 13419 w 84986"/>
                  <a:gd name="connsiteY10" fmla="*/ 40236 h 117481"/>
                  <a:gd name="connsiteX11" fmla="*/ 42813 w 84986"/>
                  <a:gd name="connsiteY11" fmla="*/ 10869 h 117481"/>
                  <a:gd name="connsiteX12" fmla="*/ 42813 w 84986"/>
                  <a:gd name="connsiteY12" fmla="*/ 10869 h 117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986" h="117481">
                    <a:moveTo>
                      <a:pt x="42813" y="117482"/>
                    </a:moveTo>
                    <a:cubicBezTo>
                      <a:pt x="44730" y="117482"/>
                      <a:pt x="46646" y="116205"/>
                      <a:pt x="47925" y="114928"/>
                    </a:cubicBezTo>
                    <a:cubicBezTo>
                      <a:pt x="51759" y="109821"/>
                      <a:pt x="84986" y="61941"/>
                      <a:pt x="84986" y="40874"/>
                    </a:cubicBezTo>
                    <a:cubicBezTo>
                      <a:pt x="84347" y="17253"/>
                      <a:pt x="64538" y="-622"/>
                      <a:pt x="40896" y="17"/>
                    </a:cubicBezTo>
                    <a:cubicBezTo>
                      <a:pt x="18531" y="655"/>
                      <a:pt x="1278" y="18530"/>
                      <a:pt x="0" y="40874"/>
                    </a:cubicBezTo>
                    <a:cubicBezTo>
                      <a:pt x="0" y="61941"/>
                      <a:pt x="33228" y="109821"/>
                      <a:pt x="37062" y="114928"/>
                    </a:cubicBezTo>
                    <a:cubicBezTo>
                      <a:pt x="38340" y="116843"/>
                      <a:pt x="40257" y="117482"/>
                      <a:pt x="42813" y="117482"/>
                    </a:cubicBezTo>
                    <a:close/>
                    <a:moveTo>
                      <a:pt x="42813" y="10869"/>
                    </a:moveTo>
                    <a:cubicBezTo>
                      <a:pt x="59426" y="10869"/>
                      <a:pt x="72206" y="24276"/>
                      <a:pt x="72206" y="40236"/>
                    </a:cubicBezTo>
                    <a:cubicBezTo>
                      <a:pt x="72206" y="51727"/>
                      <a:pt x="55593" y="79816"/>
                      <a:pt x="42813" y="99607"/>
                    </a:cubicBezTo>
                    <a:cubicBezTo>
                      <a:pt x="30033" y="79816"/>
                      <a:pt x="13419" y="51727"/>
                      <a:pt x="13419" y="40236"/>
                    </a:cubicBezTo>
                    <a:cubicBezTo>
                      <a:pt x="12780" y="24276"/>
                      <a:pt x="26199" y="10869"/>
                      <a:pt x="42813" y="10869"/>
                    </a:cubicBezTo>
                    <a:lnTo>
                      <a:pt x="42813" y="10869"/>
                    </a:lnTo>
                    <a:close/>
                  </a:path>
                </a:pathLst>
              </a:custGeom>
              <a:grpFill/>
              <a:ln w="6390" cap="flat">
                <a:noFill/>
                <a:prstDash val="solid"/>
                <a:miter/>
              </a:ln>
            </p:spPr>
            <p:txBody>
              <a:bodyPr rtlCol="0" anchor="ctr"/>
              <a:lstStyle/>
              <a:p>
                <a:endParaRPr lang="en-US"/>
              </a:p>
            </p:txBody>
          </p:sp>
          <p:sp>
            <p:nvSpPr>
              <p:cNvPr id="249" name="Graphic 4">
                <a:extLst>
                  <a:ext uri="{FF2B5EF4-FFF2-40B4-BE49-F238E27FC236}">
                    <a16:creationId xmlns:a16="http://schemas.microsoft.com/office/drawing/2014/main" id="{C3FE9F5E-CF0D-412D-92A1-0552CC6FB35A}"/>
                  </a:ext>
                </a:extLst>
              </p:cNvPr>
              <p:cNvSpPr/>
              <p:nvPr/>
            </p:nvSpPr>
            <p:spPr>
              <a:xfrm>
                <a:off x="2621824" y="1557118"/>
                <a:ext cx="200733" cy="129692"/>
              </a:xfrm>
              <a:custGeom>
                <a:avLst/>
                <a:gdLst>
                  <a:gd name="connsiteX0" fmla="*/ 145657 w 200733"/>
                  <a:gd name="connsiteY0" fmla="*/ 43509 h 129692"/>
                  <a:gd name="connsiteX1" fmla="*/ 196138 w 200733"/>
                  <a:gd name="connsiteY1" fmla="*/ 38402 h 129692"/>
                  <a:gd name="connsiteX2" fmla="*/ 200611 w 200733"/>
                  <a:gd name="connsiteY2" fmla="*/ 24995 h 129692"/>
                  <a:gd name="connsiteX3" fmla="*/ 155242 w 200733"/>
                  <a:gd name="connsiteY3" fmla="*/ 98 h 129692"/>
                  <a:gd name="connsiteX4" fmla="*/ 148213 w 200733"/>
                  <a:gd name="connsiteY4" fmla="*/ 5843 h 129692"/>
                  <a:gd name="connsiteX5" fmla="*/ 153964 w 200733"/>
                  <a:gd name="connsiteY5" fmla="*/ 12866 h 129692"/>
                  <a:gd name="connsiteX6" fmla="*/ 153964 w 200733"/>
                  <a:gd name="connsiteY6" fmla="*/ 12866 h 129692"/>
                  <a:gd name="connsiteX7" fmla="*/ 188470 w 200733"/>
                  <a:gd name="connsiteY7" fmla="*/ 25634 h 129692"/>
                  <a:gd name="connsiteX8" fmla="*/ 187831 w 200733"/>
                  <a:gd name="connsiteY8" fmla="*/ 29464 h 129692"/>
                  <a:gd name="connsiteX9" fmla="*/ 146935 w 200733"/>
                  <a:gd name="connsiteY9" fmla="*/ 30741 h 129692"/>
                  <a:gd name="connsiteX10" fmla="*/ 129682 w 200733"/>
                  <a:gd name="connsiteY10" fmla="*/ 29464 h 129692"/>
                  <a:gd name="connsiteX11" fmla="*/ 26804 w 200733"/>
                  <a:gd name="connsiteY11" fmla="*/ 40317 h 129692"/>
                  <a:gd name="connsiteX12" fmla="*/ 14025 w 200733"/>
                  <a:gd name="connsiteY12" fmla="*/ 126501 h 129692"/>
                  <a:gd name="connsiteX13" fmla="*/ 19136 w 200733"/>
                  <a:gd name="connsiteY13" fmla="*/ 129693 h 129692"/>
                  <a:gd name="connsiteX14" fmla="*/ 22331 w 200733"/>
                  <a:gd name="connsiteY14" fmla="*/ 129054 h 129692"/>
                  <a:gd name="connsiteX15" fmla="*/ 24248 w 200733"/>
                  <a:gd name="connsiteY15" fmla="*/ 120117 h 129692"/>
                  <a:gd name="connsiteX16" fmla="*/ 24248 w 200733"/>
                  <a:gd name="connsiteY16" fmla="*/ 120117 h 129692"/>
                  <a:gd name="connsiteX17" fmla="*/ 33194 w 200733"/>
                  <a:gd name="connsiteY17" fmla="*/ 51170 h 129692"/>
                  <a:gd name="connsiteX18" fmla="*/ 127765 w 200733"/>
                  <a:gd name="connsiteY18" fmla="*/ 42232 h 129692"/>
                  <a:gd name="connsiteX19" fmla="*/ 145657 w 200733"/>
                  <a:gd name="connsiteY19" fmla="*/ 43509 h 129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733" h="129692">
                    <a:moveTo>
                      <a:pt x="145657" y="43509"/>
                    </a:moveTo>
                    <a:cubicBezTo>
                      <a:pt x="178246" y="46062"/>
                      <a:pt x="189748" y="44786"/>
                      <a:pt x="196138" y="38402"/>
                    </a:cubicBezTo>
                    <a:cubicBezTo>
                      <a:pt x="199333" y="34571"/>
                      <a:pt x="201250" y="30102"/>
                      <a:pt x="200611" y="24995"/>
                    </a:cubicBezTo>
                    <a:cubicBezTo>
                      <a:pt x="199972" y="7120"/>
                      <a:pt x="165466" y="2013"/>
                      <a:pt x="155242" y="98"/>
                    </a:cubicBezTo>
                    <a:cubicBezTo>
                      <a:pt x="152047" y="-541"/>
                      <a:pt x="148852" y="2013"/>
                      <a:pt x="148213" y="5843"/>
                    </a:cubicBezTo>
                    <a:cubicBezTo>
                      <a:pt x="147574" y="9035"/>
                      <a:pt x="150130" y="12227"/>
                      <a:pt x="153964" y="12866"/>
                    </a:cubicBezTo>
                    <a:cubicBezTo>
                      <a:pt x="153964" y="12866"/>
                      <a:pt x="153964" y="12866"/>
                      <a:pt x="153964" y="12866"/>
                    </a:cubicBezTo>
                    <a:cubicBezTo>
                      <a:pt x="172495" y="15419"/>
                      <a:pt x="188470" y="21803"/>
                      <a:pt x="188470" y="25634"/>
                    </a:cubicBezTo>
                    <a:cubicBezTo>
                      <a:pt x="188470" y="27549"/>
                      <a:pt x="188470" y="28826"/>
                      <a:pt x="187831" y="29464"/>
                    </a:cubicBezTo>
                    <a:cubicBezTo>
                      <a:pt x="183358" y="33294"/>
                      <a:pt x="157798" y="32018"/>
                      <a:pt x="146935" y="30741"/>
                    </a:cubicBezTo>
                    <a:lnTo>
                      <a:pt x="129682" y="29464"/>
                    </a:lnTo>
                    <a:cubicBezTo>
                      <a:pt x="92621" y="26272"/>
                      <a:pt x="53642" y="23080"/>
                      <a:pt x="26804" y="40317"/>
                    </a:cubicBezTo>
                    <a:cubicBezTo>
                      <a:pt x="-3867" y="60107"/>
                      <a:pt x="-8340" y="91389"/>
                      <a:pt x="14025" y="126501"/>
                    </a:cubicBezTo>
                    <a:cubicBezTo>
                      <a:pt x="15303" y="128416"/>
                      <a:pt x="17220" y="129693"/>
                      <a:pt x="19136" y="129693"/>
                    </a:cubicBezTo>
                    <a:cubicBezTo>
                      <a:pt x="20414" y="129693"/>
                      <a:pt x="21693" y="129054"/>
                      <a:pt x="22331" y="129054"/>
                    </a:cubicBezTo>
                    <a:cubicBezTo>
                      <a:pt x="25526" y="127139"/>
                      <a:pt x="26165" y="123309"/>
                      <a:pt x="24248" y="120117"/>
                    </a:cubicBezTo>
                    <a:cubicBezTo>
                      <a:pt x="24248" y="120117"/>
                      <a:pt x="24248" y="120117"/>
                      <a:pt x="24248" y="120117"/>
                    </a:cubicBezTo>
                    <a:cubicBezTo>
                      <a:pt x="11469" y="99688"/>
                      <a:pt x="1884" y="70960"/>
                      <a:pt x="33194" y="51170"/>
                    </a:cubicBezTo>
                    <a:cubicBezTo>
                      <a:pt x="56198" y="36486"/>
                      <a:pt x="92621" y="39040"/>
                      <a:pt x="127765" y="42232"/>
                    </a:cubicBezTo>
                    <a:cubicBezTo>
                      <a:pt x="134155" y="42870"/>
                      <a:pt x="139906" y="43509"/>
                      <a:pt x="145657" y="43509"/>
                    </a:cubicBezTo>
                    <a:close/>
                  </a:path>
                </a:pathLst>
              </a:custGeom>
              <a:grpFill/>
              <a:ln w="6390" cap="flat">
                <a:noFill/>
                <a:prstDash val="solid"/>
                <a:miter/>
              </a:ln>
            </p:spPr>
            <p:txBody>
              <a:bodyPr rtlCol="0" anchor="ctr"/>
              <a:lstStyle/>
              <a:p>
                <a:endParaRPr lang="en-US"/>
              </a:p>
            </p:txBody>
          </p:sp>
          <p:sp>
            <p:nvSpPr>
              <p:cNvPr id="250" name="Graphic 4">
                <a:extLst>
                  <a:ext uri="{FF2B5EF4-FFF2-40B4-BE49-F238E27FC236}">
                    <a16:creationId xmlns:a16="http://schemas.microsoft.com/office/drawing/2014/main" id="{426DBD53-535F-478F-9B03-F6730AD01A5C}"/>
                  </a:ext>
                </a:extLst>
              </p:cNvPr>
              <p:cNvSpPr/>
              <p:nvPr/>
            </p:nvSpPr>
            <p:spPr>
              <a:xfrm>
                <a:off x="2719341" y="1538702"/>
                <a:ext cx="142164" cy="170452"/>
              </a:xfrm>
              <a:custGeom>
                <a:avLst/>
                <a:gdLst>
                  <a:gd name="connsiteX0" fmla="*/ 136322 w 142164"/>
                  <a:gd name="connsiteY0" fmla="*/ 29366 h 170452"/>
                  <a:gd name="connsiteX1" fmla="*/ 65393 w 142164"/>
                  <a:gd name="connsiteY1" fmla="*/ 0 h 170452"/>
                  <a:gd name="connsiteX2" fmla="*/ 58365 w 142164"/>
                  <a:gd name="connsiteY2" fmla="*/ 5746 h 170452"/>
                  <a:gd name="connsiteX3" fmla="*/ 64116 w 142164"/>
                  <a:gd name="connsiteY3" fmla="*/ 12768 h 170452"/>
                  <a:gd name="connsiteX4" fmla="*/ 125459 w 142164"/>
                  <a:gd name="connsiteY4" fmla="*/ 37027 h 170452"/>
                  <a:gd name="connsiteX5" fmla="*/ 128015 w 142164"/>
                  <a:gd name="connsiteY5" fmla="*/ 56179 h 170452"/>
                  <a:gd name="connsiteX6" fmla="*/ 89036 w 142164"/>
                  <a:gd name="connsiteY6" fmla="*/ 82353 h 170452"/>
                  <a:gd name="connsiteX7" fmla="*/ 45585 w 142164"/>
                  <a:gd name="connsiteY7" fmla="*/ 86184 h 170452"/>
                  <a:gd name="connsiteX8" fmla="*/ 27054 w 142164"/>
                  <a:gd name="connsiteY8" fmla="*/ 86184 h 170452"/>
                  <a:gd name="connsiteX9" fmla="*/ 2133 w 142164"/>
                  <a:gd name="connsiteY9" fmla="*/ 106613 h 170452"/>
                  <a:gd name="connsiteX10" fmla="*/ 25137 w 142164"/>
                  <a:gd name="connsiteY10" fmla="*/ 168537 h 170452"/>
                  <a:gd name="connsiteX11" fmla="*/ 34083 w 142164"/>
                  <a:gd name="connsiteY11" fmla="*/ 168537 h 170452"/>
                  <a:gd name="connsiteX12" fmla="*/ 34083 w 142164"/>
                  <a:gd name="connsiteY12" fmla="*/ 159600 h 170452"/>
                  <a:gd name="connsiteX13" fmla="*/ 34083 w 142164"/>
                  <a:gd name="connsiteY13" fmla="*/ 159600 h 170452"/>
                  <a:gd name="connsiteX14" fmla="*/ 14274 w 142164"/>
                  <a:gd name="connsiteY14" fmla="*/ 111081 h 170452"/>
                  <a:gd name="connsiteX15" fmla="*/ 28332 w 142164"/>
                  <a:gd name="connsiteY15" fmla="*/ 99590 h 170452"/>
                  <a:gd name="connsiteX16" fmla="*/ 44946 w 142164"/>
                  <a:gd name="connsiteY16" fmla="*/ 99590 h 170452"/>
                  <a:gd name="connsiteX17" fmla="*/ 90953 w 142164"/>
                  <a:gd name="connsiteY17" fmla="*/ 95760 h 170452"/>
                  <a:gd name="connsiteX18" fmla="*/ 139517 w 142164"/>
                  <a:gd name="connsiteY18" fmla="*/ 60648 h 170452"/>
                  <a:gd name="connsiteX19" fmla="*/ 136322 w 142164"/>
                  <a:gd name="connsiteY19" fmla="*/ 29366 h 17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2164" h="170452">
                    <a:moveTo>
                      <a:pt x="136322" y="29366"/>
                    </a:moveTo>
                    <a:cubicBezTo>
                      <a:pt x="118430" y="4469"/>
                      <a:pt x="67950" y="0"/>
                      <a:pt x="65393" y="0"/>
                    </a:cubicBezTo>
                    <a:cubicBezTo>
                      <a:pt x="61560" y="0"/>
                      <a:pt x="59004" y="2554"/>
                      <a:pt x="58365" y="5746"/>
                    </a:cubicBezTo>
                    <a:cubicBezTo>
                      <a:pt x="58365" y="9576"/>
                      <a:pt x="60921" y="12130"/>
                      <a:pt x="64116" y="12768"/>
                    </a:cubicBezTo>
                    <a:cubicBezTo>
                      <a:pt x="76895" y="14045"/>
                      <a:pt x="113318" y="19790"/>
                      <a:pt x="125459" y="37027"/>
                    </a:cubicBezTo>
                    <a:cubicBezTo>
                      <a:pt x="129293" y="42773"/>
                      <a:pt x="130571" y="49795"/>
                      <a:pt x="128015" y="56179"/>
                    </a:cubicBezTo>
                    <a:cubicBezTo>
                      <a:pt x="124820" y="68309"/>
                      <a:pt x="109484" y="77885"/>
                      <a:pt x="89036" y="82353"/>
                    </a:cubicBezTo>
                    <a:cubicBezTo>
                      <a:pt x="74978" y="85545"/>
                      <a:pt x="60282" y="86184"/>
                      <a:pt x="45585" y="86184"/>
                    </a:cubicBezTo>
                    <a:cubicBezTo>
                      <a:pt x="39195" y="85545"/>
                      <a:pt x="33444" y="85545"/>
                      <a:pt x="27054" y="86184"/>
                    </a:cubicBezTo>
                    <a:cubicBezTo>
                      <a:pt x="15552" y="87461"/>
                      <a:pt x="5967" y="95121"/>
                      <a:pt x="2133" y="106613"/>
                    </a:cubicBezTo>
                    <a:cubicBezTo>
                      <a:pt x="-1062" y="114912"/>
                      <a:pt x="-4896" y="137894"/>
                      <a:pt x="25137" y="168537"/>
                    </a:cubicBezTo>
                    <a:cubicBezTo>
                      <a:pt x="27693" y="171091"/>
                      <a:pt x="31527" y="171091"/>
                      <a:pt x="34083" y="168537"/>
                    </a:cubicBezTo>
                    <a:cubicBezTo>
                      <a:pt x="36639" y="165984"/>
                      <a:pt x="36639" y="162153"/>
                      <a:pt x="34083" y="159600"/>
                    </a:cubicBezTo>
                    <a:lnTo>
                      <a:pt x="34083" y="159600"/>
                    </a:lnTo>
                    <a:cubicBezTo>
                      <a:pt x="16830" y="141724"/>
                      <a:pt x="9162" y="123849"/>
                      <a:pt x="14274" y="111081"/>
                    </a:cubicBezTo>
                    <a:cubicBezTo>
                      <a:pt x="16191" y="104697"/>
                      <a:pt x="21942" y="100229"/>
                      <a:pt x="28332" y="99590"/>
                    </a:cubicBezTo>
                    <a:cubicBezTo>
                      <a:pt x="34083" y="98952"/>
                      <a:pt x="39834" y="98952"/>
                      <a:pt x="44946" y="99590"/>
                    </a:cubicBezTo>
                    <a:cubicBezTo>
                      <a:pt x="60282" y="100229"/>
                      <a:pt x="75617" y="98952"/>
                      <a:pt x="90953" y="95760"/>
                    </a:cubicBezTo>
                    <a:cubicBezTo>
                      <a:pt x="116513" y="90653"/>
                      <a:pt x="135044" y="77246"/>
                      <a:pt x="139517" y="60648"/>
                    </a:cubicBezTo>
                    <a:cubicBezTo>
                      <a:pt x="143990" y="49795"/>
                      <a:pt x="142712" y="38304"/>
                      <a:pt x="136322" y="29366"/>
                    </a:cubicBezTo>
                    <a:close/>
                  </a:path>
                </a:pathLst>
              </a:custGeom>
              <a:grpFill/>
              <a:ln w="6390" cap="flat">
                <a:noFill/>
                <a:prstDash val="solid"/>
                <a:miter/>
              </a:ln>
            </p:spPr>
            <p:txBody>
              <a:bodyPr rtlCol="0" anchor="ctr"/>
              <a:lstStyle/>
              <a:p>
                <a:endParaRPr lang="en-US"/>
              </a:p>
            </p:txBody>
          </p:sp>
        </p:grpSp>
      </p:grpSp>
      <p:sp>
        <p:nvSpPr>
          <p:cNvPr id="251" name="Rectangle 250">
            <a:extLst>
              <a:ext uri="{FF2B5EF4-FFF2-40B4-BE49-F238E27FC236}">
                <a16:creationId xmlns:a16="http://schemas.microsoft.com/office/drawing/2014/main" id="{6FD5EF26-2EF1-498C-8D45-90FE1BFA2141}"/>
              </a:ext>
            </a:extLst>
          </p:cNvPr>
          <p:cNvSpPr/>
          <p:nvPr/>
        </p:nvSpPr>
        <p:spPr>
          <a:xfrm>
            <a:off x="10803781" y="669594"/>
            <a:ext cx="60430" cy="1299862"/>
          </a:xfrm>
          <a:prstGeom prst="rect">
            <a:avLst/>
          </a:prstGeom>
          <a:solidFill>
            <a:srgbClr val="00516F"/>
          </a:solidFill>
        </p:spPr>
        <p:txBody>
          <a:bodyPr wrap="square" rtlCol="0" anchor="ctr">
            <a:noAutofit/>
          </a:bodyPr>
          <a:lstStyle/>
          <a:p>
            <a:pPr algn="ctr"/>
            <a:endParaRPr lang="es-ES" sz="100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grpSp>
        <p:nvGrpSpPr>
          <p:cNvPr id="5" name="Group 4">
            <a:extLst>
              <a:ext uri="{FF2B5EF4-FFF2-40B4-BE49-F238E27FC236}">
                <a16:creationId xmlns:a16="http://schemas.microsoft.com/office/drawing/2014/main" id="{258E805B-70EE-4055-8696-7D6C781F02B3}"/>
              </a:ext>
            </a:extLst>
          </p:cNvPr>
          <p:cNvGrpSpPr/>
          <p:nvPr/>
        </p:nvGrpSpPr>
        <p:grpSpPr>
          <a:xfrm>
            <a:off x="8457641" y="769069"/>
            <a:ext cx="2223387" cy="1039993"/>
            <a:chOff x="8457641" y="769069"/>
            <a:chExt cx="2223387" cy="1039993"/>
          </a:xfrm>
        </p:grpSpPr>
        <p:sp>
          <p:nvSpPr>
            <p:cNvPr id="157" name="TextBox 156">
              <a:extLst>
                <a:ext uri="{FF2B5EF4-FFF2-40B4-BE49-F238E27FC236}">
                  <a16:creationId xmlns:a16="http://schemas.microsoft.com/office/drawing/2014/main" id="{DE42415F-A78C-4634-9720-AFE168C7A4B7}"/>
                </a:ext>
              </a:extLst>
            </p:cNvPr>
            <p:cNvSpPr txBox="1"/>
            <p:nvPr/>
          </p:nvSpPr>
          <p:spPr>
            <a:xfrm>
              <a:off x="8999676" y="769069"/>
              <a:ext cx="1681352" cy="1039993"/>
            </a:xfrm>
            <a:prstGeom prst="rect">
              <a:avLst/>
            </a:prstGeom>
            <a:noFill/>
          </p:spPr>
          <p:txBody>
            <a:bodyPr vert="horz" wrap="square" lIns="0" tIns="0" rIns="0" bIns="0" rtlCol="0">
              <a:noAutofit/>
            </a:bodyPr>
            <a:lstStyle/>
            <a:p>
              <a:pPr hangingPunct="0">
                <a:buSzPct val="100000"/>
              </a:pPr>
              <a:r>
                <a:rPr lang="en-GB" sz="4000" b="1" dirty="0">
                  <a:solidFill>
                    <a:srgbClr val="00A28A"/>
                  </a:solidFill>
                  <a:latin typeface="Open Sans Extrabold" panose="020B0906030804020204" pitchFamily="34" charset="0"/>
                  <a:ea typeface="Open Sans Extrabold" panose="020B0906030804020204" pitchFamily="34" charset="0"/>
                  <a:cs typeface="Open Sans Extrabold" panose="020B0906030804020204" pitchFamily="34" charset="0"/>
                </a:rPr>
                <a:t>90%</a:t>
              </a:r>
            </a:p>
            <a:p>
              <a:pPr marL="0" marR="0" lvl="0" indent="0" algn="l" defTabSz="787481" rtl="0" eaLnBrk="1" fontAlgn="auto" latinLnBrk="0" hangingPunct="0">
                <a:lnSpc>
                  <a:spcPct val="100000"/>
                </a:lnSpc>
                <a:spcAft>
                  <a:spcPts val="0"/>
                </a:spcAft>
                <a:buClrTx/>
                <a:buSzPct val="100000"/>
                <a:buFontTx/>
                <a:buNone/>
                <a:tabLst/>
                <a:defRPr/>
              </a:pPr>
              <a:r>
                <a:rPr kumimoji="0" lang="en-GB" sz="1200" b="0" i="0" u="none" strike="noStrike" kern="1200" cap="none" spc="0" normalizeH="0" baseline="0" noProof="0" dirty="0">
                  <a:ln>
                    <a:noFill/>
                  </a:ln>
                  <a:solidFill>
                    <a:schemeClr val="bg2">
                      <a:lumMod val="5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Of initiatives completed or running</a:t>
              </a:r>
            </a:p>
          </p:txBody>
        </p:sp>
        <p:grpSp>
          <p:nvGrpSpPr>
            <p:cNvPr id="252" name="Graphic 4">
              <a:extLst>
                <a:ext uri="{FF2B5EF4-FFF2-40B4-BE49-F238E27FC236}">
                  <a16:creationId xmlns:a16="http://schemas.microsoft.com/office/drawing/2014/main" id="{39ADD91A-2AC2-41DB-A1A0-BCA9904F77C4}"/>
                </a:ext>
              </a:extLst>
            </p:cNvPr>
            <p:cNvGrpSpPr>
              <a:grpSpLocks noChangeAspect="1"/>
            </p:cNvGrpSpPr>
            <p:nvPr/>
          </p:nvGrpSpPr>
          <p:grpSpPr>
            <a:xfrm>
              <a:off x="8457641" y="941793"/>
              <a:ext cx="347608" cy="230883"/>
              <a:chOff x="2626264" y="1990049"/>
              <a:chExt cx="230676" cy="153216"/>
            </a:xfrm>
            <a:solidFill>
              <a:srgbClr val="00A28A"/>
            </a:solidFill>
          </p:grpSpPr>
          <p:sp>
            <p:nvSpPr>
              <p:cNvPr id="253" name="Graphic 4">
                <a:extLst>
                  <a:ext uri="{FF2B5EF4-FFF2-40B4-BE49-F238E27FC236}">
                    <a16:creationId xmlns:a16="http://schemas.microsoft.com/office/drawing/2014/main" id="{81FA3502-EF7E-47FB-8D80-531CBEB3385E}"/>
                  </a:ext>
                </a:extLst>
              </p:cNvPr>
              <p:cNvSpPr/>
              <p:nvPr/>
            </p:nvSpPr>
            <p:spPr>
              <a:xfrm>
                <a:off x="2626264" y="1990049"/>
                <a:ext cx="51758" cy="51710"/>
              </a:xfrm>
              <a:custGeom>
                <a:avLst/>
                <a:gdLst>
                  <a:gd name="connsiteX0" fmla="*/ 45369 w 51758"/>
                  <a:gd name="connsiteY0" fmla="*/ 0 h 51710"/>
                  <a:gd name="connsiteX1" fmla="*/ 6390 w 51758"/>
                  <a:gd name="connsiteY1" fmla="*/ 0 h 51710"/>
                  <a:gd name="connsiteX2" fmla="*/ 0 w 51758"/>
                  <a:gd name="connsiteY2" fmla="*/ 6384 h 51710"/>
                  <a:gd name="connsiteX3" fmla="*/ 0 w 51758"/>
                  <a:gd name="connsiteY3" fmla="*/ 45326 h 51710"/>
                  <a:gd name="connsiteX4" fmla="*/ 6390 w 51758"/>
                  <a:gd name="connsiteY4" fmla="*/ 51710 h 51710"/>
                  <a:gd name="connsiteX5" fmla="*/ 45369 w 51758"/>
                  <a:gd name="connsiteY5" fmla="*/ 51710 h 51710"/>
                  <a:gd name="connsiteX6" fmla="*/ 51759 w 51758"/>
                  <a:gd name="connsiteY6" fmla="*/ 45326 h 51710"/>
                  <a:gd name="connsiteX7" fmla="*/ 51759 w 51758"/>
                  <a:gd name="connsiteY7" fmla="*/ 6384 h 51710"/>
                  <a:gd name="connsiteX8" fmla="*/ 45369 w 51758"/>
                  <a:gd name="connsiteY8" fmla="*/ 0 h 51710"/>
                  <a:gd name="connsiteX9" fmla="*/ 38979 w 51758"/>
                  <a:gd name="connsiteY9" fmla="*/ 38942 h 51710"/>
                  <a:gd name="connsiteX10" fmla="*/ 12780 w 51758"/>
                  <a:gd name="connsiteY10" fmla="*/ 38942 h 51710"/>
                  <a:gd name="connsiteX11" fmla="*/ 12780 w 51758"/>
                  <a:gd name="connsiteY11" fmla="*/ 12768 h 51710"/>
                  <a:gd name="connsiteX12" fmla="*/ 38979 w 51758"/>
                  <a:gd name="connsiteY12" fmla="*/ 12768 h 51710"/>
                  <a:gd name="connsiteX13" fmla="*/ 38979 w 51758"/>
                  <a:gd name="connsiteY13" fmla="*/ 38942 h 51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758" h="51710">
                    <a:moveTo>
                      <a:pt x="45369" y="0"/>
                    </a:moveTo>
                    <a:lnTo>
                      <a:pt x="6390" y="0"/>
                    </a:lnTo>
                    <a:cubicBezTo>
                      <a:pt x="2556" y="0"/>
                      <a:pt x="0" y="2554"/>
                      <a:pt x="0" y="6384"/>
                    </a:cubicBezTo>
                    <a:lnTo>
                      <a:pt x="0" y="45326"/>
                    </a:lnTo>
                    <a:cubicBezTo>
                      <a:pt x="0" y="49157"/>
                      <a:pt x="2556" y="51710"/>
                      <a:pt x="6390" y="51710"/>
                    </a:cubicBezTo>
                    <a:lnTo>
                      <a:pt x="45369" y="51710"/>
                    </a:lnTo>
                    <a:cubicBezTo>
                      <a:pt x="49203" y="51710"/>
                      <a:pt x="51759" y="49157"/>
                      <a:pt x="51759" y="45326"/>
                    </a:cubicBezTo>
                    <a:lnTo>
                      <a:pt x="51759" y="6384"/>
                    </a:lnTo>
                    <a:cubicBezTo>
                      <a:pt x="51759" y="3192"/>
                      <a:pt x="48564" y="0"/>
                      <a:pt x="45369" y="0"/>
                    </a:cubicBezTo>
                    <a:close/>
                    <a:moveTo>
                      <a:pt x="38979" y="38942"/>
                    </a:moveTo>
                    <a:lnTo>
                      <a:pt x="12780" y="38942"/>
                    </a:lnTo>
                    <a:lnTo>
                      <a:pt x="12780" y="12768"/>
                    </a:lnTo>
                    <a:lnTo>
                      <a:pt x="38979" y="12768"/>
                    </a:lnTo>
                    <a:lnTo>
                      <a:pt x="38979" y="38942"/>
                    </a:lnTo>
                    <a:close/>
                  </a:path>
                </a:pathLst>
              </a:custGeom>
              <a:grpFill/>
              <a:ln w="6390" cap="flat">
                <a:noFill/>
                <a:prstDash val="solid"/>
                <a:miter/>
              </a:ln>
            </p:spPr>
            <p:txBody>
              <a:bodyPr rtlCol="0" anchor="ctr"/>
              <a:lstStyle/>
              <a:p>
                <a:endParaRPr lang="en-US"/>
              </a:p>
            </p:txBody>
          </p:sp>
          <p:sp>
            <p:nvSpPr>
              <p:cNvPr id="254" name="Graphic 4">
                <a:extLst>
                  <a:ext uri="{FF2B5EF4-FFF2-40B4-BE49-F238E27FC236}">
                    <a16:creationId xmlns:a16="http://schemas.microsoft.com/office/drawing/2014/main" id="{5584DE5B-DF89-43EA-9AAA-C47D94BFACEF}"/>
                  </a:ext>
                </a:extLst>
              </p:cNvPr>
              <p:cNvSpPr/>
              <p:nvPr/>
            </p:nvSpPr>
            <p:spPr>
              <a:xfrm>
                <a:off x="2711889" y="1990049"/>
                <a:ext cx="145051" cy="12767"/>
              </a:xfrm>
              <a:custGeom>
                <a:avLst/>
                <a:gdLst>
                  <a:gd name="connsiteX0" fmla="*/ 138662 w 145051"/>
                  <a:gd name="connsiteY0" fmla="*/ 0 h 12767"/>
                  <a:gd name="connsiteX1" fmla="*/ 6390 w 145051"/>
                  <a:gd name="connsiteY1" fmla="*/ 0 h 12767"/>
                  <a:gd name="connsiteX2" fmla="*/ 0 w 145051"/>
                  <a:gd name="connsiteY2" fmla="*/ 6384 h 12767"/>
                  <a:gd name="connsiteX3" fmla="*/ 6390 w 145051"/>
                  <a:gd name="connsiteY3" fmla="*/ 12768 h 12767"/>
                  <a:gd name="connsiteX4" fmla="*/ 138662 w 145051"/>
                  <a:gd name="connsiteY4" fmla="*/ 12768 h 12767"/>
                  <a:gd name="connsiteX5" fmla="*/ 145052 w 145051"/>
                  <a:gd name="connsiteY5" fmla="*/ 6384 h 12767"/>
                  <a:gd name="connsiteX6" fmla="*/ 138662 w 14505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051" h="12767">
                    <a:moveTo>
                      <a:pt x="138662" y="0"/>
                    </a:moveTo>
                    <a:lnTo>
                      <a:pt x="6390" y="0"/>
                    </a:lnTo>
                    <a:cubicBezTo>
                      <a:pt x="2556" y="0"/>
                      <a:pt x="0" y="2554"/>
                      <a:pt x="0" y="6384"/>
                    </a:cubicBezTo>
                    <a:cubicBezTo>
                      <a:pt x="0" y="10214"/>
                      <a:pt x="2556" y="12768"/>
                      <a:pt x="6390" y="12768"/>
                    </a:cubicBezTo>
                    <a:lnTo>
                      <a:pt x="138662" y="12768"/>
                    </a:lnTo>
                    <a:cubicBezTo>
                      <a:pt x="142496" y="12768"/>
                      <a:pt x="145052" y="10214"/>
                      <a:pt x="145052" y="6384"/>
                    </a:cubicBezTo>
                    <a:cubicBezTo>
                      <a:pt x="145052" y="2554"/>
                      <a:pt x="142496" y="0"/>
                      <a:pt x="138662" y="0"/>
                    </a:cubicBezTo>
                    <a:close/>
                  </a:path>
                </a:pathLst>
              </a:custGeom>
              <a:grpFill/>
              <a:ln w="6390" cap="flat">
                <a:noFill/>
                <a:prstDash val="solid"/>
                <a:miter/>
              </a:ln>
            </p:spPr>
            <p:txBody>
              <a:bodyPr rtlCol="0" anchor="ctr"/>
              <a:lstStyle/>
              <a:p>
                <a:endParaRPr lang="en-US"/>
              </a:p>
            </p:txBody>
          </p:sp>
          <p:sp>
            <p:nvSpPr>
              <p:cNvPr id="255" name="Graphic 4">
                <a:extLst>
                  <a:ext uri="{FF2B5EF4-FFF2-40B4-BE49-F238E27FC236}">
                    <a16:creationId xmlns:a16="http://schemas.microsoft.com/office/drawing/2014/main" id="{A25FC117-AE2C-4C07-9033-5C5AA269B315}"/>
                  </a:ext>
                </a:extLst>
              </p:cNvPr>
              <p:cNvSpPr/>
              <p:nvPr/>
            </p:nvSpPr>
            <p:spPr>
              <a:xfrm>
                <a:off x="2711889" y="2028992"/>
                <a:ext cx="145051" cy="12767"/>
              </a:xfrm>
              <a:custGeom>
                <a:avLst/>
                <a:gdLst>
                  <a:gd name="connsiteX0" fmla="*/ 138662 w 145051"/>
                  <a:gd name="connsiteY0" fmla="*/ 0 h 12767"/>
                  <a:gd name="connsiteX1" fmla="*/ 6390 w 145051"/>
                  <a:gd name="connsiteY1" fmla="*/ 0 h 12767"/>
                  <a:gd name="connsiteX2" fmla="*/ 0 w 145051"/>
                  <a:gd name="connsiteY2" fmla="*/ 6384 h 12767"/>
                  <a:gd name="connsiteX3" fmla="*/ 6390 w 145051"/>
                  <a:gd name="connsiteY3" fmla="*/ 12768 h 12767"/>
                  <a:gd name="connsiteX4" fmla="*/ 138662 w 145051"/>
                  <a:gd name="connsiteY4" fmla="*/ 12768 h 12767"/>
                  <a:gd name="connsiteX5" fmla="*/ 145052 w 145051"/>
                  <a:gd name="connsiteY5" fmla="*/ 6384 h 12767"/>
                  <a:gd name="connsiteX6" fmla="*/ 138662 w 14505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051" h="12767">
                    <a:moveTo>
                      <a:pt x="138662" y="0"/>
                    </a:moveTo>
                    <a:lnTo>
                      <a:pt x="6390" y="0"/>
                    </a:lnTo>
                    <a:cubicBezTo>
                      <a:pt x="2556" y="0"/>
                      <a:pt x="0" y="2554"/>
                      <a:pt x="0" y="6384"/>
                    </a:cubicBezTo>
                    <a:cubicBezTo>
                      <a:pt x="0" y="10214"/>
                      <a:pt x="2556" y="12768"/>
                      <a:pt x="6390" y="12768"/>
                    </a:cubicBezTo>
                    <a:lnTo>
                      <a:pt x="138662" y="12768"/>
                    </a:lnTo>
                    <a:cubicBezTo>
                      <a:pt x="142496" y="12768"/>
                      <a:pt x="145052" y="10214"/>
                      <a:pt x="145052" y="6384"/>
                    </a:cubicBezTo>
                    <a:cubicBezTo>
                      <a:pt x="145052" y="2554"/>
                      <a:pt x="142496" y="0"/>
                      <a:pt x="138662" y="0"/>
                    </a:cubicBezTo>
                    <a:close/>
                  </a:path>
                </a:pathLst>
              </a:custGeom>
              <a:grpFill/>
              <a:ln w="6390" cap="flat">
                <a:noFill/>
                <a:prstDash val="solid"/>
                <a:miter/>
              </a:ln>
            </p:spPr>
            <p:txBody>
              <a:bodyPr rtlCol="0" anchor="ctr"/>
              <a:lstStyle/>
              <a:p>
                <a:endParaRPr lang="en-US"/>
              </a:p>
            </p:txBody>
          </p:sp>
          <p:sp>
            <p:nvSpPr>
              <p:cNvPr id="256" name="Graphic 4">
                <a:extLst>
                  <a:ext uri="{FF2B5EF4-FFF2-40B4-BE49-F238E27FC236}">
                    <a16:creationId xmlns:a16="http://schemas.microsoft.com/office/drawing/2014/main" id="{918A43F3-892C-4062-93AF-44ED6CE7696D}"/>
                  </a:ext>
                </a:extLst>
              </p:cNvPr>
              <p:cNvSpPr/>
              <p:nvPr/>
            </p:nvSpPr>
            <p:spPr>
              <a:xfrm>
                <a:off x="2626264" y="2091555"/>
                <a:ext cx="51758" cy="51710"/>
              </a:xfrm>
              <a:custGeom>
                <a:avLst/>
                <a:gdLst>
                  <a:gd name="connsiteX0" fmla="*/ 45369 w 51758"/>
                  <a:gd name="connsiteY0" fmla="*/ 0 h 51710"/>
                  <a:gd name="connsiteX1" fmla="*/ 6390 w 51758"/>
                  <a:gd name="connsiteY1" fmla="*/ 0 h 51710"/>
                  <a:gd name="connsiteX2" fmla="*/ 0 w 51758"/>
                  <a:gd name="connsiteY2" fmla="*/ 6384 h 51710"/>
                  <a:gd name="connsiteX3" fmla="*/ 0 w 51758"/>
                  <a:gd name="connsiteY3" fmla="*/ 45326 h 51710"/>
                  <a:gd name="connsiteX4" fmla="*/ 6390 w 51758"/>
                  <a:gd name="connsiteY4" fmla="*/ 51710 h 51710"/>
                  <a:gd name="connsiteX5" fmla="*/ 45369 w 51758"/>
                  <a:gd name="connsiteY5" fmla="*/ 51710 h 51710"/>
                  <a:gd name="connsiteX6" fmla="*/ 51759 w 51758"/>
                  <a:gd name="connsiteY6" fmla="*/ 45326 h 51710"/>
                  <a:gd name="connsiteX7" fmla="*/ 51759 w 51758"/>
                  <a:gd name="connsiteY7" fmla="*/ 6384 h 51710"/>
                  <a:gd name="connsiteX8" fmla="*/ 45369 w 51758"/>
                  <a:gd name="connsiteY8" fmla="*/ 0 h 51710"/>
                  <a:gd name="connsiteX9" fmla="*/ 38979 w 51758"/>
                  <a:gd name="connsiteY9" fmla="*/ 38942 h 51710"/>
                  <a:gd name="connsiteX10" fmla="*/ 12780 w 51758"/>
                  <a:gd name="connsiteY10" fmla="*/ 38942 h 51710"/>
                  <a:gd name="connsiteX11" fmla="*/ 12780 w 51758"/>
                  <a:gd name="connsiteY11" fmla="*/ 12768 h 51710"/>
                  <a:gd name="connsiteX12" fmla="*/ 38979 w 51758"/>
                  <a:gd name="connsiteY12" fmla="*/ 12768 h 51710"/>
                  <a:gd name="connsiteX13" fmla="*/ 38979 w 51758"/>
                  <a:gd name="connsiteY13" fmla="*/ 38942 h 51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758" h="51710">
                    <a:moveTo>
                      <a:pt x="45369" y="0"/>
                    </a:moveTo>
                    <a:lnTo>
                      <a:pt x="6390" y="0"/>
                    </a:lnTo>
                    <a:cubicBezTo>
                      <a:pt x="2556" y="0"/>
                      <a:pt x="0" y="2554"/>
                      <a:pt x="0" y="6384"/>
                    </a:cubicBezTo>
                    <a:lnTo>
                      <a:pt x="0" y="45326"/>
                    </a:lnTo>
                    <a:cubicBezTo>
                      <a:pt x="0" y="49157"/>
                      <a:pt x="2556" y="51710"/>
                      <a:pt x="6390" y="51710"/>
                    </a:cubicBezTo>
                    <a:lnTo>
                      <a:pt x="45369" y="51710"/>
                    </a:lnTo>
                    <a:cubicBezTo>
                      <a:pt x="49203" y="51710"/>
                      <a:pt x="51759" y="49157"/>
                      <a:pt x="51759" y="45326"/>
                    </a:cubicBezTo>
                    <a:lnTo>
                      <a:pt x="51759" y="6384"/>
                    </a:lnTo>
                    <a:cubicBezTo>
                      <a:pt x="51759" y="2554"/>
                      <a:pt x="48564" y="0"/>
                      <a:pt x="45369" y="0"/>
                    </a:cubicBezTo>
                    <a:close/>
                    <a:moveTo>
                      <a:pt x="38979" y="38942"/>
                    </a:moveTo>
                    <a:lnTo>
                      <a:pt x="12780" y="38942"/>
                    </a:lnTo>
                    <a:lnTo>
                      <a:pt x="12780" y="12768"/>
                    </a:lnTo>
                    <a:lnTo>
                      <a:pt x="38979" y="12768"/>
                    </a:lnTo>
                    <a:lnTo>
                      <a:pt x="38979" y="38942"/>
                    </a:lnTo>
                    <a:close/>
                  </a:path>
                </a:pathLst>
              </a:custGeom>
              <a:grpFill/>
              <a:ln w="6390" cap="flat">
                <a:noFill/>
                <a:prstDash val="solid"/>
                <a:miter/>
              </a:ln>
            </p:spPr>
            <p:txBody>
              <a:bodyPr rtlCol="0" anchor="ctr"/>
              <a:lstStyle/>
              <a:p>
                <a:endParaRPr lang="en-US"/>
              </a:p>
            </p:txBody>
          </p:sp>
          <p:sp>
            <p:nvSpPr>
              <p:cNvPr id="257" name="Graphic 4">
                <a:extLst>
                  <a:ext uri="{FF2B5EF4-FFF2-40B4-BE49-F238E27FC236}">
                    <a16:creationId xmlns:a16="http://schemas.microsoft.com/office/drawing/2014/main" id="{B0D9BCD1-1114-4289-9651-E8DCFC7CAE90}"/>
                  </a:ext>
                </a:extLst>
              </p:cNvPr>
              <p:cNvSpPr/>
              <p:nvPr/>
            </p:nvSpPr>
            <p:spPr>
              <a:xfrm>
                <a:off x="2711889" y="2091555"/>
                <a:ext cx="145051" cy="12767"/>
              </a:xfrm>
              <a:custGeom>
                <a:avLst/>
                <a:gdLst>
                  <a:gd name="connsiteX0" fmla="*/ 138662 w 145051"/>
                  <a:gd name="connsiteY0" fmla="*/ 0 h 12767"/>
                  <a:gd name="connsiteX1" fmla="*/ 6390 w 145051"/>
                  <a:gd name="connsiteY1" fmla="*/ 0 h 12767"/>
                  <a:gd name="connsiteX2" fmla="*/ 0 w 145051"/>
                  <a:gd name="connsiteY2" fmla="*/ 6384 h 12767"/>
                  <a:gd name="connsiteX3" fmla="*/ 6390 w 145051"/>
                  <a:gd name="connsiteY3" fmla="*/ 12768 h 12767"/>
                  <a:gd name="connsiteX4" fmla="*/ 138662 w 145051"/>
                  <a:gd name="connsiteY4" fmla="*/ 12768 h 12767"/>
                  <a:gd name="connsiteX5" fmla="*/ 145052 w 145051"/>
                  <a:gd name="connsiteY5" fmla="*/ 6384 h 12767"/>
                  <a:gd name="connsiteX6" fmla="*/ 138662 w 14505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051" h="12767">
                    <a:moveTo>
                      <a:pt x="138662" y="0"/>
                    </a:moveTo>
                    <a:lnTo>
                      <a:pt x="6390" y="0"/>
                    </a:lnTo>
                    <a:cubicBezTo>
                      <a:pt x="2556" y="0"/>
                      <a:pt x="0" y="2554"/>
                      <a:pt x="0" y="6384"/>
                    </a:cubicBezTo>
                    <a:cubicBezTo>
                      <a:pt x="0" y="10214"/>
                      <a:pt x="2556" y="12768"/>
                      <a:pt x="6390" y="12768"/>
                    </a:cubicBezTo>
                    <a:lnTo>
                      <a:pt x="138662" y="12768"/>
                    </a:lnTo>
                    <a:cubicBezTo>
                      <a:pt x="142496" y="12768"/>
                      <a:pt x="145052" y="10214"/>
                      <a:pt x="145052" y="6384"/>
                    </a:cubicBezTo>
                    <a:cubicBezTo>
                      <a:pt x="145052" y="2554"/>
                      <a:pt x="142496" y="0"/>
                      <a:pt x="138662" y="0"/>
                    </a:cubicBezTo>
                    <a:close/>
                  </a:path>
                </a:pathLst>
              </a:custGeom>
              <a:grpFill/>
              <a:ln w="6390" cap="flat">
                <a:noFill/>
                <a:prstDash val="solid"/>
                <a:miter/>
              </a:ln>
            </p:spPr>
            <p:txBody>
              <a:bodyPr rtlCol="0" anchor="ctr"/>
              <a:lstStyle/>
              <a:p>
                <a:endParaRPr lang="en-US"/>
              </a:p>
            </p:txBody>
          </p:sp>
          <p:sp>
            <p:nvSpPr>
              <p:cNvPr id="259" name="Graphic 4">
                <a:extLst>
                  <a:ext uri="{FF2B5EF4-FFF2-40B4-BE49-F238E27FC236}">
                    <a16:creationId xmlns:a16="http://schemas.microsoft.com/office/drawing/2014/main" id="{51608D3D-A6C7-4EE1-9008-8C5B4FD1D304}"/>
                  </a:ext>
                </a:extLst>
              </p:cNvPr>
              <p:cNvSpPr/>
              <p:nvPr/>
            </p:nvSpPr>
            <p:spPr>
              <a:xfrm>
                <a:off x="2711889" y="2130497"/>
                <a:ext cx="145051" cy="12767"/>
              </a:xfrm>
              <a:custGeom>
                <a:avLst/>
                <a:gdLst>
                  <a:gd name="connsiteX0" fmla="*/ 138662 w 145051"/>
                  <a:gd name="connsiteY0" fmla="*/ 0 h 12767"/>
                  <a:gd name="connsiteX1" fmla="*/ 6390 w 145051"/>
                  <a:gd name="connsiteY1" fmla="*/ 0 h 12767"/>
                  <a:gd name="connsiteX2" fmla="*/ 0 w 145051"/>
                  <a:gd name="connsiteY2" fmla="*/ 6384 h 12767"/>
                  <a:gd name="connsiteX3" fmla="*/ 6390 w 145051"/>
                  <a:gd name="connsiteY3" fmla="*/ 12768 h 12767"/>
                  <a:gd name="connsiteX4" fmla="*/ 138662 w 145051"/>
                  <a:gd name="connsiteY4" fmla="*/ 12768 h 12767"/>
                  <a:gd name="connsiteX5" fmla="*/ 145052 w 145051"/>
                  <a:gd name="connsiteY5" fmla="*/ 6384 h 12767"/>
                  <a:gd name="connsiteX6" fmla="*/ 138662 w 14505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051" h="12767">
                    <a:moveTo>
                      <a:pt x="138662" y="0"/>
                    </a:moveTo>
                    <a:lnTo>
                      <a:pt x="6390" y="0"/>
                    </a:lnTo>
                    <a:cubicBezTo>
                      <a:pt x="2556" y="0"/>
                      <a:pt x="0" y="2554"/>
                      <a:pt x="0" y="6384"/>
                    </a:cubicBezTo>
                    <a:cubicBezTo>
                      <a:pt x="0" y="10214"/>
                      <a:pt x="2556" y="12768"/>
                      <a:pt x="6390" y="12768"/>
                    </a:cubicBezTo>
                    <a:lnTo>
                      <a:pt x="138662" y="12768"/>
                    </a:lnTo>
                    <a:cubicBezTo>
                      <a:pt x="142496" y="12768"/>
                      <a:pt x="145052" y="10214"/>
                      <a:pt x="145052" y="6384"/>
                    </a:cubicBezTo>
                    <a:cubicBezTo>
                      <a:pt x="145052" y="2554"/>
                      <a:pt x="142496" y="0"/>
                      <a:pt x="138662" y="0"/>
                    </a:cubicBezTo>
                    <a:close/>
                  </a:path>
                </a:pathLst>
              </a:custGeom>
              <a:grpFill/>
              <a:ln w="6390" cap="flat">
                <a:noFill/>
                <a:prstDash val="solid"/>
                <a:miter/>
              </a:ln>
            </p:spPr>
            <p:txBody>
              <a:bodyPr rtlCol="0" anchor="ctr"/>
              <a:lstStyle/>
              <a:p>
                <a:endParaRPr lang="en-US"/>
              </a:p>
            </p:txBody>
          </p:sp>
        </p:grpSp>
      </p:grpSp>
      <p:sp>
        <p:nvSpPr>
          <p:cNvPr id="9" name="Text Placeholder 2">
            <a:extLst>
              <a:ext uri="{FF2B5EF4-FFF2-40B4-BE49-F238E27FC236}">
                <a16:creationId xmlns:a16="http://schemas.microsoft.com/office/drawing/2014/main" id="{91CE9451-8A49-CDF9-DF2B-8CAB4C778091}"/>
              </a:ext>
            </a:extLst>
          </p:cNvPr>
          <p:cNvSpPr>
            <a:spLocks noGrp="1"/>
          </p:cNvSpPr>
          <p:nvPr>
            <p:ph type="body" sz="quarter" idx="14"/>
          </p:nvPr>
        </p:nvSpPr>
        <p:spPr>
          <a:xfrm>
            <a:off x="644561" y="525600"/>
            <a:ext cx="12131669" cy="368282"/>
          </a:xfrm>
        </p:spPr>
        <p:txBody>
          <a:bodyPr/>
          <a:lstStyle/>
          <a:p>
            <a:r>
              <a:rPr lang="en-GB" sz="2200" dirty="0">
                <a:latin typeface="Open Sans Extrabold" panose="020B0906030804020204" pitchFamily="34" charset="0"/>
                <a:ea typeface="Open Sans Extrabold" panose="020B0906030804020204" pitchFamily="34" charset="0"/>
                <a:cs typeface="Open Sans Extrabold" panose="020B0906030804020204" pitchFamily="34" charset="0"/>
              </a:rPr>
              <a:t>01. Introduction &amp; context</a:t>
            </a:r>
          </a:p>
        </p:txBody>
      </p:sp>
      <p:sp>
        <p:nvSpPr>
          <p:cNvPr id="14" name="Title 1">
            <a:extLst>
              <a:ext uri="{FF2B5EF4-FFF2-40B4-BE49-F238E27FC236}">
                <a16:creationId xmlns:a16="http://schemas.microsoft.com/office/drawing/2014/main" id="{872780F8-08D8-9C57-60EE-FF4FFAD492F0}"/>
              </a:ext>
            </a:extLst>
          </p:cNvPr>
          <p:cNvSpPr>
            <a:spLocks noGrp="1"/>
          </p:cNvSpPr>
          <p:nvPr>
            <p:ph type="title"/>
          </p:nvPr>
        </p:nvSpPr>
        <p:spPr>
          <a:xfrm>
            <a:off x="644562" y="930106"/>
            <a:ext cx="12132000" cy="462829"/>
          </a:xfrm>
        </p:spPr>
        <p:txBody>
          <a:bodyPr anchor="ctr"/>
          <a:lstStyle/>
          <a:p>
            <a:r>
              <a:rPr lang="en-GB"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rPr>
              <a:t>Madrid 360 Environmental Sustainability Strategy </a:t>
            </a:r>
          </a:p>
        </p:txBody>
      </p:sp>
    </p:spTree>
    <p:extLst>
      <p:ext uri="{BB962C8B-B14F-4D97-AF65-F5344CB8AC3E}">
        <p14:creationId xmlns:p14="http://schemas.microsoft.com/office/powerpoint/2010/main" val="137519341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Placeholder 2">
            <a:extLst>
              <a:ext uri="{FF2B5EF4-FFF2-40B4-BE49-F238E27FC236}">
                <a16:creationId xmlns:a16="http://schemas.microsoft.com/office/drawing/2014/main" id="{87275ABD-21C8-4F23-91F3-2E10ACFAFA4D}"/>
              </a:ext>
            </a:extLst>
          </p:cNvPr>
          <p:cNvSpPr txBox="1">
            <a:spLocks/>
          </p:cNvSpPr>
          <p:nvPr/>
        </p:nvSpPr>
        <p:spPr>
          <a:xfrm>
            <a:off x="644562" y="523688"/>
            <a:ext cx="12131669" cy="36828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000" b="1" kern="1200" dirty="0">
                <a:solidFill>
                  <a:srgbClr val="00B0D1"/>
                </a:solidFill>
                <a:latin typeface="Open Sans" panose="020B0606030504020204" pitchFamily="34" charset="0"/>
                <a:ea typeface="Open Sans" panose="020B0606030504020204" pitchFamily="34" charset="0"/>
                <a:cs typeface="Open Sans" panose="020B06060305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r>
              <a:rPr lang="en-GB" sz="2200" dirty="0">
                <a:latin typeface="Open Sans Extrabold" panose="020B0906030804020204" pitchFamily="34" charset="0"/>
                <a:ea typeface="Open Sans Extrabold" panose="020B0906030804020204" pitchFamily="34" charset="0"/>
                <a:cs typeface="Open Sans Extrabold" panose="020B0906030804020204" pitchFamily="34" charset="0"/>
              </a:rPr>
              <a:t>02. Madrid 360 Strategy Summary</a:t>
            </a:r>
          </a:p>
          <a:p>
            <a:endParaRPr lang="en-GB" sz="2200"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9" name="Title 1">
            <a:extLst>
              <a:ext uri="{FF2B5EF4-FFF2-40B4-BE49-F238E27FC236}">
                <a16:creationId xmlns:a16="http://schemas.microsoft.com/office/drawing/2014/main" id="{C0AFB9FE-07EE-4F12-B686-AB785290206C}"/>
              </a:ext>
            </a:extLst>
          </p:cNvPr>
          <p:cNvSpPr txBox="1">
            <a:spLocks/>
          </p:cNvSpPr>
          <p:nvPr/>
        </p:nvSpPr>
        <p:spPr bwMode="gray">
          <a:xfrm>
            <a:off x="644562" y="930106"/>
            <a:ext cx="12310670" cy="462829"/>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rPr>
              <a:t>Main implemented actions: </a:t>
            </a:r>
            <a:r>
              <a:rPr lang="en-US"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rPr>
              <a:t>Renewal and improvement of the regulatory  framework</a:t>
            </a:r>
            <a:endParaRPr lang="en-GB"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5" name="TextBox 84">
            <a:extLst>
              <a:ext uri="{FF2B5EF4-FFF2-40B4-BE49-F238E27FC236}">
                <a16:creationId xmlns:a16="http://schemas.microsoft.com/office/drawing/2014/main" id="{7017E0E4-9568-4E08-81E1-25A3E6D4419C}"/>
              </a:ext>
            </a:extLst>
          </p:cNvPr>
          <p:cNvSpPr txBox="1"/>
          <p:nvPr/>
        </p:nvSpPr>
        <p:spPr>
          <a:xfrm>
            <a:off x="644562" y="1650236"/>
            <a:ext cx="12131668" cy="565091"/>
          </a:xfrm>
          <a:prstGeom prst="rect">
            <a:avLst/>
          </a:prstGeom>
          <a:noFill/>
        </p:spPr>
        <p:txBody>
          <a:bodyPr wrap="square" lIns="0">
            <a:spAutoFit/>
          </a:bodyPr>
          <a:lstStyle/>
          <a:p>
            <a:pPr algn="justLow">
              <a:lnSpc>
                <a:spcPts val="1900"/>
              </a:lnSpc>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It has been necessary to develop a new and exhaustive regulatory framework which could hold all the initiatives launched withing the Madrid 360 Strategy.</a:t>
            </a:r>
          </a:p>
        </p:txBody>
      </p:sp>
      <p:grpSp>
        <p:nvGrpSpPr>
          <p:cNvPr id="6" name="Group 5">
            <a:extLst>
              <a:ext uri="{FF2B5EF4-FFF2-40B4-BE49-F238E27FC236}">
                <a16:creationId xmlns:a16="http://schemas.microsoft.com/office/drawing/2014/main" id="{C2627CB0-88B5-4887-A003-A3A751CC7F2B}"/>
              </a:ext>
            </a:extLst>
          </p:cNvPr>
          <p:cNvGrpSpPr>
            <a:grpSpLocks noChangeAspect="1"/>
          </p:cNvGrpSpPr>
          <p:nvPr/>
        </p:nvGrpSpPr>
        <p:grpSpPr>
          <a:xfrm>
            <a:off x="11080174" y="555708"/>
            <a:ext cx="1696056" cy="451937"/>
            <a:chOff x="11354823" y="557803"/>
            <a:chExt cx="1354985" cy="361054"/>
          </a:xfrm>
        </p:grpSpPr>
        <p:sp>
          <p:nvSpPr>
            <p:cNvPr id="295" name="TextBox 294">
              <a:extLst>
                <a:ext uri="{FF2B5EF4-FFF2-40B4-BE49-F238E27FC236}">
                  <a16:creationId xmlns:a16="http://schemas.microsoft.com/office/drawing/2014/main" id="{027306C0-545B-4CCA-90F0-952924FE840E}"/>
                </a:ext>
              </a:extLst>
            </p:cNvPr>
            <p:cNvSpPr txBox="1"/>
            <p:nvPr/>
          </p:nvSpPr>
          <p:spPr>
            <a:xfrm>
              <a:off x="12524030"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93" name="TextBox 292">
              <a:extLst>
                <a:ext uri="{FF2B5EF4-FFF2-40B4-BE49-F238E27FC236}">
                  <a16:creationId xmlns:a16="http://schemas.microsoft.com/office/drawing/2014/main" id="{823EDAB7-E90B-4B14-8B08-DFA6507CF0AC}"/>
                </a:ext>
              </a:extLst>
            </p:cNvPr>
            <p:cNvSpPr txBox="1"/>
            <p:nvPr/>
          </p:nvSpPr>
          <p:spPr>
            <a:xfrm>
              <a:off x="12329162"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92" name="TextBox 291">
              <a:extLst>
                <a:ext uri="{FF2B5EF4-FFF2-40B4-BE49-F238E27FC236}">
                  <a16:creationId xmlns:a16="http://schemas.microsoft.com/office/drawing/2014/main" id="{D1ADB0B0-52C4-4B2E-B246-1A974EFC75B2}"/>
                </a:ext>
              </a:extLst>
            </p:cNvPr>
            <p:cNvSpPr txBox="1"/>
            <p:nvPr/>
          </p:nvSpPr>
          <p:spPr>
            <a:xfrm>
              <a:off x="12134294"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91" name="TextBox 290">
              <a:extLst>
                <a:ext uri="{FF2B5EF4-FFF2-40B4-BE49-F238E27FC236}">
                  <a16:creationId xmlns:a16="http://schemas.microsoft.com/office/drawing/2014/main" id="{DF05DF20-87F5-4AE9-AB5F-73C9D42D40F8}"/>
                </a:ext>
              </a:extLst>
            </p:cNvPr>
            <p:cNvSpPr txBox="1"/>
            <p:nvPr/>
          </p:nvSpPr>
          <p:spPr>
            <a:xfrm>
              <a:off x="11939427"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44" name="TextBox 343">
              <a:extLst>
                <a:ext uri="{FF2B5EF4-FFF2-40B4-BE49-F238E27FC236}">
                  <a16:creationId xmlns:a16="http://schemas.microsoft.com/office/drawing/2014/main" id="{F94C009E-088F-4537-A9C9-D4E6B9D6862D}"/>
                </a:ext>
              </a:extLst>
            </p:cNvPr>
            <p:cNvSpPr txBox="1"/>
            <p:nvPr/>
          </p:nvSpPr>
          <p:spPr>
            <a:xfrm>
              <a:off x="11744559"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90" name="TextBox 289">
              <a:extLst>
                <a:ext uri="{FF2B5EF4-FFF2-40B4-BE49-F238E27FC236}">
                  <a16:creationId xmlns:a16="http://schemas.microsoft.com/office/drawing/2014/main" id="{90E11AC7-A507-428D-A30E-86E116B66FA8}"/>
                </a:ext>
              </a:extLst>
            </p:cNvPr>
            <p:cNvSpPr txBox="1"/>
            <p:nvPr/>
          </p:nvSpPr>
          <p:spPr>
            <a:xfrm>
              <a:off x="11549691"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42" name="TextBox 341">
              <a:extLst>
                <a:ext uri="{FF2B5EF4-FFF2-40B4-BE49-F238E27FC236}">
                  <a16:creationId xmlns:a16="http://schemas.microsoft.com/office/drawing/2014/main" id="{FD44E9F9-3FBA-43CD-9942-EFCA6DAC2DC4}"/>
                </a:ext>
              </a:extLst>
            </p:cNvPr>
            <p:cNvSpPr txBox="1"/>
            <p:nvPr/>
          </p:nvSpPr>
          <p:spPr>
            <a:xfrm>
              <a:off x="11354823"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40" name="TextBox 339">
              <a:extLst>
                <a:ext uri="{FF2B5EF4-FFF2-40B4-BE49-F238E27FC236}">
                  <a16:creationId xmlns:a16="http://schemas.microsoft.com/office/drawing/2014/main" id="{DAF86EB4-58E4-4301-8C6E-CE5DE50EE185}"/>
                </a:ext>
              </a:extLst>
            </p:cNvPr>
            <p:cNvSpPr txBox="1"/>
            <p:nvPr/>
          </p:nvSpPr>
          <p:spPr>
            <a:xfrm>
              <a:off x="12524030"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89" name="TextBox 288">
              <a:extLst>
                <a:ext uri="{FF2B5EF4-FFF2-40B4-BE49-F238E27FC236}">
                  <a16:creationId xmlns:a16="http://schemas.microsoft.com/office/drawing/2014/main" id="{12442474-15F4-4818-8CEF-9ED4D673930B}"/>
                </a:ext>
              </a:extLst>
            </p:cNvPr>
            <p:cNvSpPr txBox="1"/>
            <p:nvPr/>
          </p:nvSpPr>
          <p:spPr>
            <a:xfrm>
              <a:off x="12329162"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88" name="TextBox 287">
              <a:extLst>
                <a:ext uri="{FF2B5EF4-FFF2-40B4-BE49-F238E27FC236}">
                  <a16:creationId xmlns:a16="http://schemas.microsoft.com/office/drawing/2014/main" id="{AB761834-F402-4D3B-A279-E25398BF37AA}"/>
                </a:ext>
              </a:extLst>
            </p:cNvPr>
            <p:cNvSpPr txBox="1"/>
            <p:nvPr/>
          </p:nvSpPr>
          <p:spPr>
            <a:xfrm>
              <a:off x="12134294"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87" name="TextBox 286">
              <a:extLst>
                <a:ext uri="{FF2B5EF4-FFF2-40B4-BE49-F238E27FC236}">
                  <a16:creationId xmlns:a16="http://schemas.microsoft.com/office/drawing/2014/main" id="{50F578F5-3968-4C6B-8D4E-5FF84C4CF929}"/>
                </a:ext>
              </a:extLst>
            </p:cNvPr>
            <p:cNvSpPr txBox="1"/>
            <p:nvPr/>
          </p:nvSpPr>
          <p:spPr>
            <a:xfrm>
              <a:off x="11939427"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82" name="TextBox 281">
              <a:extLst>
                <a:ext uri="{FF2B5EF4-FFF2-40B4-BE49-F238E27FC236}">
                  <a16:creationId xmlns:a16="http://schemas.microsoft.com/office/drawing/2014/main" id="{7FC81EDD-D080-4DE3-99BC-FEF363492A7A}"/>
                </a:ext>
              </a:extLst>
            </p:cNvPr>
            <p:cNvSpPr txBox="1"/>
            <p:nvPr/>
          </p:nvSpPr>
          <p:spPr>
            <a:xfrm>
              <a:off x="11744559"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86" name="TextBox 285">
              <a:extLst>
                <a:ext uri="{FF2B5EF4-FFF2-40B4-BE49-F238E27FC236}">
                  <a16:creationId xmlns:a16="http://schemas.microsoft.com/office/drawing/2014/main" id="{D9B13069-F895-4D46-A15C-FE3D94CFC98C}"/>
                </a:ext>
              </a:extLst>
            </p:cNvPr>
            <p:cNvSpPr txBox="1"/>
            <p:nvPr/>
          </p:nvSpPr>
          <p:spPr>
            <a:xfrm>
              <a:off x="11549691"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345" name="Graphic 4">
              <a:extLst>
                <a:ext uri="{FF2B5EF4-FFF2-40B4-BE49-F238E27FC236}">
                  <a16:creationId xmlns:a16="http://schemas.microsoft.com/office/drawing/2014/main" id="{3AE09CF6-4F0C-47DE-93B1-A1735E65C7F0}"/>
                </a:ext>
              </a:extLst>
            </p:cNvPr>
            <p:cNvGrpSpPr>
              <a:grpSpLocks noChangeAspect="1"/>
            </p:cNvGrpSpPr>
            <p:nvPr/>
          </p:nvGrpSpPr>
          <p:grpSpPr>
            <a:xfrm>
              <a:off x="11772106" y="767204"/>
              <a:ext cx="37357" cy="35885"/>
              <a:chOff x="8908530" y="3895668"/>
              <a:chExt cx="226843" cy="218332"/>
            </a:xfrm>
            <a:solidFill>
              <a:schemeClr val="bg1"/>
            </a:solidFill>
            <a:effectLst/>
          </p:grpSpPr>
          <p:sp>
            <p:nvSpPr>
              <p:cNvPr id="346" name="Graphic 4">
                <a:extLst>
                  <a:ext uri="{FF2B5EF4-FFF2-40B4-BE49-F238E27FC236}">
                    <a16:creationId xmlns:a16="http://schemas.microsoft.com/office/drawing/2014/main" id="{9B36F45E-F168-4695-B1D2-A7C482CC656C}"/>
                  </a:ext>
                </a:extLst>
              </p:cNvPr>
              <p:cNvSpPr/>
              <p:nvPr/>
            </p:nvSpPr>
            <p:spPr>
              <a:xfrm>
                <a:off x="8969754" y="3895668"/>
                <a:ext cx="111083" cy="82353"/>
              </a:xfrm>
              <a:custGeom>
                <a:avLst/>
                <a:gdLst>
                  <a:gd name="connsiteX0" fmla="*/ 68812 w 111083"/>
                  <a:gd name="connsiteY0" fmla="*/ 63840 h 82353"/>
                  <a:gd name="connsiteX1" fmla="*/ 61144 w 111083"/>
                  <a:gd name="connsiteY1" fmla="*/ 68947 h 82353"/>
                  <a:gd name="connsiteX2" fmla="*/ 61144 w 111083"/>
                  <a:gd name="connsiteY2" fmla="*/ 68947 h 82353"/>
                  <a:gd name="connsiteX3" fmla="*/ 66256 w 111083"/>
                  <a:gd name="connsiteY3" fmla="*/ 76608 h 82353"/>
                  <a:gd name="connsiteX4" fmla="*/ 66256 w 111083"/>
                  <a:gd name="connsiteY4" fmla="*/ 76608 h 82353"/>
                  <a:gd name="connsiteX5" fmla="*/ 97566 w 111083"/>
                  <a:gd name="connsiteY5" fmla="*/ 82354 h 82353"/>
                  <a:gd name="connsiteX6" fmla="*/ 98844 w 111083"/>
                  <a:gd name="connsiteY6" fmla="*/ 82354 h 82353"/>
                  <a:gd name="connsiteX7" fmla="*/ 102679 w 111083"/>
                  <a:gd name="connsiteY7" fmla="*/ 81077 h 82353"/>
                  <a:gd name="connsiteX8" fmla="*/ 105234 w 111083"/>
                  <a:gd name="connsiteY8" fmla="*/ 77246 h 82353"/>
                  <a:gd name="connsiteX9" fmla="*/ 110985 w 111083"/>
                  <a:gd name="connsiteY9" fmla="*/ 45965 h 82353"/>
                  <a:gd name="connsiteX10" fmla="*/ 105874 w 111083"/>
                  <a:gd name="connsiteY10" fmla="*/ 38304 h 82353"/>
                  <a:gd name="connsiteX11" fmla="*/ 98205 w 111083"/>
                  <a:gd name="connsiteY11" fmla="*/ 43411 h 82353"/>
                  <a:gd name="connsiteX12" fmla="*/ 98205 w 111083"/>
                  <a:gd name="connsiteY12" fmla="*/ 43411 h 82353"/>
                  <a:gd name="connsiteX13" fmla="*/ 95649 w 111083"/>
                  <a:gd name="connsiteY13" fmla="*/ 58094 h 82353"/>
                  <a:gd name="connsiteX14" fmla="*/ 63700 w 111083"/>
                  <a:gd name="connsiteY14" fmla="*/ 3192 h 82353"/>
                  <a:gd name="connsiteX15" fmla="*/ 57949 w 111083"/>
                  <a:gd name="connsiteY15" fmla="*/ 0 h 82353"/>
                  <a:gd name="connsiteX16" fmla="*/ 45169 w 111083"/>
                  <a:gd name="connsiteY16" fmla="*/ 0 h 82353"/>
                  <a:gd name="connsiteX17" fmla="*/ 39418 w 111083"/>
                  <a:gd name="connsiteY17" fmla="*/ 3192 h 82353"/>
                  <a:gd name="connsiteX18" fmla="*/ 1079 w 111083"/>
                  <a:gd name="connsiteY18" fmla="*/ 68947 h 82353"/>
                  <a:gd name="connsiteX19" fmla="*/ 2995 w 111083"/>
                  <a:gd name="connsiteY19" fmla="*/ 77885 h 82353"/>
                  <a:gd name="connsiteX20" fmla="*/ 11941 w 111083"/>
                  <a:gd name="connsiteY20" fmla="*/ 75970 h 82353"/>
                  <a:gd name="connsiteX21" fmla="*/ 11941 w 111083"/>
                  <a:gd name="connsiteY21" fmla="*/ 75331 h 82353"/>
                  <a:gd name="connsiteX22" fmla="*/ 48364 w 111083"/>
                  <a:gd name="connsiteY22" fmla="*/ 12768 h 82353"/>
                  <a:gd name="connsiteX23" fmla="*/ 54115 w 111083"/>
                  <a:gd name="connsiteY23" fmla="*/ 12768 h 82353"/>
                  <a:gd name="connsiteX24" fmla="*/ 85425 w 111083"/>
                  <a:gd name="connsiteY24" fmla="*/ 67032 h 82353"/>
                  <a:gd name="connsiteX25" fmla="*/ 68812 w 111083"/>
                  <a:gd name="connsiteY25" fmla="*/ 63840 h 8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083" h="82353">
                    <a:moveTo>
                      <a:pt x="68812" y="63840"/>
                    </a:moveTo>
                    <a:cubicBezTo>
                      <a:pt x="65617" y="63202"/>
                      <a:pt x="61783" y="65755"/>
                      <a:pt x="61144" y="68947"/>
                    </a:cubicBezTo>
                    <a:cubicBezTo>
                      <a:pt x="61144" y="68947"/>
                      <a:pt x="61144" y="68947"/>
                      <a:pt x="61144" y="68947"/>
                    </a:cubicBezTo>
                    <a:cubicBezTo>
                      <a:pt x="60505" y="72139"/>
                      <a:pt x="63061" y="75970"/>
                      <a:pt x="66256" y="76608"/>
                    </a:cubicBezTo>
                    <a:cubicBezTo>
                      <a:pt x="66256" y="76608"/>
                      <a:pt x="66256" y="76608"/>
                      <a:pt x="66256" y="76608"/>
                    </a:cubicBezTo>
                    <a:lnTo>
                      <a:pt x="97566" y="82354"/>
                    </a:lnTo>
                    <a:lnTo>
                      <a:pt x="98844" y="82354"/>
                    </a:lnTo>
                    <a:cubicBezTo>
                      <a:pt x="100123" y="82354"/>
                      <a:pt x="101400" y="81715"/>
                      <a:pt x="102679" y="81077"/>
                    </a:cubicBezTo>
                    <a:cubicBezTo>
                      <a:pt x="103956" y="79800"/>
                      <a:pt x="105234" y="78523"/>
                      <a:pt x="105234" y="77246"/>
                    </a:cubicBezTo>
                    <a:lnTo>
                      <a:pt x="110985" y="45965"/>
                    </a:lnTo>
                    <a:cubicBezTo>
                      <a:pt x="111624" y="42135"/>
                      <a:pt x="109069" y="38943"/>
                      <a:pt x="105874" y="38304"/>
                    </a:cubicBezTo>
                    <a:cubicBezTo>
                      <a:pt x="102039" y="37666"/>
                      <a:pt x="98844" y="40219"/>
                      <a:pt x="98205" y="43411"/>
                    </a:cubicBezTo>
                    <a:lnTo>
                      <a:pt x="98205" y="43411"/>
                    </a:lnTo>
                    <a:lnTo>
                      <a:pt x="95649" y="58094"/>
                    </a:lnTo>
                    <a:lnTo>
                      <a:pt x="63700" y="3192"/>
                    </a:lnTo>
                    <a:cubicBezTo>
                      <a:pt x="62422" y="1277"/>
                      <a:pt x="60505" y="0"/>
                      <a:pt x="57949" y="0"/>
                    </a:cubicBezTo>
                    <a:lnTo>
                      <a:pt x="45169" y="0"/>
                    </a:lnTo>
                    <a:cubicBezTo>
                      <a:pt x="42613" y="0"/>
                      <a:pt x="40696" y="1277"/>
                      <a:pt x="39418" y="3192"/>
                    </a:cubicBezTo>
                    <a:lnTo>
                      <a:pt x="1079" y="68947"/>
                    </a:lnTo>
                    <a:cubicBezTo>
                      <a:pt x="-839" y="72139"/>
                      <a:pt x="-200" y="75970"/>
                      <a:pt x="2995" y="77885"/>
                    </a:cubicBezTo>
                    <a:cubicBezTo>
                      <a:pt x="6190" y="79800"/>
                      <a:pt x="10025" y="79162"/>
                      <a:pt x="11941" y="75970"/>
                    </a:cubicBezTo>
                    <a:cubicBezTo>
                      <a:pt x="11941" y="75970"/>
                      <a:pt x="11941" y="75970"/>
                      <a:pt x="11941" y="75331"/>
                    </a:cubicBezTo>
                    <a:lnTo>
                      <a:pt x="48364" y="12768"/>
                    </a:lnTo>
                    <a:lnTo>
                      <a:pt x="54115" y="12768"/>
                    </a:lnTo>
                    <a:lnTo>
                      <a:pt x="85425" y="67032"/>
                    </a:lnTo>
                    <a:lnTo>
                      <a:pt x="68812" y="6384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47" name="Graphic 4">
                <a:extLst>
                  <a:ext uri="{FF2B5EF4-FFF2-40B4-BE49-F238E27FC236}">
                    <a16:creationId xmlns:a16="http://schemas.microsoft.com/office/drawing/2014/main" id="{30D35C8F-23F2-45C7-9275-939762F0127E}"/>
                  </a:ext>
                </a:extLst>
              </p:cNvPr>
              <p:cNvSpPr/>
              <p:nvPr/>
            </p:nvSpPr>
            <p:spPr>
              <a:xfrm>
                <a:off x="8908530" y="3997333"/>
                <a:ext cx="96807" cy="94961"/>
              </a:xfrm>
              <a:custGeom>
                <a:avLst/>
                <a:gdLst>
                  <a:gd name="connsiteX0" fmla="*/ 91696 w 96807"/>
                  <a:gd name="connsiteY0" fmla="*/ 80917 h 94961"/>
                  <a:gd name="connsiteX1" fmla="*/ 16934 w 96807"/>
                  <a:gd name="connsiteY1" fmla="*/ 80917 h 94961"/>
                  <a:gd name="connsiteX2" fmla="*/ 14378 w 96807"/>
                  <a:gd name="connsiteY2" fmla="*/ 76448 h 94961"/>
                  <a:gd name="connsiteX3" fmla="*/ 46327 w 96807"/>
                  <a:gd name="connsiteY3" fmla="*/ 22184 h 94961"/>
                  <a:gd name="connsiteX4" fmla="*/ 52078 w 96807"/>
                  <a:gd name="connsiteY4" fmla="*/ 38783 h 94961"/>
                  <a:gd name="connsiteX5" fmla="*/ 57829 w 96807"/>
                  <a:gd name="connsiteY5" fmla="*/ 43251 h 94961"/>
                  <a:gd name="connsiteX6" fmla="*/ 59746 w 96807"/>
                  <a:gd name="connsiteY6" fmla="*/ 42613 h 94961"/>
                  <a:gd name="connsiteX7" fmla="*/ 63580 w 96807"/>
                  <a:gd name="connsiteY7" fmla="*/ 34314 h 94961"/>
                  <a:gd name="connsiteX8" fmla="*/ 52717 w 96807"/>
                  <a:gd name="connsiteY8" fmla="*/ 4309 h 94961"/>
                  <a:gd name="connsiteX9" fmla="*/ 49522 w 96807"/>
                  <a:gd name="connsiteY9" fmla="*/ 479 h 94961"/>
                  <a:gd name="connsiteX10" fmla="*/ 44410 w 96807"/>
                  <a:gd name="connsiteY10" fmla="*/ 479 h 94961"/>
                  <a:gd name="connsiteX11" fmla="*/ 14378 w 96807"/>
                  <a:gd name="connsiteY11" fmla="*/ 11332 h 94961"/>
                  <a:gd name="connsiteX12" fmla="*/ 11183 w 96807"/>
                  <a:gd name="connsiteY12" fmla="*/ 19631 h 94961"/>
                  <a:gd name="connsiteX13" fmla="*/ 18850 w 96807"/>
                  <a:gd name="connsiteY13" fmla="*/ 23461 h 94961"/>
                  <a:gd name="connsiteX14" fmla="*/ 33547 w 96807"/>
                  <a:gd name="connsiteY14" fmla="*/ 18354 h 94961"/>
                  <a:gd name="connsiteX15" fmla="*/ 959 w 96807"/>
                  <a:gd name="connsiteY15" fmla="*/ 73894 h 94961"/>
                  <a:gd name="connsiteX16" fmla="*/ 959 w 96807"/>
                  <a:gd name="connsiteY16" fmla="*/ 80278 h 94961"/>
                  <a:gd name="connsiteX17" fmla="*/ 6709 w 96807"/>
                  <a:gd name="connsiteY17" fmla="*/ 91770 h 94961"/>
                  <a:gd name="connsiteX18" fmla="*/ 12460 w 96807"/>
                  <a:gd name="connsiteY18" fmla="*/ 94962 h 94961"/>
                  <a:gd name="connsiteX19" fmla="*/ 90418 w 96807"/>
                  <a:gd name="connsiteY19" fmla="*/ 94962 h 94961"/>
                  <a:gd name="connsiteX20" fmla="*/ 96808 w 96807"/>
                  <a:gd name="connsiteY20" fmla="*/ 88578 h 94961"/>
                  <a:gd name="connsiteX21" fmla="*/ 91696 w 96807"/>
                  <a:gd name="connsiteY21" fmla="*/ 80917 h 94961"/>
                  <a:gd name="connsiteX22" fmla="*/ 91696 w 96807"/>
                  <a:gd name="connsiteY22" fmla="*/ 80917 h 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6807" h="94961">
                    <a:moveTo>
                      <a:pt x="91696" y="80917"/>
                    </a:moveTo>
                    <a:lnTo>
                      <a:pt x="16934" y="80917"/>
                    </a:lnTo>
                    <a:lnTo>
                      <a:pt x="14378" y="76448"/>
                    </a:lnTo>
                    <a:lnTo>
                      <a:pt x="46327" y="22184"/>
                    </a:lnTo>
                    <a:lnTo>
                      <a:pt x="52078" y="38783"/>
                    </a:lnTo>
                    <a:cubicBezTo>
                      <a:pt x="52717" y="41336"/>
                      <a:pt x="55273" y="43251"/>
                      <a:pt x="57829" y="43251"/>
                    </a:cubicBezTo>
                    <a:cubicBezTo>
                      <a:pt x="58468" y="43251"/>
                      <a:pt x="59107" y="43251"/>
                      <a:pt x="59746" y="42613"/>
                    </a:cubicBezTo>
                    <a:cubicBezTo>
                      <a:pt x="62941" y="41336"/>
                      <a:pt x="64858" y="37506"/>
                      <a:pt x="63580" y="34314"/>
                    </a:cubicBezTo>
                    <a:lnTo>
                      <a:pt x="52717" y="4309"/>
                    </a:lnTo>
                    <a:cubicBezTo>
                      <a:pt x="52078" y="3032"/>
                      <a:pt x="50800" y="1117"/>
                      <a:pt x="49522" y="479"/>
                    </a:cubicBezTo>
                    <a:cubicBezTo>
                      <a:pt x="48244" y="-160"/>
                      <a:pt x="46327" y="-160"/>
                      <a:pt x="44410" y="479"/>
                    </a:cubicBezTo>
                    <a:lnTo>
                      <a:pt x="14378" y="11332"/>
                    </a:lnTo>
                    <a:cubicBezTo>
                      <a:pt x="11183" y="12608"/>
                      <a:pt x="9904" y="16439"/>
                      <a:pt x="11183" y="19631"/>
                    </a:cubicBezTo>
                    <a:cubicBezTo>
                      <a:pt x="12460" y="22823"/>
                      <a:pt x="15655" y="24099"/>
                      <a:pt x="18850" y="23461"/>
                    </a:cubicBezTo>
                    <a:lnTo>
                      <a:pt x="33547" y="18354"/>
                    </a:lnTo>
                    <a:lnTo>
                      <a:pt x="959" y="73894"/>
                    </a:lnTo>
                    <a:cubicBezTo>
                      <a:pt x="-320" y="75810"/>
                      <a:pt x="-320" y="78363"/>
                      <a:pt x="959" y="80278"/>
                    </a:cubicBezTo>
                    <a:lnTo>
                      <a:pt x="6709" y="91770"/>
                    </a:lnTo>
                    <a:cubicBezTo>
                      <a:pt x="7988" y="93685"/>
                      <a:pt x="9904" y="94962"/>
                      <a:pt x="12460" y="94962"/>
                    </a:cubicBezTo>
                    <a:lnTo>
                      <a:pt x="90418" y="94962"/>
                    </a:lnTo>
                    <a:cubicBezTo>
                      <a:pt x="94252" y="94962"/>
                      <a:pt x="96808" y="92408"/>
                      <a:pt x="96808" y="88578"/>
                    </a:cubicBezTo>
                    <a:cubicBezTo>
                      <a:pt x="96808" y="84747"/>
                      <a:pt x="95529" y="81555"/>
                      <a:pt x="91696" y="80917"/>
                    </a:cubicBezTo>
                    <a:lnTo>
                      <a:pt x="91696" y="80917"/>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48" name="Graphic 4">
                <a:extLst>
                  <a:ext uri="{FF2B5EF4-FFF2-40B4-BE49-F238E27FC236}">
                    <a16:creationId xmlns:a16="http://schemas.microsoft.com/office/drawing/2014/main" id="{0D7CEACF-00E8-4828-B3A9-0FEB25ED3AEE}"/>
                  </a:ext>
                </a:extLst>
              </p:cNvPr>
              <p:cNvSpPr/>
              <p:nvPr/>
            </p:nvSpPr>
            <p:spPr>
              <a:xfrm>
                <a:off x="9030259" y="4001153"/>
                <a:ext cx="105114" cy="112847"/>
              </a:xfrm>
              <a:custGeom>
                <a:avLst/>
                <a:gdLst>
                  <a:gd name="connsiteX0" fmla="*/ 64539 w 105114"/>
                  <a:gd name="connsiteY0" fmla="*/ 3681 h 112847"/>
                  <a:gd name="connsiteX1" fmla="*/ 56232 w 105114"/>
                  <a:gd name="connsiteY1" fmla="*/ 489 h 112847"/>
                  <a:gd name="connsiteX2" fmla="*/ 53037 w 105114"/>
                  <a:gd name="connsiteY2" fmla="*/ 8788 h 112847"/>
                  <a:gd name="connsiteX3" fmla="*/ 53675 w 105114"/>
                  <a:gd name="connsiteY3" fmla="*/ 10065 h 112847"/>
                  <a:gd name="connsiteX4" fmla="*/ 90737 w 105114"/>
                  <a:gd name="connsiteY4" fmla="*/ 72628 h 112847"/>
                  <a:gd name="connsiteX5" fmla="*/ 88820 w 105114"/>
                  <a:gd name="connsiteY5" fmla="*/ 77097 h 112847"/>
                  <a:gd name="connsiteX6" fmla="*/ 22365 w 105114"/>
                  <a:gd name="connsiteY6" fmla="*/ 77097 h 112847"/>
                  <a:gd name="connsiteX7" fmla="*/ 33228 w 105114"/>
                  <a:gd name="connsiteY7" fmla="*/ 66244 h 112847"/>
                  <a:gd name="connsiteX8" fmla="*/ 32589 w 105114"/>
                  <a:gd name="connsiteY8" fmla="*/ 57307 h 112847"/>
                  <a:gd name="connsiteX9" fmla="*/ 24282 w 105114"/>
                  <a:gd name="connsiteY9" fmla="*/ 57307 h 112847"/>
                  <a:gd name="connsiteX10" fmla="*/ 1917 w 105114"/>
                  <a:gd name="connsiteY10" fmla="*/ 79650 h 112847"/>
                  <a:gd name="connsiteX11" fmla="*/ 1917 w 105114"/>
                  <a:gd name="connsiteY11" fmla="*/ 88588 h 112847"/>
                  <a:gd name="connsiteX12" fmla="*/ 24282 w 105114"/>
                  <a:gd name="connsiteY12" fmla="*/ 110932 h 112847"/>
                  <a:gd name="connsiteX13" fmla="*/ 33228 w 105114"/>
                  <a:gd name="connsiteY13" fmla="*/ 110932 h 112847"/>
                  <a:gd name="connsiteX14" fmla="*/ 33228 w 105114"/>
                  <a:gd name="connsiteY14" fmla="*/ 101994 h 112847"/>
                  <a:gd name="connsiteX15" fmla="*/ 33228 w 105114"/>
                  <a:gd name="connsiteY15" fmla="*/ 101994 h 112847"/>
                  <a:gd name="connsiteX16" fmla="*/ 20448 w 105114"/>
                  <a:gd name="connsiteY16" fmla="*/ 89226 h 112847"/>
                  <a:gd name="connsiteX17" fmla="*/ 92654 w 105114"/>
                  <a:gd name="connsiteY17" fmla="*/ 89226 h 112847"/>
                  <a:gd name="connsiteX18" fmla="*/ 98405 w 105114"/>
                  <a:gd name="connsiteY18" fmla="*/ 86034 h 112847"/>
                  <a:gd name="connsiteX19" fmla="*/ 104156 w 105114"/>
                  <a:gd name="connsiteY19" fmla="*/ 74543 h 112847"/>
                  <a:gd name="connsiteX20" fmla="*/ 104156 w 105114"/>
                  <a:gd name="connsiteY20" fmla="*/ 68159 h 112847"/>
                  <a:gd name="connsiteX21" fmla="*/ 64539 w 105114"/>
                  <a:gd name="connsiteY21" fmla="*/ 3681 h 1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114" h="112847">
                    <a:moveTo>
                      <a:pt x="64539" y="3681"/>
                    </a:moveTo>
                    <a:cubicBezTo>
                      <a:pt x="63260" y="489"/>
                      <a:pt x="59427" y="-788"/>
                      <a:pt x="56232" y="489"/>
                    </a:cubicBezTo>
                    <a:cubicBezTo>
                      <a:pt x="53037" y="1766"/>
                      <a:pt x="51759" y="5596"/>
                      <a:pt x="53037" y="8788"/>
                    </a:cubicBezTo>
                    <a:cubicBezTo>
                      <a:pt x="53037" y="9427"/>
                      <a:pt x="53675" y="9427"/>
                      <a:pt x="53675" y="10065"/>
                    </a:cubicBezTo>
                    <a:lnTo>
                      <a:pt x="90737" y="72628"/>
                    </a:lnTo>
                    <a:lnTo>
                      <a:pt x="88820" y="77097"/>
                    </a:lnTo>
                    <a:lnTo>
                      <a:pt x="22365" y="77097"/>
                    </a:lnTo>
                    <a:lnTo>
                      <a:pt x="33228" y="66244"/>
                    </a:lnTo>
                    <a:cubicBezTo>
                      <a:pt x="35784" y="63690"/>
                      <a:pt x="35144" y="59222"/>
                      <a:pt x="32589" y="57307"/>
                    </a:cubicBezTo>
                    <a:cubicBezTo>
                      <a:pt x="30033" y="55391"/>
                      <a:pt x="26838" y="55391"/>
                      <a:pt x="24282" y="57307"/>
                    </a:cubicBezTo>
                    <a:lnTo>
                      <a:pt x="1917" y="79650"/>
                    </a:lnTo>
                    <a:cubicBezTo>
                      <a:pt x="-639" y="82204"/>
                      <a:pt x="-639" y="86034"/>
                      <a:pt x="1917" y="88588"/>
                    </a:cubicBezTo>
                    <a:lnTo>
                      <a:pt x="24282" y="110932"/>
                    </a:lnTo>
                    <a:cubicBezTo>
                      <a:pt x="26838" y="113486"/>
                      <a:pt x="30672" y="113486"/>
                      <a:pt x="33228" y="110932"/>
                    </a:cubicBezTo>
                    <a:cubicBezTo>
                      <a:pt x="35784" y="108378"/>
                      <a:pt x="35784" y="104548"/>
                      <a:pt x="33228" y="101994"/>
                    </a:cubicBezTo>
                    <a:lnTo>
                      <a:pt x="33228" y="101994"/>
                    </a:lnTo>
                    <a:lnTo>
                      <a:pt x="20448" y="89226"/>
                    </a:lnTo>
                    <a:lnTo>
                      <a:pt x="92654" y="89226"/>
                    </a:lnTo>
                    <a:cubicBezTo>
                      <a:pt x="95210" y="89226"/>
                      <a:pt x="97127" y="87950"/>
                      <a:pt x="98405" y="86034"/>
                    </a:cubicBezTo>
                    <a:lnTo>
                      <a:pt x="104156" y="74543"/>
                    </a:lnTo>
                    <a:cubicBezTo>
                      <a:pt x="105434" y="72628"/>
                      <a:pt x="105434" y="70074"/>
                      <a:pt x="104156" y="68159"/>
                    </a:cubicBezTo>
                    <a:lnTo>
                      <a:pt x="64539" y="36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343" name="Graphic 4">
              <a:extLst>
                <a:ext uri="{FF2B5EF4-FFF2-40B4-BE49-F238E27FC236}">
                  <a16:creationId xmlns:a16="http://schemas.microsoft.com/office/drawing/2014/main" id="{C6FCCBB9-F3C1-4B6A-B012-EA37AD6CFD98}"/>
                </a:ext>
              </a:extLst>
            </p:cNvPr>
            <p:cNvSpPr/>
            <p:nvPr/>
          </p:nvSpPr>
          <p:spPr>
            <a:xfrm>
              <a:off x="11381802" y="770300"/>
              <a:ext cx="41478" cy="27452"/>
            </a:xfrm>
            <a:custGeom>
              <a:avLst/>
              <a:gdLst>
                <a:gd name="connsiteX0" fmla="*/ 188503 w 232974"/>
                <a:gd name="connsiteY0" fmla="*/ 62563 h 154492"/>
                <a:gd name="connsiteX1" fmla="*/ 171889 w 232974"/>
                <a:gd name="connsiteY1" fmla="*/ 65755 h 154492"/>
                <a:gd name="connsiteX2" fmla="*/ 154636 w 232974"/>
                <a:gd name="connsiteY2" fmla="*/ 35112 h 154492"/>
                <a:gd name="connsiteX3" fmla="*/ 161026 w 232974"/>
                <a:gd name="connsiteY3" fmla="*/ 20429 h 154492"/>
                <a:gd name="connsiteX4" fmla="*/ 172528 w 232974"/>
                <a:gd name="connsiteY4" fmla="*/ 20429 h 154492"/>
                <a:gd name="connsiteX5" fmla="*/ 178918 w 232974"/>
                <a:gd name="connsiteY5" fmla="*/ 14045 h 154492"/>
                <a:gd name="connsiteX6" fmla="*/ 172528 w 232974"/>
                <a:gd name="connsiteY6" fmla="*/ 7661 h 154492"/>
                <a:gd name="connsiteX7" fmla="*/ 141217 w 232974"/>
                <a:gd name="connsiteY7" fmla="*/ 7661 h 154492"/>
                <a:gd name="connsiteX8" fmla="*/ 134828 w 232974"/>
                <a:gd name="connsiteY8" fmla="*/ 14045 h 154492"/>
                <a:gd name="connsiteX9" fmla="*/ 141217 w 232974"/>
                <a:gd name="connsiteY9" fmla="*/ 20429 h 154492"/>
                <a:gd name="connsiteX10" fmla="*/ 147607 w 232974"/>
                <a:gd name="connsiteY10" fmla="*/ 20429 h 154492"/>
                <a:gd name="connsiteX11" fmla="*/ 143134 w 232974"/>
                <a:gd name="connsiteY11" fmla="*/ 31282 h 154492"/>
                <a:gd name="connsiteX12" fmla="*/ 77318 w 232974"/>
                <a:gd name="connsiteY12" fmla="*/ 31282 h 154492"/>
                <a:gd name="connsiteX13" fmla="*/ 83069 w 232974"/>
                <a:gd name="connsiteY13" fmla="*/ 12768 h 154492"/>
                <a:gd name="connsiteX14" fmla="*/ 93932 w 232974"/>
                <a:gd name="connsiteY14" fmla="*/ 12768 h 154492"/>
                <a:gd name="connsiteX15" fmla="*/ 100322 w 232974"/>
                <a:gd name="connsiteY15" fmla="*/ 6384 h 154492"/>
                <a:gd name="connsiteX16" fmla="*/ 93932 w 232974"/>
                <a:gd name="connsiteY16" fmla="*/ 0 h 154492"/>
                <a:gd name="connsiteX17" fmla="*/ 77957 w 232974"/>
                <a:gd name="connsiteY17" fmla="*/ 0 h 154492"/>
                <a:gd name="connsiteX18" fmla="*/ 71567 w 232974"/>
                <a:gd name="connsiteY18" fmla="*/ 4469 h 154492"/>
                <a:gd name="connsiteX19" fmla="*/ 53675 w 232974"/>
                <a:gd name="connsiteY19" fmla="*/ 63201 h 154492"/>
                <a:gd name="connsiteX20" fmla="*/ 46646 w 232974"/>
                <a:gd name="connsiteY20" fmla="*/ 62563 h 154492"/>
                <a:gd name="connsiteX21" fmla="*/ 0 w 232974"/>
                <a:gd name="connsiteY21" fmla="*/ 107889 h 154492"/>
                <a:gd name="connsiteX22" fmla="*/ 45368 w 232974"/>
                <a:gd name="connsiteY22" fmla="*/ 154492 h 154492"/>
                <a:gd name="connsiteX23" fmla="*/ 92015 w 232974"/>
                <a:gd name="connsiteY23" fmla="*/ 109166 h 154492"/>
                <a:gd name="connsiteX24" fmla="*/ 65816 w 232974"/>
                <a:gd name="connsiteY24" fmla="*/ 67032 h 154492"/>
                <a:gd name="connsiteX25" fmla="*/ 70928 w 232974"/>
                <a:gd name="connsiteY25" fmla="*/ 50434 h 154492"/>
                <a:gd name="connsiteX26" fmla="*/ 111824 w 232974"/>
                <a:gd name="connsiteY26" fmla="*/ 111720 h 154492"/>
                <a:gd name="connsiteX27" fmla="*/ 112463 w 232974"/>
                <a:gd name="connsiteY27" fmla="*/ 112358 h 154492"/>
                <a:gd name="connsiteX28" fmla="*/ 112463 w 232974"/>
                <a:gd name="connsiteY28" fmla="*/ 112358 h 154492"/>
                <a:gd name="connsiteX29" fmla="*/ 112463 w 232974"/>
                <a:gd name="connsiteY29" fmla="*/ 112358 h 154492"/>
                <a:gd name="connsiteX30" fmla="*/ 114380 w 232974"/>
                <a:gd name="connsiteY30" fmla="*/ 113635 h 154492"/>
                <a:gd name="connsiteX31" fmla="*/ 114380 w 232974"/>
                <a:gd name="connsiteY31" fmla="*/ 113635 h 154492"/>
                <a:gd name="connsiteX32" fmla="*/ 114380 w 232974"/>
                <a:gd name="connsiteY32" fmla="*/ 113635 h 154492"/>
                <a:gd name="connsiteX33" fmla="*/ 116297 w 232974"/>
                <a:gd name="connsiteY33" fmla="*/ 114273 h 154492"/>
                <a:gd name="connsiteX34" fmla="*/ 141856 w 232974"/>
                <a:gd name="connsiteY34" fmla="*/ 114273 h 154492"/>
                <a:gd name="connsiteX35" fmla="*/ 193615 w 232974"/>
                <a:gd name="connsiteY35" fmla="*/ 153216 h 154492"/>
                <a:gd name="connsiteX36" fmla="*/ 232593 w 232974"/>
                <a:gd name="connsiteY36" fmla="*/ 101505 h 154492"/>
                <a:gd name="connsiteX37" fmla="*/ 187225 w 232974"/>
                <a:gd name="connsiteY37" fmla="*/ 62563 h 154492"/>
                <a:gd name="connsiteX38" fmla="*/ 188503 w 232974"/>
                <a:gd name="connsiteY38" fmla="*/ 62563 h 154492"/>
                <a:gd name="connsiteX39" fmla="*/ 79874 w 232974"/>
                <a:gd name="connsiteY39" fmla="*/ 107889 h 154492"/>
                <a:gd name="connsiteX40" fmla="*/ 46646 w 232974"/>
                <a:gd name="connsiteY40" fmla="*/ 141086 h 154492"/>
                <a:gd name="connsiteX41" fmla="*/ 13419 w 232974"/>
                <a:gd name="connsiteY41" fmla="*/ 107889 h 154492"/>
                <a:gd name="connsiteX42" fmla="*/ 46646 w 232974"/>
                <a:gd name="connsiteY42" fmla="*/ 74693 h 154492"/>
                <a:gd name="connsiteX43" fmla="*/ 46646 w 232974"/>
                <a:gd name="connsiteY43" fmla="*/ 74693 h 154492"/>
                <a:gd name="connsiteX44" fmla="*/ 49841 w 232974"/>
                <a:gd name="connsiteY44" fmla="*/ 75331 h 154492"/>
                <a:gd name="connsiteX45" fmla="*/ 40257 w 232974"/>
                <a:gd name="connsiteY45" fmla="*/ 105974 h 154492"/>
                <a:gd name="connsiteX46" fmla="*/ 44730 w 232974"/>
                <a:gd name="connsiteY46" fmla="*/ 113635 h 154492"/>
                <a:gd name="connsiteX47" fmla="*/ 46646 w 232974"/>
                <a:gd name="connsiteY47" fmla="*/ 113635 h 154492"/>
                <a:gd name="connsiteX48" fmla="*/ 53036 w 232974"/>
                <a:gd name="connsiteY48" fmla="*/ 109166 h 154492"/>
                <a:gd name="connsiteX49" fmla="*/ 62621 w 232974"/>
                <a:gd name="connsiteY49" fmla="*/ 78523 h 154492"/>
                <a:gd name="connsiteX50" fmla="*/ 79874 w 232974"/>
                <a:gd name="connsiteY50" fmla="*/ 107889 h 154492"/>
                <a:gd name="connsiteX51" fmla="*/ 79874 w 232974"/>
                <a:gd name="connsiteY51" fmla="*/ 107889 h 154492"/>
                <a:gd name="connsiteX52" fmla="*/ 161026 w 232974"/>
                <a:gd name="connsiteY52" fmla="*/ 71501 h 154492"/>
                <a:gd name="connsiteX53" fmla="*/ 143134 w 232974"/>
                <a:gd name="connsiteY53" fmla="*/ 101505 h 154492"/>
                <a:gd name="connsiteX54" fmla="*/ 127160 w 232974"/>
                <a:gd name="connsiteY54" fmla="*/ 101505 h 154492"/>
                <a:gd name="connsiteX55" fmla="*/ 148885 w 232974"/>
                <a:gd name="connsiteY55" fmla="*/ 49795 h 154492"/>
                <a:gd name="connsiteX56" fmla="*/ 161026 w 232974"/>
                <a:gd name="connsiteY56" fmla="*/ 71501 h 154492"/>
                <a:gd name="connsiteX57" fmla="*/ 177640 w 232974"/>
                <a:gd name="connsiteY57" fmla="*/ 101505 h 154492"/>
                <a:gd name="connsiteX58" fmla="*/ 155914 w 232974"/>
                <a:gd name="connsiteY58" fmla="*/ 101505 h 154492"/>
                <a:gd name="connsiteX59" fmla="*/ 166777 w 232974"/>
                <a:gd name="connsiteY59" fmla="*/ 82992 h 154492"/>
                <a:gd name="connsiteX60" fmla="*/ 177640 w 232974"/>
                <a:gd name="connsiteY60" fmla="*/ 101505 h 154492"/>
                <a:gd name="connsiteX61" fmla="*/ 116297 w 232974"/>
                <a:gd name="connsiteY61" fmla="*/ 94483 h 154492"/>
                <a:gd name="connsiteX62" fmla="*/ 82430 w 232974"/>
                <a:gd name="connsiteY62" fmla="*/ 43411 h 154492"/>
                <a:gd name="connsiteX63" fmla="*/ 137384 w 232974"/>
                <a:gd name="connsiteY63" fmla="*/ 43411 h 154492"/>
                <a:gd name="connsiteX64" fmla="*/ 116297 w 232974"/>
                <a:gd name="connsiteY64" fmla="*/ 94483 h 154492"/>
                <a:gd name="connsiteX65" fmla="*/ 188503 w 232974"/>
                <a:gd name="connsiteY65" fmla="*/ 141086 h 154492"/>
                <a:gd name="connsiteX66" fmla="*/ 155914 w 232974"/>
                <a:gd name="connsiteY66" fmla="*/ 114912 h 154492"/>
                <a:gd name="connsiteX67" fmla="*/ 188503 w 232974"/>
                <a:gd name="connsiteY67" fmla="*/ 114912 h 154492"/>
                <a:gd name="connsiteX68" fmla="*/ 194893 w 232974"/>
                <a:gd name="connsiteY68" fmla="*/ 108528 h 154492"/>
                <a:gd name="connsiteX69" fmla="*/ 194254 w 232974"/>
                <a:gd name="connsiteY69" fmla="*/ 105336 h 154492"/>
                <a:gd name="connsiteX70" fmla="*/ 178918 w 232974"/>
                <a:gd name="connsiteY70" fmla="*/ 77246 h 154492"/>
                <a:gd name="connsiteX71" fmla="*/ 189142 w 232974"/>
                <a:gd name="connsiteY71" fmla="*/ 75331 h 154492"/>
                <a:gd name="connsiteX72" fmla="*/ 220453 w 232974"/>
                <a:gd name="connsiteY72" fmla="*/ 109805 h 154492"/>
                <a:gd name="connsiteX73" fmla="*/ 188503 w 232974"/>
                <a:gd name="connsiteY73" fmla="*/ 141086 h 15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32974" h="154492">
                  <a:moveTo>
                    <a:pt x="188503" y="62563"/>
                  </a:moveTo>
                  <a:cubicBezTo>
                    <a:pt x="182752" y="62563"/>
                    <a:pt x="177640" y="63840"/>
                    <a:pt x="171889" y="65755"/>
                  </a:cubicBezTo>
                  <a:lnTo>
                    <a:pt x="154636" y="35112"/>
                  </a:lnTo>
                  <a:lnTo>
                    <a:pt x="161026" y="20429"/>
                  </a:lnTo>
                  <a:lnTo>
                    <a:pt x="172528" y="20429"/>
                  </a:lnTo>
                  <a:cubicBezTo>
                    <a:pt x="176362" y="20429"/>
                    <a:pt x="178918" y="17875"/>
                    <a:pt x="178918" y="14045"/>
                  </a:cubicBezTo>
                  <a:cubicBezTo>
                    <a:pt x="178918" y="10214"/>
                    <a:pt x="176362" y="7661"/>
                    <a:pt x="172528" y="7661"/>
                  </a:cubicBezTo>
                  <a:lnTo>
                    <a:pt x="141217" y="7661"/>
                  </a:lnTo>
                  <a:cubicBezTo>
                    <a:pt x="137384" y="7661"/>
                    <a:pt x="134828" y="10214"/>
                    <a:pt x="134828" y="14045"/>
                  </a:cubicBezTo>
                  <a:cubicBezTo>
                    <a:pt x="134828" y="17875"/>
                    <a:pt x="137384" y="20429"/>
                    <a:pt x="141217" y="20429"/>
                  </a:cubicBezTo>
                  <a:lnTo>
                    <a:pt x="147607" y="20429"/>
                  </a:lnTo>
                  <a:lnTo>
                    <a:pt x="143134" y="31282"/>
                  </a:lnTo>
                  <a:lnTo>
                    <a:pt x="77318" y="31282"/>
                  </a:lnTo>
                  <a:lnTo>
                    <a:pt x="83069" y="12768"/>
                  </a:lnTo>
                  <a:lnTo>
                    <a:pt x="93932" y="12768"/>
                  </a:lnTo>
                  <a:cubicBezTo>
                    <a:pt x="97766" y="12768"/>
                    <a:pt x="100322" y="10214"/>
                    <a:pt x="100322" y="6384"/>
                  </a:cubicBezTo>
                  <a:cubicBezTo>
                    <a:pt x="100322" y="2554"/>
                    <a:pt x="97766" y="0"/>
                    <a:pt x="93932" y="0"/>
                  </a:cubicBezTo>
                  <a:lnTo>
                    <a:pt x="77957" y="0"/>
                  </a:lnTo>
                  <a:cubicBezTo>
                    <a:pt x="74762" y="0"/>
                    <a:pt x="72206" y="1915"/>
                    <a:pt x="71567" y="4469"/>
                  </a:cubicBezTo>
                  <a:lnTo>
                    <a:pt x="53675" y="63201"/>
                  </a:lnTo>
                  <a:cubicBezTo>
                    <a:pt x="51119" y="62563"/>
                    <a:pt x="48563" y="62563"/>
                    <a:pt x="46646" y="62563"/>
                  </a:cubicBezTo>
                  <a:cubicBezTo>
                    <a:pt x="21087" y="62563"/>
                    <a:pt x="639" y="82353"/>
                    <a:pt x="0" y="107889"/>
                  </a:cubicBezTo>
                  <a:cubicBezTo>
                    <a:pt x="0" y="133425"/>
                    <a:pt x="19809" y="153854"/>
                    <a:pt x="45368" y="154492"/>
                  </a:cubicBezTo>
                  <a:cubicBezTo>
                    <a:pt x="70928" y="154492"/>
                    <a:pt x="91376" y="134702"/>
                    <a:pt x="92015" y="109166"/>
                  </a:cubicBezTo>
                  <a:cubicBezTo>
                    <a:pt x="92015" y="91291"/>
                    <a:pt x="81791" y="74693"/>
                    <a:pt x="65816" y="67032"/>
                  </a:cubicBezTo>
                  <a:lnTo>
                    <a:pt x="70928" y="50434"/>
                  </a:lnTo>
                  <a:lnTo>
                    <a:pt x="111824" y="111720"/>
                  </a:lnTo>
                  <a:lnTo>
                    <a:pt x="112463" y="112358"/>
                  </a:lnTo>
                  <a:lnTo>
                    <a:pt x="112463" y="112358"/>
                  </a:lnTo>
                  <a:lnTo>
                    <a:pt x="112463" y="112358"/>
                  </a:lnTo>
                  <a:cubicBezTo>
                    <a:pt x="113102" y="112997"/>
                    <a:pt x="113741" y="112997"/>
                    <a:pt x="114380" y="113635"/>
                  </a:cubicBezTo>
                  <a:lnTo>
                    <a:pt x="114380" y="113635"/>
                  </a:lnTo>
                  <a:lnTo>
                    <a:pt x="114380" y="113635"/>
                  </a:lnTo>
                  <a:cubicBezTo>
                    <a:pt x="115019" y="113635"/>
                    <a:pt x="115658" y="114273"/>
                    <a:pt x="116297" y="114273"/>
                  </a:cubicBezTo>
                  <a:lnTo>
                    <a:pt x="141856" y="114273"/>
                  </a:lnTo>
                  <a:cubicBezTo>
                    <a:pt x="145690" y="139171"/>
                    <a:pt x="168694" y="156408"/>
                    <a:pt x="193615" y="153216"/>
                  </a:cubicBezTo>
                  <a:cubicBezTo>
                    <a:pt x="218536" y="149385"/>
                    <a:pt x="235788" y="126403"/>
                    <a:pt x="232593" y="101505"/>
                  </a:cubicBezTo>
                  <a:cubicBezTo>
                    <a:pt x="229399" y="79161"/>
                    <a:pt x="210229" y="62563"/>
                    <a:pt x="187225" y="62563"/>
                  </a:cubicBezTo>
                  <a:lnTo>
                    <a:pt x="188503" y="62563"/>
                  </a:lnTo>
                  <a:close/>
                  <a:moveTo>
                    <a:pt x="79874" y="107889"/>
                  </a:moveTo>
                  <a:cubicBezTo>
                    <a:pt x="79874" y="125765"/>
                    <a:pt x="65177" y="141086"/>
                    <a:pt x="46646" y="141086"/>
                  </a:cubicBezTo>
                  <a:cubicBezTo>
                    <a:pt x="28755" y="141086"/>
                    <a:pt x="13419" y="126403"/>
                    <a:pt x="13419" y="107889"/>
                  </a:cubicBezTo>
                  <a:cubicBezTo>
                    <a:pt x="13419" y="90014"/>
                    <a:pt x="28115" y="74693"/>
                    <a:pt x="46646" y="74693"/>
                  </a:cubicBezTo>
                  <a:lnTo>
                    <a:pt x="46646" y="74693"/>
                  </a:lnTo>
                  <a:cubicBezTo>
                    <a:pt x="47925" y="74693"/>
                    <a:pt x="48563" y="74693"/>
                    <a:pt x="49841" y="75331"/>
                  </a:cubicBezTo>
                  <a:lnTo>
                    <a:pt x="40257" y="105974"/>
                  </a:lnTo>
                  <a:cubicBezTo>
                    <a:pt x="38978" y="109166"/>
                    <a:pt x="40895" y="112997"/>
                    <a:pt x="44730" y="113635"/>
                  </a:cubicBezTo>
                  <a:cubicBezTo>
                    <a:pt x="45368" y="113635"/>
                    <a:pt x="46007" y="113635"/>
                    <a:pt x="46646" y="113635"/>
                  </a:cubicBezTo>
                  <a:cubicBezTo>
                    <a:pt x="49841" y="113635"/>
                    <a:pt x="52397" y="111720"/>
                    <a:pt x="53036" y="109166"/>
                  </a:cubicBezTo>
                  <a:lnTo>
                    <a:pt x="62621" y="78523"/>
                  </a:lnTo>
                  <a:cubicBezTo>
                    <a:pt x="73484" y="84269"/>
                    <a:pt x="79874" y="95760"/>
                    <a:pt x="79874" y="107889"/>
                  </a:cubicBezTo>
                  <a:lnTo>
                    <a:pt x="79874" y="107889"/>
                  </a:lnTo>
                  <a:close/>
                  <a:moveTo>
                    <a:pt x="161026" y="71501"/>
                  </a:moveTo>
                  <a:cubicBezTo>
                    <a:pt x="151441" y="78523"/>
                    <a:pt x="145051" y="89376"/>
                    <a:pt x="143134" y="101505"/>
                  </a:cubicBezTo>
                  <a:lnTo>
                    <a:pt x="127160" y="101505"/>
                  </a:lnTo>
                  <a:lnTo>
                    <a:pt x="148885" y="49795"/>
                  </a:lnTo>
                  <a:lnTo>
                    <a:pt x="161026" y="71501"/>
                  </a:lnTo>
                  <a:close/>
                  <a:moveTo>
                    <a:pt x="177640" y="101505"/>
                  </a:moveTo>
                  <a:lnTo>
                    <a:pt x="155914" y="101505"/>
                  </a:lnTo>
                  <a:cubicBezTo>
                    <a:pt x="157192" y="94483"/>
                    <a:pt x="161026" y="87461"/>
                    <a:pt x="166777" y="82992"/>
                  </a:cubicBezTo>
                  <a:lnTo>
                    <a:pt x="177640" y="101505"/>
                  </a:lnTo>
                  <a:close/>
                  <a:moveTo>
                    <a:pt x="116297" y="94483"/>
                  </a:moveTo>
                  <a:lnTo>
                    <a:pt x="82430" y="43411"/>
                  </a:lnTo>
                  <a:lnTo>
                    <a:pt x="137384" y="43411"/>
                  </a:lnTo>
                  <a:lnTo>
                    <a:pt x="116297" y="94483"/>
                  </a:lnTo>
                  <a:close/>
                  <a:moveTo>
                    <a:pt x="188503" y="141086"/>
                  </a:moveTo>
                  <a:cubicBezTo>
                    <a:pt x="172528" y="141086"/>
                    <a:pt x="159109" y="130233"/>
                    <a:pt x="155914" y="114912"/>
                  </a:cubicBezTo>
                  <a:lnTo>
                    <a:pt x="188503" y="114912"/>
                  </a:lnTo>
                  <a:cubicBezTo>
                    <a:pt x="192337" y="114912"/>
                    <a:pt x="194893" y="112358"/>
                    <a:pt x="194893" y="108528"/>
                  </a:cubicBezTo>
                  <a:cubicBezTo>
                    <a:pt x="194893" y="107251"/>
                    <a:pt x="194893" y="106613"/>
                    <a:pt x="194254" y="105336"/>
                  </a:cubicBezTo>
                  <a:lnTo>
                    <a:pt x="178918" y="77246"/>
                  </a:lnTo>
                  <a:cubicBezTo>
                    <a:pt x="182113" y="75969"/>
                    <a:pt x="185308" y="75331"/>
                    <a:pt x="189142" y="75331"/>
                  </a:cubicBezTo>
                  <a:cubicBezTo>
                    <a:pt x="207034" y="75969"/>
                    <a:pt x="221731" y="91291"/>
                    <a:pt x="220453" y="109805"/>
                  </a:cubicBezTo>
                  <a:cubicBezTo>
                    <a:pt x="219175" y="126403"/>
                    <a:pt x="205756" y="140448"/>
                    <a:pt x="188503" y="141086"/>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41" name="Graphic 4">
              <a:extLst>
                <a:ext uri="{FF2B5EF4-FFF2-40B4-BE49-F238E27FC236}">
                  <a16:creationId xmlns:a16="http://schemas.microsoft.com/office/drawing/2014/main" id="{33408E37-9FE7-49AF-8C5F-F553632275DB}"/>
                </a:ext>
              </a:extLst>
            </p:cNvPr>
            <p:cNvSpPr/>
            <p:nvPr/>
          </p:nvSpPr>
          <p:spPr>
            <a:xfrm>
              <a:off x="12550083" y="582642"/>
              <a:ext cx="39935" cy="34248"/>
            </a:xfrm>
            <a:custGeom>
              <a:avLst/>
              <a:gdLst>
                <a:gd name="connsiteX0" fmla="*/ 181595 w 229577"/>
                <a:gd name="connsiteY0" fmla="*/ 1915 h 197265"/>
                <a:gd name="connsiteX1" fmla="*/ 181595 w 229577"/>
                <a:gd name="connsiteY1" fmla="*/ 1915 h 197265"/>
                <a:gd name="connsiteX2" fmla="*/ 181595 w 229577"/>
                <a:gd name="connsiteY2" fmla="*/ 1915 h 197265"/>
                <a:gd name="connsiteX3" fmla="*/ 179678 w 229577"/>
                <a:gd name="connsiteY3" fmla="*/ 638 h 197265"/>
                <a:gd name="connsiteX4" fmla="*/ 179039 w 229577"/>
                <a:gd name="connsiteY4" fmla="*/ 638 h 197265"/>
                <a:gd name="connsiteX5" fmla="*/ 177122 w 229577"/>
                <a:gd name="connsiteY5" fmla="*/ 0 h 197265"/>
                <a:gd name="connsiteX6" fmla="*/ 177122 w 229577"/>
                <a:gd name="connsiteY6" fmla="*/ 0 h 197265"/>
                <a:gd name="connsiteX7" fmla="*/ 175205 w 229577"/>
                <a:gd name="connsiteY7" fmla="*/ 638 h 197265"/>
                <a:gd name="connsiteX8" fmla="*/ 5233 w 229577"/>
                <a:gd name="connsiteY8" fmla="*/ 54902 h 197265"/>
                <a:gd name="connsiteX9" fmla="*/ 121 w 229577"/>
                <a:gd name="connsiteY9" fmla="*/ 62563 h 197265"/>
                <a:gd name="connsiteX10" fmla="*/ 7789 w 229577"/>
                <a:gd name="connsiteY10" fmla="*/ 67670 h 197265"/>
                <a:gd name="connsiteX11" fmla="*/ 32071 w 229577"/>
                <a:gd name="connsiteY11" fmla="*/ 67670 h 197265"/>
                <a:gd name="connsiteX12" fmla="*/ 32071 w 229577"/>
                <a:gd name="connsiteY12" fmla="*/ 99590 h 197265"/>
                <a:gd name="connsiteX13" fmla="*/ 32071 w 229577"/>
                <a:gd name="connsiteY13" fmla="*/ 100867 h 197265"/>
                <a:gd name="connsiteX14" fmla="*/ 7150 w 229577"/>
                <a:gd name="connsiteY14" fmla="*/ 100867 h 197265"/>
                <a:gd name="connsiteX15" fmla="*/ 760 w 229577"/>
                <a:gd name="connsiteY15" fmla="*/ 107251 h 197265"/>
                <a:gd name="connsiteX16" fmla="*/ 760 w 229577"/>
                <a:gd name="connsiteY16" fmla="*/ 145555 h 197265"/>
                <a:gd name="connsiteX17" fmla="*/ 7150 w 229577"/>
                <a:gd name="connsiteY17" fmla="*/ 151939 h 197265"/>
                <a:gd name="connsiteX18" fmla="*/ 69132 w 229577"/>
                <a:gd name="connsiteY18" fmla="*/ 151939 h 197265"/>
                <a:gd name="connsiteX19" fmla="*/ 75522 w 229577"/>
                <a:gd name="connsiteY19" fmla="*/ 145555 h 197265"/>
                <a:gd name="connsiteX20" fmla="*/ 75522 w 229577"/>
                <a:gd name="connsiteY20" fmla="*/ 107251 h 197265"/>
                <a:gd name="connsiteX21" fmla="*/ 69132 w 229577"/>
                <a:gd name="connsiteY21" fmla="*/ 100867 h 197265"/>
                <a:gd name="connsiteX22" fmla="*/ 44211 w 229577"/>
                <a:gd name="connsiteY22" fmla="*/ 100867 h 197265"/>
                <a:gd name="connsiteX23" fmla="*/ 44211 w 229577"/>
                <a:gd name="connsiteY23" fmla="*/ 99590 h 197265"/>
                <a:gd name="connsiteX24" fmla="*/ 44211 w 229577"/>
                <a:gd name="connsiteY24" fmla="*/ 67670 h 197265"/>
                <a:gd name="connsiteX25" fmla="*/ 155397 w 229577"/>
                <a:gd name="connsiteY25" fmla="*/ 67670 h 197265"/>
                <a:gd name="connsiteX26" fmla="*/ 155397 w 229577"/>
                <a:gd name="connsiteY26" fmla="*/ 184497 h 197265"/>
                <a:gd name="connsiteX27" fmla="*/ 22486 w 229577"/>
                <a:gd name="connsiteY27" fmla="*/ 184497 h 197265"/>
                <a:gd name="connsiteX28" fmla="*/ 16096 w 229577"/>
                <a:gd name="connsiteY28" fmla="*/ 190881 h 197265"/>
                <a:gd name="connsiteX29" fmla="*/ 22486 w 229577"/>
                <a:gd name="connsiteY29" fmla="*/ 197265 h 197265"/>
                <a:gd name="connsiteX30" fmla="*/ 207794 w 229577"/>
                <a:gd name="connsiteY30" fmla="*/ 197265 h 197265"/>
                <a:gd name="connsiteX31" fmla="*/ 214184 w 229577"/>
                <a:gd name="connsiteY31" fmla="*/ 190881 h 197265"/>
                <a:gd name="connsiteX32" fmla="*/ 207794 w 229577"/>
                <a:gd name="connsiteY32" fmla="*/ 184497 h 197265"/>
                <a:gd name="connsiteX33" fmla="*/ 206516 w 229577"/>
                <a:gd name="connsiteY33" fmla="*/ 184497 h 197265"/>
                <a:gd name="connsiteX34" fmla="*/ 206516 w 229577"/>
                <a:gd name="connsiteY34" fmla="*/ 66393 h 197265"/>
                <a:gd name="connsiteX35" fmla="*/ 223130 w 229577"/>
                <a:gd name="connsiteY35" fmla="*/ 66393 h 197265"/>
                <a:gd name="connsiteX36" fmla="*/ 228881 w 229577"/>
                <a:gd name="connsiteY36" fmla="*/ 62563 h 197265"/>
                <a:gd name="connsiteX37" fmla="*/ 228242 w 229577"/>
                <a:gd name="connsiteY37" fmla="*/ 55541 h 197265"/>
                <a:gd name="connsiteX38" fmla="*/ 181595 w 229577"/>
                <a:gd name="connsiteY38" fmla="*/ 1915 h 197265"/>
                <a:gd name="connsiteX39" fmla="*/ 62742 w 229577"/>
                <a:gd name="connsiteY39" fmla="*/ 138532 h 197265"/>
                <a:gd name="connsiteX40" fmla="*/ 13540 w 229577"/>
                <a:gd name="connsiteY40" fmla="*/ 138532 h 197265"/>
                <a:gd name="connsiteX41" fmla="*/ 13540 w 229577"/>
                <a:gd name="connsiteY41" fmla="*/ 112996 h 197265"/>
                <a:gd name="connsiteX42" fmla="*/ 62742 w 229577"/>
                <a:gd name="connsiteY42" fmla="*/ 112996 h 197265"/>
                <a:gd name="connsiteX43" fmla="*/ 62742 w 229577"/>
                <a:gd name="connsiteY43" fmla="*/ 138532 h 197265"/>
                <a:gd name="connsiteX44" fmla="*/ 170733 w 229577"/>
                <a:gd name="connsiteY44" fmla="*/ 14683 h 197265"/>
                <a:gd name="connsiteX45" fmla="*/ 170733 w 229577"/>
                <a:gd name="connsiteY45" fmla="*/ 52349 h 197265"/>
                <a:gd name="connsiteX46" fmla="*/ 170733 w 229577"/>
                <a:gd name="connsiteY46" fmla="*/ 53625 h 197265"/>
                <a:gd name="connsiteX47" fmla="*/ 48046 w 229577"/>
                <a:gd name="connsiteY47" fmla="*/ 53625 h 197265"/>
                <a:gd name="connsiteX48" fmla="*/ 170733 w 229577"/>
                <a:gd name="connsiteY48" fmla="*/ 14683 h 197265"/>
                <a:gd name="connsiteX49" fmla="*/ 193736 w 229577"/>
                <a:gd name="connsiteY49" fmla="*/ 127041 h 197265"/>
                <a:gd name="connsiteX50" fmla="*/ 168176 w 229577"/>
                <a:gd name="connsiteY50" fmla="*/ 158323 h 197265"/>
                <a:gd name="connsiteX51" fmla="*/ 168176 w 229577"/>
                <a:gd name="connsiteY51" fmla="*/ 124488 h 197265"/>
                <a:gd name="connsiteX52" fmla="*/ 193736 w 229577"/>
                <a:gd name="connsiteY52" fmla="*/ 93206 h 197265"/>
                <a:gd name="connsiteX53" fmla="*/ 193736 w 229577"/>
                <a:gd name="connsiteY53" fmla="*/ 127041 h 197265"/>
                <a:gd name="connsiteX54" fmla="*/ 168176 w 229577"/>
                <a:gd name="connsiteY54" fmla="*/ 184497 h 197265"/>
                <a:gd name="connsiteX55" fmla="*/ 168176 w 229577"/>
                <a:gd name="connsiteY55" fmla="*/ 178113 h 197265"/>
                <a:gd name="connsiteX56" fmla="*/ 193736 w 229577"/>
                <a:gd name="connsiteY56" fmla="*/ 146832 h 197265"/>
                <a:gd name="connsiteX57" fmla="*/ 193736 w 229577"/>
                <a:gd name="connsiteY57" fmla="*/ 184497 h 197265"/>
                <a:gd name="connsiteX58" fmla="*/ 168176 w 229577"/>
                <a:gd name="connsiteY58" fmla="*/ 184497 h 197265"/>
                <a:gd name="connsiteX59" fmla="*/ 193736 w 229577"/>
                <a:gd name="connsiteY59" fmla="*/ 72777 h 197265"/>
                <a:gd name="connsiteX60" fmla="*/ 168176 w 229577"/>
                <a:gd name="connsiteY60" fmla="*/ 104059 h 197265"/>
                <a:gd name="connsiteX61" fmla="*/ 168176 w 229577"/>
                <a:gd name="connsiteY61" fmla="*/ 66393 h 197265"/>
                <a:gd name="connsiteX62" fmla="*/ 193736 w 229577"/>
                <a:gd name="connsiteY62" fmla="*/ 66393 h 197265"/>
                <a:gd name="connsiteX63" fmla="*/ 193736 w 229577"/>
                <a:gd name="connsiteY63" fmla="*/ 72777 h 197265"/>
                <a:gd name="connsiteX64" fmla="*/ 200126 w 229577"/>
                <a:gd name="connsiteY64" fmla="*/ 52987 h 197265"/>
                <a:gd name="connsiteX65" fmla="*/ 182873 w 229577"/>
                <a:gd name="connsiteY65" fmla="*/ 52987 h 197265"/>
                <a:gd name="connsiteX66" fmla="*/ 182873 w 229577"/>
                <a:gd name="connsiteY66" fmla="*/ 51710 h 197265"/>
                <a:gd name="connsiteX67" fmla="*/ 182873 w 229577"/>
                <a:gd name="connsiteY67" fmla="*/ 22344 h 197265"/>
                <a:gd name="connsiteX68" fmla="*/ 209072 w 229577"/>
                <a:gd name="connsiteY68" fmla="*/ 52987 h 197265"/>
                <a:gd name="connsiteX69" fmla="*/ 200126 w 229577"/>
                <a:gd name="connsiteY69" fmla="*/ 52987 h 19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29577" h="197265">
                  <a:moveTo>
                    <a:pt x="181595" y="1915"/>
                  </a:moveTo>
                  <a:lnTo>
                    <a:pt x="181595" y="1915"/>
                  </a:lnTo>
                  <a:lnTo>
                    <a:pt x="181595" y="1915"/>
                  </a:lnTo>
                  <a:cubicBezTo>
                    <a:pt x="180956" y="1277"/>
                    <a:pt x="180317" y="638"/>
                    <a:pt x="179678" y="638"/>
                  </a:cubicBezTo>
                  <a:lnTo>
                    <a:pt x="179039" y="638"/>
                  </a:lnTo>
                  <a:cubicBezTo>
                    <a:pt x="178400" y="638"/>
                    <a:pt x="177761" y="0"/>
                    <a:pt x="177122" y="0"/>
                  </a:cubicBezTo>
                  <a:lnTo>
                    <a:pt x="177122" y="0"/>
                  </a:lnTo>
                  <a:cubicBezTo>
                    <a:pt x="176483" y="0"/>
                    <a:pt x="175844" y="0"/>
                    <a:pt x="175205" y="638"/>
                  </a:cubicBezTo>
                  <a:lnTo>
                    <a:pt x="5233" y="54902"/>
                  </a:lnTo>
                  <a:cubicBezTo>
                    <a:pt x="1399" y="55541"/>
                    <a:pt x="-518" y="58733"/>
                    <a:pt x="121" y="62563"/>
                  </a:cubicBezTo>
                  <a:cubicBezTo>
                    <a:pt x="760" y="66393"/>
                    <a:pt x="3955" y="68309"/>
                    <a:pt x="7789" y="67670"/>
                  </a:cubicBezTo>
                  <a:lnTo>
                    <a:pt x="32071" y="67670"/>
                  </a:lnTo>
                  <a:lnTo>
                    <a:pt x="32071" y="99590"/>
                  </a:lnTo>
                  <a:cubicBezTo>
                    <a:pt x="32071" y="100229"/>
                    <a:pt x="32071" y="100229"/>
                    <a:pt x="32071" y="100867"/>
                  </a:cubicBezTo>
                  <a:lnTo>
                    <a:pt x="7150" y="100867"/>
                  </a:lnTo>
                  <a:cubicBezTo>
                    <a:pt x="3316" y="100867"/>
                    <a:pt x="760" y="103420"/>
                    <a:pt x="760" y="107251"/>
                  </a:cubicBezTo>
                  <a:lnTo>
                    <a:pt x="760" y="145555"/>
                  </a:lnTo>
                  <a:cubicBezTo>
                    <a:pt x="760" y="149385"/>
                    <a:pt x="3316" y="151939"/>
                    <a:pt x="7150" y="151939"/>
                  </a:cubicBezTo>
                  <a:lnTo>
                    <a:pt x="69132" y="151939"/>
                  </a:lnTo>
                  <a:cubicBezTo>
                    <a:pt x="72966" y="151939"/>
                    <a:pt x="75522" y="149385"/>
                    <a:pt x="75522" y="145555"/>
                  </a:cubicBezTo>
                  <a:lnTo>
                    <a:pt x="75522" y="107251"/>
                  </a:lnTo>
                  <a:cubicBezTo>
                    <a:pt x="75522" y="103420"/>
                    <a:pt x="72966" y="100867"/>
                    <a:pt x="69132" y="100867"/>
                  </a:cubicBezTo>
                  <a:lnTo>
                    <a:pt x="44211" y="100867"/>
                  </a:lnTo>
                  <a:cubicBezTo>
                    <a:pt x="44211" y="100229"/>
                    <a:pt x="44211" y="100229"/>
                    <a:pt x="44211" y="99590"/>
                  </a:cubicBezTo>
                  <a:lnTo>
                    <a:pt x="44211" y="67670"/>
                  </a:lnTo>
                  <a:lnTo>
                    <a:pt x="155397" y="67670"/>
                  </a:lnTo>
                  <a:lnTo>
                    <a:pt x="155397" y="184497"/>
                  </a:lnTo>
                  <a:lnTo>
                    <a:pt x="22486" y="184497"/>
                  </a:lnTo>
                  <a:cubicBezTo>
                    <a:pt x="18652" y="184497"/>
                    <a:pt x="16096" y="187051"/>
                    <a:pt x="16096" y="190881"/>
                  </a:cubicBezTo>
                  <a:cubicBezTo>
                    <a:pt x="16096" y="194711"/>
                    <a:pt x="18652" y="197265"/>
                    <a:pt x="22486" y="197265"/>
                  </a:cubicBezTo>
                  <a:lnTo>
                    <a:pt x="207794" y="197265"/>
                  </a:lnTo>
                  <a:cubicBezTo>
                    <a:pt x="211628" y="197265"/>
                    <a:pt x="214184" y="194711"/>
                    <a:pt x="214184" y="190881"/>
                  </a:cubicBezTo>
                  <a:cubicBezTo>
                    <a:pt x="214184" y="187051"/>
                    <a:pt x="211628" y="184497"/>
                    <a:pt x="207794" y="184497"/>
                  </a:cubicBezTo>
                  <a:lnTo>
                    <a:pt x="206516" y="184497"/>
                  </a:lnTo>
                  <a:lnTo>
                    <a:pt x="206516" y="66393"/>
                  </a:lnTo>
                  <a:lnTo>
                    <a:pt x="223130" y="66393"/>
                  </a:lnTo>
                  <a:cubicBezTo>
                    <a:pt x="225686" y="66393"/>
                    <a:pt x="227603" y="65117"/>
                    <a:pt x="228881" y="62563"/>
                  </a:cubicBezTo>
                  <a:cubicBezTo>
                    <a:pt x="230159" y="60009"/>
                    <a:pt x="229520" y="57456"/>
                    <a:pt x="228242" y="55541"/>
                  </a:cubicBezTo>
                  <a:lnTo>
                    <a:pt x="181595" y="1915"/>
                  </a:lnTo>
                  <a:close/>
                  <a:moveTo>
                    <a:pt x="62742" y="138532"/>
                  </a:moveTo>
                  <a:lnTo>
                    <a:pt x="13540" y="138532"/>
                  </a:lnTo>
                  <a:lnTo>
                    <a:pt x="13540" y="112996"/>
                  </a:lnTo>
                  <a:lnTo>
                    <a:pt x="62742" y="112996"/>
                  </a:lnTo>
                  <a:lnTo>
                    <a:pt x="62742" y="138532"/>
                  </a:lnTo>
                  <a:close/>
                  <a:moveTo>
                    <a:pt x="170733" y="14683"/>
                  </a:moveTo>
                  <a:lnTo>
                    <a:pt x="170733" y="52349"/>
                  </a:lnTo>
                  <a:cubicBezTo>
                    <a:pt x="170733" y="52987"/>
                    <a:pt x="170733" y="52987"/>
                    <a:pt x="170733" y="53625"/>
                  </a:cubicBezTo>
                  <a:lnTo>
                    <a:pt x="48046" y="53625"/>
                  </a:lnTo>
                  <a:lnTo>
                    <a:pt x="170733" y="14683"/>
                  </a:lnTo>
                  <a:close/>
                  <a:moveTo>
                    <a:pt x="193736" y="127041"/>
                  </a:moveTo>
                  <a:lnTo>
                    <a:pt x="168176" y="158323"/>
                  </a:lnTo>
                  <a:lnTo>
                    <a:pt x="168176" y="124488"/>
                  </a:lnTo>
                  <a:lnTo>
                    <a:pt x="193736" y="93206"/>
                  </a:lnTo>
                  <a:lnTo>
                    <a:pt x="193736" y="127041"/>
                  </a:lnTo>
                  <a:close/>
                  <a:moveTo>
                    <a:pt x="168176" y="184497"/>
                  </a:moveTo>
                  <a:lnTo>
                    <a:pt x="168176" y="178113"/>
                  </a:lnTo>
                  <a:lnTo>
                    <a:pt x="193736" y="146832"/>
                  </a:lnTo>
                  <a:lnTo>
                    <a:pt x="193736" y="184497"/>
                  </a:lnTo>
                  <a:lnTo>
                    <a:pt x="168176" y="184497"/>
                  </a:lnTo>
                  <a:close/>
                  <a:moveTo>
                    <a:pt x="193736" y="72777"/>
                  </a:moveTo>
                  <a:lnTo>
                    <a:pt x="168176" y="104059"/>
                  </a:lnTo>
                  <a:lnTo>
                    <a:pt x="168176" y="66393"/>
                  </a:lnTo>
                  <a:lnTo>
                    <a:pt x="193736" y="66393"/>
                  </a:lnTo>
                  <a:lnTo>
                    <a:pt x="193736" y="72777"/>
                  </a:lnTo>
                  <a:close/>
                  <a:moveTo>
                    <a:pt x="200126" y="52987"/>
                  </a:moveTo>
                  <a:lnTo>
                    <a:pt x="182873" y="52987"/>
                  </a:lnTo>
                  <a:cubicBezTo>
                    <a:pt x="182873" y="52349"/>
                    <a:pt x="182873" y="52349"/>
                    <a:pt x="182873" y="51710"/>
                  </a:cubicBezTo>
                  <a:lnTo>
                    <a:pt x="182873" y="22344"/>
                  </a:lnTo>
                  <a:lnTo>
                    <a:pt x="209072" y="52987"/>
                  </a:lnTo>
                  <a:lnTo>
                    <a:pt x="200126" y="52987"/>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83" name="Graphic 4">
              <a:extLst>
                <a:ext uri="{FF2B5EF4-FFF2-40B4-BE49-F238E27FC236}">
                  <a16:creationId xmlns:a16="http://schemas.microsoft.com/office/drawing/2014/main" id="{86C0F7BB-3C42-440A-977B-8759160A2EFF}"/>
                </a:ext>
              </a:extLst>
            </p:cNvPr>
            <p:cNvSpPr/>
            <p:nvPr/>
          </p:nvSpPr>
          <p:spPr>
            <a:xfrm>
              <a:off x="11766244" y="584970"/>
              <a:ext cx="46792" cy="31014"/>
            </a:xfrm>
            <a:custGeom>
              <a:avLst/>
              <a:gdLst>
                <a:gd name="connsiteX0" fmla="*/ 182113 w 203199"/>
                <a:gd name="connsiteY0" fmla="*/ 40857 h 134945"/>
                <a:gd name="connsiteX1" fmla="*/ 147607 w 203199"/>
                <a:gd name="connsiteY1" fmla="*/ 40857 h 134945"/>
                <a:gd name="connsiteX2" fmla="*/ 147607 w 203199"/>
                <a:gd name="connsiteY2" fmla="*/ 6384 h 134945"/>
                <a:gd name="connsiteX3" fmla="*/ 141217 w 203199"/>
                <a:gd name="connsiteY3" fmla="*/ 0 h 134945"/>
                <a:gd name="connsiteX4" fmla="*/ 6390 w 203199"/>
                <a:gd name="connsiteY4" fmla="*/ 0 h 134945"/>
                <a:gd name="connsiteX5" fmla="*/ 0 w 203199"/>
                <a:gd name="connsiteY5" fmla="*/ 6384 h 134945"/>
                <a:gd name="connsiteX6" fmla="*/ 0 w 203199"/>
                <a:gd name="connsiteY6" fmla="*/ 114912 h 134945"/>
                <a:gd name="connsiteX7" fmla="*/ 6390 w 203199"/>
                <a:gd name="connsiteY7" fmla="*/ 121296 h 134945"/>
                <a:gd name="connsiteX8" fmla="*/ 21726 w 203199"/>
                <a:gd name="connsiteY8" fmla="*/ 121296 h 134945"/>
                <a:gd name="connsiteX9" fmla="*/ 46646 w 203199"/>
                <a:gd name="connsiteY9" fmla="*/ 134064 h 134945"/>
                <a:gd name="connsiteX10" fmla="*/ 59426 w 203199"/>
                <a:gd name="connsiteY10" fmla="*/ 121296 h 134945"/>
                <a:gd name="connsiteX11" fmla="*/ 137384 w 203199"/>
                <a:gd name="connsiteY11" fmla="*/ 121296 h 134945"/>
                <a:gd name="connsiteX12" fmla="*/ 162305 w 203199"/>
                <a:gd name="connsiteY12" fmla="*/ 134064 h 134945"/>
                <a:gd name="connsiteX13" fmla="*/ 175084 w 203199"/>
                <a:gd name="connsiteY13" fmla="*/ 121296 h 134945"/>
                <a:gd name="connsiteX14" fmla="*/ 196810 w 203199"/>
                <a:gd name="connsiteY14" fmla="*/ 121296 h 134945"/>
                <a:gd name="connsiteX15" fmla="*/ 203200 w 203199"/>
                <a:gd name="connsiteY15" fmla="*/ 114912 h 134945"/>
                <a:gd name="connsiteX16" fmla="*/ 203200 w 203199"/>
                <a:gd name="connsiteY16" fmla="*/ 60648 h 134945"/>
                <a:gd name="connsiteX17" fmla="*/ 182113 w 203199"/>
                <a:gd name="connsiteY17" fmla="*/ 40857 h 134945"/>
                <a:gd name="connsiteX18" fmla="*/ 182113 w 203199"/>
                <a:gd name="connsiteY18" fmla="*/ 40857 h 134945"/>
                <a:gd name="connsiteX19" fmla="*/ 53676 w 203199"/>
                <a:gd name="connsiteY19" fmla="*/ 40219 h 134945"/>
                <a:gd name="connsiteX20" fmla="*/ 53676 w 203199"/>
                <a:gd name="connsiteY20" fmla="*/ 54264 h 134945"/>
                <a:gd name="connsiteX21" fmla="*/ 39618 w 203199"/>
                <a:gd name="connsiteY21" fmla="*/ 54264 h 134945"/>
                <a:gd name="connsiteX22" fmla="*/ 39618 w 203199"/>
                <a:gd name="connsiteY22" fmla="*/ 40219 h 134945"/>
                <a:gd name="connsiteX23" fmla="*/ 53676 w 203199"/>
                <a:gd name="connsiteY23" fmla="*/ 40219 h 134945"/>
                <a:gd name="connsiteX24" fmla="*/ 81152 w 203199"/>
                <a:gd name="connsiteY24" fmla="*/ 40219 h 134945"/>
                <a:gd name="connsiteX25" fmla="*/ 81152 w 203199"/>
                <a:gd name="connsiteY25" fmla="*/ 54264 h 134945"/>
                <a:gd name="connsiteX26" fmla="*/ 67094 w 203199"/>
                <a:gd name="connsiteY26" fmla="*/ 54264 h 134945"/>
                <a:gd name="connsiteX27" fmla="*/ 67094 w 203199"/>
                <a:gd name="connsiteY27" fmla="*/ 40219 h 134945"/>
                <a:gd name="connsiteX28" fmla="*/ 81152 w 203199"/>
                <a:gd name="connsiteY28" fmla="*/ 40219 h 134945"/>
                <a:gd name="connsiteX29" fmla="*/ 107990 w 203199"/>
                <a:gd name="connsiteY29" fmla="*/ 40219 h 134945"/>
                <a:gd name="connsiteX30" fmla="*/ 107990 w 203199"/>
                <a:gd name="connsiteY30" fmla="*/ 54264 h 134945"/>
                <a:gd name="connsiteX31" fmla="*/ 93932 w 203199"/>
                <a:gd name="connsiteY31" fmla="*/ 54264 h 134945"/>
                <a:gd name="connsiteX32" fmla="*/ 93932 w 203199"/>
                <a:gd name="connsiteY32" fmla="*/ 40219 h 134945"/>
                <a:gd name="connsiteX33" fmla="*/ 107990 w 203199"/>
                <a:gd name="connsiteY33" fmla="*/ 40219 h 134945"/>
                <a:gd name="connsiteX34" fmla="*/ 26838 w 203199"/>
                <a:gd name="connsiteY34" fmla="*/ 54264 h 134945"/>
                <a:gd name="connsiteX35" fmla="*/ 12780 w 203199"/>
                <a:gd name="connsiteY35" fmla="*/ 54264 h 134945"/>
                <a:gd name="connsiteX36" fmla="*/ 12780 w 203199"/>
                <a:gd name="connsiteY36" fmla="*/ 40219 h 134945"/>
                <a:gd name="connsiteX37" fmla="*/ 26838 w 203199"/>
                <a:gd name="connsiteY37" fmla="*/ 40219 h 134945"/>
                <a:gd name="connsiteX38" fmla="*/ 26838 w 203199"/>
                <a:gd name="connsiteY38" fmla="*/ 54264 h 134945"/>
                <a:gd name="connsiteX39" fmla="*/ 12780 w 203199"/>
                <a:gd name="connsiteY39" fmla="*/ 67032 h 134945"/>
                <a:gd name="connsiteX40" fmla="*/ 115019 w 203199"/>
                <a:gd name="connsiteY40" fmla="*/ 67032 h 134945"/>
                <a:gd name="connsiteX41" fmla="*/ 121409 w 203199"/>
                <a:gd name="connsiteY41" fmla="*/ 60648 h 134945"/>
                <a:gd name="connsiteX42" fmla="*/ 121409 w 203199"/>
                <a:gd name="connsiteY42" fmla="*/ 33835 h 134945"/>
                <a:gd name="connsiteX43" fmla="*/ 115019 w 203199"/>
                <a:gd name="connsiteY43" fmla="*/ 27451 h 134945"/>
                <a:gd name="connsiteX44" fmla="*/ 12780 w 203199"/>
                <a:gd name="connsiteY44" fmla="*/ 27451 h 134945"/>
                <a:gd name="connsiteX45" fmla="*/ 12780 w 203199"/>
                <a:gd name="connsiteY45" fmla="*/ 13406 h 134945"/>
                <a:gd name="connsiteX46" fmla="*/ 135467 w 203199"/>
                <a:gd name="connsiteY46" fmla="*/ 13406 h 134945"/>
                <a:gd name="connsiteX47" fmla="*/ 135467 w 203199"/>
                <a:gd name="connsiteY47" fmla="*/ 109166 h 134945"/>
                <a:gd name="connsiteX48" fmla="*/ 58788 w 203199"/>
                <a:gd name="connsiteY48" fmla="*/ 109166 h 134945"/>
                <a:gd name="connsiteX49" fmla="*/ 33867 w 203199"/>
                <a:gd name="connsiteY49" fmla="*/ 96398 h 134945"/>
                <a:gd name="connsiteX50" fmla="*/ 21087 w 203199"/>
                <a:gd name="connsiteY50" fmla="*/ 109166 h 134945"/>
                <a:gd name="connsiteX51" fmla="*/ 12780 w 203199"/>
                <a:gd name="connsiteY51" fmla="*/ 109166 h 134945"/>
                <a:gd name="connsiteX52" fmla="*/ 12780 w 203199"/>
                <a:gd name="connsiteY52" fmla="*/ 67032 h 134945"/>
                <a:gd name="connsiteX53" fmla="*/ 40257 w 203199"/>
                <a:gd name="connsiteY53" fmla="*/ 121934 h 134945"/>
                <a:gd name="connsiteX54" fmla="*/ 33228 w 203199"/>
                <a:gd name="connsiteY54" fmla="*/ 114912 h 134945"/>
                <a:gd name="connsiteX55" fmla="*/ 40257 w 203199"/>
                <a:gd name="connsiteY55" fmla="*/ 107889 h 134945"/>
                <a:gd name="connsiteX56" fmla="*/ 47286 w 203199"/>
                <a:gd name="connsiteY56" fmla="*/ 114912 h 134945"/>
                <a:gd name="connsiteX57" fmla="*/ 47286 w 203199"/>
                <a:gd name="connsiteY57" fmla="*/ 114912 h 134945"/>
                <a:gd name="connsiteX58" fmla="*/ 40257 w 203199"/>
                <a:gd name="connsiteY58" fmla="*/ 121934 h 134945"/>
                <a:gd name="connsiteX59" fmla="*/ 40257 w 203199"/>
                <a:gd name="connsiteY59" fmla="*/ 121934 h 134945"/>
                <a:gd name="connsiteX60" fmla="*/ 155275 w 203199"/>
                <a:gd name="connsiteY60" fmla="*/ 121934 h 134945"/>
                <a:gd name="connsiteX61" fmla="*/ 148247 w 203199"/>
                <a:gd name="connsiteY61" fmla="*/ 114912 h 134945"/>
                <a:gd name="connsiteX62" fmla="*/ 155275 w 203199"/>
                <a:gd name="connsiteY62" fmla="*/ 107889 h 134945"/>
                <a:gd name="connsiteX63" fmla="*/ 162305 w 203199"/>
                <a:gd name="connsiteY63" fmla="*/ 114912 h 134945"/>
                <a:gd name="connsiteX64" fmla="*/ 162305 w 203199"/>
                <a:gd name="connsiteY64" fmla="*/ 114912 h 134945"/>
                <a:gd name="connsiteX65" fmla="*/ 155275 w 203199"/>
                <a:gd name="connsiteY65" fmla="*/ 121934 h 134945"/>
                <a:gd name="connsiteX66" fmla="*/ 155275 w 203199"/>
                <a:gd name="connsiteY66" fmla="*/ 121934 h 134945"/>
                <a:gd name="connsiteX67" fmla="*/ 189142 w 203199"/>
                <a:gd name="connsiteY67" fmla="*/ 108528 h 134945"/>
                <a:gd name="connsiteX68" fmla="*/ 173806 w 203199"/>
                <a:gd name="connsiteY68" fmla="*/ 108528 h 134945"/>
                <a:gd name="connsiteX69" fmla="*/ 155275 w 203199"/>
                <a:gd name="connsiteY69" fmla="*/ 95121 h 134945"/>
                <a:gd name="connsiteX70" fmla="*/ 148247 w 203199"/>
                <a:gd name="connsiteY70" fmla="*/ 96398 h 134945"/>
                <a:gd name="connsiteX71" fmla="*/ 148247 w 203199"/>
                <a:gd name="connsiteY71" fmla="*/ 53625 h 134945"/>
                <a:gd name="connsiteX72" fmla="*/ 182752 w 203199"/>
                <a:gd name="connsiteY72" fmla="*/ 53625 h 134945"/>
                <a:gd name="connsiteX73" fmla="*/ 189781 w 203199"/>
                <a:gd name="connsiteY73" fmla="*/ 60648 h 134945"/>
                <a:gd name="connsiteX74" fmla="*/ 189781 w 203199"/>
                <a:gd name="connsiteY74" fmla="*/ 108528 h 13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03199" h="134945">
                  <a:moveTo>
                    <a:pt x="182113" y="40857"/>
                  </a:moveTo>
                  <a:lnTo>
                    <a:pt x="147607" y="40857"/>
                  </a:lnTo>
                  <a:lnTo>
                    <a:pt x="147607" y="6384"/>
                  </a:lnTo>
                  <a:cubicBezTo>
                    <a:pt x="147607" y="2553"/>
                    <a:pt x="145052" y="0"/>
                    <a:pt x="141217" y="0"/>
                  </a:cubicBezTo>
                  <a:lnTo>
                    <a:pt x="6390" y="0"/>
                  </a:lnTo>
                  <a:cubicBezTo>
                    <a:pt x="2556" y="0"/>
                    <a:pt x="0" y="2553"/>
                    <a:pt x="0" y="6384"/>
                  </a:cubicBezTo>
                  <a:lnTo>
                    <a:pt x="0" y="114912"/>
                  </a:lnTo>
                  <a:cubicBezTo>
                    <a:pt x="0" y="118742"/>
                    <a:pt x="2556" y="121296"/>
                    <a:pt x="6390" y="121296"/>
                  </a:cubicBezTo>
                  <a:lnTo>
                    <a:pt x="21726" y="121296"/>
                  </a:lnTo>
                  <a:cubicBezTo>
                    <a:pt x="24921" y="131510"/>
                    <a:pt x="36423" y="137256"/>
                    <a:pt x="46646" y="134064"/>
                  </a:cubicBezTo>
                  <a:cubicBezTo>
                    <a:pt x="52398" y="132149"/>
                    <a:pt x="56871" y="127680"/>
                    <a:pt x="59426" y="121296"/>
                  </a:cubicBezTo>
                  <a:lnTo>
                    <a:pt x="137384" y="121296"/>
                  </a:lnTo>
                  <a:cubicBezTo>
                    <a:pt x="140579" y="131510"/>
                    <a:pt x="152080" y="137256"/>
                    <a:pt x="162305" y="134064"/>
                  </a:cubicBezTo>
                  <a:cubicBezTo>
                    <a:pt x="168055" y="132149"/>
                    <a:pt x="172528" y="127680"/>
                    <a:pt x="175084" y="121296"/>
                  </a:cubicBezTo>
                  <a:lnTo>
                    <a:pt x="196810" y="121296"/>
                  </a:lnTo>
                  <a:cubicBezTo>
                    <a:pt x="200644" y="121296"/>
                    <a:pt x="203200" y="118742"/>
                    <a:pt x="203200" y="114912"/>
                  </a:cubicBezTo>
                  <a:lnTo>
                    <a:pt x="203200" y="60648"/>
                  </a:lnTo>
                  <a:cubicBezTo>
                    <a:pt x="202561" y="49795"/>
                    <a:pt x="193615" y="40857"/>
                    <a:pt x="182113" y="40857"/>
                  </a:cubicBezTo>
                  <a:cubicBezTo>
                    <a:pt x="182752" y="40857"/>
                    <a:pt x="182752" y="40857"/>
                    <a:pt x="182113" y="40857"/>
                  </a:cubicBezTo>
                  <a:close/>
                  <a:moveTo>
                    <a:pt x="53676" y="40219"/>
                  </a:moveTo>
                  <a:lnTo>
                    <a:pt x="53676" y="54264"/>
                  </a:lnTo>
                  <a:lnTo>
                    <a:pt x="39618" y="54264"/>
                  </a:lnTo>
                  <a:lnTo>
                    <a:pt x="39618" y="40219"/>
                  </a:lnTo>
                  <a:lnTo>
                    <a:pt x="53676" y="40219"/>
                  </a:lnTo>
                  <a:close/>
                  <a:moveTo>
                    <a:pt x="81152" y="40219"/>
                  </a:moveTo>
                  <a:lnTo>
                    <a:pt x="81152" y="54264"/>
                  </a:lnTo>
                  <a:lnTo>
                    <a:pt x="67094" y="54264"/>
                  </a:lnTo>
                  <a:lnTo>
                    <a:pt x="67094" y="40219"/>
                  </a:lnTo>
                  <a:lnTo>
                    <a:pt x="81152" y="40219"/>
                  </a:lnTo>
                  <a:close/>
                  <a:moveTo>
                    <a:pt x="107990" y="40219"/>
                  </a:moveTo>
                  <a:lnTo>
                    <a:pt x="107990" y="54264"/>
                  </a:lnTo>
                  <a:lnTo>
                    <a:pt x="93932" y="54264"/>
                  </a:lnTo>
                  <a:lnTo>
                    <a:pt x="93932" y="40219"/>
                  </a:lnTo>
                  <a:lnTo>
                    <a:pt x="107990" y="40219"/>
                  </a:lnTo>
                  <a:close/>
                  <a:moveTo>
                    <a:pt x="26838" y="54264"/>
                  </a:moveTo>
                  <a:lnTo>
                    <a:pt x="12780" y="54264"/>
                  </a:lnTo>
                  <a:lnTo>
                    <a:pt x="12780" y="40219"/>
                  </a:lnTo>
                  <a:lnTo>
                    <a:pt x="26838" y="40219"/>
                  </a:lnTo>
                  <a:lnTo>
                    <a:pt x="26838" y="54264"/>
                  </a:lnTo>
                  <a:close/>
                  <a:moveTo>
                    <a:pt x="12780" y="67032"/>
                  </a:moveTo>
                  <a:lnTo>
                    <a:pt x="115019" y="67032"/>
                  </a:lnTo>
                  <a:cubicBezTo>
                    <a:pt x="118853" y="67032"/>
                    <a:pt x="121409" y="64478"/>
                    <a:pt x="121409" y="60648"/>
                  </a:cubicBezTo>
                  <a:lnTo>
                    <a:pt x="121409" y="33835"/>
                  </a:lnTo>
                  <a:cubicBezTo>
                    <a:pt x="121409" y="30005"/>
                    <a:pt x="118853" y="27451"/>
                    <a:pt x="115019" y="27451"/>
                  </a:cubicBezTo>
                  <a:lnTo>
                    <a:pt x="12780" y="27451"/>
                  </a:lnTo>
                  <a:lnTo>
                    <a:pt x="12780" y="13406"/>
                  </a:lnTo>
                  <a:lnTo>
                    <a:pt x="135467" y="13406"/>
                  </a:lnTo>
                  <a:lnTo>
                    <a:pt x="135467" y="109166"/>
                  </a:lnTo>
                  <a:lnTo>
                    <a:pt x="58788" y="109166"/>
                  </a:lnTo>
                  <a:cubicBezTo>
                    <a:pt x="55593" y="98952"/>
                    <a:pt x="44091" y="93206"/>
                    <a:pt x="33867" y="96398"/>
                  </a:cubicBezTo>
                  <a:cubicBezTo>
                    <a:pt x="28116" y="98313"/>
                    <a:pt x="23004" y="102782"/>
                    <a:pt x="21087" y="109166"/>
                  </a:cubicBezTo>
                  <a:lnTo>
                    <a:pt x="12780" y="109166"/>
                  </a:lnTo>
                  <a:lnTo>
                    <a:pt x="12780" y="67032"/>
                  </a:lnTo>
                  <a:close/>
                  <a:moveTo>
                    <a:pt x="40257" y="121934"/>
                  </a:moveTo>
                  <a:cubicBezTo>
                    <a:pt x="36423" y="121934"/>
                    <a:pt x="33228" y="118742"/>
                    <a:pt x="33228" y="114912"/>
                  </a:cubicBezTo>
                  <a:cubicBezTo>
                    <a:pt x="33228" y="111081"/>
                    <a:pt x="36423" y="107889"/>
                    <a:pt x="40257" y="107889"/>
                  </a:cubicBezTo>
                  <a:cubicBezTo>
                    <a:pt x="44091" y="107889"/>
                    <a:pt x="47286" y="111081"/>
                    <a:pt x="47286" y="114912"/>
                  </a:cubicBezTo>
                  <a:cubicBezTo>
                    <a:pt x="47286" y="114912"/>
                    <a:pt x="47286" y="114912"/>
                    <a:pt x="47286" y="114912"/>
                  </a:cubicBezTo>
                  <a:cubicBezTo>
                    <a:pt x="47286" y="118742"/>
                    <a:pt x="44091" y="121934"/>
                    <a:pt x="40257" y="121934"/>
                  </a:cubicBezTo>
                  <a:lnTo>
                    <a:pt x="40257" y="121934"/>
                  </a:lnTo>
                  <a:close/>
                  <a:moveTo>
                    <a:pt x="155275" y="121934"/>
                  </a:moveTo>
                  <a:cubicBezTo>
                    <a:pt x="151442" y="121934"/>
                    <a:pt x="148247" y="118742"/>
                    <a:pt x="148247" y="114912"/>
                  </a:cubicBezTo>
                  <a:cubicBezTo>
                    <a:pt x="148247" y="111081"/>
                    <a:pt x="151442" y="107889"/>
                    <a:pt x="155275" y="107889"/>
                  </a:cubicBezTo>
                  <a:cubicBezTo>
                    <a:pt x="159110" y="107889"/>
                    <a:pt x="162305" y="111081"/>
                    <a:pt x="162305" y="114912"/>
                  </a:cubicBezTo>
                  <a:cubicBezTo>
                    <a:pt x="162305" y="114912"/>
                    <a:pt x="162305" y="114912"/>
                    <a:pt x="162305" y="114912"/>
                  </a:cubicBezTo>
                  <a:cubicBezTo>
                    <a:pt x="162305" y="118742"/>
                    <a:pt x="159110" y="121934"/>
                    <a:pt x="155275" y="121934"/>
                  </a:cubicBezTo>
                  <a:lnTo>
                    <a:pt x="155275" y="121934"/>
                  </a:lnTo>
                  <a:close/>
                  <a:moveTo>
                    <a:pt x="189142" y="108528"/>
                  </a:moveTo>
                  <a:lnTo>
                    <a:pt x="173806" y="108528"/>
                  </a:lnTo>
                  <a:cubicBezTo>
                    <a:pt x="171250" y="100229"/>
                    <a:pt x="163582" y="95121"/>
                    <a:pt x="155275" y="95121"/>
                  </a:cubicBezTo>
                  <a:cubicBezTo>
                    <a:pt x="152720" y="95121"/>
                    <a:pt x="150164" y="95760"/>
                    <a:pt x="148247" y="96398"/>
                  </a:cubicBezTo>
                  <a:lnTo>
                    <a:pt x="148247" y="53625"/>
                  </a:lnTo>
                  <a:lnTo>
                    <a:pt x="182752" y="53625"/>
                  </a:lnTo>
                  <a:cubicBezTo>
                    <a:pt x="186586" y="53625"/>
                    <a:pt x="189781" y="56817"/>
                    <a:pt x="189781" y="60648"/>
                  </a:cubicBezTo>
                  <a:lnTo>
                    <a:pt x="189781" y="108528"/>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84" name="TextBox 283">
              <a:extLst>
                <a:ext uri="{FF2B5EF4-FFF2-40B4-BE49-F238E27FC236}">
                  <a16:creationId xmlns:a16="http://schemas.microsoft.com/office/drawing/2014/main" id="{7F3CEE0A-4313-4677-B65D-D62B652762ED}"/>
                </a:ext>
              </a:extLst>
            </p:cNvPr>
            <p:cNvSpPr txBox="1"/>
            <p:nvPr/>
          </p:nvSpPr>
          <p:spPr>
            <a:xfrm>
              <a:off x="11354823" y="557803"/>
              <a:ext cx="185778" cy="176746"/>
            </a:xfrm>
            <a:prstGeom prst="rect">
              <a:avLst/>
            </a:prstGeom>
            <a:solidFill>
              <a:srgbClr val="7F7F7F"/>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85" name="Graphic 4">
              <a:extLst>
                <a:ext uri="{FF2B5EF4-FFF2-40B4-BE49-F238E27FC236}">
                  <a16:creationId xmlns:a16="http://schemas.microsoft.com/office/drawing/2014/main" id="{7B23F5D3-F49E-4141-A4F6-FAE239105BB3}"/>
                </a:ext>
              </a:extLst>
            </p:cNvPr>
            <p:cNvGrpSpPr>
              <a:grpSpLocks noChangeAspect="1"/>
            </p:cNvGrpSpPr>
            <p:nvPr/>
          </p:nvGrpSpPr>
          <p:grpSpPr>
            <a:xfrm>
              <a:off x="11380896" y="581206"/>
              <a:ext cx="40399" cy="35847"/>
              <a:chOff x="8914601" y="1481884"/>
              <a:chExt cx="214702" cy="190881"/>
            </a:xfrm>
            <a:solidFill>
              <a:schemeClr val="bg1"/>
            </a:solidFill>
            <a:effectLst/>
          </p:grpSpPr>
          <p:sp>
            <p:nvSpPr>
              <p:cNvPr id="338" name="Graphic 4">
                <a:extLst>
                  <a:ext uri="{FF2B5EF4-FFF2-40B4-BE49-F238E27FC236}">
                    <a16:creationId xmlns:a16="http://schemas.microsoft.com/office/drawing/2014/main" id="{4B6F9437-916B-4A5C-880A-D8741E1D2600}"/>
                  </a:ext>
                </a:extLst>
              </p:cNvPr>
              <p:cNvSpPr/>
              <p:nvPr/>
            </p:nvSpPr>
            <p:spPr>
              <a:xfrm>
                <a:off x="8914601" y="1659997"/>
                <a:ext cx="113741" cy="1276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39" name="Graphic 4">
                <a:extLst>
                  <a:ext uri="{FF2B5EF4-FFF2-40B4-BE49-F238E27FC236}">
                    <a16:creationId xmlns:a16="http://schemas.microsoft.com/office/drawing/2014/main" id="{890DCB03-A571-49CF-8FC6-C0B21D093BB7}"/>
                  </a:ext>
                </a:extLst>
              </p:cNvPr>
              <p:cNvSpPr/>
              <p:nvPr/>
            </p:nvSpPr>
            <p:spPr>
              <a:xfrm>
                <a:off x="8938883" y="1481884"/>
                <a:ext cx="190420" cy="190881"/>
              </a:xfrm>
              <a:custGeom>
                <a:avLst/>
                <a:gdLst>
                  <a:gd name="connsiteX0" fmla="*/ 111185 w 190420"/>
                  <a:gd name="connsiteY0" fmla="*/ 101505 h 190881"/>
                  <a:gd name="connsiteX1" fmla="*/ 143774 w 190420"/>
                  <a:gd name="connsiteY1" fmla="*/ 68947 h 190881"/>
                  <a:gd name="connsiteX2" fmla="*/ 145051 w 190420"/>
                  <a:gd name="connsiteY2" fmla="*/ 70224 h 190881"/>
                  <a:gd name="connsiteX3" fmla="*/ 149525 w 190420"/>
                  <a:gd name="connsiteY3" fmla="*/ 72139 h 190881"/>
                  <a:gd name="connsiteX4" fmla="*/ 153997 w 190420"/>
                  <a:gd name="connsiteY4" fmla="*/ 70224 h 190881"/>
                  <a:gd name="connsiteX5" fmla="*/ 153997 w 190420"/>
                  <a:gd name="connsiteY5" fmla="*/ 61286 h 190881"/>
                  <a:gd name="connsiteX6" fmla="*/ 148246 w 190420"/>
                  <a:gd name="connsiteY6" fmla="*/ 55541 h 190881"/>
                  <a:gd name="connsiteX7" fmla="*/ 148246 w 190420"/>
                  <a:gd name="connsiteY7" fmla="*/ 55541 h 190881"/>
                  <a:gd name="connsiteX8" fmla="*/ 100322 w 190420"/>
                  <a:gd name="connsiteY8" fmla="*/ 7661 h 190881"/>
                  <a:gd name="connsiteX9" fmla="*/ 100322 w 190420"/>
                  <a:gd name="connsiteY9" fmla="*/ 7661 h 190881"/>
                  <a:gd name="connsiteX10" fmla="*/ 94571 w 190420"/>
                  <a:gd name="connsiteY10" fmla="*/ 1915 h 190881"/>
                  <a:gd name="connsiteX11" fmla="*/ 85625 w 190420"/>
                  <a:gd name="connsiteY11" fmla="*/ 1915 h 190881"/>
                  <a:gd name="connsiteX12" fmla="*/ 85625 w 190420"/>
                  <a:gd name="connsiteY12" fmla="*/ 10853 h 190881"/>
                  <a:gd name="connsiteX13" fmla="*/ 85625 w 190420"/>
                  <a:gd name="connsiteY13" fmla="*/ 10853 h 190881"/>
                  <a:gd name="connsiteX14" fmla="*/ 86903 w 190420"/>
                  <a:gd name="connsiteY14" fmla="*/ 12130 h 190881"/>
                  <a:gd name="connsiteX15" fmla="*/ 12141 w 190420"/>
                  <a:gd name="connsiteY15" fmla="*/ 86184 h 190881"/>
                  <a:gd name="connsiteX16" fmla="*/ 10863 w 190420"/>
                  <a:gd name="connsiteY16" fmla="*/ 84907 h 190881"/>
                  <a:gd name="connsiteX17" fmla="*/ 1917 w 190420"/>
                  <a:gd name="connsiteY17" fmla="*/ 84907 h 190881"/>
                  <a:gd name="connsiteX18" fmla="*/ 1917 w 190420"/>
                  <a:gd name="connsiteY18" fmla="*/ 93845 h 190881"/>
                  <a:gd name="connsiteX19" fmla="*/ 61343 w 190420"/>
                  <a:gd name="connsiteY19" fmla="*/ 153216 h 190881"/>
                  <a:gd name="connsiteX20" fmla="*/ 70289 w 190420"/>
                  <a:gd name="connsiteY20" fmla="*/ 153216 h 190881"/>
                  <a:gd name="connsiteX21" fmla="*/ 70289 w 190420"/>
                  <a:gd name="connsiteY21" fmla="*/ 144278 h 190881"/>
                  <a:gd name="connsiteX22" fmla="*/ 69011 w 190420"/>
                  <a:gd name="connsiteY22" fmla="*/ 143001 h 190881"/>
                  <a:gd name="connsiteX23" fmla="*/ 101600 w 190420"/>
                  <a:gd name="connsiteY23" fmla="*/ 110443 h 190881"/>
                  <a:gd name="connsiteX24" fmla="*/ 179557 w 190420"/>
                  <a:gd name="connsiteY24" fmla="*/ 188966 h 190881"/>
                  <a:gd name="connsiteX25" fmla="*/ 188503 w 190420"/>
                  <a:gd name="connsiteY25" fmla="*/ 188966 h 190881"/>
                  <a:gd name="connsiteX26" fmla="*/ 188503 w 190420"/>
                  <a:gd name="connsiteY26" fmla="*/ 180028 h 190881"/>
                  <a:gd name="connsiteX27" fmla="*/ 111185 w 190420"/>
                  <a:gd name="connsiteY27" fmla="*/ 101505 h 190881"/>
                  <a:gd name="connsiteX28" fmla="*/ 60066 w 190420"/>
                  <a:gd name="connsiteY28" fmla="*/ 134064 h 190881"/>
                  <a:gd name="connsiteX29" fmla="*/ 21726 w 190420"/>
                  <a:gd name="connsiteY29" fmla="*/ 95121 h 190881"/>
                  <a:gd name="connsiteX30" fmla="*/ 96488 w 190420"/>
                  <a:gd name="connsiteY30" fmla="*/ 21067 h 190881"/>
                  <a:gd name="connsiteX31" fmla="*/ 134828 w 190420"/>
                  <a:gd name="connsiteY31" fmla="*/ 59371 h 190881"/>
                  <a:gd name="connsiteX32" fmla="*/ 60066 w 190420"/>
                  <a:gd name="connsiteY32" fmla="*/ 134064 h 19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0420" h="190881">
                    <a:moveTo>
                      <a:pt x="111185" y="101505"/>
                    </a:moveTo>
                    <a:lnTo>
                      <a:pt x="143774" y="68947"/>
                    </a:lnTo>
                    <a:lnTo>
                      <a:pt x="145051" y="70224"/>
                    </a:lnTo>
                    <a:cubicBezTo>
                      <a:pt x="146330" y="71501"/>
                      <a:pt x="147607" y="72139"/>
                      <a:pt x="149525" y="72139"/>
                    </a:cubicBezTo>
                    <a:cubicBezTo>
                      <a:pt x="151441" y="72139"/>
                      <a:pt x="152720" y="71501"/>
                      <a:pt x="153997" y="70224"/>
                    </a:cubicBezTo>
                    <a:cubicBezTo>
                      <a:pt x="156553" y="67670"/>
                      <a:pt x="156553" y="63840"/>
                      <a:pt x="153997" y="61286"/>
                    </a:cubicBezTo>
                    <a:lnTo>
                      <a:pt x="148246" y="55541"/>
                    </a:lnTo>
                    <a:lnTo>
                      <a:pt x="148246" y="55541"/>
                    </a:lnTo>
                    <a:lnTo>
                      <a:pt x="100322" y="7661"/>
                    </a:lnTo>
                    <a:lnTo>
                      <a:pt x="100322" y="7661"/>
                    </a:lnTo>
                    <a:lnTo>
                      <a:pt x="94571" y="1915"/>
                    </a:lnTo>
                    <a:cubicBezTo>
                      <a:pt x="92015" y="-638"/>
                      <a:pt x="88181" y="-638"/>
                      <a:pt x="85625" y="1915"/>
                    </a:cubicBezTo>
                    <a:cubicBezTo>
                      <a:pt x="83069" y="4469"/>
                      <a:pt x="83069" y="8299"/>
                      <a:pt x="85625" y="10853"/>
                    </a:cubicBezTo>
                    <a:cubicBezTo>
                      <a:pt x="85625" y="10853"/>
                      <a:pt x="85625" y="10853"/>
                      <a:pt x="85625" y="10853"/>
                    </a:cubicBezTo>
                    <a:lnTo>
                      <a:pt x="86903" y="12130"/>
                    </a:lnTo>
                    <a:lnTo>
                      <a:pt x="12141" y="86184"/>
                    </a:lnTo>
                    <a:lnTo>
                      <a:pt x="10863" y="84907"/>
                    </a:lnTo>
                    <a:cubicBezTo>
                      <a:pt x="8306" y="82353"/>
                      <a:pt x="4473" y="82353"/>
                      <a:pt x="1917" y="84907"/>
                    </a:cubicBezTo>
                    <a:cubicBezTo>
                      <a:pt x="-639" y="87461"/>
                      <a:pt x="-639" y="91291"/>
                      <a:pt x="1917" y="93845"/>
                    </a:cubicBezTo>
                    <a:lnTo>
                      <a:pt x="61343" y="153216"/>
                    </a:lnTo>
                    <a:cubicBezTo>
                      <a:pt x="63899" y="155769"/>
                      <a:pt x="67733" y="155769"/>
                      <a:pt x="70289" y="153216"/>
                    </a:cubicBezTo>
                    <a:cubicBezTo>
                      <a:pt x="72845" y="150662"/>
                      <a:pt x="72845" y="146832"/>
                      <a:pt x="70289" y="144278"/>
                    </a:cubicBezTo>
                    <a:lnTo>
                      <a:pt x="69011" y="143001"/>
                    </a:lnTo>
                    <a:lnTo>
                      <a:pt x="101600" y="110443"/>
                    </a:lnTo>
                    <a:lnTo>
                      <a:pt x="179557" y="188966"/>
                    </a:lnTo>
                    <a:cubicBezTo>
                      <a:pt x="182113" y="191520"/>
                      <a:pt x="185947" y="191520"/>
                      <a:pt x="188503" y="188966"/>
                    </a:cubicBezTo>
                    <a:cubicBezTo>
                      <a:pt x="191059" y="186412"/>
                      <a:pt x="191059" y="182582"/>
                      <a:pt x="188503" y="180028"/>
                    </a:cubicBezTo>
                    <a:lnTo>
                      <a:pt x="111185" y="101505"/>
                    </a:lnTo>
                    <a:close/>
                    <a:moveTo>
                      <a:pt x="60066" y="134064"/>
                    </a:moveTo>
                    <a:lnTo>
                      <a:pt x="21726" y="95121"/>
                    </a:lnTo>
                    <a:lnTo>
                      <a:pt x="96488" y="21067"/>
                    </a:lnTo>
                    <a:lnTo>
                      <a:pt x="134828" y="59371"/>
                    </a:lnTo>
                    <a:lnTo>
                      <a:pt x="60066" y="13406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294" name="Graphic 4">
              <a:extLst>
                <a:ext uri="{FF2B5EF4-FFF2-40B4-BE49-F238E27FC236}">
                  <a16:creationId xmlns:a16="http://schemas.microsoft.com/office/drawing/2014/main" id="{A55E9097-621F-42D7-8CD7-F6199FDFCF94}"/>
                </a:ext>
              </a:extLst>
            </p:cNvPr>
            <p:cNvSpPr/>
            <p:nvPr/>
          </p:nvSpPr>
          <p:spPr>
            <a:xfrm>
              <a:off x="12355236" y="798962"/>
              <a:ext cx="21402" cy="239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nvGrpSpPr>
            <p:cNvPr id="296" name="Graphic 4">
              <a:extLst>
                <a:ext uri="{FF2B5EF4-FFF2-40B4-BE49-F238E27FC236}">
                  <a16:creationId xmlns:a16="http://schemas.microsoft.com/office/drawing/2014/main" id="{EDC03FBA-4DC1-42B6-860F-D7CDB3F6C295}"/>
                </a:ext>
              </a:extLst>
            </p:cNvPr>
            <p:cNvGrpSpPr>
              <a:grpSpLocks noChangeAspect="1"/>
            </p:cNvGrpSpPr>
            <p:nvPr/>
          </p:nvGrpSpPr>
          <p:grpSpPr>
            <a:xfrm>
              <a:off x="11571242" y="579517"/>
              <a:ext cx="44416" cy="44211"/>
              <a:chOff x="6821896" y="1470393"/>
              <a:chExt cx="226203" cy="225992"/>
            </a:xfrm>
            <a:solidFill>
              <a:schemeClr val="bg1"/>
            </a:solidFill>
            <a:effectLst/>
          </p:grpSpPr>
          <p:sp>
            <p:nvSpPr>
              <p:cNvPr id="328" name="Graphic 4">
                <a:extLst>
                  <a:ext uri="{FF2B5EF4-FFF2-40B4-BE49-F238E27FC236}">
                    <a16:creationId xmlns:a16="http://schemas.microsoft.com/office/drawing/2014/main" id="{9C2B817F-267C-4A44-B0EB-6B5DDE67B4BC}"/>
                  </a:ext>
                </a:extLst>
              </p:cNvPr>
              <p:cNvSpPr/>
              <p:nvPr/>
            </p:nvSpPr>
            <p:spPr>
              <a:xfrm>
                <a:off x="6860236" y="1506144"/>
                <a:ext cx="150802" cy="150661"/>
              </a:xfrm>
              <a:custGeom>
                <a:avLst/>
                <a:gdLst>
                  <a:gd name="connsiteX0" fmla="*/ 75402 w 150802"/>
                  <a:gd name="connsiteY0" fmla="*/ 0 h 150661"/>
                  <a:gd name="connsiteX1" fmla="*/ 0 w 150802"/>
                  <a:gd name="connsiteY1" fmla="*/ 75331 h 150661"/>
                  <a:gd name="connsiteX2" fmla="*/ 75402 w 150802"/>
                  <a:gd name="connsiteY2" fmla="*/ 150662 h 150661"/>
                  <a:gd name="connsiteX3" fmla="*/ 150802 w 150802"/>
                  <a:gd name="connsiteY3" fmla="*/ 75331 h 150661"/>
                  <a:gd name="connsiteX4" fmla="*/ 150802 w 150802"/>
                  <a:gd name="connsiteY4" fmla="*/ 75331 h 150661"/>
                  <a:gd name="connsiteX5" fmla="*/ 75402 w 150802"/>
                  <a:gd name="connsiteY5" fmla="*/ 0 h 150661"/>
                  <a:gd name="connsiteX6" fmla="*/ 75402 w 150802"/>
                  <a:gd name="connsiteY6" fmla="*/ 138532 h 150661"/>
                  <a:gd name="connsiteX7" fmla="*/ 12780 w 150802"/>
                  <a:gd name="connsiteY7" fmla="*/ 75969 h 150661"/>
                  <a:gd name="connsiteX8" fmla="*/ 75402 w 150802"/>
                  <a:gd name="connsiteY8" fmla="*/ 13406 h 150661"/>
                  <a:gd name="connsiteX9" fmla="*/ 138022 w 150802"/>
                  <a:gd name="connsiteY9" fmla="*/ 75969 h 150661"/>
                  <a:gd name="connsiteX10" fmla="*/ 138022 w 150802"/>
                  <a:gd name="connsiteY10" fmla="*/ 75969 h 150661"/>
                  <a:gd name="connsiteX11" fmla="*/ 75402 w 150802"/>
                  <a:gd name="connsiteY11" fmla="*/ 138532 h 150661"/>
                  <a:gd name="connsiteX12" fmla="*/ 75402 w 150802"/>
                  <a:gd name="connsiteY12" fmla="*/ 138532 h 150661"/>
                  <a:gd name="connsiteX13" fmla="*/ 75402 w 150802"/>
                  <a:gd name="connsiteY13" fmla="*/ 138532 h 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802" h="150661">
                    <a:moveTo>
                      <a:pt x="75402" y="0"/>
                    </a:moveTo>
                    <a:cubicBezTo>
                      <a:pt x="33867" y="0"/>
                      <a:pt x="0" y="33835"/>
                      <a:pt x="0" y="75331"/>
                    </a:cubicBezTo>
                    <a:cubicBezTo>
                      <a:pt x="0" y="116827"/>
                      <a:pt x="33867" y="150662"/>
                      <a:pt x="75402" y="150662"/>
                    </a:cubicBezTo>
                    <a:cubicBezTo>
                      <a:pt x="116936" y="150662"/>
                      <a:pt x="150802" y="116827"/>
                      <a:pt x="150802" y="75331"/>
                    </a:cubicBezTo>
                    <a:cubicBezTo>
                      <a:pt x="150802" y="75331"/>
                      <a:pt x="150802" y="75331"/>
                      <a:pt x="150802" y="75331"/>
                    </a:cubicBezTo>
                    <a:cubicBezTo>
                      <a:pt x="150802" y="33835"/>
                      <a:pt x="116936" y="0"/>
                      <a:pt x="75402" y="0"/>
                    </a:cubicBezTo>
                    <a:close/>
                    <a:moveTo>
                      <a:pt x="75402" y="138532"/>
                    </a:moveTo>
                    <a:cubicBezTo>
                      <a:pt x="40896" y="138532"/>
                      <a:pt x="12780" y="110443"/>
                      <a:pt x="12780" y="75969"/>
                    </a:cubicBezTo>
                    <a:cubicBezTo>
                      <a:pt x="12780" y="41496"/>
                      <a:pt x="40896" y="13406"/>
                      <a:pt x="75402" y="13406"/>
                    </a:cubicBezTo>
                    <a:cubicBezTo>
                      <a:pt x="109907" y="13406"/>
                      <a:pt x="138022" y="41496"/>
                      <a:pt x="138022" y="75969"/>
                    </a:cubicBezTo>
                    <a:cubicBezTo>
                      <a:pt x="138022" y="75969"/>
                      <a:pt x="138022" y="75969"/>
                      <a:pt x="138022" y="75969"/>
                    </a:cubicBezTo>
                    <a:cubicBezTo>
                      <a:pt x="138022" y="110443"/>
                      <a:pt x="109907" y="138532"/>
                      <a:pt x="75402" y="138532"/>
                    </a:cubicBezTo>
                    <a:cubicBezTo>
                      <a:pt x="75402" y="138532"/>
                      <a:pt x="75402" y="138532"/>
                      <a:pt x="75402" y="138532"/>
                    </a:cubicBezTo>
                    <a:lnTo>
                      <a:pt x="75402" y="138532"/>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29" name="Graphic 4">
                <a:extLst>
                  <a:ext uri="{FF2B5EF4-FFF2-40B4-BE49-F238E27FC236}">
                    <a16:creationId xmlns:a16="http://schemas.microsoft.com/office/drawing/2014/main" id="{B06DCA53-0D19-4E08-B17C-492C3037E107}"/>
                  </a:ext>
                </a:extLst>
              </p:cNvPr>
              <p:cNvSpPr/>
              <p:nvPr/>
            </p:nvSpPr>
            <p:spPr>
              <a:xfrm>
                <a:off x="6990591" y="1637654"/>
                <a:ext cx="26837" cy="26812"/>
              </a:xfrm>
              <a:custGeom>
                <a:avLst/>
                <a:gdLst>
                  <a:gd name="connsiteX0" fmla="*/ 10862 w 26837"/>
                  <a:gd name="connsiteY0" fmla="*/ 1915 h 26812"/>
                  <a:gd name="connsiteX1" fmla="*/ 1917 w 26837"/>
                  <a:gd name="connsiteY1" fmla="*/ 1915 h 26812"/>
                  <a:gd name="connsiteX2" fmla="*/ 1917 w 26837"/>
                  <a:gd name="connsiteY2" fmla="*/ 10853 h 26812"/>
                  <a:gd name="connsiteX3" fmla="*/ 1917 w 26837"/>
                  <a:gd name="connsiteY3" fmla="*/ 10853 h 26812"/>
                  <a:gd name="connsiteX4" fmla="*/ 15975 w 26837"/>
                  <a:gd name="connsiteY4" fmla="*/ 24897 h 26812"/>
                  <a:gd name="connsiteX5" fmla="*/ 24921 w 26837"/>
                  <a:gd name="connsiteY5" fmla="*/ 24897 h 26812"/>
                  <a:gd name="connsiteX6" fmla="*/ 24921 w 26837"/>
                  <a:gd name="connsiteY6" fmla="*/ 15960 h 26812"/>
                  <a:gd name="connsiteX7" fmla="*/ 24921 w 26837"/>
                  <a:gd name="connsiteY7" fmla="*/ 15960 h 26812"/>
                  <a:gd name="connsiteX8" fmla="*/ 10862 w 26837"/>
                  <a:gd name="connsiteY8" fmla="*/ 1915 h 2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812">
                    <a:moveTo>
                      <a:pt x="10862" y="1915"/>
                    </a:moveTo>
                    <a:cubicBezTo>
                      <a:pt x="8307" y="-638"/>
                      <a:pt x="4472" y="-638"/>
                      <a:pt x="1917" y="1915"/>
                    </a:cubicBezTo>
                    <a:cubicBezTo>
                      <a:pt x="-639" y="4469"/>
                      <a:pt x="-639" y="8299"/>
                      <a:pt x="1917" y="10853"/>
                    </a:cubicBezTo>
                    <a:cubicBezTo>
                      <a:pt x="1917" y="10853"/>
                      <a:pt x="1917" y="10853"/>
                      <a:pt x="1917" y="10853"/>
                    </a:cubicBezTo>
                    <a:lnTo>
                      <a:pt x="15975" y="24897"/>
                    </a:lnTo>
                    <a:cubicBezTo>
                      <a:pt x="18531" y="27451"/>
                      <a:pt x="22365" y="27451"/>
                      <a:pt x="24921" y="24897"/>
                    </a:cubicBezTo>
                    <a:cubicBezTo>
                      <a:pt x="27477" y="22344"/>
                      <a:pt x="27477" y="18513"/>
                      <a:pt x="24921" y="15960"/>
                    </a:cubicBezTo>
                    <a:lnTo>
                      <a:pt x="24921" y="15960"/>
                    </a:lnTo>
                    <a:lnTo>
                      <a:pt x="10862"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30" name="Graphic 4">
                <a:extLst>
                  <a:ext uri="{FF2B5EF4-FFF2-40B4-BE49-F238E27FC236}">
                    <a16:creationId xmlns:a16="http://schemas.microsoft.com/office/drawing/2014/main" id="{47B3EB2B-203E-4536-AF10-E97EB63CCCF9}"/>
                  </a:ext>
                </a:extLst>
              </p:cNvPr>
              <p:cNvSpPr/>
              <p:nvPr/>
            </p:nvSpPr>
            <p:spPr>
              <a:xfrm>
                <a:off x="6852858" y="1500688"/>
                <a:ext cx="25269" cy="25246"/>
              </a:xfrm>
              <a:custGeom>
                <a:avLst/>
                <a:gdLst>
                  <a:gd name="connsiteX0" fmla="*/ 14407 w 25269"/>
                  <a:gd name="connsiteY0" fmla="*/ 23331 h 25246"/>
                  <a:gd name="connsiteX1" fmla="*/ 18880 w 25269"/>
                  <a:gd name="connsiteY1" fmla="*/ 25246 h 25246"/>
                  <a:gd name="connsiteX2" fmla="*/ 23353 w 25269"/>
                  <a:gd name="connsiteY2" fmla="*/ 23331 h 25246"/>
                  <a:gd name="connsiteX3" fmla="*/ 23353 w 25269"/>
                  <a:gd name="connsiteY3" fmla="*/ 14394 h 25246"/>
                  <a:gd name="connsiteX4" fmla="*/ 23353 w 25269"/>
                  <a:gd name="connsiteY4" fmla="*/ 14394 h 25246"/>
                  <a:gd name="connsiteX5" fmla="*/ 11212 w 25269"/>
                  <a:gd name="connsiteY5" fmla="*/ 2264 h 25246"/>
                  <a:gd name="connsiteX6" fmla="*/ 2266 w 25269"/>
                  <a:gd name="connsiteY6" fmla="*/ 1626 h 25246"/>
                  <a:gd name="connsiteX7" fmla="*/ 1627 w 25269"/>
                  <a:gd name="connsiteY7" fmla="*/ 10563 h 25246"/>
                  <a:gd name="connsiteX8" fmla="*/ 2266 w 25269"/>
                  <a:gd name="connsiteY8" fmla="*/ 11202 h 25246"/>
                  <a:gd name="connsiteX9" fmla="*/ 14407 w 25269"/>
                  <a:gd name="connsiteY9" fmla="*/ 23331 h 25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69" h="25246">
                    <a:moveTo>
                      <a:pt x="14407" y="23331"/>
                    </a:moveTo>
                    <a:cubicBezTo>
                      <a:pt x="15685" y="24608"/>
                      <a:pt x="16963" y="25246"/>
                      <a:pt x="18880" y="25246"/>
                    </a:cubicBezTo>
                    <a:cubicBezTo>
                      <a:pt x="20796" y="25246"/>
                      <a:pt x="22075" y="24608"/>
                      <a:pt x="23353" y="23331"/>
                    </a:cubicBezTo>
                    <a:cubicBezTo>
                      <a:pt x="25909" y="20778"/>
                      <a:pt x="25909" y="16947"/>
                      <a:pt x="23353" y="14394"/>
                    </a:cubicBezTo>
                    <a:cubicBezTo>
                      <a:pt x="23353" y="14394"/>
                      <a:pt x="23353" y="14394"/>
                      <a:pt x="23353" y="14394"/>
                    </a:cubicBezTo>
                    <a:lnTo>
                      <a:pt x="11212" y="2264"/>
                    </a:lnTo>
                    <a:cubicBezTo>
                      <a:pt x="8656" y="-290"/>
                      <a:pt x="4822" y="-928"/>
                      <a:pt x="2266" y="1626"/>
                    </a:cubicBezTo>
                    <a:cubicBezTo>
                      <a:pt x="-290" y="4179"/>
                      <a:pt x="-929" y="8010"/>
                      <a:pt x="1627" y="10563"/>
                    </a:cubicBezTo>
                    <a:cubicBezTo>
                      <a:pt x="1627" y="10563"/>
                      <a:pt x="2266" y="11202"/>
                      <a:pt x="2266" y="11202"/>
                    </a:cubicBezTo>
                    <a:lnTo>
                      <a:pt x="14407" y="23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31" name="Graphic 4">
                <a:extLst>
                  <a:ext uri="{FF2B5EF4-FFF2-40B4-BE49-F238E27FC236}">
                    <a16:creationId xmlns:a16="http://schemas.microsoft.com/office/drawing/2014/main" id="{E802AADD-106E-469A-B1A0-041045C0BED7}"/>
                  </a:ext>
                </a:extLst>
              </p:cNvPr>
              <p:cNvSpPr/>
              <p:nvPr/>
            </p:nvSpPr>
            <p:spPr>
              <a:xfrm>
                <a:off x="6851290" y="1637727"/>
                <a:ext cx="26837" cy="26739"/>
              </a:xfrm>
              <a:custGeom>
                <a:avLst/>
                <a:gdLst>
                  <a:gd name="connsiteX0" fmla="*/ 15975 w 26837"/>
                  <a:gd name="connsiteY0" fmla="*/ 1842 h 26739"/>
                  <a:gd name="connsiteX1" fmla="*/ 1917 w 26837"/>
                  <a:gd name="connsiteY1" fmla="*/ 15887 h 26739"/>
                  <a:gd name="connsiteX2" fmla="*/ 1917 w 26837"/>
                  <a:gd name="connsiteY2" fmla="*/ 24824 h 26739"/>
                  <a:gd name="connsiteX3" fmla="*/ 10863 w 26837"/>
                  <a:gd name="connsiteY3" fmla="*/ 24824 h 26739"/>
                  <a:gd name="connsiteX4" fmla="*/ 10863 w 26837"/>
                  <a:gd name="connsiteY4" fmla="*/ 24824 h 26739"/>
                  <a:gd name="connsiteX5" fmla="*/ 24921 w 26837"/>
                  <a:gd name="connsiteY5" fmla="*/ 11418 h 26739"/>
                  <a:gd name="connsiteX6" fmla="*/ 24921 w 26837"/>
                  <a:gd name="connsiteY6" fmla="*/ 2480 h 26739"/>
                  <a:gd name="connsiteX7" fmla="*/ 24921 w 26837"/>
                  <a:gd name="connsiteY7" fmla="*/ 2480 h 26739"/>
                  <a:gd name="connsiteX8" fmla="*/ 15975 w 26837"/>
                  <a:gd name="connsiteY8" fmla="*/ 1842 h 2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739">
                    <a:moveTo>
                      <a:pt x="15975" y="1842"/>
                    </a:moveTo>
                    <a:lnTo>
                      <a:pt x="1917" y="15887"/>
                    </a:lnTo>
                    <a:cubicBezTo>
                      <a:pt x="-639" y="18440"/>
                      <a:pt x="-639" y="22271"/>
                      <a:pt x="1917" y="24824"/>
                    </a:cubicBezTo>
                    <a:cubicBezTo>
                      <a:pt x="4473" y="27378"/>
                      <a:pt x="8307" y="27378"/>
                      <a:pt x="10863" y="24824"/>
                    </a:cubicBezTo>
                    <a:cubicBezTo>
                      <a:pt x="10863" y="24824"/>
                      <a:pt x="10863" y="24824"/>
                      <a:pt x="10863" y="24824"/>
                    </a:cubicBezTo>
                    <a:lnTo>
                      <a:pt x="24921" y="11418"/>
                    </a:lnTo>
                    <a:cubicBezTo>
                      <a:pt x="27477" y="8864"/>
                      <a:pt x="27477" y="5034"/>
                      <a:pt x="24921" y="2480"/>
                    </a:cubicBezTo>
                    <a:cubicBezTo>
                      <a:pt x="24921" y="2480"/>
                      <a:pt x="24921" y="2480"/>
                      <a:pt x="24921" y="2480"/>
                    </a:cubicBezTo>
                    <a:cubicBezTo>
                      <a:pt x="22365" y="-712"/>
                      <a:pt x="18531" y="-712"/>
                      <a:pt x="15975" y="184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32" name="Graphic 4">
                <a:extLst>
                  <a:ext uri="{FF2B5EF4-FFF2-40B4-BE49-F238E27FC236}">
                    <a16:creationId xmlns:a16="http://schemas.microsoft.com/office/drawing/2014/main" id="{41810495-8ED6-40A9-B456-B38E766156D2}"/>
                  </a:ext>
                </a:extLst>
              </p:cNvPr>
              <p:cNvSpPr/>
              <p:nvPr/>
            </p:nvSpPr>
            <p:spPr>
              <a:xfrm>
                <a:off x="6990591" y="1500398"/>
                <a:ext cx="24920" cy="24897"/>
              </a:xfrm>
              <a:custGeom>
                <a:avLst/>
                <a:gdLst>
                  <a:gd name="connsiteX0" fmla="*/ 6390 w 24920"/>
                  <a:gd name="connsiteY0" fmla="*/ 24898 h 24897"/>
                  <a:gd name="connsiteX1" fmla="*/ 10862 w 24920"/>
                  <a:gd name="connsiteY1" fmla="*/ 22982 h 24897"/>
                  <a:gd name="connsiteX2" fmla="*/ 23003 w 24920"/>
                  <a:gd name="connsiteY2" fmla="*/ 10853 h 24897"/>
                  <a:gd name="connsiteX3" fmla="*/ 23003 w 24920"/>
                  <a:gd name="connsiteY3" fmla="*/ 1915 h 24897"/>
                  <a:gd name="connsiteX4" fmla="*/ 23003 w 24920"/>
                  <a:gd name="connsiteY4" fmla="*/ 1915 h 24897"/>
                  <a:gd name="connsiteX5" fmla="*/ 14057 w 24920"/>
                  <a:gd name="connsiteY5" fmla="*/ 1915 h 24897"/>
                  <a:gd name="connsiteX6" fmla="*/ 1917 w 24920"/>
                  <a:gd name="connsiteY6" fmla="*/ 14045 h 24897"/>
                  <a:gd name="connsiteX7" fmla="*/ 1917 w 24920"/>
                  <a:gd name="connsiteY7" fmla="*/ 22982 h 24897"/>
                  <a:gd name="connsiteX8" fmla="*/ 6390 w 24920"/>
                  <a:gd name="connsiteY8" fmla="*/ 24898 h 24897"/>
                  <a:gd name="connsiteX9" fmla="*/ 6390 w 24920"/>
                  <a:gd name="connsiteY9" fmla="*/ 24898 h 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20" h="24897">
                    <a:moveTo>
                      <a:pt x="6390" y="24898"/>
                    </a:moveTo>
                    <a:cubicBezTo>
                      <a:pt x="8307" y="24898"/>
                      <a:pt x="9585" y="24259"/>
                      <a:pt x="10862" y="22982"/>
                    </a:cubicBezTo>
                    <a:lnTo>
                      <a:pt x="23003" y="10853"/>
                    </a:lnTo>
                    <a:cubicBezTo>
                      <a:pt x="25560" y="8299"/>
                      <a:pt x="25560" y="4469"/>
                      <a:pt x="23003" y="1915"/>
                    </a:cubicBezTo>
                    <a:cubicBezTo>
                      <a:pt x="23003" y="1915"/>
                      <a:pt x="23003" y="1915"/>
                      <a:pt x="23003" y="1915"/>
                    </a:cubicBezTo>
                    <a:cubicBezTo>
                      <a:pt x="20447" y="-638"/>
                      <a:pt x="16613" y="-638"/>
                      <a:pt x="14057" y="1915"/>
                    </a:cubicBezTo>
                    <a:lnTo>
                      <a:pt x="1917" y="14045"/>
                    </a:lnTo>
                    <a:cubicBezTo>
                      <a:pt x="-639" y="16598"/>
                      <a:pt x="-639" y="20429"/>
                      <a:pt x="1917" y="22982"/>
                    </a:cubicBezTo>
                    <a:cubicBezTo>
                      <a:pt x="3195" y="24259"/>
                      <a:pt x="4472" y="24898"/>
                      <a:pt x="6390" y="24898"/>
                    </a:cubicBezTo>
                    <a:lnTo>
                      <a:pt x="6390" y="2489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33" name="Graphic 4">
                <a:extLst>
                  <a:ext uri="{FF2B5EF4-FFF2-40B4-BE49-F238E27FC236}">
                    <a16:creationId xmlns:a16="http://schemas.microsoft.com/office/drawing/2014/main" id="{79D3C7BB-CF46-4494-8FB4-3977C51428CD}"/>
                  </a:ext>
                </a:extLst>
              </p:cNvPr>
              <p:cNvSpPr/>
              <p:nvPr/>
            </p:nvSpPr>
            <p:spPr>
              <a:xfrm>
                <a:off x="7016150" y="1575729"/>
                <a:ext cx="31949" cy="12767"/>
              </a:xfrm>
              <a:custGeom>
                <a:avLst/>
                <a:gdLst>
                  <a:gd name="connsiteX0" fmla="*/ 25560 w 31949"/>
                  <a:gd name="connsiteY0" fmla="*/ 0 h 12767"/>
                  <a:gd name="connsiteX1" fmla="*/ 6390 w 31949"/>
                  <a:gd name="connsiteY1" fmla="*/ 0 h 12767"/>
                  <a:gd name="connsiteX2" fmla="*/ 0 w 31949"/>
                  <a:gd name="connsiteY2" fmla="*/ 6384 h 12767"/>
                  <a:gd name="connsiteX3" fmla="*/ 6390 w 31949"/>
                  <a:gd name="connsiteY3" fmla="*/ 12768 h 12767"/>
                  <a:gd name="connsiteX4" fmla="*/ 25560 w 31949"/>
                  <a:gd name="connsiteY4" fmla="*/ 12768 h 12767"/>
                  <a:gd name="connsiteX5" fmla="*/ 31950 w 31949"/>
                  <a:gd name="connsiteY5" fmla="*/ 6384 h 12767"/>
                  <a:gd name="connsiteX6" fmla="*/ 25560 w 31949"/>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49" h="12767">
                    <a:moveTo>
                      <a:pt x="25560" y="0"/>
                    </a:moveTo>
                    <a:lnTo>
                      <a:pt x="6390" y="0"/>
                    </a:lnTo>
                    <a:cubicBezTo>
                      <a:pt x="2556" y="0"/>
                      <a:pt x="0" y="2554"/>
                      <a:pt x="0" y="6384"/>
                    </a:cubicBezTo>
                    <a:cubicBezTo>
                      <a:pt x="0" y="10214"/>
                      <a:pt x="2556" y="12768"/>
                      <a:pt x="6390" y="12768"/>
                    </a:cubicBezTo>
                    <a:lnTo>
                      <a:pt x="25560" y="12768"/>
                    </a:lnTo>
                    <a:cubicBezTo>
                      <a:pt x="29394" y="12768"/>
                      <a:pt x="31950" y="10214"/>
                      <a:pt x="31950" y="6384"/>
                    </a:cubicBezTo>
                    <a:cubicBezTo>
                      <a:pt x="31950" y="2554"/>
                      <a:pt x="29394" y="0"/>
                      <a:pt x="2556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34" name="Graphic 4">
                <a:extLst>
                  <a:ext uri="{FF2B5EF4-FFF2-40B4-BE49-F238E27FC236}">
                    <a16:creationId xmlns:a16="http://schemas.microsoft.com/office/drawing/2014/main" id="{17B7A111-6A9A-46D3-A1E6-E48903CAB318}"/>
                  </a:ext>
                </a:extLst>
              </p:cNvPr>
              <p:cNvSpPr/>
              <p:nvPr/>
            </p:nvSpPr>
            <p:spPr>
              <a:xfrm>
                <a:off x="6821896" y="1575729"/>
                <a:ext cx="30672" cy="12767"/>
              </a:xfrm>
              <a:custGeom>
                <a:avLst/>
                <a:gdLst>
                  <a:gd name="connsiteX0" fmla="*/ 24282 w 30672"/>
                  <a:gd name="connsiteY0" fmla="*/ 0 h 12767"/>
                  <a:gd name="connsiteX1" fmla="*/ 6390 w 30672"/>
                  <a:gd name="connsiteY1" fmla="*/ 0 h 12767"/>
                  <a:gd name="connsiteX2" fmla="*/ 0 w 30672"/>
                  <a:gd name="connsiteY2" fmla="*/ 6384 h 12767"/>
                  <a:gd name="connsiteX3" fmla="*/ 6390 w 30672"/>
                  <a:gd name="connsiteY3" fmla="*/ 12768 h 12767"/>
                  <a:gd name="connsiteX4" fmla="*/ 24282 w 30672"/>
                  <a:gd name="connsiteY4" fmla="*/ 12768 h 12767"/>
                  <a:gd name="connsiteX5" fmla="*/ 30672 w 30672"/>
                  <a:gd name="connsiteY5" fmla="*/ 6384 h 12767"/>
                  <a:gd name="connsiteX6" fmla="*/ 24282 w 30672"/>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72" h="12767">
                    <a:moveTo>
                      <a:pt x="24282" y="0"/>
                    </a:moveTo>
                    <a:lnTo>
                      <a:pt x="6390" y="0"/>
                    </a:lnTo>
                    <a:cubicBezTo>
                      <a:pt x="2556" y="0"/>
                      <a:pt x="0" y="2554"/>
                      <a:pt x="0" y="6384"/>
                    </a:cubicBezTo>
                    <a:cubicBezTo>
                      <a:pt x="0" y="10214"/>
                      <a:pt x="2556" y="12768"/>
                      <a:pt x="6390" y="12768"/>
                    </a:cubicBezTo>
                    <a:lnTo>
                      <a:pt x="24282" y="12768"/>
                    </a:lnTo>
                    <a:cubicBezTo>
                      <a:pt x="28116" y="12768"/>
                      <a:pt x="30672" y="10214"/>
                      <a:pt x="30672" y="6384"/>
                    </a:cubicBezTo>
                    <a:cubicBezTo>
                      <a:pt x="30672" y="2554"/>
                      <a:pt x="27477" y="0"/>
                      <a:pt x="24282"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35" name="Graphic 4">
                <a:extLst>
                  <a:ext uri="{FF2B5EF4-FFF2-40B4-BE49-F238E27FC236}">
                    <a16:creationId xmlns:a16="http://schemas.microsoft.com/office/drawing/2014/main" id="{B4F8ABD6-68DB-428A-8D5F-0472C1A1F04E}"/>
                  </a:ext>
                </a:extLst>
              </p:cNvPr>
              <p:cNvSpPr/>
              <p:nvPr/>
            </p:nvSpPr>
            <p:spPr>
              <a:xfrm>
                <a:off x="6926691" y="1663189"/>
                <a:ext cx="12779" cy="33196"/>
              </a:xfrm>
              <a:custGeom>
                <a:avLst/>
                <a:gdLst>
                  <a:gd name="connsiteX0" fmla="*/ 6390 w 12779"/>
                  <a:gd name="connsiteY0" fmla="*/ 0 h 33196"/>
                  <a:gd name="connsiteX1" fmla="*/ 0 w 12779"/>
                  <a:gd name="connsiteY1" fmla="*/ 6384 h 33196"/>
                  <a:gd name="connsiteX2" fmla="*/ 0 w 12779"/>
                  <a:gd name="connsiteY2" fmla="*/ 26813 h 33196"/>
                  <a:gd name="connsiteX3" fmla="*/ 6390 w 12779"/>
                  <a:gd name="connsiteY3" fmla="*/ 33197 h 33196"/>
                  <a:gd name="connsiteX4" fmla="*/ 12780 w 12779"/>
                  <a:gd name="connsiteY4" fmla="*/ 26813 h 33196"/>
                  <a:gd name="connsiteX5" fmla="*/ 12780 w 12779"/>
                  <a:gd name="connsiteY5" fmla="*/ 6384 h 33196"/>
                  <a:gd name="connsiteX6" fmla="*/ 6390 w 12779"/>
                  <a:gd name="connsiteY6" fmla="*/ 0 h 3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33196">
                    <a:moveTo>
                      <a:pt x="6390" y="0"/>
                    </a:moveTo>
                    <a:cubicBezTo>
                      <a:pt x="2556" y="0"/>
                      <a:pt x="0" y="2554"/>
                      <a:pt x="0" y="6384"/>
                    </a:cubicBezTo>
                    <a:lnTo>
                      <a:pt x="0" y="26813"/>
                    </a:lnTo>
                    <a:cubicBezTo>
                      <a:pt x="0" y="30643"/>
                      <a:pt x="2556" y="33197"/>
                      <a:pt x="6390" y="33197"/>
                    </a:cubicBezTo>
                    <a:cubicBezTo>
                      <a:pt x="10224" y="33197"/>
                      <a:pt x="12780" y="30643"/>
                      <a:pt x="12780" y="26813"/>
                    </a:cubicBezTo>
                    <a:lnTo>
                      <a:pt x="12780" y="6384"/>
                    </a:lnTo>
                    <a:cubicBezTo>
                      <a:pt x="12780" y="3192"/>
                      <a:pt x="10224" y="0"/>
                      <a:pt x="639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36" name="Graphic 4">
                <a:extLst>
                  <a:ext uri="{FF2B5EF4-FFF2-40B4-BE49-F238E27FC236}">
                    <a16:creationId xmlns:a16="http://schemas.microsoft.com/office/drawing/2014/main" id="{34F3B2BC-C7D3-45D6-871C-340F83E9E843}"/>
                  </a:ext>
                </a:extLst>
              </p:cNvPr>
              <p:cNvSpPr/>
              <p:nvPr/>
            </p:nvSpPr>
            <p:spPr>
              <a:xfrm>
                <a:off x="6926691" y="1470393"/>
                <a:ext cx="12779" cy="29366"/>
              </a:xfrm>
              <a:custGeom>
                <a:avLst/>
                <a:gdLst>
                  <a:gd name="connsiteX0" fmla="*/ 6390 w 12779"/>
                  <a:gd name="connsiteY0" fmla="*/ 29366 h 29366"/>
                  <a:gd name="connsiteX1" fmla="*/ 12780 w 12779"/>
                  <a:gd name="connsiteY1" fmla="*/ 22982 h 29366"/>
                  <a:gd name="connsiteX2" fmla="*/ 12780 w 12779"/>
                  <a:gd name="connsiteY2" fmla="*/ 6384 h 29366"/>
                  <a:gd name="connsiteX3" fmla="*/ 6390 w 12779"/>
                  <a:gd name="connsiteY3" fmla="*/ 0 h 29366"/>
                  <a:gd name="connsiteX4" fmla="*/ 0 w 12779"/>
                  <a:gd name="connsiteY4" fmla="*/ 6384 h 29366"/>
                  <a:gd name="connsiteX5" fmla="*/ 0 w 12779"/>
                  <a:gd name="connsiteY5" fmla="*/ 22982 h 29366"/>
                  <a:gd name="connsiteX6" fmla="*/ 6390 w 12779"/>
                  <a:gd name="connsiteY6" fmla="*/ 29366 h 2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29366">
                    <a:moveTo>
                      <a:pt x="6390" y="29366"/>
                    </a:moveTo>
                    <a:cubicBezTo>
                      <a:pt x="10224" y="29366"/>
                      <a:pt x="12780" y="26813"/>
                      <a:pt x="12780" y="22982"/>
                    </a:cubicBezTo>
                    <a:lnTo>
                      <a:pt x="12780" y="6384"/>
                    </a:lnTo>
                    <a:cubicBezTo>
                      <a:pt x="12780" y="2554"/>
                      <a:pt x="10224" y="0"/>
                      <a:pt x="6390" y="0"/>
                    </a:cubicBezTo>
                    <a:cubicBezTo>
                      <a:pt x="2556" y="0"/>
                      <a:pt x="0" y="2554"/>
                      <a:pt x="0" y="6384"/>
                    </a:cubicBezTo>
                    <a:lnTo>
                      <a:pt x="0" y="22982"/>
                    </a:lnTo>
                    <a:cubicBezTo>
                      <a:pt x="0" y="26174"/>
                      <a:pt x="2556" y="29366"/>
                      <a:pt x="6390" y="293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37" name="Graphic 4">
                <a:extLst>
                  <a:ext uri="{FF2B5EF4-FFF2-40B4-BE49-F238E27FC236}">
                    <a16:creationId xmlns:a16="http://schemas.microsoft.com/office/drawing/2014/main" id="{E1AC017A-E847-4FC2-9237-51E2563DC478}"/>
                  </a:ext>
                </a:extLst>
              </p:cNvPr>
              <p:cNvSpPr/>
              <p:nvPr/>
            </p:nvSpPr>
            <p:spPr>
              <a:xfrm>
                <a:off x="6911873" y="1532318"/>
                <a:ext cx="59228" cy="106612"/>
              </a:xfrm>
              <a:custGeom>
                <a:avLst/>
                <a:gdLst>
                  <a:gd name="connsiteX0" fmla="*/ 52519 w 59228"/>
                  <a:gd name="connsiteY0" fmla="*/ 33835 h 106612"/>
                  <a:gd name="connsiteX1" fmla="*/ 43573 w 59228"/>
                  <a:gd name="connsiteY1" fmla="*/ 33835 h 106612"/>
                  <a:gd name="connsiteX2" fmla="*/ 48685 w 59228"/>
                  <a:gd name="connsiteY2" fmla="*/ 7661 h 106612"/>
                  <a:gd name="connsiteX3" fmla="*/ 47407 w 59228"/>
                  <a:gd name="connsiteY3" fmla="*/ 2554 h 106612"/>
                  <a:gd name="connsiteX4" fmla="*/ 42295 w 59228"/>
                  <a:gd name="connsiteY4" fmla="*/ 0 h 106612"/>
                  <a:gd name="connsiteX5" fmla="*/ 16735 w 59228"/>
                  <a:gd name="connsiteY5" fmla="*/ 0 h 106612"/>
                  <a:gd name="connsiteX6" fmla="*/ 10346 w 59228"/>
                  <a:gd name="connsiteY6" fmla="*/ 5107 h 106612"/>
                  <a:gd name="connsiteX7" fmla="*/ 121 w 59228"/>
                  <a:gd name="connsiteY7" fmla="*/ 50434 h 106612"/>
                  <a:gd name="connsiteX8" fmla="*/ 5233 w 59228"/>
                  <a:gd name="connsiteY8" fmla="*/ 58094 h 106612"/>
                  <a:gd name="connsiteX9" fmla="*/ 6511 w 59228"/>
                  <a:gd name="connsiteY9" fmla="*/ 58094 h 106612"/>
                  <a:gd name="connsiteX10" fmla="*/ 16096 w 59228"/>
                  <a:gd name="connsiteY10" fmla="*/ 58094 h 106612"/>
                  <a:gd name="connsiteX11" fmla="*/ 10346 w 59228"/>
                  <a:gd name="connsiteY11" fmla="*/ 98952 h 106612"/>
                  <a:gd name="connsiteX12" fmla="*/ 14818 w 59228"/>
                  <a:gd name="connsiteY12" fmla="*/ 105974 h 106612"/>
                  <a:gd name="connsiteX13" fmla="*/ 16735 w 59228"/>
                  <a:gd name="connsiteY13" fmla="*/ 106613 h 106612"/>
                  <a:gd name="connsiteX14" fmla="*/ 22486 w 59228"/>
                  <a:gd name="connsiteY14" fmla="*/ 103421 h 106612"/>
                  <a:gd name="connsiteX15" fmla="*/ 58270 w 59228"/>
                  <a:gd name="connsiteY15" fmla="*/ 44050 h 106612"/>
                  <a:gd name="connsiteX16" fmla="*/ 58270 w 59228"/>
                  <a:gd name="connsiteY16" fmla="*/ 37666 h 106612"/>
                  <a:gd name="connsiteX17" fmla="*/ 52519 w 59228"/>
                  <a:gd name="connsiteY17" fmla="*/ 33835 h 106612"/>
                  <a:gd name="connsiteX18" fmla="*/ 27598 w 59228"/>
                  <a:gd name="connsiteY18" fmla="*/ 69585 h 106612"/>
                  <a:gd name="connsiteX19" fmla="*/ 30154 w 59228"/>
                  <a:gd name="connsiteY19" fmla="*/ 52349 h 106612"/>
                  <a:gd name="connsiteX20" fmla="*/ 28876 w 59228"/>
                  <a:gd name="connsiteY20" fmla="*/ 47242 h 106612"/>
                  <a:gd name="connsiteX21" fmla="*/ 23764 w 59228"/>
                  <a:gd name="connsiteY21" fmla="*/ 44688 h 106612"/>
                  <a:gd name="connsiteX22" fmla="*/ 14818 w 59228"/>
                  <a:gd name="connsiteY22" fmla="*/ 44688 h 106612"/>
                  <a:gd name="connsiteX23" fmla="*/ 22486 w 59228"/>
                  <a:gd name="connsiteY23" fmla="*/ 12130 h 106612"/>
                  <a:gd name="connsiteX24" fmla="*/ 35266 w 59228"/>
                  <a:gd name="connsiteY24" fmla="*/ 12130 h 106612"/>
                  <a:gd name="connsiteX25" fmla="*/ 30154 w 59228"/>
                  <a:gd name="connsiteY25" fmla="*/ 38304 h 106612"/>
                  <a:gd name="connsiteX26" fmla="*/ 35266 w 59228"/>
                  <a:gd name="connsiteY26" fmla="*/ 45965 h 106612"/>
                  <a:gd name="connsiteX27" fmla="*/ 36544 w 59228"/>
                  <a:gd name="connsiteY27" fmla="*/ 45965 h 106612"/>
                  <a:gd name="connsiteX28" fmla="*/ 41656 w 59228"/>
                  <a:gd name="connsiteY28" fmla="*/ 45965 h 106612"/>
                  <a:gd name="connsiteX29" fmla="*/ 27598 w 59228"/>
                  <a:gd name="connsiteY29" fmla="*/ 69585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9228" h="106612">
                    <a:moveTo>
                      <a:pt x="52519" y="33835"/>
                    </a:moveTo>
                    <a:lnTo>
                      <a:pt x="43573" y="33835"/>
                    </a:lnTo>
                    <a:lnTo>
                      <a:pt x="48685" y="7661"/>
                    </a:lnTo>
                    <a:cubicBezTo>
                      <a:pt x="49324" y="5746"/>
                      <a:pt x="48685" y="3830"/>
                      <a:pt x="47407" y="2554"/>
                    </a:cubicBezTo>
                    <a:cubicBezTo>
                      <a:pt x="46129" y="1277"/>
                      <a:pt x="44212" y="0"/>
                      <a:pt x="42295" y="0"/>
                    </a:cubicBezTo>
                    <a:lnTo>
                      <a:pt x="16735" y="0"/>
                    </a:lnTo>
                    <a:cubicBezTo>
                      <a:pt x="13541" y="0"/>
                      <a:pt x="10984" y="1915"/>
                      <a:pt x="10346" y="5107"/>
                    </a:cubicBezTo>
                    <a:lnTo>
                      <a:pt x="121" y="50434"/>
                    </a:lnTo>
                    <a:cubicBezTo>
                      <a:pt x="-518" y="53626"/>
                      <a:pt x="1399" y="57456"/>
                      <a:pt x="5233" y="58094"/>
                    </a:cubicBezTo>
                    <a:cubicBezTo>
                      <a:pt x="5872" y="58094"/>
                      <a:pt x="6511" y="58094"/>
                      <a:pt x="6511" y="58094"/>
                    </a:cubicBezTo>
                    <a:lnTo>
                      <a:pt x="16096" y="58094"/>
                    </a:lnTo>
                    <a:lnTo>
                      <a:pt x="10346" y="98952"/>
                    </a:lnTo>
                    <a:cubicBezTo>
                      <a:pt x="9706" y="102144"/>
                      <a:pt x="11623" y="105336"/>
                      <a:pt x="14818" y="105974"/>
                    </a:cubicBezTo>
                    <a:cubicBezTo>
                      <a:pt x="15457" y="105974"/>
                      <a:pt x="16096" y="106613"/>
                      <a:pt x="16735" y="106613"/>
                    </a:cubicBezTo>
                    <a:cubicBezTo>
                      <a:pt x="19291" y="106613"/>
                      <a:pt x="21208" y="105336"/>
                      <a:pt x="22486" y="103421"/>
                    </a:cubicBezTo>
                    <a:lnTo>
                      <a:pt x="58270" y="44050"/>
                    </a:lnTo>
                    <a:cubicBezTo>
                      <a:pt x="59548" y="42134"/>
                      <a:pt x="59548" y="39581"/>
                      <a:pt x="58270" y="37666"/>
                    </a:cubicBezTo>
                    <a:cubicBezTo>
                      <a:pt x="56992" y="35112"/>
                      <a:pt x="55075" y="33835"/>
                      <a:pt x="52519" y="33835"/>
                    </a:cubicBezTo>
                    <a:close/>
                    <a:moveTo>
                      <a:pt x="27598" y="69585"/>
                    </a:moveTo>
                    <a:lnTo>
                      <a:pt x="30154" y="52349"/>
                    </a:lnTo>
                    <a:cubicBezTo>
                      <a:pt x="30154" y="50434"/>
                      <a:pt x="30154" y="48518"/>
                      <a:pt x="28876" y="47242"/>
                    </a:cubicBezTo>
                    <a:cubicBezTo>
                      <a:pt x="27598" y="45965"/>
                      <a:pt x="25681" y="44688"/>
                      <a:pt x="23764" y="44688"/>
                    </a:cubicBezTo>
                    <a:lnTo>
                      <a:pt x="14818" y="44688"/>
                    </a:lnTo>
                    <a:lnTo>
                      <a:pt x="22486" y="12130"/>
                    </a:lnTo>
                    <a:lnTo>
                      <a:pt x="35266" y="12130"/>
                    </a:lnTo>
                    <a:lnTo>
                      <a:pt x="30154" y="38304"/>
                    </a:lnTo>
                    <a:cubicBezTo>
                      <a:pt x="29515" y="41496"/>
                      <a:pt x="32071" y="45326"/>
                      <a:pt x="35266" y="45965"/>
                    </a:cubicBezTo>
                    <a:cubicBezTo>
                      <a:pt x="35905" y="45965"/>
                      <a:pt x="35905" y="45965"/>
                      <a:pt x="36544" y="45965"/>
                    </a:cubicBezTo>
                    <a:lnTo>
                      <a:pt x="41656" y="45965"/>
                    </a:lnTo>
                    <a:lnTo>
                      <a:pt x="27598" y="6958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297" name="Graphic 4">
              <a:extLst>
                <a:ext uri="{FF2B5EF4-FFF2-40B4-BE49-F238E27FC236}">
                  <a16:creationId xmlns:a16="http://schemas.microsoft.com/office/drawing/2014/main" id="{41FC470B-737C-4BC4-A593-83E0074C57C9}"/>
                </a:ext>
              </a:extLst>
            </p:cNvPr>
            <p:cNvGrpSpPr>
              <a:grpSpLocks noChangeAspect="1"/>
            </p:cNvGrpSpPr>
            <p:nvPr/>
          </p:nvGrpSpPr>
          <p:grpSpPr>
            <a:xfrm>
              <a:off x="11961907" y="582032"/>
              <a:ext cx="36256" cy="35846"/>
              <a:chOff x="548895" y="2936794"/>
              <a:chExt cx="200354" cy="199179"/>
            </a:xfrm>
            <a:solidFill>
              <a:schemeClr val="bg1"/>
            </a:solidFill>
            <a:effectLst/>
          </p:grpSpPr>
          <p:sp>
            <p:nvSpPr>
              <p:cNvPr id="324" name="Graphic 4">
                <a:extLst>
                  <a:ext uri="{FF2B5EF4-FFF2-40B4-BE49-F238E27FC236}">
                    <a16:creationId xmlns:a16="http://schemas.microsoft.com/office/drawing/2014/main" id="{1F8FD76A-B401-409F-846D-37B9B6F039B6}"/>
                  </a:ext>
                </a:extLst>
              </p:cNvPr>
              <p:cNvSpPr/>
              <p:nvPr/>
            </p:nvSpPr>
            <p:spPr>
              <a:xfrm>
                <a:off x="668387" y="2937084"/>
                <a:ext cx="80862" cy="80148"/>
              </a:xfrm>
              <a:custGeom>
                <a:avLst/>
                <a:gdLst>
                  <a:gd name="connsiteX0" fmla="*/ 69011 w 80862"/>
                  <a:gd name="connsiteY0" fmla="*/ 1626 h 80148"/>
                  <a:gd name="connsiteX1" fmla="*/ 12780 w 80862"/>
                  <a:gd name="connsiteY1" fmla="*/ 57805 h 80148"/>
                  <a:gd name="connsiteX2" fmla="*/ 12780 w 80862"/>
                  <a:gd name="connsiteY2" fmla="*/ 25246 h 80148"/>
                  <a:gd name="connsiteX3" fmla="*/ 6390 w 80862"/>
                  <a:gd name="connsiteY3" fmla="*/ 18862 h 80148"/>
                  <a:gd name="connsiteX4" fmla="*/ 0 w 80862"/>
                  <a:gd name="connsiteY4" fmla="*/ 25246 h 80148"/>
                  <a:gd name="connsiteX5" fmla="*/ 0 w 80862"/>
                  <a:gd name="connsiteY5" fmla="*/ 73126 h 80148"/>
                  <a:gd name="connsiteX6" fmla="*/ 639 w 80862"/>
                  <a:gd name="connsiteY6" fmla="*/ 75680 h 80148"/>
                  <a:gd name="connsiteX7" fmla="*/ 639 w 80862"/>
                  <a:gd name="connsiteY7" fmla="*/ 76318 h 80148"/>
                  <a:gd name="connsiteX8" fmla="*/ 1278 w 80862"/>
                  <a:gd name="connsiteY8" fmla="*/ 77595 h 80148"/>
                  <a:gd name="connsiteX9" fmla="*/ 1917 w 80862"/>
                  <a:gd name="connsiteY9" fmla="*/ 78234 h 80148"/>
                  <a:gd name="connsiteX10" fmla="*/ 3834 w 80862"/>
                  <a:gd name="connsiteY10" fmla="*/ 79510 h 80148"/>
                  <a:gd name="connsiteX11" fmla="*/ 3834 w 80862"/>
                  <a:gd name="connsiteY11" fmla="*/ 79510 h 80148"/>
                  <a:gd name="connsiteX12" fmla="*/ 3834 w 80862"/>
                  <a:gd name="connsiteY12" fmla="*/ 79510 h 80148"/>
                  <a:gd name="connsiteX13" fmla="*/ 6390 w 80862"/>
                  <a:gd name="connsiteY13" fmla="*/ 80149 h 80148"/>
                  <a:gd name="connsiteX14" fmla="*/ 54314 w 80862"/>
                  <a:gd name="connsiteY14" fmla="*/ 80149 h 80148"/>
                  <a:gd name="connsiteX15" fmla="*/ 60704 w 80862"/>
                  <a:gd name="connsiteY15" fmla="*/ 73765 h 80148"/>
                  <a:gd name="connsiteX16" fmla="*/ 54314 w 80862"/>
                  <a:gd name="connsiteY16" fmla="*/ 67381 h 80148"/>
                  <a:gd name="connsiteX17" fmla="*/ 22365 w 80862"/>
                  <a:gd name="connsiteY17" fmla="*/ 67381 h 80148"/>
                  <a:gd name="connsiteX18" fmla="*/ 78596 w 80862"/>
                  <a:gd name="connsiteY18" fmla="*/ 11202 h 80148"/>
                  <a:gd name="connsiteX19" fmla="*/ 79235 w 80862"/>
                  <a:gd name="connsiteY19" fmla="*/ 2264 h 80148"/>
                  <a:gd name="connsiteX20" fmla="*/ 70289 w 80862"/>
                  <a:gd name="connsiteY20" fmla="*/ 1626 h 80148"/>
                  <a:gd name="connsiteX21" fmla="*/ 69011 w 80862"/>
                  <a:gd name="connsiteY21" fmla="*/ 1626 h 80148"/>
                  <a:gd name="connsiteX22" fmla="*/ 69011 w 80862"/>
                  <a:gd name="connsiteY22" fmla="*/ 1626 h 8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0862" h="80148">
                    <a:moveTo>
                      <a:pt x="69011" y="1626"/>
                    </a:moveTo>
                    <a:lnTo>
                      <a:pt x="12780" y="57805"/>
                    </a:lnTo>
                    <a:lnTo>
                      <a:pt x="12780" y="25246"/>
                    </a:lnTo>
                    <a:cubicBezTo>
                      <a:pt x="12780" y="21416"/>
                      <a:pt x="10224" y="18862"/>
                      <a:pt x="6390" y="18862"/>
                    </a:cubicBezTo>
                    <a:cubicBezTo>
                      <a:pt x="2556" y="18862"/>
                      <a:pt x="0" y="21416"/>
                      <a:pt x="0" y="25246"/>
                    </a:cubicBezTo>
                    <a:lnTo>
                      <a:pt x="0" y="73126"/>
                    </a:lnTo>
                    <a:cubicBezTo>
                      <a:pt x="0" y="73765"/>
                      <a:pt x="0" y="74403"/>
                      <a:pt x="639" y="75680"/>
                    </a:cubicBezTo>
                    <a:cubicBezTo>
                      <a:pt x="639" y="75680"/>
                      <a:pt x="639" y="76318"/>
                      <a:pt x="639" y="76318"/>
                    </a:cubicBezTo>
                    <a:lnTo>
                      <a:pt x="1278" y="77595"/>
                    </a:lnTo>
                    <a:lnTo>
                      <a:pt x="1917" y="78234"/>
                    </a:lnTo>
                    <a:cubicBezTo>
                      <a:pt x="2556" y="78872"/>
                      <a:pt x="3195" y="78872"/>
                      <a:pt x="3834" y="79510"/>
                    </a:cubicBezTo>
                    <a:lnTo>
                      <a:pt x="3834" y="79510"/>
                    </a:lnTo>
                    <a:lnTo>
                      <a:pt x="3834" y="79510"/>
                    </a:lnTo>
                    <a:cubicBezTo>
                      <a:pt x="4473" y="79510"/>
                      <a:pt x="5112" y="80149"/>
                      <a:pt x="6390" y="80149"/>
                    </a:cubicBezTo>
                    <a:lnTo>
                      <a:pt x="54314" y="80149"/>
                    </a:lnTo>
                    <a:cubicBezTo>
                      <a:pt x="58148" y="80149"/>
                      <a:pt x="60704" y="77595"/>
                      <a:pt x="60704" y="73765"/>
                    </a:cubicBezTo>
                    <a:cubicBezTo>
                      <a:pt x="60704" y="69934"/>
                      <a:pt x="58148" y="67381"/>
                      <a:pt x="54314" y="67381"/>
                    </a:cubicBezTo>
                    <a:lnTo>
                      <a:pt x="22365" y="67381"/>
                    </a:lnTo>
                    <a:lnTo>
                      <a:pt x="78596" y="11202"/>
                    </a:lnTo>
                    <a:cubicBezTo>
                      <a:pt x="81152" y="8648"/>
                      <a:pt x="81791" y="4818"/>
                      <a:pt x="79235" y="2264"/>
                    </a:cubicBezTo>
                    <a:cubicBezTo>
                      <a:pt x="76679" y="-290"/>
                      <a:pt x="72845" y="-928"/>
                      <a:pt x="70289" y="1626"/>
                    </a:cubicBezTo>
                    <a:cubicBezTo>
                      <a:pt x="69650" y="987"/>
                      <a:pt x="69650" y="987"/>
                      <a:pt x="69011" y="1626"/>
                    </a:cubicBezTo>
                    <a:lnTo>
                      <a:pt x="69011" y="162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25" name="Graphic 4">
                <a:extLst>
                  <a:ext uri="{FF2B5EF4-FFF2-40B4-BE49-F238E27FC236}">
                    <a16:creationId xmlns:a16="http://schemas.microsoft.com/office/drawing/2014/main" id="{B5962A0F-E50F-4C16-B4ED-9F6AD5E74855}"/>
                  </a:ext>
                </a:extLst>
              </p:cNvPr>
              <p:cNvSpPr/>
              <p:nvPr/>
            </p:nvSpPr>
            <p:spPr>
              <a:xfrm>
                <a:off x="548895" y="3056174"/>
                <a:ext cx="79874" cy="79799"/>
              </a:xfrm>
              <a:custGeom>
                <a:avLst/>
                <a:gdLst>
                  <a:gd name="connsiteX0" fmla="*/ 79235 w 79874"/>
                  <a:gd name="connsiteY0" fmla="*/ 3830 h 79799"/>
                  <a:gd name="connsiteX1" fmla="*/ 79235 w 79874"/>
                  <a:gd name="connsiteY1" fmla="*/ 3830 h 79799"/>
                  <a:gd name="connsiteX2" fmla="*/ 79235 w 79874"/>
                  <a:gd name="connsiteY2" fmla="*/ 3830 h 79799"/>
                  <a:gd name="connsiteX3" fmla="*/ 77957 w 79874"/>
                  <a:gd name="connsiteY3" fmla="*/ 1915 h 79799"/>
                  <a:gd name="connsiteX4" fmla="*/ 77318 w 79874"/>
                  <a:gd name="connsiteY4" fmla="*/ 1277 h 79799"/>
                  <a:gd name="connsiteX5" fmla="*/ 76040 w 79874"/>
                  <a:gd name="connsiteY5" fmla="*/ 638 h 79799"/>
                  <a:gd name="connsiteX6" fmla="*/ 75401 w 79874"/>
                  <a:gd name="connsiteY6" fmla="*/ 638 h 79799"/>
                  <a:gd name="connsiteX7" fmla="*/ 73484 w 79874"/>
                  <a:gd name="connsiteY7" fmla="*/ 0 h 79799"/>
                  <a:gd name="connsiteX8" fmla="*/ 25560 w 79874"/>
                  <a:gd name="connsiteY8" fmla="*/ 0 h 79799"/>
                  <a:gd name="connsiteX9" fmla="*/ 19170 w 79874"/>
                  <a:gd name="connsiteY9" fmla="*/ 6384 h 79799"/>
                  <a:gd name="connsiteX10" fmla="*/ 25560 w 79874"/>
                  <a:gd name="connsiteY10" fmla="*/ 12768 h 79799"/>
                  <a:gd name="connsiteX11" fmla="*/ 58148 w 79874"/>
                  <a:gd name="connsiteY11" fmla="*/ 12768 h 79799"/>
                  <a:gd name="connsiteX12" fmla="*/ 1917 w 79874"/>
                  <a:gd name="connsiteY12" fmla="*/ 68947 h 79799"/>
                  <a:gd name="connsiteX13" fmla="*/ 1917 w 79874"/>
                  <a:gd name="connsiteY13" fmla="*/ 77884 h 79799"/>
                  <a:gd name="connsiteX14" fmla="*/ 1917 w 79874"/>
                  <a:gd name="connsiteY14" fmla="*/ 77884 h 79799"/>
                  <a:gd name="connsiteX15" fmla="*/ 6390 w 79874"/>
                  <a:gd name="connsiteY15" fmla="*/ 79800 h 79799"/>
                  <a:gd name="connsiteX16" fmla="*/ 10863 w 79874"/>
                  <a:gd name="connsiteY16" fmla="*/ 77884 h 79799"/>
                  <a:gd name="connsiteX17" fmla="*/ 67094 w 79874"/>
                  <a:gd name="connsiteY17" fmla="*/ 21706 h 79799"/>
                  <a:gd name="connsiteX18" fmla="*/ 67094 w 79874"/>
                  <a:gd name="connsiteY18" fmla="*/ 54264 h 79799"/>
                  <a:gd name="connsiteX19" fmla="*/ 73484 w 79874"/>
                  <a:gd name="connsiteY19" fmla="*/ 60648 h 79799"/>
                  <a:gd name="connsiteX20" fmla="*/ 79874 w 79874"/>
                  <a:gd name="connsiteY20" fmla="*/ 54264 h 79799"/>
                  <a:gd name="connsiteX21" fmla="*/ 79874 w 79874"/>
                  <a:gd name="connsiteY21" fmla="*/ 5746 h 79799"/>
                  <a:gd name="connsiteX22" fmla="*/ 79235 w 79874"/>
                  <a:gd name="connsiteY22" fmla="*/ 3830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874" h="79799">
                    <a:moveTo>
                      <a:pt x="79235" y="3830"/>
                    </a:moveTo>
                    <a:lnTo>
                      <a:pt x="79235" y="3830"/>
                    </a:lnTo>
                    <a:lnTo>
                      <a:pt x="79235" y="3830"/>
                    </a:lnTo>
                    <a:cubicBezTo>
                      <a:pt x="79235" y="3192"/>
                      <a:pt x="78596" y="2554"/>
                      <a:pt x="77957" y="1915"/>
                    </a:cubicBezTo>
                    <a:lnTo>
                      <a:pt x="77318" y="1277"/>
                    </a:lnTo>
                    <a:cubicBezTo>
                      <a:pt x="76679" y="638"/>
                      <a:pt x="76679" y="638"/>
                      <a:pt x="76040" y="638"/>
                    </a:cubicBezTo>
                    <a:lnTo>
                      <a:pt x="75401" y="638"/>
                    </a:lnTo>
                    <a:cubicBezTo>
                      <a:pt x="74762" y="638"/>
                      <a:pt x="74123" y="0"/>
                      <a:pt x="73484" y="0"/>
                    </a:cubicBezTo>
                    <a:lnTo>
                      <a:pt x="25560" y="0"/>
                    </a:lnTo>
                    <a:cubicBezTo>
                      <a:pt x="21726" y="0"/>
                      <a:pt x="19170" y="2554"/>
                      <a:pt x="19170" y="6384"/>
                    </a:cubicBezTo>
                    <a:cubicBezTo>
                      <a:pt x="19170" y="10214"/>
                      <a:pt x="21726" y="12768"/>
                      <a:pt x="25560" y="12768"/>
                    </a:cubicBezTo>
                    <a:lnTo>
                      <a:pt x="58148" y="12768"/>
                    </a:lnTo>
                    <a:lnTo>
                      <a:pt x="1917" y="68947"/>
                    </a:lnTo>
                    <a:cubicBezTo>
                      <a:pt x="-639" y="71500"/>
                      <a:pt x="-639" y="75331"/>
                      <a:pt x="1917" y="77884"/>
                    </a:cubicBezTo>
                    <a:cubicBezTo>
                      <a:pt x="1917" y="77884"/>
                      <a:pt x="1917" y="77884"/>
                      <a:pt x="1917" y="77884"/>
                    </a:cubicBezTo>
                    <a:cubicBezTo>
                      <a:pt x="3195" y="79161"/>
                      <a:pt x="4473" y="79800"/>
                      <a:pt x="6390" y="79800"/>
                    </a:cubicBezTo>
                    <a:cubicBezTo>
                      <a:pt x="8307" y="79800"/>
                      <a:pt x="9585" y="79161"/>
                      <a:pt x="10863" y="77884"/>
                    </a:cubicBezTo>
                    <a:lnTo>
                      <a:pt x="67094" y="21706"/>
                    </a:lnTo>
                    <a:lnTo>
                      <a:pt x="67094" y="54264"/>
                    </a:lnTo>
                    <a:cubicBezTo>
                      <a:pt x="67094" y="58094"/>
                      <a:pt x="69650" y="60648"/>
                      <a:pt x="73484" y="60648"/>
                    </a:cubicBezTo>
                    <a:cubicBezTo>
                      <a:pt x="77318" y="60648"/>
                      <a:pt x="79874" y="58094"/>
                      <a:pt x="79874" y="54264"/>
                    </a:cubicBezTo>
                    <a:lnTo>
                      <a:pt x="79874" y="5746"/>
                    </a:lnTo>
                    <a:cubicBezTo>
                      <a:pt x="79874" y="5746"/>
                      <a:pt x="79874" y="4469"/>
                      <a:pt x="79235" y="383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26" name="Graphic 4">
                <a:extLst>
                  <a:ext uri="{FF2B5EF4-FFF2-40B4-BE49-F238E27FC236}">
                    <a16:creationId xmlns:a16="http://schemas.microsoft.com/office/drawing/2014/main" id="{17D76F4B-896B-4ECE-AAAA-6F83B511C144}"/>
                  </a:ext>
                </a:extLst>
              </p:cNvPr>
              <p:cNvSpPr/>
              <p:nvPr/>
            </p:nvSpPr>
            <p:spPr>
              <a:xfrm>
                <a:off x="668387" y="3056174"/>
                <a:ext cx="79874" cy="79799"/>
              </a:xfrm>
              <a:custGeom>
                <a:avLst/>
                <a:gdLst>
                  <a:gd name="connsiteX0" fmla="*/ 21726 w 79874"/>
                  <a:gd name="connsiteY0" fmla="*/ 12768 h 79799"/>
                  <a:gd name="connsiteX1" fmla="*/ 54314 w 79874"/>
                  <a:gd name="connsiteY1" fmla="*/ 12768 h 79799"/>
                  <a:gd name="connsiteX2" fmla="*/ 60704 w 79874"/>
                  <a:gd name="connsiteY2" fmla="*/ 6384 h 79799"/>
                  <a:gd name="connsiteX3" fmla="*/ 54314 w 79874"/>
                  <a:gd name="connsiteY3" fmla="*/ 0 h 79799"/>
                  <a:gd name="connsiteX4" fmla="*/ 6390 w 79874"/>
                  <a:gd name="connsiteY4" fmla="*/ 0 h 79799"/>
                  <a:gd name="connsiteX5" fmla="*/ 4473 w 79874"/>
                  <a:gd name="connsiteY5" fmla="*/ 638 h 79799"/>
                  <a:gd name="connsiteX6" fmla="*/ 3834 w 79874"/>
                  <a:gd name="connsiteY6" fmla="*/ 638 h 79799"/>
                  <a:gd name="connsiteX7" fmla="*/ 2556 w 79874"/>
                  <a:gd name="connsiteY7" fmla="*/ 1277 h 79799"/>
                  <a:gd name="connsiteX8" fmla="*/ 1917 w 79874"/>
                  <a:gd name="connsiteY8" fmla="*/ 1915 h 79799"/>
                  <a:gd name="connsiteX9" fmla="*/ 639 w 79874"/>
                  <a:gd name="connsiteY9" fmla="*/ 3830 h 79799"/>
                  <a:gd name="connsiteX10" fmla="*/ 639 w 79874"/>
                  <a:gd name="connsiteY10" fmla="*/ 3830 h 79799"/>
                  <a:gd name="connsiteX11" fmla="*/ 639 w 79874"/>
                  <a:gd name="connsiteY11" fmla="*/ 3830 h 79799"/>
                  <a:gd name="connsiteX12" fmla="*/ 0 w 79874"/>
                  <a:gd name="connsiteY12" fmla="*/ 6384 h 79799"/>
                  <a:gd name="connsiteX13" fmla="*/ 0 w 79874"/>
                  <a:gd name="connsiteY13" fmla="*/ 6384 h 79799"/>
                  <a:gd name="connsiteX14" fmla="*/ 0 w 79874"/>
                  <a:gd name="connsiteY14" fmla="*/ 54264 h 79799"/>
                  <a:gd name="connsiteX15" fmla="*/ 6390 w 79874"/>
                  <a:gd name="connsiteY15" fmla="*/ 60648 h 79799"/>
                  <a:gd name="connsiteX16" fmla="*/ 12780 w 79874"/>
                  <a:gd name="connsiteY16" fmla="*/ 54264 h 79799"/>
                  <a:gd name="connsiteX17" fmla="*/ 12780 w 79874"/>
                  <a:gd name="connsiteY17" fmla="*/ 21706 h 79799"/>
                  <a:gd name="connsiteX18" fmla="*/ 69011 w 79874"/>
                  <a:gd name="connsiteY18" fmla="*/ 77884 h 79799"/>
                  <a:gd name="connsiteX19" fmla="*/ 77957 w 79874"/>
                  <a:gd name="connsiteY19" fmla="*/ 77884 h 79799"/>
                  <a:gd name="connsiteX20" fmla="*/ 77957 w 79874"/>
                  <a:gd name="connsiteY20" fmla="*/ 68947 h 79799"/>
                  <a:gd name="connsiteX21" fmla="*/ 21726 w 79874"/>
                  <a:gd name="connsiteY21" fmla="*/ 12768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21726" y="12768"/>
                    </a:moveTo>
                    <a:lnTo>
                      <a:pt x="54314" y="12768"/>
                    </a:lnTo>
                    <a:cubicBezTo>
                      <a:pt x="58148" y="12768"/>
                      <a:pt x="60704" y="10214"/>
                      <a:pt x="60704" y="6384"/>
                    </a:cubicBezTo>
                    <a:cubicBezTo>
                      <a:pt x="60704" y="2554"/>
                      <a:pt x="58148" y="0"/>
                      <a:pt x="54314" y="0"/>
                    </a:cubicBezTo>
                    <a:lnTo>
                      <a:pt x="6390" y="0"/>
                    </a:lnTo>
                    <a:cubicBezTo>
                      <a:pt x="5751" y="0"/>
                      <a:pt x="5112" y="0"/>
                      <a:pt x="4473" y="638"/>
                    </a:cubicBezTo>
                    <a:lnTo>
                      <a:pt x="3834" y="638"/>
                    </a:lnTo>
                    <a:cubicBezTo>
                      <a:pt x="3195" y="638"/>
                      <a:pt x="3195" y="1277"/>
                      <a:pt x="2556" y="1277"/>
                    </a:cubicBezTo>
                    <a:cubicBezTo>
                      <a:pt x="2556" y="1277"/>
                      <a:pt x="1917" y="1277"/>
                      <a:pt x="1917" y="1915"/>
                    </a:cubicBezTo>
                    <a:cubicBezTo>
                      <a:pt x="1278" y="2554"/>
                      <a:pt x="1278" y="3192"/>
                      <a:pt x="639" y="3830"/>
                    </a:cubicBezTo>
                    <a:lnTo>
                      <a:pt x="639" y="3830"/>
                    </a:lnTo>
                    <a:lnTo>
                      <a:pt x="639" y="3830"/>
                    </a:lnTo>
                    <a:cubicBezTo>
                      <a:pt x="639" y="4469"/>
                      <a:pt x="0" y="5107"/>
                      <a:pt x="0" y="6384"/>
                    </a:cubicBezTo>
                    <a:lnTo>
                      <a:pt x="0" y="6384"/>
                    </a:lnTo>
                    <a:lnTo>
                      <a:pt x="0" y="54264"/>
                    </a:lnTo>
                    <a:cubicBezTo>
                      <a:pt x="0" y="58094"/>
                      <a:pt x="2556" y="60648"/>
                      <a:pt x="6390" y="60648"/>
                    </a:cubicBezTo>
                    <a:cubicBezTo>
                      <a:pt x="10224" y="60648"/>
                      <a:pt x="12780" y="58094"/>
                      <a:pt x="12780" y="54264"/>
                    </a:cubicBezTo>
                    <a:lnTo>
                      <a:pt x="12780" y="21706"/>
                    </a:lnTo>
                    <a:lnTo>
                      <a:pt x="69011" y="77884"/>
                    </a:lnTo>
                    <a:cubicBezTo>
                      <a:pt x="71567" y="80438"/>
                      <a:pt x="75401" y="80438"/>
                      <a:pt x="77957" y="77884"/>
                    </a:cubicBezTo>
                    <a:cubicBezTo>
                      <a:pt x="80513" y="75331"/>
                      <a:pt x="80513" y="71500"/>
                      <a:pt x="77957" y="68947"/>
                    </a:cubicBezTo>
                    <a:lnTo>
                      <a:pt x="21726"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27" name="Graphic 4">
                <a:extLst>
                  <a:ext uri="{FF2B5EF4-FFF2-40B4-BE49-F238E27FC236}">
                    <a16:creationId xmlns:a16="http://schemas.microsoft.com/office/drawing/2014/main" id="{2A88598F-B914-487E-AEAC-0F8AC1EA3D8E}"/>
                  </a:ext>
                </a:extLst>
              </p:cNvPr>
              <p:cNvSpPr/>
              <p:nvPr/>
            </p:nvSpPr>
            <p:spPr>
              <a:xfrm>
                <a:off x="548895" y="2936794"/>
                <a:ext cx="79874" cy="79799"/>
              </a:xfrm>
              <a:custGeom>
                <a:avLst/>
                <a:gdLst>
                  <a:gd name="connsiteX0" fmla="*/ 73484 w 79874"/>
                  <a:gd name="connsiteY0" fmla="*/ 19152 h 79799"/>
                  <a:gd name="connsiteX1" fmla="*/ 67094 w 79874"/>
                  <a:gd name="connsiteY1" fmla="*/ 25536 h 79799"/>
                  <a:gd name="connsiteX2" fmla="*/ 67094 w 79874"/>
                  <a:gd name="connsiteY2" fmla="*/ 58094 h 79799"/>
                  <a:gd name="connsiteX3" fmla="*/ 10863 w 79874"/>
                  <a:gd name="connsiteY3" fmla="*/ 1915 h 79799"/>
                  <a:gd name="connsiteX4" fmla="*/ 1917 w 79874"/>
                  <a:gd name="connsiteY4" fmla="*/ 1915 h 79799"/>
                  <a:gd name="connsiteX5" fmla="*/ 1917 w 79874"/>
                  <a:gd name="connsiteY5" fmla="*/ 1915 h 79799"/>
                  <a:gd name="connsiteX6" fmla="*/ 1917 w 79874"/>
                  <a:gd name="connsiteY6" fmla="*/ 10853 h 79799"/>
                  <a:gd name="connsiteX7" fmla="*/ 58148 w 79874"/>
                  <a:gd name="connsiteY7" fmla="*/ 67032 h 79799"/>
                  <a:gd name="connsiteX8" fmla="*/ 25560 w 79874"/>
                  <a:gd name="connsiteY8" fmla="*/ 67032 h 79799"/>
                  <a:gd name="connsiteX9" fmla="*/ 19170 w 79874"/>
                  <a:gd name="connsiteY9" fmla="*/ 73416 h 79799"/>
                  <a:gd name="connsiteX10" fmla="*/ 25560 w 79874"/>
                  <a:gd name="connsiteY10" fmla="*/ 79800 h 79799"/>
                  <a:gd name="connsiteX11" fmla="*/ 73484 w 79874"/>
                  <a:gd name="connsiteY11" fmla="*/ 79800 h 79799"/>
                  <a:gd name="connsiteX12" fmla="*/ 76040 w 79874"/>
                  <a:gd name="connsiteY12" fmla="*/ 79161 h 79799"/>
                  <a:gd name="connsiteX13" fmla="*/ 76040 w 79874"/>
                  <a:gd name="connsiteY13" fmla="*/ 79161 h 79799"/>
                  <a:gd name="connsiteX14" fmla="*/ 76040 w 79874"/>
                  <a:gd name="connsiteY14" fmla="*/ 79161 h 79799"/>
                  <a:gd name="connsiteX15" fmla="*/ 77957 w 79874"/>
                  <a:gd name="connsiteY15" fmla="*/ 77885 h 79799"/>
                  <a:gd name="connsiteX16" fmla="*/ 78596 w 79874"/>
                  <a:gd name="connsiteY16" fmla="*/ 77246 h 79799"/>
                  <a:gd name="connsiteX17" fmla="*/ 79235 w 79874"/>
                  <a:gd name="connsiteY17" fmla="*/ 75969 h 79799"/>
                  <a:gd name="connsiteX18" fmla="*/ 79235 w 79874"/>
                  <a:gd name="connsiteY18" fmla="*/ 75331 h 79799"/>
                  <a:gd name="connsiteX19" fmla="*/ 79874 w 79874"/>
                  <a:gd name="connsiteY19" fmla="*/ 72777 h 79799"/>
                  <a:gd name="connsiteX20" fmla="*/ 79874 w 79874"/>
                  <a:gd name="connsiteY20" fmla="*/ 24897 h 79799"/>
                  <a:gd name="connsiteX21" fmla="*/ 73484 w 79874"/>
                  <a:gd name="connsiteY21" fmla="*/ 19152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73484" y="19152"/>
                    </a:moveTo>
                    <a:cubicBezTo>
                      <a:pt x="69650" y="19152"/>
                      <a:pt x="67094" y="21706"/>
                      <a:pt x="67094" y="25536"/>
                    </a:cubicBezTo>
                    <a:lnTo>
                      <a:pt x="67094" y="58094"/>
                    </a:lnTo>
                    <a:lnTo>
                      <a:pt x="10863" y="1915"/>
                    </a:lnTo>
                    <a:cubicBezTo>
                      <a:pt x="8307" y="-638"/>
                      <a:pt x="4473" y="-638"/>
                      <a:pt x="1917" y="1915"/>
                    </a:cubicBezTo>
                    <a:cubicBezTo>
                      <a:pt x="1917" y="1915"/>
                      <a:pt x="1917" y="1915"/>
                      <a:pt x="1917" y="1915"/>
                    </a:cubicBezTo>
                    <a:cubicBezTo>
                      <a:pt x="-639" y="4469"/>
                      <a:pt x="-639" y="8299"/>
                      <a:pt x="1917" y="10853"/>
                    </a:cubicBezTo>
                    <a:lnTo>
                      <a:pt x="58148" y="67032"/>
                    </a:lnTo>
                    <a:lnTo>
                      <a:pt x="25560" y="67032"/>
                    </a:lnTo>
                    <a:cubicBezTo>
                      <a:pt x="21726" y="67032"/>
                      <a:pt x="19170" y="69585"/>
                      <a:pt x="19170" y="73416"/>
                    </a:cubicBezTo>
                    <a:cubicBezTo>
                      <a:pt x="19170" y="77246"/>
                      <a:pt x="21726" y="79800"/>
                      <a:pt x="25560" y="79800"/>
                    </a:cubicBezTo>
                    <a:lnTo>
                      <a:pt x="73484" y="79800"/>
                    </a:lnTo>
                    <a:cubicBezTo>
                      <a:pt x="74123" y="79800"/>
                      <a:pt x="75401" y="79800"/>
                      <a:pt x="76040" y="79161"/>
                    </a:cubicBezTo>
                    <a:lnTo>
                      <a:pt x="76040" y="79161"/>
                    </a:lnTo>
                    <a:lnTo>
                      <a:pt x="76040" y="79161"/>
                    </a:lnTo>
                    <a:cubicBezTo>
                      <a:pt x="76679" y="79161"/>
                      <a:pt x="77318" y="78523"/>
                      <a:pt x="77957" y="77885"/>
                    </a:cubicBezTo>
                    <a:lnTo>
                      <a:pt x="78596" y="77246"/>
                    </a:lnTo>
                    <a:cubicBezTo>
                      <a:pt x="79235" y="76608"/>
                      <a:pt x="79235" y="76608"/>
                      <a:pt x="79235" y="75969"/>
                    </a:cubicBezTo>
                    <a:cubicBezTo>
                      <a:pt x="79235" y="75969"/>
                      <a:pt x="79235" y="75331"/>
                      <a:pt x="79235" y="75331"/>
                    </a:cubicBezTo>
                    <a:cubicBezTo>
                      <a:pt x="79235" y="74693"/>
                      <a:pt x="79874" y="74054"/>
                      <a:pt x="79874" y="72777"/>
                    </a:cubicBezTo>
                    <a:lnTo>
                      <a:pt x="79874" y="24897"/>
                    </a:lnTo>
                    <a:cubicBezTo>
                      <a:pt x="79235" y="22344"/>
                      <a:pt x="76679" y="19152"/>
                      <a:pt x="73484" y="1915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298" name="Graphic 4">
              <a:extLst>
                <a:ext uri="{FF2B5EF4-FFF2-40B4-BE49-F238E27FC236}">
                  <a16:creationId xmlns:a16="http://schemas.microsoft.com/office/drawing/2014/main" id="{46EBE190-74F8-4AD5-A1C8-10C23CA70EDD}"/>
                </a:ext>
              </a:extLst>
            </p:cNvPr>
            <p:cNvSpPr/>
            <p:nvPr/>
          </p:nvSpPr>
          <p:spPr>
            <a:xfrm>
              <a:off x="12165545" y="582376"/>
              <a:ext cx="25314" cy="36227"/>
            </a:xfrm>
            <a:custGeom>
              <a:avLst/>
              <a:gdLst>
                <a:gd name="connsiteX0" fmla="*/ 21507 w 153778"/>
                <a:gd name="connsiteY0" fmla="*/ 220886 h 220885"/>
                <a:gd name="connsiteX1" fmla="*/ 18312 w 153778"/>
                <a:gd name="connsiteY1" fmla="*/ 220247 h 220885"/>
                <a:gd name="connsiteX2" fmla="*/ 15117 w 153778"/>
                <a:gd name="connsiteY2" fmla="*/ 212587 h 220885"/>
                <a:gd name="connsiteX3" fmla="*/ 42594 w 153778"/>
                <a:gd name="connsiteY3" fmla="*/ 116827 h 220885"/>
                <a:gd name="connsiteX4" fmla="*/ 6171 w 153778"/>
                <a:gd name="connsiteY4" fmla="*/ 116827 h 220885"/>
                <a:gd name="connsiteX5" fmla="*/ 1059 w 153778"/>
                <a:gd name="connsiteY5" fmla="*/ 113635 h 220885"/>
                <a:gd name="connsiteX6" fmla="*/ 420 w 153778"/>
                <a:gd name="connsiteY6" fmla="*/ 107251 h 220885"/>
                <a:gd name="connsiteX7" fmla="*/ 45150 w 153778"/>
                <a:gd name="connsiteY7" fmla="*/ 3830 h 220885"/>
                <a:gd name="connsiteX8" fmla="*/ 50900 w 153778"/>
                <a:gd name="connsiteY8" fmla="*/ 0 h 220885"/>
                <a:gd name="connsiteX9" fmla="*/ 125024 w 153778"/>
                <a:gd name="connsiteY9" fmla="*/ 0 h 220885"/>
                <a:gd name="connsiteX10" fmla="*/ 131414 w 153778"/>
                <a:gd name="connsiteY10" fmla="*/ 6384 h 220885"/>
                <a:gd name="connsiteX11" fmla="*/ 130774 w 153778"/>
                <a:gd name="connsiteY11" fmla="*/ 8938 h 220885"/>
                <a:gd name="connsiteX12" fmla="*/ 105215 w 153778"/>
                <a:gd name="connsiteY12" fmla="*/ 66394 h 220885"/>
                <a:gd name="connsiteX13" fmla="*/ 147389 w 153778"/>
                <a:gd name="connsiteY13" fmla="*/ 66394 h 220885"/>
                <a:gd name="connsiteX14" fmla="*/ 153779 w 153778"/>
                <a:gd name="connsiteY14" fmla="*/ 72778 h 220885"/>
                <a:gd name="connsiteX15" fmla="*/ 151861 w 153778"/>
                <a:gd name="connsiteY15" fmla="*/ 77246 h 220885"/>
                <a:gd name="connsiteX16" fmla="*/ 25980 w 153778"/>
                <a:gd name="connsiteY16" fmla="*/ 217694 h 220885"/>
                <a:gd name="connsiteX17" fmla="*/ 21507 w 153778"/>
                <a:gd name="connsiteY17" fmla="*/ 220886 h 220885"/>
                <a:gd name="connsiteX18" fmla="*/ 15755 w 153778"/>
                <a:gd name="connsiteY18" fmla="*/ 104059 h 220885"/>
                <a:gd name="connsiteX19" fmla="*/ 51540 w 153778"/>
                <a:gd name="connsiteY19" fmla="*/ 104059 h 220885"/>
                <a:gd name="connsiteX20" fmla="*/ 57930 w 153778"/>
                <a:gd name="connsiteY20" fmla="*/ 110443 h 220885"/>
                <a:gd name="connsiteX21" fmla="*/ 57930 w 153778"/>
                <a:gd name="connsiteY21" fmla="*/ 112358 h 220885"/>
                <a:gd name="connsiteX22" fmla="*/ 35565 w 153778"/>
                <a:gd name="connsiteY22" fmla="*/ 188966 h 220885"/>
                <a:gd name="connsiteX23" fmla="*/ 133330 w 153778"/>
                <a:gd name="connsiteY23" fmla="*/ 79800 h 220885"/>
                <a:gd name="connsiteX24" fmla="*/ 95630 w 153778"/>
                <a:gd name="connsiteY24" fmla="*/ 79800 h 220885"/>
                <a:gd name="connsiteX25" fmla="*/ 89240 w 153778"/>
                <a:gd name="connsiteY25" fmla="*/ 73416 h 220885"/>
                <a:gd name="connsiteX26" fmla="*/ 89879 w 153778"/>
                <a:gd name="connsiteY26" fmla="*/ 70862 h 220885"/>
                <a:gd name="connsiteX27" fmla="*/ 115439 w 153778"/>
                <a:gd name="connsiteY27" fmla="*/ 13406 h 220885"/>
                <a:gd name="connsiteX28" fmla="*/ 56012 w 153778"/>
                <a:gd name="connsiteY28" fmla="*/ 13406 h 220885"/>
                <a:gd name="connsiteX29" fmla="*/ 15755 w 153778"/>
                <a:gd name="connsiteY29" fmla="*/ 104059 h 22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778" h="220885">
                  <a:moveTo>
                    <a:pt x="21507" y="220886"/>
                  </a:moveTo>
                  <a:cubicBezTo>
                    <a:pt x="20229" y="220886"/>
                    <a:pt x="19590" y="220886"/>
                    <a:pt x="18312" y="220247"/>
                  </a:cubicBezTo>
                  <a:cubicBezTo>
                    <a:pt x="15755" y="218971"/>
                    <a:pt x="14478" y="215779"/>
                    <a:pt x="15117" y="212587"/>
                  </a:cubicBezTo>
                  <a:lnTo>
                    <a:pt x="42594" y="116827"/>
                  </a:lnTo>
                  <a:lnTo>
                    <a:pt x="6171" y="116827"/>
                  </a:lnTo>
                  <a:cubicBezTo>
                    <a:pt x="4254" y="116827"/>
                    <a:pt x="1698" y="115550"/>
                    <a:pt x="1059" y="113635"/>
                  </a:cubicBezTo>
                  <a:cubicBezTo>
                    <a:pt x="-219" y="111720"/>
                    <a:pt x="-219" y="109805"/>
                    <a:pt x="420" y="107251"/>
                  </a:cubicBezTo>
                  <a:lnTo>
                    <a:pt x="45150" y="3830"/>
                  </a:lnTo>
                  <a:cubicBezTo>
                    <a:pt x="46427" y="1277"/>
                    <a:pt x="48345" y="0"/>
                    <a:pt x="50900" y="0"/>
                  </a:cubicBezTo>
                  <a:lnTo>
                    <a:pt x="125024" y="0"/>
                  </a:lnTo>
                  <a:cubicBezTo>
                    <a:pt x="128858" y="0"/>
                    <a:pt x="131414" y="3192"/>
                    <a:pt x="131414" y="6384"/>
                  </a:cubicBezTo>
                  <a:cubicBezTo>
                    <a:pt x="131414" y="7022"/>
                    <a:pt x="131414" y="8299"/>
                    <a:pt x="130774" y="8938"/>
                  </a:cubicBezTo>
                  <a:lnTo>
                    <a:pt x="105215" y="66394"/>
                  </a:lnTo>
                  <a:lnTo>
                    <a:pt x="147389" y="66394"/>
                  </a:lnTo>
                  <a:cubicBezTo>
                    <a:pt x="151223" y="66394"/>
                    <a:pt x="153779" y="68947"/>
                    <a:pt x="153779" y="72778"/>
                  </a:cubicBezTo>
                  <a:cubicBezTo>
                    <a:pt x="153779" y="74693"/>
                    <a:pt x="153139" y="75970"/>
                    <a:pt x="151861" y="77246"/>
                  </a:cubicBezTo>
                  <a:lnTo>
                    <a:pt x="25980" y="217694"/>
                  </a:lnTo>
                  <a:cubicBezTo>
                    <a:pt x="24701" y="219609"/>
                    <a:pt x="23424" y="220247"/>
                    <a:pt x="21507" y="220886"/>
                  </a:cubicBezTo>
                  <a:close/>
                  <a:moveTo>
                    <a:pt x="15755" y="104059"/>
                  </a:moveTo>
                  <a:lnTo>
                    <a:pt x="51540" y="104059"/>
                  </a:lnTo>
                  <a:cubicBezTo>
                    <a:pt x="55373" y="104059"/>
                    <a:pt x="57930" y="106613"/>
                    <a:pt x="57930" y="110443"/>
                  </a:cubicBezTo>
                  <a:cubicBezTo>
                    <a:pt x="57930" y="111081"/>
                    <a:pt x="57930" y="111720"/>
                    <a:pt x="57930" y="112358"/>
                  </a:cubicBezTo>
                  <a:lnTo>
                    <a:pt x="35565" y="188966"/>
                  </a:lnTo>
                  <a:lnTo>
                    <a:pt x="133330" y="79800"/>
                  </a:lnTo>
                  <a:lnTo>
                    <a:pt x="95630" y="79800"/>
                  </a:lnTo>
                  <a:cubicBezTo>
                    <a:pt x="91796" y="79800"/>
                    <a:pt x="89240" y="77246"/>
                    <a:pt x="89240" y="73416"/>
                  </a:cubicBezTo>
                  <a:cubicBezTo>
                    <a:pt x="89240" y="72778"/>
                    <a:pt x="89240" y="71501"/>
                    <a:pt x="89879" y="70862"/>
                  </a:cubicBezTo>
                  <a:lnTo>
                    <a:pt x="115439" y="13406"/>
                  </a:lnTo>
                  <a:lnTo>
                    <a:pt x="56012" y="13406"/>
                  </a:lnTo>
                  <a:lnTo>
                    <a:pt x="15755" y="104059"/>
                  </a:lnTo>
                  <a:close/>
                </a:path>
              </a:pathLst>
            </a:custGeom>
            <a:solidFill>
              <a:schemeClr val="bg1"/>
            </a:solidFill>
            <a:ln w="6390" cap="flat">
              <a:noFill/>
              <a:prstDash val="solid"/>
              <a:miter/>
            </a:ln>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nvGrpSpPr>
            <p:cNvPr id="299" name="Group 298">
              <a:extLst>
                <a:ext uri="{FF2B5EF4-FFF2-40B4-BE49-F238E27FC236}">
                  <a16:creationId xmlns:a16="http://schemas.microsoft.com/office/drawing/2014/main" id="{C1907079-7095-412A-95CC-83F69960AFA8}"/>
                </a:ext>
              </a:extLst>
            </p:cNvPr>
            <p:cNvGrpSpPr/>
            <p:nvPr/>
          </p:nvGrpSpPr>
          <p:grpSpPr>
            <a:xfrm>
              <a:off x="12355399" y="579131"/>
              <a:ext cx="24953" cy="37920"/>
              <a:chOff x="9403655" y="3579409"/>
              <a:chExt cx="212845" cy="323456"/>
            </a:xfrm>
            <a:effectLst/>
          </p:grpSpPr>
          <p:sp>
            <p:nvSpPr>
              <p:cNvPr id="322" name="Graphic 4">
                <a:extLst>
                  <a:ext uri="{FF2B5EF4-FFF2-40B4-BE49-F238E27FC236}">
                    <a16:creationId xmlns:a16="http://schemas.microsoft.com/office/drawing/2014/main" id="{3F93120E-CE05-4B73-B9C5-90FB36E62F87}"/>
                  </a:ext>
                </a:extLst>
              </p:cNvPr>
              <p:cNvSpPr/>
              <p:nvPr/>
            </p:nvSpPr>
            <p:spPr>
              <a:xfrm>
                <a:off x="9415318" y="3882414"/>
                <a:ext cx="182550" cy="20451"/>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23" name="Graphic 4">
                <a:extLst>
                  <a:ext uri="{FF2B5EF4-FFF2-40B4-BE49-F238E27FC236}">
                    <a16:creationId xmlns:a16="http://schemas.microsoft.com/office/drawing/2014/main" id="{BE8F0425-6EC7-4078-BB53-F33E7C723BC5}"/>
                  </a:ext>
                </a:extLst>
              </p:cNvPr>
              <p:cNvSpPr/>
              <p:nvPr/>
            </p:nvSpPr>
            <p:spPr>
              <a:xfrm>
                <a:off x="9403655" y="3579409"/>
                <a:ext cx="212845" cy="316811"/>
              </a:xfrm>
              <a:custGeom>
                <a:avLst/>
                <a:gdLst>
                  <a:gd name="connsiteX0" fmla="*/ 119784 w 157744"/>
                  <a:gd name="connsiteY0" fmla="*/ 78842 h 235249"/>
                  <a:gd name="connsiteX1" fmla="*/ 111477 w 157744"/>
                  <a:gd name="connsiteY1" fmla="*/ 82034 h 235249"/>
                  <a:gd name="connsiteX2" fmla="*/ 110838 w 157744"/>
                  <a:gd name="connsiteY2" fmla="*/ 85226 h 235249"/>
                  <a:gd name="connsiteX3" fmla="*/ 109560 w 157744"/>
                  <a:gd name="connsiteY3" fmla="*/ 103740 h 235249"/>
                  <a:gd name="connsiteX4" fmla="*/ 109560 w 157744"/>
                  <a:gd name="connsiteY4" fmla="*/ 104378 h 235249"/>
                  <a:gd name="connsiteX5" fmla="*/ 105726 w 157744"/>
                  <a:gd name="connsiteY5" fmla="*/ 73735 h 235249"/>
                  <a:gd name="connsiteX6" fmla="*/ 68664 w 157744"/>
                  <a:gd name="connsiteY6" fmla="*/ 958 h 235249"/>
                  <a:gd name="connsiteX7" fmla="*/ 61635 w 157744"/>
                  <a:gd name="connsiteY7" fmla="*/ 958 h 235249"/>
                  <a:gd name="connsiteX8" fmla="*/ 58440 w 157744"/>
                  <a:gd name="connsiteY8" fmla="*/ 7342 h 235249"/>
                  <a:gd name="connsiteX9" fmla="*/ 46938 w 157744"/>
                  <a:gd name="connsiteY9" fmla="*/ 64797 h 235249"/>
                  <a:gd name="connsiteX10" fmla="*/ 26490 w 157744"/>
                  <a:gd name="connsiteY10" fmla="*/ 98633 h 235249"/>
                  <a:gd name="connsiteX11" fmla="*/ 292 w 157744"/>
                  <a:gd name="connsiteY11" fmla="*/ 170772 h 235249"/>
                  <a:gd name="connsiteX12" fmla="*/ 45660 w 157744"/>
                  <a:gd name="connsiteY12" fmla="*/ 233973 h 235249"/>
                  <a:gd name="connsiteX13" fmla="*/ 46938 w 157744"/>
                  <a:gd name="connsiteY13" fmla="*/ 233973 h 235249"/>
                  <a:gd name="connsiteX14" fmla="*/ 52050 w 157744"/>
                  <a:gd name="connsiteY14" fmla="*/ 231420 h 235249"/>
                  <a:gd name="connsiteX15" fmla="*/ 52050 w 157744"/>
                  <a:gd name="connsiteY15" fmla="*/ 224397 h 235249"/>
                  <a:gd name="connsiteX16" fmla="*/ 56523 w 157744"/>
                  <a:gd name="connsiteY16" fmla="*/ 157365 h 235249"/>
                  <a:gd name="connsiteX17" fmla="*/ 72498 w 157744"/>
                  <a:gd name="connsiteY17" fmla="*/ 126722 h 235249"/>
                  <a:gd name="connsiteX18" fmla="*/ 98058 w 157744"/>
                  <a:gd name="connsiteY18" fmla="*/ 166303 h 235249"/>
                  <a:gd name="connsiteX19" fmla="*/ 103170 w 157744"/>
                  <a:gd name="connsiteY19" fmla="*/ 225674 h 235249"/>
                  <a:gd name="connsiteX20" fmla="*/ 103809 w 157744"/>
                  <a:gd name="connsiteY20" fmla="*/ 232058 h 235249"/>
                  <a:gd name="connsiteX21" fmla="*/ 109560 w 157744"/>
                  <a:gd name="connsiteY21" fmla="*/ 235250 h 235249"/>
                  <a:gd name="connsiteX22" fmla="*/ 139592 w 157744"/>
                  <a:gd name="connsiteY22" fmla="*/ 215460 h 235249"/>
                  <a:gd name="connsiteX23" fmla="*/ 155567 w 157744"/>
                  <a:gd name="connsiteY23" fmla="*/ 143959 h 235249"/>
                  <a:gd name="connsiteX24" fmla="*/ 119784 w 157744"/>
                  <a:gd name="connsiteY24" fmla="*/ 78842 h 235249"/>
                  <a:gd name="connsiteX25" fmla="*/ 130007 w 157744"/>
                  <a:gd name="connsiteY25" fmla="*/ 207799 h 235249"/>
                  <a:gd name="connsiteX26" fmla="*/ 120422 w 157744"/>
                  <a:gd name="connsiteY26" fmla="*/ 217375 h 235249"/>
                  <a:gd name="connsiteX27" fmla="*/ 108921 w 157744"/>
                  <a:gd name="connsiteY27" fmla="*/ 159280 h 235249"/>
                  <a:gd name="connsiteX28" fmla="*/ 81444 w 157744"/>
                  <a:gd name="connsiteY28" fmla="*/ 110124 h 235249"/>
                  <a:gd name="connsiteX29" fmla="*/ 76332 w 157744"/>
                  <a:gd name="connsiteY29" fmla="*/ 103740 h 235249"/>
                  <a:gd name="connsiteX30" fmla="*/ 68664 w 157744"/>
                  <a:gd name="connsiteY30" fmla="*/ 106932 h 235249"/>
                  <a:gd name="connsiteX31" fmla="*/ 46299 w 157744"/>
                  <a:gd name="connsiteY31" fmla="*/ 152258 h 235249"/>
                  <a:gd name="connsiteX32" fmla="*/ 33520 w 157744"/>
                  <a:gd name="connsiteY32" fmla="*/ 214183 h 235249"/>
                  <a:gd name="connsiteX33" fmla="*/ 13072 w 157744"/>
                  <a:gd name="connsiteY33" fmla="*/ 170772 h 235249"/>
                  <a:gd name="connsiteX34" fmla="*/ 36714 w 157744"/>
                  <a:gd name="connsiteY34" fmla="*/ 106932 h 235249"/>
                  <a:gd name="connsiteX35" fmla="*/ 59079 w 157744"/>
                  <a:gd name="connsiteY35" fmla="*/ 69905 h 235249"/>
                  <a:gd name="connsiteX36" fmla="*/ 71220 w 157744"/>
                  <a:gd name="connsiteY36" fmla="*/ 20748 h 235249"/>
                  <a:gd name="connsiteX37" fmla="*/ 92946 w 157744"/>
                  <a:gd name="connsiteY37" fmla="*/ 73097 h 235249"/>
                  <a:gd name="connsiteX38" fmla="*/ 108282 w 157744"/>
                  <a:gd name="connsiteY38" fmla="*/ 117784 h 235249"/>
                  <a:gd name="connsiteX39" fmla="*/ 122339 w 157744"/>
                  <a:gd name="connsiteY39" fmla="*/ 106932 h 235249"/>
                  <a:gd name="connsiteX40" fmla="*/ 123617 w 157744"/>
                  <a:gd name="connsiteY40" fmla="*/ 98633 h 235249"/>
                  <a:gd name="connsiteX41" fmla="*/ 143427 w 157744"/>
                  <a:gd name="connsiteY41" fmla="*/ 146512 h 235249"/>
                  <a:gd name="connsiteX42" fmla="*/ 130007 w 157744"/>
                  <a:gd name="connsiteY42" fmla="*/ 207799 h 235249"/>
                  <a:gd name="connsiteX43" fmla="*/ 130007 w 157744"/>
                  <a:gd name="connsiteY43" fmla="*/ 207799 h 23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7744" h="235249">
                    <a:moveTo>
                      <a:pt x="119784" y="78842"/>
                    </a:moveTo>
                    <a:cubicBezTo>
                      <a:pt x="116589" y="77565"/>
                      <a:pt x="112754" y="78842"/>
                      <a:pt x="111477" y="82034"/>
                    </a:cubicBezTo>
                    <a:cubicBezTo>
                      <a:pt x="110838" y="83311"/>
                      <a:pt x="110838" y="83949"/>
                      <a:pt x="110838" y="85226"/>
                    </a:cubicBezTo>
                    <a:cubicBezTo>
                      <a:pt x="111477" y="91610"/>
                      <a:pt x="110838" y="97994"/>
                      <a:pt x="109560" y="103740"/>
                    </a:cubicBezTo>
                    <a:lnTo>
                      <a:pt x="109560" y="104378"/>
                    </a:lnTo>
                    <a:cubicBezTo>
                      <a:pt x="107643" y="101825"/>
                      <a:pt x="104448" y="92887"/>
                      <a:pt x="105726" y="73735"/>
                    </a:cubicBezTo>
                    <a:cubicBezTo>
                      <a:pt x="107643" y="27770"/>
                      <a:pt x="69942" y="2235"/>
                      <a:pt x="68664" y="958"/>
                    </a:cubicBezTo>
                    <a:cubicBezTo>
                      <a:pt x="66747" y="-319"/>
                      <a:pt x="63552" y="-319"/>
                      <a:pt x="61635" y="958"/>
                    </a:cubicBezTo>
                    <a:cubicBezTo>
                      <a:pt x="59718" y="2235"/>
                      <a:pt x="58440" y="4788"/>
                      <a:pt x="58440" y="7342"/>
                    </a:cubicBezTo>
                    <a:cubicBezTo>
                      <a:pt x="58440" y="7342"/>
                      <a:pt x="60996" y="29686"/>
                      <a:pt x="46938" y="64797"/>
                    </a:cubicBezTo>
                    <a:cubicBezTo>
                      <a:pt x="41826" y="76927"/>
                      <a:pt x="34798" y="88418"/>
                      <a:pt x="26490" y="98633"/>
                    </a:cubicBezTo>
                    <a:cubicBezTo>
                      <a:pt x="12433" y="117784"/>
                      <a:pt x="-2264" y="137575"/>
                      <a:pt x="292" y="170772"/>
                    </a:cubicBezTo>
                    <a:cubicBezTo>
                      <a:pt x="4126" y="223120"/>
                      <a:pt x="45660" y="233973"/>
                      <a:pt x="45660" y="233973"/>
                    </a:cubicBezTo>
                    <a:lnTo>
                      <a:pt x="46938" y="233973"/>
                    </a:lnTo>
                    <a:cubicBezTo>
                      <a:pt x="48855" y="233973"/>
                      <a:pt x="50772" y="232696"/>
                      <a:pt x="52050" y="231420"/>
                    </a:cubicBezTo>
                    <a:cubicBezTo>
                      <a:pt x="53328" y="229504"/>
                      <a:pt x="53328" y="226312"/>
                      <a:pt x="52050" y="224397"/>
                    </a:cubicBezTo>
                    <a:cubicBezTo>
                      <a:pt x="39909" y="206522"/>
                      <a:pt x="41188" y="184178"/>
                      <a:pt x="56523" y="157365"/>
                    </a:cubicBezTo>
                    <a:cubicBezTo>
                      <a:pt x="59718" y="152258"/>
                      <a:pt x="66747" y="137575"/>
                      <a:pt x="72498" y="126722"/>
                    </a:cubicBezTo>
                    <a:cubicBezTo>
                      <a:pt x="79527" y="140767"/>
                      <a:pt x="87834" y="154173"/>
                      <a:pt x="98058" y="166303"/>
                    </a:cubicBezTo>
                    <a:cubicBezTo>
                      <a:pt x="118506" y="191839"/>
                      <a:pt x="103809" y="225036"/>
                      <a:pt x="103170" y="225674"/>
                    </a:cubicBezTo>
                    <a:cubicBezTo>
                      <a:pt x="101892" y="227589"/>
                      <a:pt x="102531" y="230143"/>
                      <a:pt x="103809" y="232058"/>
                    </a:cubicBezTo>
                    <a:cubicBezTo>
                      <a:pt x="105087" y="233973"/>
                      <a:pt x="107004" y="235250"/>
                      <a:pt x="109560" y="235250"/>
                    </a:cubicBezTo>
                    <a:cubicBezTo>
                      <a:pt x="118506" y="235250"/>
                      <a:pt x="130007" y="227589"/>
                      <a:pt x="139592" y="215460"/>
                    </a:cubicBezTo>
                    <a:cubicBezTo>
                      <a:pt x="155567" y="195031"/>
                      <a:pt x="161318" y="168856"/>
                      <a:pt x="155567" y="143959"/>
                    </a:cubicBezTo>
                    <a:cubicBezTo>
                      <a:pt x="145343" y="91610"/>
                      <a:pt x="121062" y="79481"/>
                      <a:pt x="119784" y="78842"/>
                    </a:cubicBezTo>
                    <a:close/>
                    <a:moveTo>
                      <a:pt x="130007" y="207799"/>
                    </a:moveTo>
                    <a:cubicBezTo>
                      <a:pt x="127452" y="211629"/>
                      <a:pt x="123617" y="214821"/>
                      <a:pt x="120422" y="217375"/>
                    </a:cubicBezTo>
                    <a:cubicBezTo>
                      <a:pt x="125534" y="196946"/>
                      <a:pt x="121701" y="175879"/>
                      <a:pt x="108921" y="159280"/>
                    </a:cubicBezTo>
                    <a:cubicBezTo>
                      <a:pt x="85278" y="129276"/>
                      <a:pt x="81444" y="112677"/>
                      <a:pt x="81444" y="110124"/>
                    </a:cubicBezTo>
                    <a:cubicBezTo>
                      <a:pt x="81444" y="106932"/>
                      <a:pt x="79527" y="104378"/>
                      <a:pt x="76332" y="103740"/>
                    </a:cubicBezTo>
                    <a:cubicBezTo>
                      <a:pt x="73137" y="103101"/>
                      <a:pt x="70581" y="104378"/>
                      <a:pt x="68664" y="106932"/>
                    </a:cubicBezTo>
                    <a:cubicBezTo>
                      <a:pt x="68664" y="107570"/>
                      <a:pt x="51411" y="143320"/>
                      <a:pt x="46299" y="152258"/>
                    </a:cubicBezTo>
                    <a:cubicBezTo>
                      <a:pt x="32880" y="175240"/>
                      <a:pt x="29046" y="196308"/>
                      <a:pt x="33520" y="214183"/>
                    </a:cubicBezTo>
                    <a:cubicBezTo>
                      <a:pt x="20740" y="203330"/>
                      <a:pt x="13072" y="187370"/>
                      <a:pt x="13072" y="170772"/>
                    </a:cubicBezTo>
                    <a:cubicBezTo>
                      <a:pt x="11155" y="142044"/>
                      <a:pt x="22657" y="126084"/>
                      <a:pt x="36714" y="106932"/>
                    </a:cubicBezTo>
                    <a:cubicBezTo>
                      <a:pt x="45660" y="95441"/>
                      <a:pt x="53328" y="83311"/>
                      <a:pt x="59079" y="69905"/>
                    </a:cubicBezTo>
                    <a:cubicBezTo>
                      <a:pt x="65469" y="53945"/>
                      <a:pt x="69303" y="37985"/>
                      <a:pt x="71220" y="20748"/>
                    </a:cubicBezTo>
                    <a:cubicBezTo>
                      <a:pt x="85278" y="34793"/>
                      <a:pt x="92946" y="53945"/>
                      <a:pt x="92946" y="73097"/>
                    </a:cubicBezTo>
                    <a:cubicBezTo>
                      <a:pt x="91668" y="109485"/>
                      <a:pt x="101892" y="116508"/>
                      <a:pt x="108282" y="117784"/>
                    </a:cubicBezTo>
                    <a:cubicBezTo>
                      <a:pt x="115311" y="118423"/>
                      <a:pt x="121062" y="113954"/>
                      <a:pt x="122339" y="106932"/>
                    </a:cubicBezTo>
                    <a:cubicBezTo>
                      <a:pt x="122979" y="104378"/>
                      <a:pt x="123617" y="101186"/>
                      <a:pt x="123617" y="98633"/>
                    </a:cubicBezTo>
                    <a:cubicBezTo>
                      <a:pt x="133842" y="112677"/>
                      <a:pt x="140870" y="129276"/>
                      <a:pt x="143427" y="146512"/>
                    </a:cubicBezTo>
                    <a:cubicBezTo>
                      <a:pt x="147899" y="167580"/>
                      <a:pt x="143427" y="190562"/>
                      <a:pt x="130007" y="207799"/>
                    </a:cubicBezTo>
                    <a:lnTo>
                      <a:pt x="130007" y="207799"/>
                    </a:ln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300" name="Graphic 4">
              <a:extLst>
                <a:ext uri="{FF2B5EF4-FFF2-40B4-BE49-F238E27FC236}">
                  <a16:creationId xmlns:a16="http://schemas.microsoft.com/office/drawing/2014/main" id="{A74AE6C3-CD8C-4BB9-9A63-AF3947C99F67}"/>
                </a:ext>
              </a:extLst>
            </p:cNvPr>
            <p:cNvGrpSpPr>
              <a:grpSpLocks noChangeAspect="1"/>
            </p:cNvGrpSpPr>
            <p:nvPr/>
          </p:nvGrpSpPr>
          <p:grpSpPr>
            <a:xfrm>
              <a:off x="11578771" y="763519"/>
              <a:ext cx="16609" cy="38562"/>
              <a:chOff x="4795172" y="2926580"/>
              <a:chExt cx="94407" cy="219609"/>
            </a:xfrm>
            <a:solidFill>
              <a:schemeClr val="bg1"/>
            </a:solidFill>
            <a:effectLst/>
          </p:grpSpPr>
          <p:sp>
            <p:nvSpPr>
              <p:cNvPr id="318" name="Graphic 4">
                <a:extLst>
                  <a:ext uri="{FF2B5EF4-FFF2-40B4-BE49-F238E27FC236}">
                    <a16:creationId xmlns:a16="http://schemas.microsoft.com/office/drawing/2014/main" id="{08FD046F-BE9E-460D-AF65-DC3BED2CBF6C}"/>
                  </a:ext>
                </a:extLst>
              </p:cNvPr>
              <p:cNvSpPr/>
              <p:nvPr/>
            </p:nvSpPr>
            <p:spPr>
              <a:xfrm>
                <a:off x="4825041" y="2926580"/>
                <a:ext cx="42173" cy="42134"/>
              </a:xfrm>
              <a:custGeom>
                <a:avLst/>
                <a:gdLst>
                  <a:gd name="connsiteX0" fmla="*/ 21087 w 42173"/>
                  <a:gd name="connsiteY0" fmla="*/ 42134 h 42134"/>
                  <a:gd name="connsiteX1" fmla="*/ 42174 w 42173"/>
                  <a:gd name="connsiteY1" fmla="*/ 21067 h 42134"/>
                  <a:gd name="connsiteX2" fmla="*/ 21087 w 42173"/>
                  <a:gd name="connsiteY2" fmla="*/ 0 h 42134"/>
                  <a:gd name="connsiteX3" fmla="*/ 0 w 42173"/>
                  <a:gd name="connsiteY3" fmla="*/ 21067 h 42134"/>
                  <a:gd name="connsiteX4" fmla="*/ 0 w 42173"/>
                  <a:gd name="connsiteY4" fmla="*/ 21067 h 42134"/>
                  <a:gd name="connsiteX5" fmla="*/ 21087 w 42173"/>
                  <a:gd name="connsiteY5" fmla="*/ 42134 h 42134"/>
                  <a:gd name="connsiteX6" fmla="*/ 21087 w 42173"/>
                  <a:gd name="connsiteY6" fmla="*/ 12768 h 42134"/>
                  <a:gd name="connsiteX7" fmla="*/ 29394 w 42173"/>
                  <a:gd name="connsiteY7" fmla="*/ 21067 h 42134"/>
                  <a:gd name="connsiteX8" fmla="*/ 21087 w 42173"/>
                  <a:gd name="connsiteY8" fmla="*/ 29366 h 42134"/>
                  <a:gd name="connsiteX9" fmla="*/ 12780 w 42173"/>
                  <a:gd name="connsiteY9" fmla="*/ 21067 h 42134"/>
                  <a:gd name="connsiteX10" fmla="*/ 12780 w 42173"/>
                  <a:gd name="connsiteY10" fmla="*/ 21067 h 42134"/>
                  <a:gd name="connsiteX11" fmla="*/ 21087 w 42173"/>
                  <a:gd name="connsiteY11" fmla="*/ 12768 h 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73" h="42134">
                    <a:moveTo>
                      <a:pt x="21087" y="42134"/>
                    </a:moveTo>
                    <a:cubicBezTo>
                      <a:pt x="32589" y="42134"/>
                      <a:pt x="42174" y="32558"/>
                      <a:pt x="42174" y="21067"/>
                    </a:cubicBezTo>
                    <a:cubicBezTo>
                      <a:pt x="42174" y="9576"/>
                      <a:pt x="32589" y="0"/>
                      <a:pt x="21087" y="0"/>
                    </a:cubicBezTo>
                    <a:cubicBezTo>
                      <a:pt x="9585" y="0"/>
                      <a:pt x="0" y="9576"/>
                      <a:pt x="0" y="21067"/>
                    </a:cubicBezTo>
                    <a:cubicBezTo>
                      <a:pt x="0" y="21067"/>
                      <a:pt x="0" y="21067"/>
                      <a:pt x="0" y="21067"/>
                    </a:cubicBezTo>
                    <a:cubicBezTo>
                      <a:pt x="0" y="32558"/>
                      <a:pt x="9585" y="42134"/>
                      <a:pt x="21087" y="42134"/>
                    </a:cubicBezTo>
                    <a:close/>
                    <a:moveTo>
                      <a:pt x="21087" y="12768"/>
                    </a:moveTo>
                    <a:cubicBezTo>
                      <a:pt x="25560" y="12768"/>
                      <a:pt x="29394" y="16598"/>
                      <a:pt x="29394" y="21067"/>
                    </a:cubicBezTo>
                    <a:cubicBezTo>
                      <a:pt x="29394" y="25536"/>
                      <a:pt x="25560" y="29366"/>
                      <a:pt x="21087" y="29366"/>
                    </a:cubicBezTo>
                    <a:cubicBezTo>
                      <a:pt x="16614" y="29366"/>
                      <a:pt x="12780" y="25536"/>
                      <a:pt x="12780" y="21067"/>
                    </a:cubicBezTo>
                    <a:cubicBezTo>
                      <a:pt x="12780" y="21067"/>
                      <a:pt x="12780" y="21067"/>
                      <a:pt x="12780" y="21067"/>
                    </a:cubicBezTo>
                    <a:cubicBezTo>
                      <a:pt x="12780" y="16598"/>
                      <a:pt x="16614" y="12768"/>
                      <a:pt x="21087" y="1276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19" name="Graphic 4">
                <a:extLst>
                  <a:ext uri="{FF2B5EF4-FFF2-40B4-BE49-F238E27FC236}">
                    <a16:creationId xmlns:a16="http://schemas.microsoft.com/office/drawing/2014/main" id="{6CDDC86C-E934-4C41-933C-15BB4349FC55}"/>
                  </a:ext>
                </a:extLst>
              </p:cNvPr>
              <p:cNvSpPr/>
              <p:nvPr/>
            </p:nvSpPr>
            <p:spPr>
              <a:xfrm>
                <a:off x="4810344" y="2978290"/>
                <a:ext cx="78694" cy="167898"/>
              </a:xfrm>
              <a:custGeom>
                <a:avLst/>
                <a:gdLst>
                  <a:gd name="connsiteX0" fmla="*/ 70289 w 78694"/>
                  <a:gd name="connsiteY0" fmla="*/ 105974 h 167898"/>
                  <a:gd name="connsiteX1" fmla="*/ 42174 w 78694"/>
                  <a:gd name="connsiteY1" fmla="*/ 70862 h 167898"/>
                  <a:gd name="connsiteX2" fmla="*/ 42174 w 78694"/>
                  <a:gd name="connsiteY2" fmla="*/ 6384 h 167898"/>
                  <a:gd name="connsiteX3" fmla="*/ 35784 w 78694"/>
                  <a:gd name="connsiteY3" fmla="*/ 0 h 167898"/>
                  <a:gd name="connsiteX4" fmla="*/ 31950 w 78694"/>
                  <a:gd name="connsiteY4" fmla="*/ 1277 h 167898"/>
                  <a:gd name="connsiteX5" fmla="*/ 2556 w 78694"/>
                  <a:gd name="connsiteY5" fmla="*/ 23621 h 167898"/>
                  <a:gd name="connsiteX6" fmla="*/ 0 w 78694"/>
                  <a:gd name="connsiteY6" fmla="*/ 28728 h 167898"/>
                  <a:gd name="connsiteX7" fmla="*/ 0 w 78694"/>
                  <a:gd name="connsiteY7" fmla="*/ 80438 h 167898"/>
                  <a:gd name="connsiteX8" fmla="*/ 6390 w 78694"/>
                  <a:gd name="connsiteY8" fmla="*/ 86822 h 167898"/>
                  <a:gd name="connsiteX9" fmla="*/ 12780 w 78694"/>
                  <a:gd name="connsiteY9" fmla="*/ 80438 h 167898"/>
                  <a:gd name="connsiteX10" fmla="*/ 12780 w 78694"/>
                  <a:gd name="connsiteY10" fmla="*/ 31920 h 167898"/>
                  <a:gd name="connsiteX11" fmla="*/ 29394 w 78694"/>
                  <a:gd name="connsiteY11" fmla="*/ 19152 h 167898"/>
                  <a:gd name="connsiteX12" fmla="*/ 29394 w 78694"/>
                  <a:gd name="connsiteY12" fmla="*/ 72777 h 167898"/>
                  <a:gd name="connsiteX13" fmla="*/ 30672 w 78694"/>
                  <a:gd name="connsiteY13" fmla="*/ 76608 h 167898"/>
                  <a:gd name="connsiteX14" fmla="*/ 59426 w 78694"/>
                  <a:gd name="connsiteY14" fmla="*/ 112358 h 167898"/>
                  <a:gd name="connsiteX15" fmla="*/ 66456 w 78694"/>
                  <a:gd name="connsiteY15" fmla="*/ 162153 h 167898"/>
                  <a:gd name="connsiteX16" fmla="*/ 72845 w 78694"/>
                  <a:gd name="connsiteY16" fmla="*/ 167899 h 167898"/>
                  <a:gd name="connsiteX17" fmla="*/ 73484 w 78694"/>
                  <a:gd name="connsiteY17" fmla="*/ 167899 h 167898"/>
                  <a:gd name="connsiteX18" fmla="*/ 78596 w 78694"/>
                  <a:gd name="connsiteY18" fmla="*/ 160876 h 167898"/>
                  <a:gd name="connsiteX19" fmla="*/ 71567 w 78694"/>
                  <a:gd name="connsiteY19" fmla="*/ 109166 h 167898"/>
                  <a:gd name="connsiteX20" fmla="*/ 70289 w 78694"/>
                  <a:gd name="connsiteY20" fmla="*/ 105974 h 16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8694" h="167898">
                    <a:moveTo>
                      <a:pt x="70289" y="105974"/>
                    </a:moveTo>
                    <a:lnTo>
                      <a:pt x="42174" y="70862"/>
                    </a:lnTo>
                    <a:lnTo>
                      <a:pt x="42174" y="6384"/>
                    </a:lnTo>
                    <a:cubicBezTo>
                      <a:pt x="42174" y="2554"/>
                      <a:pt x="38979" y="0"/>
                      <a:pt x="35784" y="0"/>
                    </a:cubicBezTo>
                    <a:cubicBezTo>
                      <a:pt x="34506" y="0"/>
                      <a:pt x="33228" y="638"/>
                      <a:pt x="31950" y="1277"/>
                    </a:cubicBezTo>
                    <a:lnTo>
                      <a:pt x="2556" y="23621"/>
                    </a:lnTo>
                    <a:cubicBezTo>
                      <a:pt x="639" y="24897"/>
                      <a:pt x="0" y="26813"/>
                      <a:pt x="0" y="28728"/>
                    </a:cubicBezTo>
                    <a:lnTo>
                      <a:pt x="0" y="80438"/>
                    </a:lnTo>
                    <a:cubicBezTo>
                      <a:pt x="0" y="84269"/>
                      <a:pt x="2556" y="86822"/>
                      <a:pt x="6390" y="86822"/>
                    </a:cubicBezTo>
                    <a:cubicBezTo>
                      <a:pt x="10224" y="86822"/>
                      <a:pt x="12780" y="84269"/>
                      <a:pt x="12780" y="80438"/>
                    </a:cubicBezTo>
                    <a:lnTo>
                      <a:pt x="12780" y="31920"/>
                    </a:lnTo>
                    <a:lnTo>
                      <a:pt x="29394" y="19152"/>
                    </a:lnTo>
                    <a:lnTo>
                      <a:pt x="29394" y="72777"/>
                    </a:lnTo>
                    <a:cubicBezTo>
                      <a:pt x="29394" y="74054"/>
                      <a:pt x="30033" y="75331"/>
                      <a:pt x="30672" y="76608"/>
                    </a:cubicBezTo>
                    <a:lnTo>
                      <a:pt x="59426" y="112358"/>
                    </a:lnTo>
                    <a:lnTo>
                      <a:pt x="66456" y="162153"/>
                    </a:lnTo>
                    <a:cubicBezTo>
                      <a:pt x="67094" y="165345"/>
                      <a:pt x="69650" y="167899"/>
                      <a:pt x="72845" y="167899"/>
                    </a:cubicBezTo>
                    <a:lnTo>
                      <a:pt x="73484" y="167899"/>
                    </a:lnTo>
                    <a:cubicBezTo>
                      <a:pt x="76679" y="167260"/>
                      <a:pt x="79235" y="164068"/>
                      <a:pt x="78596" y="160876"/>
                    </a:cubicBezTo>
                    <a:lnTo>
                      <a:pt x="71567" y="109166"/>
                    </a:lnTo>
                    <a:cubicBezTo>
                      <a:pt x="71567" y="107889"/>
                      <a:pt x="70929" y="106613"/>
                      <a:pt x="70289" y="10597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20" name="Graphic 4">
                <a:extLst>
                  <a:ext uri="{FF2B5EF4-FFF2-40B4-BE49-F238E27FC236}">
                    <a16:creationId xmlns:a16="http://schemas.microsoft.com/office/drawing/2014/main" id="{D66A1E55-CE8D-4021-BB5E-417344DF2027}"/>
                  </a:ext>
                </a:extLst>
              </p:cNvPr>
              <p:cNvSpPr/>
              <p:nvPr/>
            </p:nvSpPr>
            <p:spPr>
              <a:xfrm>
                <a:off x="4795172" y="3081874"/>
                <a:ext cx="49514" cy="64315"/>
              </a:xfrm>
              <a:custGeom>
                <a:avLst/>
                <a:gdLst>
                  <a:gd name="connsiteX0" fmla="*/ 38176 w 49514"/>
                  <a:gd name="connsiteY0" fmla="*/ 2390 h 64315"/>
                  <a:gd name="connsiteX1" fmla="*/ 1114 w 49514"/>
                  <a:gd name="connsiteY1" fmla="*/ 54101 h 64315"/>
                  <a:gd name="connsiteX2" fmla="*/ 2393 w 49514"/>
                  <a:gd name="connsiteY2" fmla="*/ 63038 h 64315"/>
                  <a:gd name="connsiteX3" fmla="*/ 6227 w 49514"/>
                  <a:gd name="connsiteY3" fmla="*/ 64315 h 64315"/>
                  <a:gd name="connsiteX4" fmla="*/ 11339 w 49514"/>
                  <a:gd name="connsiteY4" fmla="*/ 61761 h 64315"/>
                  <a:gd name="connsiteX5" fmla="*/ 48400 w 49514"/>
                  <a:gd name="connsiteY5" fmla="*/ 10051 h 64315"/>
                  <a:gd name="connsiteX6" fmla="*/ 47122 w 49514"/>
                  <a:gd name="connsiteY6" fmla="*/ 1114 h 64315"/>
                  <a:gd name="connsiteX7" fmla="*/ 38176 w 49514"/>
                  <a:gd name="connsiteY7" fmla="*/ 2390 h 64315"/>
                  <a:gd name="connsiteX8" fmla="*/ 38176 w 49514"/>
                  <a:gd name="connsiteY8" fmla="*/ 2390 h 6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14" h="64315">
                    <a:moveTo>
                      <a:pt x="38176" y="2390"/>
                    </a:moveTo>
                    <a:lnTo>
                      <a:pt x="1114" y="54101"/>
                    </a:lnTo>
                    <a:cubicBezTo>
                      <a:pt x="-802" y="56654"/>
                      <a:pt x="-163" y="61123"/>
                      <a:pt x="2393" y="63038"/>
                    </a:cubicBezTo>
                    <a:cubicBezTo>
                      <a:pt x="3671" y="63677"/>
                      <a:pt x="4949" y="64315"/>
                      <a:pt x="6227" y="64315"/>
                    </a:cubicBezTo>
                    <a:cubicBezTo>
                      <a:pt x="8144" y="64315"/>
                      <a:pt x="10061" y="63038"/>
                      <a:pt x="11339" y="61761"/>
                    </a:cubicBezTo>
                    <a:lnTo>
                      <a:pt x="48400" y="10051"/>
                    </a:lnTo>
                    <a:cubicBezTo>
                      <a:pt x="50317" y="6859"/>
                      <a:pt x="49678" y="3029"/>
                      <a:pt x="47122" y="1114"/>
                    </a:cubicBezTo>
                    <a:cubicBezTo>
                      <a:pt x="44566" y="-802"/>
                      <a:pt x="40093" y="-163"/>
                      <a:pt x="38176" y="2390"/>
                    </a:cubicBezTo>
                    <a:lnTo>
                      <a:pt x="38176"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21" name="Graphic 4">
                <a:extLst>
                  <a:ext uri="{FF2B5EF4-FFF2-40B4-BE49-F238E27FC236}">
                    <a16:creationId xmlns:a16="http://schemas.microsoft.com/office/drawing/2014/main" id="{1F1D9A7C-8567-474D-B2A5-288378388B80}"/>
                  </a:ext>
                </a:extLst>
              </p:cNvPr>
              <p:cNvSpPr/>
              <p:nvPr/>
            </p:nvSpPr>
            <p:spPr>
              <a:xfrm>
                <a:off x="4869132" y="3030000"/>
                <a:ext cx="20447" cy="20428"/>
              </a:xfrm>
              <a:custGeom>
                <a:avLst/>
                <a:gdLst>
                  <a:gd name="connsiteX0" fmla="*/ 10863 w 20447"/>
                  <a:gd name="connsiteY0" fmla="*/ 1915 h 20428"/>
                  <a:gd name="connsiteX1" fmla="*/ 1917 w 20447"/>
                  <a:gd name="connsiteY1" fmla="*/ 1915 h 20428"/>
                  <a:gd name="connsiteX2" fmla="*/ 1917 w 20447"/>
                  <a:gd name="connsiteY2" fmla="*/ 1915 h 20428"/>
                  <a:gd name="connsiteX3" fmla="*/ 1917 w 20447"/>
                  <a:gd name="connsiteY3" fmla="*/ 10853 h 20428"/>
                  <a:gd name="connsiteX4" fmla="*/ 9585 w 20447"/>
                  <a:gd name="connsiteY4" fmla="*/ 18514 h 20428"/>
                  <a:gd name="connsiteX5" fmla="*/ 14058 w 20447"/>
                  <a:gd name="connsiteY5" fmla="*/ 20429 h 20428"/>
                  <a:gd name="connsiteX6" fmla="*/ 18531 w 20447"/>
                  <a:gd name="connsiteY6" fmla="*/ 18514 h 20428"/>
                  <a:gd name="connsiteX7" fmla="*/ 18531 w 20447"/>
                  <a:gd name="connsiteY7" fmla="*/ 9576 h 20428"/>
                  <a:gd name="connsiteX8" fmla="*/ 10863 w 20447"/>
                  <a:gd name="connsiteY8" fmla="*/ 1915 h 20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7" h="20428">
                    <a:moveTo>
                      <a:pt x="10863" y="1915"/>
                    </a:moveTo>
                    <a:cubicBezTo>
                      <a:pt x="8307" y="-638"/>
                      <a:pt x="4473" y="-638"/>
                      <a:pt x="1917" y="1915"/>
                    </a:cubicBezTo>
                    <a:cubicBezTo>
                      <a:pt x="1917" y="1915"/>
                      <a:pt x="1917" y="1915"/>
                      <a:pt x="1917" y="1915"/>
                    </a:cubicBezTo>
                    <a:cubicBezTo>
                      <a:pt x="-639" y="4469"/>
                      <a:pt x="-639" y="8299"/>
                      <a:pt x="1917" y="10853"/>
                    </a:cubicBezTo>
                    <a:lnTo>
                      <a:pt x="9585" y="18514"/>
                    </a:lnTo>
                    <a:cubicBezTo>
                      <a:pt x="10863" y="19790"/>
                      <a:pt x="12141" y="20429"/>
                      <a:pt x="14058" y="20429"/>
                    </a:cubicBezTo>
                    <a:cubicBezTo>
                      <a:pt x="15975" y="20429"/>
                      <a:pt x="17253" y="19790"/>
                      <a:pt x="18531" y="18514"/>
                    </a:cubicBezTo>
                    <a:cubicBezTo>
                      <a:pt x="21087" y="15960"/>
                      <a:pt x="21087" y="12130"/>
                      <a:pt x="18531" y="9576"/>
                    </a:cubicBezTo>
                    <a:lnTo>
                      <a:pt x="10863"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301" name="Graphic 4">
              <a:extLst>
                <a:ext uri="{FF2B5EF4-FFF2-40B4-BE49-F238E27FC236}">
                  <a16:creationId xmlns:a16="http://schemas.microsoft.com/office/drawing/2014/main" id="{CBC179D2-9480-405D-82B4-56496B1549E0}"/>
                </a:ext>
              </a:extLst>
            </p:cNvPr>
            <p:cNvGrpSpPr>
              <a:grpSpLocks noChangeAspect="1"/>
            </p:cNvGrpSpPr>
            <p:nvPr/>
          </p:nvGrpSpPr>
          <p:grpSpPr>
            <a:xfrm>
              <a:off x="11962898" y="763519"/>
              <a:ext cx="39672" cy="37485"/>
              <a:chOff x="6828286" y="997340"/>
              <a:chExt cx="214062" cy="203010"/>
            </a:xfrm>
            <a:solidFill>
              <a:schemeClr val="bg1"/>
            </a:solidFill>
            <a:effectLst/>
          </p:grpSpPr>
          <p:sp>
            <p:nvSpPr>
              <p:cNvPr id="316" name="Graphic 4">
                <a:extLst>
                  <a:ext uri="{FF2B5EF4-FFF2-40B4-BE49-F238E27FC236}">
                    <a16:creationId xmlns:a16="http://schemas.microsoft.com/office/drawing/2014/main" id="{EFBDC447-D646-44D8-9BEE-A4CE7D0DB2F2}"/>
                  </a:ext>
                </a:extLst>
              </p:cNvPr>
              <p:cNvSpPr/>
              <p:nvPr/>
            </p:nvSpPr>
            <p:spPr>
              <a:xfrm>
                <a:off x="6828286" y="997340"/>
                <a:ext cx="214062" cy="203010"/>
              </a:xfrm>
              <a:custGeom>
                <a:avLst/>
                <a:gdLst>
                  <a:gd name="connsiteX0" fmla="*/ 112463 w 214062"/>
                  <a:gd name="connsiteY0" fmla="*/ 1915 h 203010"/>
                  <a:gd name="connsiteX1" fmla="*/ 103517 w 214062"/>
                  <a:gd name="connsiteY1" fmla="*/ 1915 h 203010"/>
                  <a:gd name="connsiteX2" fmla="*/ 72206 w 214062"/>
                  <a:gd name="connsiteY2" fmla="*/ 31920 h 203010"/>
                  <a:gd name="connsiteX3" fmla="*/ 72206 w 214062"/>
                  <a:gd name="connsiteY3" fmla="*/ 21067 h 203010"/>
                  <a:gd name="connsiteX4" fmla="*/ 65816 w 214062"/>
                  <a:gd name="connsiteY4" fmla="*/ 14683 h 203010"/>
                  <a:gd name="connsiteX5" fmla="*/ 40896 w 214062"/>
                  <a:gd name="connsiteY5" fmla="*/ 14683 h 203010"/>
                  <a:gd name="connsiteX6" fmla="*/ 34506 w 214062"/>
                  <a:gd name="connsiteY6" fmla="*/ 21067 h 203010"/>
                  <a:gd name="connsiteX7" fmla="*/ 34506 w 214062"/>
                  <a:gd name="connsiteY7" fmla="*/ 65117 h 203010"/>
                  <a:gd name="connsiteX8" fmla="*/ 35144 w 214062"/>
                  <a:gd name="connsiteY8" fmla="*/ 67032 h 203010"/>
                  <a:gd name="connsiteX9" fmla="*/ 1917 w 214062"/>
                  <a:gd name="connsiteY9" fmla="*/ 98952 h 203010"/>
                  <a:gd name="connsiteX10" fmla="*/ 1917 w 214062"/>
                  <a:gd name="connsiteY10" fmla="*/ 107889 h 203010"/>
                  <a:gd name="connsiteX11" fmla="*/ 10863 w 214062"/>
                  <a:gd name="connsiteY11" fmla="*/ 107889 h 203010"/>
                  <a:gd name="connsiteX12" fmla="*/ 10863 w 214062"/>
                  <a:gd name="connsiteY12" fmla="*/ 107889 h 203010"/>
                  <a:gd name="connsiteX13" fmla="*/ 26198 w 214062"/>
                  <a:gd name="connsiteY13" fmla="*/ 93206 h 203010"/>
                  <a:gd name="connsiteX14" fmla="*/ 26198 w 214062"/>
                  <a:gd name="connsiteY14" fmla="*/ 196627 h 203010"/>
                  <a:gd name="connsiteX15" fmla="*/ 32588 w 214062"/>
                  <a:gd name="connsiteY15" fmla="*/ 203011 h 203010"/>
                  <a:gd name="connsiteX16" fmla="*/ 182113 w 214062"/>
                  <a:gd name="connsiteY16" fmla="*/ 203011 h 203010"/>
                  <a:gd name="connsiteX17" fmla="*/ 188503 w 214062"/>
                  <a:gd name="connsiteY17" fmla="*/ 196627 h 203010"/>
                  <a:gd name="connsiteX18" fmla="*/ 188503 w 214062"/>
                  <a:gd name="connsiteY18" fmla="*/ 97037 h 203010"/>
                  <a:gd name="connsiteX19" fmla="*/ 203200 w 214062"/>
                  <a:gd name="connsiteY19" fmla="*/ 112358 h 203010"/>
                  <a:gd name="connsiteX20" fmla="*/ 207673 w 214062"/>
                  <a:gd name="connsiteY20" fmla="*/ 114273 h 203010"/>
                  <a:gd name="connsiteX21" fmla="*/ 212146 w 214062"/>
                  <a:gd name="connsiteY21" fmla="*/ 112358 h 203010"/>
                  <a:gd name="connsiteX22" fmla="*/ 212146 w 214062"/>
                  <a:gd name="connsiteY22" fmla="*/ 103421 h 203010"/>
                  <a:gd name="connsiteX23" fmla="*/ 112463 w 214062"/>
                  <a:gd name="connsiteY23" fmla="*/ 1915 h 203010"/>
                  <a:gd name="connsiteX24" fmla="*/ 47285 w 214062"/>
                  <a:gd name="connsiteY24" fmla="*/ 27451 h 203010"/>
                  <a:gd name="connsiteX25" fmla="*/ 59427 w 214062"/>
                  <a:gd name="connsiteY25" fmla="*/ 27451 h 203010"/>
                  <a:gd name="connsiteX26" fmla="*/ 59427 w 214062"/>
                  <a:gd name="connsiteY26" fmla="*/ 44049 h 203010"/>
                  <a:gd name="connsiteX27" fmla="*/ 47285 w 214062"/>
                  <a:gd name="connsiteY27" fmla="*/ 55541 h 203010"/>
                  <a:gd name="connsiteX28" fmla="*/ 47285 w 214062"/>
                  <a:gd name="connsiteY28" fmla="*/ 27451 h 203010"/>
                  <a:gd name="connsiteX29" fmla="*/ 175084 w 214062"/>
                  <a:gd name="connsiteY29" fmla="*/ 190881 h 203010"/>
                  <a:gd name="connsiteX30" fmla="*/ 38339 w 214062"/>
                  <a:gd name="connsiteY30" fmla="*/ 190881 h 203010"/>
                  <a:gd name="connsiteX31" fmla="*/ 38339 w 214062"/>
                  <a:gd name="connsiteY31" fmla="*/ 81715 h 203010"/>
                  <a:gd name="connsiteX32" fmla="*/ 70289 w 214062"/>
                  <a:gd name="connsiteY32" fmla="*/ 51072 h 203010"/>
                  <a:gd name="connsiteX33" fmla="*/ 70289 w 214062"/>
                  <a:gd name="connsiteY33" fmla="*/ 51072 h 203010"/>
                  <a:gd name="connsiteX34" fmla="*/ 107990 w 214062"/>
                  <a:gd name="connsiteY34" fmla="*/ 15322 h 203010"/>
                  <a:gd name="connsiteX35" fmla="*/ 175084 w 214062"/>
                  <a:gd name="connsiteY35" fmla="*/ 84907 h 203010"/>
                  <a:gd name="connsiteX36" fmla="*/ 175084 w 214062"/>
                  <a:gd name="connsiteY36" fmla="*/ 190881 h 20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4062" h="203010">
                    <a:moveTo>
                      <a:pt x="112463" y="1915"/>
                    </a:moveTo>
                    <a:cubicBezTo>
                      <a:pt x="109907" y="-638"/>
                      <a:pt x="106073" y="-638"/>
                      <a:pt x="103517" y="1915"/>
                    </a:cubicBezTo>
                    <a:lnTo>
                      <a:pt x="72206" y="31920"/>
                    </a:lnTo>
                    <a:lnTo>
                      <a:pt x="72206" y="21067"/>
                    </a:lnTo>
                    <a:cubicBezTo>
                      <a:pt x="72206" y="17237"/>
                      <a:pt x="69650" y="14683"/>
                      <a:pt x="65816" y="14683"/>
                    </a:cubicBezTo>
                    <a:lnTo>
                      <a:pt x="40896" y="14683"/>
                    </a:lnTo>
                    <a:cubicBezTo>
                      <a:pt x="37062" y="14683"/>
                      <a:pt x="34506" y="17237"/>
                      <a:pt x="34506" y="21067"/>
                    </a:cubicBezTo>
                    <a:lnTo>
                      <a:pt x="34506" y="65117"/>
                    </a:lnTo>
                    <a:cubicBezTo>
                      <a:pt x="34506" y="65755"/>
                      <a:pt x="34506" y="66393"/>
                      <a:pt x="35144" y="67032"/>
                    </a:cubicBezTo>
                    <a:lnTo>
                      <a:pt x="1917" y="98952"/>
                    </a:lnTo>
                    <a:cubicBezTo>
                      <a:pt x="-639" y="101505"/>
                      <a:pt x="-639" y="105336"/>
                      <a:pt x="1917" y="107889"/>
                    </a:cubicBezTo>
                    <a:cubicBezTo>
                      <a:pt x="4473" y="110443"/>
                      <a:pt x="8307" y="110443"/>
                      <a:pt x="10863" y="107889"/>
                    </a:cubicBezTo>
                    <a:lnTo>
                      <a:pt x="10863" y="107889"/>
                    </a:lnTo>
                    <a:lnTo>
                      <a:pt x="26198" y="93206"/>
                    </a:lnTo>
                    <a:lnTo>
                      <a:pt x="26198" y="196627"/>
                    </a:lnTo>
                    <a:cubicBezTo>
                      <a:pt x="26198" y="200457"/>
                      <a:pt x="28755" y="203011"/>
                      <a:pt x="32588" y="203011"/>
                    </a:cubicBezTo>
                    <a:lnTo>
                      <a:pt x="182113" y="203011"/>
                    </a:lnTo>
                    <a:cubicBezTo>
                      <a:pt x="185947" y="203011"/>
                      <a:pt x="188503" y="200457"/>
                      <a:pt x="188503" y="196627"/>
                    </a:cubicBezTo>
                    <a:lnTo>
                      <a:pt x="188503" y="97037"/>
                    </a:lnTo>
                    <a:lnTo>
                      <a:pt x="203200" y="112358"/>
                    </a:lnTo>
                    <a:cubicBezTo>
                      <a:pt x="204478" y="113635"/>
                      <a:pt x="205756" y="114273"/>
                      <a:pt x="207673" y="114273"/>
                    </a:cubicBezTo>
                    <a:cubicBezTo>
                      <a:pt x="209590" y="114273"/>
                      <a:pt x="210868" y="113635"/>
                      <a:pt x="212146" y="112358"/>
                    </a:cubicBezTo>
                    <a:cubicBezTo>
                      <a:pt x="214702" y="109805"/>
                      <a:pt x="214702" y="105974"/>
                      <a:pt x="212146" y="103421"/>
                    </a:cubicBezTo>
                    <a:lnTo>
                      <a:pt x="112463" y="1915"/>
                    </a:lnTo>
                    <a:close/>
                    <a:moveTo>
                      <a:pt x="47285" y="27451"/>
                    </a:moveTo>
                    <a:lnTo>
                      <a:pt x="59427" y="27451"/>
                    </a:lnTo>
                    <a:lnTo>
                      <a:pt x="59427" y="44049"/>
                    </a:lnTo>
                    <a:lnTo>
                      <a:pt x="47285" y="55541"/>
                    </a:lnTo>
                    <a:lnTo>
                      <a:pt x="47285" y="27451"/>
                    </a:lnTo>
                    <a:close/>
                    <a:moveTo>
                      <a:pt x="175084" y="190881"/>
                    </a:moveTo>
                    <a:lnTo>
                      <a:pt x="38339" y="190881"/>
                    </a:lnTo>
                    <a:lnTo>
                      <a:pt x="38339" y="81715"/>
                    </a:lnTo>
                    <a:lnTo>
                      <a:pt x="70289" y="51072"/>
                    </a:lnTo>
                    <a:lnTo>
                      <a:pt x="70289" y="51072"/>
                    </a:lnTo>
                    <a:lnTo>
                      <a:pt x="107990" y="15322"/>
                    </a:lnTo>
                    <a:lnTo>
                      <a:pt x="175084" y="84907"/>
                    </a:lnTo>
                    <a:lnTo>
                      <a:pt x="175084" y="1908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17" name="Graphic 4">
                <a:extLst>
                  <a:ext uri="{FF2B5EF4-FFF2-40B4-BE49-F238E27FC236}">
                    <a16:creationId xmlns:a16="http://schemas.microsoft.com/office/drawing/2014/main" id="{F0E7FED9-1C69-4FC8-BB6C-648232F877CE}"/>
                  </a:ext>
                </a:extLst>
              </p:cNvPr>
              <p:cNvSpPr/>
              <p:nvPr/>
            </p:nvSpPr>
            <p:spPr>
              <a:xfrm>
                <a:off x="6896128" y="1081063"/>
                <a:ext cx="91048" cy="98858"/>
              </a:xfrm>
              <a:custGeom>
                <a:avLst/>
                <a:gdLst>
                  <a:gd name="connsiteX0" fmla="*/ 7560 w 91048"/>
                  <a:gd name="connsiteY0" fmla="*/ 71408 h 98858"/>
                  <a:gd name="connsiteX1" fmla="*/ 8837 w 91048"/>
                  <a:gd name="connsiteY1" fmla="*/ 72685 h 98858"/>
                  <a:gd name="connsiteX2" fmla="*/ 3086 w 91048"/>
                  <a:gd name="connsiteY2" fmla="*/ 91198 h 98858"/>
                  <a:gd name="connsiteX3" fmla="*/ 8198 w 91048"/>
                  <a:gd name="connsiteY3" fmla="*/ 98859 h 98858"/>
                  <a:gd name="connsiteX4" fmla="*/ 8198 w 91048"/>
                  <a:gd name="connsiteY4" fmla="*/ 98859 h 98858"/>
                  <a:gd name="connsiteX5" fmla="*/ 9476 w 91048"/>
                  <a:gd name="connsiteY5" fmla="*/ 98859 h 98858"/>
                  <a:gd name="connsiteX6" fmla="*/ 15866 w 91048"/>
                  <a:gd name="connsiteY6" fmla="*/ 93752 h 98858"/>
                  <a:gd name="connsiteX7" fmla="*/ 19701 w 91048"/>
                  <a:gd name="connsiteY7" fmla="*/ 80345 h 98858"/>
                  <a:gd name="connsiteX8" fmla="*/ 36314 w 91048"/>
                  <a:gd name="connsiteY8" fmla="*/ 84176 h 98858"/>
                  <a:gd name="connsiteX9" fmla="*/ 36953 w 91048"/>
                  <a:gd name="connsiteY9" fmla="*/ 84176 h 98858"/>
                  <a:gd name="connsiteX10" fmla="*/ 66347 w 91048"/>
                  <a:gd name="connsiteY10" fmla="*/ 73962 h 98858"/>
                  <a:gd name="connsiteX11" fmla="*/ 81044 w 91048"/>
                  <a:gd name="connsiteY11" fmla="*/ 39488 h 98858"/>
                  <a:gd name="connsiteX12" fmla="*/ 89990 w 91048"/>
                  <a:gd name="connsiteY12" fmla="*/ 11398 h 98858"/>
                  <a:gd name="connsiteX13" fmla="*/ 90629 w 91048"/>
                  <a:gd name="connsiteY13" fmla="*/ 5014 h 98858"/>
                  <a:gd name="connsiteX14" fmla="*/ 85517 w 91048"/>
                  <a:gd name="connsiteY14" fmla="*/ 1184 h 98858"/>
                  <a:gd name="connsiteX15" fmla="*/ 16506 w 91048"/>
                  <a:gd name="connsiteY15" fmla="*/ 12675 h 98858"/>
                  <a:gd name="connsiteX16" fmla="*/ 7560 w 91048"/>
                  <a:gd name="connsiteY16" fmla="*/ 71408 h 98858"/>
                  <a:gd name="connsiteX17" fmla="*/ 24812 w 91048"/>
                  <a:gd name="connsiteY17" fmla="*/ 23528 h 98858"/>
                  <a:gd name="connsiteX18" fmla="*/ 63152 w 91048"/>
                  <a:gd name="connsiteY18" fmla="*/ 13952 h 98858"/>
                  <a:gd name="connsiteX19" fmla="*/ 74654 w 91048"/>
                  <a:gd name="connsiteY19" fmla="*/ 14590 h 98858"/>
                  <a:gd name="connsiteX20" fmla="*/ 68264 w 91048"/>
                  <a:gd name="connsiteY20" fmla="*/ 37573 h 98858"/>
                  <a:gd name="connsiteX21" fmla="*/ 58040 w 91048"/>
                  <a:gd name="connsiteY21" fmla="*/ 64386 h 98858"/>
                  <a:gd name="connsiteX22" fmla="*/ 36314 w 91048"/>
                  <a:gd name="connsiteY22" fmla="*/ 71408 h 98858"/>
                  <a:gd name="connsiteX23" fmla="*/ 24173 w 91048"/>
                  <a:gd name="connsiteY23" fmla="*/ 68854 h 98858"/>
                  <a:gd name="connsiteX24" fmla="*/ 28007 w 91048"/>
                  <a:gd name="connsiteY24" fmla="*/ 61194 h 98858"/>
                  <a:gd name="connsiteX25" fmla="*/ 48455 w 91048"/>
                  <a:gd name="connsiteY25" fmla="*/ 59917 h 98858"/>
                  <a:gd name="connsiteX26" fmla="*/ 56123 w 91048"/>
                  <a:gd name="connsiteY26" fmla="*/ 55448 h 98858"/>
                  <a:gd name="connsiteX27" fmla="*/ 56123 w 91048"/>
                  <a:gd name="connsiteY27" fmla="*/ 55448 h 98858"/>
                  <a:gd name="connsiteX28" fmla="*/ 51650 w 91048"/>
                  <a:gd name="connsiteY28" fmla="*/ 47787 h 98858"/>
                  <a:gd name="connsiteX29" fmla="*/ 37592 w 91048"/>
                  <a:gd name="connsiteY29" fmla="*/ 47149 h 98858"/>
                  <a:gd name="connsiteX30" fmla="*/ 54206 w 91048"/>
                  <a:gd name="connsiteY30" fmla="*/ 32466 h 98858"/>
                  <a:gd name="connsiteX31" fmla="*/ 56762 w 91048"/>
                  <a:gd name="connsiteY31" fmla="*/ 23528 h 98858"/>
                  <a:gd name="connsiteX32" fmla="*/ 47816 w 91048"/>
                  <a:gd name="connsiteY32" fmla="*/ 20974 h 98858"/>
                  <a:gd name="connsiteX33" fmla="*/ 13950 w 91048"/>
                  <a:gd name="connsiteY33" fmla="*/ 59278 h 98858"/>
                  <a:gd name="connsiteX34" fmla="*/ 24812 w 91048"/>
                  <a:gd name="connsiteY34" fmla="*/ 23528 h 9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1048" h="98858">
                    <a:moveTo>
                      <a:pt x="7560" y="71408"/>
                    </a:moveTo>
                    <a:cubicBezTo>
                      <a:pt x="8198" y="72046"/>
                      <a:pt x="8198" y="72685"/>
                      <a:pt x="8837" y="72685"/>
                    </a:cubicBezTo>
                    <a:cubicBezTo>
                      <a:pt x="6281" y="79069"/>
                      <a:pt x="4365" y="84814"/>
                      <a:pt x="3086" y="91198"/>
                    </a:cubicBezTo>
                    <a:cubicBezTo>
                      <a:pt x="2447" y="94390"/>
                      <a:pt x="4365" y="98221"/>
                      <a:pt x="8198" y="98859"/>
                    </a:cubicBezTo>
                    <a:cubicBezTo>
                      <a:pt x="8198" y="98859"/>
                      <a:pt x="8198" y="98859"/>
                      <a:pt x="8198" y="98859"/>
                    </a:cubicBezTo>
                    <a:cubicBezTo>
                      <a:pt x="8837" y="98859"/>
                      <a:pt x="8837" y="98859"/>
                      <a:pt x="9476" y="98859"/>
                    </a:cubicBezTo>
                    <a:cubicBezTo>
                      <a:pt x="12671" y="98859"/>
                      <a:pt x="15227" y="96944"/>
                      <a:pt x="15866" y="93752"/>
                    </a:cubicBezTo>
                    <a:cubicBezTo>
                      <a:pt x="17145" y="89283"/>
                      <a:pt x="18422" y="84814"/>
                      <a:pt x="19701" y="80345"/>
                    </a:cubicBezTo>
                    <a:cubicBezTo>
                      <a:pt x="24812" y="82899"/>
                      <a:pt x="30563" y="84176"/>
                      <a:pt x="36314" y="84176"/>
                    </a:cubicBezTo>
                    <a:lnTo>
                      <a:pt x="36953" y="84176"/>
                    </a:lnTo>
                    <a:cubicBezTo>
                      <a:pt x="47816" y="84176"/>
                      <a:pt x="58040" y="80984"/>
                      <a:pt x="66347" y="73962"/>
                    </a:cubicBezTo>
                    <a:cubicBezTo>
                      <a:pt x="75932" y="66301"/>
                      <a:pt x="78488" y="52894"/>
                      <a:pt x="81044" y="39488"/>
                    </a:cubicBezTo>
                    <a:cubicBezTo>
                      <a:pt x="82322" y="29912"/>
                      <a:pt x="85517" y="20336"/>
                      <a:pt x="89990" y="11398"/>
                    </a:cubicBezTo>
                    <a:cubicBezTo>
                      <a:pt x="91268" y="9483"/>
                      <a:pt x="91268" y="6930"/>
                      <a:pt x="90629" y="5014"/>
                    </a:cubicBezTo>
                    <a:cubicBezTo>
                      <a:pt x="89350" y="3099"/>
                      <a:pt x="87434" y="1822"/>
                      <a:pt x="85517" y="1184"/>
                    </a:cubicBezTo>
                    <a:cubicBezTo>
                      <a:pt x="55484" y="-1370"/>
                      <a:pt x="32481" y="-731"/>
                      <a:pt x="16506" y="12675"/>
                    </a:cubicBezTo>
                    <a:cubicBezTo>
                      <a:pt x="531" y="26082"/>
                      <a:pt x="-6499" y="53533"/>
                      <a:pt x="7560" y="71408"/>
                    </a:cubicBezTo>
                    <a:close/>
                    <a:moveTo>
                      <a:pt x="24812" y="23528"/>
                    </a:moveTo>
                    <a:cubicBezTo>
                      <a:pt x="33119" y="17144"/>
                      <a:pt x="44621" y="13952"/>
                      <a:pt x="63152" y="13952"/>
                    </a:cubicBezTo>
                    <a:cubicBezTo>
                      <a:pt x="66986" y="13952"/>
                      <a:pt x="70820" y="13952"/>
                      <a:pt x="74654" y="14590"/>
                    </a:cubicBezTo>
                    <a:cubicBezTo>
                      <a:pt x="72098" y="22251"/>
                      <a:pt x="69542" y="29912"/>
                      <a:pt x="68264" y="37573"/>
                    </a:cubicBezTo>
                    <a:cubicBezTo>
                      <a:pt x="65708" y="49064"/>
                      <a:pt x="63791" y="59917"/>
                      <a:pt x="58040" y="64386"/>
                    </a:cubicBezTo>
                    <a:cubicBezTo>
                      <a:pt x="51650" y="68854"/>
                      <a:pt x="43982" y="71408"/>
                      <a:pt x="36314" y="71408"/>
                    </a:cubicBezTo>
                    <a:cubicBezTo>
                      <a:pt x="31841" y="71408"/>
                      <a:pt x="28007" y="70131"/>
                      <a:pt x="24173" y="68854"/>
                    </a:cubicBezTo>
                    <a:cubicBezTo>
                      <a:pt x="25451" y="66301"/>
                      <a:pt x="26729" y="63747"/>
                      <a:pt x="28007" y="61194"/>
                    </a:cubicBezTo>
                    <a:cubicBezTo>
                      <a:pt x="34397" y="59278"/>
                      <a:pt x="41426" y="59278"/>
                      <a:pt x="48455" y="59917"/>
                    </a:cubicBezTo>
                    <a:cubicBezTo>
                      <a:pt x="51650" y="60555"/>
                      <a:pt x="55484" y="58640"/>
                      <a:pt x="56123" y="55448"/>
                    </a:cubicBezTo>
                    <a:cubicBezTo>
                      <a:pt x="56123" y="55448"/>
                      <a:pt x="56123" y="55448"/>
                      <a:pt x="56123" y="55448"/>
                    </a:cubicBezTo>
                    <a:cubicBezTo>
                      <a:pt x="56762" y="52256"/>
                      <a:pt x="54845" y="48426"/>
                      <a:pt x="51650" y="47787"/>
                    </a:cubicBezTo>
                    <a:cubicBezTo>
                      <a:pt x="47177" y="46510"/>
                      <a:pt x="42065" y="46510"/>
                      <a:pt x="37592" y="47149"/>
                    </a:cubicBezTo>
                    <a:cubicBezTo>
                      <a:pt x="42065" y="41403"/>
                      <a:pt x="47816" y="36296"/>
                      <a:pt x="54206" y="32466"/>
                    </a:cubicBezTo>
                    <a:cubicBezTo>
                      <a:pt x="57401" y="30550"/>
                      <a:pt x="58040" y="26720"/>
                      <a:pt x="56762" y="23528"/>
                    </a:cubicBezTo>
                    <a:cubicBezTo>
                      <a:pt x="54845" y="20336"/>
                      <a:pt x="51011" y="19698"/>
                      <a:pt x="47816" y="20974"/>
                    </a:cubicBezTo>
                    <a:cubicBezTo>
                      <a:pt x="33119" y="29912"/>
                      <a:pt x="20978" y="43318"/>
                      <a:pt x="13950" y="59278"/>
                    </a:cubicBezTo>
                    <a:cubicBezTo>
                      <a:pt x="10116" y="45872"/>
                      <a:pt x="14588" y="31827"/>
                      <a:pt x="24812" y="2352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302" name="Graphic 4">
              <a:extLst>
                <a:ext uri="{FF2B5EF4-FFF2-40B4-BE49-F238E27FC236}">
                  <a16:creationId xmlns:a16="http://schemas.microsoft.com/office/drawing/2014/main" id="{506A86E6-2BEA-461F-84D4-F5D8197B94A0}"/>
                </a:ext>
              </a:extLst>
            </p:cNvPr>
            <p:cNvGrpSpPr>
              <a:grpSpLocks noChangeAspect="1"/>
            </p:cNvGrpSpPr>
            <p:nvPr/>
          </p:nvGrpSpPr>
          <p:grpSpPr>
            <a:xfrm>
              <a:off x="12158104" y="763519"/>
              <a:ext cx="37581" cy="39990"/>
              <a:chOff x="6828925" y="3884078"/>
              <a:chExt cx="212883" cy="227369"/>
            </a:xfrm>
            <a:solidFill>
              <a:schemeClr val="bg1"/>
            </a:solidFill>
            <a:effectLst/>
          </p:grpSpPr>
          <p:sp>
            <p:nvSpPr>
              <p:cNvPr id="307" name="Graphic 4">
                <a:extLst>
                  <a:ext uri="{FF2B5EF4-FFF2-40B4-BE49-F238E27FC236}">
                    <a16:creationId xmlns:a16="http://schemas.microsoft.com/office/drawing/2014/main" id="{9D38A9E5-0BCF-43C8-BBDC-1789F6D6679C}"/>
                  </a:ext>
                </a:extLst>
              </p:cNvPr>
              <p:cNvSpPr/>
              <p:nvPr/>
            </p:nvSpPr>
            <p:spPr>
              <a:xfrm>
                <a:off x="6828925" y="3959426"/>
                <a:ext cx="165499" cy="152021"/>
              </a:xfrm>
              <a:custGeom>
                <a:avLst/>
                <a:gdLst>
                  <a:gd name="connsiteX0" fmla="*/ 149525 w 165499"/>
                  <a:gd name="connsiteY0" fmla="*/ 82 h 152021"/>
                  <a:gd name="connsiteX1" fmla="*/ 58788 w 165499"/>
                  <a:gd name="connsiteY1" fmla="*/ 82 h 152021"/>
                  <a:gd name="connsiteX2" fmla="*/ 52398 w 165499"/>
                  <a:gd name="connsiteY2" fmla="*/ 6466 h 152021"/>
                  <a:gd name="connsiteX3" fmla="*/ 58788 w 165499"/>
                  <a:gd name="connsiteY3" fmla="*/ 12850 h 152021"/>
                  <a:gd name="connsiteX4" fmla="*/ 143774 w 165499"/>
                  <a:gd name="connsiteY4" fmla="*/ 12850 h 152021"/>
                  <a:gd name="connsiteX5" fmla="*/ 151442 w 165499"/>
                  <a:gd name="connsiteY5" fmla="*/ 102864 h 152021"/>
                  <a:gd name="connsiteX6" fmla="*/ 12780 w 165499"/>
                  <a:gd name="connsiteY6" fmla="*/ 102864 h 152021"/>
                  <a:gd name="connsiteX7" fmla="*/ 20448 w 165499"/>
                  <a:gd name="connsiteY7" fmla="*/ 12850 h 152021"/>
                  <a:gd name="connsiteX8" fmla="*/ 41535 w 165499"/>
                  <a:gd name="connsiteY8" fmla="*/ 12850 h 152021"/>
                  <a:gd name="connsiteX9" fmla="*/ 47925 w 165499"/>
                  <a:gd name="connsiteY9" fmla="*/ 6466 h 152021"/>
                  <a:gd name="connsiteX10" fmla="*/ 41535 w 165499"/>
                  <a:gd name="connsiteY10" fmla="*/ 82 h 152021"/>
                  <a:gd name="connsiteX11" fmla="*/ 14697 w 165499"/>
                  <a:gd name="connsiteY11" fmla="*/ 82 h 152021"/>
                  <a:gd name="connsiteX12" fmla="*/ 8307 w 165499"/>
                  <a:gd name="connsiteY12" fmla="*/ 5828 h 152021"/>
                  <a:gd name="connsiteX13" fmla="*/ 0 w 165499"/>
                  <a:gd name="connsiteY13" fmla="*/ 108610 h 152021"/>
                  <a:gd name="connsiteX14" fmla="*/ 1917 w 165499"/>
                  <a:gd name="connsiteY14" fmla="*/ 113717 h 152021"/>
                  <a:gd name="connsiteX15" fmla="*/ 6390 w 165499"/>
                  <a:gd name="connsiteY15" fmla="*/ 115632 h 152021"/>
                  <a:gd name="connsiteX16" fmla="*/ 67094 w 165499"/>
                  <a:gd name="connsiteY16" fmla="*/ 115632 h 152021"/>
                  <a:gd name="connsiteX17" fmla="*/ 61983 w 165499"/>
                  <a:gd name="connsiteY17" fmla="*/ 122016 h 152021"/>
                  <a:gd name="connsiteX18" fmla="*/ 61983 w 165499"/>
                  <a:gd name="connsiteY18" fmla="*/ 139253 h 152021"/>
                  <a:gd name="connsiteX19" fmla="*/ 46008 w 165499"/>
                  <a:gd name="connsiteY19" fmla="*/ 139253 h 152021"/>
                  <a:gd name="connsiteX20" fmla="*/ 39618 w 165499"/>
                  <a:gd name="connsiteY20" fmla="*/ 145637 h 152021"/>
                  <a:gd name="connsiteX21" fmla="*/ 46008 w 165499"/>
                  <a:gd name="connsiteY21" fmla="*/ 152021 h 152021"/>
                  <a:gd name="connsiteX22" fmla="*/ 119492 w 165499"/>
                  <a:gd name="connsiteY22" fmla="*/ 152021 h 152021"/>
                  <a:gd name="connsiteX23" fmla="*/ 125882 w 165499"/>
                  <a:gd name="connsiteY23" fmla="*/ 145637 h 152021"/>
                  <a:gd name="connsiteX24" fmla="*/ 119492 w 165499"/>
                  <a:gd name="connsiteY24" fmla="*/ 139253 h 152021"/>
                  <a:gd name="connsiteX25" fmla="*/ 104156 w 165499"/>
                  <a:gd name="connsiteY25" fmla="*/ 139253 h 152021"/>
                  <a:gd name="connsiteX26" fmla="*/ 104156 w 165499"/>
                  <a:gd name="connsiteY26" fmla="*/ 115632 h 152021"/>
                  <a:gd name="connsiteX27" fmla="*/ 159110 w 165499"/>
                  <a:gd name="connsiteY27" fmla="*/ 115632 h 152021"/>
                  <a:gd name="connsiteX28" fmla="*/ 165500 w 165499"/>
                  <a:gd name="connsiteY28" fmla="*/ 109248 h 152021"/>
                  <a:gd name="connsiteX29" fmla="*/ 165500 w 165499"/>
                  <a:gd name="connsiteY29" fmla="*/ 108610 h 152021"/>
                  <a:gd name="connsiteX30" fmla="*/ 157193 w 165499"/>
                  <a:gd name="connsiteY30" fmla="*/ 5828 h 152021"/>
                  <a:gd name="connsiteX31" fmla="*/ 149525 w 165499"/>
                  <a:gd name="connsiteY31" fmla="*/ 82 h 152021"/>
                  <a:gd name="connsiteX32" fmla="*/ 149525 w 165499"/>
                  <a:gd name="connsiteY32" fmla="*/ 82 h 152021"/>
                  <a:gd name="connsiteX33" fmla="*/ 90099 w 165499"/>
                  <a:gd name="connsiteY33" fmla="*/ 138615 h 152021"/>
                  <a:gd name="connsiteX34" fmla="*/ 73484 w 165499"/>
                  <a:gd name="connsiteY34" fmla="*/ 138615 h 152021"/>
                  <a:gd name="connsiteX35" fmla="*/ 73484 w 165499"/>
                  <a:gd name="connsiteY35" fmla="*/ 121378 h 152021"/>
                  <a:gd name="connsiteX36" fmla="*/ 68373 w 165499"/>
                  <a:gd name="connsiteY36" fmla="*/ 114994 h 152021"/>
                  <a:gd name="connsiteX37" fmla="*/ 90099 w 165499"/>
                  <a:gd name="connsiteY37" fmla="*/ 114994 h 152021"/>
                  <a:gd name="connsiteX38" fmla="*/ 90099 w 165499"/>
                  <a:gd name="connsiteY38" fmla="*/ 138615 h 15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5499" h="152021">
                    <a:moveTo>
                      <a:pt x="149525" y="82"/>
                    </a:moveTo>
                    <a:lnTo>
                      <a:pt x="58788" y="82"/>
                    </a:lnTo>
                    <a:cubicBezTo>
                      <a:pt x="54954" y="82"/>
                      <a:pt x="52398" y="2636"/>
                      <a:pt x="52398" y="6466"/>
                    </a:cubicBezTo>
                    <a:cubicBezTo>
                      <a:pt x="52398" y="10297"/>
                      <a:pt x="54954" y="12850"/>
                      <a:pt x="58788" y="12850"/>
                    </a:cubicBezTo>
                    <a:lnTo>
                      <a:pt x="143774" y="12850"/>
                    </a:lnTo>
                    <a:lnTo>
                      <a:pt x="151442" y="102864"/>
                    </a:lnTo>
                    <a:lnTo>
                      <a:pt x="12780" y="102864"/>
                    </a:lnTo>
                    <a:lnTo>
                      <a:pt x="20448" y="12850"/>
                    </a:lnTo>
                    <a:lnTo>
                      <a:pt x="41535" y="12850"/>
                    </a:lnTo>
                    <a:cubicBezTo>
                      <a:pt x="45369" y="12850"/>
                      <a:pt x="47925" y="10297"/>
                      <a:pt x="47925" y="6466"/>
                    </a:cubicBezTo>
                    <a:cubicBezTo>
                      <a:pt x="47925" y="2636"/>
                      <a:pt x="45369" y="82"/>
                      <a:pt x="41535" y="82"/>
                    </a:cubicBezTo>
                    <a:lnTo>
                      <a:pt x="14697" y="82"/>
                    </a:lnTo>
                    <a:cubicBezTo>
                      <a:pt x="11502" y="82"/>
                      <a:pt x="8307" y="2636"/>
                      <a:pt x="8307" y="5828"/>
                    </a:cubicBezTo>
                    <a:lnTo>
                      <a:pt x="0" y="108610"/>
                    </a:lnTo>
                    <a:cubicBezTo>
                      <a:pt x="0" y="110525"/>
                      <a:pt x="640" y="112440"/>
                      <a:pt x="1917" y="113717"/>
                    </a:cubicBezTo>
                    <a:cubicBezTo>
                      <a:pt x="3195" y="114994"/>
                      <a:pt x="5112" y="115632"/>
                      <a:pt x="6390" y="115632"/>
                    </a:cubicBezTo>
                    <a:lnTo>
                      <a:pt x="67094" y="115632"/>
                    </a:lnTo>
                    <a:cubicBezTo>
                      <a:pt x="63899" y="116271"/>
                      <a:pt x="61983" y="118824"/>
                      <a:pt x="61983" y="122016"/>
                    </a:cubicBezTo>
                    <a:lnTo>
                      <a:pt x="61983" y="139253"/>
                    </a:lnTo>
                    <a:lnTo>
                      <a:pt x="46008" y="139253"/>
                    </a:lnTo>
                    <a:cubicBezTo>
                      <a:pt x="42174" y="139253"/>
                      <a:pt x="39618" y="141807"/>
                      <a:pt x="39618" y="145637"/>
                    </a:cubicBezTo>
                    <a:cubicBezTo>
                      <a:pt x="39618" y="149467"/>
                      <a:pt x="42174" y="152021"/>
                      <a:pt x="46008" y="152021"/>
                    </a:cubicBezTo>
                    <a:lnTo>
                      <a:pt x="119492" y="152021"/>
                    </a:lnTo>
                    <a:cubicBezTo>
                      <a:pt x="123326" y="152021"/>
                      <a:pt x="125882" y="149467"/>
                      <a:pt x="125882" y="145637"/>
                    </a:cubicBezTo>
                    <a:cubicBezTo>
                      <a:pt x="125882" y="141807"/>
                      <a:pt x="123326" y="139253"/>
                      <a:pt x="119492" y="139253"/>
                    </a:cubicBezTo>
                    <a:lnTo>
                      <a:pt x="104156" y="139253"/>
                    </a:lnTo>
                    <a:lnTo>
                      <a:pt x="104156" y="115632"/>
                    </a:lnTo>
                    <a:lnTo>
                      <a:pt x="159110" y="115632"/>
                    </a:lnTo>
                    <a:cubicBezTo>
                      <a:pt x="162943" y="115632"/>
                      <a:pt x="165500" y="113079"/>
                      <a:pt x="165500" y="109248"/>
                    </a:cubicBezTo>
                    <a:cubicBezTo>
                      <a:pt x="165500" y="109248"/>
                      <a:pt x="165500" y="108610"/>
                      <a:pt x="165500" y="108610"/>
                    </a:cubicBezTo>
                    <a:lnTo>
                      <a:pt x="157193" y="5828"/>
                    </a:lnTo>
                    <a:cubicBezTo>
                      <a:pt x="155915" y="2636"/>
                      <a:pt x="152720" y="-556"/>
                      <a:pt x="149525" y="82"/>
                    </a:cubicBezTo>
                    <a:cubicBezTo>
                      <a:pt x="149525" y="82"/>
                      <a:pt x="149525" y="82"/>
                      <a:pt x="149525" y="82"/>
                    </a:cubicBezTo>
                    <a:close/>
                    <a:moveTo>
                      <a:pt x="90099" y="138615"/>
                    </a:moveTo>
                    <a:lnTo>
                      <a:pt x="73484" y="138615"/>
                    </a:lnTo>
                    <a:lnTo>
                      <a:pt x="73484" y="121378"/>
                    </a:lnTo>
                    <a:cubicBezTo>
                      <a:pt x="73484" y="118186"/>
                      <a:pt x="71568" y="115632"/>
                      <a:pt x="68373" y="114994"/>
                    </a:cubicBezTo>
                    <a:lnTo>
                      <a:pt x="90099" y="114994"/>
                    </a:lnTo>
                    <a:lnTo>
                      <a:pt x="90099" y="1386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08" name="Graphic 4">
                <a:extLst>
                  <a:ext uri="{FF2B5EF4-FFF2-40B4-BE49-F238E27FC236}">
                    <a16:creationId xmlns:a16="http://schemas.microsoft.com/office/drawing/2014/main" id="{AD80AC87-98E6-488A-ABA7-DC3025028EBA}"/>
                  </a:ext>
                </a:extLst>
              </p:cNvPr>
              <p:cNvSpPr/>
              <p:nvPr/>
            </p:nvSpPr>
            <p:spPr>
              <a:xfrm>
                <a:off x="6852568" y="3981852"/>
                <a:ext cx="116296" cy="70862"/>
              </a:xfrm>
              <a:custGeom>
                <a:avLst/>
                <a:gdLst>
                  <a:gd name="connsiteX0" fmla="*/ 4473 w 116296"/>
                  <a:gd name="connsiteY0" fmla="*/ 5746 h 70862"/>
                  <a:gd name="connsiteX1" fmla="*/ 0 w 116296"/>
                  <a:gd name="connsiteY1" fmla="*/ 63840 h 70862"/>
                  <a:gd name="connsiteX2" fmla="*/ 1917 w 116296"/>
                  <a:gd name="connsiteY2" fmla="*/ 68947 h 70862"/>
                  <a:gd name="connsiteX3" fmla="*/ 6390 w 116296"/>
                  <a:gd name="connsiteY3" fmla="*/ 70862 h 70862"/>
                  <a:gd name="connsiteX4" fmla="*/ 109907 w 116296"/>
                  <a:gd name="connsiteY4" fmla="*/ 70862 h 70862"/>
                  <a:gd name="connsiteX5" fmla="*/ 114380 w 116296"/>
                  <a:gd name="connsiteY5" fmla="*/ 68947 h 70862"/>
                  <a:gd name="connsiteX6" fmla="*/ 116297 w 116296"/>
                  <a:gd name="connsiteY6" fmla="*/ 63840 h 70862"/>
                  <a:gd name="connsiteX7" fmla="*/ 111824 w 116296"/>
                  <a:gd name="connsiteY7" fmla="*/ 5746 h 70862"/>
                  <a:gd name="connsiteX8" fmla="*/ 105434 w 116296"/>
                  <a:gd name="connsiteY8" fmla="*/ 0 h 70862"/>
                  <a:gd name="connsiteX9" fmla="*/ 11501 w 116296"/>
                  <a:gd name="connsiteY9" fmla="*/ 0 h 70862"/>
                  <a:gd name="connsiteX10" fmla="*/ 4473 w 116296"/>
                  <a:gd name="connsiteY10" fmla="*/ 5746 h 70862"/>
                  <a:gd name="connsiteX11" fmla="*/ 14696 w 116296"/>
                  <a:gd name="connsiteY11" fmla="*/ 41496 h 70862"/>
                  <a:gd name="connsiteX12" fmla="*/ 45368 w 116296"/>
                  <a:gd name="connsiteY12" fmla="*/ 41496 h 70862"/>
                  <a:gd name="connsiteX13" fmla="*/ 51119 w 116296"/>
                  <a:gd name="connsiteY13" fmla="*/ 37027 h 70862"/>
                  <a:gd name="connsiteX14" fmla="*/ 51119 w 116296"/>
                  <a:gd name="connsiteY14" fmla="*/ 58094 h 70862"/>
                  <a:gd name="connsiteX15" fmla="*/ 12780 w 116296"/>
                  <a:gd name="connsiteY15" fmla="*/ 58094 h 70862"/>
                  <a:gd name="connsiteX16" fmla="*/ 14696 w 116296"/>
                  <a:gd name="connsiteY16" fmla="*/ 41496 h 70862"/>
                  <a:gd name="connsiteX17" fmla="*/ 64538 w 116296"/>
                  <a:gd name="connsiteY17" fmla="*/ 58094 h 70862"/>
                  <a:gd name="connsiteX18" fmla="*/ 64538 w 116296"/>
                  <a:gd name="connsiteY18" fmla="*/ 41496 h 70862"/>
                  <a:gd name="connsiteX19" fmla="*/ 101600 w 116296"/>
                  <a:gd name="connsiteY19" fmla="*/ 41496 h 70862"/>
                  <a:gd name="connsiteX20" fmla="*/ 102878 w 116296"/>
                  <a:gd name="connsiteY20" fmla="*/ 58094 h 70862"/>
                  <a:gd name="connsiteX21" fmla="*/ 64538 w 116296"/>
                  <a:gd name="connsiteY21" fmla="*/ 58094 h 70862"/>
                  <a:gd name="connsiteX22" fmla="*/ 100322 w 116296"/>
                  <a:gd name="connsiteY22" fmla="*/ 28728 h 70862"/>
                  <a:gd name="connsiteX23" fmla="*/ 64538 w 116296"/>
                  <a:gd name="connsiteY23" fmla="*/ 28728 h 70862"/>
                  <a:gd name="connsiteX24" fmla="*/ 64538 w 116296"/>
                  <a:gd name="connsiteY24" fmla="*/ 12130 h 70862"/>
                  <a:gd name="connsiteX25" fmla="*/ 99044 w 116296"/>
                  <a:gd name="connsiteY25" fmla="*/ 12130 h 70862"/>
                  <a:gd name="connsiteX26" fmla="*/ 100322 w 116296"/>
                  <a:gd name="connsiteY26" fmla="*/ 28728 h 70862"/>
                  <a:gd name="connsiteX27" fmla="*/ 51758 w 116296"/>
                  <a:gd name="connsiteY27" fmla="*/ 12768 h 70862"/>
                  <a:gd name="connsiteX28" fmla="*/ 51758 w 116296"/>
                  <a:gd name="connsiteY28" fmla="*/ 33197 h 70862"/>
                  <a:gd name="connsiteX29" fmla="*/ 46007 w 116296"/>
                  <a:gd name="connsiteY29" fmla="*/ 28728 h 70862"/>
                  <a:gd name="connsiteX30" fmla="*/ 15975 w 116296"/>
                  <a:gd name="connsiteY30" fmla="*/ 28728 h 70862"/>
                  <a:gd name="connsiteX31" fmla="*/ 17253 w 116296"/>
                  <a:gd name="connsiteY31" fmla="*/ 12768 h 70862"/>
                  <a:gd name="connsiteX32" fmla="*/ 51758 w 116296"/>
                  <a:gd name="connsiteY32" fmla="*/ 12768 h 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6296" h="70862">
                    <a:moveTo>
                      <a:pt x="4473" y="5746"/>
                    </a:moveTo>
                    <a:lnTo>
                      <a:pt x="0" y="63840"/>
                    </a:lnTo>
                    <a:cubicBezTo>
                      <a:pt x="0" y="65755"/>
                      <a:pt x="639" y="67032"/>
                      <a:pt x="1917" y="68947"/>
                    </a:cubicBezTo>
                    <a:cubicBezTo>
                      <a:pt x="3195" y="70224"/>
                      <a:pt x="5111" y="70862"/>
                      <a:pt x="6390" y="70862"/>
                    </a:cubicBezTo>
                    <a:lnTo>
                      <a:pt x="109907" y="70862"/>
                    </a:lnTo>
                    <a:cubicBezTo>
                      <a:pt x="111824" y="70862"/>
                      <a:pt x="113102" y="70224"/>
                      <a:pt x="114380" y="68947"/>
                    </a:cubicBezTo>
                    <a:cubicBezTo>
                      <a:pt x="115658" y="67670"/>
                      <a:pt x="116297" y="65755"/>
                      <a:pt x="116297" y="63840"/>
                    </a:cubicBezTo>
                    <a:lnTo>
                      <a:pt x="111824" y="5746"/>
                    </a:lnTo>
                    <a:cubicBezTo>
                      <a:pt x="111824" y="2554"/>
                      <a:pt x="108629" y="0"/>
                      <a:pt x="105434" y="0"/>
                    </a:cubicBezTo>
                    <a:lnTo>
                      <a:pt x="11501" y="0"/>
                    </a:lnTo>
                    <a:cubicBezTo>
                      <a:pt x="7668" y="0"/>
                      <a:pt x="5111" y="2554"/>
                      <a:pt x="4473" y="5746"/>
                    </a:cubicBezTo>
                    <a:close/>
                    <a:moveTo>
                      <a:pt x="14696" y="41496"/>
                    </a:moveTo>
                    <a:lnTo>
                      <a:pt x="45368" y="41496"/>
                    </a:lnTo>
                    <a:cubicBezTo>
                      <a:pt x="47925" y="41496"/>
                      <a:pt x="50481" y="39581"/>
                      <a:pt x="51119" y="37027"/>
                    </a:cubicBezTo>
                    <a:lnTo>
                      <a:pt x="51119" y="58094"/>
                    </a:lnTo>
                    <a:lnTo>
                      <a:pt x="12780" y="58094"/>
                    </a:lnTo>
                    <a:lnTo>
                      <a:pt x="14696" y="41496"/>
                    </a:lnTo>
                    <a:close/>
                    <a:moveTo>
                      <a:pt x="64538" y="58094"/>
                    </a:moveTo>
                    <a:lnTo>
                      <a:pt x="64538" y="41496"/>
                    </a:lnTo>
                    <a:lnTo>
                      <a:pt x="101600" y="41496"/>
                    </a:lnTo>
                    <a:lnTo>
                      <a:pt x="102878" y="58094"/>
                    </a:lnTo>
                    <a:lnTo>
                      <a:pt x="64538" y="58094"/>
                    </a:lnTo>
                    <a:close/>
                    <a:moveTo>
                      <a:pt x="100322" y="28728"/>
                    </a:moveTo>
                    <a:lnTo>
                      <a:pt x="64538" y="28728"/>
                    </a:lnTo>
                    <a:lnTo>
                      <a:pt x="64538" y="12130"/>
                    </a:lnTo>
                    <a:lnTo>
                      <a:pt x="99044" y="12130"/>
                    </a:lnTo>
                    <a:lnTo>
                      <a:pt x="100322" y="28728"/>
                    </a:lnTo>
                    <a:close/>
                    <a:moveTo>
                      <a:pt x="51758" y="12768"/>
                    </a:moveTo>
                    <a:lnTo>
                      <a:pt x="51758" y="33197"/>
                    </a:lnTo>
                    <a:cubicBezTo>
                      <a:pt x="51119" y="30643"/>
                      <a:pt x="48563" y="28728"/>
                      <a:pt x="46007" y="28728"/>
                    </a:cubicBezTo>
                    <a:lnTo>
                      <a:pt x="15975" y="28728"/>
                    </a:lnTo>
                    <a:lnTo>
                      <a:pt x="17253" y="12768"/>
                    </a:lnTo>
                    <a:lnTo>
                      <a:pt x="51758"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09" name="Graphic 4">
                <a:extLst>
                  <a:ext uri="{FF2B5EF4-FFF2-40B4-BE49-F238E27FC236}">
                    <a16:creationId xmlns:a16="http://schemas.microsoft.com/office/drawing/2014/main" id="{25089E71-F7E6-4A75-B3AE-3B75B89542E2}"/>
                  </a:ext>
                </a:extLst>
              </p:cNvPr>
              <p:cNvSpPr/>
              <p:nvPr/>
            </p:nvSpPr>
            <p:spPr>
              <a:xfrm>
                <a:off x="7014873" y="3946004"/>
                <a:ext cx="26935" cy="14780"/>
              </a:xfrm>
              <a:custGeom>
                <a:avLst/>
                <a:gdLst>
                  <a:gd name="connsiteX0" fmla="*/ 21086 w 26935"/>
                  <a:gd name="connsiteY0" fmla="*/ 2013 h 14780"/>
                  <a:gd name="connsiteX1" fmla="*/ 7029 w 26935"/>
                  <a:gd name="connsiteY1" fmla="*/ 98 h 14780"/>
                  <a:gd name="connsiteX2" fmla="*/ 0 w 26935"/>
                  <a:gd name="connsiteY2" fmla="*/ 5843 h 14780"/>
                  <a:gd name="connsiteX3" fmla="*/ 5750 w 26935"/>
                  <a:gd name="connsiteY3" fmla="*/ 12866 h 14780"/>
                  <a:gd name="connsiteX4" fmla="*/ 19809 w 26935"/>
                  <a:gd name="connsiteY4" fmla="*/ 14781 h 14780"/>
                  <a:gd name="connsiteX5" fmla="*/ 20447 w 26935"/>
                  <a:gd name="connsiteY5" fmla="*/ 14781 h 14780"/>
                  <a:gd name="connsiteX6" fmla="*/ 26837 w 26935"/>
                  <a:gd name="connsiteY6" fmla="*/ 9035 h 14780"/>
                  <a:gd name="connsiteX7" fmla="*/ 21086 w 26935"/>
                  <a:gd name="connsiteY7" fmla="*/ 2013 h 14780"/>
                  <a:gd name="connsiteX8" fmla="*/ 21086 w 26935"/>
                  <a:gd name="connsiteY8" fmla="*/ 2013 h 1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5" h="14780">
                    <a:moveTo>
                      <a:pt x="21086" y="2013"/>
                    </a:moveTo>
                    <a:lnTo>
                      <a:pt x="7029" y="98"/>
                    </a:lnTo>
                    <a:cubicBezTo>
                      <a:pt x="3195" y="-541"/>
                      <a:pt x="0" y="2013"/>
                      <a:pt x="0" y="5843"/>
                    </a:cubicBezTo>
                    <a:cubicBezTo>
                      <a:pt x="0" y="9674"/>
                      <a:pt x="1917" y="12866"/>
                      <a:pt x="5750" y="12866"/>
                    </a:cubicBezTo>
                    <a:lnTo>
                      <a:pt x="19809" y="14781"/>
                    </a:lnTo>
                    <a:lnTo>
                      <a:pt x="20447" y="14781"/>
                    </a:lnTo>
                    <a:cubicBezTo>
                      <a:pt x="23642" y="14781"/>
                      <a:pt x="26199" y="12227"/>
                      <a:pt x="26837" y="9035"/>
                    </a:cubicBezTo>
                    <a:cubicBezTo>
                      <a:pt x="27476" y="5843"/>
                      <a:pt x="24920" y="2651"/>
                      <a:pt x="21086" y="2013"/>
                    </a:cubicBezTo>
                    <a:cubicBezTo>
                      <a:pt x="21086" y="2013"/>
                      <a:pt x="21086" y="2013"/>
                      <a:pt x="21086" y="2013"/>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10" name="Graphic 4">
                <a:extLst>
                  <a:ext uri="{FF2B5EF4-FFF2-40B4-BE49-F238E27FC236}">
                    <a16:creationId xmlns:a16="http://schemas.microsoft.com/office/drawing/2014/main" id="{DFB6D885-703C-4B9A-AAB4-AA4D4751CA1E}"/>
                  </a:ext>
                </a:extLst>
              </p:cNvPr>
              <p:cNvSpPr/>
              <p:nvPr/>
            </p:nvSpPr>
            <p:spPr>
              <a:xfrm>
                <a:off x="6917413" y="3931958"/>
                <a:ext cx="27170" cy="14781"/>
              </a:xfrm>
              <a:custGeom>
                <a:avLst/>
                <a:gdLst>
                  <a:gd name="connsiteX0" fmla="*/ 5445 w 27170"/>
                  <a:gd name="connsiteY0" fmla="*/ 12866 h 14781"/>
                  <a:gd name="connsiteX1" fmla="*/ 19502 w 27170"/>
                  <a:gd name="connsiteY1" fmla="*/ 14782 h 14781"/>
                  <a:gd name="connsiteX2" fmla="*/ 20141 w 27170"/>
                  <a:gd name="connsiteY2" fmla="*/ 14782 h 14781"/>
                  <a:gd name="connsiteX3" fmla="*/ 27170 w 27170"/>
                  <a:gd name="connsiteY3" fmla="*/ 9036 h 14781"/>
                  <a:gd name="connsiteX4" fmla="*/ 21419 w 27170"/>
                  <a:gd name="connsiteY4" fmla="*/ 2014 h 14781"/>
                  <a:gd name="connsiteX5" fmla="*/ 21419 w 27170"/>
                  <a:gd name="connsiteY5" fmla="*/ 2014 h 14781"/>
                  <a:gd name="connsiteX6" fmla="*/ 7361 w 27170"/>
                  <a:gd name="connsiteY6" fmla="*/ 98 h 14781"/>
                  <a:gd name="connsiteX7" fmla="*/ 332 w 27170"/>
                  <a:gd name="connsiteY7" fmla="*/ 5206 h 14781"/>
                  <a:gd name="connsiteX8" fmla="*/ 5445 w 27170"/>
                  <a:gd name="connsiteY8" fmla="*/ 12866 h 14781"/>
                  <a:gd name="connsiteX9" fmla="*/ 5445 w 27170"/>
                  <a:gd name="connsiteY9" fmla="*/ 12866 h 1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70" h="14781">
                    <a:moveTo>
                      <a:pt x="5445" y="12866"/>
                    </a:moveTo>
                    <a:lnTo>
                      <a:pt x="19502" y="14782"/>
                    </a:lnTo>
                    <a:lnTo>
                      <a:pt x="20141" y="14782"/>
                    </a:lnTo>
                    <a:cubicBezTo>
                      <a:pt x="23976" y="14782"/>
                      <a:pt x="26531" y="12228"/>
                      <a:pt x="27170" y="9036"/>
                    </a:cubicBezTo>
                    <a:cubicBezTo>
                      <a:pt x="27170" y="5206"/>
                      <a:pt x="24614" y="2652"/>
                      <a:pt x="21419" y="2014"/>
                    </a:cubicBezTo>
                    <a:lnTo>
                      <a:pt x="21419" y="2014"/>
                    </a:lnTo>
                    <a:lnTo>
                      <a:pt x="7361" y="98"/>
                    </a:lnTo>
                    <a:cubicBezTo>
                      <a:pt x="4166" y="-540"/>
                      <a:pt x="332" y="2014"/>
                      <a:pt x="332" y="5206"/>
                    </a:cubicBezTo>
                    <a:cubicBezTo>
                      <a:pt x="-945" y="9036"/>
                      <a:pt x="1611" y="12228"/>
                      <a:pt x="5445" y="12866"/>
                    </a:cubicBezTo>
                    <a:cubicBezTo>
                      <a:pt x="4806" y="12866"/>
                      <a:pt x="4806" y="12866"/>
                      <a:pt x="5445" y="128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11" name="Graphic 4">
                <a:extLst>
                  <a:ext uri="{FF2B5EF4-FFF2-40B4-BE49-F238E27FC236}">
                    <a16:creationId xmlns:a16="http://schemas.microsoft.com/office/drawing/2014/main" id="{5ADABA7D-4925-4585-A555-D52566BBDFE7}"/>
                  </a:ext>
                </a:extLst>
              </p:cNvPr>
              <p:cNvSpPr/>
              <p:nvPr/>
            </p:nvSpPr>
            <p:spPr>
              <a:xfrm>
                <a:off x="6998422" y="3973716"/>
                <a:ext cx="20760" cy="24095"/>
              </a:xfrm>
              <a:custGeom>
                <a:avLst/>
                <a:gdLst>
                  <a:gd name="connsiteX0" fmla="*/ 11339 w 20760"/>
                  <a:gd name="connsiteY0" fmla="*/ 2390 h 24095"/>
                  <a:gd name="connsiteX1" fmla="*/ 2393 w 20760"/>
                  <a:gd name="connsiteY1" fmla="*/ 1114 h 24095"/>
                  <a:gd name="connsiteX2" fmla="*/ 1115 w 20760"/>
                  <a:gd name="connsiteY2" fmla="*/ 10051 h 24095"/>
                  <a:gd name="connsiteX3" fmla="*/ 1115 w 20760"/>
                  <a:gd name="connsiteY3" fmla="*/ 10051 h 24095"/>
                  <a:gd name="connsiteX4" fmla="*/ 9421 w 20760"/>
                  <a:gd name="connsiteY4" fmla="*/ 21542 h 24095"/>
                  <a:gd name="connsiteX5" fmla="*/ 14534 w 20760"/>
                  <a:gd name="connsiteY5" fmla="*/ 24096 h 24095"/>
                  <a:gd name="connsiteX6" fmla="*/ 18367 w 20760"/>
                  <a:gd name="connsiteY6" fmla="*/ 22819 h 24095"/>
                  <a:gd name="connsiteX7" fmla="*/ 19646 w 20760"/>
                  <a:gd name="connsiteY7" fmla="*/ 13882 h 24095"/>
                  <a:gd name="connsiteX8" fmla="*/ 11339 w 20760"/>
                  <a:gd name="connsiteY8" fmla="*/ 2390 h 2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60" h="24095">
                    <a:moveTo>
                      <a:pt x="11339" y="2390"/>
                    </a:moveTo>
                    <a:cubicBezTo>
                      <a:pt x="9421" y="-163"/>
                      <a:pt x="4949" y="-802"/>
                      <a:pt x="2393" y="1114"/>
                    </a:cubicBezTo>
                    <a:cubicBezTo>
                      <a:pt x="-164" y="3029"/>
                      <a:pt x="-802" y="7498"/>
                      <a:pt x="1115" y="10051"/>
                    </a:cubicBezTo>
                    <a:cubicBezTo>
                      <a:pt x="1115" y="10051"/>
                      <a:pt x="1115" y="10051"/>
                      <a:pt x="1115" y="10051"/>
                    </a:cubicBezTo>
                    <a:lnTo>
                      <a:pt x="9421" y="21542"/>
                    </a:lnTo>
                    <a:cubicBezTo>
                      <a:pt x="10700" y="23458"/>
                      <a:pt x="12616" y="24096"/>
                      <a:pt x="14534" y="24096"/>
                    </a:cubicBezTo>
                    <a:cubicBezTo>
                      <a:pt x="15811" y="24096"/>
                      <a:pt x="17090" y="23458"/>
                      <a:pt x="18367" y="22819"/>
                    </a:cubicBezTo>
                    <a:cubicBezTo>
                      <a:pt x="20924" y="20904"/>
                      <a:pt x="21562" y="16435"/>
                      <a:pt x="19646" y="13882"/>
                    </a:cubicBezTo>
                    <a:lnTo>
                      <a:pt x="11339"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12" name="Graphic 4">
                <a:extLst>
                  <a:ext uri="{FF2B5EF4-FFF2-40B4-BE49-F238E27FC236}">
                    <a16:creationId xmlns:a16="http://schemas.microsoft.com/office/drawing/2014/main" id="{B1D0F121-1B36-4AB7-8068-A75151435FD3}"/>
                  </a:ext>
                </a:extLst>
              </p:cNvPr>
              <p:cNvSpPr/>
              <p:nvPr/>
            </p:nvSpPr>
            <p:spPr>
              <a:xfrm>
                <a:off x="6938996" y="3894681"/>
                <a:ext cx="20759" cy="23969"/>
              </a:xfrm>
              <a:custGeom>
                <a:avLst/>
                <a:gdLst>
                  <a:gd name="connsiteX0" fmla="*/ 9422 w 20759"/>
                  <a:gd name="connsiteY0" fmla="*/ 21416 h 23969"/>
                  <a:gd name="connsiteX1" fmla="*/ 14533 w 20759"/>
                  <a:gd name="connsiteY1" fmla="*/ 23970 h 23969"/>
                  <a:gd name="connsiteX2" fmla="*/ 18368 w 20759"/>
                  <a:gd name="connsiteY2" fmla="*/ 22693 h 23969"/>
                  <a:gd name="connsiteX3" fmla="*/ 19645 w 20759"/>
                  <a:gd name="connsiteY3" fmla="*/ 13755 h 23969"/>
                  <a:gd name="connsiteX4" fmla="*/ 19645 w 20759"/>
                  <a:gd name="connsiteY4" fmla="*/ 13755 h 23969"/>
                  <a:gd name="connsiteX5" fmla="*/ 11338 w 20759"/>
                  <a:gd name="connsiteY5" fmla="*/ 2264 h 23969"/>
                  <a:gd name="connsiteX6" fmla="*/ 2393 w 20759"/>
                  <a:gd name="connsiteY6" fmla="*/ 1626 h 23969"/>
                  <a:gd name="connsiteX7" fmla="*/ 1114 w 20759"/>
                  <a:gd name="connsiteY7" fmla="*/ 9925 h 23969"/>
                  <a:gd name="connsiteX8" fmla="*/ 9422 w 20759"/>
                  <a:gd name="connsiteY8" fmla="*/ 21416 h 2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59" h="23969">
                    <a:moveTo>
                      <a:pt x="9422" y="21416"/>
                    </a:moveTo>
                    <a:cubicBezTo>
                      <a:pt x="10699" y="23331"/>
                      <a:pt x="12616" y="23970"/>
                      <a:pt x="14533" y="23970"/>
                    </a:cubicBezTo>
                    <a:cubicBezTo>
                      <a:pt x="15811" y="23970"/>
                      <a:pt x="17089" y="23331"/>
                      <a:pt x="18368" y="22693"/>
                    </a:cubicBezTo>
                    <a:cubicBezTo>
                      <a:pt x="20923" y="20778"/>
                      <a:pt x="21563" y="16309"/>
                      <a:pt x="19645" y="13755"/>
                    </a:cubicBezTo>
                    <a:lnTo>
                      <a:pt x="19645" y="13755"/>
                    </a:lnTo>
                    <a:lnTo>
                      <a:pt x="11338" y="2264"/>
                    </a:lnTo>
                    <a:cubicBezTo>
                      <a:pt x="8783" y="-289"/>
                      <a:pt x="4948" y="-928"/>
                      <a:pt x="2393" y="1626"/>
                    </a:cubicBezTo>
                    <a:cubicBezTo>
                      <a:pt x="-163" y="3541"/>
                      <a:pt x="-802" y="7371"/>
                      <a:pt x="1114" y="9925"/>
                    </a:cubicBezTo>
                    <a:lnTo>
                      <a:pt x="9422" y="2141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13" name="Graphic 4">
                <a:extLst>
                  <a:ext uri="{FF2B5EF4-FFF2-40B4-BE49-F238E27FC236}">
                    <a16:creationId xmlns:a16="http://schemas.microsoft.com/office/drawing/2014/main" id="{177A2821-F0C3-4172-8E34-F1951BD55E2A}"/>
                  </a:ext>
                </a:extLst>
              </p:cNvPr>
              <p:cNvSpPr/>
              <p:nvPr/>
            </p:nvSpPr>
            <p:spPr>
              <a:xfrm>
                <a:off x="6978990" y="3884078"/>
                <a:ext cx="14255" cy="26911"/>
              </a:xfrm>
              <a:custGeom>
                <a:avLst/>
                <a:gdLst>
                  <a:gd name="connsiteX0" fmla="*/ 5211 w 14255"/>
                  <a:gd name="connsiteY0" fmla="*/ 26911 h 26911"/>
                  <a:gd name="connsiteX1" fmla="*/ 5850 w 14255"/>
                  <a:gd name="connsiteY1" fmla="*/ 26911 h 26911"/>
                  <a:gd name="connsiteX2" fmla="*/ 12240 w 14255"/>
                  <a:gd name="connsiteY2" fmla="*/ 21166 h 26911"/>
                  <a:gd name="connsiteX3" fmla="*/ 14157 w 14255"/>
                  <a:gd name="connsiteY3" fmla="*/ 7121 h 26911"/>
                  <a:gd name="connsiteX4" fmla="*/ 9045 w 14255"/>
                  <a:gd name="connsiteY4" fmla="*/ 98 h 26911"/>
                  <a:gd name="connsiteX5" fmla="*/ 2016 w 14255"/>
                  <a:gd name="connsiteY5" fmla="*/ 5206 h 26911"/>
                  <a:gd name="connsiteX6" fmla="*/ 99 w 14255"/>
                  <a:gd name="connsiteY6" fmla="*/ 19250 h 26911"/>
                  <a:gd name="connsiteX7" fmla="*/ 5211 w 14255"/>
                  <a:gd name="connsiteY7" fmla="*/ 26911 h 2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 h="26911">
                    <a:moveTo>
                      <a:pt x="5211" y="26911"/>
                    </a:moveTo>
                    <a:lnTo>
                      <a:pt x="5850" y="26911"/>
                    </a:lnTo>
                    <a:cubicBezTo>
                      <a:pt x="9045" y="26911"/>
                      <a:pt x="11601" y="24357"/>
                      <a:pt x="12240" y="21166"/>
                    </a:cubicBezTo>
                    <a:lnTo>
                      <a:pt x="14157" y="7121"/>
                    </a:lnTo>
                    <a:cubicBezTo>
                      <a:pt x="14796" y="3929"/>
                      <a:pt x="12240" y="98"/>
                      <a:pt x="9045" y="98"/>
                    </a:cubicBezTo>
                    <a:cubicBezTo>
                      <a:pt x="5850" y="-540"/>
                      <a:pt x="2016" y="2014"/>
                      <a:pt x="2016" y="5206"/>
                    </a:cubicBezTo>
                    <a:lnTo>
                      <a:pt x="99" y="19250"/>
                    </a:lnTo>
                    <a:cubicBezTo>
                      <a:pt x="-540" y="23081"/>
                      <a:pt x="2016" y="26273"/>
                      <a:pt x="5211" y="26911"/>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14" name="Graphic 4">
                <a:extLst>
                  <a:ext uri="{FF2B5EF4-FFF2-40B4-BE49-F238E27FC236}">
                    <a16:creationId xmlns:a16="http://schemas.microsoft.com/office/drawing/2014/main" id="{7CE15A6C-8C7B-4A4B-AD56-A832416F7B01}"/>
                  </a:ext>
                </a:extLst>
              </p:cNvPr>
              <p:cNvSpPr/>
              <p:nvPr/>
            </p:nvSpPr>
            <p:spPr>
              <a:xfrm>
                <a:off x="7006090" y="3906046"/>
                <a:ext cx="23954" cy="20903"/>
              </a:xfrm>
              <a:custGeom>
                <a:avLst/>
                <a:gdLst>
                  <a:gd name="connsiteX0" fmla="*/ 6865 w 23954"/>
                  <a:gd name="connsiteY0" fmla="*/ 20904 h 20903"/>
                  <a:gd name="connsiteX1" fmla="*/ 10699 w 23954"/>
                  <a:gd name="connsiteY1" fmla="*/ 19627 h 20903"/>
                  <a:gd name="connsiteX2" fmla="*/ 21563 w 23954"/>
                  <a:gd name="connsiteY2" fmla="*/ 11328 h 20903"/>
                  <a:gd name="connsiteX3" fmla="*/ 22840 w 23954"/>
                  <a:gd name="connsiteY3" fmla="*/ 2390 h 20903"/>
                  <a:gd name="connsiteX4" fmla="*/ 13894 w 23954"/>
                  <a:gd name="connsiteY4" fmla="*/ 1114 h 20903"/>
                  <a:gd name="connsiteX5" fmla="*/ 2393 w 23954"/>
                  <a:gd name="connsiteY5" fmla="*/ 9413 h 20903"/>
                  <a:gd name="connsiteX6" fmla="*/ 1114 w 23954"/>
                  <a:gd name="connsiteY6" fmla="*/ 18350 h 20903"/>
                  <a:gd name="connsiteX7" fmla="*/ 6865 w 23954"/>
                  <a:gd name="connsiteY7" fmla="*/ 20904 h 2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54" h="20903">
                    <a:moveTo>
                      <a:pt x="6865" y="20904"/>
                    </a:moveTo>
                    <a:cubicBezTo>
                      <a:pt x="8143" y="20904"/>
                      <a:pt x="9422" y="20266"/>
                      <a:pt x="10699" y="19627"/>
                    </a:cubicBezTo>
                    <a:lnTo>
                      <a:pt x="21563" y="11328"/>
                    </a:lnTo>
                    <a:cubicBezTo>
                      <a:pt x="24118" y="9413"/>
                      <a:pt x="24758" y="4944"/>
                      <a:pt x="22840" y="2390"/>
                    </a:cubicBezTo>
                    <a:cubicBezTo>
                      <a:pt x="20923" y="-163"/>
                      <a:pt x="16450" y="-802"/>
                      <a:pt x="13894" y="1114"/>
                    </a:cubicBezTo>
                    <a:lnTo>
                      <a:pt x="2393" y="9413"/>
                    </a:lnTo>
                    <a:cubicBezTo>
                      <a:pt x="-163" y="11328"/>
                      <a:pt x="-802" y="15797"/>
                      <a:pt x="1114" y="18350"/>
                    </a:cubicBezTo>
                    <a:cubicBezTo>
                      <a:pt x="3032" y="20266"/>
                      <a:pt x="4948" y="20904"/>
                      <a:pt x="6865" y="2090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15" name="Graphic 4">
                <a:extLst>
                  <a:ext uri="{FF2B5EF4-FFF2-40B4-BE49-F238E27FC236}">
                    <a16:creationId xmlns:a16="http://schemas.microsoft.com/office/drawing/2014/main" id="{0C0A6D6F-C89D-4AB9-862B-9A3564D360F4}"/>
                  </a:ext>
                </a:extLst>
              </p:cNvPr>
              <p:cNvSpPr/>
              <p:nvPr/>
            </p:nvSpPr>
            <p:spPr>
              <a:xfrm>
                <a:off x="6947139" y="3912245"/>
                <a:ext cx="64560" cy="61946"/>
              </a:xfrm>
              <a:custGeom>
                <a:avLst/>
                <a:gdLst>
                  <a:gd name="connsiteX0" fmla="*/ 64539 w 64560"/>
                  <a:gd name="connsiteY0" fmla="*/ 33857 h 61946"/>
                  <a:gd name="connsiteX1" fmla="*/ 33867 w 64560"/>
                  <a:gd name="connsiteY1" fmla="*/ 22 h 61946"/>
                  <a:gd name="connsiteX2" fmla="*/ 0 w 64560"/>
                  <a:gd name="connsiteY2" fmla="*/ 30665 h 61946"/>
                  <a:gd name="connsiteX3" fmla="*/ 0 w 64560"/>
                  <a:gd name="connsiteY3" fmla="*/ 33857 h 61946"/>
                  <a:gd name="connsiteX4" fmla="*/ 640 w 64560"/>
                  <a:gd name="connsiteY4" fmla="*/ 38964 h 61946"/>
                  <a:gd name="connsiteX5" fmla="*/ 8307 w 64560"/>
                  <a:gd name="connsiteY5" fmla="*/ 44071 h 61946"/>
                  <a:gd name="connsiteX6" fmla="*/ 13419 w 64560"/>
                  <a:gd name="connsiteY6" fmla="*/ 36411 h 61946"/>
                  <a:gd name="connsiteX7" fmla="*/ 13419 w 64560"/>
                  <a:gd name="connsiteY7" fmla="*/ 33219 h 61946"/>
                  <a:gd name="connsiteX8" fmla="*/ 33228 w 64560"/>
                  <a:gd name="connsiteY8" fmla="*/ 13428 h 61946"/>
                  <a:gd name="connsiteX9" fmla="*/ 53037 w 64560"/>
                  <a:gd name="connsiteY9" fmla="*/ 33219 h 61946"/>
                  <a:gd name="connsiteX10" fmla="*/ 43452 w 64560"/>
                  <a:gd name="connsiteY10" fmla="*/ 49817 h 61946"/>
                  <a:gd name="connsiteX11" fmla="*/ 41535 w 64560"/>
                  <a:gd name="connsiteY11" fmla="*/ 58755 h 61946"/>
                  <a:gd name="connsiteX12" fmla="*/ 46647 w 64560"/>
                  <a:gd name="connsiteY12" fmla="*/ 61947 h 61946"/>
                  <a:gd name="connsiteX13" fmla="*/ 49842 w 64560"/>
                  <a:gd name="connsiteY13" fmla="*/ 60670 h 61946"/>
                  <a:gd name="connsiteX14" fmla="*/ 64539 w 64560"/>
                  <a:gd name="connsiteY14" fmla="*/ 33857 h 61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60" h="61946">
                    <a:moveTo>
                      <a:pt x="64539" y="33857"/>
                    </a:moveTo>
                    <a:cubicBezTo>
                      <a:pt x="65178" y="15982"/>
                      <a:pt x="51759" y="660"/>
                      <a:pt x="33867" y="22"/>
                    </a:cubicBezTo>
                    <a:cubicBezTo>
                      <a:pt x="15975" y="-617"/>
                      <a:pt x="640" y="12790"/>
                      <a:pt x="0" y="30665"/>
                    </a:cubicBezTo>
                    <a:cubicBezTo>
                      <a:pt x="0" y="31303"/>
                      <a:pt x="0" y="32580"/>
                      <a:pt x="0" y="33857"/>
                    </a:cubicBezTo>
                    <a:cubicBezTo>
                      <a:pt x="0" y="35772"/>
                      <a:pt x="0" y="37687"/>
                      <a:pt x="640" y="38964"/>
                    </a:cubicBezTo>
                    <a:cubicBezTo>
                      <a:pt x="1278" y="42156"/>
                      <a:pt x="4473" y="44710"/>
                      <a:pt x="8307" y="44071"/>
                    </a:cubicBezTo>
                    <a:cubicBezTo>
                      <a:pt x="11502" y="43433"/>
                      <a:pt x="14058" y="40241"/>
                      <a:pt x="13419" y="36411"/>
                    </a:cubicBezTo>
                    <a:cubicBezTo>
                      <a:pt x="13419" y="35134"/>
                      <a:pt x="13419" y="34495"/>
                      <a:pt x="13419" y="33219"/>
                    </a:cubicBezTo>
                    <a:cubicBezTo>
                      <a:pt x="13419" y="22366"/>
                      <a:pt x="22365" y="13428"/>
                      <a:pt x="33228" y="13428"/>
                    </a:cubicBezTo>
                    <a:cubicBezTo>
                      <a:pt x="44091" y="13428"/>
                      <a:pt x="53037" y="22366"/>
                      <a:pt x="53037" y="33219"/>
                    </a:cubicBezTo>
                    <a:cubicBezTo>
                      <a:pt x="53037" y="40241"/>
                      <a:pt x="49203" y="46625"/>
                      <a:pt x="43452" y="49817"/>
                    </a:cubicBezTo>
                    <a:cubicBezTo>
                      <a:pt x="40257" y="51732"/>
                      <a:pt x="39618" y="55563"/>
                      <a:pt x="41535" y="58755"/>
                    </a:cubicBezTo>
                    <a:cubicBezTo>
                      <a:pt x="42813" y="60670"/>
                      <a:pt x="44730" y="61947"/>
                      <a:pt x="46647" y="61947"/>
                    </a:cubicBezTo>
                    <a:cubicBezTo>
                      <a:pt x="47925" y="61947"/>
                      <a:pt x="49203" y="61308"/>
                      <a:pt x="49842" y="60670"/>
                    </a:cubicBezTo>
                    <a:cubicBezTo>
                      <a:pt x="58788" y="55563"/>
                      <a:pt x="64539" y="45348"/>
                      <a:pt x="64539" y="33857"/>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303" name="Graphic 4">
              <a:extLst>
                <a:ext uri="{FF2B5EF4-FFF2-40B4-BE49-F238E27FC236}">
                  <a16:creationId xmlns:a16="http://schemas.microsoft.com/office/drawing/2014/main" id="{3C6FB83A-66F4-4D40-9AC3-623B281C2EE3}"/>
                </a:ext>
              </a:extLst>
            </p:cNvPr>
            <p:cNvGrpSpPr>
              <a:grpSpLocks noChangeAspect="1"/>
            </p:cNvGrpSpPr>
            <p:nvPr/>
          </p:nvGrpSpPr>
          <p:grpSpPr>
            <a:xfrm>
              <a:off x="12353257" y="767203"/>
              <a:ext cx="39320" cy="34021"/>
              <a:chOff x="10991969" y="1476777"/>
              <a:chExt cx="246258" cy="213863"/>
            </a:xfrm>
            <a:solidFill>
              <a:schemeClr val="bg1"/>
            </a:solidFill>
            <a:effectLst/>
          </p:grpSpPr>
          <p:sp>
            <p:nvSpPr>
              <p:cNvPr id="305" name="Graphic 4">
                <a:extLst>
                  <a:ext uri="{FF2B5EF4-FFF2-40B4-BE49-F238E27FC236}">
                    <a16:creationId xmlns:a16="http://schemas.microsoft.com/office/drawing/2014/main" id="{63C718F7-22A5-4B55-AEA3-FEF9ABA0574A}"/>
                  </a:ext>
                </a:extLst>
              </p:cNvPr>
              <p:cNvSpPr/>
              <p:nvPr/>
            </p:nvSpPr>
            <p:spPr>
              <a:xfrm>
                <a:off x="11045006" y="1530403"/>
                <a:ext cx="145051" cy="130233"/>
              </a:xfrm>
              <a:custGeom>
                <a:avLst/>
                <a:gdLst>
                  <a:gd name="connsiteX0" fmla="*/ 32589 w 145051"/>
                  <a:gd name="connsiteY0" fmla="*/ 5107 h 130233"/>
                  <a:gd name="connsiteX1" fmla="*/ 32589 w 145051"/>
                  <a:gd name="connsiteY1" fmla="*/ 46603 h 130233"/>
                  <a:gd name="connsiteX2" fmla="*/ 37701 w 145051"/>
                  <a:gd name="connsiteY2" fmla="*/ 51710 h 130233"/>
                  <a:gd name="connsiteX3" fmla="*/ 48563 w 145051"/>
                  <a:gd name="connsiteY3" fmla="*/ 51710 h 130233"/>
                  <a:gd name="connsiteX4" fmla="*/ 48563 w 145051"/>
                  <a:gd name="connsiteY4" fmla="*/ 54264 h 130233"/>
                  <a:gd name="connsiteX5" fmla="*/ 5112 w 145051"/>
                  <a:gd name="connsiteY5" fmla="*/ 54264 h 130233"/>
                  <a:gd name="connsiteX6" fmla="*/ 0 w 145051"/>
                  <a:gd name="connsiteY6" fmla="*/ 59371 h 130233"/>
                  <a:gd name="connsiteX7" fmla="*/ 5112 w 145051"/>
                  <a:gd name="connsiteY7" fmla="*/ 64478 h 130233"/>
                  <a:gd name="connsiteX8" fmla="*/ 5112 w 145051"/>
                  <a:gd name="connsiteY8" fmla="*/ 64478 h 130233"/>
                  <a:gd name="connsiteX9" fmla="*/ 12141 w 145051"/>
                  <a:gd name="connsiteY9" fmla="*/ 64478 h 130233"/>
                  <a:gd name="connsiteX10" fmla="*/ 12141 w 145051"/>
                  <a:gd name="connsiteY10" fmla="*/ 123849 h 130233"/>
                  <a:gd name="connsiteX11" fmla="*/ 17253 w 145051"/>
                  <a:gd name="connsiteY11" fmla="*/ 128956 h 130233"/>
                  <a:gd name="connsiteX12" fmla="*/ 22365 w 145051"/>
                  <a:gd name="connsiteY12" fmla="*/ 123849 h 130233"/>
                  <a:gd name="connsiteX13" fmla="*/ 22365 w 145051"/>
                  <a:gd name="connsiteY13" fmla="*/ 64478 h 130233"/>
                  <a:gd name="connsiteX14" fmla="*/ 49842 w 145051"/>
                  <a:gd name="connsiteY14" fmla="*/ 64478 h 130233"/>
                  <a:gd name="connsiteX15" fmla="*/ 60066 w 145051"/>
                  <a:gd name="connsiteY15" fmla="*/ 71501 h 130233"/>
                  <a:gd name="connsiteX16" fmla="*/ 61982 w 145051"/>
                  <a:gd name="connsiteY16" fmla="*/ 71501 h 130233"/>
                  <a:gd name="connsiteX17" fmla="*/ 61982 w 145051"/>
                  <a:gd name="connsiteY17" fmla="*/ 72139 h 130233"/>
                  <a:gd name="connsiteX18" fmla="*/ 48563 w 145051"/>
                  <a:gd name="connsiteY18" fmla="*/ 88099 h 130233"/>
                  <a:gd name="connsiteX19" fmla="*/ 48563 w 145051"/>
                  <a:gd name="connsiteY19" fmla="*/ 89376 h 130233"/>
                  <a:gd name="connsiteX20" fmla="*/ 53676 w 145051"/>
                  <a:gd name="connsiteY20" fmla="*/ 94483 h 130233"/>
                  <a:gd name="connsiteX21" fmla="*/ 65817 w 145051"/>
                  <a:gd name="connsiteY21" fmla="*/ 94483 h 130233"/>
                  <a:gd name="connsiteX22" fmla="*/ 65817 w 145051"/>
                  <a:gd name="connsiteY22" fmla="*/ 111081 h 130233"/>
                  <a:gd name="connsiteX23" fmla="*/ 51119 w 145051"/>
                  <a:gd name="connsiteY23" fmla="*/ 117465 h 130233"/>
                  <a:gd name="connsiteX24" fmla="*/ 48563 w 145051"/>
                  <a:gd name="connsiteY24" fmla="*/ 121934 h 130233"/>
                  <a:gd name="connsiteX25" fmla="*/ 48563 w 145051"/>
                  <a:gd name="connsiteY25" fmla="*/ 125126 h 130233"/>
                  <a:gd name="connsiteX26" fmla="*/ 53037 w 145051"/>
                  <a:gd name="connsiteY26" fmla="*/ 130233 h 130233"/>
                  <a:gd name="connsiteX27" fmla="*/ 53037 w 145051"/>
                  <a:gd name="connsiteY27" fmla="*/ 130233 h 130233"/>
                  <a:gd name="connsiteX28" fmla="*/ 53037 w 145051"/>
                  <a:gd name="connsiteY28" fmla="*/ 130233 h 130233"/>
                  <a:gd name="connsiteX29" fmla="*/ 58148 w 145051"/>
                  <a:gd name="connsiteY29" fmla="*/ 125764 h 130233"/>
                  <a:gd name="connsiteX30" fmla="*/ 58148 w 145051"/>
                  <a:gd name="connsiteY30" fmla="*/ 125126 h 130233"/>
                  <a:gd name="connsiteX31" fmla="*/ 65817 w 145051"/>
                  <a:gd name="connsiteY31" fmla="*/ 121296 h 130233"/>
                  <a:gd name="connsiteX32" fmla="*/ 65817 w 145051"/>
                  <a:gd name="connsiteY32" fmla="*/ 124488 h 130233"/>
                  <a:gd name="connsiteX33" fmla="*/ 70928 w 145051"/>
                  <a:gd name="connsiteY33" fmla="*/ 129595 h 130233"/>
                  <a:gd name="connsiteX34" fmla="*/ 76040 w 145051"/>
                  <a:gd name="connsiteY34" fmla="*/ 124488 h 130233"/>
                  <a:gd name="connsiteX35" fmla="*/ 76040 w 145051"/>
                  <a:gd name="connsiteY35" fmla="*/ 120657 h 130233"/>
                  <a:gd name="connsiteX36" fmla="*/ 83069 w 145051"/>
                  <a:gd name="connsiteY36" fmla="*/ 123849 h 130233"/>
                  <a:gd name="connsiteX37" fmla="*/ 83069 w 145051"/>
                  <a:gd name="connsiteY37" fmla="*/ 124488 h 130233"/>
                  <a:gd name="connsiteX38" fmla="*/ 88181 w 145051"/>
                  <a:gd name="connsiteY38" fmla="*/ 128956 h 130233"/>
                  <a:gd name="connsiteX39" fmla="*/ 88181 w 145051"/>
                  <a:gd name="connsiteY39" fmla="*/ 128956 h 130233"/>
                  <a:gd name="connsiteX40" fmla="*/ 92654 w 145051"/>
                  <a:gd name="connsiteY40" fmla="*/ 124488 h 130233"/>
                  <a:gd name="connsiteX41" fmla="*/ 92654 w 145051"/>
                  <a:gd name="connsiteY41" fmla="*/ 124488 h 130233"/>
                  <a:gd name="connsiteX42" fmla="*/ 92654 w 145051"/>
                  <a:gd name="connsiteY42" fmla="*/ 120657 h 130233"/>
                  <a:gd name="connsiteX43" fmla="*/ 90098 w 145051"/>
                  <a:gd name="connsiteY43" fmla="*/ 116188 h 130233"/>
                  <a:gd name="connsiteX44" fmla="*/ 76679 w 145051"/>
                  <a:gd name="connsiteY44" fmla="*/ 109804 h 130233"/>
                  <a:gd name="connsiteX45" fmla="*/ 76679 w 145051"/>
                  <a:gd name="connsiteY45" fmla="*/ 93206 h 130233"/>
                  <a:gd name="connsiteX46" fmla="*/ 88181 w 145051"/>
                  <a:gd name="connsiteY46" fmla="*/ 93206 h 130233"/>
                  <a:gd name="connsiteX47" fmla="*/ 93293 w 145051"/>
                  <a:gd name="connsiteY47" fmla="*/ 88737 h 130233"/>
                  <a:gd name="connsiteX48" fmla="*/ 93293 w 145051"/>
                  <a:gd name="connsiteY48" fmla="*/ 88737 h 130233"/>
                  <a:gd name="connsiteX49" fmla="*/ 93293 w 145051"/>
                  <a:gd name="connsiteY49" fmla="*/ 88099 h 130233"/>
                  <a:gd name="connsiteX50" fmla="*/ 80513 w 145051"/>
                  <a:gd name="connsiteY50" fmla="*/ 72777 h 130233"/>
                  <a:gd name="connsiteX51" fmla="*/ 80513 w 145051"/>
                  <a:gd name="connsiteY51" fmla="*/ 71501 h 130233"/>
                  <a:gd name="connsiteX52" fmla="*/ 82430 w 145051"/>
                  <a:gd name="connsiteY52" fmla="*/ 71501 h 130233"/>
                  <a:gd name="connsiteX53" fmla="*/ 92654 w 145051"/>
                  <a:gd name="connsiteY53" fmla="*/ 64478 h 130233"/>
                  <a:gd name="connsiteX54" fmla="*/ 120131 w 145051"/>
                  <a:gd name="connsiteY54" fmla="*/ 64478 h 130233"/>
                  <a:gd name="connsiteX55" fmla="*/ 120131 w 145051"/>
                  <a:gd name="connsiteY55" fmla="*/ 123849 h 130233"/>
                  <a:gd name="connsiteX56" fmla="*/ 125243 w 145051"/>
                  <a:gd name="connsiteY56" fmla="*/ 128956 h 130233"/>
                  <a:gd name="connsiteX57" fmla="*/ 130355 w 145051"/>
                  <a:gd name="connsiteY57" fmla="*/ 123849 h 130233"/>
                  <a:gd name="connsiteX58" fmla="*/ 130355 w 145051"/>
                  <a:gd name="connsiteY58" fmla="*/ 64478 h 130233"/>
                  <a:gd name="connsiteX59" fmla="*/ 139940 w 145051"/>
                  <a:gd name="connsiteY59" fmla="*/ 64478 h 130233"/>
                  <a:gd name="connsiteX60" fmla="*/ 145051 w 145051"/>
                  <a:gd name="connsiteY60" fmla="*/ 59371 h 130233"/>
                  <a:gd name="connsiteX61" fmla="*/ 139940 w 145051"/>
                  <a:gd name="connsiteY61" fmla="*/ 54264 h 130233"/>
                  <a:gd name="connsiteX62" fmla="*/ 93932 w 145051"/>
                  <a:gd name="connsiteY62" fmla="*/ 54264 h 130233"/>
                  <a:gd name="connsiteX63" fmla="*/ 93932 w 145051"/>
                  <a:gd name="connsiteY63" fmla="*/ 51710 h 130233"/>
                  <a:gd name="connsiteX64" fmla="*/ 102878 w 145051"/>
                  <a:gd name="connsiteY64" fmla="*/ 51710 h 130233"/>
                  <a:gd name="connsiteX65" fmla="*/ 107990 w 145051"/>
                  <a:gd name="connsiteY65" fmla="*/ 46603 h 130233"/>
                  <a:gd name="connsiteX66" fmla="*/ 107990 w 145051"/>
                  <a:gd name="connsiteY66" fmla="*/ 5107 h 130233"/>
                  <a:gd name="connsiteX67" fmla="*/ 103517 w 145051"/>
                  <a:gd name="connsiteY67" fmla="*/ 0 h 130233"/>
                  <a:gd name="connsiteX68" fmla="*/ 103517 w 145051"/>
                  <a:gd name="connsiteY68" fmla="*/ 0 h 130233"/>
                  <a:gd name="connsiteX69" fmla="*/ 41535 w 145051"/>
                  <a:gd name="connsiteY69" fmla="*/ 0 h 130233"/>
                  <a:gd name="connsiteX70" fmla="*/ 32589 w 145051"/>
                  <a:gd name="connsiteY70" fmla="*/ 5107 h 130233"/>
                  <a:gd name="connsiteX71" fmla="*/ 32589 w 145051"/>
                  <a:gd name="connsiteY71" fmla="*/ 5107 h 130233"/>
                  <a:gd name="connsiteX72" fmla="*/ 58148 w 145051"/>
                  <a:gd name="connsiteY72" fmla="*/ 83630 h 130233"/>
                  <a:gd name="connsiteX73" fmla="*/ 63261 w 145051"/>
                  <a:gd name="connsiteY73" fmla="*/ 81077 h 130233"/>
                  <a:gd name="connsiteX74" fmla="*/ 74123 w 145051"/>
                  <a:gd name="connsiteY74" fmla="*/ 81077 h 130233"/>
                  <a:gd name="connsiteX75" fmla="*/ 79235 w 145051"/>
                  <a:gd name="connsiteY75" fmla="*/ 83630 h 130233"/>
                  <a:gd name="connsiteX76" fmla="*/ 58148 w 145051"/>
                  <a:gd name="connsiteY76" fmla="*/ 83630 h 130233"/>
                  <a:gd name="connsiteX77" fmla="*/ 57509 w 145051"/>
                  <a:gd name="connsiteY77" fmla="*/ 51710 h 130233"/>
                  <a:gd name="connsiteX78" fmla="*/ 60704 w 145051"/>
                  <a:gd name="connsiteY78" fmla="*/ 51710 h 130233"/>
                  <a:gd name="connsiteX79" fmla="*/ 60704 w 145051"/>
                  <a:gd name="connsiteY79" fmla="*/ 54264 h 130233"/>
                  <a:gd name="connsiteX80" fmla="*/ 57509 w 145051"/>
                  <a:gd name="connsiteY80" fmla="*/ 54264 h 130233"/>
                  <a:gd name="connsiteX81" fmla="*/ 57509 w 145051"/>
                  <a:gd name="connsiteY81" fmla="*/ 51710 h 130233"/>
                  <a:gd name="connsiteX82" fmla="*/ 80513 w 145051"/>
                  <a:gd name="connsiteY82" fmla="*/ 42134 h 130233"/>
                  <a:gd name="connsiteX83" fmla="*/ 57509 w 145051"/>
                  <a:gd name="connsiteY83" fmla="*/ 42134 h 130233"/>
                  <a:gd name="connsiteX84" fmla="*/ 57509 w 145051"/>
                  <a:gd name="connsiteY84" fmla="*/ 37665 h 130233"/>
                  <a:gd name="connsiteX85" fmla="*/ 69650 w 145051"/>
                  <a:gd name="connsiteY85" fmla="*/ 26813 h 130233"/>
                  <a:gd name="connsiteX86" fmla="*/ 80513 w 145051"/>
                  <a:gd name="connsiteY86" fmla="*/ 37665 h 130233"/>
                  <a:gd name="connsiteX87" fmla="*/ 80513 w 145051"/>
                  <a:gd name="connsiteY87" fmla="*/ 42134 h 130233"/>
                  <a:gd name="connsiteX88" fmla="*/ 80513 w 145051"/>
                  <a:gd name="connsiteY88" fmla="*/ 54264 h 130233"/>
                  <a:gd name="connsiteX89" fmla="*/ 77318 w 145051"/>
                  <a:gd name="connsiteY89" fmla="*/ 54264 h 130233"/>
                  <a:gd name="connsiteX90" fmla="*/ 77318 w 145051"/>
                  <a:gd name="connsiteY90" fmla="*/ 51710 h 130233"/>
                  <a:gd name="connsiteX91" fmla="*/ 80513 w 145051"/>
                  <a:gd name="connsiteY91" fmla="*/ 51710 h 130233"/>
                  <a:gd name="connsiteX92" fmla="*/ 80513 w 145051"/>
                  <a:gd name="connsiteY92" fmla="*/ 54264 h 130233"/>
                  <a:gd name="connsiteX93" fmla="*/ 41535 w 145051"/>
                  <a:gd name="connsiteY93" fmla="*/ 10214 h 130233"/>
                  <a:gd name="connsiteX94" fmla="*/ 93932 w 145051"/>
                  <a:gd name="connsiteY94" fmla="*/ 10214 h 130233"/>
                  <a:gd name="connsiteX95" fmla="*/ 93932 w 145051"/>
                  <a:gd name="connsiteY95" fmla="*/ 42134 h 130233"/>
                  <a:gd name="connsiteX96" fmla="*/ 90098 w 145051"/>
                  <a:gd name="connsiteY96" fmla="*/ 42134 h 130233"/>
                  <a:gd name="connsiteX97" fmla="*/ 90098 w 145051"/>
                  <a:gd name="connsiteY97" fmla="*/ 37665 h 130233"/>
                  <a:gd name="connsiteX98" fmla="*/ 67733 w 145051"/>
                  <a:gd name="connsiteY98" fmla="*/ 17875 h 130233"/>
                  <a:gd name="connsiteX99" fmla="*/ 47925 w 145051"/>
                  <a:gd name="connsiteY99" fmla="*/ 37665 h 130233"/>
                  <a:gd name="connsiteX100" fmla="*/ 47925 w 145051"/>
                  <a:gd name="connsiteY100" fmla="*/ 42134 h 130233"/>
                  <a:gd name="connsiteX101" fmla="*/ 41535 w 145051"/>
                  <a:gd name="connsiteY101" fmla="*/ 42134 h 130233"/>
                  <a:gd name="connsiteX102" fmla="*/ 41535 w 145051"/>
                  <a:gd name="connsiteY102" fmla="*/ 10214 h 13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45051" h="130233">
                    <a:moveTo>
                      <a:pt x="32589" y="5107"/>
                    </a:moveTo>
                    <a:lnTo>
                      <a:pt x="32589" y="46603"/>
                    </a:lnTo>
                    <a:cubicBezTo>
                      <a:pt x="32589" y="49157"/>
                      <a:pt x="34506" y="51072"/>
                      <a:pt x="37701" y="51710"/>
                    </a:cubicBezTo>
                    <a:lnTo>
                      <a:pt x="48563" y="51710"/>
                    </a:lnTo>
                    <a:lnTo>
                      <a:pt x="48563" y="54264"/>
                    </a:lnTo>
                    <a:lnTo>
                      <a:pt x="5112" y="54264"/>
                    </a:lnTo>
                    <a:cubicBezTo>
                      <a:pt x="2556" y="54264"/>
                      <a:pt x="0" y="56179"/>
                      <a:pt x="0" y="59371"/>
                    </a:cubicBezTo>
                    <a:cubicBezTo>
                      <a:pt x="0" y="62563"/>
                      <a:pt x="1917" y="64478"/>
                      <a:pt x="5112" y="64478"/>
                    </a:cubicBezTo>
                    <a:lnTo>
                      <a:pt x="5112" y="64478"/>
                    </a:lnTo>
                    <a:lnTo>
                      <a:pt x="12141" y="64478"/>
                    </a:lnTo>
                    <a:lnTo>
                      <a:pt x="12141" y="123849"/>
                    </a:lnTo>
                    <a:cubicBezTo>
                      <a:pt x="12141" y="126403"/>
                      <a:pt x="14058" y="128956"/>
                      <a:pt x="17253" y="128956"/>
                    </a:cubicBezTo>
                    <a:cubicBezTo>
                      <a:pt x="20447" y="128956"/>
                      <a:pt x="22365" y="127041"/>
                      <a:pt x="22365" y="123849"/>
                    </a:cubicBezTo>
                    <a:lnTo>
                      <a:pt x="22365" y="64478"/>
                    </a:lnTo>
                    <a:lnTo>
                      <a:pt x="49842" y="64478"/>
                    </a:lnTo>
                    <a:cubicBezTo>
                      <a:pt x="51119" y="68947"/>
                      <a:pt x="55592" y="71501"/>
                      <a:pt x="60066" y="71501"/>
                    </a:cubicBezTo>
                    <a:lnTo>
                      <a:pt x="61982" y="71501"/>
                    </a:lnTo>
                    <a:lnTo>
                      <a:pt x="61982" y="72139"/>
                    </a:lnTo>
                    <a:cubicBezTo>
                      <a:pt x="54314" y="73416"/>
                      <a:pt x="48563" y="79800"/>
                      <a:pt x="48563" y="88099"/>
                    </a:cubicBezTo>
                    <a:lnTo>
                      <a:pt x="48563" y="89376"/>
                    </a:lnTo>
                    <a:cubicBezTo>
                      <a:pt x="48563" y="91929"/>
                      <a:pt x="50481" y="94483"/>
                      <a:pt x="53676" y="94483"/>
                    </a:cubicBezTo>
                    <a:lnTo>
                      <a:pt x="65817" y="94483"/>
                    </a:lnTo>
                    <a:lnTo>
                      <a:pt x="65817" y="111081"/>
                    </a:lnTo>
                    <a:lnTo>
                      <a:pt x="51119" y="117465"/>
                    </a:lnTo>
                    <a:cubicBezTo>
                      <a:pt x="49202" y="118104"/>
                      <a:pt x="48563" y="120019"/>
                      <a:pt x="48563" y="121934"/>
                    </a:cubicBezTo>
                    <a:lnTo>
                      <a:pt x="48563" y="125126"/>
                    </a:lnTo>
                    <a:cubicBezTo>
                      <a:pt x="48563" y="127680"/>
                      <a:pt x="50481" y="130233"/>
                      <a:pt x="53037" y="130233"/>
                    </a:cubicBezTo>
                    <a:cubicBezTo>
                      <a:pt x="53037" y="130233"/>
                      <a:pt x="53037" y="130233"/>
                      <a:pt x="53037" y="130233"/>
                    </a:cubicBezTo>
                    <a:lnTo>
                      <a:pt x="53037" y="130233"/>
                    </a:lnTo>
                    <a:cubicBezTo>
                      <a:pt x="55592" y="130233"/>
                      <a:pt x="57509" y="128318"/>
                      <a:pt x="58148" y="125764"/>
                    </a:cubicBezTo>
                    <a:lnTo>
                      <a:pt x="58148" y="125126"/>
                    </a:lnTo>
                    <a:lnTo>
                      <a:pt x="65817" y="121296"/>
                    </a:lnTo>
                    <a:lnTo>
                      <a:pt x="65817" y="124488"/>
                    </a:lnTo>
                    <a:cubicBezTo>
                      <a:pt x="65817" y="127041"/>
                      <a:pt x="67733" y="129595"/>
                      <a:pt x="70928" y="129595"/>
                    </a:cubicBezTo>
                    <a:cubicBezTo>
                      <a:pt x="74123" y="129595"/>
                      <a:pt x="76040" y="127680"/>
                      <a:pt x="76040" y="124488"/>
                    </a:cubicBezTo>
                    <a:lnTo>
                      <a:pt x="76040" y="120657"/>
                    </a:lnTo>
                    <a:lnTo>
                      <a:pt x="83069" y="123849"/>
                    </a:lnTo>
                    <a:lnTo>
                      <a:pt x="83069" y="124488"/>
                    </a:lnTo>
                    <a:cubicBezTo>
                      <a:pt x="83069" y="127041"/>
                      <a:pt x="84986" y="128956"/>
                      <a:pt x="88181" y="128956"/>
                    </a:cubicBezTo>
                    <a:lnTo>
                      <a:pt x="88181" y="128956"/>
                    </a:lnTo>
                    <a:cubicBezTo>
                      <a:pt x="90737" y="128956"/>
                      <a:pt x="92654" y="127041"/>
                      <a:pt x="92654" y="124488"/>
                    </a:cubicBezTo>
                    <a:cubicBezTo>
                      <a:pt x="92654" y="124488"/>
                      <a:pt x="92654" y="124488"/>
                      <a:pt x="92654" y="124488"/>
                    </a:cubicBezTo>
                    <a:lnTo>
                      <a:pt x="92654" y="120657"/>
                    </a:lnTo>
                    <a:cubicBezTo>
                      <a:pt x="92654" y="118742"/>
                      <a:pt x="91376" y="117465"/>
                      <a:pt x="90098" y="116188"/>
                    </a:cubicBezTo>
                    <a:lnTo>
                      <a:pt x="76679" y="109804"/>
                    </a:lnTo>
                    <a:lnTo>
                      <a:pt x="76679" y="93206"/>
                    </a:lnTo>
                    <a:lnTo>
                      <a:pt x="88181" y="93206"/>
                    </a:lnTo>
                    <a:cubicBezTo>
                      <a:pt x="90737" y="93206"/>
                      <a:pt x="92654" y="91291"/>
                      <a:pt x="93293" y="88737"/>
                    </a:cubicBezTo>
                    <a:cubicBezTo>
                      <a:pt x="93293" y="88737"/>
                      <a:pt x="93293" y="88737"/>
                      <a:pt x="93293" y="88737"/>
                    </a:cubicBezTo>
                    <a:lnTo>
                      <a:pt x="93293" y="88099"/>
                    </a:lnTo>
                    <a:cubicBezTo>
                      <a:pt x="93293" y="80438"/>
                      <a:pt x="88181" y="74054"/>
                      <a:pt x="80513" y="72777"/>
                    </a:cubicBezTo>
                    <a:lnTo>
                      <a:pt x="80513" y="71501"/>
                    </a:lnTo>
                    <a:lnTo>
                      <a:pt x="82430" y="71501"/>
                    </a:lnTo>
                    <a:cubicBezTo>
                      <a:pt x="86903" y="71501"/>
                      <a:pt x="90737" y="68309"/>
                      <a:pt x="92654" y="64478"/>
                    </a:cubicBezTo>
                    <a:lnTo>
                      <a:pt x="120131" y="64478"/>
                    </a:lnTo>
                    <a:lnTo>
                      <a:pt x="120131" y="123849"/>
                    </a:lnTo>
                    <a:cubicBezTo>
                      <a:pt x="120131" y="126403"/>
                      <a:pt x="122048" y="128956"/>
                      <a:pt x="125243" y="128956"/>
                    </a:cubicBezTo>
                    <a:cubicBezTo>
                      <a:pt x="128438" y="128956"/>
                      <a:pt x="130355" y="127041"/>
                      <a:pt x="130355" y="123849"/>
                    </a:cubicBezTo>
                    <a:lnTo>
                      <a:pt x="130355" y="64478"/>
                    </a:lnTo>
                    <a:lnTo>
                      <a:pt x="139940" y="64478"/>
                    </a:lnTo>
                    <a:cubicBezTo>
                      <a:pt x="142496" y="64478"/>
                      <a:pt x="145051" y="62563"/>
                      <a:pt x="145051" y="59371"/>
                    </a:cubicBezTo>
                    <a:cubicBezTo>
                      <a:pt x="145051" y="56179"/>
                      <a:pt x="143135" y="54264"/>
                      <a:pt x="139940" y="54264"/>
                    </a:cubicBezTo>
                    <a:lnTo>
                      <a:pt x="93932" y="54264"/>
                    </a:lnTo>
                    <a:lnTo>
                      <a:pt x="93932" y="51710"/>
                    </a:lnTo>
                    <a:lnTo>
                      <a:pt x="102878" y="51710"/>
                    </a:lnTo>
                    <a:cubicBezTo>
                      <a:pt x="105434" y="51710"/>
                      <a:pt x="107990" y="49795"/>
                      <a:pt x="107990" y="46603"/>
                    </a:cubicBezTo>
                    <a:lnTo>
                      <a:pt x="107990" y="5107"/>
                    </a:lnTo>
                    <a:cubicBezTo>
                      <a:pt x="107990" y="2554"/>
                      <a:pt x="106073" y="638"/>
                      <a:pt x="103517" y="0"/>
                    </a:cubicBezTo>
                    <a:cubicBezTo>
                      <a:pt x="103517" y="0"/>
                      <a:pt x="103517" y="0"/>
                      <a:pt x="103517" y="0"/>
                    </a:cubicBezTo>
                    <a:lnTo>
                      <a:pt x="41535" y="0"/>
                    </a:lnTo>
                    <a:cubicBezTo>
                      <a:pt x="34506" y="638"/>
                      <a:pt x="32589" y="2554"/>
                      <a:pt x="32589" y="5107"/>
                    </a:cubicBezTo>
                    <a:cubicBezTo>
                      <a:pt x="32589" y="5107"/>
                      <a:pt x="32589" y="5107"/>
                      <a:pt x="32589" y="5107"/>
                    </a:cubicBezTo>
                    <a:close/>
                    <a:moveTo>
                      <a:pt x="58148" y="83630"/>
                    </a:moveTo>
                    <a:cubicBezTo>
                      <a:pt x="59427" y="82353"/>
                      <a:pt x="61343" y="81077"/>
                      <a:pt x="63261" y="81077"/>
                    </a:cubicBezTo>
                    <a:lnTo>
                      <a:pt x="74123" y="81077"/>
                    </a:lnTo>
                    <a:cubicBezTo>
                      <a:pt x="76040" y="81077"/>
                      <a:pt x="77957" y="81715"/>
                      <a:pt x="79235" y="83630"/>
                    </a:cubicBezTo>
                    <a:lnTo>
                      <a:pt x="58148" y="83630"/>
                    </a:lnTo>
                    <a:close/>
                    <a:moveTo>
                      <a:pt x="57509" y="51710"/>
                    </a:moveTo>
                    <a:lnTo>
                      <a:pt x="60704" y="51710"/>
                    </a:lnTo>
                    <a:lnTo>
                      <a:pt x="60704" y="54264"/>
                    </a:lnTo>
                    <a:lnTo>
                      <a:pt x="57509" y="54264"/>
                    </a:lnTo>
                    <a:lnTo>
                      <a:pt x="57509" y="51710"/>
                    </a:lnTo>
                    <a:close/>
                    <a:moveTo>
                      <a:pt x="80513" y="42134"/>
                    </a:moveTo>
                    <a:lnTo>
                      <a:pt x="57509" y="42134"/>
                    </a:lnTo>
                    <a:lnTo>
                      <a:pt x="57509" y="37665"/>
                    </a:lnTo>
                    <a:cubicBezTo>
                      <a:pt x="58148" y="31281"/>
                      <a:pt x="63261" y="26813"/>
                      <a:pt x="69650" y="26813"/>
                    </a:cubicBezTo>
                    <a:cubicBezTo>
                      <a:pt x="75402" y="27451"/>
                      <a:pt x="79874" y="31920"/>
                      <a:pt x="80513" y="37665"/>
                    </a:cubicBezTo>
                    <a:lnTo>
                      <a:pt x="80513" y="42134"/>
                    </a:lnTo>
                    <a:close/>
                    <a:moveTo>
                      <a:pt x="80513" y="54264"/>
                    </a:moveTo>
                    <a:lnTo>
                      <a:pt x="77318" y="54264"/>
                    </a:lnTo>
                    <a:lnTo>
                      <a:pt x="77318" y="51710"/>
                    </a:lnTo>
                    <a:lnTo>
                      <a:pt x="80513" y="51710"/>
                    </a:lnTo>
                    <a:lnTo>
                      <a:pt x="80513" y="54264"/>
                    </a:lnTo>
                    <a:close/>
                    <a:moveTo>
                      <a:pt x="41535" y="10214"/>
                    </a:moveTo>
                    <a:lnTo>
                      <a:pt x="93932" y="10214"/>
                    </a:lnTo>
                    <a:lnTo>
                      <a:pt x="93932" y="42134"/>
                    </a:lnTo>
                    <a:lnTo>
                      <a:pt x="90098" y="42134"/>
                    </a:lnTo>
                    <a:lnTo>
                      <a:pt x="90098" y="37665"/>
                    </a:lnTo>
                    <a:cubicBezTo>
                      <a:pt x="89459" y="26174"/>
                      <a:pt x="79235" y="17237"/>
                      <a:pt x="67733" y="17875"/>
                    </a:cubicBezTo>
                    <a:cubicBezTo>
                      <a:pt x="56871" y="18514"/>
                      <a:pt x="48563" y="26813"/>
                      <a:pt x="47925" y="37665"/>
                    </a:cubicBezTo>
                    <a:lnTo>
                      <a:pt x="47925" y="42134"/>
                    </a:lnTo>
                    <a:lnTo>
                      <a:pt x="41535" y="42134"/>
                    </a:lnTo>
                    <a:lnTo>
                      <a:pt x="41535" y="1021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06" name="Graphic 4">
                <a:extLst>
                  <a:ext uri="{FF2B5EF4-FFF2-40B4-BE49-F238E27FC236}">
                    <a16:creationId xmlns:a16="http://schemas.microsoft.com/office/drawing/2014/main" id="{6E8FF9F9-853E-4A43-9AF0-BA5802836C4B}"/>
                  </a:ext>
                </a:extLst>
              </p:cNvPr>
              <p:cNvSpPr/>
              <p:nvPr/>
            </p:nvSpPr>
            <p:spPr>
              <a:xfrm>
                <a:off x="10991969" y="1476777"/>
                <a:ext cx="246258" cy="213863"/>
              </a:xfrm>
              <a:custGeom>
                <a:avLst/>
                <a:gdLst>
                  <a:gd name="connsiteX0" fmla="*/ 241540 w 246258"/>
                  <a:gd name="connsiteY0" fmla="*/ 65117 h 213863"/>
                  <a:gd name="connsiteX1" fmla="*/ 130355 w 246258"/>
                  <a:gd name="connsiteY1" fmla="*/ 1915 h 213863"/>
                  <a:gd name="connsiteX2" fmla="*/ 116297 w 246258"/>
                  <a:gd name="connsiteY2" fmla="*/ 1915 h 213863"/>
                  <a:gd name="connsiteX3" fmla="*/ 5112 w 246258"/>
                  <a:gd name="connsiteY3" fmla="*/ 65117 h 213863"/>
                  <a:gd name="connsiteX4" fmla="*/ 1278 w 246258"/>
                  <a:gd name="connsiteY4" fmla="*/ 79161 h 213863"/>
                  <a:gd name="connsiteX5" fmla="*/ 8307 w 246258"/>
                  <a:gd name="connsiteY5" fmla="*/ 84269 h 213863"/>
                  <a:gd name="connsiteX6" fmla="*/ 23643 w 246258"/>
                  <a:gd name="connsiteY6" fmla="*/ 87460 h 213863"/>
                  <a:gd name="connsiteX7" fmla="*/ 23643 w 246258"/>
                  <a:gd name="connsiteY7" fmla="*/ 207479 h 213863"/>
                  <a:gd name="connsiteX8" fmla="*/ 30033 w 246258"/>
                  <a:gd name="connsiteY8" fmla="*/ 213863 h 213863"/>
                  <a:gd name="connsiteX9" fmla="*/ 215980 w 246258"/>
                  <a:gd name="connsiteY9" fmla="*/ 213863 h 213863"/>
                  <a:gd name="connsiteX10" fmla="*/ 222370 w 246258"/>
                  <a:gd name="connsiteY10" fmla="*/ 207479 h 213863"/>
                  <a:gd name="connsiteX11" fmla="*/ 222370 w 246258"/>
                  <a:gd name="connsiteY11" fmla="*/ 87460 h 213863"/>
                  <a:gd name="connsiteX12" fmla="*/ 237706 w 246258"/>
                  <a:gd name="connsiteY12" fmla="*/ 84269 h 213863"/>
                  <a:gd name="connsiteX13" fmla="*/ 246012 w 246258"/>
                  <a:gd name="connsiteY13" fmla="*/ 72139 h 213863"/>
                  <a:gd name="connsiteX14" fmla="*/ 241540 w 246258"/>
                  <a:gd name="connsiteY14" fmla="*/ 65117 h 213863"/>
                  <a:gd name="connsiteX15" fmla="*/ 241540 w 246258"/>
                  <a:gd name="connsiteY15" fmla="*/ 65117 h 213863"/>
                  <a:gd name="connsiteX16" fmla="*/ 214702 w 246258"/>
                  <a:gd name="connsiteY16" fmla="*/ 75331 h 213863"/>
                  <a:gd name="connsiteX17" fmla="*/ 209590 w 246258"/>
                  <a:gd name="connsiteY17" fmla="*/ 81715 h 213863"/>
                  <a:gd name="connsiteX18" fmla="*/ 209590 w 246258"/>
                  <a:gd name="connsiteY18" fmla="*/ 200457 h 213863"/>
                  <a:gd name="connsiteX19" fmla="*/ 37062 w 246258"/>
                  <a:gd name="connsiteY19" fmla="*/ 200457 h 213863"/>
                  <a:gd name="connsiteX20" fmla="*/ 37062 w 246258"/>
                  <a:gd name="connsiteY20" fmla="*/ 81715 h 213863"/>
                  <a:gd name="connsiteX21" fmla="*/ 31949 w 246258"/>
                  <a:gd name="connsiteY21" fmla="*/ 75331 h 213863"/>
                  <a:gd name="connsiteX22" fmla="*/ 17253 w 246258"/>
                  <a:gd name="connsiteY22" fmla="*/ 72139 h 213863"/>
                  <a:gd name="connsiteX23" fmla="*/ 122687 w 246258"/>
                  <a:gd name="connsiteY23" fmla="*/ 12130 h 213863"/>
                  <a:gd name="connsiteX24" fmla="*/ 123965 w 246258"/>
                  <a:gd name="connsiteY24" fmla="*/ 12130 h 213863"/>
                  <a:gd name="connsiteX25" fmla="*/ 229399 w 246258"/>
                  <a:gd name="connsiteY25" fmla="*/ 72139 h 213863"/>
                  <a:gd name="connsiteX26" fmla="*/ 214702 w 246258"/>
                  <a:gd name="connsiteY26" fmla="*/ 75331 h 21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6258" h="213863">
                    <a:moveTo>
                      <a:pt x="241540" y="65117"/>
                    </a:moveTo>
                    <a:lnTo>
                      <a:pt x="130355" y="1915"/>
                    </a:lnTo>
                    <a:cubicBezTo>
                      <a:pt x="125882" y="-638"/>
                      <a:pt x="120770" y="-638"/>
                      <a:pt x="116297" y="1915"/>
                    </a:cubicBezTo>
                    <a:lnTo>
                      <a:pt x="5112" y="65117"/>
                    </a:lnTo>
                    <a:cubicBezTo>
                      <a:pt x="0" y="67670"/>
                      <a:pt x="-1278" y="74054"/>
                      <a:pt x="1278" y="79161"/>
                    </a:cubicBezTo>
                    <a:cubicBezTo>
                      <a:pt x="2556" y="81715"/>
                      <a:pt x="5112" y="83630"/>
                      <a:pt x="8307" y="84269"/>
                    </a:cubicBezTo>
                    <a:lnTo>
                      <a:pt x="23643" y="87460"/>
                    </a:lnTo>
                    <a:lnTo>
                      <a:pt x="23643" y="207479"/>
                    </a:lnTo>
                    <a:cubicBezTo>
                      <a:pt x="23643" y="211310"/>
                      <a:pt x="26199" y="213863"/>
                      <a:pt x="30033" y="213863"/>
                    </a:cubicBezTo>
                    <a:lnTo>
                      <a:pt x="215980" y="213863"/>
                    </a:lnTo>
                    <a:cubicBezTo>
                      <a:pt x="219814" y="213863"/>
                      <a:pt x="222370" y="211310"/>
                      <a:pt x="222370" y="207479"/>
                    </a:cubicBezTo>
                    <a:lnTo>
                      <a:pt x="222370" y="87460"/>
                    </a:lnTo>
                    <a:lnTo>
                      <a:pt x="237706" y="84269"/>
                    </a:lnTo>
                    <a:cubicBezTo>
                      <a:pt x="243457" y="83630"/>
                      <a:pt x="247291" y="77885"/>
                      <a:pt x="246012" y="72139"/>
                    </a:cubicBezTo>
                    <a:cubicBezTo>
                      <a:pt x="246012" y="68947"/>
                      <a:pt x="244096" y="66393"/>
                      <a:pt x="241540" y="65117"/>
                    </a:cubicBezTo>
                    <a:lnTo>
                      <a:pt x="241540" y="65117"/>
                    </a:lnTo>
                    <a:close/>
                    <a:moveTo>
                      <a:pt x="214702" y="75331"/>
                    </a:moveTo>
                    <a:cubicBezTo>
                      <a:pt x="211507" y="75969"/>
                      <a:pt x="209590" y="78523"/>
                      <a:pt x="209590" y="81715"/>
                    </a:cubicBezTo>
                    <a:lnTo>
                      <a:pt x="209590" y="200457"/>
                    </a:lnTo>
                    <a:lnTo>
                      <a:pt x="37062" y="200457"/>
                    </a:lnTo>
                    <a:lnTo>
                      <a:pt x="37062" y="81715"/>
                    </a:lnTo>
                    <a:cubicBezTo>
                      <a:pt x="37062" y="78523"/>
                      <a:pt x="35144" y="75969"/>
                      <a:pt x="31949" y="75331"/>
                    </a:cubicBezTo>
                    <a:lnTo>
                      <a:pt x="17253" y="72139"/>
                    </a:lnTo>
                    <a:lnTo>
                      <a:pt x="122687" y="12130"/>
                    </a:lnTo>
                    <a:cubicBezTo>
                      <a:pt x="123326" y="12130"/>
                      <a:pt x="123965" y="12130"/>
                      <a:pt x="123965" y="12130"/>
                    </a:cubicBezTo>
                    <a:lnTo>
                      <a:pt x="229399" y="72139"/>
                    </a:lnTo>
                    <a:lnTo>
                      <a:pt x="214702" y="75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304" name="Graphic 4">
              <a:extLst>
                <a:ext uri="{FF2B5EF4-FFF2-40B4-BE49-F238E27FC236}">
                  <a16:creationId xmlns:a16="http://schemas.microsoft.com/office/drawing/2014/main" id="{A0086337-C0F8-4BF2-A624-A360B9A537ED}"/>
                </a:ext>
              </a:extLst>
            </p:cNvPr>
            <p:cNvSpPr/>
            <p:nvPr/>
          </p:nvSpPr>
          <p:spPr>
            <a:xfrm>
              <a:off x="12546418" y="771387"/>
              <a:ext cx="29703" cy="29618"/>
            </a:xfrm>
            <a:custGeom>
              <a:avLst/>
              <a:gdLst>
                <a:gd name="connsiteX0" fmla="*/ 137384 w 211506"/>
                <a:gd name="connsiteY0" fmla="*/ 127680 h 211309"/>
                <a:gd name="connsiteX1" fmla="*/ 155915 w 211506"/>
                <a:gd name="connsiteY1" fmla="*/ 77885 h 211309"/>
                <a:gd name="connsiteX2" fmla="*/ 77957 w 211506"/>
                <a:gd name="connsiteY2" fmla="*/ 0 h 211309"/>
                <a:gd name="connsiteX3" fmla="*/ 0 w 211506"/>
                <a:gd name="connsiteY3" fmla="*/ 77885 h 211309"/>
                <a:gd name="connsiteX4" fmla="*/ 77957 w 211506"/>
                <a:gd name="connsiteY4" fmla="*/ 155769 h 211309"/>
                <a:gd name="connsiteX5" fmla="*/ 128438 w 211506"/>
                <a:gd name="connsiteY5" fmla="*/ 137256 h 211309"/>
                <a:gd name="connsiteX6" fmla="*/ 200644 w 211506"/>
                <a:gd name="connsiteY6" fmla="*/ 209395 h 211309"/>
                <a:gd name="connsiteX7" fmla="*/ 205117 w 211506"/>
                <a:gd name="connsiteY7" fmla="*/ 211310 h 211309"/>
                <a:gd name="connsiteX8" fmla="*/ 209590 w 211506"/>
                <a:gd name="connsiteY8" fmla="*/ 209395 h 211309"/>
                <a:gd name="connsiteX9" fmla="*/ 209590 w 211506"/>
                <a:gd name="connsiteY9" fmla="*/ 200457 h 211309"/>
                <a:gd name="connsiteX10" fmla="*/ 137384 w 211506"/>
                <a:gd name="connsiteY10" fmla="*/ 127680 h 211309"/>
                <a:gd name="connsiteX11" fmla="*/ 13419 w 211506"/>
                <a:gd name="connsiteY11" fmla="*/ 77885 h 211309"/>
                <a:gd name="connsiteX12" fmla="*/ 78597 w 211506"/>
                <a:gd name="connsiteY12" fmla="*/ 12768 h 211309"/>
                <a:gd name="connsiteX13" fmla="*/ 143774 w 211506"/>
                <a:gd name="connsiteY13" fmla="*/ 77885 h 211309"/>
                <a:gd name="connsiteX14" fmla="*/ 78597 w 211506"/>
                <a:gd name="connsiteY14" fmla="*/ 143001 h 211309"/>
                <a:gd name="connsiteX15" fmla="*/ 13419 w 211506"/>
                <a:gd name="connsiteY15" fmla="*/ 77885 h 21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506" h="211309">
                  <a:moveTo>
                    <a:pt x="137384" y="127680"/>
                  </a:moveTo>
                  <a:cubicBezTo>
                    <a:pt x="148886" y="114273"/>
                    <a:pt x="155915" y="96398"/>
                    <a:pt x="155915" y="77885"/>
                  </a:cubicBezTo>
                  <a:cubicBezTo>
                    <a:pt x="155915" y="35112"/>
                    <a:pt x="120770" y="0"/>
                    <a:pt x="77957" y="0"/>
                  </a:cubicBezTo>
                  <a:cubicBezTo>
                    <a:pt x="35145" y="0"/>
                    <a:pt x="0" y="35112"/>
                    <a:pt x="0" y="77885"/>
                  </a:cubicBezTo>
                  <a:cubicBezTo>
                    <a:pt x="0" y="120657"/>
                    <a:pt x="35145" y="155769"/>
                    <a:pt x="77957" y="155769"/>
                  </a:cubicBezTo>
                  <a:cubicBezTo>
                    <a:pt x="97127" y="155769"/>
                    <a:pt x="114380" y="148747"/>
                    <a:pt x="128438" y="137256"/>
                  </a:cubicBezTo>
                  <a:lnTo>
                    <a:pt x="200644" y="209395"/>
                  </a:lnTo>
                  <a:cubicBezTo>
                    <a:pt x="201922" y="210671"/>
                    <a:pt x="203839" y="211310"/>
                    <a:pt x="205117" y="211310"/>
                  </a:cubicBezTo>
                  <a:cubicBezTo>
                    <a:pt x="206395" y="211310"/>
                    <a:pt x="208312" y="210671"/>
                    <a:pt x="209590" y="209395"/>
                  </a:cubicBezTo>
                  <a:cubicBezTo>
                    <a:pt x="212146" y="206841"/>
                    <a:pt x="212146" y="203011"/>
                    <a:pt x="209590" y="200457"/>
                  </a:cubicBezTo>
                  <a:lnTo>
                    <a:pt x="137384" y="127680"/>
                  </a:lnTo>
                  <a:close/>
                  <a:moveTo>
                    <a:pt x="13419" y="77885"/>
                  </a:moveTo>
                  <a:cubicBezTo>
                    <a:pt x="13419" y="42134"/>
                    <a:pt x="42812" y="12768"/>
                    <a:pt x="78597" y="12768"/>
                  </a:cubicBezTo>
                  <a:cubicBezTo>
                    <a:pt x="114380" y="12768"/>
                    <a:pt x="143774" y="42134"/>
                    <a:pt x="143774" y="77885"/>
                  </a:cubicBezTo>
                  <a:cubicBezTo>
                    <a:pt x="143774" y="113635"/>
                    <a:pt x="114380" y="143001"/>
                    <a:pt x="78597" y="143001"/>
                  </a:cubicBezTo>
                  <a:cubicBezTo>
                    <a:pt x="42812" y="143001"/>
                    <a:pt x="13419" y="113635"/>
                    <a:pt x="13419" y="77885"/>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37" name="Group 36">
            <a:extLst>
              <a:ext uri="{FF2B5EF4-FFF2-40B4-BE49-F238E27FC236}">
                <a16:creationId xmlns:a16="http://schemas.microsoft.com/office/drawing/2014/main" id="{EC351E2B-52B3-4B31-AFE5-CBC56E59B9F2}"/>
              </a:ext>
            </a:extLst>
          </p:cNvPr>
          <p:cNvGrpSpPr/>
          <p:nvPr/>
        </p:nvGrpSpPr>
        <p:grpSpPr>
          <a:xfrm>
            <a:off x="644562" y="2561310"/>
            <a:ext cx="12176653" cy="2076507"/>
            <a:chOff x="644562" y="2373438"/>
            <a:chExt cx="12176653" cy="2076507"/>
          </a:xfrm>
        </p:grpSpPr>
        <p:sp>
          <p:nvSpPr>
            <p:cNvPr id="35" name="TextBox 34">
              <a:extLst>
                <a:ext uri="{FF2B5EF4-FFF2-40B4-BE49-F238E27FC236}">
                  <a16:creationId xmlns:a16="http://schemas.microsoft.com/office/drawing/2014/main" id="{E6E390CC-74E3-47B0-85DA-2BDB44C0B622}"/>
                </a:ext>
              </a:extLst>
            </p:cNvPr>
            <p:cNvSpPr txBox="1"/>
            <p:nvPr/>
          </p:nvSpPr>
          <p:spPr>
            <a:xfrm>
              <a:off x="644562" y="3332840"/>
              <a:ext cx="2804400" cy="921214"/>
            </a:xfrm>
            <a:prstGeom prst="rect">
              <a:avLst/>
            </a:prstGeom>
            <a:noFill/>
          </p:spPr>
          <p:txBody>
            <a:bodyPr wrap="square" rtlCol="0">
              <a:spAutoFit/>
            </a:bodyPr>
            <a:lstStyle/>
            <a:p>
              <a:pPr algn="ctr">
                <a:lnSpc>
                  <a:spcPts val="2200"/>
                </a:lnSpc>
              </a:pPr>
              <a:r>
                <a:rPr lang="en-GB" sz="1600" b="1" dirty="0">
                  <a:solidFill>
                    <a:srgbClr val="007680"/>
                  </a:solidFill>
                  <a:latin typeface="Open Sans" panose="020B0606030504020204" pitchFamily="34" charset="0"/>
                  <a:ea typeface="Open Sans" panose="020B0606030504020204" pitchFamily="34" charset="0"/>
                  <a:cs typeface="Open Sans" panose="020B0606030504020204" pitchFamily="34" charset="0"/>
                </a:rPr>
                <a:t>Air Quality and Sustainability Municipal Ordinance</a:t>
              </a:r>
            </a:p>
          </p:txBody>
        </p:sp>
        <p:sp>
          <p:nvSpPr>
            <p:cNvPr id="19" name="TextBox 18">
              <a:extLst>
                <a:ext uri="{FF2B5EF4-FFF2-40B4-BE49-F238E27FC236}">
                  <a16:creationId xmlns:a16="http://schemas.microsoft.com/office/drawing/2014/main" id="{34573255-2F34-4F4A-8FAC-A1CB8F80D6A1}"/>
                </a:ext>
              </a:extLst>
            </p:cNvPr>
            <p:cNvSpPr txBox="1"/>
            <p:nvPr/>
          </p:nvSpPr>
          <p:spPr>
            <a:xfrm>
              <a:off x="758058" y="4172946"/>
              <a:ext cx="2577409" cy="276999"/>
            </a:xfrm>
            <a:prstGeom prst="rect">
              <a:avLst/>
            </a:prstGeom>
            <a:noFill/>
          </p:spPr>
          <p:txBody>
            <a:bodyPr wrap="square" rtlCol="0">
              <a:spAutoFit/>
            </a:bodyPr>
            <a:lstStyle/>
            <a:p>
              <a:pPr algn="ctr"/>
              <a:r>
                <a:rPr lang="en-GB" sz="1200" i="1" dirty="0">
                  <a:solidFill>
                    <a:schemeClr val="bg2">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In force since March 2021</a:t>
              </a:r>
            </a:p>
          </p:txBody>
        </p:sp>
        <p:sp>
          <p:nvSpPr>
            <p:cNvPr id="4" name="Rectangle 3">
              <a:extLst>
                <a:ext uri="{FF2B5EF4-FFF2-40B4-BE49-F238E27FC236}">
                  <a16:creationId xmlns:a16="http://schemas.microsoft.com/office/drawing/2014/main" id="{32FC62B8-4EB0-499E-9162-23133835D853}"/>
                </a:ext>
              </a:extLst>
            </p:cNvPr>
            <p:cNvSpPr/>
            <p:nvPr/>
          </p:nvSpPr>
          <p:spPr>
            <a:xfrm>
              <a:off x="773580" y="3117217"/>
              <a:ext cx="2546364" cy="246221"/>
            </a:xfrm>
            <a:prstGeom prst="rect">
              <a:avLst/>
            </a:prstGeom>
            <a:solidFill>
              <a:srgbClr val="007680"/>
            </a:solidFill>
          </p:spPr>
          <p:txBody>
            <a:bodyPr wrap="square" rtlCol="0" anchor="ctr">
              <a:spAutoFit/>
            </a:bodyPr>
            <a:lstStyle/>
            <a:p>
              <a:pPr algn="ctr"/>
              <a:endParaRPr lang="en-GB" sz="10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grpSp>
          <p:nvGrpSpPr>
            <p:cNvPr id="34" name="Group 33">
              <a:extLst>
                <a:ext uri="{FF2B5EF4-FFF2-40B4-BE49-F238E27FC236}">
                  <a16:creationId xmlns:a16="http://schemas.microsoft.com/office/drawing/2014/main" id="{896EB192-ACD8-441C-A167-1C488AF6B88D}"/>
                </a:ext>
              </a:extLst>
            </p:cNvPr>
            <p:cNvGrpSpPr>
              <a:grpSpLocks noChangeAspect="1"/>
            </p:cNvGrpSpPr>
            <p:nvPr/>
          </p:nvGrpSpPr>
          <p:grpSpPr>
            <a:xfrm>
              <a:off x="1691042" y="2391004"/>
              <a:ext cx="711440" cy="703439"/>
              <a:chOff x="3321055" y="2620967"/>
              <a:chExt cx="282576" cy="279398"/>
            </a:xfrm>
            <a:solidFill>
              <a:srgbClr val="007680"/>
            </a:solidFill>
          </p:grpSpPr>
          <p:sp>
            <p:nvSpPr>
              <p:cNvPr id="36" name="Freeform 176">
                <a:extLst>
                  <a:ext uri="{FF2B5EF4-FFF2-40B4-BE49-F238E27FC236}">
                    <a16:creationId xmlns:a16="http://schemas.microsoft.com/office/drawing/2014/main" id="{2A2D9409-DE41-4D9F-9A0A-33D7F9D9CA52}"/>
                  </a:ext>
                </a:extLst>
              </p:cNvPr>
              <p:cNvSpPr>
                <a:spLocks/>
              </p:cNvSpPr>
              <p:nvPr/>
            </p:nvSpPr>
            <p:spPr bwMode="auto">
              <a:xfrm>
                <a:off x="3462343" y="2816227"/>
                <a:ext cx="141288" cy="84138"/>
              </a:xfrm>
              <a:custGeom>
                <a:avLst/>
                <a:gdLst>
                  <a:gd name="T0" fmla="*/ 53 w 177"/>
                  <a:gd name="T1" fmla="*/ 102 h 104"/>
                  <a:gd name="T2" fmla="*/ 53 w 177"/>
                  <a:gd name="T3" fmla="*/ 102 h 104"/>
                  <a:gd name="T4" fmla="*/ 53 w 177"/>
                  <a:gd name="T5" fmla="*/ 103 h 104"/>
                  <a:gd name="T6" fmla="*/ 51 w 177"/>
                  <a:gd name="T7" fmla="*/ 104 h 104"/>
                  <a:gd name="T8" fmla="*/ 50 w 177"/>
                  <a:gd name="T9" fmla="*/ 104 h 104"/>
                  <a:gd name="T10" fmla="*/ 49 w 177"/>
                  <a:gd name="T11" fmla="*/ 103 h 104"/>
                  <a:gd name="T12" fmla="*/ 2 w 177"/>
                  <a:gd name="T13" fmla="*/ 51 h 104"/>
                  <a:gd name="T14" fmla="*/ 2 w 177"/>
                  <a:gd name="T15" fmla="*/ 51 h 104"/>
                  <a:gd name="T16" fmla="*/ 0 w 177"/>
                  <a:gd name="T17" fmla="*/ 48 h 104"/>
                  <a:gd name="T18" fmla="*/ 2 w 177"/>
                  <a:gd name="T19" fmla="*/ 45 h 104"/>
                  <a:gd name="T20" fmla="*/ 49 w 177"/>
                  <a:gd name="T21" fmla="*/ 1 h 104"/>
                  <a:gd name="T22" fmla="*/ 49 w 177"/>
                  <a:gd name="T23" fmla="*/ 1 h 104"/>
                  <a:gd name="T24" fmla="*/ 50 w 177"/>
                  <a:gd name="T25" fmla="*/ 0 h 104"/>
                  <a:gd name="T26" fmla="*/ 51 w 177"/>
                  <a:gd name="T27" fmla="*/ 0 h 104"/>
                  <a:gd name="T28" fmla="*/ 53 w 177"/>
                  <a:gd name="T29" fmla="*/ 1 h 104"/>
                  <a:gd name="T30" fmla="*/ 53 w 177"/>
                  <a:gd name="T31" fmla="*/ 2 h 104"/>
                  <a:gd name="T32" fmla="*/ 53 w 177"/>
                  <a:gd name="T33" fmla="*/ 25 h 104"/>
                  <a:gd name="T34" fmla="*/ 177 w 177"/>
                  <a:gd name="T35" fmla="*/ 25 h 104"/>
                  <a:gd name="T36" fmla="*/ 149 w 177"/>
                  <a:gd name="T37" fmla="*/ 76 h 104"/>
                  <a:gd name="T38" fmla="*/ 149 w 177"/>
                  <a:gd name="T39" fmla="*/ 76 h 104"/>
                  <a:gd name="T40" fmla="*/ 147 w 177"/>
                  <a:gd name="T41" fmla="*/ 79 h 104"/>
                  <a:gd name="T42" fmla="*/ 144 w 177"/>
                  <a:gd name="T43" fmla="*/ 79 h 104"/>
                  <a:gd name="T44" fmla="*/ 53 w 177"/>
                  <a:gd name="T45" fmla="*/ 79 h 104"/>
                  <a:gd name="T46" fmla="*/ 53 w 177"/>
                  <a:gd name="T47" fmla="*/ 10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7" h="104">
                    <a:moveTo>
                      <a:pt x="53" y="102"/>
                    </a:moveTo>
                    <a:lnTo>
                      <a:pt x="53" y="102"/>
                    </a:lnTo>
                    <a:lnTo>
                      <a:pt x="53" y="103"/>
                    </a:lnTo>
                    <a:lnTo>
                      <a:pt x="51" y="104"/>
                    </a:lnTo>
                    <a:lnTo>
                      <a:pt x="50" y="104"/>
                    </a:lnTo>
                    <a:lnTo>
                      <a:pt x="49" y="103"/>
                    </a:lnTo>
                    <a:lnTo>
                      <a:pt x="2" y="51"/>
                    </a:lnTo>
                    <a:lnTo>
                      <a:pt x="2" y="51"/>
                    </a:lnTo>
                    <a:lnTo>
                      <a:pt x="0" y="48"/>
                    </a:lnTo>
                    <a:lnTo>
                      <a:pt x="2" y="45"/>
                    </a:lnTo>
                    <a:lnTo>
                      <a:pt x="49" y="1"/>
                    </a:lnTo>
                    <a:lnTo>
                      <a:pt x="49" y="1"/>
                    </a:lnTo>
                    <a:lnTo>
                      <a:pt x="50" y="0"/>
                    </a:lnTo>
                    <a:lnTo>
                      <a:pt x="51" y="0"/>
                    </a:lnTo>
                    <a:lnTo>
                      <a:pt x="53" y="1"/>
                    </a:lnTo>
                    <a:lnTo>
                      <a:pt x="53" y="2"/>
                    </a:lnTo>
                    <a:lnTo>
                      <a:pt x="53" y="25"/>
                    </a:lnTo>
                    <a:lnTo>
                      <a:pt x="177" y="25"/>
                    </a:lnTo>
                    <a:lnTo>
                      <a:pt x="149" y="76"/>
                    </a:lnTo>
                    <a:lnTo>
                      <a:pt x="149" y="76"/>
                    </a:lnTo>
                    <a:lnTo>
                      <a:pt x="147" y="79"/>
                    </a:lnTo>
                    <a:lnTo>
                      <a:pt x="144" y="79"/>
                    </a:lnTo>
                    <a:lnTo>
                      <a:pt x="53" y="79"/>
                    </a:lnTo>
                    <a:lnTo>
                      <a:pt x="53"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5" name="Freeform 177">
                <a:extLst>
                  <a:ext uri="{FF2B5EF4-FFF2-40B4-BE49-F238E27FC236}">
                    <a16:creationId xmlns:a16="http://schemas.microsoft.com/office/drawing/2014/main" id="{D6FC84FE-1FD7-49D4-B782-0E2A66D2D6FE}"/>
                  </a:ext>
                </a:extLst>
              </p:cNvPr>
              <p:cNvSpPr>
                <a:spLocks/>
              </p:cNvSpPr>
              <p:nvPr/>
            </p:nvSpPr>
            <p:spPr bwMode="auto">
              <a:xfrm>
                <a:off x="3513141" y="2736852"/>
                <a:ext cx="87313" cy="92075"/>
              </a:xfrm>
              <a:custGeom>
                <a:avLst/>
                <a:gdLst>
                  <a:gd name="T0" fmla="*/ 41 w 110"/>
                  <a:gd name="T1" fmla="*/ 115 h 115"/>
                  <a:gd name="T2" fmla="*/ 110 w 110"/>
                  <a:gd name="T3" fmla="*/ 115 h 115"/>
                  <a:gd name="T4" fmla="*/ 58 w 110"/>
                  <a:gd name="T5" fmla="*/ 4 h 115"/>
                  <a:gd name="T6" fmla="*/ 58 w 110"/>
                  <a:gd name="T7" fmla="*/ 4 h 115"/>
                  <a:gd name="T8" fmla="*/ 57 w 110"/>
                  <a:gd name="T9" fmla="*/ 1 h 115"/>
                  <a:gd name="T10" fmla="*/ 54 w 110"/>
                  <a:gd name="T11" fmla="*/ 1 h 115"/>
                  <a:gd name="T12" fmla="*/ 53 w 110"/>
                  <a:gd name="T13" fmla="*/ 0 h 115"/>
                  <a:gd name="T14" fmla="*/ 50 w 110"/>
                  <a:gd name="T15" fmla="*/ 1 h 115"/>
                  <a:gd name="T16" fmla="*/ 3 w 110"/>
                  <a:gd name="T17" fmla="*/ 24 h 115"/>
                  <a:gd name="T18" fmla="*/ 3 w 110"/>
                  <a:gd name="T19" fmla="*/ 24 h 115"/>
                  <a:gd name="T20" fmla="*/ 2 w 110"/>
                  <a:gd name="T21" fmla="*/ 25 h 115"/>
                  <a:gd name="T22" fmla="*/ 0 w 110"/>
                  <a:gd name="T23" fmla="*/ 27 h 115"/>
                  <a:gd name="T24" fmla="*/ 0 w 110"/>
                  <a:gd name="T25" fmla="*/ 29 h 115"/>
                  <a:gd name="T26" fmla="*/ 0 w 110"/>
                  <a:gd name="T27" fmla="*/ 31 h 115"/>
                  <a:gd name="T28" fmla="*/ 41 w 110"/>
                  <a:gd name="T29"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0" h="115">
                    <a:moveTo>
                      <a:pt x="41" y="115"/>
                    </a:moveTo>
                    <a:lnTo>
                      <a:pt x="110" y="115"/>
                    </a:lnTo>
                    <a:lnTo>
                      <a:pt x="58" y="4"/>
                    </a:lnTo>
                    <a:lnTo>
                      <a:pt x="58" y="4"/>
                    </a:lnTo>
                    <a:lnTo>
                      <a:pt x="57" y="1"/>
                    </a:lnTo>
                    <a:lnTo>
                      <a:pt x="54" y="1"/>
                    </a:lnTo>
                    <a:lnTo>
                      <a:pt x="53" y="0"/>
                    </a:lnTo>
                    <a:lnTo>
                      <a:pt x="50" y="1"/>
                    </a:lnTo>
                    <a:lnTo>
                      <a:pt x="3" y="24"/>
                    </a:lnTo>
                    <a:lnTo>
                      <a:pt x="3" y="24"/>
                    </a:lnTo>
                    <a:lnTo>
                      <a:pt x="2" y="25"/>
                    </a:lnTo>
                    <a:lnTo>
                      <a:pt x="0" y="27"/>
                    </a:lnTo>
                    <a:lnTo>
                      <a:pt x="0" y="29"/>
                    </a:lnTo>
                    <a:lnTo>
                      <a:pt x="0" y="31"/>
                    </a:lnTo>
                    <a:lnTo>
                      <a:pt x="41"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6" name="Freeform 178">
                <a:extLst>
                  <a:ext uri="{FF2B5EF4-FFF2-40B4-BE49-F238E27FC236}">
                    <a16:creationId xmlns:a16="http://schemas.microsoft.com/office/drawing/2014/main" id="{0266E0CB-5D17-42A3-9C37-72AC8C292431}"/>
                  </a:ext>
                </a:extLst>
              </p:cNvPr>
              <p:cNvSpPr>
                <a:spLocks/>
              </p:cNvSpPr>
              <p:nvPr/>
            </p:nvSpPr>
            <p:spPr bwMode="auto">
              <a:xfrm>
                <a:off x="3321055" y="2744790"/>
                <a:ext cx="88900" cy="134938"/>
              </a:xfrm>
              <a:custGeom>
                <a:avLst/>
                <a:gdLst>
                  <a:gd name="T0" fmla="*/ 16 w 111"/>
                  <a:gd name="T1" fmla="*/ 22 h 169"/>
                  <a:gd name="T2" fmla="*/ 83 w 111"/>
                  <a:gd name="T3" fmla="*/ 0 h 169"/>
                  <a:gd name="T4" fmla="*/ 83 w 111"/>
                  <a:gd name="T5" fmla="*/ 0 h 169"/>
                  <a:gd name="T6" fmla="*/ 86 w 111"/>
                  <a:gd name="T7" fmla="*/ 0 h 169"/>
                  <a:gd name="T8" fmla="*/ 87 w 111"/>
                  <a:gd name="T9" fmla="*/ 1 h 169"/>
                  <a:gd name="T10" fmla="*/ 111 w 111"/>
                  <a:gd name="T11" fmla="*/ 68 h 169"/>
                  <a:gd name="T12" fmla="*/ 111 w 111"/>
                  <a:gd name="T13" fmla="*/ 68 h 169"/>
                  <a:gd name="T14" fmla="*/ 111 w 111"/>
                  <a:gd name="T15" fmla="*/ 69 h 169"/>
                  <a:gd name="T16" fmla="*/ 110 w 111"/>
                  <a:gd name="T17" fmla="*/ 71 h 169"/>
                  <a:gd name="T18" fmla="*/ 108 w 111"/>
                  <a:gd name="T19" fmla="*/ 72 h 169"/>
                  <a:gd name="T20" fmla="*/ 107 w 111"/>
                  <a:gd name="T21" fmla="*/ 72 h 169"/>
                  <a:gd name="T22" fmla="*/ 84 w 111"/>
                  <a:gd name="T23" fmla="*/ 61 h 169"/>
                  <a:gd name="T24" fmla="*/ 37 w 111"/>
                  <a:gd name="T25" fmla="*/ 169 h 169"/>
                  <a:gd name="T26" fmla="*/ 1 w 111"/>
                  <a:gd name="T27" fmla="*/ 118 h 169"/>
                  <a:gd name="T28" fmla="*/ 1 w 111"/>
                  <a:gd name="T29" fmla="*/ 118 h 169"/>
                  <a:gd name="T30" fmla="*/ 0 w 111"/>
                  <a:gd name="T31" fmla="*/ 114 h 169"/>
                  <a:gd name="T32" fmla="*/ 0 w 111"/>
                  <a:gd name="T33" fmla="*/ 110 h 169"/>
                  <a:gd name="T34" fmla="*/ 35 w 111"/>
                  <a:gd name="T35" fmla="*/ 36 h 169"/>
                  <a:gd name="T36" fmla="*/ 16 w 111"/>
                  <a:gd name="T37" fmla="*/ 28 h 169"/>
                  <a:gd name="T38" fmla="*/ 16 w 111"/>
                  <a:gd name="T39" fmla="*/ 28 h 169"/>
                  <a:gd name="T40" fmla="*/ 14 w 111"/>
                  <a:gd name="T41" fmla="*/ 27 h 169"/>
                  <a:gd name="T42" fmla="*/ 14 w 111"/>
                  <a:gd name="T43" fmla="*/ 25 h 169"/>
                  <a:gd name="T44" fmla="*/ 14 w 111"/>
                  <a:gd name="T45" fmla="*/ 24 h 169"/>
                  <a:gd name="T46" fmla="*/ 16 w 111"/>
                  <a:gd name="T47" fmla="*/ 22 h 169"/>
                  <a:gd name="T48" fmla="*/ 16 w 111"/>
                  <a:gd name="T49" fmla="*/ 2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1" h="169">
                    <a:moveTo>
                      <a:pt x="16" y="22"/>
                    </a:moveTo>
                    <a:lnTo>
                      <a:pt x="83" y="0"/>
                    </a:lnTo>
                    <a:lnTo>
                      <a:pt x="83" y="0"/>
                    </a:lnTo>
                    <a:lnTo>
                      <a:pt x="86" y="0"/>
                    </a:lnTo>
                    <a:lnTo>
                      <a:pt x="87" y="1"/>
                    </a:lnTo>
                    <a:lnTo>
                      <a:pt x="111" y="68"/>
                    </a:lnTo>
                    <a:lnTo>
                      <a:pt x="111" y="68"/>
                    </a:lnTo>
                    <a:lnTo>
                      <a:pt x="111" y="69"/>
                    </a:lnTo>
                    <a:lnTo>
                      <a:pt x="110" y="71"/>
                    </a:lnTo>
                    <a:lnTo>
                      <a:pt x="108" y="72"/>
                    </a:lnTo>
                    <a:lnTo>
                      <a:pt x="107" y="72"/>
                    </a:lnTo>
                    <a:lnTo>
                      <a:pt x="84" y="61"/>
                    </a:lnTo>
                    <a:lnTo>
                      <a:pt x="37" y="169"/>
                    </a:lnTo>
                    <a:lnTo>
                      <a:pt x="1" y="118"/>
                    </a:lnTo>
                    <a:lnTo>
                      <a:pt x="1" y="118"/>
                    </a:lnTo>
                    <a:lnTo>
                      <a:pt x="0" y="114"/>
                    </a:lnTo>
                    <a:lnTo>
                      <a:pt x="0" y="110"/>
                    </a:lnTo>
                    <a:lnTo>
                      <a:pt x="35" y="36"/>
                    </a:lnTo>
                    <a:lnTo>
                      <a:pt x="16" y="28"/>
                    </a:lnTo>
                    <a:lnTo>
                      <a:pt x="16" y="28"/>
                    </a:lnTo>
                    <a:lnTo>
                      <a:pt x="14" y="27"/>
                    </a:lnTo>
                    <a:lnTo>
                      <a:pt x="14" y="25"/>
                    </a:lnTo>
                    <a:lnTo>
                      <a:pt x="14" y="24"/>
                    </a:lnTo>
                    <a:lnTo>
                      <a:pt x="16" y="22"/>
                    </a:lnTo>
                    <a:lnTo>
                      <a:pt x="1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7" name="Freeform 179">
                <a:extLst>
                  <a:ext uri="{FF2B5EF4-FFF2-40B4-BE49-F238E27FC236}">
                    <a16:creationId xmlns:a16="http://schemas.microsoft.com/office/drawing/2014/main" id="{2411FCD9-0807-43FD-8463-9311D66D32BB}"/>
                  </a:ext>
                </a:extLst>
              </p:cNvPr>
              <p:cNvSpPr>
                <a:spLocks/>
              </p:cNvSpPr>
              <p:nvPr/>
            </p:nvSpPr>
            <p:spPr bwMode="auto">
              <a:xfrm>
                <a:off x="3422651" y="2620967"/>
                <a:ext cx="112713" cy="109538"/>
              </a:xfrm>
              <a:custGeom>
                <a:avLst/>
                <a:gdLst>
                  <a:gd name="T0" fmla="*/ 144 w 144"/>
                  <a:gd name="T1" fmla="*/ 68 h 138"/>
                  <a:gd name="T2" fmla="*/ 129 w 144"/>
                  <a:gd name="T3" fmla="*/ 137 h 138"/>
                  <a:gd name="T4" fmla="*/ 129 w 144"/>
                  <a:gd name="T5" fmla="*/ 137 h 138"/>
                  <a:gd name="T6" fmla="*/ 128 w 144"/>
                  <a:gd name="T7" fmla="*/ 138 h 138"/>
                  <a:gd name="T8" fmla="*/ 125 w 144"/>
                  <a:gd name="T9" fmla="*/ 138 h 138"/>
                  <a:gd name="T10" fmla="*/ 55 w 144"/>
                  <a:gd name="T11" fmla="*/ 124 h 138"/>
                  <a:gd name="T12" fmla="*/ 55 w 144"/>
                  <a:gd name="T13" fmla="*/ 124 h 138"/>
                  <a:gd name="T14" fmla="*/ 54 w 144"/>
                  <a:gd name="T15" fmla="*/ 123 h 138"/>
                  <a:gd name="T16" fmla="*/ 53 w 144"/>
                  <a:gd name="T17" fmla="*/ 122 h 138"/>
                  <a:gd name="T18" fmla="*/ 54 w 144"/>
                  <a:gd name="T19" fmla="*/ 120 h 138"/>
                  <a:gd name="T20" fmla="*/ 54 w 144"/>
                  <a:gd name="T21" fmla="*/ 119 h 138"/>
                  <a:gd name="T22" fmla="*/ 75 w 144"/>
                  <a:gd name="T23" fmla="*/ 106 h 138"/>
                  <a:gd name="T24" fmla="*/ 0 w 144"/>
                  <a:gd name="T25" fmla="*/ 0 h 138"/>
                  <a:gd name="T26" fmla="*/ 75 w 144"/>
                  <a:gd name="T27" fmla="*/ 0 h 138"/>
                  <a:gd name="T28" fmla="*/ 75 w 144"/>
                  <a:gd name="T29" fmla="*/ 0 h 138"/>
                  <a:gd name="T30" fmla="*/ 79 w 144"/>
                  <a:gd name="T31" fmla="*/ 0 h 138"/>
                  <a:gd name="T32" fmla="*/ 82 w 144"/>
                  <a:gd name="T33" fmla="*/ 4 h 138"/>
                  <a:gd name="T34" fmla="*/ 122 w 144"/>
                  <a:gd name="T35" fmla="*/ 76 h 138"/>
                  <a:gd name="T36" fmla="*/ 140 w 144"/>
                  <a:gd name="T37" fmla="*/ 64 h 138"/>
                  <a:gd name="T38" fmla="*/ 140 w 144"/>
                  <a:gd name="T39" fmla="*/ 64 h 138"/>
                  <a:gd name="T40" fmla="*/ 141 w 144"/>
                  <a:gd name="T41" fmla="*/ 64 h 138"/>
                  <a:gd name="T42" fmla="*/ 143 w 144"/>
                  <a:gd name="T43" fmla="*/ 64 h 138"/>
                  <a:gd name="T44" fmla="*/ 144 w 144"/>
                  <a:gd name="T45" fmla="*/ 65 h 138"/>
                  <a:gd name="T46" fmla="*/ 144 w 144"/>
                  <a:gd name="T47" fmla="*/ 68 h 138"/>
                  <a:gd name="T48" fmla="*/ 144 w 144"/>
                  <a:gd name="T49"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38">
                    <a:moveTo>
                      <a:pt x="144" y="68"/>
                    </a:moveTo>
                    <a:lnTo>
                      <a:pt x="129" y="137"/>
                    </a:lnTo>
                    <a:lnTo>
                      <a:pt x="129" y="137"/>
                    </a:lnTo>
                    <a:lnTo>
                      <a:pt x="128" y="138"/>
                    </a:lnTo>
                    <a:lnTo>
                      <a:pt x="125" y="138"/>
                    </a:lnTo>
                    <a:lnTo>
                      <a:pt x="55" y="124"/>
                    </a:lnTo>
                    <a:lnTo>
                      <a:pt x="55" y="124"/>
                    </a:lnTo>
                    <a:lnTo>
                      <a:pt x="54" y="123"/>
                    </a:lnTo>
                    <a:lnTo>
                      <a:pt x="53" y="122"/>
                    </a:lnTo>
                    <a:lnTo>
                      <a:pt x="54" y="120"/>
                    </a:lnTo>
                    <a:lnTo>
                      <a:pt x="54" y="119"/>
                    </a:lnTo>
                    <a:lnTo>
                      <a:pt x="75" y="106"/>
                    </a:lnTo>
                    <a:lnTo>
                      <a:pt x="0" y="0"/>
                    </a:lnTo>
                    <a:lnTo>
                      <a:pt x="75" y="0"/>
                    </a:lnTo>
                    <a:lnTo>
                      <a:pt x="75" y="0"/>
                    </a:lnTo>
                    <a:lnTo>
                      <a:pt x="79" y="0"/>
                    </a:lnTo>
                    <a:lnTo>
                      <a:pt x="82" y="4"/>
                    </a:lnTo>
                    <a:lnTo>
                      <a:pt x="122" y="76"/>
                    </a:lnTo>
                    <a:lnTo>
                      <a:pt x="140" y="64"/>
                    </a:lnTo>
                    <a:lnTo>
                      <a:pt x="140" y="64"/>
                    </a:lnTo>
                    <a:lnTo>
                      <a:pt x="141" y="64"/>
                    </a:lnTo>
                    <a:lnTo>
                      <a:pt x="143" y="64"/>
                    </a:lnTo>
                    <a:lnTo>
                      <a:pt x="144" y="65"/>
                    </a:lnTo>
                    <a:lnTo>
                      <a:pt x="144" y="68"/>
                    </a:lnTo>
                    <a:lnTo>
                      <a:pt x="14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8" name="Freeform 180">
                <a:extLst>
                  <a:ext uri="{FF2B5EF4-FFF2-40B4-BE49-F238E27FC236}">
                    <a16:creationId xmlns:a16="http://schemas.microsoft.com/office/drawing/2014/main" id="{58634548-43E0-4850-BCFC-456D115A00CE}"/>
                  </a:ext>
                </a:extLst>
              </p:cNvPr>
              <p:cNvSpPr>
                <a:spLocks/>
              </p:cNvSpPr>
              <p:nvPr/>
            </p:nvSpPr>
            <p:spPr bwMode="auto">
              <a:xfrm>
                <a:off x="3373442" y="2628903"/>
                <a:ext cx="76200" cy="107950"/>
              </a:xfrm>
              <a:custGeom>
                <a:avLst/>
                <a:gdLst>
                  <a:gd name="T0" fmla="*/ 55 w 95"/>
                  <a:gd name="T1" fmla="*/ 0 h 136"/>
                  <a:gd name="T2" fmla="*/ 1 w 95"/>
                  <a:gd name="T3" fmla="*/ 105 h 136"/>
                  <a:gd name="T4" fmla="*/ 1 w 95"/>
                  <a:gd name="T5" fmla="*/ 105 h 136"/>
                  <a:gd name="T6" fmla="*/ 0 w 95"/>
                  <a:gd name="T7" fmla="*/ 108 h 136"/>
                  <a:gd name="T8" fmla="*/ 0 w 95"/>
                  <a:gd name="T9" fmla="*/ 110 h 136"/>
                  <a:gd name="T10" fmla="*/ 1 w 95"/>
                  <a:gd name="T11" fmla="*/ 112 h 136"/>
                  <a:gd name="T12" fmla="*/ 4 w 95"/>
                  <a:gd name="T13" fmla="*/ 113 h 136"/>
                  <a:gd name="T14" fmla="*/ 49 w 95"/>
                  <a:gd name="T15" fmla="*/ 135 h 136"/>
                  <a:gd name="T16" fmla="*/ 49 w 95"/>
                  <a:gd name="T17" fmla="*/ 135 h 136"/>
                  <a:gd name="T18" fmla="*/ 52 w 95"/>
                  <a:gd name="T19" fmla="*/ 136 h 136"/>
                  <a:gd name="T20" fmla="*/ 55 w 95"/>
                  <a:gd name="T21" fmla="*/ 136 h 136"/>
                  <a:gd name="T22" fmla="*/ 56 w 95"/>
                  <a:gd name="T23" fmla="*/ 135 h 136"/>
                  <a:gd name="T24" fmla="*/ 57 w 95"/>
                  <a:gd name="T25" fmla="*/ 132 h 136"/>
                  <a:gd name="T26" fmla="*/ 95 w 95"/>
                  <a:gd name="T27" fmla="*/ 59 h 136"/>
                  <a:gd name="T28" fmla="*/ 55 w 95"/>
                  <a:gd name="T29"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136">
                    <a:moveTo>
                      <a:pt x="55" y="0"/>
                    </a:moveTo>
                    <a:lnTo>
                      <a:pt x="1" y="105"/>
                    </a:lnTo>
                    <a:lnTo>
                      <a:pt x="1" y="105"/>
                    </a:lnTo>
                    <a:lnTo>
                      <a:pt x="0" y="108"/>
                    </a:lnTo>
                    <a:lnTo>
                      <a:pt x="0" y="110"/>
                    </a:lnTo>
                    <a:lnTo>
                      <a:pt x="1" y="112"/>
                    </a:lnTo>
                    <a:lnTo>
                      <a:pt x="4" y="113"/>
                    </a:lnTo>
                    <a:lnTo>
                      <a:pt x="49" y="135"/>
                    </a:lnTo>
                    <a:lnTo>
                      <a:pt x="49" y="135"/>
                    </a:lnTo>
                    <a:lnTo>
                      <a:pt x="52" y="136"/>
                    </a:lnTo>
                    <a:lnTo>
                      <a:pt x="55" y="136"/>
                    </a:lnTo>
                    <a:lnTo>
                      <a:pt x="56" y="135"/>
                    </a:lnTo>
                    <a:lnTo>
                      <a:pt x="57" y="132"/>
                    </a:lnTo>
                    <a:lnTo>
                      <a:pt x="95" y="59"/>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9" name="Freeform 181">
                <a:extLst>
                  <a:ext uri="{FF2B5EF4-FFF2-40B4-BE49-F238E27FC236}">
                    <a16:creationId xmlns:a16="http://schemas.microsoft.com/office/drawing/2014/main" id="{1B230173-FAF2-40C6-9EEB-FFBD3968DD42}"/>
                  </a:ext>
                </a:extLst>
              </p:cNvPr>
              <p:cNvSpPr>
                <a:spLocks/>
              </p:cNvSpPr>
              <p:nvPr/>
            </p:nvSpPr>
            <p:spPr bwMode="auto">
              <a:xfrm>
                <a:off x="3360738" y="2832100"/>
                <a:ext cx="82550" cy="47625"/>
              </a:xfrm>
              <a:custGeom>
                <a:avLst/>
                <a:gdLst>
                  <a:gd name="T0" fmla="*/ 98 w 105"/>
                  <a:gd name="T1" fmla="*/ 0 h 59"/>
                  <a:gd name="T2" fmla="*/ 27 w 105"/>
                  <a:gd name="T3" fmla="*/ 0 h 59"/>
                  <a:gd name="T4" fmla="*/ 0 w 105"/>
                  <a:gd name="T5" fmla="*/ 59 h 59"/>
                  <a:gd name="T6" fmla="*/ 98 w 105"/>
                  <a:gd name="T7" fmla="*/ 59 h 59"/>
                  <a:gd name="T8" fmla="*/ 98 w 105"/>
                  <a:gd name="T9" fmla="*/ 59 h 59"/>
                  <a:gd name="T10" fmla="*/ 101 w 105"/>
                  <a:gd name="T11" fmla="*/ 59 h 59"/>
                  <a:gd name="T12" fmla="*/ 104 w 105"/>
                  <a:gd name="T13" fmla="*/ 58 h 59"/>
                  <a:gd name="T14" fmla="*/ 105 w 105"/>
                  <a:gd name="T15" fmla="*/ 56 h 59"/>
                  <a:gd name="T16" fmla="*/ 105 w 105"/>
                  <a:gd name="T17" fmla="*/ 53 h 59"/>
                  <a:gd name="T18" fmla="*/ 105 w 105"/>
                  <a:gd name="T19" fmla="*/ 5 h 59"/>
                  <a:gd name="T20" fmla="*/ 105 w 105"/>
                  <a:gd name="T21" fmla="*/ 5 h 59"/>
                  <a:gd name="T22" fmla="*/ 105 w 105"/>
                  <a:gd name="T23" fmla="*/ 4 h 59"/>
                  <a:gd name="T24" fmla="*/ 104 w 105"/>
                  <a:gd name="T25" fmla="*/ 1 h 59"/>
                  <a:gd name="T26" fmla="*/ 101 w 105"/>
                  <a:gd name="T27" fmla="*/ 0 h 59"/>
                  <a:gd name="T28" fmla="*/ 98 w 105"/>
                  <a:gd name="T29" fmla="*/ 0 h 59"/>
                  <a:gd name="T30" fmla="*/ 98 w 105"/>
                  <a:gd name="T3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59">
                    <a:moveTo>
                      <a:pt x="98" y="0"/>
                    </a:moveTo>
                    <a:lnTo>
                      <a:pt x="27" y="0"/>
                    </a:lnTo>
                    <a:lnTo>
                      <a:pt x="0" y="59"/>
                    </a:lnTo>
                    <a:lnTo>
                      <a:pt x="98" y="59"/>
                    </a:lnTo>
                    <a:lnTo>
                      <a:pt x="98" y="59"/>
                    </a:lnTo>
                    <a:lnTo>
                      <a:pt x="101" y="59"/>
                    </a:lnTo>
                    <a:lnTo>
                      <a:pt x="104" y="58"/>
                    </a:lnTo>
                    <a:lnTo>
                      <a:pt x="105" y="56"/>
                    </a:lnTo>
                    <a:lnTo>
                      <a:pt x="105" y="53"/>
                    </a:lnTo>
                    <a:lnTo>
                      <a:pt x="105" y="5"/>
                    </a:lnTo>
                    <a:lnTo>
                      <a:pt x="105" y="5"/>
                    </a:lnTo>
                    <a:lnTo>
                      <a:pt x="105" y="4"/>
                    </a:lnTo>
                    <a:lnTo>
                      <a:pt x="104" y="1"/>
                    </a:lnTo>
                    <a:lnTo>
                      <a:pt x="101" y="0"/>
                    </a:lnTo>
                    <a:lnTo>
                      <a:pt x="98" y="0"/>
                    </a:lnTo>
                    <a:lnTo>
                      <a:pt x="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
          <p:nvSpPr>
            <p:cNvPr id="59" name="TextBox 58">
              <a:extLst>
                <a:ext uri="{FF2B5EF4-FFF2-40B4-BE49-F238E27FC236}">
                  <a16:creationId xmlns:a16="http://schemas.microsoft.com/office/drawing/2014/main" id="{54DFFF4F-3E99-445F-8CC5-2A60B03A4670}"/>
                </a:ext>
              </a:extLst>
            </p:cNvPr>
            <p:cNvSpPr txBox="1"/>
            <p:nvPr/>
          </p:nvSpPr>
          <p:spPr>
            <a:xfrm>
              <a:off x="6892730" y="3332840"/>
              <a:ext cx="2804400" cy="584775"/>
            </a:xfrm>
            <a:prstGeom prst="rect">
              <a:avLst/>
            </a:prstGeom>
            <a:noFill/>
          </p:spPr>
          <p:txBody>
            <a:bodyPr wrap="square" rtlCol="0">
              <a:spAutoFit/>
            </a:bodyPr>
            <a:lstStyle/>
            <a:p>
              <a:pPr algn="ctr"/>
              <a:r>
                <a:rPr lang="en-GB" sz="1600" b="1" dirty="0">
                  <a:solidFill>
                    <a:srgbClr val="007680"/>
                  </a:solidFill>
                  <a:latin typeface="Open Sans" panose="020B0606030504020204" pitchFamily="34" charset="0"/>
                  <a:ea typeface="Open Sans" panose="020B0606030504020204" pitchFamily="34" charset="0"/>
                  <a:cs typeface="Open Sans" panose="020B0606030504020204" pitchFamily="34" charset="0"/>
                </a:rPr>
                <a:t>Sustainable Mobility Municipal Ordinance</a:t>
              </a:r>
              <a:endParaRPr lang="en-GB" sz="1600" b="1" dirty="0">
                <a:solidFill>
                  <a:srgbClr val="00AECF"/>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0" name="TextBox 59">
              <a:extLst>
                <a:ext uri="{FF2B5EF4-FFF2-40B4-BE49-F238E27FC236}">
                  <a16:creationId xmlns:a16="http://schemas.microsoft.com/office/drawing/2014/main" id="{015EF98D-1260-47D6-9031-F18F55730CEF}"/>
                </a:ext>
              </a:extLst>
            </p:cNvPr>
            <p:cNvSpPr txBox="1"/>
            <p:nvPr/>
          </p:nvSpPr>
          <p:spPr>
            <a:xfrm>
              <a:off x="7006226" y="4172946"/>
              <a:ext cx="2577409" cy="276999"/>
            </a:xfrm>
            <a:prstGeom prst="rect">
              <a:avLst/>
            </a:prstGeom>
            <a:noFill/>
          </p:spPr>
          <p:txBody>
            <a:bodyPr wrap="square" rtlCol="0">
              <a:spAutoFit/>
            </a:bodyPr>
            <a:lstStyle/>
            <a:p>
              <a:pPr algn="ctr"/>
              <a:r>
                <a:rPr lang="en-GB" sz="1200" i="1" dirty="0">
                  <a:solidFill>
                    <a:schemeClr val="bg2">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In force since September 2021</a:t>
              </a:r>
            </a:p>
          </p:txBody>
        </p:sp>
        <p:sp>
          <p:nvSpPr>
            <p:cNvPr id="61" name="Rectangle 60">
              <a:extLst>
                <a:ext uri="{FF2B5EF4-FFF2-40B4-BE49-F238E27FC236}">
                  <a16:creationId xmlns:a16="http://schemas.microsoft.com/office/drawing/2014/main" id="{2565E4F9-AEF1-417E-A74C-46A060249566}"/>
                </a:ext>
              </a:extLst>
            </p:cNvPr>
            <p:cNvSpPr/>
            <p:nvPr/>
          </p:nvSpPr>
          <p:spPr>
            <a:xfrm>
              <a:off x="7021747" y="3117217"/>
              <a:ext cx="2546364" cy="246221"/>
            </a:xfrm>
            <a:prstGeom prst="rect">
              <a:avLst/>
            </a:prstGeom>
            <a:solidFill>
              <a:srgbClr val="00B0D1"/>
            </a:solidFill>
          </p:spPr>
          <p:txBody>
            <a:bodyPr wrap="square" rtlCol="0" anchor="ctr">
              <a:spAutoFit/>
            </a:bodyPr>
            <a:lstStyle/>
            <a:p>
              <a:pPr algn="ctr"/>
              <a:endParaRPr lang="en-GB" sz="10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77" name="Freeform 140">
              <a:extLst>
                <a:ext uri="{FF2B5EF4-FFF2-40B4-BE49-F238E27FC236}">
                  <a16:creationId xmlns:a16="http://schemas.microsoft.com/office/drawing/2014/main" id="{6EA2D65C-5707-43C8-83B0-7BDADE15CEE3}"/>
                </a:ext>
              </a:extLst>
            </p:cNvPr>
            <p:cNvSpPr>
              <a:spLocks noEditPoints="1"/>
            </p:cNvSpPr>
            <p:nvPr/>
          </p:nvSpPr>
          <p:spPr bwMode="auto">
            <a:xfrm>
              <a:off x="8033040" y="2466603"/>
              <a:ext cx="523779" cy="627840"/>
            </a:xfrm>
            <a:custGeom>
              <a:avLst/>
              <a:gdLst>
                <a:gd name="T0" fmla="*/ 24 w 302"/>
                <a:gd name="T1" fmla="*/ 356 h 363"/>
                <a:gd name="T2" fmla="*/ 26 w 302"/>
                <a:gd name="T3" fmla="*/ 360 h 363"/>
                <a:gd name="T4" fmla="*/ 73 w 302"/>
                <a:gd name="T5" fmla="*/ 363 h 363"/>
                <a:gd name="T6" fmla="*/ 77 w 302"/>
                <a:gd name="T7" fmla="*/ 360 h 363"/>
                <a:gd name="T8" fmla="*/ 78 w 302"/>
                <a:gd name="T9" fmla="*/ 326 h 363"/>
                <a:gd name="T10" fmla="*/ 223 w 302"/>
                <a:gd name="T11" fmla="*/ 356 h 363"/>
                <a:gd name="T12" fmla="*/ 227 w 302"/>
                <a:gd name="T13" fmla="*/ 361 h 363"/>
                <a:gd name="T14" fmla="*/ 271 w 302"/>
                <a:gd name="T15" fmla="*/ 363 h 363"/>
                <a:gd name="T16" fmla="*/ 277 w 302"/>
                <a:gd name="T17" fmla="*/ 359 h 363"/>
                <a:gd name="T18" fmla="*/ 296 w 302"/>
                <a:gd name="T19" fmla="*/ 326 h 363"/>
                <a:gd name="T20" fmla="*/ 300 w 302"/>
                <a:gd name="T21" fmla="*/ 324 h 363"/>
                <a:gd name="T22" fmla="*/ 302 w 302"/>
                <a:gd name="T23" fmla="*/ 30 h 363"/>
                <a:gd name="T24" fmla="*/ 300 w 302"/>
                <a:gd name="T25" fmla="*/ 18 h 363"/>
                <a:gd name="T26" fmla="*/ 289 w 302"/>
                <a:gd name="T27" fmla="*/ 4 h 363"/>
                <a:gd name="T28" fmla="*/ 271 w 302"/>
                <a:gd name="T29" fmla="*/ 0 h 363"/>
                <a:gd name="T30" fmla="*/ 24 w 302"/>
                <a:gd name="T31" fmla="*/ 0 h 363"/>
                <a:gd name="T32" fmla="*/ 8 w 302"/>
                <a:gd name="T33" fmla="*/ 8 h 363"/>
                <a:gd name="T34" fmla="*/ 0 w 302"/>
                <a:gd name="T35" fmla="*/ 24 h 363"/>
                <a:gd name="T36" fmla="*/ 0 w 302"/>
                <a:gd name="T37" fmla="*/ 320 h 363"/>
                <a:gd name="T38" fmla="*/ 3 w 302"/>
                <a:gd name="T39" fmla="*/ 325 h 363"/>
                <a:gd name="T40" fmla="*/ 61 w 302"/>
                <a:gd name="T41" fmla="*/ 290 h 363"/>
                <a:gd name="T42" fmla="*/ 47 w 302"/>
                <a:gd name="T43" fmla="*/ 285 h 363"/>
                <a:gd name="T44" fmla="*/ 42 w 302"/>
                <a:gd name="T45" fmla="*/ 271 h 363"/>
                <a:gd name="T46" fmla="*/ 53 w 302"/>
                <a:gd name="T47" fmla="*/ 255 h 363"/>
                <a:gd name="T48" fmla="*/ 67 w 302"/>
                <a:gd name="T49" fmla="*/ 255 h 363"/>
                <a:gd name="T50" fmla="*/ 78 w 302"/>
                <a:gd name="T51" fmla="*/ 271 h 363"/>
                <a:gd name="T52" fmla="*/ 73 w 302"/>
                <a:gd name="T53" fmla="*/ 285 h 363"/>
                <a:gd name="T54" fmla="*/ 61 w 302"/>
                <a:gd name="T55" fmla="*/ 290 h 363"/>
                <a:gd name="T56" fmla="*/ 126 w 302"/>
                <a:gd name="T57" fmla="*/ 283 h 363"/>
                <a:gd name="T58" fmla="*/ 116 w 302"/>
                <a:gd name="T59" fmla="*/ 277 h 363"/>
                <a:gd name="T60" fmla="*/ 116 w 302"/>
                <a:gd name="T61" fmla="*/ 267 h 363"/>
                <a:gd name="T62" fmla="*/ 126 w 302"/>
                <a:gd name="T63" fmla="*/ 259 h 363"/>
                <a:gd name="T64" fmla="*/ 180 w 302"/>
                <a:gd name="T65" fmla="*/ 261 h 363"/>
                <a:gd name="T66" fmla="*/ 187 w 302"/>
                <a:gd name="T67" fmla="*/ 271 h 363"/>
                <a:gd name="T68" fmla="*/ 184 w 302"/>
                <a:gd name="T69" fmla="*/ 281 h 363"/>
                <a:gd name="T70" fmla="*/ 175 w 302"/>
                <a:gd name="T71" fmla="*/ 283 h 363"/>
                <a:gd name="T72" fmla="*/ 234 w 302"/>
                <a:gd name="T73" fmla="*/ 289 h 363"/>
                <a:gd name="T74" fmla="*/ 223 w 302"/>
                <a:gd name="T75" fmla="*/ 271 h 363"/>
                <a:gd name="T76" fmla="*/ 229 w 302"/>
                <a:gd name="T77" fmla="*/ 259 h 363"/>
                <a:gd name="T78" fmla="*/ 242 w 302"/>
                <a:gd name="T79" fmla="*/ 254 h 363"/>
                <a:gd name="T80" fmla="*/ 258 w 302"/>
                <a:gd name="T81" fmla="*/ 265 h 363"/>
                <a:gd name="T82" fmla="*/ 258 w 302"/>
                <a:gd name="T83" fmla="*/ 278 h 363"/>
                <a:gd name="T84" fmla="*/ 242 w 302"/>
                <a:gd name="T85" fmla="*/ 290 h 363"/>
                <a:gd name="T86" fmla="*/ 175 w 302"/>
                <a:gd name="T87" fmla="*/ 36 h 363"/>
                <a:gd name="T88" fmla="*/ 179 w 302"/>
                <a:gd name="T89" fmla="*/ 38 h 363"/>
                <a:gd name="T90" fmla="*/ 182 w 302"/>
                <a:gd name="T91" fmla="*/ 42 h 363"/>
                <a:gd name="T92" fmla="*/ 178 w 302"/>
                <a:gd name="T93" fmla="*/ 47 h 363"/>
                <a:gd name="T94" fmla="*/ 126 w 302"/>
                <a:gd name="T95" fmla="*/ 49 h 363"/>
                <a:gd name="T96" fmla="*/ 121 w 302"/>
                <a:gd name="T97" fmla="*/ 44 h 363"/>
                <a:gd name="T98" fmla="*/ 121 w 302"/>
                <a:gd name="T99" fmla="*/ 39 h 363"/>
                <a:gd name="T100" fmla="*/ 126 w 302"/>
                <a:gd name="T101" fmla="*/ 36 h 363"/>
                <a:gd name="T102" fmla="*/ 290 w 302"/>
                <a:gd name="T103" fmla="*/ 85 h 363"/>
                <a:gd name="T104" fmla="*/ 215 w 302"/>
                <a:gd name="T105" fmla="*/ 161 h 363"/>
                <a:gd name="T106" fmla="*/ 218 w 302"/>
                <a:gd name="T107" fmla="*/ 157 h 363"/>
                <a:gd name="T108" fmla="*/ 215 w 302"/>
                <a:gd name="T109" fmla="*/ 152 h 363"/>
                <a:gd name="T110" fmla="*/ 210 w 302"/>
                <a:gd name="T111" fmla="*/ 152 h 363"/>
                <a:gd name="T112" fmla="*/ 12 w 302"/>
                <a:gd name="T113" fmla="*/ 21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2" h="363">
                  <a:moveTo>
                    <a:pt x="6" y="326"/>
                  </a:moveTo>
                  <a:lnTo>
                    <a:pt x="24" y="326"/>
                  </a:lnTo>
                  <a:lnTo>
                    <a:pt x="24" y="356"/>
                  </a:lnTo>
                  <a:lnTo>
                    <a:pt x="24" y="356"/>
                  </a:lnTo>
                  <a:lnTo>
                    <a:pt x="24" y="359"/>
                  </a:lnTo>
                  <a:lnTo>
                    <a:pt x="26" y="360"/>
                  </a:lnTo>
                  <a:lnTo>
                    <a:pt x="27" y="361"/>
                  </a:lnTo>
                  <a:lnTo>
                    <a:pt x="30" y="363"/>
                  </a:lnTo>
                  <a:lnTo>
                    <a:pt x="73" y="363"/>
                  </a:lnTo>
                  <a:lnTo>
                    <a:pt x="73" y="363"/>
                  </a:lnTo>
                  <a:lnTo>
                    <a:pt x="74" y="361"/>
                  </a:lnTo>
                  <a:lnTo>
                    <a:pt x="77" y="360"/>
                  </a:lnTo>
                  <a:lnTo>
                    <a:pt x="78" y="359"/>
                  </a:lnTo>
                  <a:lnTo>
                    <a:pt x="78" y="356"/>
                  </a:lnTo>
                  <a:lnTo>
                    <a:pt x="78" y="326"/>
                  </a:lnTo>
                  <a:lnTo>
                    <a:pt x="223" y="326"/>
                  </a:lnTo>
                  <a:lnTo>
                    <a:pt x="223" y="356"/>
                  </a:lnTo>
                  <a:lnTo>
                    <a:pt x="223" y="356"/>
                  </a:lnTo>
                  <a:lnTo>
                    <a:pt x="225" y="359"/>
                  </a:lnTo>
                  <a:lnTo>
                    <a:pt x="226" y="360"/>
                  </a:lnTo>
                  <a:lnTo>
                    <a:pt x="227" y="361"/>
                  </a:lnTo>
                  <a:lnTo>
                    <a:pt x="230" y="363"/>
                  </a:lnTo>
                  <a:lnTo>
                    <a:pt x="271" y="363"/>
                  </a:lnTo>
                  <a:lnTo>
                    <a:pt x="271" y="363"/>
                  </a:lnTo>
                  <a:lnTo>
                    <a:pt x="274" y="361"/>
                  </a:lnTo>
                  <a:lnTo>
                    <a:pt x="276" y="360"/>
                  </a:lnTo>
                  <a:lnTo>
                    <a:pt x="277" y="359"/>
                  </a:lnTo>
                  <a:lnTo>
                    <a:pt x="278" y="356"/>
                  </a:lnTo>
                  <a:lnTo>
                    <a:pt x="278" y="326"/>
                  </a:lnTo>
                  <a:lnTo>
                    <a:pt x="296" y="326"/>
                  </a:lnTo>
                  <a:lnTo>
                    <a:pt x="296" y="326"/>
                  </a:lnTo>
                  <a:lnTo>
                    <a:pt x="298" y="325"/>
                  </a:lnTo>
                  <a:lnTo>
                    <a:pt x="300" y="324"/>
                  </a:lnTo>
                  <a:lnTo>
                    <a:pt x="301" y="322"/>
                  </a:lnTo>
                  <a:lnTo>
                    <a:pt x="302" y="320"/>
                  </a:lnTo>
                  <a:lnTo>
                    <a:pt x="302" y="30"/>
                  </a:lnTo>
                  <a:lnTo>
                    <a:pt x="302" y="30"/>
                  </a:lnTo>
                  <a:lnTo>
                    <a:pt x="301" y="24"/>
                  </a:lnTo>
                  <a:lnTo>
                    <a:pt x="300" y="18"/>
                  </a:lnTo>
                  <a:lnTo>
                    <a:pt x="297" y="14"/>
                  </a:lnTo>
                  <a:lnTo>
                    <a:pt x="293" y="8"/>
                  </a:lnTo>
                  <a:lnTo>
                    <a:pt x="289" y="4"/>
                  </a:lnTo>
                  <a:lnTo>
                    <a:pt x="284" y="2"/>
                  </a:lnTo>
                  <a:lnTo>
                    <a:pt x="278" y="0"/>
                  </a:lnTo>
                  <a:lnTo>
                    <a:pt x="271" y="0"/>
                  </a:lnTo>
                  <a:lnTo>
                    <a:pt x="30" y="0"/>
                  </a:lnTo>
                  <a:lnTo>
                    <a:pt x="30" y="0"/>
                  </a:lnTo>
                  <a:lnTo>
                    <a:pt x="24" y="0"/>
                  </a:lnTo>
                  <a:lnTo>
                    <a:pt x="18" y="2"/>
                  </a:lnTo>
                  <a:lnTo>
                    <a:pt x="14" y="4"/>
                  </a:lnTo>
                  <a:lnTo>
                    <a:pt x="8" y="8"/>
                  </a:lnTo>
                  <a:lnTo>
                    <a:pt x="6" y="14"/>
                  </a:lnTo>
                  <a:lnTo>
                    <a:pt x="2" y="18"/>
                  </a:lnTo>
                  <a:lnTo>
                    <a:pt x="0" y="24"/>
                  </a:lnTo>
                  <a:lnTo>
                    <a:pt x="0" y="30"/>
                  </a:lnTo>
                  <a:lnTo>
                    <a:pt x="0" y="320"/>
                  </a:lnTo>
                  <a:lnTo>
                    <a:pt x="0" y="320"/>
                  </a:lnTo>
                  <a:lnTo>
                    <a:pt x="0" y="322"/>
                  </a:lnTo>
                  <a:lnTo>
                    <a:pt x="2" y="324"/>
                  </a:lnTo>
                  <a:lnTo>
                    <a:pt x="3" y="325"/>
                  </a:lnTo>
                  <a:lnTo>
                    <a:pt x="6" y="326"/>
                  </a:lnTo>
                  <a:lnTo>
                    <a:pt x="6" y="326"/>
                  </a:lnTo>
                  <a:close/>
                  <a:moveTo>
                    <a:pt x="61" y="290"/>
                  </a:moveTo>
                  <a:lnTo>
                    <a:pt x="61" y="290"/>
                  </a:lnTo>
                  <a:lnTo>
                    <a:pt x="53" y="289"/>
                  </a:lnTo>
                  <a:lnTo>
                    <a:pt x="47" y="285"/>
                  </a:lnTo>
                  <a:lnTo>
                    <a:pt x="43" y="278"/>
                  </a:lnTo>
                  <a:lnTo>
                    <a:pt x="42" y="271"/>
                  </a:lnTo>
                  <a:lnTo>
                    <a:pt x="42" y="271"/>
                  </a:lnTo>
                  <a:lnTo>
                    <a:pt x="43" y="265"/>
                  </a:lnTo>
                  <a:lnTo>
                    <a:pt x="47" y="259"/>
                  </a:lnTo>
                  <a:lnTo>
                    <a:pt x="53" y="255"/>
                  </a:lnTo>
                  <a:lnTo>
                    <a:pt x="61" y="254"/>
                  </a:lnTo>
                  <a:lnTo>
                    <a:pt x="61" y="254"/>
                  </a:lnTo>
                  <a:lnTo>
                    <a:pt x="67" y="255"/>
                  </a:lnTo>
                  <a:lnTo>
                    <a:pt x="73" y="259"/>
                  </a:lnTo>
                  <a:lnTo>
                    <a:pt x="77" y="265"/>
                  </a:lnTo>
                  <a:lnTo>
                    <a:pt x="78" y="271"/>
                  </a:lnTo>
                  <a:lnTo>
                    <a:pt x="78" y="271"/>
                  </a:lnTo>
                  <a:lnTo>
                    <a:pt x="77" y="278"/>
                  </a:lnTo>
                  <a:lnTo>
                    <a:pt x="73" y="285"/>
                  </a:lnTo>
                  <a:lnTo>
                    <a:pt x="67" y="289"/>
                  </a:lnTo>
                  <a:lnTo>
                    <a:pt x="61" y="290"/>
                  </a:lnTo>
                  <a:lnTo>
                    <a:pt x="61" y="290"/>
                  </a:lnTo>
                  <a:close/>
                  <a:moveTo>
                    <a:pt x="175" y="283"/>
                  </a:moveTo>
                  <a:lnTo>
                    <a:pt x="126" y="283"/>
                  </a:lnTo>
                  <a:lnTo>
                    <a:pt x="126" y="283"/>
                  </a:lnTo>
                  <a:lnTo>
                    <a:pt x="122" y="282"/>
                  </a:lnTo>
                  <a:lnTo>
                    <a:pt x="118" y="281"/>
                  </a:lnTo>
                  <a:lnTo>
                    <a:pt x="116" y="277"/>
                  </a:lnTo>
                  <a:lnTo>
                    <a:pt x="114" y="271"/>
                  </a:lnTo>
                  <a:lnTo>
                    <a:pt x="114" y="271"/>
                  </a:lnTo>
                  <a:lnTo>
                    <a:pt x="116" y="267"/>
                  </a:lnTo>
                  <a:lnTo>
                    <a:pt x="118" y="263"/>
                  </a:lnTo>
                  <a:lnTo>
                    <a:pt x="122" y="261"/>
                  </a:lnTo>
                  <a:lnTo>
                    <a:pt x="126" y="259"/>
                  </a:lnTo>
                  <a:lnTo>
                    <a:pt x="175" y="259"/>
                  </a:lnTo>
                  <a:lnTo>
                    <a:pt x="175" y="259"/>
                  </a:lnTo>
                  <a:lnTo>
                    <a:pt x="180" y="261"/>
                  </a:lnTo>
                  <a:lnTo>
                    <a:pt x="184" y="263"/>
                  </a:lnTo>
                  <a:lnTo>
                    <a:pt x="187" y="267"/>
                  </a:lnTo>
                  <a:lnTo>
                    <a:pt x="187" y="271"/>
                  </a:lnTo>
                  <a:lnTo>
                    <a:pt x="187" y="271"/>
                  </a:lnTo>
                  <a:lnTo>
                    <a:pt x="187" y="277"/>
                  </a:lnTo>
                  <a:lnTo>
                    <a:pt x="184" y="281"/>
                  </a:lnTo>
                  <a:lnTo>
                    <a:pt x="180" y="282"/>
                  </a:lnTo>
                  <a:lnTo>
                    <a:pt x="175" y="283"/>
                  </a:lnTo>
                  <a:lnTo>
                    <a:pt x="175" y="283"/>
                  </a:lnTo>
                  <a:close/>
                  <a:moveTo>
                    <a:pt x="242" y="290"/>
                  </a:moveTo>
                  <a:lnTo>
                    <a:pt x="242" y="290"/>
                  </a:lnTo>
                  <a:lnTo>
                    <a:pt x="234" y="289"/>
                  </a:lnTo>
                  <a:lnTo>
                    <a:pt x="229" y="285"/>
                  </a:lnTo>
                  <a:lnTo>
                    <a:pt x="225" y="278"/>
                  </a:lnTo>
                  <a:lnTo>
                    <a:pt x="223" y="271"/>
                  </a:lnTo>
                  <a:lnTo>
                    <a:pt x="223" y="271"/>
                  </a:lnTo>
                  <a:lnTo>
                    <a:pt x="225" y="265"/>
                  </a:lnTo>
                  <a:lnTo>
                    <a:pt x="229" y="259"/>
                  </a:lnTo>
                  <a:lnTo>
                    <a:pt x="234" y="255"/>
                  </a:lnTo>
                  <a:lnTo>
                    <a:pt x="242" y="254"/>
                  </a:lnTo>
                  <a:lnTo>
                    <a:pt x="242" y="254"/>
                  </a:lnTo>
                  <a:lnTo>
                    <a:pt x="249" y="255"/>
                  </a:lnTo>
                  <a:lnTo>
                    <a:pt x="254" y="259"/>
                  </a:lnTo>
                  <a:lnTo>
                    <a:pt x="258" y="265"/>
                  </a:lnTo>
                  <a:lnTo>
                    <a:pt x="259" y="271"/>
                  </a:lnTo>
                  <a:lnTo>
                    <a:pt x="259" y="271"/>
                  </a:lnTo>
                  <a:lnTo>
                    <a:pt x="258" y="278"/>
                  </a:lnTo>
                  <a:lnTo>
                    <a:pt x="254" y="285"/>
                  </a:lnTo>
                  <a:lnTo>
                    <a:pt x="249" y="289"/>
                  </a:lnTo>
                  <a:lnTo>
                    <a:pt x="242" y="290"/>
                  </a:lnTo>
                  <a:lnTo>
                    <a:pt x="242" y="290"/>
                  </a:lnTo>
                  <a:close/>
                  <a:moveTo>
                    <a:pt x="126" y="36"/>
                  </a:moveTo>
                  <a:lnTo>
                    <a:pt x="175" y="36"/>
                  </a:lnTo>
                  <a:lnTo>
                    <a:pt x="175" y="36"/>
                  </a:lnTo>
                  <a:lnTo>
                    <a:pt x="178" y="36"/>
                  </a:lnTo>
                  <a:lnTo>
                    <a:pt x="179" y="38"/>
                  </a:lnTo>
                  <a:lnTo>
                    <a:pt x="180" y="39"/>
                  </a:lnTo>
                  <a:lnTo>
                    <a:pt x="182" y="42"/>
                  </a:lnTo>
                  <a:lnTo>
                    <a:pt x="182" y="42"/>
                  </a:lnTo>
                  <a:lnTo>
                    <a:pt x="180" y="44"/>
                  </a:lnTo>
                  <a:lnTo>
                    <a:pt x="179" y="46"/>
                  </a:lnTo>
                  <a:lnTo>
                    <a:pt x="178" y="47"/>
                  </a:lnTo>
                  <a:lnTo>
                    <a:pt x="175" y="49"/>
                  </a:lnTo>
                  <a:lnTo>
                    <a:pt x="126" y="49"/>
                  </a:lnTo>
                  <a:lnTo>
                    <a:pt x="126" y="49"/>
                  </a:lnTo>
                  <a:lnTo>
                    <a:pt x="124" y="47"/>
                  </a:lnTo>
                  <a:lnTo>
                    <a:pt x="122" y="46"/>
                  </a:lnTo>
                  <a:lnTo>
                    <a:pt x="121" y="44"/>
                  </a:lnTo>
                  <a:lnTo>
                    <a:pt x="121" y="42"/>
                  </a:lnTo>
                  <a:lnTo>
                    <a:pt x="121" y="42"/>
                  </a:lnTo>
                  <a:lnTo>
                    <a:pt x="121" y="39"/>
                  </a:lnTo>
                  <a:lnTo>
                    <a:pt x="122" y="38"/>
                  </a:lnTo>
                  <a:lnTo>
                    <a:pt x="124" y="36"/>
                  </a:lnTo>
                  <a:lnTo>
                    <a:pt x="126" y="36"/>
                  </a:lnTo>
                  <a:lnTo>
                    <a:pt x="126" y="36"/>
                  </a:lnTo>
                  <a:close/>
                  <a:moveTo>
                    <a:pt x="12" y="85"/>
                  </a:moveTo>
                  <a:lnTo>
                    <a:pt x="290" y="85"/>
                  </a:lnTo>
                  <a:lnTo>
                    <a:pt x="290" y="211"/>
                  </a:lnTo>
                  <a:lnTo>
                    <a:pt x="165" y="211"/>
                  </a:lnTo>
                  <a:lnTo>
                    <a:pt x="215" y="161"/>
                  </a:lnTo>
                  <a:lnTo>
                    <a:pt x="215" y="161"/>
                  </a:lnTo>
                  <a:lnTo>
                    <a:pt x="216" y="159"/>
                  </a:lnTo>
                  <a:lnTo>
                    <a:pt x="218" y="157"/>
                  </a:lnTo>
                  <a:lnTo>
                    <a:pt x="216" y="155"/>
                  </a:lnTo>
                  <a:lnTo>
                    <a:pt x="215" y="152"/>
                  </a:lnTo>
                  <a:lnTo>
                    <a:pt x="215" y="152"/>
                  </a:lnTo>
                  <a:lnTo>
                    <a:pt x="214" y="152"/>
                  </a:lnTo>
                  <a:lnTo>
                    <a:pt x="211" y="151"/>
                  </a:lnTo>
                  <a:lnTo>
                    <a:pt x="210" y="152"/>
                  </a:lnTo>
                  <a:lnTo>
                    <a:pt x="207" y="152"/>
                  </a:lnTo>
                  <a:lnTo>
                    <a:pt x="148" y="211"/>
                  </a:lnTo>
                  <a:lnTo>
                    <a:pt x="12" y="211"/>
                  </a:lnTo>
                  <a:lnTo>
                    <a:pt x="12" y="85"/>
                  </a:lnTo>
                  <a:close/>
                </a:path>
              </a:pathLst>
            </a:custGeom>
            <a:solidFill>
              <a:srgbClr val="00B0D1"/>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76" name="Freeform 161">
              <a:extLst>
                <a:ext uri="{FF2B5EF4-FFF2-40B4-BE49-F238E27FC236}">
                  <a16:creationId xmlns:a16="http://schemas.microsoft.com/office/drawing/2014/main" id="{8D04A38E-97E9-4775-9FDB-EAE4F8AFFBFF}"/>
                </a:ext>
              </a:extLst>
            </p:cNvPr>
            <p:cNvSpPr>
              <a:spLocks noEditPoints="1"/>
            </p:cNvSpPr>
            <p:nvPr/>
          </p:nvSpPr>
          <p:spPr bwMode="auto">
            <a:xfrm>
              <a:off x="11095550" y="2373438"/>
              <a:ext cx="646931" cy="721005"/>
            </a:xfrm>
            <a:custGeom>
              <a:avLst/>
              <a:gdLst>
                <a:gd name="T0" fmla="*/ 134 w 263"/>
                <a:gd name="T1" fmla="*/ 0 h 292"/>
                <a:gd name="T2" fmla="*/ 132 w 263"/>
                <a:gd name="T3" fmla="*/ 0 h 292"/>
                <a:gd name="T4" fmla="*/ 1 w 263"/>
                <a:gd name="T5" fmla="*/ 98 h 292"/>
                <a:gd name="T6" fmla="*/ 0 w 263"/>
                <a:gd name="T7" fmla="*/ 100 h 292"/>
                <a:gd name="T8" fmla="*/ 0 w 263"/>
                <a:gd name="T9" fmla="*/ 288 h 292"/>
                <a:gd name="T10" fmla="*/ 1 w 263"/>
                <a:gd name="T11" fmla="*/ 290 h 292"/>
                <a:gd name="T12" fmla="*/ 258 w 263"/>
                <a:gd name="T13" fmla="*/ 292 h 292"/>
                <a:gd name="T14" fmla="*/ 262 w 263"/>
                <a:gd name="T15" fmla="*/ 290 h 292"/>
                <a:gd name="T16" fmla="*/ 263 w 263"/>
                <a:gd name="T17" fmla="*/ 102 h 292"/>
                <a:gd name="T18" fmla="*/ 262 w 263"/>
                <a:gd name="T19" fmla="*/ 100 h 292"/>
                <a:gd name="T20" fmla="*/ 261 w 263"/>
                <a:gd name="T21" fmla="*/ 98 h 292"/>
                <a:gd name="T22" fmla="*/ 155 w 263"/>
                <a:gd name="T23" fmla="*/ 223 h 292"/>
                <a:gd name="T24" fmla="*/ 142 w 263"/>
                <a:gd name="T25" fmla="*/ 233 h 292"/>
                <a:gd name="T26" fmla="*/ 118 w 263"/>
                <a:gd name="T27" fmla="*/ 242 h 292"/>
                <a:gd name="T28" fmla="*/ 108 w 263"/>
                <a:gd name="T29" fmla="*/ 243 h 292"/>
                <a:gd name="T30" fmla="*/ 85 w 263"/>
                <a:gd name="T31" fmla="*/ 239 h 292"/>
                <a:gd name="T32" fmla="*/ 118 w 263"/>
                <a:gd name="T33" fmla="*/ 191 h 292"/>
                <a:gd name="T34" fmla="*/ 120 w 263"/>
                <a:gd name="T35" fmla="*/ 187 h 292"/>
                <a:gd name="T36" fmla="*/ 116 w 263"/>
                <a:gd name="T37" fmla="*/ 183 h 292"/>
                <a:gd name="T38" fmla="*/ 66 w 263"/>
                <a:gd name="T39" fmla="*/ 210 h 292"/>
                <a:gd name="T40" fmla="*/ 66 w 263"/>
                <a:gd name="T41" fmla="*/ 198 h 292"/>
                <a:gd name="T42" fmla="*/ 69 w 263"/>
                <a:gd name="T43" fmla="*/ 183 h 292"/>
                <a:gd name="T44" fmla="*/ 75 w 263"/>
                <a:gd name="T45" fmla="*/ 169 h 292"/>
                <a:gd name="T46" fmla="*/ 86 w 263"/>
                <a:gd name="T47" fmla="*/ 155 h 292"/>
                <a:gd name="T48" fmla="*/ 91 w 263"/>
                <a:gd name="T49" fmla="*/ 149 h 292"/>
                <a:gd name="T50" fmla="*/ 114 w 263"/>
                <a:gd name="T51" fmla="*/ 136 h 292"/>
                <a:gd name="T52" fmla="*/ 148 w 263"/>
                <a:gd name="T53" fmla="*/ 124 h 292"/>
                <a:gd name="T54" fmla="*/ 191 w 263"/>
                <a:gd name="T55" fmla="*/ 113 h 292"/>
                <a:gd name="T56" fmla="*/ 193 w 263"/>
                <a:gd name="T57" fmla="*/ 113 h 292"/>
                <a:gd name="T58" fmla="*/ 195 w 263"/>
                <a:gd name="T59" fmla="*/ 114 h 292"/>
                <a:gd name="T60" fmla="*/ 196 w 263"/>
                <a:gd name="T61" fmla="*/ 118 h 292"/>
                <a:gd name="T62" fmla="*/ 195 w 263"/>
                <a:gd name="T63" fmla="*/ 132 h 292"/>
                <a:gd name="T64" fmla="*/ 187 w 263"/>
                <a:gd name="T65" fmla="*/ 160 h 292"/>
                <a:gd name="T66" fmla="*/ 175 w 263"/>
                <a:gd name="T67" fmla="*/ 194 h 292"/>
                <a:gd name="T68" fmla="*/ 160 w 263"/>
                <a:gd name="T69" fmla="*/ 216 h 292"/>
                <a:gd name="T70" fmla="*/ 155 w 263"/>
                <a:gd name="T71" fmla="*/ 223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3" h="292">
                  <a:moveTo>
                    <a:pt x="261" y="98"/>
                  </a:moveTo>
                  <a:lnTo>
                    <a:pt x="134" y="0"/>
                  </a:lnTo>
                  <a:lnTo>
                    <a:pt x="134" y="0"/>
                  </a:lnTo>
                  <a:lnTo>
                    <a:pt x="132" y="0"/>
                  </a:lnTo>
                  <a:lnTo>
                    <a:pt x="128" y="0"/>
                  </a:lnTo>
                  <a:lnTo>
                    <a:pt x="1" y="98"/>
                  </a:lnTo>
                  <a:lnTo>
                    <a:pt x="1" y="98"/>
                  </a:lnTo>
                  <a:lnTo>
                    <a:pt x="0" y="100"/>
                  </a:lnTo>
                  <a:lnTo>
                    <a:pt x="0" y="102"/>
                  </a:lnTo>
                  <a:lnTo>
                    <a:pt x="0" y="288"/>
                  </a:lnTo>
                  <a:lnTo>
                    <a:pt x="0" y="288"/>
                  </a:lnTo>
                  <a:lnTo>
                    <a:pt x="1" y="290"/>
                  </a:lnTo>
                  <a:lnTo>
                    <a:pt x="4" y="292"/>
                  </a:lnTo>
                  <a:lnTo>
                    <a:pt x="258" y="292"/>
                  </a:lnTo>
                  <a:lnTo>
                    <a:pt x="258" y="292"/>
                  </a:lnTo>
                  <a:lnTo>
                    <a:pt x="262" y="290"/>
                  </a:lnTo>
                  <a:lnTo>
                    <a:pt x="263" y="288"/>
                  </a:lnTo>
                  <a:lnTo>
                    <a:pt x="263" y="102"/>
                  </a:lnTo>
                  <a:lnTo>
                    <a:pt x="263" y="102"/>
                  </a:lnTo>
                  <a:lnTo>
                    <a:pt x="262" y="100"/>
                  </a:lnTo>
                  <a:lnTo>
                    <a:pt x="261" y="98"/>
                  </a:lnTo>
                  <a:lnTo>
                    <a:pt x="261" y="98"/>
                  </a:lnTo>
                  <a:close/>
                  <a:moveTo>
                    <a:pt x="155" y="223"/>
                  </a:moveTo>
                  <a:lnTo>
                    <a:pt x="155" y="223"/>
                  </a:lnTo>
                  <a:lnTo>
                    <a:pt x="148" y="229"/>
                  </a:lnTo>
                  <a:lnTo>
                    <a:pt x="142" y="233"/>
                  </a:lnTo>
                  <a:lnTo>
                    <a:pt x="130" y="239"/>
                  </a:lnTo>
                  <a:lnTo>
                    <a:pt x="118" y="242"/>
                  </a:lnTo>
                  <a:lnTo>
                    <a:pt x="108" y="243"/>
                  </a:lnTo>
                  <a:lnTo>
                    <a:pt x="108" y="243"/>
                  </a:lnTo>
                  <a:lnTo>
                    <a:pt x="95" y="242"/>
                  </a:lnTo>
                  <a:lnTo>
                    <a:pt x="85" y="239"/>
                  </a:lnTo>
                  <a:lnTo>
                    <a:pt x="75" y="235"/>
                  </a:lnTo>
                  <a:lnTo>
                    <a:pt x="118" y="191"/>
                  </a:lnTo>
                  <a:lnTo>
                    <a:pt x="118" y="191"/>
                  </a:lnTo>
                  <a:lnTo>
                    <a:pt x="120" y="187"/>
                  </a:lnTo>
                  <a:lnTo>
                    <a:pt x="118" y="184"/>
                  </a:lnTo>
                  <a:lnTo>
                    <a:pt x="116" y="183"/>
                  </a:lnTo>
                  <a:lnTo>
                    <a:pt x="112" y="183"/>
                  </a:lnTo>
                  <a:lnTo>
                    <a:pt x="66" y="210"/>
                  </a:lnTo>
                  <a:lnTo>
                    <a:pt x="66" y="210"/>
                  </a:lnTo>
                  <a:lnTo>
                    <a:pt x="66" y="198"/>
                  </a:lnTo>
                  <a:lnTo>
                    <a:pt x="67" y="191"/>
                  </a:lnTo>
                  <a:lnTo>
                    <a:pt x="69" y="183"/>
                  </a:lnTo>
                  <a:lnTo>
                    <a:pt x="71" y="176"/>
                  </a:lnTo>
                  <a:lnTo>
                    <a:pt x="75" y="169"/>
                  </a:lnTo>
                  <a:lnTo>
                    <a:pt x="79" y="163"/>
                  </a:lnTo>
                  <a:lnTo>
                    <a:pt x="86" y="155"/>
                  </a:lnTo>
                  <a:lnTo>
                    <a:pt x="86" y="155"/>
                  </a:lnTo>
                  <a:lnTo>
                    <a:pt x="91" y="149"/>
                  </a:lnTo>
                  <a:lnTo>
                    <a:pt x="99" y="145"/>
                  </a:lnTo>
                  <a:lnTo>
                    <a:pt x="114" y="136"/>
                  </a:lnTo>
                  <a:lnTo>
                    <a:pt x="132" y="129"/>
                  </a:lnTo>
                  <a:lnTo>
                    <a:pt x="148" y="124"/>
                  </a:lnTo>
                  <a:lnTo>
                    <a:pt x="177" y="116"/>
                  </a:lnTo>
                  <a:lnTo>
                    <a:pt x="191" y="113"/>
                  </a:lnTo>
                  <a:lnTo>
                    <a:pt x="191" y="113"/>
                  </a:lnTo>
                  <a:lnTo>
                    <a:pt x="193" y="113"/>
                  </a:lnTo>
                  <a:lnTo>
                    <a:pt x="195" y="114"/>
                  </a:lnTo>
                  <a:lnTo>
                    <a:pt x="195" y="114"/>
                  </a:lnTo>
                  <a:lnTo>
                    <a:pt x="196" y="116"/>
                  </a:lnTo>
                  <a:lnTo>
                    <a:pt x="196" y="118"/>
                  </a:lnTo>
                  <a:lnTo>
                    <a:pt x="196" y="118"/>
                  </a:lnTo>
                  <a:lnTo>
                    <a:pt x="195" y="132"/>
                  </a:lnTo>
                  <a:lnTo>
                    <a:pt x="192" y="144"/>
                  </a:lnTo>
                  <a:lnTo>
                    <a:pt x="187" y="160"/>
                  </a:lnTo>
                  <a:lnTo>
                    <a:pt x="181" y="176"/>
                  </a:lnTo>
                  <a:lnTo>
                    <a:pt x="175" y="194"/>
                  </a:lnTo>
                  <a:lnTo>
                    <a:pt x="165" y="210"/>
                  </a:lnTo>
                  <a:lnTo>
                    <a:pt x="160" y="216"/>
                  </a:lnTo>
                  <a:lnTo>
                    <a:pt x="155" y="223"/>
                  </a:lnTo>
                  <a:lnTo>
                    <a:pt x="155" y="223"/>
                  </a:lnTo>
                  <a:close/>
                </a:path>
              </a:pathLst>
            </a:custGeom>
            <a:solidFill>
              <a:srgbClr val="00A28A"/>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72" name="TextBox 71">
              <a:extLst>
                <a:ext uri="{FF2B5EF4-FFF2-40B4-BE49-F238E27FC236}">
                  <a16:creationId xmlns:a16="http://schemas.microsoft.com/office/drawing/2014/main" id="{F6503024-1CA1-42CD-960F-7CF1A9FF0C28}"/>
                </a:ext>
              </a:extLst>
            </p:cNvPr>
            <p:cNvSpPr txBox="1"/>
            <p:nvPr/>
          </p:nvSpPr>
          <p:spPr>
            <a:xfrm>
              <a:off x="10016815" y="3332840"/>
              <a:ext cx="2804400" cy="830997"/>
            </a:xfrm>
            <a:prstGeom prst="rect">
              <a:avLst/>
            </a:prstGeom>
            <a:noFill/>
          </p:spPr>
          <p:txBody>
            <a:bodyPr wrap="square" rtlCol="0">
              <a:spAutoFit/>
            </a:bodyPr>
            <a:lstStyle/>
            <a:p>
              <a:pPr algn="ctr"/>
              <a:r>
                <a:rPr lang="en-GB" sz="1600" b="1" dirty="0">
                  <a:solidFill>
                    <a:srgbClr val="00A28A"/>
                  </a:solidFill>
                  <a:latin typeface="Open Sans" panose="020B0606030504020204" pitchFamily="34" charset="0"/>
                  <a:ea typeface="Open Sans" panose="020B0606030504020204" pitchFamily="34" charset="0"/>
                  <a:cs typeface="Open Sans" panose="020B0606030504020204" pitchFamily="34" charset="0"/>
                </a:rPr>
                <a:t>Public Spaces Cleaning and Waste Management Municipal Ordinance</a:t>
              </a:r>
            </a:p>
          </p:txBody>
        </p:sp>
        <p:sp>
          <p:nvSpPr>
            <p:cNvPr id="73" name="TextBox 72">
              <a:extLst>
                <a:ext uri="{FF2B5EF4-FFF2-40B4-BE49-F238E27FC236}">
                  <a16:creationId xmlns:a16="http://schemas.microsoft.com/office/drawing/2014/main" id="{FC2204D4-EA1A-4D72-816F-651ED87897D5}"/>
                </a:ext>
              </a:extLst>
            </p:cNvPr>
            <p:cNvSpPr txBox="1"/>
            <p:nvPr/>
          </p:nvSpPr>
          <p:spPr>
            <a:xfrm>
              <a:off x="10130311" y="4172946"/>
              <a:ext cx="2577409" cy="276999"/>
            </a:xfrm>
            <a:prstGeom prst="rect">
              <a:avLst/>
            </a:prstGeom>
            <a:noFill/>
          </p:spPr>
          <p:txBody>
            <a:bodyPr wrap="square" rtlCol="0">
              <a:spAutoFit/>
            </a:bodyPr>
            <a:lstStyle/>
            <a:p>
              <a:pPr algn="ctr"/>
              <a:r>
                <a:rPr lang="en-GB" sz="1200" i="1" dirty="0">
                  <a:solidFill>
                    <a:schemeClr val="bg2">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In force since December 2022</a:t>
              </a:r>
            </a:p>
          </p:txBody>
        </p:sp>
        <p:sp>
          <p:nvSpPr>
            <p:cNvPr id="74" name="Rectangle 73">
              <a:extLst>
                <a:ext uri="{FF2B5EF4-FFF2-40B4-BE49-F238E27FC236}">
                  <a16:creationId xmlns:a16="http://schemas.microsoft.com/office/drawing/2014/main" id="{AEFB4685-78D8-4A5C-AA5F-5C1730387EB0}"/>
                </a:ext>
              </a:extLst>
            </p:cNvPr>
            <p:cNvSpPr/>
            <p:nvPr/>
          </p:nvSpPr>
          <p:spPr>
            <a:xfrm>
              <a:off x="10145833" y="3117217"/>
              <a:ext cx="2546364" cy="246221"/>
            </a:xfrm>
            <a:prstGeom prst="rect">
              <a:avLst/>
            </a:prstGeom>
            <a:solidFill>
              <a:srgbClr val="00A28A"/>
            </a:solidFill>
          </p:spPr>
          <p:txBody>
            <a:bodyPr wrap="square" rtlCol="0" anchor="ctr">
              <a:spAutoFit/>
            </a:bodyPr>
            <a:lstStyle/>
            <a:p>
              <a:pPr algn="ctr"/>
              <a:endParaRPr lang="en-GB" sz="10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116" name="TextBox 115">
              <a:extLst>
                <a:ext uri="{FF2B5EF4-FFF2-40B4-BE49-F238E27FC236}">
                  <a16:creationId xmlns:a16="http://schemas.microsoft.com/office/drawing/2014/main" id="{6FA81C86-FC86-4272-A06D-9BD21970CC77}"/>
                </a:ext>
              </a:extLst>
            </p:cNvPr>
            <p:cNvSpPr txBox="1"/>
            <p:nvPr/>
          </p:nvSpPr>
          <p:spPr>
            <a:xfrm>
              <a:off x="3768646" y="3332840"/>
              <a:ext cx="2804400" cy="338554"/>
            </a:xfrm>
            <a:prstGeom prst="rect">
              <a:avLst/>
            </a:prstGeom>
            <a:noFill/>
          </p:spPr>
          <p:txBody>
            <a:bodyPr wrap="square" rtlCol="0">
              <a:spAutoFit/>
            </a:bodyPr>
            <a:lstStyle/>
            <a:p>
              <a:pPr algn="ctr"/>
              <a:r>
                <a:rPr lang="en-GB" sz="16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Taxi Municipal Ordinance</a:t>
              </a:r>
            </a:p>
          </p:txBody>
        </p:sp>
        <p:sp>
          <p:nvSpPr>
            <p:cNvPr id="118" name="TextBox 117">
              <a:extLst>
                <a:ext uri="{FF2B5EF4-FFF2-40B4-BE49-F238E27FC236}">
                  <a16:creationId xmlns:a16="http://schemas.microsoft.com/office/drawing/2014/main" id="{E0FFBF71-A9FF-4BBC-BE66-CC379E0EA946}"/>
                </a:ext>
              </a:extLst>
            </p:cNvPr>
            <p:cNvSpPr txBox="1"/>
            <p:nvPr/>
          </p:nvSpPr>
          <p:spPr>
            <a:xfrm>
              <a:off x="3882142" y="4172946"/>
              <a:ext cx="2577409" cy="276999"/>
            </a:xfrm>
            <a:prstGeom prst="rect">
              <a:avLst/>
            </a:prstGeom>
            <a:noFill/>
          </p:spPr>
          <p:txBody>
            <a:bodyPr wrap="square" rtlCol="0">
              <a:spAutoFit/>
            </a:bodyPr>
            <a:lstStyle/>
            <a:p>
              <a:pPr algn="ctr"/>
              <a:r>
                <a:rPr lang="en-GB" sz="1200" i="1" dirty="0">
                  <a:solidFill>
                    <a:schemeClr val="bg2">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In force since June 2021</a:t>
              </a:r>
            </a:p>
          </p:txBody>
        </p:sp>
        <p:sp>
          <p:nvSpPr>
            <p:cNvPr id="119" name="Rectangle 118">
              <a:extLst>
                <a:ext uri="{FF2B5EF4-FFF2-40B4-BE49-F238E27FC236}">
                  <a16:creationId xmlns:a16="http://schemas.microsoft.com/office/drawing/2014/main" id="{3C7C1901-AA54-4774-93D2-1E531321620D}"/>
                </a:ext>
              </a:extLst>
            </p:cNvPr>
            <p:cNvSpPr/>
            <p:nvPr/>
          </p:nvSpPr>
          <p:spPr>
            <a:xfrm>
              <a:off x="3897663" y="3117217"/>
              <a:ext cx="2546364" cy="246221"/>
            </a:xfrm>
            <a:prstGeom prst="rect">
              <a:avLst/>
            </a:prstGeom>
            <a:solidFill>
              <a:schemeClr val="tx1">
                <a:lumMod val="65000"/>
                <a:lumOff val="35000"/>
              </a:schemeClr>
            </a:solidFill>
          </p:spPr>
          <p:txBody>
            <a:bodyPr wrap="square" rtlCol="0" anchor="ctr">
              <a:spAutoFit/>
            </a:bodyPr>
            <a:lstStyle/>
            <a:p>
              <a:pPr algn="ctr"/>
              <a:endParaRPr lang="en-GB" sz="10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131" name="Freeform 139">
              <a:extLst>
                <a:ext uri="{FF2B5EF4-FFF2-40B4-BE49-F238E27FC236}">
                  <a16:creationId xmlns:a16="http://schemas.microsoft.com/office/drawing/2014/main" id="{7684F77E-BA2E-4A6A-BAC0-4C15E5F90930}"/>
                </a:ext>
              </a:extLst>
            </p:cNvPr>
            <p:cNvSpPr>
              <a:spLocks noEditPoints="1"/>
            </p:cNvSpPr>
            <p:nvPr/>
          </p:nvSpPr>
          <p:spPr bwMode="auto">
            <a:xfrm>
              <a:off x="4908956" y="2547525"/>
              <a:ext cx="523779" cy="546918"/>
            </a:xfrm>
            <a:custGeom>
              <a:avLst/>
              <a:gdLst>
                <a:gd name="T0" fmla="*/ 260 w 307"/>
                <a:gd name="T1" fmla="*/ 55 h 292"/>
                <a:gd name="T2" fmla="*/ 258 w 307"/>
                <a:gd name="T3" fmla="*/ 47 h 292"/>
                <a:gd name="T4" fmla="*/ 240 w 307"/>
                <a:gd name="T5" fmla="*/ 34 h 292"/>
                <a:gd name="T6" fmla="*/ 197 w 307"/>
                <a:gd name="T7" fmla="*/ 5 h 292"/>
                <a:gd name="T8" fmla="*/ 193 w 307"/>
                <a:gd name="T9" fmla="*/ 0 h 292"/>
                <a:gd name="T10" fmla="*/ 110 w 307"/>
                <a:gd name="T11" fmla="*/ 1 h 292"/>
                <a:gd name="T12" fmla="*/ 71 w 307"/>
                <a:gd name="T13" fmla="*/ 34 h 292"/>
                <a:gd name="T14" fmla="*/ 62 w 307"/>
                <a:gd name="T15" fmla="*/ 36 h 292"/>
                <a:gd name="T16" fmla="*/ 47 w 307"/>
                <a:gd name="T17" fmla="*/ 51 h 292"/>
                <a:gd name="T18" fmla="*/ 11 w 307"/>
                <a:gd name="T19" fmla="*/ 173 h 292"/>
                <a:gd name="T20" fmla="*/ 3 w 307"/>
                <a:gd name="T21" fmla="*/ 182 h 292"/>
                <a:gd name="T22" fmla="*/ 0 w 307"/>
                <a:gd name="T23" fmla="*/ 252 h 292"/>
                <a:gd name="T24" fmla="*/ 4 w 307"/>
                <a:gd name="T25" fmla="*/ 257 h 292"/>
                <a:gd name="T26" fmla="*/ 19 w 307"/>
                <a:gd name="T27" fmla="*/ 287 h 292"/>
                <a:gd name="T28" fmla="*/ 64 w 307"/>
                <a:gd name="T29" fmla="*/ 292 h 292"/>
                <a:gd name="T30" fmla="*/ 68 w 307"/>
                <a:gd name="T31" fmla="*/ 287 h 292"/>
                <a:gd name="T32" fmla="*/ 238 w 307"/>
                <a:gd name="T33" fmla="*/ 287 h 292"/>
                <a:gd name="T34" fmla="*/ 243 w 307"/>
                <a:gd name="T35" fmla="*/ 292 h 292"/>
                <a:gd name="T36" fmla="*/ 286 w 307"/>
                <a:gd name="T37" fmla="*/ 291 h 292"/>
                <a:gd name="T38" fmla="*/ 302 w 307"/>
                <a:gd name="T39" fmla="*/ 257 h 292"/>
                <a:gd name="T40" fmla="*/ 307 w 307"/>
                <a:gd name="T41" fmla="*/ 252 h 292"/>
                <a:gd name="T42" fmla="*/ 306 w 307"/>
                <a:gd name="T43" fmla="*/ 188 h 292"/>
                <a:gd name="T44" fmla="*/ 297 w 307"/>
                <a:gd name="T45" fmla="*/ 173 h 292"/>
                <a:gd name="T46" fmla="*/ 56 w 307"/>
                <a:gd name="T47" fmla="*/ 56 h 292"/>
                <a:gd name="T48" fmla="*/ 66 w 307"/>
                <a:gd name="T49" fmla="*/ 45 h 292"/>
                <a:gd name="T50" fmla="*/ 235 w 307"/>
                <a:gd name="T51" fmla="*/ 44 h 292"/>
                <a:gd name="T52" fmla="*/ 248 w 307"/>
                <a:gd name="T53" fmla="*/ 52 h 292"/>
                <a:gd name="T54" fmla="*/ 165 w 307"/>
                <a:gd name="T55" fmla="*/ 158 h 292"/>
                <a:gd name="T56" fmla="*/ 203 w 307"/>
                <a:gd name="T57" fmla="*/ 119 h 292"/>
                <a:gd name="T58" fmla="*/ 197 w 307"/>
                <a:gd name="T59" fmla="*/ 114 h 292"/>
                <a:gd name="T60" fmla="*/ 40 w 307"/>
                <a:gd name="T61" fmla="*/ 158 h 292"/>
                <a:gd name="T62" fmla="*/ 54 w 307"/>
                <a:gd name="T63" fmla="*/ 228 h 292"/>
                <a:gd name="T64" fmla="*/ 40 w 307"/>
                <a:gd name="T65" fmla="*/ 222 h 292"/>
                <a:gd name="T66" fmla="*/ 34 w 307"/>
                <a:gd name="T67" fmla="*/ 208 h 292"/>
                <a:gd name="T68" fmla="*/ 36 w 307"/>
                <a:gd name="T69" fmla="*/ 200 h 292"/>
                <a:gd name="T70" fmla="*/ 50 w 307"/>
                <a:gd name="T71" fmla="*/ 189 h 292"/>
                <a:gd name="T72" fmla="*/ 58 w 307"/>
                <a:gd name="T73" fmla="*/ 189 h 292"/>
                <a:gd name="T74" fmla="*/ 72 w 307"/>
                <a:gd name="T75" fmla="*/ 200 h 292"/>
                <a:gd name="T76" fmla="*/ 74 w 307"/>
                <a:gd name="T77" fmla="*/ 208 h 292"/>
                <a:gd name="T78" fmla="*/ 68 w 307"/>
                <a:gd name="T79" fmla="*/ 222 h 292"/>
                <a:gd name="T80" fmla="*/ 54 w 307"/>
                <a:gd name="T81" fmla="*/ 228 h 292"/>
                <a:gd name="T82" fmla="*/ 124 w 307"/>
                <a:gd name="T83" fmla="*/ 218 h 292"/>
                <a:gd name="T84" fmla="*/ 117 w 307"/>
                <a:gd name="T85" fmla="*/ 214 h 292"/>
                <a:gd name="T86" fmla="*/ 114 w 307"/>
                <a:gd name="T87" fmla="*/ 208 h 292"/>
                <a:gd name="T88" fmla="*/ 119 w 307"/>
                <a:gd name="T89" fmla="*/ 198 h 292"/>
                <a:gd name="T90" fmla="*/ 183 w 307"/>
                <a:gd name="T91" fmla="*/ 198 h 292"/>
                <a:gd name="T92" fmla="*/ 192 w 307"/>
                <a:gd name="T93" fmla="*/ 204 h 292"/>
                <a:gd name="T94" fmla="*/ 192 w 307"/>
                <a:gd name="T95" fmla="*/ 212 h 292"/>
                <a:gd name="T96" fmla="*/ 183 w 307"/>
                <a:gd name="T97" fmla="*/ 218 h 292"/>
                <a:gd name="T98" fmla="*/ 252 w 307"/>
                <a:gd name="T99" fmla="*/ 228 h 292"/>
                <a:gd name="T100" fmla="*/ 239 w 307"/>
                <a:gd name="T101" fmla="*/ 222 h 292"/>
                <a:gd name="T102" fmla="*/ 232 w 307"/>
                <a:gd name="T103" fmla="*/ 208 h 292"/>
                <a:gd name="T104" fmla="*/ 234 w 307"/>
                <a:gd name="T105" fmla="*/ 200 h 292"/>
                <a:gd name="T106" fmla="*/ 248 w 307"/>
                <a:gd name="T107" fmla="*/ 189 h 292"/>
                <a:gd name="T108" fmla="*/ 256 w 307"/>
                <a:gd name="T109" fmla="*/ 189 h 292"/>
                <a:gd name="T110" fmla="*/ 271 w 307"/>
                <a:gd name="T111" fmla="*/ 200 h 292"/>
                <a:gd name="T112" fmla="*/ 273 w 307"/>
                <a:gd name="T113" fmla="*/ 208 h 292"/>
                <a:gd name="T114" fmla="*/ 267 w 307"/>
                <a:gd name="T115" fmla="*/ 222 h 292"/>
                <a:gd name="T116" fmla="*/ 252 w 307"/>
                <a:gd name="T117" fmla="*/ 22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7" h="292">
                  <a:moveTo>
                    <a:pt x="297" y="173"/>
                  </a:moveTo>
                  <a:lnTo>
                    <a:pt x="277" y="161"/>
                  </a:lnTo>
                  <a:lnTo>
                    <a:pt x="260" y="55"/>
                  </a:lnTo>
                  <a:lnTo>
                    <a:pt x="260" y="55"/>
                  </a:lnTo>
                  <a:lnTo>
                    <a:pt x="259" y="51"/>
                  </a:lnTo>
                  <a:lnTo>
                    <a:pt x="258" y="47"/>
                  </a:lnTo>
                  <a:lnTo>
                    <a:pt x="251" y="40"/>
                  </a:lnTo>
                  <a:lnTo>
                    <a:pt x="244" y="36"/>
                  </a:lnTo>
                  <a:lnTo>
                    <a:pt x="240" y="34"/>
                  </a:lnTo>
                  <a:lnTo>
                    <a:pt x="235" y="34"/>
                  </a:lnTo>
                  <a:lnTo>
                    <a:pt x="197" y="34"/>
                  </a:lnTo>
                  <a:lnTo>
                    <a:pt x="197" y="5"/>
                  </a:lnTo>
                  <a:lnTo>
                    <a:pt x="197" y="5"/>
                  </a:lnTo>
                  <a:lnTo>
                    <a:pt x="196" y="1"/>
                  </a:lnTo>
                  <a:lnTo>
                    <a:pt x="193" y="0"/>
                  </a:lnTo>
                  <a:lnTo>
                    <a:pt x="114" y="0"/>
                  </a:lnTo>
                  <a:lnTo>
                    <a:pt x="114" y="0"/>
                  </a:lnTo>
                  <a:lnTo>
                    <a:pt x="110" y="1"/>
                  </a:lnTo>
                  <a:lnTo>
                    <a:pt x="109" y="5"/>
                  </a:lnTo>
                  <a:lnTo>
                    <a:pt x="109" y="34"/>
                  </a:lnTo>
                  <a:lnTo>
                    <a:pt x="71" y="34"/>
                  </a:lnTo>
                  <a:lnTo>
                    <a:pt x="71" y="34"/>
                  </a:lnTo>
                  <a:lnTo>
                    <a:pt x="66" y="34"/>
                  </a:lnTo>
                  <a:lnTo>
                    <a:pt x="62" y="36"/>
                  </a:lnTo>
                  <a:lnTo>
                    <a:pt x="55" y="40"/>
                  </a:lnTo>
                  <a:lnTo>
                    <a:pt x="50" y="47"/>
                  </a:lnTo>
                  <a:lnTo>
                    <a:pt x="47" y="51"/>
                  </a:lnTo>
                  <a:lnTo>
                    <a:pt x="47" y="55"/>
                  </a:lnTo>
                  <a:lnTo>
                    <a:pt x="30" y="161"/>
                  </a:lnTo>
                  <a:lnTo>
                    <a:pt x="11" y="173"/>
                  </a:lnTo>
                  <a:lnTo>
                    <a:pt x="11" y="173"/>
                  </a:lnTo>
                  <a:lnTo>
                    <a:pt x="5" y="177"/>
                  </a:lnTo>
                  <a:lnTo>
                    <a:pt x="3" y="182"/>
                  </a:lnTo>
                  <a:lnTo>
                    <a:pt x="0" y="188"/>
                  </a:lnTo>
                  <a:lnTo>
                    <a:pt x="0" y="194"/>
                  </a:lnTo>
                  <a:lnTo>
                    <a:pt x="0" y="252"/>
                  </a:lnTo>
                  <a:lnTo>
                    <a:pt x="0" y="252"/>
                  </a:lnTo>
                  <a:lnTo>
                    <a:pt x="1" y="256"/>
                  </a:lnTo>
                  <a:lnTo>
                    <a:pt x="4" y="257"/>
                  </a:lnTo>
                  <a:lnTo>
                    <a:pt x="19" y="257"/>
                  </a:lnTo>
                  <a:lnTo>
                    <a:pt x="19" y="287"/>
                  </a:lnTo>
                  <a:lnTo>
                    <a:pt x="19" y="287"/>
                  </a:lnTo>
                  <a:lnTo>
                    <a:pt x="20" y="291"/>
                  </a:lnTo>
                  <a:lnTo>
                    <a:pt x="24" y="292"/>
                  </a:lnTo>
                  <a:lnTo>
                    <a:pt x="64" y="292"/>
                  </a:lnTo>
                  <a:lnTo>
                    <a:pt x="64" y="292"/>
                  </a:lnTo>
                  <a:lnTo>
                    <a:pt x="67" y="291"/>
                  </a:lnTo>
                  <a:lnTo>
                    <a:pt x="68" y="287"/>
                  </a:lnTo>
                  <a:lnTo>
                    <a:pt x="68" y="257"/>
                  </a:lnTo>
                  <a:lnTo>
                    <a:pt x="238" y="257"/>
                  </a:lnTo>
                  <a:lnTo>
                    <a:pt x="238" y="287"/>
                  </a:lnTo>
                  <a:lnTo>
                    <a:pt x="238" y="287"/>
                  </a:lnTo>
                  <a:lnTo>
                    <a:pt x="239" y="291"/>
                  </a:lnTo>
                  <a:lnTo>
                    <a:pt x="243" y="292"/>
                  </a:lnTo>
                  <a:lnTo>
                    <a:pt x="282" y="292"/>
                  </a:lnTo>
                  <a:lnTo>
                    <a:pt x="282" y="292"/>
                  </a:lnTo>
                  <a:lnTo>
                    <a:pt x="286" y="291"/>
                  </a:lnTo>
                  <a:lnTo>
                    <a:pt x="287" y="287"/>
                  </a:lnTo>
                  <a:lnTo>
                    <a:pt x="287" y="257"/>
                  </a:lnTo>
                  <a:lnTo>
                    <a:pt x="302" y="257"/>
                  </a:lnTo>
                  <a:lnTo>
                    <a:pt x="302" y="257"/>
                  </a:lnTo>
                  <a:lnTo>
                    <a:pt x="306" y="256"/>
                  </a:lnTo>
                  <a:lnTo>
                    <a:pt x="307" y="252"/>
                  </a:lnTo>
                  <a:lnTo>
                    <a:pt x="307" y="194"/>
                  </a:lnTo>
                  <a:lnTo>
                    <a:pt x="307" y="194"/>
                  </a:lnTo>
                  <a:lnTo>
                    <a:pt x="306" y="188"/>
                  </a:lnTo>
                  <a:lnTo>
                    <a:pt x="305" y="182"/>
                  </a:lnTo>
                  <a:lnTo>
                    <a:pt x="301" y="177"/>
                  </a:lnTo>
                  <a:lnTo>
                    <a:pt x="297" y="173"/>
                  </a:lnTo>
                  <a:lnTo>
                    <a:pt x="297" y="173"/>
                  </a:lnTo>
                  <a:close/>
                  <a:moveTo>
                    <a:pt x="56" y="56"/>
                  </a:moveTo>
                  <a:lnTo>
                    <a:pt x="56" y="56"/>
                  </a:lnTo>
                  <a:lnTo>
                    <a:pt x="58" y="52"/>
                  </a:lnTo>
                  <a:lnTo>
                    <a:pt x="62" y="48"/>
                  </a:lnTo>
                  <a:lnTo>
                    <a:pt x="66" y="45"/>
                  </a:lnTo>
                  <a:lnTo>
                    <a:pt x="71" y="44"/>
                  </a:lnTo>
                  <a:lnTo>
                    <a:pt x="235" y="44"/>
                  </a:lnTo>
                  <a:lnTo>
                    <a:pt x="235" y="44"/>
                  </a:lnTo>
                  <a:lnTo>
                    <a:pt x="240" y="45"/>
                  </a:lnTo>
                  <a:lnTo>
                    <a:pt x="246" y="48"/>
                  </a:lnTo>
                  <a:lnTo>
                    <a:pt x="248" y="52"/>
                  </a:lnTo>
                  <a:lnTo>
                    <a:pt x="250" y="56"/>
                  </a:lnTo>
                  <a:lnTo>
                    <a:pt x="267" y="158"/>
                  </a:lnTo>
                  <a:lnTo>
                    <a:pt x="165" y="158"/>
                  </a:lnTo>
                  <a:lnTo>
                    <a:pt x="201" y="122"/>
                  </a:lnTo>
                  <a:lnTo>
                    <a:pt x="201" y="122"/>
                  </a:lnTo>
                  <a:lnTo>
                    <a:pt x="203" y="119"/>
                  </a:lnTo>
                  <a:lnTo>
                    <a:pt x="201" y="115"/>
                  </a:lnTo>
                  <a:lnTo>
                    <a:pt x="201" y="115"/>
                  </a:lnTo>
                  <a:lnTo>
                    <a:pt x="197" y="114"/>
                  </a:lnTo>
                  <a:lnTo>
                    <a:pt x="195" y="115"/>
                  </a:lnTo>
                  <a:lnTo>
                    <a:pt x="152" y="158"/>
                  </a:lnTo>
                  <a:lnTo>
                    <a:pt x="40" y="158"/>
                  </a:lnTo>
                  <a:lnTo>
                    <a:pt x="56" y="56"/>
                  </a:lnTo>
                  <a:close/>
                  <a:moveTo>
                    <a:pt x="54" y="228"/>
                  </a:moveTo>
                  <a:lnTo>
                    <a:pt x="54" y="228"/>
                  </a:lnTo>
                  <a:lnTo>
                    <a:pt x="50" y="228"/>
                  </a:lnTo>
                  <a:lnTo>
                    <a:pt x="46" y="226"/>
                  </a:lnTo>
                  <a:lnTo>
                    <a:pt x="40" y="222"/>
                  </a:lnTo>
                  <a:lnTo>
                    <a:pt x="36" y="216"/>
                  </a:lnTo>
                  <a:lnTo>
                    <a:pt x="35" y="212"/>
                  </a:lnTo>
                  <a:lnTo>
                    <a:pt x="34" y="208"/>
                  </a:lnTo>
                  <a:lnTo>
                    <a:pt x="34" y="208"/>
                  </a:lnTo>
                  <a:lnTo>
                    <a:pt x="35" y="204"/>
                  </a:lnTo>
                  <a:lnTo>
                    <a:pt x="36" y="200"/>
                  </a:lnTo>
                  <a:lnTo>
                    <a:pt x="40" y="194"/>
                  </a:lnTo>
                  <a:lnTo>
                    <a:pt x="46" y="190"/>
                  </a:lnTo>
                  <a:lnTo>
                    <a:pt x="50" y="189"/>
                  </a:lnTo>
                  <a:lnTo>
                    <a:pt x="54" y="188"/>
                  </a:lnTo>
                  <a:lnTo>
                    <a:pt x="54" y="188"/>
                  </a:lnTo>
                  <a:lnTo>
                    <a:pt x="58" y="189"/>
                  </a:lnTo>
                  <a:lnTo>
                    <a:pt x="62" y="190"/>
                  </a:lnTo>
                  <a:lnTo>
                    <a:pt x="68" y="194"/>
                  </a:lnTo>
                  <a:lnTo>
                    <a:pt x="72" y="200"/>
                  </a:lnTo>
                  <a:lnTo>
                    <a:pt x="74" y="204"/>
                  </a:lnTo>
                  <a:lnTo>
                    <a:pt x="74" y="208"/>
                  </a:lnTo>
                  <a:lnTo>
                    <a:pt x="74" y="208"/>
                  </a:lnTo>
                  <a:lnTo>
                    <a:pt x="74" y="212"/>
                  </a:lnTo>
                  <a:lnTo>
                    <a:pt x="72" y="216"/>
                  </a:lnTo>
                  <a:lnTo>
                    <a:pt x="68" y="222"/>
                  </a:lnTo>
                  <a:lnTo>
                    <a:pt x="62" y="226"/>
                  </a:lnTo>
                  <a:lnTo>
                    <a:pt x="58" y="228"/>
                  </a:lnTo>
                  <a:lnTo>
                    <a:pt x="54" y="228"/>
                  </a:lnTo>
                  <a:lnTo>
                    <a:pt x="54" y="228"/>
                  </a:lnTo>
                  <a:close/>
                  <a:moveTo>
                    <a:pt x="183" y="218"/>
                  </a:moveTo>
                  <a:lnTo>
                    <a:pt x="124" y="218"/>
                  </a:lnTo>
                  <a:lnTo>
                    <a:pt x="124" y="218"/>
                  </a:lnTo>
                  <a:lnTo>
                    <a:pt x="119" y="217"/>
                  </a:lnTo>
                  <a:lnTo>
                    <a:pt x="117" y="214"/>
                  </a:lnTo>
                  <a:lnTo>
                    <a:pt x="114" y="212"/>
                  </a:lnTo>
                  <a:lnTo>
                    <a:pt x="114" y="208"/>
                  </a:lnTo>
                  <a:lnTo>
                    <a:pt x="114" y="208"/>
                  </a:lnTo>
                  <a:lnTo>
                    <a:pt x="114" y="204"/>
                  </a:lnTo>
                  <a:lnTo>
                    <a:pt x="117" y="201"/>
                  </a:lnTo>
                  <a:lnTo>
                    <a:pt x="119" y="198"/>
                  </a:lnTo>
                  <a:lnTo>
                    <a:pt x="124" y="198"/>
                  </a:lnTo>
                  <a:lnTo>
                    <a:pt x="183" y="198"/>
                  </a:lnTo>
                  <a:lnTo>
                    <a:pt x="183" y="198"/>
                  </a:lnTo>
                  <a:lnTo>
                    <a:pt x="187" y="198"/>
                  </a:lnTo>
                  <a:lnTo>
                    <a:pt x="191" y="201"/>
                  </a:lnTo>
                  <a:lnTo>
                    <a:pt x="192" y="204"/>
                  </a:lnTo>
                  <a:lnTo>
                    <a:pt x="193" y="208"/>
                  </a:lnTo>
                  <a:lnTo>
                    <a:pt x="193" y="208"/>
                  </a:lnTo>
                  <a:lnTo>
                    <a:pt x="192" y="212"/>
                  </a:lnTo>
                  <a:lnTo>
                    <a:pt x="191" y="214"/>
                  </a:lnTo>
                  <a:lnTo>
                    <a:pt x="187" y="217"/>
                  </a:lnTo>
                  <a:lnTo>
                    <a:pt x="183" y="218"/>
                  </a:lnTo>
                  <a:lnTo>
                    <a:pt x="183" y="218"/>
                  </a:lnTo>
                  <a:close/>
                  <a:moveTo>
                    <a:pt x="252" y="228"/>
                  </a:moveTo>
                  <a:lnTo>
                    <a:pt x="252" y="228"/>
                  </a:lnTo>
                  <a:lnTo>
                    <a:pt x="248" y="228"/>
                  </a:lnTo>
                  <a:lnTo>
                    <a:pt x="244" y="226"/>
                  </a:lnTo>
                  <a:lnTo>
                    <a:pt x="239" y="222"/>
                  </a:lnTo>
                  <a:lnTo>
                    <a:pt x="234" y="216"/>
                  </a:lnTo>
                  <a:lnTo>
                    <a:pt x="234" y="212"/>
                  </a:lnTo>
                  <a:lnTo>
                    <a:pt x="232" y="208"/>
                  </a:lnTo>
                  <a:lnTo>
                    <a:pt x="232" y="208"/>
                  </a:lnTo>
                  <a:lnTo>
                    <a:pt x="234" y="204"/>
                  </a:lnTo>
                  <a:lnTo>
                    <a:pt x="234" y="200"/>
                  </a:lnTo>
                  <a:lnTo>
                    <a:pt x="239" y="194"/>
                  </a:lnTo>
                  <a:lnTo>
                    <a:pt x="244" y="190"/>
                  </a:lnTo>
                  <a:lnTo>
                    <a:pt x="248" y="189"/>
                  </a:lnTo>
                  <a:lnTo>
                    <a:pt x="252" y="188"/>
                  </a:lnTo>
                  <a:lnTo>
                    <a:pt x="252" y="188"/>
                  </a:lnTo>
                  <a:lnTo>
                    <a:pt x="256" y="189"/>
                  </a:lnTo>
                  <a:lnTo>
                    <a:pt x="260" y="190"/>
                  </a:lnTo>
                  <a:lnTo>
                    <a:pt x="267" y="194"/>
                  </a:lnTo>
                  <a:lnTo>
                    <a:pt x="271" y="200"/>
                  </a:lnTo>
                  <a:lnTo>
                    <a:pt x="273" y="204"/>
                  </a:lnTo>
                  <a:lnTo>
                    <a:pt x="273" y="208"/>
                  </a:lnTo>
                  <a:lnTo>
                    <a:pt x="273" y="208"/>
                  </a:lnTo>
                  <a:lnTo>
                    <a:pt x="273" y="212"/>
                  </a:lnTo>
                  <a:lnTo>
                    <a:pt x="271" y="216"/>
                  </a:lnTo>
                  <a:lnTo>
                    <a:pt x="267" y="222"/>
                  </a:lnTo>
                  <a:lnTo>
                    <a:pt x="260" y="226"/>
                  </a:lnTo>
                  <a:lnTo>
                    <a:pt x="256" y="228"/>
                  </a:lnTo>
                  <a:lnTo>
                    <a:pt x="252" y="228"/>
                  </a:lnTo>
                  <a:lnTo>
                    <a:pt x="252" y="228"/>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grpSp>
        <p:nvGrpSpPr>
          <p:cNvPr id="33" name="Group 32">
            <a:extLst>
              <a:ext uri="{FF2B5EF4-FFF2-40B4-BE49-F238E27FC236}">
                <a16:creationId xmlns:a16="http://schemas.microsoft.com/office/drawing/2014/main" id="{7BB08A18-0E91-43AF-ABDC-0F05FBF9C7F9}"/>
              </a:ext>
            </a:extLst>
          </p:cNvPr>
          <p:cNvGrpSpPr/>
          <p:nvPr/>
        </p:nvGrpSpPr>
        <p:grpSpPr>
          <a:xfrm>
            <a:off x="602895" y="5504901"/>
            <a:ext cx="12233984" cy="1502940"/>
            <a:chOff x="602895" y="5432331"/>
            <a:chExt cx="12233984" cy="1502940"/>
          </a:xfrm>
        </p:grpSpPr>
        <p:sp>
          <p:nvSpPr>
            <p:cNvPr id="143" name="TextBox 142">
              <a:extLst>
                <a:ext uri="{FF2B5EF4-FFF2-40B4-BE49-F238E27FC236}">
                  <a16:creationId xmlns:a16="http://schemas.microsoft.com/office/drawing/2014/main" id="{F66622E9-0DAB-497C-81FC-7670EADEF510}"/>
                </a:ext>
              </a:extLst>
            </p:cNvPr>
            <p:cNvSpPr txBox="1"/>
            <p:nvPr/>
          </p:nvSpPr>
          <p:spPr>
            <a:xfrm>
              <a:off x="602895" y="6218651"/>
              <a:ext cx="2488251" cy="461665"/>
            </a:xfrm>
            <a:prstGeom prst="rect">
              <a:avLst/>
            </a:prstGeom>
            <a:noFill/>
          </p:spPr>
          <p:txBody>
            <a:bodyPr wrap="square" rtlCol="0">
              <a:spAutoFit/>
            </a:bodyPr>
            <a:lstStyle/>
            <a:p>
              <a:pPr algn="ctr"/>
              <a:r>
                <a:rPr lang="en-GB" sz="1200" b="1" dirty="0">
                  <a:solidFill>
                    <a:srgbClr val="17618C"/>
                  </a:solidFill>
                  <a:latin typeface="Open Sans" panose="020B0606030504020204" pitchFamily="34" charset="0"/>
                  <a:ea typeface="Open Sans" panose="020B0606030504020204" pitchFamily="34" charset="0"/>
                  <a:cs typeface="Open Sans" panose="020B0606030504020204" pitchFamily="34" charset="0"/>
                </a:rPr>
                <a:t>Road map for Climate Neutrality</a:t>
              </a:r>
            </a:p>
          </p:txBody>
        </p:sp>
        <p:sp>
          <p:nvSpPr>
            <p:cNvPr id="145" name="Rectangle 144">
              <a:extLst>
                <a:ext uri="{FF2B5EF4-FFF2-40B4-BE49-F238E27FC236}">
                  <a16:creationId xmlns:a16="http://schemas.microsoft.com/office/drawing/2014/main" id="{9A6C0D06-8C96-4303-9698-2C61835BC117}"/>
                </a:ext>
              </a:extLst>
            </p:cNvPr>
            <p:cNvSpPr/>
            <p:nvPr/>
          </p:nvSpPr>
          <p:spPr>
            <a:xfrm>
              <a:off x="838278" y="5986881"/>
              <a:ext cx="2017484" cy="215444"/>
            </a:xfrm>
            <a:prstGeom prst="rect">
              <a:avLst/>
            </a:prstGeom>
            <a:solidFill>
              <a:srgbClr val="17618C"/>
            </a:solidFill>
          </p:spPr>
          <p:txBody>
            <a:bodyPr wrap="square" rtlCol="0" anchor="ctr">
              <a:spAutoFit/>
            </a:bodyPr>
            <a:lstStyle/>
            <a:p>
              <a:pPr algn="ctr"/>
              <a:endParaRPr lang="en-GB" sz="8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grpSp>
          <p:nvGrpSpPr>
            <p:cNvPr id="108" name="Group 107">
              <a:extLst>
                <a:ext uri="{FF2B5EF4-FFF2-40B4-BE49-F238E27FC236}">
                  <a16:creationId xmlns:a16="http://schemas.microsoft.com/office/drawing/2014/main" id="{3D653B2C-D326-461D-A993-2915D759D871}"/>
                </a:ext>
              </a:extLst>
            </p:cNvPr>
            <p:cNvGrpSpPr>
              <a:grpSpLocks noChangeAspect="1"/>
            </p:cNvGrpSpPr>
            <p:nvPr/>
          </p:nvGrpSpPr>
          <p:grpSpPr>
            <a:xfrm>
              <a:off x="1565760" y="5432331"/>
              <a:ext cx="562480" cy="489569"/>
              <a:chOff x="2451101" y="2660650"/>
              <a:chExt cx="257175" cy="223838"/>
            </a:xfrm>
            <a:solidFill>
              <a:srgbClr val="17618C"/>
            </a:solidFill>
          </p:grpSpPr>
          <p:sp>
            <p:nvSpPr>
              <p:cNvPr id="110" name="Freeform 292">
                <a:extLst>
                  <a:ext uri="{FF2B5EF4-FFF2-40B4-BE49-F238E27FC236}">
                    <a16:creationId xmlns:a16="http://schemas.microsoft.com/office/drawing/2014/main" id="{CF2EB2BD-DEFF-4075-9B72-39F9ECCFC897}"/>
                  </a:ext>
                </a:extLst>
              </p:cNvPr>
              <p:cNvSpPr>
                <a:spLocks/>
              </p:cNvSpPr>
              <p:nvPr/>
            </p:nvSpPr>
            <p:spPr bwMode="auto">
              <a:xfrm>
                <a:off x="2501901" y="2660650"/>
                <a:ext cx="157163" cy="223838"/>
              </a:xfrm>
              <a:custGeom>
                <a:avLst/>
                <a:gdLst>
                  <a:gd name="T0" fmla="*/ 103 w 199"/>
                  <a:gd name="T1" fmla="*/ 2 h 282"/>
                  <a:gd name="T2" fmla="*/ 103 w 199"/>
                  <a:gd name="T3" fmla="*/ 2 h 282"/>
                  <a:gd name="T4" fmla="*/ 102 w 199"/>
                  <a:gd name="T5" fmla="*/ 0 h 282"/>
                  <a:gd name="T6" fmla="*/ 99 w 199"/>
                  <a:gd name="T7" fmla="*/ 0 h 282"/>
                  <a:gd name="T8" fmla="*/ 97 w 199"/>
                  <a:gd name="T9" fmla="*/ 0 h 282"/>
                  <a:gd name="T10" fmla="*/ 95 w 199"/>
                  <a:gd name="T11" fmla="*/ 2 h 282"/>
                  <a:gd name="T12" fmla="*/ 95 w 199"/>
                  <a:gd name="T13" fmla="*/ 2 h 282"/>
                  <a:gd name="T14" fmla="*/ 78 w 199"/>
                  <a:gd name="T15" fmla="*/ 23 h 282"/>
                  <a:gd name="T16" fmla="*/ 63 w 199"/>
                  <a:gd name="T17" fmla="*/ 45 h 282"/>
                  <a:gd name="T18" fmla="*/ 46 w 199"/>
                  <a:gd name="T19" fmla="*/ 71 h 282"/>
                  <a:gd name="T20" fmla="*/ 28 w 199"/>
                  <a:gd name="T21" fmla="*/ 100 h 282"/>
                  <a:gd name="T22" fmla="*/ 14 w 199"/>
                  <a:gd name="T23" fmla="*/ 129 h 282"/>
                  <a:gd name="T24" fmla="*/ 8 w 199"/>
                  <a:gd name="T25" fmla="*/ 143 h 282"/>
                  <a:gd name="T26" fmla="*/ 4 w 199"/>
                  <a:gd name="T27" fmla="*/ 157 h 282"/>
                  <a:gd name="T28" fmla="*/ 0 w 199"/>
                  <a:gd name="T29" fmla="*/ 169 h 282"/>
                  <a:gd name="T30" fmla="*/ 0 w 199"/>
                  <a:gd name="T31" fmla="*/ 182 h 282"/>
                  <a:gd name="T32" fmla="*/ 0 w 199"/>
                  <a:gd name="T33" fmla="*/ 182 h 282"/>
                  <a:gd name="T34" fmla="*/ 0 w 199"/>
                  <a:gd name="T35" fmla="*/ 195 h 282"/>
                  <a:gd name="T36" fmla="*/ 3 w 199"/>
                  <a:gd name="T37" fmla="*/ 207 h 282"/>
                  <a:gd name="T38" fmla="*/ 5 w 199"/>
                  <a:gd name="T39" fmla="*/ 218 h 282"/>
                  <a:gd name="T40" fmla="*/ 9 w 199"/>
                  <a:gd name="T41" fmla="*/ 229 h 282"/>
                  <a:gd name="T42" fmla="*/ 15 w 199"/>
                  <a:gd name="T43" fmla="*/ 237 h 282"/>
                  <a:gd name="T44" fmla="*/ 20 w 199"/>
                  <a:gd name="T45" fmla="*/ 245 h 282"/>
                  <a:gd name="T46" fmla="*/ 31 w 199"/>
                  <a:gd name="T47" fmla="*/ 257 h 282"/>
                  <a:gd name="T48" fmla="*/ 31 w 199"/>
                  <a:gd name="T49" fmla="*/ 257 h 282"/>
                  <a:gd name="T50" fmla="*/ 38 w 199"/>
                  <a:gd name="T51" fmla="*/ 262 h 282"/>
                  <a:gd name="T52" fmla="*/ 46 w 199"/>
                  <a:gd name="T53" fmla="*/ 267 h 282"/>
                  <a:gd name="T54" fmla="*/ 54 w 199"/>
                  <a:gd name="T55" fmla="*/ 271 h 282"/>
                  <a:gd name="T56" fmla="*/ 63 w 199"/>
                  <a:gd name="T57" fmla="*/ 276 h 282"/>
                  <a:gd name="T58" fmla="*/ 71 w 199"/>
                  <a:gd name="T59" fmla="*/ 278 h 282"/>
                  <a:gd name="T60" fmla="*/ 81 w 199"/>
                  <a:gd name="T61" fmla="*/ 281 h 282"/>
                  <a:gd name="T62" fmla="*/ 90 w 199"/>
                  <a:gd name="T63" fmla="*/ 282 h 282"/>
                  <a:gd name="T64" fmla="*/ 99 w 199"/>
                  <a:gd name="T65" fmla="*/ 282 h 282"/>
                  <a:gd name="T66" fmla="*/ 99 w 199"/>
                  <a:gd name="T67" fmla="*/ 282 h 282"/>
                  <a:gd name="T68" fmla="*/ 109 w 199"/>
                  <a:gd name="T69" fmla="*/ 282 h 282"/>
                  <a:gd name="T70" fmla="*/ 118 w 199"/>
                  <a:gd name="T71" fmla="*/ 281 h 282"/>
                  <a:gd name="T72" fmla="*/ 126 w 199"/>
                  <a:gd name="T73" fmla="*/ 278 h 282"/>
                  <a:gd name="T74" fmla="*/ 136 w 199"/>
                  <a:gd name="T75" fmla="*/ 276 h 282"/>
                  <a:gd name="T76" fmla="*/ 144 w 199"/>
                  <a:gd name="T77" fmla="*/ 271 h 282"/>
                  <a:gd name="T78" fmla="*/ 152 w 199"/>
                  <a:gd name="T79" fmla="*/ 267 h 282"/>
                  <a:gd name="T80" fmla="*/ 160 w 199"/>
                  <a:gd name="T81" fmla="*/ 262 h 282"/>
                  <a:gd name="T82" fmla="*/ 167 w 199"/>
                  <a:gd name="T83" fmla="*/ 257 h 282"/>
                  <a:gd name="T84" fmla="*/ 167 w 199"/>
                  <a:gd name="T85" fmla="*/ 257 h 282"/>
                  <a:gd name="T86" fmla="*/ 179 w 199"/>
                  <a:gd name="T87" fmla="*/ 245 h 282"/>
                  <a:gd name="T88" fmla="*/ 184 w 199"/>
                  <a:gd name="T89" fmla="*/ 237 h 282"/>
                  <a:gd name="T90" fmla="*/ 188 w 199"/>
                  <a:gd name="T91" fmla="*/ 229 h 282"/>
                  <a:gd name="T92" fmla="*/ 192 w 199"/>
                  <a:gd name="T93" fmla="*/ 219 h 282"/>
                  <a:gd name="T94" fmla="*/ 196 w 199"/>
                  <a:gd name="T95" fmla="*/ 207 h 282"/>
                  <a:gd name="T96" fmla="*/ 197 w 199"/>
                  <a:gd name="T97" fmla="*/ 195 h 282"/>
                  <a:gd name="T98" fmla="*/ 199 w 199"/>
                  <a:gd name="T99" fmla="*/ 182 h 282"/>
                  <a:gd name="T100" fmla="*/ 199 w 199"/>
                  <a:gd name="T101" fmla="*/ 182 h 282"/>
                  <a:gd name="T102" fmla="*/ 197 w 199"/>
                  <a:gd name="T103" fmla="*/ 169 h 282"/>
                  <a:gd name="T104" fmla="*/ 195 w 199"/>
                  <a:gd name="T105" fmla="*/ 157 h 282"/>
                  <a:gd name="T106" fmla="*/ 191 w 199"/>
                  <a:gd name="T107" fmla="*/ 143 h 282"/>
                  <a:gd name="T108" fmla="*/ 184 w 199"/>
                  <a:gd name="T109" fmla="*/ 129 h 282"/>
                  <a:gd name="T110" fmla="*/ 169 w 199"/>
                  <a:gd name="T111" fmla="*/ 100 h 282"/>
                  <a:gd name="T112" fmla="*/ 152 w 199"/>
                  <a:gd name="T113" fmla="*/ 71 h 282"/>
                  <a:gd name="T114" fmla="*/ 136 w 199"/>
                  <a:gd name="T115" fmla="*/ 45 h 282"/>
                  <a:gd name="T116" fmla="*/ 120 w 199"/>
                  <a:gd name="T117" fmla="*/ 23 h 282"/>
                  <a:gd name="T118" fmla="*/ 103 w 199"/>
                  <a:gd name="T119" fmla="*/ 2 h 282"/>
                  <a:gd name="T120" fmla="*/ 103 w 199"/>
                  <a:gd name="T121" fmla="*/ 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9" h="282">
                    <a:moveTo>
                      <a:pt x="103" y="2"/>
                    </a:moveTo>
                    <a:lnTo>
                      <a:pt x="103" y="2"/>
                    </a:lnTo>
                    <a:lnTo>
                      <a:pt x="102" y="0"/>
                    </a:lnTo>
                    <a:lnTo>
                      <a:pt x="99" y="0"/>
                    </a:lnTo>
                    <a:lnTo>
                      <a:pt x="97" y="0"/>
                    </a:lnTo>
                    <a:lnTo>
                      <a:pt x="95" y="2"/>
                    </a:lnTo>
                    <a:lnTo>
                      <a:pt x="95" y="2"/>
                    </a:lnTo>
                    <a:lnTo>
                      <a:pt x="78" y="23"/>
                    </a:lnTo>
                    <a:lnTo>
                      <a:pt x="63" y="45"/>
                    </a:lnTo>
                    <a:lnTo>
                      <a:pt x="46" y="71"/>
                    </a:lnTo>
                    <a:lnTo>
                      <a:pt x="28" y="100"/>
                    </a:lnTo>
                    <a:lnTo>
                      <a:pt x="14" y="129"/>
                    </a:lnTo>
                    <a:lnTo>
                      <a:pt x="8" y="143"/>
                    </a:lnTo>
                    <a:lnTo>
                      <a:pt x="4" y="157"/>
                    </a:lnTo>
                    <a:lnTo>
                      <a:pt x="0" y="169"/>
                    </a:lnTo>
                    <a:lnTo>
                      <a:pt x="0" y="182"/>
                    </a:lnTo>
                    <a:lnTo>
                      <a:pt x="0" y="182"/>
                    </a:lnTo>
                    <a:lnTo>
                      <a:pt x="0" y="195"/>
                    </a:lnTo>
                    <a:lnTo>
                      <a:pt x="3" y="207"/>
                    </a:lnTo>
                    <a:lnTo>
                      <a:pt x="5" y="218"/>
                    </a:lnTo>
                    <a:lnTo>
                      <a:pt x="9" y="229"/>
                    </a:lnTo>
                    <a:lnTo>
                      <a:pt x="15" y="237"/>
                    </a:lnTo>
                    <a:lnTo>
                      <a:pt x="20" y="245"/>
                    </a:lnTo>
                    <a:lnTo>
                      <a:pt x="31" y="257"/>
                    </a:lnTo>
                    <a:lnTo>
                      <a:pt x="31" y="257"/>
                    </a:lnTo>
                    <a:lnTo>
                      <a:pt x="38" y="262"/>
                    </a:lnTo>
                    <a:lnTo>
                      <a:pt x="46" y="267"/>
                    </a:lnTo>
                    <a:lnTo>
                      <a:pt x="54" y="271"/>
                    </a:lnTo>
                    <a:lnTo>
                      <a:pt x="63" y="276"/>
                    </a:lnTo>
                    <a:lnTo>
                      <a:pt x="71" y="278"/>
                    </a:lnTo>
                    <a:lnTo>
                      <a:pt x="81" y="281"/>
                    </a:lnTo>
                    <a:lnTo>
                      <a:pt x="90" y="282"/>
                    </a:lnTo>
                    <a:lnTo>
                      <a:pt x="99" y="282"/>
                    </a:lnTo>
                    <a:lnTo>
                      <a:pt x="99" y="282"/>
                    </a:lnTo>
                    <a:lnTo>
                      <a:pt x="109" y="282"/>
                    </a:lnTo>
                    <a:lnTo>
                      <a:pt x="118" y="281"/>
                    </a:lnTo>
                    <a:lnTo>
                      <a:pt x="126" y="278"/>
                    </a:lnTo>
                    <a:lnTo>
                      <a:pt x="136" y="276"/>
                    </a:lnTo>
                    <a:lnTo>
                      <a:pt x="144" y="271"/>
                    </a:lnTo>
                    <a:lnTo>
                      <a:pt x="152" y="267"/>
                    </a:lnTo>
                    <a:lnTo>
                      <a:pt x="160" y="262"/>
                    </a:lnTo>
                    <a:lnTo>
                      <a:pt x="167" y="257"/>
                    </a:lnTo>
                    <a:lnTo>
                      <a:pt x="167" y="257"/>
                    </a:lnTo>
                    <a:lnTo>
                      <a:pt x="179" y="245"/>
                    </a:lnTo>
                    <a:lnTo>
                      <a:pt x="184" y="237"/>
                    </a:lnTo>
                    <a:lnTo>
                      <a:pt x="188" y="229"/>
                    </a:lnTo>
                    <a:lnTo>
                      <a:pt x="192" y="219"/>
                    </a:lnTo>
                    <a:lnTo>
                      <a:pt x="196" y="207"/>
                    </a:lnTo>
                    <a:lnTo>
                      <a:pt x="197" y="195"/>
                    </a:lnTo>
                    <a:lnTo>
                      <a:pt x="199" y="182"/>
                    </a:lnTo>
                    <a:lnTo>
                      <a:pt x="199" y="182"/>
                    </a:lnTo>
                    <a:lnTo>
                      <a:pt x="197" y="169"/>
                    </a:lnTo>
                    <a:lnTo>
                      <a:pt x="195" y="157"/>
                    </a:lnTo>
                    <a:lnTo>
                      <a:pt x="191" y="143"/>
                    </a:lnTo>
                    <a:lnTo>
                      <a:pt x="184" y="129"/>
                    </a:lnTo>
                    <a:lnTo>
                      <a:pt x="169" y="100"/>
                    </a:lnTo>
                    <a:lnTo>
                      <a:pt x="152" y="71"/>
                    </a:lnTo>
                    <a:lnTo>
                      <a:pt x="136" y="45"/>
                    </a:lnTo>
                    <a:lnTo>
                      <a:pt x="120" y="23"/>
                    </a:lnTo>
                    <a:lnTo>
                      <a:pt x="103" y="2"/>
                    </a:lnTo>
                    <a:lnTo>
                      <a:pt x="10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1" name="Freeform 293">
                <a:extLst>
                  <a:ext uri="{FF2B5EF4-FFF2-40B4-BE49-F238E27FC236}">
                    <a16:creationId xmlns:a16="http://schemas.microsoft.com/office/drawing/2014/main" id="{588B5B6E-4180-4A7B-B0B6-8697A0DDD22D}"/>
                  </a:ext>
                </a:extLst>
              </p:cNvPr>
              <p:cNvSpPr>
                <a:spLocks/>
              </p:cNvSpPr>
              <p:nvPr/>
            </p:nvSpPr>
            <p:spPr bwMode="auto">
              <a:xfrm>
                <a:off x="2624138" y="2708275"/>
                <a:ext cx="84138" cy="173038"/>
              </a:xfrm>
              <a:custGeom>
                <a:avLst/>
                <a:gdLst>
                  <a:gd name="T0" fmla="*/ 88 w 106"/>
                  <a:gd name="T1" fmla="*/ 4 h 219"/>
                  <a:gd name="T2" fmla="*/ 88 w 106"/>
                  <a:gd name="T3" fmla="*/ 4 h 219"/>
                  <a:gd name="T4" fmla="*/ 88 w 106"/>
                  <a:gd name="T5" fmla="*/ 2 h 219"/>
                  <a:gd name="T6" fmla="*/ 86 w 106"/>
                  <a:gd name="T7" fmla="*/ 1 h 219"/>
                  <a:gd name="T8" fmla="*/ 83 w 106"/>
                  <a:gd name="T9" fmla="*/ 0 h 219"/>
                  <a:gd name="T10" fmla="*/ 83 w 106"/>
                  <a:gd name="T11" fmla="*/ 0 h 219"/>
                  <a:gd name="T12" fmla="*/ 62 w 106"/>
                  <a:gd name="T13" fmla="*/ 6 h 219"/>
                  <a:gd name="T14" fmla="*/ 41 w 106"/>
                  <a:gd name="T15" fmla="*/ 13 h 219"/>
                  <a:gd name="T16" fmla="*/ 16 w 106"/>
                  <a:gd name="T17" fmla="*/ 22 h 219"/>
                  <a:gd name="T18" fmla="*/ 16 w 106"/>
                  <a:gd name="T19" fmla="*/ 22 h 219"/>
                  <a:gd name="T20" fmla="*/ 31 w 106"/>
                  <a:gd name="T21" fmla="*/ 48 h 219"/>
                  <a:gd name="T22" fmla="*/ 43 w 106"/>
                  <a:gd name="T23" fmla="*/ 74 h 219"/>
                  <a:gd name="T24" fmla="*/ 47 w 106"/>
                  <a:gd name="T25" fmla="*/ 86 h 219"/>
                  <a:gd name="T26" fmla="*/ 51 w 106"/>
                  <a:gd name="T27" fmla="*/ 98 h 219"/>
                  <a:gd name="T28" fmla="*/ 52 w 106"/>
                  <a:gd name="T29" fmla="*/ 110 h 219"/>
                  <a:gd name="T30" fmla="*/ 54 w 106"/>
                  <a:gd name="T31" fmla="*/ 121 h 219"/>
                  <a:gd name="T32" fmla="*/ 54 w 106"/>
                  <a:gd name="T33" fmla="*/ 121 h 219"/>
                  <a:gd name="T34" fmla="*/ 52 w 106"/>
                  <a:gd name="T35" fmla="*/ 135 h 219"/>
                  <a:gd name="T36" fmla="*/ 51 w 106"/>
                  <a:gd name="T37" fmla="*/ 149 h 219"/>
                  <a:gd name="T38" fmla="*/ 47 w 106"/>
                  <a:gd name="T39" fmla="*/ 161 h 219"/>
                  <a:gd name="T40" fmla="*/ 43 w 106"/>
                  <a:gd name="T41" fmla="*/ 172 h 219"/>
                  <a:gd name="T42" fmla="*/ 37 w 106"/>
                  <a:gd name="T43" fmla="*/ 181 h 219"/>
                  <a:gd name="T44" fmla="*/ 31 w 106"/>
                  <a:gd name="T45" fmla="*/ 189 h 219"/>
                  <a:gd name="T46" fmla="*/ 25 w 106"/>
                  <a:gd name="T47" fmla="*/ 197 h 219"/>
                  <a:gd name="T48" fmla="*/ 19 w 106"/>
                  <a:gd name="T49" fmla="*/ 202 h 219"/>
                  <a:gd name="T50" fmla="*/ 19 w 106"/>
                  <a:gd name="T51" fmla="*/ 202 h 219"/>
                  <a:gd name="T52" fmla="*/ 9 w 106"/>
                  <a:gd name="T53" fmla="*/ 210 h 219"/>
                  <a:gd name="T54" fmla="*/ 0 w 106"/>
                  <a:gd name="T55" fmla="*/ 216 h 219"/>
                  <a:gd name="T56" fmla="*/ 0 w 106"/>
                  <a:gd name="T57" fmla="*/ 216 h 219"/>
                  <a:gd name="T58" fmla="*/ 8 w 106"/>
                  <a:gd name="T59" fmla="*/ 217 h 219"/>
                  <a:gd name="T60" fmla="*/ 16 w 106"/>
                  <a:gd name="T61" fmla="*/ 219 h 219"/>
                  <a:gd name="T62" fmla="*/ 16 w 106"/>
                  <a:gd name="T63" fmla="*/ 219 h 219"/>
                  <a:gd name="T64" fmla="*/ 27 w 106"/>
                  <a:gd name="T65" fmla="*/ 217 h 219"/>
                  <a:gd name="T66" fmla="*/ 39 w 106"/>
                  <a:gd name="T67" fmla="*/ 216 h 219"/>
                  <a:gd name="T68" fmla="*/ 50 w 106"/>
                  <a:gd name="T69" fmla="*/ 212 h 219"/>
                  <a:gd name="T70" fmla="*/ 59 w 106"/>
                  <a:gd name="T71" fmla="*/ 208 h 219"/>
                  <a:gd name="T72" fmla="*/ 70 w 106"/>
                  <a:gd name="T73" fmla="*/ 201 h 219"/>
                  <a:gd name="T74" fmla="*/ 79 w 106"/>
                  <a:gd name="T75" fmla="*/ 194 h 219"/>
                  <a:gd name="T76" fmla="*/ 87 w 106"/>
                  <a:gd name="T77" fmla="*/ 185 h 219"/>
                  <a:gd name="T78" fmla="*/ 94 w 106"/>
                  <a:gd name="T79" fmla="*/ 173 h 219"/>
                  <a:gd name="T80" fmla="*/ 94 w 106"/>
                  <a:gd name="T81" fmla="*/ 173 h 219"/>
                  <a:gd name="T82" fmla="*/ 99 w 106"/>
                  <a:gd name="T83" fmla="*/ 163 h 219"/>
                  <a:gd name="T84" fmla="*/ 102 w 106"/>
                  <a:gd name="T85" fmla="*/ 153 h 219"/>
                  <a:gd name="T86" fmla="*/ 105 w 106"/>
                  <a:gd name="T87" fmla="*/ 141 h 219"/>
                  <a:gd name="T88" fmla="*/ 106 w 106"/>
                  <a:gd name="T89" fmla="*/ 127 h 219"/>
                  <a:gd name="T90" fmla="*/ 105 w 106"/>
                  <a:gd name="T91" fmla="*/ 100 h 219"/>
                  <a:gd name="T92" fmla="*/ 102 w 106"/>
                  <a:gd name="T93" fmla="*/ 72 h 219"/>
                  <a:gd name="T94" fmla="*/ 98 w 106"/>
                  <a:gd name="T95" fmla="*/ 47 h 219"/>
                  <a:gd name="T96" fmla="*/ 94 w 106"/>
                  <a:gd name="T97" fmla="*/ 25 h 219"/>
                  <a:gd name="T98" fmla="*/ 88 w 106"/>
                  <a:gd name="T99" fmla="*/ 4 h 219"/>
                  <a:gd name="T100" fmla="*/ 88 w 106"/>
                  <a:gd name="T101" fmla="*/ 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6" h="219">
                    <a:moveTo>
                      <a:pt x="88" y="4"/>
                    </a:moveTo>
                    <a:lnTo>
                      <a:pt x="88" y="4"/>
                    </a:lnTo>
                    <a:lnTo>
                      <a:pt x="88" y="2"/>
                    </a:lnTo>
                    <a:lnTo>
                      <a:pt x="86" y="1"/>
                    </a:lnTo>
                    <a:lnTo>
                      <a:pt x="83" y="0"/>
                    </a:lnTo>
                    <a:lnTo>
                      <a:pt x="83" y="0"/>
                    </a:lnTo>
                    <a:lnTo>
                      <a:pt x="62" y="6"/>
                    </a:lnTo>
                    <a:lnTo>
                      <a:pt x="41" y="13"/>
                    </a:lnTo>
                    <a:lnTo>
                      <a:pt x="16" y="22"/>
                    </a:lnTo>
                    <a:lnTo>
                      <a:pt x="16" y="22"/>
                    </a:lnTo>
                    <a:lnTo>
                      <a:pt x="31" y="48"/>
                    </a:lnTo>
                    <a:lnTo>
                      <a:pt x="43" y="74"/>
                    </a:lnTo>
                    <a:lnTo>
                      <a:pt x="47" y="86"/>
                    </a:lnTo>
                    <a:lnTo>
                      <a:pt x="51" y="98"/>
                    </a:lnTo>
                    <a:lnTo>
                      <a:pt x="52" y="110"/>
                    </a:lnTo>
                    <a:lnTo>
                      <a:pt x="54" y="121"/>
                    </a:lnTo>
                    <a:lnTo>
                      <a:pt x="54" y="121"/>
                    </a:lnTo>
                    <a:lnTo>
                      <a:pt x="52" y="135"/>
                    </a:lnTo>
                    <a:lnTo>
                      <a:pt x="51" y="149"/>
                    </a:lnTo>
                    <a:lnTo>
                      <a:pt x="47" y="161"/>
                    </a:lnTo>
                    <a:lnTo>
                      <a:pt x="43" y="172"/>
                    </a:lnTo>
                    <a:lnTo>
                      <a:pt x="37" y="181"/>
                    </a:lnTo>
                    <a:lnTo>
                      <a:pt x="31" y="189"/>
                    </a:lnTo>
                    <a:lnTo>
                      <a:pt x="25" y="197"/>
                    </a:lnTo>
                    <a:lnTo>
                      <a:pt x="19" y="202"/>
                    </a:lnTo>
                    <a:lnTo>
                      <a:pt x="19" y="202"/>
                    </a:lnTo>
                    <a:lnTo>
                      <a:pt x="9" y="210"/>
                    </a:lnTo>
                    <a:lnTo>
                      <a:pt x="0" y="216"/>
                    </a:lnTo>
                    <a:lnTo>
                      <a:pt x="0" y="216"/>
                    </a:lnTo>
                    <a:lnTo>
                      <a:pt x="8" y="217"/>
                    </a:lnTo>
                    <a:lnTo>
                      <a:pt x="16" y="219"/>
                    </a:lnTo>
                    <a:lnTo>
                      <a:pt x="16" y="219"/>
                    </a:lnTo>
                    <a:lnTo>
                      <a:pt x="27" y="217"/>
                    </a:lnTo>
                    <a:lnTo>
                      <a:pt x="39" y="216"/>
                    </a:lnTo>
                    <a:lnTo>
                      <a:pt x="50" y="212"/>
                    </a:lnTo>
                    <a:lnTo>
                      <a:pt x="59" y="208"/>
                    </a:lnTo>
                    <a:lnTo>
                      <a:pt x="70" y="201"/>
                    </a:lnTo>
                    <a:lnTo>
                      <a:pt x="79" y="194"/>
                    </a:lnTo>
                    <a:lnTo>
                      <a:pt x="87" y="185"/>
                    </a:lnTo>
                    <a:lnTo>
                      <a:pt x="94" y="173"/>
                    </a:lnTo>
                    <a:lnTo>
                      <a:pt x="94" y="173"/>
                    </a:lnTo>
                    <a:lnTo>
                      <a:pt x="99" y="163"/>
                    </a:lnTo>
                    <a:lnTo>
                      <a:pt x="102" y="153"/>
                    </a:lnTo>
                    <a:lnTo>
                      <a:pt x="105" y="141"/>
                    </a:lnTo>
                    <a:lnTo>
                      <a:pt x="106" y="127"/>
                    </a:lnTo>
                    <a:lnTo>
                      <a:pt x="105" y="100"/>
                    </a:lnTo>
                    <a:lnTo>
                      <a:pt x="102" y="72"/>
                    </a:lnTo>
                    <a:lnTo>
                      <a:pt x="98" y="47"/>
                    </a:lnTo>
                    <a:lnTo>
                      <a:pt x="94" y="25"/>
                    </a:lnTo>
                    <a:lnTo>
                      <a:pt x="88" y="4"/>
                    </a:lnTo>
                    <a:lnTo>
                      <a:pt x="8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12" name="Freeform 294">
                <a:extLst>
                  <a:ext uri="{FF2B5EF4-FFF2-40B4-BE49-F238E27FC236}">
                    <a16:creationId xmlns:a16="http://schemas.microsoft.com/office/drawing/2014/main" id="{12625AFE-C0E3-40E2-B68E-2FEDBE97D142}"/>
                  </a:ext>
                </a:extLst>
              </p:cNvPr>
              <p:cNvSpPr>
                <a:spLocks/>
              </p:cNvSpPr>
              <p:nvPr/>
            </p:nvSpPr>
            <p:spPr bwMode="auto">
              <a:xfrm>
                <a:off x="2451101" y="2708275"/>
                <a:ext cx="84138" cy="173038"/>
              </a:xfrm>
              <a:custGeom>
                <a:avLst/>
                <a:gdLst>
                  <a:gd name="T0" fmla="*/ 87 w 106"/>
                  <a:gd name="T1" fmla="*/ 202 h 217"/>
                  <a:gd name="T2" fmla="*/ 87 w 106"/>
                  <a:gd name="T3" fmla="*/ 202 h 217"/>
                  <a:gd name="T4" fmla="*/ 75 w 106"/>
                  <a:gd name="T5" fmla="*/ 189 h 217"/>
                  <a:gd name="T6" fmla="*/ 70 w 106"/>
                  <a:gd name="T7" fmla="*/ 181 h 217"/>
                  <a:gd name="T8" fmla="*/ 64 w 106"/>
                  <a:gd name="T9" fmla="*/ 172 h 217"/>
                  <a:gd name="T10" fmla="*/ 59 w 106"/>
                  <a:gd name="T11" fmla="*/ 161 h 217"/>
                  <a:gd name="T12" fmla="*/ 55 w 106"/>
                  <a:gd name="T13" fmla="*/ 149 h 217"/>
                  <a:gd name="T14" fmla="*/ 54 w 106"/>
                  <a:gd name="T15" fmla="*/ 135 h 217"/>
                  <a:gd name="T16" fmla="*/ 52 w 106"/>
                  <a:gd name="T17" fmla="*/ 121 h 217"/>
                  <a:gd name="T18" fmla="*/ 52 w 106"/>
                  <a:gd name="T19" fmla="*/ 121 h 217"/>
                  <a:gd name="T20" fmla="*/ 54 w 106"/>
                  <a:gd name="T21" fmla="*/ 110 h 217"/>
                  <a:gd name="T22" fmla="*/ 55 w 106"/>
                  <a:gd name="T23" fmla="*/ 99 h 217"/>
                  <a:gd name="T24" fmla="*/ 59 w 106"/>
                  <a:gd name="T25" fmla="*/ 87 h 217"/>
                  <a:gd name="T26" fmla="*/ 63 w 106"/>
                  <a:gd name="T27" fmla="*/ 74 h 217"/>
                  <a:gd name="T28" fmla="*/ 75 w 106"/>
                  <a:gd name="T29" fmla="*/ 48 h 217"/>
                  <a:gd name="T30" fmla="*/ 90 w 106"/>
                  <a:gd name="T31" fmla="*/ 22 h 217"/>
                  <a:gd name="T32" fmla="*/ 90 w 106"/>
                  <a:gd name="T33" fmla="*/ 22 h 217"/>
                  <a:gd name="T34" fmla="*/ 64 w 106"/>
                  <a:gd name="T35" fmla="*/ 13 h 217"/>
                  <a:gd name="T36" fmla="*/ 44 w 106"/>
                  <a:gd name="T37" fmla="*/ 6 h 217"/>
                  <a:gd name="T38" fmla="*/ 23 w 106"/>
                  <a:gd name="T39" fmla="*/ 0 h 217"/>
                  <a:gd name="T40" fmla="*/ 23 w 106"/>
                  <a:gd name="T41" fmla="*/ 0 h 217"/>
                  <a:gd name="T42" fmla="*/ 20 w 106"/>
                  <a:gd name="T43" fmla="*/ 0 h 217"/>
                  <a:gd name="T44" fmla="*/ 17 w 106"/>
                  <a:gd name="T45" fmla="*/ 1 h 217"/>
                  <a:gd name="T46" fmla="*/ 17 w 106"/>
                  <a:gd name="T47" fmla="*/ 4 h 217"/>
                  <a:gd name="T48" fmla="*/ 17 w 106"/>
                  <a:gd name="T49" fmla="*/ 4 h 217"/>
                  <a:gd name="T50" fmla="*/ 12 w 106"/>
                  <a:gd name="T51" fmla="*/ 25 h 217"/>
                  <a:gd name="T52" fmla="*/ 8 w 106"/>
                  <a:gd name="T53" fmla="*/ 47 h 217"/>
                  <a:gd name="T54" fmla="*/ 4 w 106"/>
                  <a:gd name="T55" fmla="*/ 72 h 217"/>
                  <a:gd name="T56" fmla="*/ 1 w 106"/>
                  <a:gd name="T57" fmla="*/ 100 h 217"/>
                  <a:gd name="T58" fmla="*/ 0 w 106"/>
                  <a:gd name="T59" fmla="*/ 127 h 217"/>
                  <a:gd name="T60" fmla="*/ 1 w 106"/>
                  <a:gd name="T61" fmla="*/ 141 h 217"/>
                  <a:gd name="T62" fmla="*/ 4 w 106"/>
                  <a:gd name="T63" fmla="*/ 153 h 217"/>
                  <a:gd name="T64" fmla="*/ 7 w 106"/>
                  <a:gd name="T65" fmla="*/ 163 h 217"/>
                  <a:gd name="T66" fmla="*/ 12 w 106"/>
                  <a:gd name="T67" fmla="*/ 173 h 217"/>
                  <a:gd name="T68" fmla="*/ 12 w 106"/>
                  <a:gd name="T69" fmla="*/ 173 h 217"/>
                  <a:gd name="T70" fmla="*/ 19 w 106"/>
                  <a:gd name="T71" fmla="*/ 184 h 217"/>
                  <a:gd name="T72" fmla="*/ 27 w 106"/>
                  <a:gd name="T73" fmla="*/ 193 h 217"/>
                  <a:gd name="T74" fmla="*/ 36 w 106"/>
                  <a:gd name="T75" fmla="*/ 201 h 217"/>
                  <a:gd name="T76" fmla="*/ 47 w 106"/>
                  <a:gd name="T77" fmla="*/ 206 h 217"/>
                  <a:gd name="T78" fmla="*/ 56 w 106"/>
                  <a:gd name="T79" fmla="*/ 212 h 217"/>
                  <a:gd name="T80" fmla="*/ 68 w 106"/>
                  <a:gd name="T81" fmla="*/ 215 h 217"/>
                  <a:gd name="T82" fmla="*/ 79 w 106"/>
                  <a:gd name="T83" fmla="*/ 217 h 217"/>
                  <a:gd name="T84" fmla="*/ 90 w 106"/>
                  <a:gd name="T85" fmla="*/ 217 h 217"/>
                  <a:gd name="T86" fmla="*/ 90 w 106"/>
                  <a:gd name="T87" fmla="*/ 217 h 217"/>
                  <a:gd name="T88" fmla="*/ 98 w 106"/>
                  <a:gd name="T89" fmla="*/ 217 h 217"/>
                  <a:gd name="T90" fmla="*/ 106 w 106"/>
                  <a:gd name="T91" fmla="*/ 216 h 217"/>
                  <a:gd name="T92" fmla="*/ 106 w 106"/>
                  <a:gd name="T93" fmla="*/ 216 h 217"/>
                  <a:gd name="T94" fmla="*/ 97 w 106"/>
                  <a:gd name="T95" fmla="*/ 210 h 217"/>
                  <a:gd name="T96" fmla="*/ 87 w 106"/>
                  <a:gd name="T97" fmla="*/ 202 h 217"/>
                  <a:gd name="T98" fmla="*/ 87 w 106"/>
                  <a:gd name="T99" fmla="*/ 20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6" h="217">
                    <a:moveTo>
                      <a:pt x="87" y="202"/>
                    </a:moveTo>
                    <a:lnTo>
                      <a:pt x="87" y="202"/>
                    </a:lnTo>
                    <a:lnTo>
                      <a:pt x="75" y="189"/>
                    </a:lnTo>
                    <a:lnTo>
                      <a:pt x="70" y="181"/>
                    </a:lnTo>
                    <a:lnTo>
                      <a:pt x="64" y="172"/>
                    </a:lnTo>
                    <a:lnTo>
                      <a:pt x="59" y="161"/>
                    </a:lnTo>
                    <a:lnTo>
                      <a:pt x="55" y="149"/>
                    </a:lnTo>
                    <a:lnTo>
                      <a:pt x="54" y="135"/>
                    </a:lnTo>
                    <a:lnTo>
                      <a:pt x="52" y="121"/>
                    </a:lnTo>
                    <a:lnTo>
                      <a:pt x="52" y="121"/>
                    </a:lnTo>
                    <a:lnTo>
                      <a:pt x="54" y="110"/>
                    </a:lnTo>
                    <a:lnTo>
                      <a:pt x="55" y="99"/>
                    </a:lnTo>
                    <a:lnTo>
                      <a:pt x="59" y="87"/>
                    </a:lnTo>
                    <a:lnTo>
                      <a:pt x="63" y="74"/>
                    </a:lnTo>
                    <a:lnTo>
                      <a:pt x="75" y="48"/>
                    </a:lnTo>
                    <a:lnTo>
                      <a:pt x="90" y="22"/>
                    </a:lnTo>
                    <a:lnTo>
                      <a:pt x="90" y="22"/>
                    </a:lnTo>
                    <a:lnTo>
                      <a:pt x="64" y="13"/>
                    </a:lnTo>
                    <a:lnTo>
                      <a:pt x="44" y="6"/>
                    </a:lnTo>
                    <a:lnTo>
                      <a:pt x="23" y="0"/>
                    </a:lnTo>
                    <a:lnTo>
                      <a:pt x="23" y="0"/>
                    </a:lnTo>
                    <a:lnTo>
                      <a:pt x="20" y="0"/>
                    </a:lnTo>
                    <a:lnTo>
                      <a:pt x="17" y="1"/>
                    </a:lnTo>
                    <a:lnTo>
                      <a:pt x="17" y="4"/>
                    </a:lnTo>
                    <a:lnTo>
                      <a:pt x="17" y="4"/>
                    </a:lnTo>
                    <a:lnTo>
                      <a:pt x="12" y="25"/>
                    </a:lnTo>
                    <a:lnTo>
                      <a:pt x="8" y="47"/>
                    </a:lnTo>
                    <a:lnTo>
                      <a:pt x="4" y="72"/>
                    </a:lnTo>
                    <a:lnTo>
                      <a:pt x="1" y="100"/>
                    </a:lnTo>
                    <a:lnTo>
                      <a:pt x="0" y="127"/>
                    </a:lnTo>
                    <a:lnTo>
                      <a:pt x="1" y="141"/>
                    </a:lnTo>
                    <a:lnTo>
                      <a:pt x="4" y="153"/>
                    </a:lnTo>
                    <a:lnTo>
                      <a:pt x="7" y="163"/>
                    </a:lnTo>
                    <a:lnTo>
                      <a:pt x="12" y="173"/>
                    </a:lnTo>
                    <a:lnTo>
                      <a:pt x="12" y="173"/>
                    </a:lnTo>
                    <a:lnTo>
                      <a:pt x="19" y="184"/>
                    </a:lnTo>
                    <a:lnTo>
                      <a:pt x="27" y="193"/>
                    </a:lnTo>
                    <a:lnTo>
                      <a:pt x="36" y="201"/>
                    </a:lnTo>
                    <a:lnTo>
                      <a:pt x="47" y="206"/>
                    </a:lnTo>
                    <a:lnTo>
                      <a:pt x="56" y="212"/>
                    </a:lnTo>
                    <a:lnTo>
                      <a:pt x="68" y="215"/>
                    </a:lnTo>
                    <a:lnTo>
                      <a:pt x="79" y="217"/>
                    </a:lnTo>
                    <a:lnTo>
                      <a:pt x="90" y="217"/>
                    </a:lnTo>
                    <a:lnTo>
                      <a:pt x="90" y="217"/>
                    </a:lnTo>
                    <a:lnTo>
                      <a:pt x="98" y="217"/>
                    </a:lnTo>
                    <a:lnTo>
                      <a:pt x="106" y="216"/>
                    </a:lnTo>
                    <a:lnTo>
                      <a:pt x="106" y="216"/>
                    </a:lnTo>
                    <a:lnTo>
                      <a:pt x="97" y="210"/>
                    </a:lnTo>
                    <a:lnTo>
                      <a:pt x="87" y="202"/>
                    </a:lnTo>
                    <a:lnTo>
                      <a:pt x="87" y="2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
          <p:nvSpPr>
            <p:cNvPr id="139" name="TextBox 138">
              <a:extLst>
                <a:ext uri="{FF2B5EF4-FFF2-40B4-BE49-F238E27FC236}">
                  <a16:creationId xmlns:a16="http://schemas.microsoft.com/office/drawing/2014/main" id="{903C7AFC-E49D-4768-AE43-7AD042D69015}"/>
                </a:ext>
              </a:extLst>
            </p:cNvPr>
            <p:cNvSpPr txBox="1"/>
            <p:nvPr/>
          </p:nvSpPr>
          <p:spPr>
            <a:xfrm>
              <a:off x="904623" y="6658272"/>
              <a:ext cx="1884794" cy="276999"/>
            </a:xfrm>
            <a:prstGeom prst="rect">
              <a:avLst/>
            </a:prstGeom>
            <a:noFill/>
          </p:spPr>
          <p:txBody>
            <a:bodyPr wrap="square" rtlCol="0">
              <a:spAutoFit/>
            </a:bodyPr>
            <a:lstStyle/>
            <a:p>
              <a:pPr algn="ctr"/>
              <a:r>
                <a:rPr lang="en-GB" sz="1200" i="1" dirty="0">
                  <a:solidFill>
                    <a:schemeClr val="bg2">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In force since March 2021</a:t>
              </a:r>
            </a:p>
          </p:txBody>
        </p:sp>
        <p:sp>
          <p:nvSpPr>
            <p:cNvPr id="153" name="TextBox 152">
              <a:extLst>
                <a:ext uri="{FF2B5EF4-FFF2-40B4-BE49-F238E27FC236}">
                  <a16:creationId xmlns:a16="http://schemas.microsoft.com/office/drawing/2014/main" id="{6AD23D37-5568-4F95-8FBE-C0ADDE48EB7B}"/>
                </a:ext>
              </a:extLst>
            </p:cNvPr>
            <p:cNvSpPr txBox="1"/>
            <p:nvPr/>
          </p:nvSpPr>
          <p:spPr>
            <a:xfrm>
              <a:off x="5710936" y="6218651"/>
              <a:ext cx="1978937" cy="461665"/>
            </a:xfrm>
            <a:prstGeom prst="rect">
              <a:avLst/>
            </a:prstGeom>
            <a:noFill/>
          </p:spPr>
          <p:txBody>
            <a:bodyPr wrap="square" rtlCol="0">
              <a:spAutoFit/>
            </a:bodyPr>
            <a:lstStyle/>
            <a:p>
              <a:pPr algn="ctr"/>
              <a:r>
                <a:rPr lang="en-GB" sz="1200" b="1" dirty="0">
                  <a:solidFill>
                    <a:srgbClr val="4D4D4D"/>
                  </a:solidFill>
                  <a:latin typeface="Open Sans" panose="020B0606030504020204" pitchFamily="34" charset="0"/>
                  <a:ea typeface="Open Sans" panose="020B0606030504020204" pitchFamily="34" charset="0"/>
                  <a:cs typeface="Open Sans" panose="020B0606030504020204" pitchFamily="34" charset="0"/>
                </a:rPr>
                <a:t>Sustainable Mobility Plan 360</a:t>
              </a:r>
            </a:p>
          </p:txBody>
        </p:sp>
        <p:sp>
          <p:nvSpPr>
            <p:cNvPr id="155" name="Rectangle 154">
              <a:extLst>
                <a:ext uri="{FF2B5EF4-FFF2-40B4-BE49-F238E27FC236}">
                  <a16:creationId xmlns:a16="http://schemas.microsoft.com/office/drawing/2014/main" id="{F187A47A-FF9C-40C0-B36D-C72FB23500BE}"/>
                </a:ext>
              </a:extLst>
            </p:cNvPr>
            <p:cNvSpPr/>
            <p:nvPr/>
          </p:nvSpPr>
          <p:spPr>
            <a:xfrm>
              <a:off x="5691662" y="5986881"/>
              <a:ext cx="2017484" cy="215444"/>
            </a:xfrm>
            <a:prstGeom prst="rect">
              <a:avLst/>
            </a:prstGeom>
            <a:solidFill>
              <a:srgbClr val="4D4D4D"/>
            </a:solidFill>
          </p:spPr>
          <p:txBody>
            <a:bodyPr wrap="square" rtlCol="0" anchor="ctr">
              <a:spAutoFit/>
            </a:bodyPr>
            <a:lstStyle/>
            <a:p>
              <a:pPr algn="ctr"/>
              <a:endParaRPr lang="en-GB" sz="8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grpSp>
          <p:nvGrpSpPr>
            <p:cNvPr id="123" name="Group 122">
              <a:extLst>
                <a:ext uri="{FF2B5EF4-FFF2-40B4-BE49-F238E27FC236}">
                  <a16:creationId xmlns:a16="http://schemas.microsoft.com/office/drawing/2014/main" id="{40AF0E2E-68C5-43D2-B8DE-EE9315B11160}"/>
                </a:ext>
              </a:extLst>
            </p:cNvPr>
            <p:cNvGrpSpPr>
              <a:grpSpLocks noChangeAspect="1"/>
            </p:cNvGrpSpPr>
            <p:nvPr/>
          </p:nvGrpSpPr>
          <p:grpSpPr>
            <a:xfrm>
              <a:off x="6440107" y="5432331"/>
              <a:ext cx="520595" cy="489569"/>
              <a:chOff x="5089526" y="976313"/>
              <a:chExt cx="239712" cy="225425"/>
            </a:xfrm>
            <a:solidFill>
              <a:srgbClr val="4D4D4D"/>
            </a:solidFill>
          </p:grpSpPr>
          <p:sp>
            <p:nvSpPr>
              <p:cNvPr id="125" name="Freeform 87">
                <a:extLst>
                  <a:ext uri="{FF2B5EF4-FFF2-40B4-BE49-F238E27FC236}">
                    <a16:creationId xmlns:a16="http://schemas.microsoft.com/office/drawing/2014/main" id="{A7C0F55B-5071-48A3-A558-A0222C7F4742}"/>
                  </a:ext>
                </a:extLst>
              </p:cNvPr>
              <p:cNvSpPr>
                <a:spLocks/>
              </p:cNvSpPr>
              <p:nvPr/>
            </p:nvSpPr>
            <p:spPr bwMode="auto">
              <a:xfrm>
                <a:off x="5218113" y="976313"/>
                <a:ext cx="111125" cy="201613"/>
              </a:xfrm>
              <a:custGeom>
                <a:avLst/>
                <a:gdLst>
                  <a:gd name="T0" fmla="*/ 42 w 140"/>
                  <a:gd name="T1" fmla="*/ 0 h 252"/>
                  <a:gd name="T2" fmla="*/ 42 w 140"/>
                  <a:gd name="T3" fmla="*/ 0 h 252"/>
                  <a:gd name="T4" fmla="*/ 31 w 140"/>
                  <a:gd name="T5" fmla="*/ 1 h 252"/>
                  <a:gd name="T6" fmla="*/ 21 w 140"/>
                  <a:gd name="T7" fmla="*/ 2 h 252"/>
                  <a:gd name="T8" fmla="*/ 10 w 140"/>
                  <a:gd name="T9" fmla="*/ 5 h 252"/>
                  <a:gd name="T10" fmla="*/ 0 w 140"/>
                  <a:gd name="T11" fmla="*/ 9 h 252"/>
                  <a:gd name="T12" fmla="*/ 0 w 140"/>
                  <a:gd name="T13" fmla="*/ 9 h 252"/>
                  <a:gd name="T14" fmla="*/ 15 w 140"/>
                  <a:gd name="T15" fmla="*/ 16 h 252"/>
                  <a:gd name="T16" fmla="*/ 29 w 140"/>
                  <a:gd name="T17" fmla="*/ 25 h 252"/>
                  <a:gd name="T18" fmla="*/ 42 w 140"/>
                  <a:gd name="T19" fmla="*/ 37 h 252"/>
                  <a:gd name="T20" fmla="*/ 53 w 140"/>
                  <a:gd name="T21" fmla="*/ 49 h 252"/>
                  <a:gd name="T22" fmla="*/ 62 w 140"/>
                  <a:gd name="T23" fmla="*/ 64 h 252"/>
                  <a:gd name="T24" fmla="*/ 69 w 140"/>
                  <a:gd name="T25" fmla="*/ 80 h 252"/>
                  <a:gd name="T26" fmla="*/ 73 w 140"/>
                  <a:gd name="T27" fmla="*/ 98 h 252"/>
                  <a:gd name="T28" fmla="*/ 74 w 140"/>
                  <a:gd name="T29" fmla="*/ 116 h 252"/>
                  <a:gd name="T30" fmla="*/ 74 w 140"/>
                  <a:gd name="T31" fmla="*/ 116 h 252"/>
                  <a:gd name="T32" fmla="*/ 73 w 140"/>
                  <a:gd name="T33" fmla="*/ 130 h 252"/>
                  <a:gd name="T34" fmla="*/ 69 w 140"/>
                  <a:gd name="T35" fmla="*/ 145 h 252"/>
                  <a:gd name="T36" fmla="*/ 63 w 140"/>
                  <a:gd name="T37" fmla="*/ 158 h 252"/>
                  <a:gd name="T38" fmla="*/ 57 w 140"/>
                  <a:gd name="T39" fmla="*/ 173 h 252"/>
                  <a:gd name="T40" fmla="*/ 49 w 140"/>
                  <a:gd name="T41" fmla="*/ 188 h 252"/>
                  <a:gd name="T42" fmla="*/ 39 w 140"/>
                  <a:gd name="T43" fmla="*/ 202 h 252"/>
                  <a:gd name="T44" fmla="*/ 19 w 140"/>
                  <a:gd name="T45" fmla="*/ 229 h 252"/>
                  <a:gd name="T46" fmla="*/ 19 w 140"/>
                  <a:gd name="T47" fmla="*/ 229 h 252"/>
                  <a:gd name="T48" fmla="*/ 38 w 140"/>
                  <a:gd name="T49" fmla="*/ 251 h 252"/>
                  <a:gd name="T50" fmla="*/ 38 w 140"/>
                  <a:gd name="T51" fmla="*/ 251 h 252"/>
                  <a:gd name="T52" fmla="*/ 42 w 140"/>
                  <a:gd name="T53" fmla="*/ 252 h 252"/>
                  <a:gd name="T54" fmla="*/ 42 w 140"/>
                  <a:gd name="T55" fmla="*/ 252 h 252"/>
                  <a:gd name="T56" fmla="*/ 45 w 140"/>
                  <a:gd name="T57" fmla="*/ 251 h 252"/>
                  <a:gd name="T58" fmla="*/ 45 w 140"/>
                  <a:gd name="T59" fmla="*/ 251 h 252"/>
                  <a:gd name="T60" fmla="*/ 61 w 140"/>
                  <a:gd name="T61" fmla="*/ 233 h 252"/>
                  <a:gd name="T62" fmla="*/ 77 w 140"/>
                  <a:gd name="T63" fmla="*/ 214 h 252"/>
                  <a:gd name="T64" fmla="*/ 94 w 140"/>
                  <a:gd name="T65" fmla="*/ 192 h 252"/>
                  <a:gd name="T66" fmla="*/ 110 w 140"/>
                  <a:gd name="T67" fmla="*/ 167 h 252"/>
                  <a:gd name="T68" fmla="*/ 125 w 140"/>
                  <a:gd name="T69" fmla="*/ 142 h 252"/>
                  <a:gd name="T70" fmla="*/ 132 w 140"/>
                  <a:gd name="T71" fmla="*/ 129 h 252"/>
                  <a:gd name="T72" fmla="*/ 136 w 140"/>
                  <a:gd name="T73" fmla="*/ 116 h 252"/>
                  <a:gd name="T74" fmla="*/ 139 w 140"/>
                  <a:gd name="T75" fmla="*/ 106 h 252"/>
                  <a:gd name="T76" fmla="*/ 140 w 140"/>
                  <a:gd name="T77" fmla="*/ 94 h 252"/>
                  <a:gd name="T78" fmla="*/ 140 w 140"/>
                  <a:gd name="T79" fmla="*/ 94 h 252"/>
                  <a:gd name="T80" fmla="*/ 139 w 140"/>
                  <a:gd name="T81" fmla="*/ 83 h 252"/>
                  <a:gd name="T82" fmla="*/ 137 w 140"/>
                  <a:gd name="T83" fmla="*/ 74 h 252"/>
                  <a:gd name="T84" fmla="*/ 135 w 140"/>
                  <a:gd name="T85" fmla="*/ 64 h 252"/>
                  <a:gd name="T86" fmla="*/ 131 w 140"/>
                  <a:gd name="T87" fmla="*/ 55 h 252"/>
                  <a:gd name="T88" fmla="*/ 127 w 140"/>
                  <a:gd name="T89" fmla="*/ 47 h 252"/>
                  <a:gd name="T90" fmla="*/ 121 w 140"/>
                  <a:gd name="T91" fmla="*/ 39 h 252"/>
                  <a:gd name="T92" fmla="*/ 116 w 140"/>
                  <a:gd name="T93" fmla="*/ 32 h 252"/>
                  <a:gd name="T94" fmla="*/ 109 w 140"/>
                  <a:gd name="T95" fmla="*/ 25 h 252"/>
                  <a:gd name="T96" fmla="*/ 101 w 140"/>
                  <a:gd name="T97" fmla="*/ 20 h 252"/>
                  <a:gd name="T98" fmla="*/ 94 w 140"/>
                  <a:gd name="T99" fmla="*/ 14 h 252"/>
                  <a:gd name="T100" fmla="*/ 86 w 140"/>
                  <a:gd name="T101" fmla="*/ 10 h 252"/>
                  <a:gd name="T102" fmla="*/ 77 w 140"/>
                  <a:gd name="T103" fmla="*/ 6 h 252"/>
                  <a:gd name="T104" fmla="*/ 59 w 140"/>
                  <a:gd name="T105" fmla="*/ 2 h 252"/>
                  <a:gd name="T106" fmla="*/ 50 w 140"/>
                  <a:gd name="T107" fmla="*/ 1 h 252"/>
                  <a:gd name="T108" fmla="*/ 42 w 140"/>
                  <a:gd name="T109" fmla="*/ 0 h 252"/>
                  <a:gd name="T110" fmla="*/ 42 w 140"/>
                  <a:gd name="T111"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252">
                    <a:moveTo>
                      <a:pt x="42" y="0"/>
                    </a:moveTo>
                    <a:lnTo>
                      <a:pt x="42" y="0"/>
                    </a:lnTo>
                    <a:lnTo>
                      <a:pt x="31" y="1"/>
                    </a:lnTo>
                    <a:lnTo>
                      <a:pt x="21" y="2"/>
                    </a:lnTo>
                    <a:lnTo>
                      <a:pt x="10" y="5"/>
                    </a:lnTo>
                    <a:lnTo>
                      <a:pt x="0" y="9"/>
                    </a:lnTo>
                    <a:lnTo>
                      <a:pt x="0" y="9"/>
                    </a:lnTo>
                    <a:lnTo>
                      <a:pt x="15" y="16"/>
                    </a:lnTo>
                    <a:lnTo>
                      <a:pt x="29" y="25"/>
                    </a:lnTo>
                    <a:lnTo>
                      <a:pt x="42" y="37"/>
                    </a:lnTo>
                    <a:lnTo>
                      <a:pt x="53" y="49"/>
                    </a:lnTo>
                    <a:lnTo>
                      <a:pt x="62" y="64"/>
                    </a:lnTo>
                    <a:lnTo>
                      <a:pt x="69" y="80"/>
                    </a:lnTo>
                    <a:lnTo>
                      <a:pt x="73" y="98"/>
                    </a:lnTo>
                    <a:lnTo>
                      <a:pt x="74" y="116"/>
                    </a:lnTo>
                    <a:lnTo>
                      <a:pt x="74" y="116"/>
                    </a:lnTo>
                    <a:lnTo>
                      <a:pt x="73" y="130"/>
                    </a:lnTo>
                    <a:lnTo>
                      <a:pt x="69" y="145"/>
                    </a:lnTo>
                    <a:lnTo>
                      <a:pt x="63" y="158"/>
                    </a:lnTo>
                    <a:lnTo>
                      <a:pt x="57" y="173"/>
                    </a:lnTo>
                    <a:lnTo>
                      <a:pt x="49" y="188"/>
                    </a:lnTo>
                    <a:lnTo>
                      <a:pt x="39" y="202"/>
                    </a:lnTo>
                    <a:lnTo>
                      <a:pt x="19" y="229"/>
                    </a:lnTo>
                    <a:lnTo>
                      <a:pt x="19" y="229"/>
                    </a:lnTo>
                    <a:lnTo>
                      <a:pt x="38" y="251"/>
                    </a:lnTo>
                    <a:lnTo>
                      <a:pt x="38" y="251"/>
                    </a:lnTo>
                    <a:lnTo>
                      <a:pt x="42" y="252"/>
                    </a:lnTo>
                    <a:lnTo>
                      <a:pt x="42" y="252"/>
                    </a:lnTo>
                    <a:lnTo>
                      <a:pt x="45" y="251"/>
                    </a:lnTo>
                    <a:lnTo>
                      <a:pt x="45" y="251"/>
                    </a:lnTo>
                    <a:lnTo>
                      <a:pt x="61" y="233"/>
                    </a:lnTo>
                    <a:lnTo>
                      <a:pt x="77" y="214"/>
                    </a:lnTo>
                    <a:lnTo>
                      <a:pt x="94" y="192"/>
                    </a:lnTo>
                    <a:lnTo>
                      <a:pt x="110" y="167"/>
                    </a:lnTo>
                    <a:lnTo>
                      <a:pt x="125" y="142"/>
                    </a:lnTo>
                    <a:lnTo>
                      <a:pt x="132" y="129"/>
                    </a:lnTo>
                    <a:lnTo>
                      <a:pt x="136" y="116"/>
                    </a:lnTo>
                    <a:lnTo>
                      <a:pt x="139" y="106"/>
                    </a:lnTo>
                    <a:lnTo>
                      <a:pt x="140" y="94"/>
                    </a:lnTo>
                    <a:lnTo>
                      <a:pt x="140" y="94"/>
                    </a:lnTo>
                    <a:lnTo>
                      <a:pt x="139" y="83"/>
                    </a:lnTo>
                    <a:lnTo>
                      <a:pt x="137" y="74"/>
                    </a:lnTo>
                    <a:lnTo>
                      <a:pt x="135" y="64"/>
                    </a:lnTo>
                    <a:lnTo>
                      <a:pt x="131" y="55"/>
                    </a:lnTo>
                    <a:lnTo>
                      <a:pt x="127" y="47"/>
                    </a:lnTo>
                    <a:lnTo>
                      <a:pt x="121" y="39"/>
                    </a:lnTo>
                    <a:lnTo>
                      <a:pt x="116" y="32"/>
                    </a:lnTo>
                    <a:lnTo>
                      <a:pt x="109" y="25"/>
                    </a:lnTo>
                    <a:lnTo>
                      <a:pt x="101" y="20"/>
                    </a:lnTo>
                    <a:lnTo>
                      <a:pt x="94" y="14"/>
                    </a:lnTo>
                    <a:lnTo>
                      <a:pt x="86" y="10"/>
                    </a:lnTo>
                    <a:lnTo>
                      <a:pt x="77" y="6"/>
                    </a:lnTo>
                    <a:lnTo>
                      <a:pt x="59" y="2"/>
                    </a:lnTo>
                    <a:lnTo>
                      <a:pt x="50" y="1"/>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26" name="Freeform 88">
                <a:extLst>
                  <a:ext uri="{FF2B5EF4-FFF2-40B4-BE49-F238E27FC236}">
                    <a16:creationId xmlns:a16="http://schemas.microsoft.com/office/drawing/2014/main" id="{98B19AC5-3E7F-4D39-A54D-C04EDC84F801}"/>
                  </a:ext>
                </a:extLst>
              </p:cNvPr>
              <p:cNvSpPr>
                <a:spLocks noEditPoints="1"/>
              </p:cNvSpPr>
              <p:nvPr/>
            </p:nvSpPr>
            <p:spPr bwMode="auto">
              <a:xfrm>
                <a:off x="5089526" y="985838"/>
                <a:ext cx="169863" cy="215900"/>
              </a:xfrm>
              <a:custGeom>
                <a:avLst/>
                <a:gdLst>
                  <a:gd name="T0" fmla="*/ 107 w 215"/>
                  <a:gd name="T1" fmla="*/ 0 h 271"/>
                  <a:gd name="T2" fmla="*/ 87 w 215"/>
                  <a:gd name="T3" fmla="*/ 1 h 271"/>
                  <a:gd name="T4" fmla="*/ 68 w 215"/>
                  <a:gd name="T5" fmla="*/ 8 h 271"/>
                  <a:gd name="T6" fmla="*/ 50 w 215"/>
                  <a:gd name="T7" fmla="*/ 17 h 271"/>
                  <a:gd name="T8" fmla="*/ 34 w 215"/>
                  <a:gd name="T9" fmla="*/ 29 h 271"/>
                  <a:gd name="T10" fmla="*/ 20 w 215"/>
                  <a:gd name="T11" fmla="*/ 45 h 271"/>
                  <a:gd name="T12" fmla="*/ 9 w 215"/>
                  <a:gd name="T13" fmla="*/ 63 h 271"/>
                  <a:gd name="T14" fmla="*/ 1 w 215"/>
                  <a:gd name="T15" fmla="*/ 84 h 271"/>
                  <a:gd name="T16" fmla="*/ 0 w 215"/>
                  <a:gd name="T17" fmla="*/ 107 h 271"/>
                  <a:gd name="T18" fmla="*/ 0 w 215"/>
                  <a:gd name="T19" fmla="*/ 119 h 271"/>
                  <a:gd name="T20" fmla="*/ 8 w 215"/>
                  <a:gd name="T21" fmla="*/ 145 h 271"/>
                  <a:gd name="T22" fmla="*/ 23 w 215"/>
                  <a:gd name="T23" fmla="*/ 170 h 271"/>
                  <a:gd name="T24" fmla="*/ 50 w 215"/>
                  <a:gd name="T25" fmla="*/ 209 h 271"/>
                  <a:gd name="T26" fmla="*/ 86 w 215"/>
                  <a:gd name="T27" fmla="*/ 251 h 271"/>
                  <a:gd name="T28" fmla="*/ 103 w 215"/>
                  <a:gd name="T29" fmla="*/ 270 h 271"/>
                  <a:gd name="T30" fmla="*/ 107 w 215"/>
                  <a:gd name="T31" fmla="*/ 271 h 271"/>
                  <a:gd name="T32" fmla="*/ 110 w 215"/>
                  <a:gd name="T33" fmla="*/ 270 h 271"/>
                  <a:gd name="T34" fmla="*/ 145 w 215"/>
                  <a:gd name="T35" fmla="*/ 232 h 271"/>
                  <a:gd name="T36" fmla="*/ 183 w 215"/>
                  <a:gd name="T37" fmla="*/ 184 h 271"/>
                  <a:gd name="T38" fmla="*/ 199 w 215"/>
                  <a:gd name="T39" fmla="*/ 157 h 271"/>
                  <a:gd name="T40" fmla="*/ 211 w 215"/>
                  <a:gd name="T41" fmla="*/ 131 h 271"/>
                  <a:gd name="T42" fmla="*/ 215 w 215"/>
                  <a:gd name="T43" fmla="*/ 107 h 271"/>
                  <a:gd name="T44" fmla="*/ 213 w 215"/>
                  <a:gd name="T45" fmla="*/ 95 h 271"/>
                  <a:gd name="T46" fmla="*/ 209 w 215"/>
                  <a:gd name="T47" fmla="*/ 74 h 271"/>
                  <a:gd name="T48" fmla="*/ 200 w 215"/>
                  <a:gd name="T49" fmla="*/ 53 h 271"/>
                  <a:gd name="T50" fmla="*/ 188 w 215"/>
                  <a:gd name="T51" fmla="*/ 36 h 271"/>
                  <a:gd name="T52" fmla="*/ 172 w 215"/>
                  <a:gd name="T53" fmla="*/ 23 h 271"/>
                  <a:gd name="T54" fmla="*/ 154 w 215"/>
                  <a:gd name="T55" fmla="*/ 12 h 271"/>
                  <a:gd name="T56" fmla="*/ 136 w 215"/>
                  <a:gd name="T57" fmla="*/ 4 h 271"/>
                  <a:gd name="T58" fmla="*/ 117 w 215"/>
                  <a:gd name="T59" fmla="*/ 0 h 271"/>
                  <a:gd name="T60" fmla="*/ 107 w 215"/>
                  <a:gd name="T61" fmla="*/ 0 h 271"/>
                  <a:gd name="T62" fmla="*/ 107 w 215"/>
                  <a:gd name="T63" fmla="*/ 139 h 271"/>
                  <a:gd name="T64" fmla="*/ 94 w 215"/>
                  <a:gd name="T65" fmla="*/ 137 h 271"/>
                  <a:gd name="T66" fmla="*/ 83 w 215"/>
                  <a:gd name="T67" fmla="*/ 130 h 271"/>
                  <a:gd name="T68" fmla="*/ 76 w 215"/>
                  <a:gd name="T69" fmla="*/ 119 h 271"/>
                  <a:gd name="T70" fmla="*/ 74 w 215"/>
                  <a:gd name="T71" fmla="*/ 107 h 271"/>
                  <a:gd name="T72" fmla="*/ 75 w 215"/>
                  <a:gd name="T73" fmla="*/ 100 h 271"/>
                  <a:gd name="T74" fmla="*/ 79 w 215"/>
                  <a:gd name="T75" fmla="*/ 88 h 271"/>
                  <a:gd name="T76" fmla="*/ 89 w 215"/>
                  <a:gd name="T77" fmla="*/ 80 h 271"/>
                  <a:gd name="T78" fmla="*/ 101 w 215"/>
                  <a:gd name="T79" fmla="*/ 75 h 271"/>
                  <a:gd name="T80" fmla="*/ 107 w 215"/>
                  <a:gd name="T81" fmla="*/ 75 h 271"/>
                  <a:gd name="T82" fmla="*/ 119 w 215"/>
                  <a:gd name="T83" fmla="*/ 78 h 271"/>
                  <a:gd name="T84" fmla="*/ 130 w 215"/>
                  <a:gd name="T85" fmla="*/ 84 h 271"/>
                  <a:gd name="T86" fmla="*/ 137 w 215"/>
                  <a:gd name="T87" fmla="*/ 94 h 271"/>
                  <a:gd name="T88" fmla="*/ 140 w 215"/>
                  <a:gd name="T89" fmla="*/ 107 h 271"/>
                  <a:gd name="T90" fmla="*/ 140 w 215"/>
                  <a:gd name="T91" fmla="*/ 114 h 271"/>
                  <a:gd name="T92" fmla="*/ 134 w 215"/>
                  <a:gd name="T93" fmla="*/ 126 h 271"/>
                  <a:gd name="T94" fmla="*/ 125 w 215"/>
                  <a:gd name="T95" fmla="*/ 134 h 271"/>
                  <a:gd name="T96" fmla="*/ 114 w 215"/>
                  <a:gd name="T97" fmla="*/ 139 h 271"/>
                  <a:gd name="T98" fmla="*/ 107 w 215"/>
                  <a:gd name="T99" fmla="*/ 13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5" h="271">
                    <a:moveTo>
                      <a:pt x="107" y="0"/>
                    </a:moveTo>
                    <a:lnTo>
                      <a:pt x="107" y="0"/>
                    </a:lnTo>
                    <a:lnTo>
                      <a:pt x="97" y="0"/>
                    </a:lnTo>
                    <a:lnTo>
                      <a:pt x="87" y="1"/>
                    </a:lnTo>
                    <a:lnTo>
                      <a:pt x="78" y="4"/>
                    </a:lnTo>
                    <a:lnTo>
                      <a:pt x="68" y="8"/>
                    </a:lnTo>
                    <a:lnTo>
                      <a:pt x="59" y="12"/>
                    </a:lnTo>
                    <a:lnTo>
                      <a:pt x="50" y="17"/>
                    </a:lnTo>
                    <a:lnTo>
                      <a:pt x="42" y="23"/>
                    </a:lnTo>
                    <a:lnTo>
                      <a:pt x="34" y="29"/>
                    </a:lnTo>
                    <a:lnTo>
                      <a:pt x="27" y="36"/>
                    </a:lnTo>
                    <a:lnTo>
                      <a:pt x="20" y="45"/>
                    </a:lnTo>
                    <a:lnTo>
                      <a:pt x="13" y="53"/>
                    </a:lnTo>
                    <a:lnTo>
                      <a:pt x="9" y="63"/>
                    </a:lnTo>
                    <a:lnTo>
                      <a:pt x="5" y="74"/>
                    </a:lnTo>
                    <a:lnTo>
                      <a:pt x="1" y="84"/>
                    </a:lnTo>
                    <a:lnTo>
                      <a:pt x="0" y="95"/>
                    </a:lnTo>
                    <a:lnTo>
                      <a:pt x="0" y="107"/>
                    </a:lnTo>
                    <a:lnTo>
                      <a:pt x="0" y="107"/>
                    </a:lnTo>
                    <a:lnTo>
                      <a:pt x="0" y="119"/>
                    </a:lnTo>
                    <a:lnTo>
                      <a:pt x="4" y="131"/>
                    </a:lnTo>
                    <a:lnTo>
                      <a:pt x="8" y="145"/>
                    </a:lnTo>
                    <a:lnTo>
                      <a:pt x="15" y="157"/>
                    </a:lnTo>
                    <a:lnTo>
                      <a:pt x="23" y="170"/>
                    </a:lnTo>
                    <a:lnTo>
                      <a:pt x="31" y="184"/>
                    </a:lnTo>
                    <a:lnTo>
                      <a:pt x="50" y="209"/>
                    </a:lnTo>
                    <a:lnTo>
                      <a:pt x="68" y="232"/>
                    </a:lnTo>
                    <a:lnTo>
                      <a:pt x="86" y="251"/>
                    </a:lnTo>
                    <a:lnTo>
                      <a:pt x="103" y="270"/>
                    </a:lnTo>
                    <a:lnTo>
                      <a:pt x="103" y="270"/>
                    </a:lnTo>
                    <a:lnTo>
                      <a:pt x="107" y="271"/>
                    </a:lnTo>
                    <a:lnTo>
                      <a:pt x="107" y="271"/>
                    </a:lnTo>
                    <a:lnTo>
                      <a:pt x="110" y="270"/>
                    </a:lnTo>
                    <a:lnTo>
                      <a:pt x="110" y="270"/>
                    </a:lnTo>
                    <a:lnTo>
                      <a:pt x="129" y="251"/>
                    </a:lnTo>
                    <a:lnTo>
                      <a:pt x="145" y="232"/>
                    </a:lnTo>
                    <a:lnTo>
                      <a:pt x="164" y="209"/>
                    </a:lnTo>
                    <a:lnTo>
                      <a:pt x="183" y="184"/>
                    </a:lnTo>
                    <a:lnTo>
                      <a:pt x="191" y="170"/>
                    </a:lnTo>
                    <a:lnTo>
                      <a:pt x="199" y="157"/>
                    </a:lnTo>
                    <a:lnTo>
                      <a:pt x="205" y="145"/>
                    </a:lnTo>
                    <a:lnTo>
                      <a:pt x="211" y="131"/>
                    </a:lnTo>
                    <a:lnTo>
                      <a:pt x="213" y="119"/>
                    </a:lnTo>
                    <a:lnTo>
                      <a:pt x="215" y="107"/>
                    </a:lnTo>
                    <a:lnTo>
                      <a:pt x="215" y="107"/>
                    </a:lnTo>
                    <a:lnTo>
                      <a:pt x="213" y="95"/>
                    </a:lnTo>
                    <a:lnTo>
                      <a:pt x="212" y="84"/>
                    </a:lnTo>
                    <a:lnTo>
                      <a:pt x="209" y="74"/>
                    </a:lnTo>
                    <a:lnTo>
                      <a:pt x="205" y="63"/>
                    </a:lnTo>
                    <a:lnTo>
                      <a:pt x="200" y="53"/>
                    </a:lnTo>
                    <a:lnTo>
                      <a:pt x="195" y="45"/>
                    </a:lnTo>
                    <a:lnTo>
                      <a:pt x="188" y="36"/>
                    </a:lnTo>
                    <a:lnTo>
                      <a:pt x="180" y="29"/>
                    </a:lnTo>
                    <a:lnTo>
                      <a:pt x="172" y="23"/>
                    </a:lnTo>
                    <a:lnTo>
                      <a:pt x="164" y="17"/>
                    </a:lnTo>
                    <a:lnTo>
                      <a:pt x="154" y="12"/>
                    </a:lnTo>
                    <a:lnTo>
                      <a:pt x="145" y="8"/>
                    </a:lnTo>
                    <a:lnTo>
                      <a:pt x="136" y="4"/>
                    </a:lnTo>
                    <a:lnTo>
                      <a:pt x="126" y="1"/>
                    </a:lnTo>
                    <a:lnTo>
                      <a:pt x="117" y="0"/>
                    </a:lnTo>
                    <a:lnTo>
                      <a:pt x="107" y="0"/>
                    </a:lnTo>
                    <a:lnTo>
                      <a:pt x="107" y="0"/>
                    </a:lnTo>
                    <a:close/>
                    <a:moveTo>
                      <a:pt x="107" y="139"/>
                    </a:moveTo>
                    <a:lnTo>
                      <a:pt x="107" y="139"/>
                    </a:lnTo>
                    <a:lnTo>
                      <a:pt x="101" y="139"/>
                    </a:lnTo>
                    <a:lnTo>
                      <a:pt x="94" y="137"/>
                    </a:lnTo>
                    <a:lnTo>
                      <a:pt x="89" y="134"/>
                    </a:lnTo>
                    <a:lnTo>
                      <a:pt x="83" y="130"/>
                    </a:lnTo>
                    <a:lnTo>
                      <a:pt x="79" y="126"/>
                    </a:lnTo>
                    <a:lnTo>
                      <a:pt x="76" y="119"/>
                    </a:lnTo>
                    <a:lnTo>
                      <a:pt x="75" y="114"/>
                    </a:lnTo>
                    <a:lnTo>
                      <a:pt x="74" y="107"/>
                    </a:lnTo>
                    <a:lnTo>
                      <a:pt x="74" y="107"/>
                    </a:lnTo>
                    <a:lnTo>
                      <a:pt x="75" y="100"/>
                    </a:lnTo>
                    <a:lnTo>
                      <a:pt x="76" y="94"/>
                    </a:lnTo>
                    <a:lnTo>
                      <a:pt x="79" y="88"/>
                    </a:lnTo>
                    <a:lnTo>
                      <a:pt x="83" y="84"/>
                    </a:lnTo>
                    <a:lnTo>
                      <a:pt x="89" y="80"/>
                    </a:lnTo>
                    <a:lnTo>
                      <a:pt x="94" y="78"/>
                    </a:lnTo>
                    <a:lnTo>
                      <a:pt x="101" y="75"/>
                    </a:lnTo>
                    <a:lnTo>
                      <a:pt x="107" y="75"/>
                    </a:lnTo>
                    <a:lnTo>
                      <a:pt x="107" y="75"/>
                    </a:lnTo>
                    <a:lnTo>
                      <a:pt x="114" y="75"/>
                    </a:lnTo>
                    <a:lnTo>
                      <a:pt x="119" y="78"/>
                    </a:lnTo>
                    <a:lnTo>
                      <a:pt x="125" y="80"/>
                    </a:lnTo>
                    <a:lnTo>
                      <a:pt x="130" y="84"/>
                    </a:lnTo>
                    <a:lnTo>
                      <a:pt x="134" y="88"/>
                    </a:lnTo>
                    <a:lnTo>
                      <a:pt x="137" y="94"/>
                    </a:lnTo>
                    <a:lnTo>
                      <a:pt x="140" y="100"/>
                    </a:lnTo>
                    <a:lnTo>
                      <a:pt x="140" y="107"/>
                    </a:lnTo>
                    <a:lnTo>
                      <a:pt x="140" y="107"/>
                    </a:lnTo>
                    <a:lnTo>
                      <a:pt x="140" y="114"/>
                    </a:lnTo>
                    <a:lnTo>
                      <a:pt x="137" y="119"/>
                    </a:lnTo>
                    <a:lnTo>
                      <a:pt x="134" y="126"/>
                    </a:lnTo>
                    <a:lnTo>
                      <a:pt x="130" y="130"/>
                    </a:lnTo>
                    <a:lnTo>
                      <a:pt x="125" y="134"/>
                    </a:lnTo>
                    <a:lnTo>
                      <a:pt x="119" y="137"/>
                    </a:lnTo>
                    <a:lnTo>
                      <a:pt x="114" y="139"/>
                    </a:lnTo>
                    <a:lnTo>
                      <a:pt x="107" y="139"/>
                    </a:lnTo>
                    <a:lnTo>
                      <a:pt x="107"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
          <p:nvSpPr>
            <p:cNvPr id="140" name="TextBox 139">
              <a:extLst>
                <a:ext uri="{FF2B5EF4-FFF2-40B4-BE49-F238E27FC236}">
                  <a16:creationId xmlns:a16="http://schemas.microsoft.com/office/drawing/2014/main" id="{07095102-5AC8-46C1-80C6-47B3A1EFB255}"/>
                </a:ext>
              </a:extLst>
            </p:cNvPr>
            <p:cNvSpPr txBox="1"/>
            <p:nvPr/>
          </p:nvSpPr>
          <p:spPr>
            <a:xfrm>
              <a:off x="5758007" y="6658272"/>
              <a:ext cx="1884794" cy="276999"/>
            </a:xfrm>
            <a:prstGeom prst="rect">
              <a:avLst/>
            </a:prstGeom>
            <a:noFill/>
          </p:spPr>
          <p:txBody>
            <a:bodyPr wrap="square" rtlCol="0">
              <a:spAutoFit/>
            </a:bodyPr>
            <a:lstStyle/>
            <a:p>
              <a:pPr algn="ctr"/>
              <a:r>
                <a:rPr lang="en-GB" sz="1200" i="1" dirty="0">
                  <a:solidFill>
                    <a:schemeClr val="bg2">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In force since July 2022</a:t>
              </a:r>
            </a:p>
          </p:txBody>
        </p:sp>
        <p:sp>
          <p:nvSpPr>
            <p:cNvPr id="151" name="TextBox 150">
              <a:extLst>
                <a:ext uri="{FF2B5EF4-FFF2-40B4-BE49-F238E27FC236}">
                  <a16:creationId xmlns:a16="http://schemas.microsoft.com/office/drawing/2014/main" id="{8C2C8F65-5902-422D-8F61-5B78CAB15AF0}"/>
                </a:ext>
              </a:extLst>
            </p:cNvPr>
            <p:cNvSpPr txBox="1"/>
            <p:nvPr/>
          </p:nvSpPr>
          <p:spPr>
            <a:xfrm>
              <a:off x="7841912" y="6218651"/>
              <a:ext cx="2488251" cy="461665"/>
            </a:xfrm>
            <a:prstGeom prst="rect">
              <a:avLst/>
            </a:prstGeom>
            <a:noFill/>
          </p:spPr>
          <p:txBody>
            <a:bodyPr wrap="square" rtlCol="0">
              <a:spAutoFit/>
            </a:bodyPr>
            <a:lstStyle/>
            <a:p>
              <a:pPr algn="ctr"/>
              <a:r>
                <a:rPr lang="en-GB" sz="1200" b="1" dirty="0">
                  <a:solidFill>
                    <a:srgbClr val="00A28A"/>
                  </a:solidFill>
                  <a:latin typeface="Open Sans" panose="020B0606030504020204" pitchFamily="34" charset="0"/>
                  <a:ea typeface="Open Sans" panose="020B0606030504020204" pitchFamily="34" charset="0"/>
                  <a:cs typeface="Open Sans" panose="020B0606030504020204" pitchFamily="34" charset="0"/>
                </a:rPr>
                <a:t>Urban distribution of Goods Strategy</a:t>
              </a:r>
            </a:p>
          </p:txBody>
        </p:sp>
        <p:sp>
          <p:nvSpPr>
            <p:cNvPr id="152" name="Rectangle 151">
              <a:extLst>
                <a:ext uri="{FF2B5EF4-FFF2-40B4-BE49-F238E27FC236}">
                  <a16:creationId xmlns:a16="http://schemas.microsoft.com/office/drawing/2014/main" id="{6CC5D905-DB8B-4991-9F93-0146F12EB6C1}"/>
                </a:ext>
              </a:extLst>
            </p:cNvPr>
            <p:cNvSpPr/>
            <p:nvPr/>
          </p:nvSpPr>
          <p:spPr>
            <a:xfrm>
              <a:off x="8077295" y="5986881"/>
              <a:ext cx="2017484" cy="215444"/>
            </a:xfrm>
            <a:prstGeom prst="rect">
              <a:avLst/>
            </a:prstGeom>
            <a:solidFill>
              <a:srgbClr val="00A28A"/>
            </a:solidFill>
          </p:spPr>
          <p:txBody>
            <a:bodyPr wrap="square" rtlCol="0" anchor="ctr">
              <a:spAutoFit/>
            </a:bodyPr>
            <a:lstStyle/>
            <a:p>
              <a:pPr algn="ctr"/>
              <a:endParaRPr lang="en-GB" sz="8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grpSp>
          <p:nvGrpSpPr>
            <p:cNvPr id="252" name="Group 251">
              <a:extLst>
                <a:ext uri="{FF2B5EF4-FFF2-40B4-BE49-F238E27FC236}">
                  <a16:creationId xmlns:a16="http://schemas.microsoft.com/office/drawing/2014/main" id="{E0AEA55A-A1E9-4679-AEFC-DA98A572966B}"/>
                </a:ext>
              </a:extLst>
            </p:cNvPr>
            <p:cNvGrpSpPr>
              <a:grpSpLocks noChangeAspect="1"/>
            </p:cNvGrpSpPr>
            <p:nvPr/>
          </p:nvGrpSpPr>
          <p:grpSpPr>
            <a:xfrm>
              <a:off x="8765615" y="5446222"/>
              <a:ext cx="640783" cy="475678"/>
              <a:chOff x="7718426" y="6034088"/>
              <a:chExt cx="258762" cy="192088"/>
            </a:xfrm>
            <a:solidFill>
              <a:srgbClr val="00A28A"/>
            </a:solidFill>
          </p:grpSpPr>
          <p:sp>
            <p:nvSpPr>
              <p:cNvPr id="254" name="Freeform 333">
                <a:extLst>
                  <a:ext uri="{FF2B5EF4-FFF2-40B4-BE49-F238E27FC236}">
                    <a16:creationId xmlns:a16="http://schemas.microsoft.com/office/drawing/2014/main" id="{5172C386-0DF8-4C66-A47C-586994F18F9C}"/>
                  </a:ext>
                </a:extLst>
              </p:cNvPr>
              <p:cNvSpPr>
                <a:spLocks noEditPoints="1"/>
              </p:cNvSpPr>
              <p:nvPr/>
            </p:nvSpPr>
            <p:spPr bwMode="auto">
              <a:xfrm>
                <a:off x="7837488" y="6037263"/>
                <a:ext cx="139700" cy="188913"/>
              </a:xfrm>
              <a:custGeom>
                <a:avLst/>
                <a:gdLst>
                  <a:gd name="T0" fmla="*/ 135 w 178"/>
                  <a:gd name="T1" fmla="*/ 85 h 240"/>
                  <a:gd name="T2" fmla="*/ 104 w 178"/>
                  <a:gd name="T3" fmla="*/ 5 h 240"/>
                  <a:gd name="T4" fmla="*/ 100 w 178"/>
                  <a:gd name="T5" fmla="*/ 0 h 240"/>
                  <a:gd name="T6" fmla="*/ 6 w 178"/>
                  <a:gd name="T7" fmla="*/ 0 h 240"/>
                  <a:gd name="T8" fmla="*/ 2 w 178"/>
                  <a:gd name="T9" fmla="*/ 2 h 240"/>
                  <a:gd name="T10" fmla="*/ 0 w 178"/>
                  <a:gd name="T11" fmla="*/ 6 h 240"/>
                  <a:gd name="T12" fmla="*/ 0 w 178"/>
                  <a:gd name="T13" fmla="*/ 193 h 240"/>
                  <a:gd name="T14" fmla="*/ 2 w 178"/>
                  <a:gd name="T15" fmla="*/ 197 h 240"/>
                  <a:gd name="T16" fmla="*/ 6 w 178"/>
                  <a:gd name="T17" fmla="*/ 198 h 240"/>
                  <a:gd name="T18" fmla="*/ 33 w 178"/>
                  <a:gd name="T19" fmla="*/ 198 h 240"/>
                  <a:gd name="T20" fmla="*/ 38 w 178"/>
                  <a:gd name="T21" fmla="*/ 214 h 240"/>
                  <a:gd name="T22" fmla="*/ 47 w 178"/>
                  <a:gd name="T23" fmla="*/ 227 h 240"/>
                  <a:gd name="T24" fmla="*/ 62 w 178"/>
                  <a:gd name="T25" fmla="*/ 237 h 240"/>
                  <a:gd name="T26" fmla="*/ 78 w 178"/>
                  <a:gd name="T27" fmla="*/ 240 h 240"/>
                  <a:gd name="T28" fmla="*/ 88 w 178"/>
                  <a:gd name="T29" fmla="*/ 238 h 240"/>
                  <a:gd name="T30" fmla="*/ 103 w 178"/>
                  <a:gd name="T31" fmla="*/ 233 h 240"/>
                  <a:gd name="T32" fmla="*/ 116 w 178"/>
                  <a:gd name="T33" fmla="*/ 221 h 240"/>
                  <a:gd name="T34" fmla="*/ 123 w 178"/>
                  <a:gd name="T35" fmla="*/ 206 h 240"/>
                  <a:gd name="T36" fmla="*/ 172 w 178"/>
                  <a:gd name="T37" fmla="*/ 198 h 240"/>
                  <a:gd name="T38" fmla="*/ 174 w 178"/>
                  <a:gd name="T39" fmla="*/ 198 h 240"/>
                  <a:gd name="T40" fmla="*/ 176 w 178"/>
                  <a:gd name="T41" fmla="*/ 195 h 240"/>
                  <a:gd name="T42" fmla="*/ 178 w 178"/>
                  <a:gd name="T43" fmla="*/ 109 h 240"/>
                  <a:gd name="T44" fmla="*/ 176 w 178"/>
                  <a:gd name="T45" fmla="*/ 107 h 240"/>
                  <a:gd name="T46" fmla="*/ 174 w 178"/>
                  <a:gd name="T47" fmla="*/ 105 h 240"/>
                  <a:gd name="T48" fmla="*/ 42 w 178"/>
                  <a:gd name="T49" fmla="*/ 48 h 240"/>
                  <a:gd name="T50" fmla="*/ 43 w 178"/>
                  <a:gd name="T51" fmla="*/ 43 h 240"/>
                  <a:gd name="T52" fmla="*/ 47 w 178"/>
                  <a:gd name="T53" fmla="*/ 42 h 240"/>
                  <a:gd name="T54" fmla="*/ 50 w 178"/>
                  <a:gd name="T55" fmla="*/ 42 h 240"/>
                  <a:gd name="T56" fmla="*/ 53 w 178"/>
                  <a:gd name="T57" fmla="*/ 45 h 240"/>
                  <a:gd name="T58" fmla="*/ 53 w 178"/>
                  <a:gd name="T59" fmla="*/ 84 h 240"/>
                  <a:gd name="T60" fmla="*/ 89 w 178"/>
                  <a:gd name="T61" fmla="*/ 84 h 240"/>
                  <a:gd name="T62" fmla="*/ 93 w 178"/>
                  <a:gd name="T63" fmla="*/ 85 h 240"/>
                  <a:gd name="T64" fmla="*/ 94 w 178"/>
                  <a:gd name="T65" fmla="*/ 89 h 240"/>
                  <a:gd name="T66" fmla="*/ 94 w 178"/>
                  <a:gd name="T67" fmla="*/ 92 h 240"/>
                  <a:gd name="T68" fmla="*/ 92 w 178"/>
                  <a:gd name="T69" fmla="*/ 95 h 240"/>
                  <a:gd name="T70" fmla="*/ 47 w 178"/>
                  <a:gd name="T71" fmla="*/ 95 h 240"/>
                  <a:gd name="T72" fmla="*/ 46 w 178"/>
                  <a:gd name="T73" fmla="*/ 95 h 240"/>
                  <a:gd name="T74" fmla="*/ 43 w 178"/>
                  <a:gd name="T75" fmla="*/ 92 h 240"/>
                  <a:gd name="T76" fmla="*/ 42 w 178"/>
                  <a:gd name="T77" fmla="*/ 48 h 240"/>
                  <a:gd name="T78" fmla="*/ 78 w 178"/>
                  <a:gd name="T79" fmla="*/ 229 h 240"/>
                  <a:gd name="T80" fmla="*/ 65 w 178"/>
                  <a:gd name="T81" fmla="*/ 226 h 240"/>
                  <a:gd name="T82" fmla="*/ 53 w 178"/>
                  <a:gd name="T83" fmla="*/ 218 h 240"/>
                  <a:gd name="T84" fmla="*/ 45 w 178"/>
                  <a:gd name="T85" fmla="*/ 207 h 240"/>
                  <a:gd name="T86" fmla="*/ 42 w 178"/>
                  <a:gd name="T87" fmla="*/ 193 h 240"/>
                  <a:gd name="T88" fmla="*/ 43 w 178"/>
                  <a:gd name="T89" fmla="*/ 186 h 240"/>
                  <a:gd name="T90" fmla="*/ 49 w 178"/>
                  <a:gd name="T91" fmla="*/ 172 h 240"/>
                  <a:gd name="T92" fmla="*/ 58 w 178"/>
                  <a:gd name="T93" fmla="*/ 163 h 240"/>
                  <a:gd name="T94" fmla="*/ 72 w 178"/>
                  <a:gd name="T95" fmla="*/ 158 h 240"/>
                  <a:gd name="T96" fmla="*/ 78 w 178"/>
                  <a:gd name="T97" fmla="*/ 156 h 240"/>
                  <a:gd name="T98" fmla="*/ 93 w 178"/>
                  <a:gd name="T99" fmla="*/ 159 h 240"/>
                  <a:gd name="T100" fmla="*/ 104 w 178"/>
                  <a:gd name="T101" fmla="*/ 167 h 240"/>
                  <a:gd name="T102" fmla="*/ 112 w 178"/>
                  <a:gd name="T103" fmla="*/ 179 h 240"/>
                  <a:gd name="T104" fmla="*/ 115 w 178"/>
                  <a:gd name="T105" fmla="*/ 193 h 240"/>
                  <a:gd name="T106" fmla="*/ 115 w 178"/>
                  <a:gd name="T107" fmla="*/ 201 h 240"/>
                  <a:gd name="T108" fmla="*/ 109 w 178"/>
                  <a:gd name="T109" fmla="*/ 213 h 240"/>
                  <a:gd name="T110" fmla="*/ 99 w 178"/>
                  <a:gd name="T111" fmla="*/ 223 h 240"/>
                  <a:gd name="T112" fmla="*/ 86 w 178"/>
                  <a:gd name="T113" fmla="*/ 229 h 240"/>
                  <a:gd name="T114" fmla="*/ 78 w 178"/>
                  <a:gd name="T115" fmla="*/ 22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40">
                    <a:moveTo>
                      <a:pt x="174" y="105"/>
                    </a:moveTo>
                    <a:lnTo>
                      <a:pt x="135" y="85"/>
                    </a:lnTo>
                    <a:lnTo>
                      <a:pt x="104" y="5"/>
                    </a:lnTo>
                    <a:lnTo>
                      <a:pt x="104" y="5"/>
                    </a:lnTo>
                    <a:lnTo>
                      <a:pt x="103" y="2"/>
                    </a:lnTo>
                    <a:lnTo>
                      <a:pt x="100" y="0"/>
                    </a:lnTo>
                    <a:lnTo>
                      <a:pt x="6" y="0"/>
                    </a:lnTo>
                    <a:lnTo>
                      <a:pt x="6" y="0"/>
                    </a:lnTo>
                    <a:lnTo>
                      <a:pt x="4" y="2"/>
                    </a:lnTo>
                    <a:lnTo>
                      <a:pt x="2" y="2"/>
                    </a:lnTo>
                    <a:lnTo>
                      <a:pt x="2" y="5"/>
                    </a:lnTo>
                    <a:lnTo>
                      <a:pt x="0" y="6"/>
                    </a:lnTo>
                    <a:lnTo>
                      <a:pt x="0" y="193"/>
                    </a:lnTo>
                    <a:lnTo>
                      <a:pt x="0" y="193"/>
                    </a:lnTo>
                    <a:lnTo>
                      <a:pt x="2" y="195"/>
                    </a:lnTo>
                    <a:lnTo>
                      <a:pt x="2" y="197"/>
                    </a:lnTo>
                    <a:lnTo>
                      <a:pt x="4" y="198"/>
                    </a:lnTo>
                    <a:lnTo>
                      <a:pt x="6" y="198"/>
                    </a:lnTo>
                    <a:lnTo>
                      <a:pt x="33" y="198"/>
                    </a:lnTo>
                    <a:lnTo>
                      <a:pt x="33" y="198"/>
                    </a:lnTo>
                    <a:lnTo>
                      <a:pt x="34" y="206"/>
                    </a:lnTo>
                    <a:lnTo>
                      <a:pt x="38" y="214"/>
                    </a:lnTo>
                    <a:lnTo>
                      <a:pt x="42" y="221"/>
                    </a:lnTo>
                    <a:lnTo>
                      <a:pt x="47" y="227"/>
                    </a:lnTo>
                    <a:lnTo>
                      <a:pt x="54" y="233"/>
                    </a:lnTo>
                    <a:lnTo>
                      <a:pt x="62" y="237"/>
                    </a:lnTo>
                    <a:lnTo>
                      <a:pt x="70" y="238"/>
                    </a:lnTo>
                    <a:lnTo>
                      <a:pt x="78" y="240"/>
                    </a:lnTo>
                    <a:lnTo>
                      <a:pt x="78" y="240"/>
                    </a:lnTo>
                    <a:lnTo>
                      <a:pt x="88" y="238"/>
                    </a:lnTo>
                    <a:lnTo>
                      <a:pt x="96" y="237"/>
                    </a:lnTo>
                    <a:lnTo>
                      <a:pt x="103" y="233"/>
                    </a:lnTo>
                    <a:lnTo>
                      <a:pt x="109" y="227"/>
                    </a:lnTo>
                    <a:lnTo>
                      <a:pt x="116" y="221"/>
                    </a:lnTo>
                    <a:lnTo>
                      <a:pt x="120" y="214"/>
                    </a:lnTo>
                    <a:lnTo>
                      <a:pt x="123" y="206"/>
                    </a:lnTo>
                    <a:lnTo>
                      <a:pt x="125" y="198"/>
                    </a:lnTo>
                    <a:lnTo>
                      <a:pt x="172" y="198"/>
                    </a:lnTo>
                    <a:lnTo>
                      <a:pt x="172" y="198"/>
                    </a:lnTo>
                    <a:lnTo>
                      <a:pt x="174" y="198"/>
                    </a:lnTo>
                    <a:lnTo>
                      <a:pt x="176" y="197"/>
                    </a:lnTo>
                    <a:lnTo>
                      <a:pt x="176" y="195"/>
                    </a:lnTo>
                    <a:lnTo>
                      <a:pt x="178" y="193"/>
                    </a:lnTo>
                    <a:lnTo>
                      <a:pt x="178" y="109"/>
                    </a:lnTo>
                    <a:lnTo>
                      <a:pt x="178" y="109"/>
                    </a:lnTo>
                    <a:lnTo>
                      <a:pt x="176" y="107"/>
                    </a:lnTo>
                    <a:lnTo>
                      <a:pt x="174" y="105"/>
                    </a:lnTo>
                    <a:lnTo>
                      <a:pt x="174" y="105"/>
                    </a:lnTo>
                    <a:close/>
                    <a:moveTo>
                      <a:pt x="42" y="48"/>
                    </a:moveTo>
                    <a:lnTo>
                      <a:pt x="42" y="48"/>
                    </a:lnTo>
                    <a:lnTo>
                      <a:pt x="43" y="45"/>
                    </a:lnTo>
                    <a:lnTo>
                      <a:pt x="43" y="43"/>
                    </a:lnTo>
                    <a:lnTo>
                      <a:pt x="46" y="42"/>
                    </a:lnTo>
                    <a:lnTo>
                      <a:pt x="47" y="42"/>
                    </a:lnTo>
                    <a:lnTo>
                      <a:pt x="47" y="42"/>
                    </a:lnTo>
                    <a:lnTo>
                      <a:pt x="50" y="42"/>
                    </a:lnTo>
                    <a:lnTo>
                      <a:pt x="52" y="43"/>
                    </a:lnTo>
                    <a:lnTo>
                      <a:pt x="53" y="45"/>
                    </a:lnTo>
                    <a:lnTo>
                      <a:pt x="53" y="48"/>
                    </a:lnTo>
                    <a:lnTo>
                      <a:pt x="53" y="84"/>
                    </a:lnTo>
                    <a:lnTo>
                      <a:pt x="89" y="84"/>
                    </a:lnTo>
                    <a:lnTo>
                      <a:pt x="89" y="84"/>
                    </a:lnTo>
                    <a:lnTo>
                      <a:pt x="92" y="84"/>
                    </a:lnTo>
                    <a:lnTo>
                      <a:pt x="93" y="85"/>
                    </a:lnTo>
                    <a:lnTo>
                      <a:pt x="94" y="86"/>
                    </a:lnTo>
                    <a:lnTo>
                      <a:pt x="94" y="89"/>
                    </a:lnTo>
                    <a:lnTo>
                      <a:pt x="94" y="89"/>
                    </a:lnTo>
                    <a:lnTo>
                      <a:pt x="94" y="92"/>
                    </a:lnTo>
                    <a:lnTo>
                      <a:pt x="93" y="93"/>
                    </a:lnTo>
                    <a:lnTo>
                      <a:pt x="92" y="95"/>
                    </a:lnTo>
                    <a:lnTo>
                      <a:pt x="89" y="95"/>
                    </a:lnTo>
                    <a:lnTo>
                      <a:pt x="47" y="95"/>
                    </a:lnTo>
                    <a:lnTo>
                      <a:pt x="47" y="95"/>
                    </a:lnTo>
                    <a:lnTo>
                      <a:pt x="46" y="95"/>
                    </a:lnTo>
                    <a:lnTo>
                      <a:pt x="43" y="93"/>
                    </a:lnTo>
                    <a:lnTo>
                      <a:pt x="43" y="92"/>
                    </a:lnTo>
                    <a:lnTo>
                      <a:pt x="42" y="89"/>
                    </a:lnTo>
                    <a:lnTo>
                      <a:pt x="42" y="48"/>
                    </a:lnTo>
                    <a:close/>
                    <a:moveTo>
                      <a:pt x="78" y="229"/>
                    </a:moveTo>
                    <a:lnTo>
                      <a:pt x="78" y="229"/>
                    </a:lnTo>
                    <a:lnTo>
                      <a:pt x="72" y="229"/>
                    </a:lnTo>
                    <a:lnTo>
                      <a:pt x="65" y="226"/>
                    </a:lnTo>
                    <a:lnTo>
                      <a:pt x="58" y="223"/>
                    </a:lnTo>
                    <a:lnTo>
                      <a:pt x="53" y="218"/>
                    </a:lnTo>
                    <a:lnTo>
                      <a:pt x="49" y="213"/>
                    </a:lnTo>
                    <a:lnTo>
                      <a:pt x="45" y="207"/>
                    </a:lnTo>
                    <a:lnTo>
                      <a:pt x="43" y="201"/>
                    </a:lnTo>
                    <a:lnTo>
                      <a:pt x="42" y="193"/>
                    </a:lnTo>
                    <a:lnTo>
                      <a:pt x="42" y="193"/>
                    </a:lnTo>
                    <a:lnTo>
                      <a:pt x="43" y="186"/>
                    </a:lnTo>
                    <a:lnTo>
                      <a:pt x="45" y="179"/>
                    </a:lnTo>
                    <a:lnTo>
                      <a:pt x="49" y="172"/>
                    </a:lnTo>
                    <a:lnTo>
                      <a:pt x="53" y="167"/>
                    </a:lnTo>
                    <a:lnTo>
                      <a:pt x="58" y="163"/>
                    </a:lnTo>
                    <a:lnTo>
                      <a:pt x="65" y="159"/>
                    </a:lnTo>
                    <a:lnTo>
                      <a:pt x="72" y="158"/>
                    </a:lnTo>
                    <a:lnTo>
                      <a:pt x="78" y="156"/>
                    </a:lnTo>
                    <a:lnTo>
                      <a:pt x="78" y="156"/>
                    </a:lnTo>
                    <a:lnTo>
                      <a:pt x="86" y="158"/>
                    </a:lnTo>
                    <a:lnTo>
                      <a:pt x="93" y="159"/>
                    </a:lnTo>
                    <a:lnTo>
                      <a:pt x="99" y="163"/>
                    </a:lnTo>
                    <a:lnTo>
                      <a:pt x="104" y="167"/>
                    </a:lnTo>
                    <a:lnTo>
                      <a:pt x="109" y="172"/>
                    </a:lnTo>
                    <a:lnTo>
                      <a:pt x="112" y="179"/>
                    </a:lnTo>
                    <a:lnTo>
                      <a:pt x="115" y="186"/>
                    </a:lnTo>
                    <a:lnTo>
                      <a:pt x="115" y="193"/>
                    </a:lnTo>
                    <a:lnTo>
                      <a:pt x="115" y="193"/>
                    </a:lnTo>
                    <a:lnTo>
                      <a:pt x="115" y="201"/>
                    </a:lnTo>
                    <a:lnTo>
                      <a:pt x="112" y="207"/>
                    </a:lnTo>
                    <a:lnTo>
                      <a:pt x="109" y="213"/>
                    </a:lnTo>
                    <a:lnTo>
                      <a:pt x="104" y="218"/>
                    </a:lnTo>
                    <a:lnTo>
                      <a:pt x="99" y="223"/>
                    </a:lnTo>
                    <a:lnTo>
                      <a:pt x="93" y="226"/>
                    </a:lnTo>
                    <a:lnTo>
                      <a:pt x="86" y="229"/>
                    </a:lnTo>
                    <a:lnTo>
                      <a:pt x="78" y="229"/>
                    </a:lnTo>
                    <a:lnTo>
                      <a:pt x="78"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55" name="Freeform 334">
                <a:extLst>
                  <a:ext uri="{FF2B5EF4-FFF2-40B4-BE49-F238E27FC236}">
                    <a16:creationId xmlns:a16="http://schemas.microsoft.com/office/drawing/2014/main" id="{4E80FD5E-3A36-4ECA-83F0-09B6A28E467E}"/>
                  </a:ext>
                </a:extLst>
              </p:cNvPr>
              <p:cNvSpPr>
                <a:spLocks/>
              </p:cNvSpPr>
              <p:nvPr/>
            </p:nvSpPr>
            <p:spPr bwMode="auto">
              <a:xfrm>
                <a:off x="7718426" y="6034088"/>
                <a:ext cx="96838" cy="14288"/>
              </a:xfrm>
              <a:custGeom>
                <a:avLst/>
                <a:gdLst>
                  <a:gd name="T0" fmla="*/ 113 w 123"/>
                  <a:gd name="T1" fmla="*/ 0 h 19"/>
                  <a:gd name="T2" fmla="*/ 10 w 123"/>
                  <a:gd name="T3" fmla="*/ 0 h 19"/>
                  <a:gd name="T4" fmla="*/ 10 w 123"/>
                  <a:gd name="T5" fmla="*/ 0 h 19"/>
                  <a:gd name="T6" fmla="*/ 6 w 123"/>
                  <a:gd name="T7" fmla="*/ 2 h 19"/>
                  <a:gd name="T8" fmla="*/ 3 w 123"/>
                  <a:gd name="T9" fmla="*/ 3 h 19"/>
                  <a:gd name="T10" fmla="*/ 2 w 123"/>
                  <a:gd name="T11" fmla="*/ 6 h 19"/>
                  <a:gd name="T12" fmla="*/ 0 w 123"/>
                  <a:gd name="T13" fmla="*/ 10 h 19"/>
                  <a:gd name="T14" fmla="*/ 0 w 123"/>
                  <a:gd name="T15" fmla="*/ 10 h 19"/>
                  <a:gd name="T16" fmla="*/ 2 w 123"/>
                  <a:gd name="T17" fmla="*/ 14 h 19"/>
                  <a:gd name="T18" fmla="*/ 3 w 123"/>
                  <a:gd name="T19" fmla="*/ 17 h 19"/>
                  <a:gd name="T20" fmla="*/ 6 w 123"/>
                  <a:gd name="T21" fmla="*/ 18 h 19"/>
                  <a:gd name="T22" fmla="*/ 10 w 123"/>
                  <a:gd name="T23" fmla="*/ 19 h 19"/>
                  <a:gd name="T24" fmla="*/ 113 w 123"/>
                  <a:gd name="T25" fmla="*/ 19 h 19"/>
                  <a:gd name="T26" fmla="*/ 113 w 123"/>
                  <a:gd name="T27" fmla="*/ 19 h 19"/>
                  <a:gd name="T28" fmla="*/ 117 w 123"/>
                  <a:gd name="T29" fmla="*/ 18 h 19"/>
                  <a:gd name="T30" fmla="*/ 120 w 123"/>
                  <a:gd name="T31" fmla="*/ 17 h 19"/>
                  <a:gd name="T32" fmla="*/ 123 w 123"/>
                  <a:gd name="T33" fmla="*/ 14 h 19"/>
                  <a:gd name="T34" fmla="*/ 123 w 123"/>
                  <a:gd name="T35" fmla="*/ 10 h 19"/>
                  <a:gd name="T36" fmla="*/ 123 w 123"/>
                  <a:gd name="T37" fmla="*/ 10 h 19"/>
                  <a:gd name="T38" fmla="*/ 123 w 123"/>
                  <a:gd name="T39" fmla="*/ 6 h 19"/>
                  <a:gd name="T40" fmla="*/ 120 w 123"/>
                  <a:gd name="T41" fmla="*/ 3 h 19"/>
                  <a:gd name="T42" fmla="*/ 117 w 123"/>
                  <a:gd name="T43" fmla="*/ 2 h 19"/>
                  <a:gd name="T44" fmla="*/ 113 w 123"/>
                  <a:gd name="T45" fmla="*/ 0 h 19"/>
                  <a:gd name="T46" fmla="*/ 113 w 123"/>
                  <a:gd name="T4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3" h="19">
                    <a:moveTo>
                      <a:pt x="113" y="0"/>
                    </a:moveTo>
                    <a:lnTo>
                      <a:pt x="10" y="0"/>
                    </a:lnTo>
                    <a:lnTo>
                      <a:pt x="10" y="0"/>
                    </a:lnTo>
                    <a:lnTo>
                      <a:pt x="6" y="2"/>
                    </a:lnTo>
                    <a:lnTo>
                      <a:pt x="3" y="3"/>
                    </a:lnTo>
                    <a:lnTo>
                      <a:pt x="2" y="6"/>
                    </a:lnTo>
                    <a:lnTo>
                      <a:pt x="0" y="10"/>
                    </a:lnTo>
                    <a:lnTo>
                      <a:pt x="0" y="10"/>
                    </a:lnTo>
                    <a:lnTo>
                      <a:pt x="2" y="14"/>
                    </a:lnTo>
                    <a:lnTo>
                      <a:pt x="3" y="17"/>
                    </a:lnTo>
                    <a:lnTo>
                      <a:pt x="6" y="18"/>
                    </a:lnTo>
                    <a:lnTo>
                      <a:pt x="10" y="19"/>
                    </a:lnTo>
                    <a:lnTo>
                      <a:pt x="113" y="19"/>
                    </a:lnTo>
                    <a:lnTo>
                      <a:pt x="113" y="19"/>
                    </a:lnTo>
                    <a:lnTo>
                      <a:pt x="117" y="18"/>
                    </a:lnTo>
                    <a:lnTo>
                      <a:pt x="120" y="17"/>
                    </a:lnTo>
                    <a:lnTo>
                      <a:pt x="123" y="14"/>
                    </a:lnTo>
                    <a:lnTo>
                      <a:pt x="123" y="10"/>
                    </a:lnTo>
                    <a:lnTo>
                      <a:pt x="123" y="10"/>
                    </a:lnTo>
                    <a:lnTo>
                      <a:pt x="123" y="6"/>
                    </a:lnTo>
                    <a:lnTo>
                      <a:pt x="120" y="3"/>
                    </a:lnTo>
                    <a:lnTo>
                      <a:pt x="117" y="2"/>
                    </a:lnTo>
                    <a:lnTo>
                      <a:pt x="113" y="0"/>
                    </a:lnTo>
                    <a:lnTo>
                      <a:pt x="1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56" name="Freeform 335">
                <a:extLst>
                  <a:ext uri="{FF2B5EF4-FFF2-40B4-BE49-F238E27FC236}">
                    <a16:creationId xmlns:a16="http://schemas.microsoft.com/office/drawing/2014/main" id="{F642E229-7EC5-4449-9F22-D6A5E68EFB61}"/>
                  </a:ext>
                </a:extLst>
              </p:cNvPr>
              <p:cNvSpPr>
                <a:spLocks/>
              </p:cNvSpPr>
              <p:nvPr/>
            </p:nvSpPr>
            <p:spPr bwMode="auto">
              <a:xfrm>
                <a:off x="7743826" y="6075363"/>
                <a:ext cx="71438" cy="14288"/>
              </a:xfrm>
              <a:custGeom>
                <a:avLst/>
                <a:gdLst>
                  <a:gd name="T0" fmla="*/ 82 w 92"/>
                  <a:gd name="T1" fmla="*/ 0 h 19"/>
                  <a:gd name="T2" fmla="*/ 10 w 92"/>
                  <a:gd name="T3" fmla="*/ 0 h 19"/>
                  <a:gd name="T4" fmla="*/ 10 w 92"/>
                  <a:gd name="T5" fmla="*/ 0 h 19"/>
                  <a:gd name="T6" fmla="*/ 6 w 92"/>
                  <a:gd name="T7" fmla="*/ 0 h 19"/>
                  <a:gd name="T8" fmla="*/ 3 w 92"/>
                  <a:gd name="T9" fmla="*/ 3 h 19"/>
                  <a:gd name="T10" fmla="*/ 2 w 92"/>
                  <a:gd name="T11" fmla="*/ 5 h 19"/>
                  <a:gd name="T12" fmla="*/ 0 w 92"/>
                  <a:gd name="T13" fmla="*/ 9 h 19"/>
                  <a:gd name="T14" fmla="*/ 0 w 92"/>
                  <a:gd name="T15" fmla="*/ 9 h 19"/>
                  <a:gd name="T16" fmla="*/ 2 w 92"/>
                  <a:gd name="T17" fmla="*/ 13 h 19"/>
                  <a:gd name="T18" fmla="*/ 3 w 92"/>
                  <a:gd name="T19" fmla="*/ 16 h 19"/>
                  <a:gd name="T20" fmla="*/ 6 w 92"/>
                  <a:gd name="T21" fmla="*/ 17 h 19"/>
                  <a:gd name="T22" fmla="*/ 10 w 92"/>
                  <a:gd name="T23" fmla="*/ 19 h 19"/>
                  <a:gd name="T24" fmla="*/ 82 w 92"/>
                  <a:gd name="T25" fmla="*/ 19 h 19"/>
                  <a:gd name="T26" fmla="*/ 82 w 92"/>
                  <a:gd name="T27" fmla="*/ 19 h 19"/>
                  <a:gd name="T28" fmla="*/ 86 w 92"/>
                  <a:gd name="T29" fmla="*/ 17 h 19"/>
                  <a:gd name="T30" fmla="*/ 89 w 92"/>
                  <a:gd name="T31" fmla="*/ 16 h 19"/>
                  <a:gd name="T32" fmla="*/ 92 w 92"/>
                  <a:gd name="T33" fmla="*/ 13 h 19"/>
                  <a:gd name="T34" fmla="*/ 92 w 92"/>
                  <a:gd name="T35" fmla="*/ 9 h 19"/>
                  <a:gd name="T36" fmla="*/ 92 w 92"/>
                  <a:gd name="T37" fmla="*/ 9 h 19"/>
                  <a:gd name="T38" fmla="*/ 92 w 92"/>
                  <a:gd name="T39" fmla="*/ 5 h 19"/>
                  <a:gd name="T40" fmla="*/ 89 w 92"/>
                  <a:gd name="T41" fmla="*/ 3 h 19"/>
                  <a:gd name="T42" fmla="*/ 86 w 92"/>
                  <a:gd name="T43" fmla="*/ 0 h 19"/>
                  <a:gd name="T44" fmla="*/ 82 w 92"/>
                  <a:gd name="T45" fmla="*/ 0 h 19"/>
                  <a:gd name="T46" fmla="*/ 82 w 92"/>
                  <a:gd name="T4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19">
                    <a:moveTo>
                      <a:pt x="82" y="0"/>
                    </a:moveTo>
                    <a:lnTo>
                      <a:pt x="10" y="0"/>
                    </a:lnTo>
                    <a:lnTo>
                      <a:pt x="10" y="0"/>
                    </a:lnTo>
                    <a:lnTo>
                      <a:pt x="6" y="0"/>
                    </a:lnTo>
                    <a:lnTo>
                      <a:pt x="3" y="3"/>
                    </a:lnTo>
                    <a:lnTo>
                      <a:pt x="2" y="5"/>
                    </a:lnTo>
                    <a:lnTo>
                      <a:pt x="0" y="9"/>
                    </a:lnTo>
                    <a:lnTo>
                      <a:pt x="0" y="9"/>
                    </a:lnTo>
                    <a:lnTo>
                      <a:pt x="2" y="13"/>
                    </a:lnTo>
                    <a:lnTo>
                      <a:pt x="3" y="16"/>
                    </a:lnTo>
                    <a:lnTo>
                      <a:pt x="6" y="17"/>
                    </a:lnTo>
                    <a:lnTo>
                      <a:pt x="10" y="19"/>
                    </a:lnTo>
                    <a:lnTo>
                      <a:pt x="82" y="19"/>
                    </a:lnTo>
                    <a:lnTo>
                      <a:pt x="82" y="19"/>
                    </a:lnTo>
                    <a:lnTo>
                      <a:pt x="86" y="17"/>
                    </a:lnTo>
                    <a:lnTo>
                      <a:pt x="89" y="16"/>
                    </a:lnTo>
                    <a:lnTo>
                      <a:pt x="92" y="13"/>
                    </a:lnTo>
                    <a:lnTo>
                      <a:pt x="92" y="9"/>
                    </a:lnTo>
                    <a:lnTo>
                      <a:pt x="92" y="9"/>
                    </a:lnTo>
                    <a:lnTo>
                      <a:pt x="92" y="5"/>
                    </a:lnTo>
                    <a:lnTo>
                      <a:pt x="89" y="3"/>
                    </a:lnTo>
                    <a:lnTo>
                      <a:pt x="86" y="0"/>
                    </a:lnTo>
                    <a:lnTo>
                      <a:pt x="82" y="0"/>
                    </a:lnTo>
                    <a:lnTo>
                      <a:pt x="8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57" name="Freeform 336">
                <a:extLst>
                  <a:ext uri="{FF2B5EF4-FFF2-40B4-BE49-F238E27FC236}">
                    <a16:creationId xmlns:a16="http://schemas.microsoft.com/office/drawing/2014/main" id="{AF27A760-3E07-4657-99CF-66B435394E7C}"/>
                  </a:ext>
                </a:extLst>
              </p:cNvPr>
              <p:cNvSpPr>
                <a:spLocks/>
              </p:cNvSpPr>
              <p:nvPr/>
            </p:nvSpPr>
            <p:spPr bwMode="auto">
              <a:xfrm>
                <a:off x="7769226" y="6116638"/>
                <a:ext cx="46038" cy="14288"/>
              </a:xfrm>
              <a:custGeom>
                <a:avLst/>
                <a:gdLst>
                  <a:gd name="T0" fmla="*/ 50 w 60"/>
                  <a:gd name="T1" fmla="*/ 0 h 18"/>
                  <a:gd name="T2" fmla="*/ 9 w 60"/>
                  <a:gd name="T3" fmla="*/ 0 h 18"/>
                  <a:gd name="T4" fmla="*/ 9 w 60"/>
                  <a:gd name="T5" fmla="*/ 0 h 18"/>
                  <a:gd name="T6" fmla="*/ 6 w 60"/>
                  <a:gd name="T7" fmla="*/ 0 h 18"/>
                  <a:gd name="T8" fmla="*/ 2 w 60"/>
                  <a:gd name="T9" fmla="*/ 2 h 18"/>
                  <a:gd name="T10" fmla="*/ 0 w 60"/>
                  <a:gd name="T11" fmla="*/ 6 h 18"/>
                  <a:gd name="T12" fmla="*/ 0 w 60"/>
                  <a:gd name="T13" fmla="*/ 8 h 18"/>
                  <a:gd name="T14" fmla="*/ 0 w 60"/>
                  <a:gd name="T15" fmla="*/ 8 h 18"/>
                  <a:gd name="T16" fmla="*/ 0 w 60"/>
                  <a:gd name="T17" fmla="*/ 12 h 18"/>
                  <a:gd name="T18" fmla="*/ 2 w 60"/>
                  <a:gd name="T19" fmla="*/ 15 h 18"/>
                  <a:gd name="T20" fmla="*/ 6 w 60"/>
                  <a:gd name="T21" fmla="*/ 18 h 18"/>
                  <a:gd name="T22" fmla="*/ 9 w 60"/>
                  <a:gd name="T23" fmla="*/ 18 h 18"/>
                  <a:gd name="T24" fmla="*/ 50 w 60"/>
                  <a:gd name="T25" fmla="*/ 18 h 18"/>
                  <a:gd name="T26" fmla="*/ 50 w 60"/>
                  <a:gd name="T27" fmla="*/ 18 h 18"/>
                  <a:gd name="T28" fmla="*/ 54 w 60"/>
                  <a:gd name="T29" fmla="*/ 18 h 18"/>
                  <a:gd name="T30" fmla="*/ 57 w 60"/>
                  <a:gd name="T31" fmla="*/ 15 h 18"/>
                  <a:gd name="T32" fmla="*/ 60 w 60"/>
                  <a:gd name="T33" fmla="*/ 12 h 18"/>
                  <a:gd name="T34" fmla="*/ 60 w 60"/>
                  <a:gd name="T35" fmla="*/ 8 h 18"/>
                  <a:gd name="T36" fmla="*/ 60 w 60"/>
                  <a:gd name="T37" fmla="*/ 8 h 18"/>
                  <a:gd name="T38" fmla="*/ 60 w 60"/>
                  <a:gd name="T39" fmla="*/ 6 h 18"/>
                  <a:gd name="T40" fmla="*/ 57 w 60"/>
                  <a:gd name="T41" fmla="*/ 2 h 18"/>
                  <a:gd name="T42" fmla="*/ 54 w 60"/>
                  <a:gd name="T43" fmla="*/ 0 h 18"/>
                  <a:gd name="T44" fmla="*/ 50 w 60"/>
                  <a:gd name="T45" fmla="*/ 0 h 18"/>
                  <a:gd name="T46" fmla="*/ 50 w 60"/>
                  <a:gd name="T4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0" h="18">
                    <a:moveTo>
                      <a:pt x="50" y="0"/>
                    </a:moveTo>
                    <a:lnTo>
                      <a:pt x="9" y="0"/>
                    </a:lnTo>
                    <a:lnTo>
                      <a:pt x="9" y="0"/>
                    </a:lnTo>
                    <a:lnTo>
                      <a:pt x="6" y="0"/>
                    </a:lnTo>
                    <a:lnTo>
                      <a:pt x="2" y="2"/>
                    </a:lnTo>
                    <a:lnTo>
                      <a:pt x="0" y="6"/>
                    </a:lnTo>
                    <a:lnTo>
                      <a:pt x="0" y="8"/>
                    </a:lnTo>
                    <a:lnTo>
                      <a:pt x="0" y="8"/>
                    </a:lnTo>
                    <a:lnTo>
                      <a:pt x="0" y="12"/>
                    </a:lnTo>
                    <a:lnTo>
                      <a:pt x="2" y="15"/>
                    </a:lnTo>
                    <a:lnTo>
                      <a:pt x="6" y="18"/>
                    </a:lnTo>
                    <a:lnTo>
                      <a:pt x="9" y="18"/>
                    </a:lnTo>
                    <a:lnTo>
                      <a:pt x="50" y="18"/>
                    </a:lnTo>
                    <a:lnTo>
                      <a:pt x="50" y="18"/>
                    </a:lnTo>
                    <a:lnTo>
                      <a:pt x="54" y="18"/>
                    </a:lnTo>
                    <a:lnTo>
                      <a:pt x="57" y="15"/>
                    </a:lnTo>
                    <a:lnTo>
                      <a:pt x="60" y="12"/>
                    </a:lnTo>
                    <a:lnTo>
                      <a:pt x="60" y="8"/>
                    </a:lnTo>
                    <a:lnTo>
                      <a:pt x="60" y="8"/>
                    </a:lnTo>
                    <a:lnTo>
                      <a:pt x="60" y="6"/>
                    </a:lnTo>
                    <a:lnTo>
                      <a:pt x="57" y="2"/>
                    </a:lnTo>
                    <a:lnTo>
                      <a:pt x="54" y="0"/>
                    </a:lnTo>
                    <a:lnTo>
                      <a:pt x="50" y="0"/>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
          <p:nvSpPr>
            <p:cNvPr id="142" name="TextBox 141">
              <a:extLst>
                <a:ext uri="{FF2B5EF4-FFF2-40B4-BE49-F238E27FC236}">
                  <a16:creationId xmlns:a16="http://schemas.microsoft.com/office/drawing/2014/main" id="{894A022D-2DF1-4134-8F75-900B73993C9A}"/>
                </a:ext>
              </a:extLst>
            </p:cNvPr>
            <p:cNvSpPr txBox="1"/>
            <p:nvPr/>
          </p:nvSpPr>
          <p:spPr>
            <a:xfrm>
              <a:off x="8077295" y="6658272"/>
              <a:ext cx="2017484" cy="276999"/>
            </a:xfrm>
            <a:prstGeom prst="rect">
              <a:avLst/>
            </a:prstGeom>
            <a:noFill/>
          </p:spPr>
          <p:txBody>
            <a:bodyPr wrap="square" rtlCol="0">
              <a:spAutoFit/>
            </a:bodyPr>
            <a:lstStyle/>
            <a:p>
              <a:pPr algn="ctr"/>
              <a:r>
                <a:rPr lang="en-GB" sz="1200" i="1" dirty="0">
                  <a:solidFill>
                    <a:schemeClr val="bg2">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In force since October 2022</a:t>
              </a:r>
            </a:p>
          </p:txBody>
        </p:sp>
        <p:sp>
          <p:nvSpPr>
            <p:cNvPr id="156" name="TextBox 155">
              <a:extLst>
                <a:ext uri="{FF2B5EF4-FFF2-40B4-BE49-F238E27FC236}">
                  <a16:creationId xmlns:a16="http://schemas.microsoft.com/office/drawing/2014/main" id="{A65064FE-F881-41E2-BA17-39D64CAA6AAB}"/>
                </a:ext>
              </a:extLst>
            </p:cNvPr>
            <p:cNvSpPr txBox="1"/>
            <p:nvPr/>
          </p:nvSpPr>
          <p:spPr>
            <a:xfrm>
              <a:off x="3360898" y="6218651"/>
              <a:ext cx="1835559" cy="461665"/>
            </a:xfrm>
            <a:prstGeom prst="rect">
              <a:avLst/>
            </a:prstGeom>
            <a:noFill/>
          </p:spPr>
          <p:txBody>
            <a:bodyPr wrap="square" rtlCol="0">
              <a:spAutoFit/>
            </a:bodyPr>
            <a:lstStyle/>
            <a:p>
              <a:pPr algn="ctr"/>
              <a:r>
                <a:rPr lang="en-GB" sz="1200" b="1" dirty="0">
                  <a:solidFill>
                    <a:srgbClr val="2C5234"/>
                  </a:solidFill>
                  <a:latin typeface="Open Sans" panose="020B0606030504020204" pitchFamily="34" charset="0"/>
                  <a:ea typeface="Open Sans" panose="020B0606030504020204" pitchFamily="34" charset="0"/>
                  <a:cs typeface="Open Sans" panose="020B0606030504020204" pitchFamily="34" charset="0"/>
                </a:rPr>
                <a:t>Mission City </a:t>
              </a:r>
              <a:r>
                <a:rPr lang="en-GB" sz="1200" dirty="0">
                  <a:latin typeface="Open Sans" panose="020B0606030504020204" pitchFamily="34" charset="0"/>
                  <a:ea typeface="Open Sans" panose="020B0606030504020204" pitchFamily="34" charset="0"/>
                  <a:cs typeface="Open Sans" panose="020B0606030504020204" pitchFamily="34" charset="0"/>
                </a:rPr>
                <a:t>of European Commission</a:t>
              </a:r>
            </a:p>
          </p:txBody>
        </p:sp>
        <p:sp>
          <p:nvSpPr>
            <p:cNvPr id="158" name="Rectangle 157">
              <a:extLst>
                <a:ext uri="{FF2B5EF4-FFF2-40B4-BE49-F238E27FC236}">
                  <a16:creationId xmlns:a16="http://schemas.microsoft.com/office/drawing/2014/main" id="{C2A6107E-520D-4A57-BD63-3CF251CED9F7}"/>
                </a:ext>
              </a:extLst>
            </p:cNvPr>
            <p:cNvSpPr/>
            <p:nvPr/>
          </p:nvSpPr>
          <p:spPr>
            <a:xfrm>
              <a:off x="3274712" y="5986881"/>
              <a:ext cx="2017484" cy="215444"/>
            </a:xfrm>
            <a:prstGeom prst="rect">
              <a:avLst/>
            </a:prstGeom>
            <a:solidFill>
              <a:srgbClr val="046A38"/>
            </a:solidFill>
          </p:spPr>
          <p:txBody>
            <a:bodyPr wrap="square" rtlCol="0" anchor="ctr">
              <a:spAutoFit/>
            </a:bodyPr>
            <a:lstStyle/>
            <a:p>
              <a:pPr algn="ctr"/>
              <a:endParaRPr lang="en-GB" sz="8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grpSp>
          <p:nvGrpSpPr>
            <p:cNvPr id="130" name="Group 129">
              <a:extLst>
                <a:ext uri="{FF2B5EF4-FFF2-40B4-BE49-F238E27FC236}">
                  <a16:creationId xmlns:a16="http://schemas.microsoft.com/office/drawing/2014/main" id="{8F497606-9C91-4248-BC0E-FDBD68AAA80A}"/>
                </a:ext>
              </a:extLst>
            </p:cNvPr>
            <p:cNvGrpSpPr>
              <a:grpSpLocks noChangeAspect="1"/>
            </p:cNvGrpSpPr>
            <p:nvPr/>
          </p:nvGrpSpPr>
          <p:grpSpPr>
            <a:xfrm>
              <a:off x="4066607" y="5432331"/>
              <a:ext cx="433695" cy="489569"/>
              <a:chOff x="6842126" y="4271963"/>
              <a:chExt cx="258763" cy="292100"/>
            </a:xfrm>
            <a:solidFill>
              <a:srgbClr val="046A38"/>
            </a:solidFill>
          </p:grpSpPr>
          <p:sp>
            <p:nvSpPr>
              <p:cNvPr id="132" name="Freeform 180">
                <a:extLst>
                  <a:ext uri="{FF2B5EF4-FFF2-40B4-BE49-F238E27FC236}">
                    <a16:creationId xmlns:a16="http://schemas.microsoft.com/office/drawing/2014/main" id="{82595F9D-0764-4055-8357-AFF69BE4597F}"/>
                  </a:ext>
                </a:extLst>
              </p:cNvPr>
              <p:cNvSpPr>
                <a:spLocks/>
              </p:cNvSpPr>
              <p:nvPr/>
            </p:nvSpPr>
            <p:spPr bwMode="auto">
              <a:xfrm>
                <a:off x="6870701" y="4271963"/>
                <a:ext cx="200025" cy="127000"/>
              </a:xfrm>
              <a:custGeom>
                <a:avLst/>
                <a:gdLst>
                  <a:gd name="T0" fmla="*/ 130 w 251"/>
                  <a:gd name="T1" fmla="*/ 44 h 160"/>
                  <a:gd name="T2" fmla="*/ 130 w 251"/>
                  <a:gd name="T3" fmla="*/ 5 h 160"/>
                  <a:gd name="T4" fmla="*/ 130 w 251"/>
                  <a:gd name="T5" fmla="*/ 5 h 160"/>
                  <a:gd name="T6" fmla="*/ 130 w 251"/>
                  <a:gd name="T7" fmla="*/ 4 h 160"/>
                  <a:gd name="T8" fmla="*/ 129 w 251"/>
                  <a:gd name="T9" fmla="*/ 1 h 160"/>
                  <a:gd name="T10" fmla="*/ 127 w 251"/>
                  <a:gd name="T11" fmla="*/ 1 h 160"/>
                  <a:gd name="T12" fmla="*/ 125 w 251"/>
                  <a:gd name="T13" fmla="*/ 0 h 160"/>
                  <a:gd name="T14" fmla="*/ 125 w 251"/>
                  <a:gd name="T15" fmla="*/ 0 h 160"/>
                  <a:gd name="T16" fmla="*/ 123 w 251"/>
                  <a:gd name="T17" fmla="*/ 1 h 160"/>
                  <a:gd name="T18" fmla="*/ 121 w 251"/>
                  <a:gd name="T19" fmla="*/ 1 h 160"/>
                  <a:gd name="T20" fmla="*/ 121 w 251"/>
                  <a:gd name="T21" fmla="*/ 4 h 160"/>
                  <a:gd name="T22" fmla="*/ 119 w 251"/>
                  <a:gd name="T23" fmla="*/ 5 h 160"/>
                  <a:gd name="T24" fmla="*/ 119 w 251"/>
                  <a:gd name="T25" fmla="*/ 44 h 160"/>
                  <a:gd name="T26" fmla="*/ 119 w 251"/>
                  <a:gd name="T27" fmla="*/ 44 h 160"/>
                  <a:gd name="T28" fmla="*/ 108 w 251"/>
                  <a:gd name="T29" fmla="*/ 45 h 160"/>
                  <a:gd name="T30" fmla="*/ 96 w 251"/>
                  <a:gd name="T31" fmla="*/ 48 h 160"/>
                  <a:gd name="T32" fmla="*/ 86 w 251"/>
                  <a:gd name="T33" fmla="*/ 51 h 160"/>
                  <a:gd name="T34" fmla="*/ 75 w 251"/>
                  <a:gd name="T35" fmla="*/ 55 h 160"/>
                  <a:gd name="T36" fmla="*/ 64 w 251"/>
                  <a:gd name="T37" fmla="*/ 60 h 160"/>
                  <a:gd name="T38" fmla="*/ 55 w 251"/>
                  <a:gd name="T39" fmla="*/ 66 h 160"/>
                  <a:gd name="T40" fmla="*/ 47 w 251"/>
                  <a:gd name="T41" fmla="*/ 72 h 160"/>
                  <a:gd name="T42" fmla="*/ 37 w 251"/>
                  <a:gd name="T43" fmla="*/ 79 h 160"/>
                  <a:gd name="T44" fmla="*/ 31 w 251"/>
                  <a:gd name="T45" fmla="*/ 87 h 160"/>
                  <a:gd name="T46" fmla="*/ 23 w 251"/>
                  <a:gd name="T47" fmla="*/ 96 h 160"/>
                  <a:gd name="T48" fmla="*/ 17 w 251"/>
                  <a:gd name="T49" fmla="*/ 106 h 160"/>
                  <a:gd name="T50" fmla="*/ 12 w 251"/>
                  <a:gd name="T51" fmla="*/ 115 h 160"/>
                  <a:gd name="T52" fmla="*/ 6 w 251"/>
                  <a:gd name="T53" fmla="*/ 126 h 160"/>
                  <a:gd name="T54" fmla="*/ 4 w 251"/>
                  <a:gd name="T55" fmla="*/ 137 h 160"/>
                  <a:gd name="T56" fmla="*/ 1 w 251"/>
                  <a:gd name="T57" fmla="*/ 147 h 160"/>
                  <a:gd name="T58" fmla="*/ 0 w 251"/>
                  <a:gd name="T59" fmla="*/ 160 h 160"/>
                  <a:gd name="T60" fmla="*/ 251 w 251"/>
                  <a:gd name="T61" fmla="*/ 160 h 160"/>
                  <a:gd name="T62" fmla="*/ 251 w 251"/>
                  <a:gd name="T63" fmla="*/ 160 h 160"/>
                  <a:gd name="T64" fmla="*/ 249 w 251"/>
                  <a:gd name="T65" fmla="*/ 147 h 160"/>
                  <a:gd name="T66" fmla="*/ 247 w 251"/>
                  <a:gd name="T67" fmla="*/ 137 h 160"/>
                  <a:gd name="T68" fmla="*/ 243 w 251"/>
                  <a:gd name="T69" fmla="*/ 126 h 160"/>
                  <a:gd name="T70" fmla="*/ 239 w 251"/>
                  <a:gd name="T71" fmla="*/ 115 h 160"/>
                  <a:gd name="T72" fmla="*/ 233 w 251"/>
                  <a:gd name="T73" fmla="*/ 106 h 160"/>
                  <a:gd name="T74" fmla="*/ 227 w 251"/>
                  <a:gd name="T75" fmla="*/ 96 h 160"/>
                  <a:gd name="T76" fmla="*/ 220 w 251"/>
                  <a:gd name="T77" fmla="*/ 87 h 160"/>
                  <a:gd name="T78" fmla="*/ 212 w 251"/>
                  <a:gd name="T79" fmla="*/ 79 h 160"/>
                  <a:gd name="T80" fmla="*/ 204 w 251"/>
                  <a:gd name="T81" fmla="*/ 72 h 160"/>
                  <a:gd name="T82" fmla="*/ 194 w 251"/>
                  <a:gd name="T83" fmla="*/ 66 h 160"/>
                  <a:gd name="T84" fmla="*/ 185 w 251"/>
                  <a:gd name="T85" fmla="*/ 60 h 160"/>
                  <a:gd name="T86" fmla="*/ 176 w 251"/>
                  <a:gd name="T87" fmla="*/ 55 h 160"/>
                  <a:gd name="T88" fmla="*/ 165 w 251"/>
                  <a:gd name="T89" fmla="*/ 51 h 160"/>
                  <a:gd name="T90" fmla="*/ 154 w 251"/>
                  <a:gd name="T91" fmla="*/ 48 h 160"/>
                  <a:gd name="T92" fmla="*/ 142 w 251"/>
                  <a:gd name="T93" fmla="*/ 45 h 160"/>
                  <a:gd name="T94" fmla="*/ 130 w 251"/>
                  <a:gd name="T95" fmla="*/ 44 h 160"/>
                  <a:gd name="T96" fmla="*/ 130 w 251"/>
                  <a:gd name="T97" fmla="*/ 4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1" h="160">
                    <a:moveTo>
                      <a:pt x="130" y="44"/>
                    </a:moveTo>
                    <a:lnTo>
                      <a:pt x="130" y="5"/>
                    </a:lnTo>
                    <a:lnTo>
                      <a:pt x="130" y="5"/>
                    </a:lnTo>
                    <a:lnTo>
                      <a:pt x="130" y="4"/>
                    </a:lnTo>
                    <a:lnTo>
                      <a:pt x="129" y="1"/>
                    </a:lnTo>
                    <a:lnTo>
                      <a:pt x="127" y="1"/>
                    </a:lnTo>
                    <a:lnTo>
                      <a:pt x="125" y="0"/>
                    </a:lnTo>
                    <a:lnTo>
                      <a:pt x="125" y="0"/>
                    </a:lnTo>
                    <a:lnTo>
                      <a:pt x="123" y="1"/>
                    </a:lnTo>
                    <a:lnTo>
                      <a:pt x="121" y="1"/>
                    </a:lnTo>
                    <a:lnTo>
                      <a:pt x="121" y="4"/>
                    </a:lnTo>
                    <a:lnTo>
                      <a:pt x="119" y="5"/>
                    </a:lnTo>
                    <a:lnTo>
                      <a:pt x="119" y="44"/>
                    </a:lnTo>
                    <a:lnTo>
                      <a:pt x="119" y="44"/>
                    </a:lnTo>
                    <a:lnTo>
                      <a:pt x="108" y="45"/>
                    </a:lnTo>
                    <a:lnTo>
                      <a:pt x="96" y="48"/>
                    </a:lnTo>
                    <a:lnTo>
                      <a:pt x="86" y="51"/>
                    </a:lnTo>
                    <a:lnTo>
                      <a:pt x="75" y="55"/>
                    </a:lnTo>
                    <a:lnTo>
                      <a:pt x="64" y="60"/>
                    </a:lnTo>
                    <a:lnTo>
                      <a:pt x="55" y="66"/>
                    </a:lnTo>
                    <a:lnTo>
                      <a:pt x="47" y="72"/>
                    </a:lnTo>
                    <a:lnTo>
                      <a:pt x="37" y="79"/>
                    </a:lnTo>
                    <a:lnTo>
                      <a:pt x="31" y="87"/>
                    </a:lnTo>
                    <a:lnTo>
                      <a:pt x="23" y="96"/>
                    </a:lnTo>
                    <a:lnTo>
                      <a:pt x="17" y="106"/>
                    </a:lnTo>
                    <a:lnTo>
                      <a:pt x="12" y="115"/>
                    </a:lnTo>
                    <a:lnTo>
                      <a:pt x="6" y="126"/>
                    </a:lnTo>
                    <a:lnTo>
                      <a:pt x="4" y="137"/>
                    </a:lnTo>
                    <a:lnTo>
                      <a:pt x="1" y="147"/>
                    </a:lnTo>
                    <a:lnTo>
                      <a:pt x="0" y="160"/>
                    </a:lnTo>
                    <a:lnTo>
                      <a:pt x="251" y="160"/>
                    </a:lnTo>
                    <a:lnTo>
                      <a:pt x="251" y="160"/>
                    </a:lnTo>
                    <a:lnTo>
                      <a:pt x="249" y="147"/>
                    </a:lnTo>
                    <a:lnTo>
                      <a:pt x="247" y="137"/>
                    </a:lnTo>
                    <a:lnTo>
                      <a:pt x="243" y="126"/>
                    </a:lnTo>
                    <a:lnTo>
                      <a:pt x="239" y="115"/>
                    </a:lnTo>
                    <a:lnTo>
                      <a:pt x="233" y="106"/>
                    </a:lnTo>
                    <a:lnTo>
                      <a:pt x="227" y="96"/>
                    </a:lnTo>
                    <a:lnTo>
                      <a:pt x="220" y="87"/>
                    </a:lnTo>
                    <a:lnTo>
                      <a:pt x="212" y="79"/>
                    </a:lnTo>
                    <a:lnTo>
                      <a:pt x="204" y="72"/>
                    </a:lnTo>
                    <a:lnTo>
                      <a:pt x="194" y="66"/>
                    </a:lnTo>
                    <a:lnTo>
                      <a:pt x="185" y="60"/>
                    </a:lnTo>
                    <a:lnTo>
                      <a:pt x="176" y="55"/>
                    </a:lnTo>
                    <a:lnTo>
                      <a:pt x="165" y="51"/>
                    </a:lnTo>
                    <a:lnTo>
                      <a:pt x="154" y="48"/>
                    </a:lnTo>
                    <a:lnTo>
                      <a:pt x="142" y="45"/>
                    </a:lnTo>
                    <a:lnTo>
                      <a:pt x="130" y="44"/>
                    </a:lnTo>
                    <a:lnTo>
                      <a:pt x="13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33" name="Rectangle 181">
                <a:extLst>
                  <a:ext uri="{FF2B5EF4-FFF2-40B4-BE49-F238E27FC236}">
                    <a16:creationId xmlns:a16="http://schemas.microsoft.com/office/drawing/2014/main" id="{5BDD05FF-4FBC-453B-B9B6-CF99ACCB8670}"/>
                  </a:ext>
                </a:extLst>
              </p:cNvPr>
              <p:cNvSpPr>
                <a:spLocks noChangeArrowheads="1"/>
              </p:cNvSpPr>
              <p:nvPr/>
            </p:nvSpPr>
            <p:spPr bwMode="auto">
              <a:xfrm>
                <a:off x="6865938" y="4454525"/>
                <a:ext cx="44450" cy="777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34" name="Rectangle 182">
                <a:extLst>
                  <a:ext uri="{FF2B5EF4-FFF2-40B4-BE49-F238E27FC236}">
                    <a16:creationId xmlns:a16="http://schemas.microsoft.com/office/drawing/2014/main" id="{D3935A54-74F6-44AC-9F3B-F1DC5D0077DD}"/>
                  </a:ext>
                </a:extLst>
              </p:cNvPr>
              <p:cNvSpPr>
                <a:spLocks noChangeArrowheads="1"/>
              </p:cNvSpPr>
              <p:nvPr/>
            </p:nvSpPr>
            <p:spPr bwMode="auto">
              <a:xfrm>
                <a:off x="6921501" y="4454525"/>
                <a:ext cx="42863" cy="777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35" name="Rectangle 183">
                <a:extLst>
                  <a:ext uri="{FF2B5EF4-FFF2-40B4-BE49-F238E27FC236}">
                    <a16:creationId xmlns:a16="http://schemas.microsoft.com/office/drawing/2014/main" id="{B25FBA53-F88A-46A4-AFAA-62E25A9545E8}"/>
                  </a:ext>
                </a:extLst>
              </p:cNvPr>
              <p:cNvSpPr>
                <a:spLocks noChangeArrowheads="1"/>
              </p:cNvSpPr>
              <p:nvPr/>
            </p:nvSpPr>
            <p:spPr bwMode="auto">
              <a:xfrm>
                <a:off x="6977063" y="4454525"/>
                <a:ext cx="42863" cy="777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36" name="Rectangle 184">
                <a:extLst>
                  <a:ext uri="{FF2B5EF4-FFF2-40B4-BE49-F238E27FC236}">
                    <a16:creationId xmlns:a16="http://schemas.microsoft.com/office/drawing/2014/main" id="{30444C44-587C-4FA1-8631-001629A418AB}"/>
                  </a:ext>
                </a:extLst>
              </p:cNvPr>
              <p:cNvSpPr>
                <a:spLocks noChangeArrowheads="1"/>
              </p:cNvSpPr>
              <p:nvPr/>
            </p:nvSpPr>
            <p:spPr bwMode="auto">
              <a:xfrm>
                <a:off x="7031038" y="4454525"/>
                <a:ext cx="44450" cy="777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37" name="Freeform 185">
                <a:extLst>
                  <a:ext uri="{FF2B5EF4-FFF2-40B4-BE49-F238E27FC236}">
                    <a16:creationId xmlns:a16="http://schemas.microsoft.com/office/drawing/2014/main" id="{D6CEA617-120D-4748-8E28-C8CA25728AD5}"/>
                  </a:ext>
                </a:extLst>
              </p:cNvPr>
              <p:cNvSpPr>
                <a:spLocks/>
              </p:cNvSpPr>
              <p:nvPr/>
            </p:nvSpPr>
            <p:spPr bwMode="auto">
              <a:xfrm>
                <a:off x="6845301" y="4411663"/>
                <a:ext cx="252413" cy="30163"/>
              </a:xfrm>
              <a:custGeom>
                <a:avLst/>
                <a:gdLst>
                  <a:gd name="T0" fmla="*/ 6 w 318"/>
                  <a:gd name="T1" fmla="*/ 39 h 39"/>
                  <a:gd name="T2" fmla="*/ 313 w 318"/>
                  <a:gd name="T3" fmla="*/ 39 h 39"/>
                  <a:gd name="T4" fmla="*/ 313 w 318"/>
                  <a:gd name="T5" fmla="*/ 39 h 39"/>
                  <a:gd name="T6" fmla="*/ 314 w 318"/>
                  <a:gd name="T7" fmla="*/ 39 h 39"/>
                  <a:gd name="T8" fmla="*/ 317 w 318"/>
                  <a:gd name="T9" fmla="*/ 37 h 39"/>
                  <a:gd name="T10" fmla="*/ 318 w 318"/>
                  <a:gd name="T11" fmla="*/ 35 h 39"/>
                  <a:gd name="T12" fmla="*/ 318 w 318"/>
                  <a:gd name="T13" fmla="*/ 33 h 39"/>
                  <a:gd name="T14" fmla="*/ 318 w 318"/>
                  <a:gd name="T15" fmla="*/ 5 h 39"/>
                  <a:gd name="T16" fmla="*/ 318 w 318"/>
                  <a:gd name="T17" fmla="*/ 5 h 39"/>
                  <a:gd name="T18" fmla="*/ 318 w 318"/>
                  <a:gd name="T19" fmla="*/ 4 h 39"/>
                  <a:gd name="T20" fmla="*/ 317 w 318"/>
                  <a:gd name="T21" fmla="*/ 2 h 39"/>
                  <a:gd name="T22" fmla="*/ 314 w 318"/>
                  <a:gd name="T23" fmla="*/ 1 h 39"/>
                  <a:gd name="T24" fmla="*/ 313 w 318"/>
                  <a:gd name="T25" fmla="*/ 0 h 39"/>
                  <a:gd name="T26" fmla="*/ 6 w 318"/>
                  <a:gd name="T27" fmla="*/ 0 h 39"/>
                  <a:gd name="T28" fmla="*/ 6 w 318"/>
                  <a:gd name="T29" fmla="*/ 0 h 39"/>
                  <a:gd name="T30" fmla="*/ 3 w 318"/>
                  <a:gd name="T31" fmla="*/ 1 h 39"/>
                  <a:gd name="T32" fmla="*/ 1 w 318"/>
                  <a:gd name="T33" fmla="*/ 2 h 39"/>
                  <a:gd name="T34" fmla="*/ 0 w 318"/>
                  <a:gd name="T35" fmla="*/ 4 h 39"/>
                  <a:gd name="T36" fmla="*/ 0 w 318"/>
                  <a:gd name="T37" fmla="*/ 5 h 39"/>
                  <a:gd name="T38" fmla="*/ 0 w 318"/>
                  <a:gd name="T39" fmla="*/ 33 h 39"/>
                  <a:gd name="T40" fmla="*/ 0 w 318"/>
                  <a:gd name="T41" fmla="*/ 33 h 39"/>
                  <a:gd name="T42" fmla="*/ 0 w 318"/>
                  <a:gd name="T43" fmla="*/ 35 h 39"/>
                  <a:gd name="T44" fmla="*/ 1 w 318"/>
                  <a:gd name="T45" fmla="*/ 37 h 39"/>
                  <a:gd name="T46" fmla="*/ 3 w 318"/>
                  <a:gd name="T47" fmla="*/ 39 h 39"/>
                  <a:gd name="T48" fmla="*/ 6 w 318"/>
                  <a:gd name="T49" fmla="*/ 39 h 39"/>
                  <a:gd name="T50" fmla="*/ 6 w 318"/>
                  <a:gd name="T51"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8" h="39">
                    <a:moveTo>
                      <a:pt x="6" y="39"/>
                    </a:moveTo>
                    <a:lnTo>
                      <a:pt x="313" y="39"/>
                    </a:lnTo>
                    <a:lnTo>
                      <a:pt x="313" y="39"/>
                    </a:lnTo>
                    <a:lnTo>
                      <a:pt x="314" y="39"/>
                    </a:lnTo>
                    <a:lnTo>
                      <a:pt x="317" y="37"/>
                    </a:lnTo>
                    <a:lnTo>
                      <a:pt x="318" y="35"/>
                    </a:lnTo>
                    <a:lnTo>
                      <a:pt x="318" y="33"/>
                    </a:lnTo>
                    <a:lnTo>
                      <a:pt x="318" y="5"/>
                    </a:lnTo>
                    <a:lnTo>
                      <a:pt x="318" y="5"/>
                    </a:lnTo>
                    <a:lnTo>
                      <a:pt x="318" y="4"/>
                    </a:lnTo>
                    <a:lnTo>
                      <a:pt x="317" y="2"/>
                    </a:lnTo>
                    <a:lnTo>
                      <a:pt x="314" y="1"/>
                    </a:lnTo>
                    <a:lnTo>
                      <a:pt x="313" y="0"/>
                    </a:lnTo>
                    <a:lnTo>
                      <a:pt x="6" y="0"/>
                    </a:lnTo>
                    <a:lnTo>
                      <a:pt x="6" y="0"/>
                    </a:lnTo>
                    <a:lnTo>
                      <a:pt x="3" y="1"/>
                    </a:lnTo>
                    <a:lnTo>
                      <a:pt x="1" y="2"/>
                    </a:lnTo>
                    <a:lnTo>
                      <a:pt x="0" y="4"/>
                    </a:lnTo>
                    <a:lnTo>
                      <a:pt x="0" y="5"/>
                    </a:lnTo>
                    <a:lnTo>
                      <a:pt x="0" y="33"/>
                    </a:lnTo>
                    <a:lnTo>
                      <a:pt x="0" y="33"/>
                    </a:lnTo>
                    <a:lnTo>
                      <a:pt x="0" y="35"/>
                    </a:lnTo>
                    <a:lnTo>
                      <a:pt x="1" y="37"/>
                    </a:lnTo>
                    <a:lnTo>
                      <a:pt x="3" y="39"/>
                    </a:lnTo>
                    <a:lnTo>
                      <a:pt x="6" y="39"/>
                    </a:lnTo>
                    <a:lnTo>
                      <a:pt x="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38" name="Freeform 186">
                <a:extLst>
                  <a:ext uri="{FF2B5EF4-FFF2-40B4-BE49-F238E27FC236}">
                    <a16:creationId xmlns:a16="http://schemas.microsoft.com/office/drawing/2014/main" id="{DEC82C96-1B23-4006-9E63-3333D5AEB19B}"/>
                  </a:ext>
                </a:extLst>
              </p:cNvPr>
              <p:cNvSpPr>
                <a:spLocks/>
              </p:cNvSpPr>
              <p:nvPr/>
            </p:nvSpPr>
            <p:spPr bwMode="auto">
              <a:xfrm>
                <a:off x="6842126" y="4549775"/>
                <a:ext cx="258763" cy="14288"/>
              </a:xfrm>
              <a:custGeom>
                <a:avLst/>
                <a:gdLst>
                  <a:gd name="T0" fmla="*/ 317 w 326"/>
                  <a:gd name="T1" fmla="*/ 0 h 19"/>
                  <a:gd name="T2" fmla="*/ 10 w 326"/>
                  <a:gd name="T3" fmla="*/ 0 h 19"/>
                  <a:gd name="T4" fmla="*/ 10 w 326"/>
                  <a:gd name="T5" fmla="*/ 0 h 19"/>
                  <a:gd name="T6" fmla="*/ 5 w 326"/>
                  <a:gd name="T7" fmla="*/ 0 h 19"/>
                  <a:gd name="T8" fmla="*/ 3 w 326"/>
                  <a:gd name="T9" fmla="*/ 3 h 19"/>
                  <a:gd name="T10" fmla="*/ 0 w 326"/>
                  <a:gd name="T11" fmla="*/ 6 h 19"/>
                  <a:gd name="T12" fmla="*/ 0 w 326"/>
                  <a:gd name="T13" fmla="*/ 10 h 19"/>
                  <a:gd name="T14" fmla="*/ 0 w 326"/>
                  <a:gd name="T15" fmla="*/ 10 h 19"/>
                  <a:gd name="T16" fmla="*/ 0 w 326"/>
                  <a:gd name="T17" fmla="*/ 12 h 19"/>
                  <a:gd name="T18" fmla="*/ 3 w 326"/>
                  <a:gd name="T19" fmla="*/ 16 h 19"/>
                  <a:gd name="T20" fmla="*/ 5 w 326"/>
                  <a:gd name="T21" fmla="*/ 18 h 19"/>
                  <a:gd name="T22" fmla="*/ 10 w 326"/>
                  <a:gd name="T23" fmla="*/ 19 h 19"/>
                  <a:gd name="T24" fmla="*/ 317 w 326"/>
                  <a:gd name="T25" fmla="*/ 19 h 19"/>
                  <a:gd name="T26" fmla="*/ 317 w 326"/>
                  <a:gd name="T27" fmla="*/ 19 h 19"/>
                  <a:gd name="T28" fmla="*/ 321 w 326"/>
                  <a:gd name="T29" fmla="*/ 18 h 19"/>
                  <a:gd name="T30" fmla="*/ 324 w 326"/>
                  <a:gd name="T31" fmla="*/ 16 h 19"/>
                  <a:gd name="T32" fmla="*/ 325 w 326"/>
                  <a:gd name="T33" fmla="*/ 12 h 19"/>
                  <a:gd name="T34" fmla="*/ 326 w 326"/>
                  <a:gd name="T35" fmla="*/ 10 h 19"/>
                  <a:gd name="T36" fmla="*/ 326 w 326"/>
                  <a:gd name="T37" fmla="*/ 10 h 19"/>
                  <a:gd name="T38" fmla="*/ 325 w 326"/>
                  <a:gd name="T39" fmla="*/ 6 h 19"/>
                  <a:gd name="T40" fmla="*/ 324 w 326"/>
                  <a:gd name="T41" fmla="*/ 3 h 19"/>
                  <a:gd name="T42" fmla="*/ 321 w 326"/>
                  <a:gd name="T43" fmla="*/ 0 h 19"/>
                  <a:gd name="T44" fmla="*/ 317 w 326"/>
                  <a:gd name="T45" fmla="*/ 0 h 19"/>
                  <a:gd name="T46" fmla="*/ 317 w 326"/>
                  <a:gd name="T4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6" h="19">
                    <a:moveTo>
                      <a:pt x="317" y="0"/>
                    </a:moveTo>
                    <a:lnTo>
                      <a:pt x="10" y="0"/>
                    </a:lnTo>
                    <a:lnTo>
                      <a:pt x="10" y="0"/>
                    </a:lnTo>
                    <a:lnTo>
                      <a:pt x="5" y="0"/>
                    </a:lnTo>
                    <a:lnTo>
                      <a:pt x="3" y="3"/>
                    </a:lnTo>
                    <a:lnTo>
                      <a:pt x="0" y="6"/>
                    </a:lnTo>
                    <a:lnTo>
                      <a:pt x="0" y="10"/>
                    </a:lnTo>
                    <a:lnTo>
                      <a:pt x="0" y="10"/>
                    </a:lnTo>
                    <a:lnTo>
                      <a:pt x="0" y="12"/>
                    </a:lnTo>
                    <a:lnTo>
                      <a:pt x="3" y="16"/>
                    </a:lnTo>
                    <a:lnTo>
                      <a:pt x="5" y="18"/>
                    </a:lnTo>
                    <a:lnTo>
                      <a:pt x="10" y="19"/>
                    </a:lnTo>
                    <a:lnTo>
                      <a:pt x="317" y="19"/>
                    </a:lnTo>
                    <a:lnTo>
                      <a:pt x="317" y="19"/>
                    </a:lnTo>
                    <a:lnTo>
                      <a:pt x="321" y="18"/>
                    </a:lnTo>
                    <a:lnTo>
                      <a:pt x="324" y="16"/>
                    </a:lnTo>
                    <a:lnTo>
                      <a:pt x="325" y="12"/>
                    </a:lnTo>
                    <a:lnTo>
                      <a:pt x="326" y="10"/>
                    </a:lnTo>
                    <a:lnTo>
                      <a:pt x="326" y="10"/>
                    </a:lnTo>
                    <a:lnTo>
                      <a:pt x="325" y="6"/>
                    </a:lnTo>
                    <a:lnTo>
                      <a:pt x="324" y="3"/>
                    </a:lnTo>
                    <a:lnTo>
                      <a:pt x="321" y="0"/>
                    </a:lnTo>
                    <a:lnTo>
                      <a:pt x="317" y="0"/>
                    </a:lnTo>
                    <a:lnTo>
                      <a:pt x="31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
          <p:nvSpPr>
            <p:cNvPr id="144" name="TextBox 143">
              <a:extLst>
                <a:ext uri="{FF2B5EF4-FFF2-40B4-BE49-F238E27FC236}">
                  <a16:creationId xmlns:a16="http://schemas.microsoft.com/office/drawing/2014/main" id="{E3A00401-EDE5-4616-8287-21D4AF7CFAFB}"/>
                </a:ext>
              </a:extLst>
            </p:cNvPr>
            <p:cNvSpPr txBox="1"/>
            <p:nvPr/>
          </p:nvSpPr>
          <p:spPr>
            <a:xfrm>
              <a:off x="3277297" y="6658272"/>
              <a:ext cx="1884794" cy="276999"/>
            </a:xfrm>
            <a:prstGeom prst="rect">
              <a:avLst/>
            </a:prstGeom>
            <a:noFill/>
          </p:spPr>
          <p:txBody>
            <a:bodyPr wrap="square" rtlCol="0">
              <a:spAutoFit/>
            </a:bodyPr>
            <a:lstStyle/>
            <a:p>
              <a:pPr algn="ctr"/>
              <a:r>
                <a:rPr lang="en-GB" sz="1200" i="1" dirty="0">
                  <a:solidFill>
                    <a:schemeClr val="bg2">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In force since April 2022</a:t>
              </a:r>
            </a:p>
          </p:txBody>
        </p:sp>
        <p:sp>
          <p:nvSpPr>
            <p:cNvPr id="127" name="TextBox 126">
              <a:extLst>
                <a:ext uri="{FF2B5EF4-FFF2-40B4-BE49-F238E27FC236}">
                  <a16:creationId xmlns:a16="http://schemas.microsoft.com/office/drawing/2014/main" id="{A8086F49-5543-4B54-9B35-DABFEA2D46CC}"/>
                </a:ext>
              </a:extLst>
            </p:cNvPr>
            <p:cNvSpPr txBox="1"/>
            <p:nvPr/>
          </p:nvSpPr>
          <p:spPr>
            <a:xfrm>
              <a:off x="10348628" y="6218651"/>
              <a:ext cx="2488251" cy="461665"/>
            </a:xfrm>
            <a:prstGeom prst="rect">
              <a:avLst/>
            </a:prstGeom>
            <a:noFill/>
          </p:spPr>
          <p:txBody>
            <a:bodyPr wrap="square" rtlCol="0">
              <a:spAutoFit/>
            </a:bodyPr>
            <a:lstStyle/>
            <a:p>
              <a:pPr algn="ctr"/>
              <a:r>
                <a:rPr lang="en-GB" sz="1200" b="1" dirty="0">
                  <a:solidFill>
                    <a:srgbClr val="00445C"/>
                  </a:solidFill>
                  <a:latin typeface="Open Sans" panose="020B0606030504020204" pitchFamily="34" charset="0"/>
                  <a:ea typeface="Open Sans" panose="020B0606030504020204" pitchFamily="34" charset="0"/>
                  <a:cs typeface="Open Sans" panose="020B0606030504020204" pitchFamily="34" charset="0"/>
                </a:rPr>
                <a:t>Especial Noise Protection Zone Trafalgar-Ríos Rosas</a:t>
              </a:r>
            </a:p>
          </p:txBody>
        </p:sp>
        <p:sp>
          <p:nvSpPr>
            <p:cNvPr id="128" name="Rectangle 127">
              <a:extLst>
                <a:ext uri="{FF2B5EF4-FFF2-40B4-BE49-F238E27FC236}">
                  <a16:creationId xmlns:a16="http://schemas.microsoft.com/office/drawing/2014/main" id="{F9A6A8E9-CF6C-4F55-BF7A-FC7540AA241C}"/>
                </a:ext>
              </a:extLst>
            </p:cNvPr>
            <p:cNvSpPr/>
            <p:nvPr/>
          </p:nvSpPr>
          <p:spPr>
            <a:xfrm>
              <a:off x="10530753" y="5986881"/>
              <a:ext cx="2124000" cy="215444"/>
            </a:xfrm>
            <a:prstGeom prst="rect">
              <a:avLst/>
            </a:prstGeom>
            <a:solidFill>
              <a:srgbClr val="00445C"/>
            </a:solidFill>
          </p:spPr>
          <p:txBody>
            <a:bodyPr wrap="square" rtlCol="0" anchor="ctr">
              <a:spAutoFit/>
            </a:bodyPr>
            <a:lstStyle/>
            <a:p>
              <a:pPr algn="ctr"/>
              <a:endParaRPr lang="en-GB" sz="8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141" name="TextBox 140">
              <a:extLst>
                <a:ext uri="{FF2B5EF4-FFF2-40B4-BE49-F238E27FC236}">
                  <a16:creationId xmlns:a16="http://schemas.microsoft.com/office/drawing/2014/main" id="{7C1F5F2C-2279-4E9C-B8DA-FE290280CAE9}"/>
                </a:ext>
              </a:extLst>
            </p:cNvPr>
            <p:cNvSpPr txBox="1"/>
            <p:nvPr/>
          </p:nvSpPr>
          <p:spPr>
            <a:xfrm>
              <a:off x="10529273" y="6658272"/>
              <a:ext cx="2162923" cy="276999"/>
            </a:xfrm>
            <a:prstGeom prst="rect">
              <a:avLst/>
            </a:prstGeom>
            <a:noFill/>
          </p:spPr>
          <p:txBody>
            <a:bodyPr wrap="square" rtlCol="0">
              <a:spAutoFit/>
            </a:bodyPr>
            <a:lstStyle/>
            <a:p>
              <a:pPr algn="ctr"/>
              <a:r>
                <a:rPr lang="en-GB" sz="1200" i="1" dirty="0">
                  <a:solidFill>
                    <a:schemeClr val="bg2">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In force since November 2022</a:t>
              </a:r>
            </a:p>
          </p:txBody>
        </p:sp>
        <p:sp>
          <p:nvSpPr>
            <p:cNvPr id="159" name="Freeform 268">
              <a:extLst>
                <a:ext uri="{FF2B5EF4-FFF2-40B4-BE49-F238E27FC236}">
                  <a16:creationId xmlns:a16="http://schemas.microsoft.com/office/drawing/2014/main" id="{27C91A34-2A57-433E-AC1B-EC09B74C404C}"/>
                </a:ext>
              </a:extLst>
            </p:cNvPr>
            <p:cNvSpPr>
              <a:spLocks noEditPoints="1"/>
            </p:cNvSpPr>
            <p:nvPr/>
          </p:nvSpPr>
          <p:spPr bwMode="auto">
            <a:xfrm>
              <a:off x="11272353" y="5443705"/>
              <a:ext cx="640800" cy="475200"/>
            </a:xfrm>
            <a:custGeom>
              <a:avLst/>
              <a:gdLst>
                <a:gd name="T0" fmla="*/ 75 w 295"/>
                <a:gd name="T1" fmla="*/ 163 h 237"/>
                <a:gd name="T2" fmla="*/ 118 w 295"/>
                <a:gd name="T3" fmla="*/ 120 h 237"/>
                <a:gd name="T4" fmla="*/ 75 w 295"/>
                <a:gd name="T5" fmla="*/ 77 h 237"/>
                <a:gd name="T6" fmla="*/ 32 w 295"/>
                <a:gd name="T7" fmla="*/ 120 h 237"/>
                <a:gd name="T8" fmla="*/ 75 w 295"/>
                <a:gd name="T9" fmla="*/ 163 h 237"/>
                <a:gd name="T10" fmla="*/ 75 w 295"/>
                <a:gd name="T11" fmla="*/ 99 h 237"/>
                <a:gd name="T12" fmla="*/ 96 w 295"/>
                <a:gd name="T13" fmla="*/ 120 h 237"/>
                <a:gd name="T14" fmla="*/ 75 w 295"/>
                <a:gd name="T15" fmla="*/ 141 h 237"/>
                <a:gd name="T16" fmla="*/ 54 w 295"/>
                <a:gd name="T17" fmla="*/ 120 h 237"/>
                <a:gd name="T18" fmla="*/ 75 w 295"/>
                <a:gd name="T19" fmla="*/ 99 h 237"/>
                <a:gd name="T20" fmla="*/ 171 w 295"/>
                <a:gd name="T21" fmla="*/ 90 h 237"/>
                <a:gd name="T22" fmla="*/ 182 w 295"/>
                <a:gd name="T23" fmla="*/ 119 h 237"/>
                <a:gd name="T24" fmla="*/ 171 w 295"/>
                <a:gd name="T25" fmla="*/ 148 h 237"/>
                <a:gd name="T26" fmla="*/ 163 w 295"/>
                <a:gd name="T27" fmla="*/ 151 h 237"/>
                <a:gd name="T28" fmla="*/ 156 w 295"/>
                <a:gd name="T29" fmla="*/ 149 h 237"/>
                <a:gd name="T30" fmla="*/ 155 w 295"/>
                <a:gd name="T31" fmla="*/ 133 h 237"/>
                <a:gd name="T32" fmla="*/ 161 w 295"/>
                <a:gd name="T33" fmla="*/ 119 h 237"/>
                <a:gd name="T34" fmla="*/ 155 w 295"/>
                <a:gd name="T35" fmla="*/ 105 h 237"/>
                <a:gd name="T36" fmla="*/ 156 w 295"/>
                <a:gd name="T37" fmla="*/ 90 h 237"/>
                <a:gd name="T38" fmla="*/ 171 w 295"/>
                <a:gd name="T39" fmla="*/ 90 h 237"/>
                <a:gd name="T40" fmla="*/ 239 w 295"/>
                <a:gd name="T41" fmla="*/ 119 h 237"/>
                <a:gd name="T42" fmla="*/ 204 w 295"/>
                <a:gd name="T43" fmla="*/ 192 h 237"/>
                <a:gd name="T44" fmla="*/ 197 w 295"/>
                <a:gd name="T45" fmla="*/ 194 h 237"/>
                <a:gd name="T46" fmla="*/ 189 w 295"/>
                <a:gd name="T47" fmla="*/ 191 h 237"/>
                <a:gd name="T48" fmla="*/ 190 w 295"/>
                <a:gd name="T49" fmla="*/ 176 h 237"/>
                <a:gd name="T50" fmla="*/ 217 w 295"/>
                <a:gd name="T51" fmla="*/ 119 h 237"/>
                <a:gd name="T52" fmla="*/ 190 w 295"/>
                <a:gd name="T53" fmla="*/ 63 h 237"/>
                <a:gd name="T54" fmla="*/ 189 w 295"/>
                <a:gd name="T55" fmla="*/ 48 h 237"/>
                <a:gd name="T56" fmla="*/ 204 w 295"/>
                <a:gd name="T57" fmla="*/ 47 h 237"/>
                <a:gd name="T58" fmla="*/ 239 w 295"/>
                <a:gd name="T59" fmla="*/ 119 h 237"/>
                <a:gd name="T60" fmla="*/ 295 w 295"/>
                <a:gd name="T61" fmla="*/ 119 h 237"/>
                <a:gd name="T62" fmla="*/ 238 w 295"/>
                <a:gd name="T63" fmla="*/ 235 h 237"/>
                <a:gd name="T64" fmla="*/ 231 w 295"/>
                <a:gd name="T65" fmla="*/ 237 h 237"/>
                <a:gd name="T66" fmla="*/ 223 w 295"/>
                <a:gd name="T67" fmla="*/ 233 h 237"/>
                <a:gd name="T68" fmla="*/ 225 w 295"/>
                <a:gd name="T69" fmla="*/ 218 h 237"/>
                <a:gd name="T70" fmla="*/ 274 w 295"/>
                <a:gd name="T71" fmla="*/ 119 h 237"/>
                <a:gd name="T72" fmla="*/ 225 w 295"/>
                <a:gd name="T73" fmla="*/ 20 h 237"/>
                <a:gd name="T74" fmla="*/ 223 w 295"/>
                <a:gd name="T75" fmla="*/ 5 h 237"/>
                <a:gd name="T76" fmla="*/ 238 w 295"/>
                <a:gd name="T77" fmla="*/ 3 h 237"/>
                <a:gd name="T78" fmla="*/ 295 w 295"/>
                <a:gd name="T79" fmla="*/ 119 h 237"/>
                <a:gd name="T80" fmla="*/ 150 w 295"/>
                <a:gd name="T81" fmla="*/ 195 h 237"/>
                <a:gd name="T82" fmla="*/ 150 w 295"/>
                <a:gd name="T83" fmla="*/ 227 h 237"/>
                <a:gd name="T84" fmla="*/ 139 w 295"/>
                <a:gd name="T85" fmla="*/ 237 h 237"/>
                <a:gd name="T86" fmla="*/ 128 w 295"/>
                <a:gd name="T87" fmla="*/ 227 h 237"/>
                <a:gd name="T88" fmla="*/ 128 w 295"/>
                <a:gd name="T89" fmla="*/ 205 h 237"/>
                <a:gd name="T90" fmla="*/ 22 w 295"/>
                <a:gd name="T91" fmla="*/ 205 h 237"/>
                <a:gd name="T92" fmla="*/ 22 w 295"/>
                <a:gd name="T93" fmla="*/ 227 h 237"/>
                <a:gd name="T94" fmla="*/ 11 w 295"/>
                <a:gd name="T95" fmla="*/ 237 h 237"/>
                <a:gd name="T96" fmla="*/ 0 w 295"/>
                <a:gd name="T97" fmla="*/ 227 h 237"/>
                <a:gd name="T98" fmla="*/ 0 w 295"/>
                <a:gd name="T99" fmla="*/ 195 h 237"/>
                <a:gd name="T100" fmla="*/ 11 w 295"/>
                <a:gd name="T101" fmla="*/ 184 h 237"/>
                <a:gd name="T102" fmla="*/ 139 w 295"/>
                <a:gd name="T103" fmla="*/ 184 h 237"/>
                <a:gd name="T104" fmla="*/ 150 w 295"/>
                <a:gd name="T105" fmla="*/ 195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5" h="237">
                  <a:moveTo>
                    <a:pt x="75" y="163"/>
                  </a:moveTo>
                  <a:cubicBezTo>
                    <a:pt x="99" y="163"/>
                    <a:pt x="118" y="144"/>
                    <a:pt x="118" y="120"/>
                  </a:cubicBezTo>
                  <a:cubicBezTo>
                    <a:pt x="118" y="96"/>
                    <a:pt x="99" y="77"/>
                    <a:pt x="75" y="77"/>
                  </a:cubicBezTo>
                  <a:cubicBezTo>
                    <a:pt x="51" y="77"/>
                    <a:pt x="32" y="96"/>
                    <a:pt x="32" y="120"/>
                  </a:cubicBezTo>
                  <a:cubicBezTo>
                    <a:pt x="32" y="144"/>
                    <a:pt x="51" y="163"/>
                    <a:pt x="75" y="163"/>
                  </a:cubicBezTo>
                  <a:close/>
                  <a:moveTo>
                    <a:pt x="75" y="99"/>
                  </a:moveTo>
                  <a:cubicBezTo>
                    <a:pt x="87" y="99"/>
                    <a:pt x="96" y="108"/>
                    <a:pt x="96" y="120"/>
                  </a:cubicBezTo>
                  <a:cubicBezTo>
                    <a:pt x="96" y="132"/>
                    <a:pt x="87" y="141"/>
                    <a:pt x="75" y="141"/>
                  </a:cubicBezTo>
                  <a:cubicBezTo>
                    <a:pt x="63" y="141"/>
                    <a:pt x="54" y="132"/>
                    <a:pt x="54" y="120"/>
                  </a:cubicBezTo>
                  <a:cubicBezTo>
                    <a:pt x="54" y="108"/>
                    <a:pt x="63" y="99"/>
                    <a:pt x="75" y="99"/>
                  </a:cubicBezTo>
                  <a:close/>
                  <a:moveTo>
                    <a:pt x="171" y="90"/>
                  </a:moveTo>
                  <a:cubicBezTo>
                    <a:pt x="178" y="98"/>
                    <a:pt x="182" y="109"/>
                    <a:pt x="182" y="119"/>
                  </a:cubicBezTo>
                  <a:cubicBezTo>
                    <a:pt x="182" y="130"/>
                    <a:pt x="178" y="140"/>
                    <a:pt x="171" y="148"/>
                  </a:cubicBezTo>
                  <a:cubicBezTo>
                    <a:pt x="169" y="150"/>
                    <a:pt x="166" y="151"/>
                    <a:pt x="163" y="151"/>
                  </a:cubicBezTo>
                  <a:cubicBezTo>
                    <a:pt x="160" y="151"/>
                    <a:pt x="158" y="150"/>
                    <a:pt x="156" y="149"/>
                  </a:cubicBezTo>
                  <a:cubicBezTo>
                    <a:pt x="151" y="144"/>
                    <a:pt x="151" y="138"/>
                    <a:pt x="155" y="133"/>
                  </a:cubicBezTo>
                  <a:cubicBezTo>
                    <a:pt x="159" y="130"/>
                    <a:pt x="161" y="124"/>
                    <a:pt x="161" y="119"/>
                  </a:cubicBezTo>
                  <a:cubicBezTo>
                    <a:pt x="161" y="114"/>
                    <a:pt x="159" y="109"/>
                    <a:pt x="155" y="105"/>
                  </a:cubicBezTo>
                  <a:cubicBezTo>
                    <a:pt x="151" y="101"/>
                    <a:pt x="151" y="94"/>
                    <a:pt x="156" y="90"/>
                  </a:cubicBezTo>
                  <a:cubicBezTo>
                    <a:pt x="160" y="86"/>
                    <a:pt x="167" y="86"/>
                    <a:pt x="171" y="90"/>
                  </a:cubicBezTo>
                  <a:close/>
                  <a:moveTo>
                    <a:pt x="239" y="119"/>
                  </a:moveTo>
                  <a:cubicBezTo>
                    <a:pt x="239" y="147"/>
                    <a:pt x="226" y="174"/>
                    <a:pt x="204" y="192"/>
                  </a:cubicBezTo>
                  <a:cubicBezTo>
                    <a:pt x="202" y="194"/>
                    <a:pt x="200" y="194"/>
                    <a:pt x="197" y="194"/>
                  </a:cubicBezTo>
                  <a:cubicBezTo>
                    <a:pt x="194" y="194"/>
                    <a:pt x="191" y="193"/>
                    <a:pt x="189" y="191"/>
                  </a:cubicBezTo>
                  <a:cubicBezTo>
                    <a:pt x="185" y="186"/>
                    <a:pt x="186" y="179"/>
                    <a:pt x="190" y="176"/>
                  </a:cubicBezTo>
                  <a:cubicBezTo>
                    <a:pt x="207" y="161"/>
                    <a:pt x="217" y="141"/>
                    <a:pt x="217" y="119"/>
                  </a:cubicBezTo>
                  <a:cubicBezTo>
                    <a:pt x="217" y="98"/>
                    <a:pt x="207" y="77"/>
                    <a:pt x="190" y="63"/>
                  </a:cubicBezTo>
                  <a:cubicBezTo>
                    <a:pt x="186" y="59"/>
                    <a:pt x="185" y="52"/>
                    <a:pt x="189" y="48"/>
                  </a:cubicBezTo>
                  <a:cubicBezTo>
                    <a:pt x="193" y="43"/>
                    <a:pt x="200" y="43"/>
                    <a:pt x="204" y="47"/>
                  </a:cubicBezTo>
                  <a:cubicBezTo>
                    <a:pt x="226" y="65"/>
                    <a:pt x="239" y="91"/>
                    <a:pt x="239" y="119"/>
                  </a:cubicBezTo>
                  <a:close/>
                  <a:moveTo>
                    <a:pt x="295" y="119"/>
                  </a:moveTo>
                  <a:cubicBezTo>
                    <a:pt x="295" y="164"/>
                    <a:pt x="274" y="206"/>
                    <a:pt x="238" y="235"/>
                  </a:cubicBezTo>
                  <a:cubicBezTo>
                    <a:pt x="236" y="237"/>
                    <a:pt x="234" y="237"/>
                    <a:pt x="231" y="237"/>
                  </a:cubicBezTo>
                  <a:cubicBezTo>
                    <a:pt x="228" y="237"/>
                    <a:pt x="225" y="236"/>
                    <a:pt x="223" y="233"/>
                  </a:cubicBezTo>
                  <a:cubicBezTo>
                    <a:pt x="219" y="229"/>
                    <a:pt x="220" y="222"/>
                    <a:pt x="225" y="218"/>
                  </a:cubicBezTo>
                  <a:cubicBezTo>
                    <a:pt x="256" y="194"/>
                    <a:pt x="274" y="158"/>
                    <a:pt x="274" y="119"/>
                  </a:cubicBezTo>
                  <a:cubicBezTo>
                    <a:pt x="274" y="81"/>
                    <a:pt x="256" y="45"/>
                    <a:pt x="225" y="20"/>
                  </a:cubicBezTo>
                  <a:cubicBezTo>
                    <a:pt x="220" y="17"/>
                    <a:pt x="219" y="10"/>
                    <a:pt x="223" y="5"/>
                  </a:cubicBezTo>
                  <a:cubicBezTo>
                    <a:pt x="227" y="1"/>
                    <a:pt x="233" y="0"/>
                    <a:pt x="238" y="3"/>
                  </a:cubicBezTo>
                  <a:cubicBezTo>
                    <a:pt x="274" y="32"/>
                    <a:pt x="295" y="74"/>
                    <a:pt x="295" y="119"/>
                  </a:cubicBezTo>
                  <a:close/>
                  <a:moveTo>
                    <a:pt x="150" y="195"/>
                  </a:moveTo>
                  <a:cubicBezTo>
                    <a:pt x="150" y="227"/>
                    <a:pt x="150" y="227"/>
                    <a:pt x="150" y="227"/>
                  </a:cubicBezTo>
                  <a:cubicBezTo>
                    <a:pt x="150" y="233"/>
                    <a:pt x="145" y="237"/>
                    <a:pt x="139" y="237"/>
                  </a:cubicBezTo>
                  <a:cubicBezTo>
                    <a:pt x="133" y="237"/>
                    <a:pt x="128" y="233"/>
                    <a:pt x="128" y="227"/>
                  </a:cubicBezTo>
                  <a:cubicBezTo>
                    <a:pt x="128" y="205"/>
                    <a:pt x="128" y="205"/>
                    <a:pt x="128" y="205"/>
                  </a:cubicBezTo>
                  <a:cubicBezTo>
                    <a:pt x="22" y="205"/>
                    <a:pt x="22" y="205"/>
                    <a:pt x="22" y="205"/>
                  </a:cubicBezTo>
                  <a:cubicBezTo>
                    <a:pt x="22" y="227"/>
                    <a:pt x="22" y="227"/>
                    <a:pt x="22" y="227"/>
                  </a:cubicBezTo>
                  <a:cubicBezTo>
                    <a:pt x="22" y="233"/>
                    <a:pt x="17" y="237"/>
                    <a:pt x="11" y="237"/>
                  </a:cubicBezTo>
                  <a:cubicBezTo>
                    <a:pt x="5" y="237"/>
                    <a:pt x="0" y="233"/>
                    <a:pt x="0" y="227"/>
                  </a:cubicBezTo>
                  <a:cubicBezTo>
                    <a:pt x="0" y="195"/>
                    <a:pt x="0" y="195"/>
                    <a:pt x="0" y="195"/>
                  </a:cubicBezTo>
                  <a:cubicBezTo>
                    <a:pt x="0" y="189"/>
                    <a:pt x="5" y="184"/>
                    <a:pt x="11" y="184"/>
                  </a:cubicBezTo>
                  <a:cubicBezTo>
                    <a:pt x="139" y="184"/>
                    <a:pt x="139" y="184"/>
                    <a:pt x="139" y="184"/>
                  </a:cubicBezTo>
                  <a:cubicBezTo>
                    <a:pt x="145" y="184"/>
                    <a:pt x="150" y="189"/>
                    <a:pt x="150" y="195"/>
                  </a:cubicBezTo>
                  <a:close/>
                </a:path>
              </a:pathLst>
            </a:custGeom>
            <a:solidFill>
              <a:srgbClr val="00445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
        <p:nvSpPr>
          <p:cNvPr id="146" name="TextBox 145">
            <a:extLst>
              <a:ext uri="{FF2B5EF4-FFF2-40B4-BE49-F238E27FC236}">
                <a16:creationId xmlns:a16="http://schemas.microsoft.com/office/drawing/2014/main" id="{0BF7DA7A-3B1A-4F52-ACC7-532504710A39}"/>
              </a:ext>
            </a:extLst>
          </p:cNvPr>
          <p:cNvSpPr txBox="1"/>
          <p:nvPr/>
        </p:nvSpPr>
        <p:spPr>
          <a:xfrm>
            <a:off x="4779500" y="2189293"/>
            <a:ext cx="3880775" cy="276999"/>
          </a:xfrm>
          <a:prstGeom prst="rect">
            <a:avLst/>
          </a:prstGeom>
          <a:noFill/>
        </p:spPr>
        <p:txBody>
          <a:bodyPr wrap="square" rtlCol="0">
            <a:spAutoFit/>
          </a:bodyPr>
          <a:lstStyle/>
          <a:p>
            <a:pPr algn="ctr"/>
            <a:r>
              <a:rPr lang="en-GB" sz="1200" b="1" i="1"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City Council ordinances of this term</a:t>
            </a:r>
          </a:p>
        </p:txBody>
      </p:sp>
      <p:sp>
        <p:nvSpPr>
          <p:cNvPr id="147" name="TextBox 146">
            <a:extLst>
              <a:ext uri="{FF2B5EF4-FFF2-40B4-BE49-F238E27FC236}">
                <a16:creationId xmlns:a16="http://schemas.microsoft.com/office/drawing/2014/main" id="{2C8D53BE-9311-4643-991D-DDD634F242EC}"/>
              </a:ext>
            </a:extLst>
          </p:cNvPr>
          <p:cNvSpPr txBox="1"/>
          <p:nvPr/>
        </p:nvSpPr>
        <p:spPr>
          <a:xfrm>
            <a:off x="4779500" y="5037635"/>
            <a:ext cx="3880775" cy="276999"/>
          </a:xfrm>
          <a:prstGeom prst="rect">
            <a:avLst/>
          </a:prstGeom>
          <a:noFill/>
        </p:spPr>
        <p:txBody>
          <a:bodyPr wrap="square" rtlCol="0">
            <a:spAutoFit/>
          </a:bodyPr>
          <a:lstStyle/>
          <a:p>
            <a:pPr algn="ctr"/>
            <a:r>
              <a:rPr lang="en-GB" sz="1200" b="1" i="1"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Other relevant documents</a:t>
            </a:r>
          </a:p>
        </p:txBody>
      </p:sp>
    </p:spTree>
    <p:extLst>
      <p:ext uri="{BB962C8B-B14F-4D97-AF65-F5344CB8AC3E}">
        <p14:creationId xmlns:p14="http://schemas.microsoft.com/office/powerpoint/2010/main" val="1980074256"/>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251C69DD-16EC-4D60-9D49-D2657CB65709}"/>
              </a:ext>
            </a:extLst>
          </p:cNvPr>
          <p:cNvGrpSpPr/>
          <p:nvPr/>
        </p:nvGrpSpPr>
        <p:grpSpPr>
          <a:xfrm>
            <a:off x="719609" y="3950839"/>
            <a:ext cx="3816000" cy="589558"/>
            <a:chOff x="903999" y="5217950"/>
            <a:chExt cx="3482801" cy="589558"/>
          </a:xfrm>
        </p:grpSpPr>
        <p:grpSp>
          <p:nvGrpSpPr>
            <p:cNvPr id="61" name="Group 60">
              <a:extLst>
                <a:ext uri="{FF2B5EF4-FFF2-40B4-BE49-F238E27FC236}">
                  <a16:creationId xmlns:a16="http://schemas.microsoft.com/office/drawing/2014/main" id="{461F7E7E-8229-49AE-A85C-ECD6FB768026}"/>
                </a:ext>
              </a:extLst>
            </p:cNvPr>
            <p:cNvGrpSpPr/>
            <p:nvPr/>
          </p:nvGrpSpPr>
          <p:grpSpPr>
            <a:xfrm>
              <a:off x="903999" y="5217950"/>
              <a:ext cx="239119" cy="243579"/>
              <a:chOff x="1032357" y="3601797"/>
              <a:chExt cx="211528" cy="210480"/>
            </a:xfrm>
          </p:grpSpPr>
          <p:sp>
            <p:nvSpPr>
              <p:cNvPr id="64" name="Shape 196">
                <a:extLst>
                  <a:ext uri="{FF2B5EF4-FFF2-40B4-BE49-F238E27FC236}">
                    <a16:creationId xmlns:a16="http://schemas.microsoft.com/office/drawing/2014/main" id="{7F07A9BB-9AEE-4630-9852-31B3A0287EA3}"/>
                  </a:ext>
                </a:extLst>
              </p:cNvPr>
              <p:cNvSpPr/>
              <p:nvPr/>
            </p:nvSpPr>
            <p:spPr>
              <a:xfrm>
                <a:off x="1032357" y="3601797"/>
                <a:ext cx="160620" cy="161789"/>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dirty="0">
                  <a:ln>
                    <a:noFill/>
                  </a:ln>
                  <a:solidFill>
                    <a:srgbClr val="FFFFFF"/>
                  </a:solidFill>
                  <a:effectLst/>
                  <a:uLnTx/>
                  <a:uFillTx/>
                  <a:latin typeface="Verdana"/>
                  <a:ea typeface="+mj-ea"/>
                  <a:cs typeface="+mj-cs"/>
                  <a:sym typeface="Helvetica Neue UltraLight"/>
                </a:endParaRPr>
              </a:p>
            </p:txBody>
          </p:sp>
          <p:sp>
            <p:nvSpPr>
              <p:cNvPr id="65" name="Shape 196">
                <a:extLst>
                  <a:ext uri="{FF2B5EF4-FFF2-40B4-BE49-F238E27FC236}">
                    <a16:creationId xmlns:a16="http://schemas.microsoft.com/office/drawing/2014/main" id="{C5963162-1071-4B34-BCCE-C6FCA0758FE7}"/>
                  </a:ext>
                </a:extLst>
              </p:cNvPr>
              <p:cNvSpPr/>
              <p:nvPr/>
            </p:nvSpPr>
            <p:spPr>
              <a:xfrm>
                <a:off x="1083265" y="3650488"/>
                <a:ext cx="160620" cy="161789"/>
              </a:xfrm>
              <a:prstGeom prst="rect">
                <a:avLst/>
              </a:prstGeom>
              <a:solidFill>
                <a:schemeClr val="accent4">
                  <a:lumMod val="75000"/>
                  <a:alpha val="73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dirty="0">
                  <a:ln>
                    <a:noFill/>
                  </a:ln>
                  <a:solidFill>
                    <a:srgbClr val="FFFFFF"/>
                  </a:solidFill>
                  <a:effectLst/>
                  <a:uLnTx/>
                  <a:uFillTx/>
                  <a:latin typeface="Verdana"/>
                  <a:ea typeface="+mj-ea"/>
                  <a:cs typeface="+mj-cs"/>
                  <a:sym typeface="Helvetica Neue UltraLight"/>
                </a:endParaRPr>
              </a:p>
            </p:txBody>
          </p:sp>
        </p:grpSp>
        <p:sp>
          <p:nvSpPr>
            <p:cNvPr id="63" name="Title 1">
              <a:extLst>
                <a:ext uri="{FF2B5EF4-FFF2-40B4-BE49-F238E27FC236}">
                  <a16:creationId xmlns:a16="http://schemas.microsoft.com/office/drawing/2014/main" id="{B23FD70C-72B0-4E8D-9779-A28C31D9E399}"/>
                </a:ext>
              </a:extLst>
            </p:cNvPr>
            <p:cNvSpPr txBox="1">
              <a:spLocks/>
            </p:cNvSpPr>
            <p:nvPr/>
          </p:nvSpPr>
          <p:spPr bwMode="gray">
            <a:xfrm>
              <a:off x="1317805" y="5253510"/>
              <a:ext cx="3068995" cy="553998"/>
            </a:xfrm>
            <a:prstGeom prst="rect">
              <a:avLst/>
            </a:prstGeom>
          </p:spPr>
          <p:txBody>
            <a:bodyPr vert="horz"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pPr algn="just"/>
              <a:r>
                <a:rPr lang="en-GB" sz="1200" dirty="0">
                  <a:latin typeface="Open Sans Light" panose="020B0306030504020204" pitchFamily="34" charset="0"/>
                  <a:ea typeface="Open Sans Light" panose="020B0306030504020204" pitchFamily="34" charset="0"/>
                  <a:cs typeface="Open Sans Light" panose="020B0306030504020204" pitchFamily="34" charset="0"/>
                </a:rPr>
                <a:t>From the </a:t>
              </a:r>
              <a:r>
                <a:rPr lang="en-GB" sz="1200" b="1" dirty="0">
                  <a:latin typeface="Open Sans" panose="020B0606030504020204" pitchFamily="34" charset="0"/>
                  <a:ea typeface="Open Sans" panose="020B0606030504020204" pitchFamily="34" charset="0"/>
                  <a:cs typeface="Open Sans" panose="020B0606030504020204" pitchFamily="34" charset="0"/>
                </a:rPr>
                <a:t>1</a:t>
              </a:r>
              <a:r>
                <a:rPr lang="en-GB" sz="1200" b="1" baseline="30000" dirty="0">
                  <a:latin typeface="Open Sans" panose="020B0606030504020204" pitchFamily="34" charset="0"/>
                  <a:ea typeface="Open Sans" panose="020B0606030504020204" pitchFamily="34" charset="0"/>
                  <a:cs typeface="Open Sans" panose="020B0606030504020204" pitchFamily="34" charset="0"/>
                </a:rPr>
                <a:t>st</a:t>
              </a:r>
              <a:r>
                <a:rPr lang="en-GB" sz="1200" b="1" dirty="0">
                  <a:latin typeface="Open Sans" panose="020B0606030504020204" pitchFamily="34" charset="0"/>
                  <a:ea typeface="Open Sans" panose="020B0606030504020204" pitchFamily="34" charset="0"/>
                  <a:cs typeface="Open Sans" panose="020B0606030504020204" pitchFamily="34" charset="0"/>
                </a:rPr>
                <a:t> of January 2023: The “A” vehicles registered outside Madrid </a:t>
              </a:r>
              <a:r>
                <a:rPr lang="en-GB" sz="1200" dirty="0">
                  <a:latin typeface="Open Sans" panose="020B0606030504020204" pitchFamily="34" charset="0"/>
                  <a:ea typeface="Open Sans" panose="020B0606030504020204" pitchFamily="34" charset="0"/>
                  <a:cs typeface="Open Sans" panose="020B0606030504020204" pitchFamily="34" charset="0"/>
                </a:rPr>
                <a:t>cannot circulate </a:t>
              </a:r>
              <a:r>
                <a:rPr lang="en-GB" sz="1200" b="1" dirty="0">
                  <a:latin typeface="Open Sans" panose="020B0606030504020204" pitchFamily="34" charset="0"/>
                  <a:ea typeface="Open Sans" panose="020B0606030504020204" pitchFamily="34" charset="0"/>
                  <a:cs typeface="Open Sans" panose="020B0606030504020204" pitchFamily="34" charset="0"/>
                </a:rPr>
                <a:t>on the M-30</a:t>
              </a:r>
              <a:endParaRPr lang="en-GB" sz="1200" b="1" dirty="0">
                <a:solidFill>
                  <a:srgbClr val="00B0D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2" name="Group 51">
            <a:extLst>
              <a:ext uri="{FF2B5EF4-FFF2-40B4-BE49-F238E27FC236}">
                <a16:creationId xmlns:a16="http://schemas.microsoft.com/office/drawing/2014/main" id="{C277AEBA-8842-41D5-B83E-E6CF3D2D07F0}"/>
              </a:ext>
            </a:extLst>
          </p:cNvPr>
          <p:cNvGrpSpPr/>
          <p:nvPr/>
        </p:nvGrpSpPr>
        <p:grpSpPr>
          <a:xfrm>
            <a:off x="719609" y="3250039"/>
            <a:ext cx="3816000" cy="594392"/>
            <a:chOff x="903999" y="5850036"/>
            <a:chExt cx="3482801" cy="523260"/>
          </a:xfrm>
        </p:grpSpPr>
        <p:grpSp>
          <p:nvGrpSpPr>
            <p:cNvPr id="53" name="Group 52">
              <a:extLst>
                <a:ext uri="{FF2B5EF4-FFF2-40B4-BE49-F238E27FC236}">
                  <a16:creationId xmlns:a16="http://schemas.microsoft.com/office/drawing/2014/main" id="{7DE0E841-4B63-427F-B530-9B88801FFCDD}"/>
                </a:ext>
              </a:extLst>
            </p:cNvPr>
            <p:cNvGrpSpPr/>
            <p:nvPr/>
          </p:nvGrpSpPr>
          <p:grpSpPr>
            <a:xfrm>
              <a:off x="903999" y="5850036"/>
              <a:ext cx="239119" cy="243579"/>
              <a:chOff x="949719" y="5850036"/>
              <a:chExt cx="239119" cy="243579"/>
            </a:xfrm>
          </p:grpSpPr>
          <p:sp>
            <p:nvSpPr>
              <p:cNvPr id="56" name="Shape 196">
                <a:extLst>
                  <a:ext uri="{FF2B5EF4-FFF2-40B4-BE49-F238E27FC236}">
                    <a16:creationId xmlns:a16="http://schemas.microsoft.com/office/drawing/2014/main" id="{BF9E84E3-85CC-46AB-A652-E4B773BB4329}"/>
                  </a:ext>
                </a:extLst>
              </p:cNvPr>
              <p:cNvSpPr/>
              <p:nvPr/>
            </p:nvSpPr>
            <p:spPr>
              <a:xfrm>
                <a:off x="949719" y="5850036"/>
                <a:ext cx="181571" cy="187231"/>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dirty="0">
                  <a:ln>
                    <a:noFill/>
                  </a:ln>
                  <a:solidFill>
                    <a:srgbClr val="FFFFFF"/>
                  </a:solidFill>
                  <a:effectLst/>
                  <a:uLnTx/>
                  <a:uFillTx/>
                  <a:latin typeface="Verdana"/>
                  <a:ea typeface="+mj-ea"/>
                  <a:cs typeface="+mj-cs"/>
                  <a:sym typeface="Helvetica Neue UltraLight"/>
                </a:endParaRPr>
              </a:p>
            </p:txBody>
          </p:sp>
          <p:sp>
            <p:nvSpPr>
              <p:cNvPr id="59" name="Shape 196">
                <a:extLst>
                  <a:ext uri="{FF2B5EF4-FFF2-40B4-BE49-F238E27FC236}">
                    <a16:creationId xmlns:a16="http://schemas.microsoft.com/office/drawing/2014/main" id="{8258556B-265C-4924-9DEE-17B664AADBA2}"/>
                  </a:ext>
                </a:extLst>
              </p:cNvPr>
              <p:cNvSpPr/>
              <p:nvPr/>
            </p:nvSpPr>
            <p:spPr>
              <a:xfrm>
                <a:off x="1007267" y="5906384"/>
                <a:ext cx="181571" cy="187231"/>
              </a:xfrm>
              <a:prstGeom prst="rect">
                <a:avLst/>
              </a:prstGeom>
              <a:solidFill>
                <a:schemeClr val="accent4">
                  <a:lumMod val="75000"/>
                  <a:alpha val="73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dirty="0">
                  <a:ln>
                    <a:noFill/>
                  </a:ln>
                  <a:solidFill>
                    <a:srgbClr val="FFFFFF"/>
                  </a:solidFill>
                  <a:effectLst/>
                  <a:uLnTx/>
                  <a:uFillTx/>
                  <a:latin typeface="Verdana"/>
                  <a:ea typeface="+mj-ea"/>
                  <a:cs typeface="+mj-cs"/>
                  <a:sym typeface="Helvetica Neue UltraLight"/>
                </a:endParaRPr>
              </a:p>
            </p:txBody>
          </p:sp>
        </p:grpSp>
        <p:sp>
          <p:nvSpPr>
            <p:cNvPr id="54" name="Title 1">
              <a:extLst>
                <a:ext uri="{FF2B5EF4-FFF2-40B4-BE49-F238E27FC236}">
                  <a16:creationId xmlns:a16="http://schemas.microsoft.com/office/drawing/2014/main" id="{A19EC7F2-75FE-4E8B-87EB-18775395E103}"/>
                </a:ext>
              </a:extLst>
            </p:cNvPr>
            <p:cNvSpPr txBox="1">
              <a:spLocks/>
            </p:cNvSpPr>
            <p:nvPr/>
          </p:nvSpPr>
          <p:spPr bwMode="gray">
            <a:xfrm>
              <a:off x="1317805" y="5885596"/>
              <a:ext cx="3068995" cy="487700"/>
            </a:xfrm>
            <a:prstGeom prst="rect">
              <a:avLst/>
            </a:prstGeom>
          </p:spPr>
          <p:txBody>
            <a:bodyPr vert="horz"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pPr algn="just"/>
              <a:r>
                <a:rPr lang="en-GB" sz="1200" dirty="0">
                  <a:latin typeface="Open Sans Light" panose="020B0306030504020204" pitchFamily="34" charset="0"/>
                  <a:ea typeface="Open Sans Light" panose="020B0306030504020204" pitchFamily="34" charset="0"/>
                  <a:cs typeface="Open Sans Light" panose="020B0306030504020204" pitchFamily="34" charset="0"/>
                </a:rPr>
                <a:t>From the </a:t>
              </a:r>
              <a:r>
                <a:rPr lang="en-GB" sz="1200" b="1" dirty="0">
                  <a:latin typeface="Open Sans" panose="020B0606030504020204" pitchFamily="34" charset="0"/>
                  <a:ea typeface="Open Sans" panose="020B0606030504020204" pitchFamily="34" charset="0"/>
                  <a:cs typeface="Open Sans" panose="020B0606030504020204" pitchFamily="34" charset="0"/>
                </a:rPr>
                <a:t>1</a:t>
              </a:r>
              <a:r>
                <a:rPr lang="en-GB" sz="1200" b="1" baseline="30000" dirty="0">
                  <a:latin typeface="Open Sans" panose="020B0606030504020204" pitchFamily="34" charset="0"/>
                  <a:ea typeface="Open Sans" panose="020B0606030504020204" pitchFamily="34" charset="0"/>
                  <a:cs typeface="Open Sans" panose="020B0606030504020204" pitchFamily="34" charset="0"/>
                </a:rPr>
                <a:t>st</a:t>
              </a:r>
              <a:r>
                <a:rPr lang="en-GB" sz="1200" b="1" dirty="0">
                  <a:latin typeface="Open Sans" panose="020B0606030504020204" pitchFamily="34" charset="0"/>
                  <a:ea typeface="Open Sans" panose="020B0606030504020204" pitchFamily="34" charset="0"/>
                  <a:cs typeface="Open Sans" panose="020B0606030504020204" pitchFamily="34" charset="0"/>
                </a:rPr>
                <a:t> of January 2022: The “A” vehicles registered outside Madrid </a:t>
              </a:r>
              <a:r>
                <a:rPr lang="en-GB" sz="1200" dirty="0">
                  <a:latin typeface="Open Sans" panose="020B0606030504020204" pitchFamily="34" charset="0"/>
                  <a:ea typeface="Open Sans" panose="020B0606030504020204" pitchFamily="34" charset="0"/>
                  <a:cs typeface="Open Sans" panose="020B0606030504020204" pitchFamily="34" charset="0"/>
                </a:rPr>
                <a:t>cannot circulate </a:t>
              </a:r>
              <a:r>
                <a:rPr lang="en-GB" sz="1200" b="1" dirty="0">
                  <a:latin typeface="Open Sans" panose="020B0606030504020204" pitchFamily="34" charset="0"/>
                  <a:ea typeface="Open Sans" panose="020B0606030504020204" pitchFamily="34" charset="0"/>
                  <a:cs typeface="Open Sans" panose="020B0606030504020204" pitchFamily="34" charset="0"/>
                </a:rPr>
                <a:t>within the boundaries of the M-30</a:t>
              </a:r>
              <a:endParaRPr lang="en-GB" sz="1200" b="1" dirty="0">
                <a:solidFill>
                  <a:srgbClr val="00B0D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86" name="Group 185">
            <a:extLst>
              <a:ext uri="{FF2B5EF4-FFF2-40B4-BE49-F238E27FC236}">
                <a16:creationId xmlns:a16="http://schemas.microsoft.com/office/drawing/2014/main" id="{AC24A325-CA79-4285-8AD8-3D100E7EA8AD}"/>
              </a:ext>
            </a:extLst>
          </p:cNvPr>
          <p:cNvGrpSpPr>
            <a:grpSpLocks noChangeAspect="1"/>
          </p:cNvGrpSpPr>
          <p:nvPr/>
        </p:nvGrpSpPr>
        <p:grpSpPr>
          <a:xfrm>
            <a:off x="4887881" y="2574610"/>
            <a:ext cx="3665213" cy="4265693"/>
            <a:chOff x="5027216" y="1980110"/>
            <a:chExt cx="4153903" cy="4834442"/>
          </a:xfrm>
          <a:solidFill>
            <a:srgbClr val="DFDFDF"/>
          </a:solidFill>
        </p:grpSpPr>
        <p:sp>
          <p:nvSpPr>
            <p:cNvPr id="43" name="Freeform 5">
              <a:extLst>
                <a:ext uri="{FF2B5EF4-FFF2-40B4-BE49-F238E27FC236}">
                  <a16:creationId xmlns:a16="http://schemas.microsoft.com/office/drawing/2014/main" id="{3CDEFE72-5F75-44A4-B92A-7D9A513CFC35}"/>
                </a:ext>
              </a:extLst>
            </p:cNvPr>
            <p:cNvSpPr>
              <a:spLocks noChangeAspect="1" noEditPoints="1"/>
            </p:cNvSpPr>
            <p:nvPr/>
          </p:nvSpPr>
          <p:spPr bwMode="auto">
            <a:xfrm>
              <a:off x="6872871" y="4314909"/>
              <a:ext cx="711898" cy="1449911"/>
            </a:xfrm>
            <a:custGeom>
              <a:avLst/>
              <a:gdLst>
                <a:gd name="T0" fmla="*/ 115 w 150"/>
                <a:gd name="T1" fmla="*/ 19 h 309"/>
                <a:gd name="T2" fmla="*/ 117 w 150"/>
                <a:gd name="T3" fmla="*/ 31 h 309"/>
                <a:gd name="T4" fmla="*/ 124 w 150"/>
                <a:gd name="T5" fmla="*/ 43 h 309"/>
                <a:gd name="T6" fmla="*/ 131 w 150"/>
                <a:gd name="T7" fmla="*/ 58 h 309"/>
                <a:gd name="T8" fmla="*/ 139 w 150"/>
                <a:gd name="T9" fmla="*/ 78 h 309"/>
                <a:gd name="T10" fmla="*/ 141 w 150"/>
                <a:gd name="T11" fmla="*/ 93 h 309"/>
                <a:gd name="T12" fmla="*/ 142 w 150"/>
                <a:gd name="T13" fmla="*/ 108 h 309"/>
                <a:gd name="T14" fmla="*/ 146 w 150"/>
                <a:gd name="T15" fmla="*/ 118 h 309"/>
                <a:gd name="T16" fmla="*/ 149 w 150"/>
                <a:gd name="T17" fmla="*/ 130 h 309"/>
                <a:gd name="T18" fmla="*/ 149 w 150"/>
                <a:gd name="T19" fmla="*/ 141 h 309"/>
                <a:gd name="T20" fmla="*/ 147 w 150"/>
                <a:gd name="T21" fmla="*/ 158 h 309"/>
                <a:gd name="T22" fmla="*/ 147 w 150"/>
                <a:gd name="T23" fmla="*/ 172 h 309"/>
                <a:gd name="T24" fmla="*/ 149 w 150"/>
                <a:gd name="T25" fmla="*/ 184 h 309"/>
                <a:gd name="T26" fmla="*/ 149 w 150"/>
                <a:gd name="T27" fmla="*/ 205 h 309"/>
                <a:gd name="T28" fmla="*/ 139 w 150"/>
                <a:gd name="T29" fmla="*/ 228 h 309"/>
                <a:gd name="T30" fmla="*/ 133 w 150"/>
                <a:gd name="T31" fmla="*/ 240 h 309"/>
                <a:gd name="T32" fmla="*/ 129 w 150"/>
                <a:gd name="T33" fmla="*/ 254 h 309"/>
                <a:gd name="T34" fmla="*/ 121 w 150"/>
                <a:gd name="T35" fmla="*/ 267 h 309"/>
                <a:gd name="T36" fmla="*/ 112 w 150"/>
                <a:gd name="T37" fmla="*/ 275 h 309"/>
                <a:gd name="T38" fmla="*/ 101 w 150"/>
                <a:gd name="T39" fmla="*/ 285 h 309"/>
                <a:gd name="T40" fmla="*/ 91 w 150"/>
                <a:gd name="T41" fmla="*/ 304 h 309"/>
                <a:gd name="T42" fmla="*/ 78 w 150"/>
                <a:gd name="T43" fmla="*/ 307 h 309"/>
                <a:gd name="T44" fmla="*/ 49 w 150"/>
                <a:gd name="T45" fmla="*/ 276 h 309"/>
                <a:gd name="T46" fmla="*/ 29 w 150"/>
                <a:gd name="T47" fmla="*/ 264 h 309"/>
                <a:gd name="T48" fmla="*/ 7 w 150"/>
                <a:gd name="T49" fmla="*/ 255 h 309"/>
                <a:gd name="T50" fmla="*/ 2 w 150"/>
                <a:gd name="T51" fmla="*/ 237 h 309"/>
                <a:gd name="T52" fmla="*/ 4 w 150"/>
                <a:gd name="T53" fmla="*/ 197 h 309"/>
                <a:gd name="T54" fmla="*/ 17 w 150"/>
                <a:gd name="T55" fmla="*/ 192 h 309"/>
                <a:gd name="T56" fmla="*/ 25 w 150"/>
                <a:gd name="T57" fmla="*/ 187 h 309"/>
                <a:gd name="T58" fmla="*/ 27 w 150"/>
                <a:gd name="T59" fmla="*/ 181 h 309"/>
                <a:gd name="T60" fmla="*/ 24 w 150"/>
                <a:gd name="T61" fmla="*/ 173 h 309"/>
                <a:gd name="T62" fmla="*/ 19 w 150"/>
                <a:gd name="T63" fmla="*/ 165 h 309"/>
                <a:gd name="T64" fmla="*/ 16 w 150"/>
                <a:gd name="T65" fmla="*/ 158 h 309"/>
                <a:gd name="T66" fmla="*/ 13 w 150"/>
                <a:gd name="T67" fmla="*/ 152 h 309"/>
                <a:gd name="T68" fmla="*/ 13 w 150"/>
                <a:gd name="T69" fmla="*/ 143 h 309"/>
                <a:gd name="T70" fmla="*/ 13 w 150"/>
                <a:gd name="T71" fmla="*/ 132 h 309"/>
                <a:gd name="T72" fmla="*/ 9 w 150"/>
                <a:gd name="T73" fmla="*/ 120 h 309"/>
                <a:gd name="T74" fmla="*/ 13 w 150"/>
                <a:gd name="T75" fmla="*/ 112 h 309"/>
                <a:gd name="T76" fmla="*/ 20 w 150"/>
                <a:gd name="T77" fmla="*/ 116 h 309"/>
                <a:gd name="T78" fmla="*/ 28 w 150"/>
                <a:gd name="T79" fmla="*/ 114 h 309"/>
                <a:gd name="T80" fmla="*/ 35 w 150"/>
                <a:gd name="T81" fmla="*/ 109 h 309"/>
                <a:gd name="T82" fmla="*/ 32 w 150"/>
                <a:gd name="T83" fmla="*/ 102 h 309"/>
                <a:gd name="T84" fmla="*/ 27 w 150"/>
                <a:gd name="T85" fmla="*/ 95 h 309"/>
                <a:gd name="T86" fmla="*/ 25 w 150"/>
                <a:gd name="T87" fmla="*/ 88 h 309"/>
                <a:gd name="T88" fmla="*/ 29 w 150"/>
                <a:gd name="T89" fmla="*/ 78 h 309"/>
                <a:gd name="T90" fmla="*/ 33 w 150"/>
                <a:gd name="T91" fmla="*/ 71 h 309"/>
                <a:gd name="T92" fmla="*/ 35 w 150"/>
                <a:gd name="T93" fmla="*/ 64 h 309"/>
                <a:gd name="T94" fmla="*/ 31 w 150"/>
                <a:gd name="T95" fmla="*/ 54 h 309"/>
                <a:gd name="T96" fmla="*/ 26 w 150"/>
                <a:gd name="T97" fmla="*/ 48 h 309"/>
                <a:gd name="T98" fmla="*/ 27 w 150"/>
                <a:gd name="T99" fmla="*/ 40 h 309"/>
                <a:gd name="T100" fmla="*/ 40 w 150"/>
                <a:gd name="T101" fmla="*/ 37 h 309"/>
                <a:gd name="T102" fmla="*/ 49 w 150"/>
                <a:gd name="T103" fmla="*/ 33 h 309"/>
                <a:gd name="T104" fmla="*/ 56 w 150"/>
                <a:gd name="T105" fmla="*/ 26 h 309"/>
                <a:gd name="T106" fmla="*/ 68 w 150"/>
                <a:gd name="T107" fmla="*/ 28 h 309"/>
                <a:gd name="T108" fmla="*/ 77 w 150"/>
                <a:gd name="T109" fmla="*/ 29 h 309"/>
                <a:gd name="T110" fmla="*/ 86 w 150"/>
                <a:gd name="T111" fmla="*/ 26 h 309"/>
                <a:gd name="T112" fmla="*/ 89 w 150"/>
                <a:gd name="T113" fmla="*/ 15 h 309"/>
                <a:gd name="T114" fmla="*/ 92 w 150"/>
                <a:gd name="T115" fmla="*/ 6 h 309"/>
                <a:gd name="T116" fmla="*/ 104 w 150"/>
                <a:gd name="T117" fmla="*/ 1 h 309"/>
                <a:gd name="T118" fmla="*/ 118 w 150"/>
                <a:gd name="T119"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0" h="309">
                  <a:moveTo>
                    <a:pt x="117" y="3"/>
                  </a:moveTo>
                  <a:lnTo>
                    <a:pt x="117" y="6"/>
                  </a:lnTo>
                  <a:lnTo>
                    <a:pt x="117" y="9"/>
                  </a:lnTo>
                  <a:lnTo>
                    <a:pt x="117" y="10"/>
                  </a:lnTo>
                  <a:lnTo>
                    <a:pt x="115" y="12"/>
                  </a:lnTo>
                  <a:lnTo>
                    <a:pt x="115" y="15"/>
                  </a:lnTo>
                  <a:lnTo>
                    <a:pt x="115" y="16"/>
                  </a:lnTo>
                  <a:lnTo>
                    <a:pt x="115" y="17"/>
                  </a:lnTo>
                  <a:lnTo>
                    <a:pt x="115" y="19"/>
                  </a:lnTo>
                  <a:lnTo>
                    <a:pt x="115" y="21"/>
                  </a:lnTo>
                  <a:lnTo>
                    <a:pt x="115" y="22"/>
                  </a:lnTo>
                  <a:lnTo>
                    <a:pt x="115" y="24"/>
                  </a:lnTo>
                  <a:lnTo>
                    <a:pt x="115" y="25"/>
                  </a:lnTo>
                  <a:lnTo>
                    <a:pt x="115" y="26"/>
                  </a:lnTo>
                  <a:lnTo>
                    <a:pt x="115" y="28"/>
                  </a:lnTo>
                  <a:lnTo>
                    <a:pt x="117" y="29"/>
                  </a:lnTo>
                  <a:lnTo>
                    <a:pt x="117" y="30"/>
                  </a:lnTo>
                  <a:lnTo>
                    <a:pt x="117" y="31"/>
                  </a:lnTo>
                  <a:lnTo>
                    <a:pt x="117" y="32"/>
                  </a:lnTo>
                  <a:lnTo>
                    <a:pt x="118" y="33"/>
                  </a:lnTo>
                  <a:lnTo>
                    <a:pt x="118" y="35"/>
                  </a:lnTo>
                  <a:lnTo>
                    <a:pt x="119" y="36"/>
                  </a:lnTo>
                  <a:lnTo>
                    <a:pt x="119" y="37"/>
                  </a:lnTo>
                  <a:lnTo>
                    <a:pt x="120" y="38"/>
                  </a:lnTo>
                  <a:lnTo>
                    <a:pt x="121" y="39"/>
                  </a:lnTo>
                  <a:lnTo>
                    <a:pt x="122" y="42"/>
                  </a:lnTo>
                  <a:lnTo>
                    <a:pt x="124" y="43"/>
                  </a:lnTo>
                  <a:lnTo>
                    <a:pt x="125" y="45"/>
                  </a:lnTo>
                  <a:lnTo>
                    <a:pt x="125" y="46"/>
                  </a:lnTo>
                  <a:lnTo>
                    <a:pt x="126" y="47"/>
                  </a:lnTo>
                  <a:lnTo>
                    <a:pt x="127" y="48"/>
                  </a:lnTo>
                  <a:lnTo>
                    <a:pt x="127" y="51"/>
                  </a:lnTo>
                  <a:lnTo>
                    <a:pt x="128" y="53"/>
                  </a:lnTo>
                  <a:lnTo>
                    <a:pt x="129" y="54"/>
                  </a:lnTo>
                  <a:lnTo>
                    <a:pt x="131" y="55"/>
                  </a:lnTo>
                  <a:lnTo>
                    <a:pt x="131" y="58"/>
                  </a:lnTo>
                  <a:lnTo>
                    <a:pt x="132" y="59"/>
                  </a:lnTo>
                  <a:lnTo>
                    <a:pt x="132" y="61"/>
                  </a:lnTo>
                  <a:lnTo>
                    <a:pt x="133" y="64"/>
                  </a:lnTo>
                  <a:lnTo>
                    <a:pt x="136" y="72"/>
                  </a:lnTo>
                  <a:lnTo>
                    <a:pt x="136" y="73"/>
                  </a:lnTo>
                  <a:lnTo>
                    <a:pt x="136" y="74"/>
                  </a:lnTo>
                  <a:lnTo>
                    <a:pt x="137" y="75"/>
                  </a:lnTo>
                  <a:lnTo>
                    <a:pt x="137" y="76"/>
                  </a:lnTo>
                  <a:lnTo>
                    <a:pt x="139" y="78"/>
                  </a:lnTo>
                  <a:lnTo>
                    <a:pt x="139" y="80"/>
                  </a:lnTo>
                  <a:lnTo>
                    <a:pt x="139" y="81"/>
                  </a:lnTo>
                  <a:lnTo>
                    <a:pt x="140" y="82"/>
                  </a:lnTo>
                  <a:lnTo>
                    <a:pt x="140" y="83"/>
                  </a:lnTo>
                  <a:lnTo>
                    <a:pt x="140" y="84"/>
                  </a:lnTo>
                  <a:lnTo>
                    <a:pt x="140" y="86"/>
                  </a:lnTo>
                  <a:lnTo>
                    <a:pt x="140" y="88"/>
                  </a:lnTo>
                  <a:lnTo>
                    <a:pt x="140" y="89"/>
                  </a:lnTo>
                  <a:lnTo>
                    <a:pt x="141" y="93"/>
                  </a:lnTo>
                  <a:lnTo>
                    <a:pt x="141" y="94"/>
                  </a:lnTo>
                  <a:lnTo>
                    <a:pt x="141" y="95"/>
                  </a:lnTo>
                  <a:lnTo>
                    <a:pt x="141" y="98"/>
                  </a:lnTo>
                  <a:lnTo>
                    <a:pt x="141" y="100"/>
                  </a:lnTo>
                  <a:lnTo>
                    <a:pt x="141" y="101"/>
                  </a:lnTo>
                  <a:lnTo>
                    <a:pt x="142" y="102"/>
                  </a:lnTo>
                  <a:lnTo>
                    <a:pt x="142" y="104"/>
                  </a:lnTo>
                  <a:lnTo>
                    <a:pt x="142" y="107"/>
                  </a:lnTo>
                  <a:lnTo>
                    <a:pt x="142" y="108"/>
                  </a:lnTo>
                  <a:lnTo>
                    <a:pt x="143" y="109"/>
                  </a:lnTo>
                  <a:lnTo>
                    <a:pt x="143" y="111"/>
                  </a:lnTo>
                  <a:lnTo>
                    <a:pt x="143" y="112"/>
                  </a:lnTo>
                  <a:lnTo>
                    <a:pt x="144" y="114"/>
                  </a:lnTo>
                  <a:lnTo>
                    <a:pt x="144" y="115"/>
                  </a:lnTo>
                  <a:lnTo>
                    <a:pt x="144" y="116"/>
                  </a:lnTo>
                  <a:lnTo>
                    <a:pt x="144" y="117"/>
                  </a:lnTo>
                  <a:lnTo>
                    <a:pt x="146" y="117"/>
                  </a:lnTo>
                  <a:lnTo>
                    <a:pt x="146" y="118"/>
                  </a:lnTo>
                  <a:lnTo>
                    <a:pt x="147" y="120"/>
                  </a:lnTo>
                  <a:lnTo>
                    <a:pt x="147" y="122"/>
                  </a:lnTo>
                  <a:lnTo>
                    <a:pt x="148" y="123"/>
                  </a:lnTo>
                  <a:lnTo>
                    <a:pt x="148" y="124"/>
                  </a:lnTo>
                  <a:lnTo>
                    <a:pt x="148" y="125"/>
                  </a:lnTo>
                  <a:lnTo>
                    <a:pt x="149" y="126"/>
                  </a:lnTo>
                  <a:lnTo>
                    <a:pt x="149" y="127"/>
                  </a:lnTo>
                  <a:lnTo>
                    <a:pt x="149" y="129"/>
                  </a:lnTo>
                  <a:lnTo>
                    <a:pt x="149" y="130"/>
                  </a:lnTo>
                  <a:lnTo>
                    <a:pt x="149" y="132"/>
                  </a:lnTo>
                  <a:lnTo>
                    <a:pt x="150" y="132"/>
                  </a:lnTo>
                  <a:lnTo>
                    <a:pt x="150" y="133"/>
                  </a:lnTo>
                  <a:lnTo>
                    <a:pt x="150" y="134"/>
                  </a:lnTo>
                  <a:lnTo>
                    <a:pt x="150" y="136"/>
                  </a:lnTo>
                  <a:lnTo>
                    <a:pt x="149" y="137"/>
                  </a:lnTo>
                  <a:lnTo>
                    <a:pt x="149" y="139"/>
                  </a:lnTo>
                  <a:lnTo>
                    <a:pt x="149" y="140"/>
                  </a:lnTo>
                  <a:lnTo>
                    <a:pt x="149" y="141"/>
                  </a:lnTo>
                  <a:lnTo>
                    <a:pt x="148" y="145"/>
                  </a:lnTo>
                  <a:lnTo>
                    <a:pt x="148" y="147"/>
                  </a:lnTo>
                  <a:lnTo>
                    <a:pt x="148" y="148"/>
                  </a:lnTo>
                  <a:lnTo>
                    <a:pt x="148" y="151"/>
                  </a:lnTo>
                  <a:lnTo>
                    <a:pt x="147" y="153"/>
                  </a:lnTo>
                  <a:lnTo>
                    <a:pt x="147" y="154"/>
                  </a:lnTo>
                  <a:lnTo>
                    <a:pt x="147" y="155"/>
                  </a:lnTo>
                  <a:lnTo>
                    <a:pt x="147" y="156"/>
                  </a:lnTo>
                  <a:lnTo>
                    <a:pt x="147" y="158"/>
                  </a:lnTo>
                  <a:lnTo>
                    <a:pt x="146" y="158"/>
                  </a:lnTo>
                  <a:lnTo>
                    <a:pt x="146" y="159"/>
                  </a:lnTo>
                  <a:lnTo>
                    <a:pt x="146" y="160"/>
                  </a:lnTo>
                  <a:lnTo>
                    <a:pt x="146" y="161"/>
                  </a:lnTo>
                  <a:lnTo>
                    <a:pt x="146" y="162"/>
                  </a:lnTo>
                  <a:lnTo>
                    <a:pt x="146" y="163"/>
                  </a:lnTo>
                  <a:lnTo>
                    <a:pt x="147" y="166"/>
                  </a:lnTo>
                  <a:lnTo>
                    <a:pt x="147" y="169"/>
                  </a:lnTo>
                  <a:lnTo>
                    <a:pt x="147" y="172"/>
                  </a:lnTo>
                  <a:lnTo>
                    <a:pt x="147" y="173"/>
                  </a:lnTo>
                  <a:lnTo>
                    <a:pt x="147" y="174"/>
                  </a:lnTo>
                  <a:lnTo>
                    <a:pt x="147" y="175"/>
                  </a:lnTo>
                  <a:lnTo>
                    <a:pt x="147" y="176"/>
                  </a:lnTo>
                  <a:lnTo>
                    <a:pt x="148" y="177"/>
                  </a:lnTo>
                  <a:lnTo>
                    <a:pt x="148" y="180"/>
                  </a:lnTo>
                  <a:lnTo>
                    <a:pt x="148" y="181"/>
                  </a:lnTo>
                  <a:lnTo>
                    <a:pt x="149" y="182"/>
                  </a:lnTo>
                  <a:lnTo>
                    <a:pt x="149" y="184"/>
                  </a:lnTo>
                  <a:lnTo>
                    <a:pt x="149" y="190"/>
                  </a:lnTo>
                  <a:lnTo>
                    <a:pt x="150" y="196"/>
                  </a:lnTo>
                  <a:lnTo>
                    <a:pt x="150" y="197"/>
                  </a:lnTo>
                  <a:lnTo>
                    <a:pt x="150" y="199"/>
                  </a:lnTo>
                  <a:lnTo>
                    <a:pt x="150" y="202"/>
                  </a:lnTo>
                  <a:lnTo>
                    <a:pt x="149" y="202"/>
                  </a:lnTo>
                  <a:lnTo>
                    <a:pt x="149" y="203"/>
                  </a:lnTo>
                  <a:lnTo>
                    <a:pt x="149" y="204"/>
                  </a:lnTo>
                  <a:lnTo>
                    <a:pt x="149" y="205"/>
                  </a:lnTo>
                  <a:lnTo>
                    <a:pt x="148" y="206"/>
                  </a:lnTo>
                  <a:lnTo>
                    <a:pt x="146" y="211"/>
                  </a:lnTo>
                  <a:lnTo>
                    <a:pt x="144" y="215"/>
                  </a:lnTo>
                  <a:lnTo>
                    <a:pt x="143" y="215"/>
                  </a:lnTo>
                  <a:lnTo>
                    <a:pt x="142" y="219"/>
                  </a:lnTo>
                  <a:lnTo>
                    <a:pt x="140" y="223"/>
                  </a:lnTo>
                  <a:lnTo>
                    <a:pt x="140" y="225"/>
                  </a:lnTo>
                  <a:lnTo>
                    <a:pt x="137" y="228"/>
                  </a:lnTo>
                  <a:lnTo>
                    <a:pt x="139" y="228"/>
                  </a:lnTo>
                  <a:lnTo>
                    <a:pt x="137" y="230"/>
                  </a:lnTo>
                  <a:lnTo>
                    <a:pt x="137" y="231"/>
                  </a:lnTo>
                  <a:lnTo>
                    <a:pt x="136" y="234"/>
                  </a:lnTo>
                  <a:lnTo>
                    <a:pt x="136" y="235"/>
                  </a:lnTo>
                  <a:lnTo>
                    <a:pt x="135" y="237"/>
                  </a:lnTo>
                  <a:lnTo>
                    <a:pt x="134" y="237"/>
                  </a:lnTo>
                  <a:lnTo>
                    <a:pt x="134" y="238"/>
                  </a:lnTo>
                  <a:lnTo>
                    <a:pt x="134" y="239"/>
                  </a:lnTo>
                  <a:lnTo>
                    <a:pt x="133" y="240"/>
                  </a:lnTo>
                  <a:lnTo>
                    <a:pt x="132" y="242"/>
                  </a:lnTo>
                  <a:lnTo>
                    <a:pt x="132" y="244"/>
                  </a:lnTo>
                  <a:lnTo>
                    <a:pt x="131" y="246"/>
                  </a:lnTo>
                  <a:lnTo>
                    <a:pt x="131" y="247"/>
                  </a:lnTo>
                  <a:lnTo>
                    <a:pt x="131" y="249"/>
                  </a:lnTo>
                  <a:lnTo>
                    <a:pt x="131" y="251"/>
                  </a:lnTo>
                  <a:lnTo>
                    <a:pt x="129" y="252"/>
                  </a:lnTo>
                  <a:lnTo>
                    <a:pt x="129" y="253"/>
                  </a:lnTo>
                  <a:lnTo>
                    <a:pt x="129" y="254"/>
                  </a:lnTo>
                  <a:lnTo>
                    <a:pt x="128" y="255"/>
                  </a:lnTo>
                  <a:lnTo>
                    <a:pt x="127" y="256"/>
                  </a:lnTo>
                  <a:lnTo>
                    <a:pt x="127" y="258"/>
                  </a:lnTo>
                  <a:lnTo>
                    <a:pt x="126" y="259"/>
                  </a:lnTo>
                  <a:lnTo>
                    <a:pt x="125" y="261"/>
                  </a:lnTo>
                  <a:lnTo>
                    <a:pt x="124" y="262"/>
                  </a:lnTo>
                  <a:lnTo>
                    <a:pt x="122" y="264"/>
                  </a:lnTo>
                  <a:lnTo>
                    <a:pt x="121" y="266"/>
                  </a:lnTo>
                  <a:lnTo>
                    <a:pt x="121" y="267"/>
                  </a:lnTo>
                  <a:lnTo>
                    <a:pt x="120" y="268"/>
                  </a:lnTo>
                  <a:lnTo>
                    <a:pt x="120" y="269"/>
                  </a:lnTo>
                  <a:lnTo>
                    <a:pt x="119" y="269"/>
                  </a:lnTo>
                  <a:lnTo>
                    <a:pt x="118" y="270"/>
                  </a:lnTo>
                  <a:lnTo>
                    <a:pt x="117" y="271"/>
                  </a:lnTo>
                  <a:lnTo>
                    <a:pt x="115" y="273"/>
                  </a:lnTo>
                  <a:lnTo>
                    <a:pt x="114" y="274"/>
                  </a:lnTo>
                  <a:lnTo>
                    <a:pt x="113" y="274"/>
                  </a:lnTo>
                  <a:lnTo>
                    <a:pt x="112" y="275"/>
                  </a:lnTo>
                  <a:lnTo>
                    <a:pt x="112" y="276"/>
                  </a:lnTo>
                  <a:lnTo>
                    <a:pt x="111" y="276"/>
                  </a:lnTo>
                  <a:lnTo>
                    <a:pt x="108" y="278"/>
                  </a:lnTo>
                  <a:lnTo>
                    <a:pt x="106" y="281"/>
                  </a:lnTo>
                  <a:lnTo>
                    <a:pt x="105" y="282"/>
                  </a:lnTo>
                  <a:lnTo>
                    <a:pt x="104" y="283"/>
                  </a:lnTo>
                  <a:lnTo>
                    <a:pt x="103" y="284"/>
                  </a:lnTo>
                  <a:lnTo>
                    <a:pt x="103" y="285"/>
                  </a:lnTo>
                  <a:lnTo>
                    <a:pt x="101" y="285"/>
                  </a:lnTo>
                  <a:lnTo>
                    <a:pt x="101" y="287"/>
                  </a:lnTo>
                  <a:lnTo>
                    <a:pt x="100" y="290"/>
                  </a:lnTo>
                  <a:lnTo>
                    <a:pt x="98" y="294"/>
                  </a:lnTo>
                  <a:lnTo>
                    <a:pt x="96" y="297"/>
                  </a:lnTo>
                  <a:lnTo>
                    <a:pt x="95" y="299"/>
                  </a:lnTo>
                  <a:lnTo>
                    <a:pt x="95" y="300"/>
                  </a:lnTo>
                  <a:lnTo>
                    <a:pt x="93" y="302"/>
                  </a:lnTo>
                  <a:lnTo>
                    <a:pt x="92" y="303"/>
                  </a:lnTo>
                  <a:lnTo>
                    <a:pt x="91" y="304"/>
                  </a:lnTo>
                  <a:lnTo>
                    <a:pt x="90" y="304"/>
                  </a:lnTo>
                  <a:lnTo>
                    <a:pt x="89" y="305"/>
                  </a:lnTo>
                  <a:lnTo>
                    <a:pt x="85" y="305"/>
                  </a:lnTo>
                  <a:lnTo>
                    <a:pt x="84" y="306"/>
                  </a:lnTo>
                  <a:lnTo>
                    <a:pt x="83" y="306"/>
                  </a:lnTo>
                  <a:lnTo>
                    <a:pt x="82" y="306"/>
                  </a:lnTo>
                  <a:lnTo>
                    <a:pt x="81" y="307"/>
                  </a:lnTo>
                  <a:lnTo>
                    <a:pt x="79" y="307"/>
                  </a:lnTo>
                  <a:lnTo>
                    <a:pt x="78" y="307"/>
                  </a:lnTo>
                  <a:lnTo>
                    <a:pt x="78" y="309"/>
                  </a:lnTo>
                  <a:lnTo>
                    <a:pt x="77" y="309"/>
                  </a:lnTo>
                  <a:lnTo>
                    <a:pt x="72" y="304"/>
                  </a:lnTo>
                  <a:lnTo>
                    <a:pt x="64" y="295"/>
                  </a:lnTo>
                  <a:lnTo>
                    <a:pt x="59" y="288"/>
                  </a:lnTo>
                  <a:lnTo>
                    <a:pt x="55" y="283"/>
                  </a:lnTo>
                  <a:lnTo>
                    <a:pt x="53" y="281"/>
                  </a:lnTo>
                  <a:lnTo>
                    <a:pt x="52" y="278"/>
                  </a:lnTo>
                  <a:lnTo>
                    <a:pt x="49" y="276"/>
                  </a:lnTo>
                  <a:lnTo>
                    <a:pt x="47" y="273"/>
                  </a:lnTo>
                  <a:lnTo>
                    <a:pt x="45" y="270"/>
                  </a:lnTo>
                  <a:lnTo>
                    <a:pt x="43" y="270"/>
                  </a:lnTo>
                  <a:lnTo>
                    <a:pt x="41" y="269"/>
                  </a:lnTo>
                  <a:lnTo>
                    <a:pt x="39" y="268"/>
                  </a:lnTo>
                  <a:lnTo>
                    <a:pt x="36" y="268"/>
                  </a:lnTo>
                  <a:lnTo>
                    <a:pt x="36" y="267"/>
                  </a:lnTo>
                  <a:lnTo>
                    <a:pt x="33" y="266"/>
                  </a:lnTo>
                  <a:lnTo>
                    <a:pt x="29" y="264"/>
                  </a:lnTo>
                  <a:lnTo>
                    <a:pt x="27" y="263"/>
                  </a:lnTo>
                  <a:lnTo>
                    <a:pt x="26" y="261"/>
                  </a:lnTo>
                  <a:lnTo>
                    <a:pt x="21" y="256"/>
                  </a:lnTo>
                  <a:lnTo>
                    <a:pt x="19" y="255"/>
                  </a:lnTo>
                  <a:lnTo>
                    <a:pt x="17" y="255"/>
                  </a:lnTo>
                  <a:lnTo>
                    <a:pt x="16" y="255"/>
                  </a:lnTo>
                  <a:lnTo>
                    <a:pt x="14" y="255"/>
                  </a:lnTo>
                  <a:lnTo>
                    <a:pt x="10" y="255"/>
                  </a:lnTo>
                  <a:lnTo>
                    <a:pt x="7" y="255"/>
                  </a:lnTo>
                  <a:lnTo>
                    <a:pt x="5" y="253"/>
                  </a:lnTo>
                  <a:lnTo>
                    <a:pt x="4" y="252"/>
                  </a:lnTo>
                  <a:lnTo>
                    <a:pt x="3" y="249"/>
                  </a:lnTo>
                  <a:lnTo>
                    <a:pt x="3" y="248"/>
                  </a:lnTo>
                  <a:lnTo>
                    <a:pt x="2" y="247"/>
                  </a:lnTo>
                  <a:lnTo>
                    <a:pt x="2" y="244"/>
                  </a:lnTo>
                  <a:lnTo>
                    <a:pt x="2" y="241"/>
                  </a:lnTo>
                  <a:lnTo>
                    <a:pt x="2" y="238"/>
                  </a:lnTo>
                  <a:lnTo>
                    <a:pt x="2" y="237"/>
                  </a:lnTo>
                  <a:lnTo>
                    <a:pt x="3" y="233"/>
                  </a:lnTo>
                  <a:lnTo>
                    <a:pt x="4" y="228"/>
                  </a:lnTo>
                  <a:lnTo>
                    <a:pt x="3" y="225"/>
                  </a:lnTo>
                  <a:lnTo>
                    <a:pt x="2" y="220"/>
                  </a:lnTo>
                  <a:lnTo>
                    <a:pt x="2" y="218"/>
                  </a:lnTo>
                  <a:lnTo>
                    <a:pt x="0" y="212"/>
                  </a:lnTo>
                  <a:lnTo>
                    <a:pt x="3" y="203"/>
                  </a:lnTo>
                  <a:lnTo>
                    <a:pt x="3" y="201"/>
                  </a:lnTo>
                  <a:lnTo>
                    <a:pt x="4" y="197"/>
                  </a:lnTo>
                  <a:lnTo>
                    <a:pt x="5" y="197"/>
                  </a:lnTo>
                  <a:lnTo>
                    <a:pt x="7" y="195"/>
                  </a:lnTo>
                  <a:lnTo>
                    <a:pt x="7" y="194"/>
                  </a:lnTo>
                  <a:lnTo>
                    <a:pt x="10" y="192"/>
                  </a:lnTo>
                  <a:lnTo>
                    <a:pt x="12" y="192"/>
                  </a:lnTo>
                  <a:lnTo>
                    <a:pt x="13" y="192"/>
                  </a:lnTo>
                  <a:lnTo>
                    <a:pt x="14" y="192"/>
                  </a:lnTo>
                  <a:lnTo>
                    <a:pt x="16" y="192"/>
                  </a:lnTo>
                  <a:lnTo>
                    <a:pt x="17" y="192"/>
                  </a:lnTo>
                  <a:lnTo>
                    <a:pt x="18" y="192"/>
                  </a:lnTo>
                  <a:lnTo>
                    <a:pt x="19" y="192"/>
                  </a:lnTo>
                  <a:lnTo>
                    <a:pt x="19" y="191"/>
                  </a:lnTo>
                  <a:lnTo>
                    <a:pt x="20" y="191"/>
                  </a:lnTo>
                  <a:lnTo>
                    <a:pt x="21" y="190"/>
                  </a:lnTo>
                  <a:lnTo>
                    <a:pt x="23" y="189"/>
                  </a:lnTo>
                  <a:lnTo>
                    <a:pt x="24" y="189"/>
                  </a:lnTo>
                  <a:lnTo>
                    <a:pt x="24" y="188"/>
                  </a:lnTo>
                  <a:lnTo>
                    <a:pt x="25" y="187"/>
                  </a:lnTo>
                  <a:lnTo>
                    <a:pt x="26" y="187"/>
                  </a:lnTo>
                  <a:lnTo>
                    <a:pt x="26" y="186"/>
                  </a:lnTo>
                  <a:lnTo>
                    <a:pt x="27" y="186"/>
                  </a:lnTo>
                  <a:lnTo>
                    <a:pt x="27" y="184"/>
                  </a:lnTo>
                  <a:lnTo>
                    <a:pt x="28" y="184"/>
                  </a:lnTo>
                  <a:lnTo>
                    <a:pt x="29" y="184"/>
                  </a:lnTo>
                  <a:lnTo>
                    <a:pt x="29" y="183"/>
                  </a:lnTo>
                  <a:lnTo>
                    <a:pt x="28" y="182"/>
                  </a:lnTo>
                  <a:lnTo>
                    <a:pt x="27" y="181"/>
                  </a:lnTo>
                  <a:lnTo>
                    <a:pt x="27" y="180"/>
                  </a:lnTo>
                  <a:lnTo>
                    <a:pt x="26" y="179"/>
                  </a:lnTo>
                  <a:lnTo>
                    <a:pt x="26" y="177"/>
                  </a:lnTo>
                  <a:lnTo>
                    <a:pt x="25" y="177"/>
                  </a:lnTo>
                  <a:lnTo>
                    <a:pt x="25" y="176"/>
                  </a:lnTo>
                  <a:lnTo>
                    <a:pt x="25" y="175"/>
                  </a:lnTo>
                  <a:lnTo>
                    <a:pt x="24" y="175"/>
                  </a:lnTo>
                  <a:lnTo>
                    <a:pt x="24" y="174"/>
                  </a:lnTo>
                  <a:lnTo>
                    <a:pt x="24" y="173"/>
                  </a:lnTo>
                  <a:lnTo>
                    <a:pt x="23" y="173"/>
                  </a:lnTo>
                  <a:lnTo>
                    <a:pt x="23" y="172"/>
                  </a:lnTo>
                  <a:lnTo>
                    <a:pt x="21" y="170"/>
                  </a:lnTo>
                  <a:lnTo>
                    <a:pt x="21" y="169"/>
                  </a:lnTo>
                  <a:lnTo>
                    <a:pt x="21" y="168"/>
                  </a:lnTo>
                  <a:lnTo>
                    <a:pt x="20" y="168"/>
                  </a:lnTo>
                  <a:lnTo>
                    <a:pt x="20" y="167"/>
                  </a:lnTo>
                  <a:lnTo>
                    <a:pt x="19" y="166"/>
                  </a:lnTo>
                  <a:lnTo>
                    <a:pt x="19" y="165"/>
                  </a:lnTo>
                  <a:lnTo>
                    <a:pt x="18" y="165"/>
                  </a:lnTo>
                  <a:lnTo>
                    <a:pt x="18" y="163"/>
                  </a:lnTo>
                  <a:lnTo>
                    <a:pt x="18" y="162"/>
                  </a:lnTo>
                  <a:lnTo>
                    <a:pt x="17" y="162"/>
                  </a:lnTo>
                  <a:lnTo>
                    <a:pt x="17" y="161"/>
                  </a:lnTo>
                  <a:lnTo>
                    <a:pt x="17" y="160"/>
                  </a:lnTo>
                  <a:lnTo>
                    <a:pt x="16" y="160"/>
                  </a:lnTo>
                  <a:lnTo>
                    <a:pt x="16" y="159"/>
                  </a:lnTo>
                  <a:lnTo>
                    <a:pt x="16" y="158"/>
                  </a:lnTo>
                  <a:lnTo>
                    <a:pt x="14" y="158"/>
                  </a:lnTo>
                  <a:lnTo>
                    <a:pt x="14" y="156"/>
                  </a:lnTo>
                  <a:lnTo>
                    <a:pt x="14" y="155"/>
                  </a:lnTo>
                  <a:lnTo>
                    <a:pt x="13" y="155"/>
                  </a:lnTo>
                  <a:lnTo>
                    <a:pt x="13" y="154"/>
                  </a:lnTo>
                  <a:lnTo>
                    <a:pt x="14" y="154"/>
                  </a:lnTo>
                  <a:lnTo>
                    <a:pt x="14" y="153"/>
                  </a:lnTo>
                  <a:lnTo>
                    <a:pt x="14" y="152"/>
                  </a:lnTo>
                  <a:lnTo>
                    <a:pt x="13" y="152"/>
                  </a:lnTo>
                  <a:lnTo>
                    <a:pt x="13" y="151"/>
                  </a:lnTo>
                  <a:lnTo>
                    <a:pt x="12" y="150"/>
                  </a:lnTo>
                  <a:lnTo>
                    <a:pt x="12" y="148"/>
                  </a:lnTo>
                  <a:lnTo>
                    <a:pt x="12" y="147"/>
                  </a:lnTo>
                  <a:lnTo>
                    <a:pt x="12" y="146"/>
                  </a:lnTo>
                  <a:lnTo>
                    <a:pt x="12" y="145"/>
                  </a:lnTo>
                  <a:lnTo>
                    <a:pt x="13" y="145"/>
                  </a:lnTo>
                  <a:lnTo>
                    <a:pt x="13" y="144"/>
                  </a:lnTo>
                  <a:lnTo>
                    <a:pt x="13" y="143"/>
                  </a:lnTo>
                  <a:lnTo>
                    <a:pt x="13" y="141"/>
                  </a:lnTo>
                  <a:lnTo>
                    <a:pt x="13" y="140"/>
                  </a:lnTo>
                  <a:lnTo>
                    <a:pt x="13" y="139"/>
                  </a:lnTo>
                  <a:lnTo>
                    <a:pt x="13" y="138"/>
                  </a:lnTo>
                  <a:lnTo>
                    <a:pt x="13" y="137"/>
                  </a:lnTo>
                  <a:lnTo>
                    <a:pt x="14" y="136"/>
                  </a:lnTo>
                  <a:lnTo>
                    <a:pt x="14" y="134"/>
                  </a:lnTo>
                  <a:lnTo>
                    <a:pt x="14" y="133"/>
                  </a:lnTo>
                  <a:lnTo>
                    <a:pt x="13" y="132"/>
                  </a:lnTo>
                  <a:lnTo>
                    <a:pt x="13" y="131"/>
                  </a:lnTo>
                  <a:lnTo>
                    <a:pt x="13" y="130"/>
                  </a:lnTo>
                  <a:lnTo>
                    <a:pt x="12" y="129"/>
                  </a:lnTo>
                  <a:lnTo>
                    <a:pt x="11" y="126"/>
                  </a:lnTo>
                  <a:lnTo>
                    <a:pt x="11" y="124"/>
                  </a:lnTo>
                  <a:lnTo>
                    <a:pt x="10" y="123"/>
                  </a:lnTo>
                  <a:lnTo>
                    <a:pt x="10" y="122"/>
                  </a:lnTo>
                  <a:lnTo>
                    <a:pt x="9" y="122"/>
                  </a:lnTo>
                  <a:lnTo>
                    <a:pt x="9" y="120"/>
                  </a:lnTo>
                  <a:lnTo>
                    <a:pt x="9" y="119"/>
                  </a:lnTo>
                  <a:lnTo>
                    <a:pt x="9" y="118"/>
                  </a:lnTo>
                  <a:lnTo>
                    <a:pt x="9" y="117"/>
                  </a:lnTo>
                  <a:lnTo>
                    <a:pt x="10" y="117"/>
                  </a:lnTo>
                  <a:lnTo>
                    <a:pt x="10" y="116"/>
                  </a:lnTo>
                  <a:lnTo>
                    <a:pt x="11" y="115"/>
                  </a:lnTo>
                  <a:lnTo>
                    <a:pt x="12" y="115"/>
                  </a:lnTo>
                  <a:lnTo>
                    <a:pt x="12" y="114"/>
                  </a:lnTo>
                  <a:lnTo>
                    <a:pt x="13" y="112"/>
                  </a:lnTo>
                  <a:lnTo>
                    <a:pt x="14" y="112"/>
                  </a:lnTo>
                  <a:lnTo>
                    <a:pt x="16" y="112"/>
                  </a:lnTo>
                  <a:lnTo>
                    <a:pt x="16" y="114"/>
                  </a:lnTo>
                  <a:lnTo>
                    <a:pt x="17" y="114"/>
                  </a:lnTo>
                  <a:lnTo>
                    <a:pt x="18" y="114"/>
                  </a:lnTo>
                  <a:lnTo>
                    <a:pt x="18" y="115"/>
                  </a:lnTo>
                  <a:lnTo>
                    <a:pt x="19" y="115"/>
                  </a:lnTo>
                  <a:lnTo>
                    <a:pt x="20" y="115"/>
                  </a:lnTo>
                  <a:lnTo>
                    <a:pt x="20" y="116"/>
                  </a:lnTo>
                  <a:lnTo>
                    <a:pt x="21" y="116"/>
                  </a:lnTo>
                  <a:lnTo>
                    <a:pt x="21" y="115"/>
                  </a:lnTo>
                  <a:lnTo>
                    <a:pt x="23" y="115"/>
                  </a:lnTo>
                  <a:lnTo>
                    <a:pt x="24" y="115"/>
                  </a:lnTo>
                  <a:lnTo>
                    <a:pt x="25" y="115"/>
                  </a:lnTo>
                  <a:lnTo>
                    <a:pt x="25" y="114"/>
                  </a:lnTo>
                  <a:lnTo>
                    <a:pt x="26" y="114"/>
                  </a:lnTo>
                  <a:lnTo>
                    <a:pt x="27" y="114"/>
                  </a:lnTo>
                  <a:lnTo>
                    <a:pt x="28" y="114"/>
                  </a:lnTo>
                  <a:lnTo>
                    <a:pt x="29" y="112"/>
                  </a:lnTo>
                  <a:lnTo>
                    <a:pt x="31" y="112"/>
                  </a:lnTo>
                  <a:lnTo>
                    <a:pt x="32" y="112"/>
                  </a:lnTo>
                  <a:lnTo>
                    <a:pt x="33" y="112"/>
                  </a:lnTo>
                  <a:lnTo>
                    <a:pt x="33" y="111"/>
                  </a:lnTo>
                  <a:lnTo>
                    <a:pt x="34" y="111"/>
                  </a:lnTo>
                  <a:lnTo>
                    <a:pt x="35" y="111"/>
                  </a:lnTo>
                  <a:lnTo>
                    <a:pt x="35" y="110"/>
                  </a:lnTo>
                  <a:lnTo>
                    <a:pt x="35" y="109"/>
                  </a:lnTo>
                  <a:lnTo>
                    <a:pt x="34" y="109"/>
                  </a:lnTo>
                  <a:lnTo>
                    <a:pt x="34" y="108"/>
                  </a:lnTo>
                  <a:lnTo>
                    <a:pt x="34" y="107"/>
                  </a:lnTo>
                  <a:lnTo>
                    <a:pt x="33" y="107"/>
                  </a:lnTo>
                  <a:lnTo>
                    <a:pt x="33" y="105"/>
                  </a:lnTo>
                  <a:lnTo>
                    <a:pt x="33" y="104"/>
                  </a:lnTo>
                  <a:lnTo>
                    <a:pt x="32" y="104"/>
                  </a:lnTo>
                  <a:lnTo>
                    <a:pt x="32" y="103"/>
                  </a:lnTo>
                  <a:lnTo>
                    <a:pt x="32" y="102"/>
                  </a:lnTo>
                  <a:lnTo>
                    <a:pt x="31" y="102"/>
                  </a:lnTo>
                  <a:lnTo>
                    <a:pt x="31" y="101"/>
                  </a:lnTo>
                  <a:lnTo>
                    <a:pt x="31" y="100"/>
                  </a:lnTo>
                  <a:lnTo>
                    <a:pt x="29" y="100"/>
                  </a:lnTo>
                  <a:lnTo>
                    <a:pt x="29" y="98"/>
                  </a:lnTo>
                  <a:lnTo>
                    <a:pt x="29" y="97"/>
                  </a:lnTo>
                  <a:lnTo>
                    <a:pt x="28" y="96"/>
                  </a:lnTo>
                  <a:lnTo>
                    <a:pt x="28" y="95"/>
                  </a:lnTo>
                  <a:lnTo>
                    <a:pt x="27" y="95"/>
                  </a:lnTo>
                  <a:lnTo>
                    <a:pt x="26" y="95"/>
                  </a:lnTo>
                  <a:lnTo>
                    <a:pt x="26" y="94"/>
                  </a:lnTo>
                  <a:lnTo>
                    <a:pt x="25" y="94"/>
                  </a:lnTo>
                  <a:lnTo>
                    <a:pt x="25" y="93"/>
                  </a:lnTo>
                  <a:lnTo>
                    <a:pt x="25" y="91"/>
                  </a:lnTo>
                  <a:lnTo>
                    <a:pt x="26" y="91"/>
                  </a:lnTo>
                  <a:lnTo>
                    <a:pt x="26" y="90"/>
                  </a:lnTo>
                  <a:lnTo>
                    <a:pt x="25" y="89"/>
                  </a:lnTo>
                  <a:lnTo>
                    <a:pt x="25" y="88"/>
                  </a:lnTo>
                  <a:lnTo>
                    <a:pt x="25" y="87"/>
                  </a:lnTo>
                  <a:lnTo>
                    <a:pt x="26" y="86"/>
                  </a:lnTo>
                  <a:lnTo>
                    <a:pt x="26" y="84"/>
                  </a:lnTo>
                  <a:lnTo>
                    <a:pt x="27" y="83"/>
                  </a:lnTo>
                  <a:lnTo>
                    <a:pt x="27" y="82"/>
                  </a:lnTo>
                  <a:lnTo>
                    <a:pt x="28" y="81"/>
                  </a:lnTo>
                  <a:lnTo>
                    <a:pt x="28" y="80"/>
                  </a:lnTo>
                  <a:lnTo>
                    <a:pt x="29" y="79"/>
                  </a:lnTo>
                  <a:lnTo>
                    <a:pt x="29" y="78"/>
                  </a:lnTo>
                  <a:lnTo>
                    <a:pt x="31" y="78"/>
                  </a:lnTo>
                  <a:lnTo>
                    <a:pt x="31" y="76"/>
                  </a:lnTo>
                  <a:lnTo>
                    <a:pt x="31" y="75"/>
                  </a:lnTo>
                  <a:lnTo>
                    <a:pt x="32" y="75"/>
                  </a:lnTo>
                  <a:lnTo>
                    <a:pt x="32" y="74"/>
                  </a:lnTo>
                  <a:lnTo>
                    <a:pt x="32" y="73"/>
                  </a:lnTo>
                  <a:lnTo>
                    <a:pt x="33" y="73"/>
                  </a:lnTo>
                  <a:lnTo>
                    <a:pt x="33" y="72"/>
                  </a:lnTo>
                  <a:lnTo>
                    <a:pt x="33" y="71"/>
                  </a:lnTo>
                  <a:lnTo>
                    <a:pt x="34" y="71"/>
                  </a:lnTo>
                  <a:lnTo>
                    <a:pt x="34" y="69"/>
                  </a:lnTo>
                  <a:lnTo>
                    <a:pt x="34" y="68"/>
                  </a:lnTo>
                  <a:lnTo>
                    <a:pt x="35" y="68"/>
                  </a:lnTo>
                  <a:lnTo>
                    <a:pt x="35" y="67"/>
                  </a:lnTo>
                  <a:lnTo>
                    <a:pt x="35" y="66"/>
                  </a:lnTo>
                  <a:lnTo>
                    <a:pt x="36" y="66"/>
                  </a:lnTo>
                  <a:lnTo>
                    <a:pt x="35" y="65"/>
                  </a:lnTo>
                  <a:lnTo>
                    <a:pt x="35" y="64"/>
                  </a:lnTo>
                  <a:lnTo>
                    <a:pt x="34" y="61"/>
                  </a:lnTo>
                  <a:lnTo>
                    <a:pt x="34" y="60"/>
                  </a:lnTo>
                  <a:lnTo>
                    <a:pt x="34" y="59"/>
                  </a:lnTo>
                  <a:lnTo>
                    <a:pt x="33" y="58"/>
                  </a:lnTo>
                  <a:lnTo>
                    <a:pt x="33" y="57"/>
                  </a:lnTo>
                  <a:lnTo>
                    <a:pt x="32" y="57"/>
                  </a:lnTo>
                  <a:lnTo>
                    <a:pt x="32" y="55"/>
                  </a:lnTo>
                  <a:lnTo>
                    <a:pt x="31" y="55"/>
                  </a:lnTo>
                  <a:lnTo>
                    <a:pt x="31" y="54"/>
                  </a:lnTo>
                  <a:lnTo>
                    <a:pt x="29" y="54"/>
                  </a:lnTo>
                  <a:lnTo>
                    <a:pt x="29" y="53"/>
                  </a:lnTo>
                  <a:lnTo>
                    <a:pt x="28" y="53"/>
                  </a:lnTo>
                  <a:lnTo>
                    <a:pt x="28" y="52"/>
                  </a:lnTo>
                  <a:lnTo>
                    <a:pt x="28" y="51"/>
                  </a:lnTo>
                  <a:lnTo>
                    <a:pt x="27" y="51"/>
                  </a:lnTo>
                  <a:lnTo>
                    <a:pt x="27" y="50"/>
                  </a:lnTo>
                  <a:lnTo>
                    <a:pt x="27" y="48"/>
                  </a:lnTo>
                  <a:lnTo>
                    <a:pt x="26" y="48"/>
                  </a:lnTo>
                  <a:lnTo>
                    <a:pt x="26" y="47"/>
                  </a:lnTo>
                  <a:lnTo>
                    <a:pt x="25" y="47"/>
                  </a:lnTo>
                  <a:lnTo>
                    <a:pt x="25" y="46"/>
                  </a:lnTo>
                  <a:lnTo>
                    <a:pt x="25" y="45"/>
                  </a:lnTo>
                  <a:lnTo>
                    <a:pt x="26" y="45"/>
                  </a:lnTo>
                  <a:lnTo>
                    <a:pt x="26" y="44"/>
                  </a:lnTo>
                  <a:lnTo>
                    <a:pt x="26" y="43"/>
                  </a:lnTo>
                  <a:lnTo>
                    <a:pt x="26" y="42"/>
                  </a:lnTo>
                  <a:lnTo>
                    <a:pt x="27" y="40"/>
                  </a:lnTo>
                  <a:lnTo>
                    <a:pt x="27" y="39"/>
                  </a:lnTo>
                  <a:lnTo>
                    <a:pt x="28" y="39"/>
                  </a:lnTo>
                  <a:lnTo>
                    <a:pt x="29" y="39"/>
                  </a:lnTo>
                  <a:lnTo>
                    <a:pt x="29" y="38"/>
                  </a:lnTo>
                  <a:lnTo>
                    <a:pt x="31" y="38"/>
                  </a:lnTo>
                  <a:lnTo>
                    <a:pt x="32" y="38"/>
                  </a:lnTo>
                  <a:lnTo>
                    <a:pt x="33" y="38"/>
                  </a:lnTo>
                  <a:lnTo>
                    <a:pt x="36" y="37"/>
                  </a:lnTo>
                  <a:lnTo>
                    <a:pt x="40" y="37"/>
                  </a:lnTo>
                  <a:lnTo>
                    <a:pt x="42" y="37"/>
                  </a:lnTo>
                  <a:lnTo>
                    <a:pt x="43" y="37"/>
                  </a:lnTo>
                  <a:lnTo>
                    <a:pt x="45" y="37"/>
                  </a:lnTo>
                  <a:lnTo>
                    <a:pt x="46" y="36"/>
                  </a:lnTo>
                  <a:lnTo>
                    <a:pt x="47" y="36"/>
                  </a:lnTo>
                  <a:lnTo>
                    <a:pt x="47" y="35"/>
                  </a:lnTo>
                  <a:lnTo>
                    <a:pt x="48" y="35"/>
                  </a:lnTo>
                  <a:lnTo>
                    <a:pt x="48" y="33"/>
                  </a:lnTo>
                  <a:lnTo>
                    <a:pt x="49" y="33"/>
                  </a:lnTo>
                  <a:lnTo>
                    <a:pt x="49" y="32"/>
                  </a:lnTo>
                  <a:lnTo>
                    <a:pt x="50" y="32"/>
                  </a:lnTo>
                  <a:lnTo>
                    <a:pt x="50" y="31"/>
                  </a:lnTo>
                  <a:lnTo>
                    <a:pt x="52" y="30"/>
                  </a:lnTo>
                  <a:lnTo>
                    <a:pt x="53" y="29"/>
                  </a:lnTo>
                  <a:lnTo>
                    <a:pt x="54" y="28"/>
                  </a:lnTo>
                  <a:lnTo>
                    <a:pt x="55" y="28"/>
                  </a:lnTo>
                  <a:lnTo>
                    <a:pt x="55" y="26"/>
                  </a:lnTo>
                  <a:lnTo>
                    <a:pt x="56" y="26"/>
                  </a:lnTo>
                  <a:lnTo>
                    <a:pt x="59" y="28"/>
                  </a:lnTo>
                  <a:lnTo>
                    <a:pt x="60" y="28"/>
                  </a:lnTo>
                  <a:lnTo>
                    <a:pt x="61" y="29"/>
                  </a:lnTo>
                  <a:lnTo>
                    <a:pt x="62" y="29"/>
                  </a:lnTo>
                  <a:lnTo>
                    <a:pt x="63" y="28"/>
                  </a:lnTo>
                  <a:lnTo>
                    <a:pt x="64" y="28"/>
                  </a:lnTo>
                  <a:lnTo>
                    <a:pt x="65" y="28"/>
                  </a:lnTo>
                  <a:lnTo>
                    <a:pt x="67" y="28"/>
                  </a:lnTo>
                  <a:lnTo>
                    <a:pt x="68" y="28"/>
                  </a:lnTo>
                  <a:lnTo>
                    <a:pt x="68" y="29"/>
                  </a:lnTo>
                  <a:lnTo>
                    <a:pt x="69" y="29"/>
                  </a:lnTo>
                  <a:lnTo>
                    <a:pt x="70" y="29"/>
                  </a:lnTo>
                  <a:lnTo>
                    <a:pt x="72" y="28"/>
                  </a:lnTo>
                  <a:lnTo>
                    <a:pt x="74" y="28"/>
                  </a:lnTo>
                  <a:lnTo>
                    <a:pt x="75" y="28"/>
                  </a:lnTo>
                  <a:lnTo>
                    <a:pt x="75" y="29"/>
                  </a:lnTo>
                  <a:lnTo>
                    <a:pt x="76" y="29"/>
                  </a:lnTo>
                  <a:lnTo>
                    <a:pt x="77" y="29"/>
                  </a:lnTo>
                  <a:lnTo>
                    <a:pt x="78" y="29"/>
                  </a:lnTo>
                  <a:lnTo>
                    <a:pt x="81" y="28"/>
                  </a:lnTo>
                  <a:lnTo>
                    <a:pt x="82" y="29"/>
                  </a:lnTo>
                  <a:lnTo>
                    <a:pt x="83" y="29"/>
                  </a:lnTo>
                  <a:lnTo>
                    <a:pt x="84" y="30"/>
                  </a:lnTo>
                  <a:lnTo>
                    <a:pt x="85" y="30"/>
                  </a:lnTo>
                  <a:lnTo>
                    <a:pt x="86" y="29"/>
                  </a:lnTo>
                  <a:lnTo>
                    <a:pt x="86" y="28"/>
                  </a:lnTo>
                  <a:lnTo>
                    <a:pt x="86" y="26"/>
                  </a:lnTo>
                  <a:lnTo>
                    <a:pt x="86" y="25"/>
                  </a:lnTo>
                  <a:lnTo>
                    <a:pt x="88" y="23"/>
                  </a:lnTo>
                  <a:lnTo>
                    <a:pt x="88" y="22"/>
                  </a:lnTo>
                  <a:lnTo>
                    <a:pt x="88" y="21"/>
                  </a:lnTo>
                  <a:lnTo>
                    <a:pt x="88" y="19"/>
                  </a:lnTo>
                  <a:lnTo>
                    <a:pt x="88" y="18"/>
                  </a:lnTo>
                  <a:lnTo>
                    <a:pt x="89" y="17"/>
                  </a:lnTo>
                  <a:lnTo>
                    <a:pt x="89" y="16"/>
                  </a:lnTo>
                  <a:lnTo>
                    <a:pt x="89" y="15"/>
                  </a:lnTo>
                  <a:lnTo>
                    <a:pt x="90" y="12"/>
                  </a:lnTo>
                  <a:lnTo>
                    <a:pt x="90" y="11"/>
                  </a:lnTo>
                  <a:lnTo>
                    <a:pt x="90" y="10"/>
                  </a:lnTo>
                  <a:lnTo>
                    <a:pt x="91" y="8"/>
                  </a:lnTo>
                  <a:lnTo>
                    <a:pt x="91" y="7"/>
                  </a:lnTo>
                  <a:lnTo>
                    <a:pt x="91" y="6"/>
                  </a:lnTo>
                  <a:lnTo>
                    <a:pt x="90" y="4"/>
                  </a:lnTo>
                  <a:lnTo>
                    <a:pt x="91" y="6"/>
                  </a:lnTo>
                  <a:lnTo>
                    <a:pt x="92" y="6"/>
                  </a:lnTo>
                  <a:lnTo>
                    <a:pt x="92" y="4"/>
                  </a:lnTo>
                  <a:lnTo>
                    <a:pt x="93" y="4"/>
                  </a:lnTo>
                  <a:lnTo>
                    <a:pt x="95" y="4"/>
                  </a:lnTo>
                  <a:lnTo>
                    <a:pt x="96" y="3"/>
                  </a:lnTo>
                  <a:lnTo>
                    <a:pt x="99" y="2"/>
                  </a:lnTo>
                  <a:lnTo>
                    <a:pt x="100" y="2"/>
                  </a:lnTo>
                  <a:lnTo>
                    <a:pt x="101" y="2"/>
                  </a:lnTo>
                  <a:lnTo>
                    <a:pt x="103" y="1"/>
                  </a:lnTo>
                  <a:lnTo>
                    <a:pt x="104" y="1"/>
                  </a:lnTo>
                  <a:lnTo>
                    <a:pt x="105" y="1"/>
                  </a:lnTo>
                  <a:lnTo>
                    <a:pt x="106" y="1"/>
                  </a:lnTo>
                  <a:lnTo>
                    <a:pt x="107" y="1"/>
                  </a:lnTo>
                  <a:lnTo>
                    <a:pt x="108" y="0"/>
                  </a:lnTo>
                  <a:lnTo>
                    <a:pt x="110" y="0"/>
                  </a:lnTo>
                  <a:lnTo>
                    <a:pt x="111" y="0"/>
                  </a:lnTo>
                  <a:lnTo>
                    <a:pt x="113" y="0"/>
                  </a:lnTo>
                  <a:lnTo>
                    <a:pt x="115" y="0"/>
                  </a:lnTo>
                  <a:lnTo>
                    <a:pt x="118" y="0"/>
                  </a:lnTo>
                  <a:lnTo>
                    <a:pt x="118" y="1"/>
                  </a:lnTo>
                  <a:lnTo>
                    <a:pt x="118" y="3"/>
                  </a:lnTo>
                  <a:lnTo>
                    <a:pt x="117" y="3"/>
                  </a:lnTo>
                  <a:close/>
                  <a:moveTo>
                    <a:pt x="82" y="148"/>
                  </a:moveTo>
                  <a:lnTo>
                    <a:pt x="81" y="148"/>
                  </a:lnTo>
                  <a:lnTo>
                    <a:pt x="82" y="148"/>
                  </a:lnTo>
                  <a:close/>
                </a:path>
              </a:pathLst>
            </a:custGeom>
            <a:solidFill>
              <a:schemeClr val="accent4">
                <a:lumMod val="75000"/>
                <a:alpha val="73000"/>
              </a:schemeClr>
            </a:solidFill>
            <a:ln w="76200">
              <a:solidFill>
                <a:srgbClr val="3055E3"/>
              </a:solidFill>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44" name="Freeform 6">
              <a:extLst>
                <a:ext uri="{FF2B5EF4-FFF2-40B4-BE49-F238E27FC236}">
                  <a16:creationId xmlns:a16="http://schemas.microsoft.com/office/drawing/2014/main" id="{B7412048-2582-4952-80C6-E2EA8DF77634}"/>
                </a:ext>
              </a:extLst>
            </p:cNvPr>
            <p:cNvSpPr>
              <a:spLocks noChangeAspect="1" noEditPoints="1"/>
            </p:cNvSpPr>
            <p:nvPr/>
          </p:nvSpPr>
          <p:spPr bwMode="auto">
            <a:xfrm>
              <a:off x="5027216" y="1980110"/>
              <a:ext cx="4153903" cy="4834442"/>
            </a:xfrm>
            <a:custGeom>
              <a:avLst/>
              <a:gdLst>
                <a:gd name="T0" fmla="*/ 605 w 858"/>
                <a:gd name="T1" fmla="*/ 77 h 1010"/>
                <a:gd name="T2" fmla="*/ 652 w 858"/>
                <a:gd name="T3" fmla="*/ 140 h 1010"/>
                <a:gd name="T4" fmla="*/ 645 w 858"/>
                <a:gd name="T5" fmla="*/ 186 h 1010"/>
                <a:gd name="T6" fmla="*/ 567 w 858"/>
                <a:gd name="T7" fmla="*/ 204 h 1010"/>
                <a:gd name="T8" fmla="*/ 536 w 858"/>
                <a:gd name="T9" fmla="*/ 163 h 1010"/>
                <a:gd name="T10" fmla="*/ 463 w 858"/>
                <a:gd name="T11" fmla="*/ 186 h 1010"/>
                <a:gd name="T12" fmla="*/ 457 w 858"/>
                <a:gd name="T13" fmla="*/ 223 h 1010"/>
                <a:gd name="T14" fmla="*/ 488 w 858"/>
                <a:gd name="T15" fmla="*/ 305 h 1010"/>
                <a:gd name="T16" fmla="*/ 515 w 858"/>
                <a:gd name="T17" fmla="*/ 362 h 1010"/>
                <a:gd name="T18" fmla="*/ 571 w 858"/>
                <a:gd name="T19" fmla="*/ 412 h 1010"/>
                <a:gd name="T20" fmla="*/ 643 w 858"/>
                <a:gd name="T21" fmla="*/ 410 h 1010"/>
                <a:gd name="T22" fmla="*/ 720 w 858"/>
                <a:gd name="T23" fmla="*/ 407 h 1010"/>
                <a:gd name="T24" fmla="*/ 804 w 858"/>
                <a:gd name="T25" fmla="*/ 457 h 1010"/>
                <a:gd name="T26" fmla="*/ 821 w 858"/>
                <a:gd name="T27" fmla="*/ 509 h 1010"/>
                <a:gd name="T28" fmla="*/ 832 w 858"/>
                <a:gd name="T29" fmla="*/ 552 h 1010"/>
                <a:gd name="T30" fmla="*/ 825 w 858"/>
                <a:gd name="T31" fmla="*/ 595 h 1010"/>
                <a:gd name="T32" fmla="*/ 757 w 858"/>
                <a:gd name="T33" fmla="*/ 628 h 1010"/>
                <a:gd name="T34" fmla="*/ 717 w 858"/>
                <a:gd name="T35" fmla="*/ 683 h 1010"/>
                <a:gd name="T36" fmla="*/ 781 w 858"/>
                <a:gd name="T37" fmla="*/ 707 h 1010"/>
                <a:gd name="T38" fmla="*/ 835 w 858"/>
                <a:gd name="T39" fmla="*/ 688 h 1010"/>
                <a:gd name="T40" fmla="*/ 857 w 858"/>
                <a:gd name="T41" fmla="*/ 731 h 1010"/>
                <a:gd name="T42" fmla="*/ 799 w 858"/>
                <a:gd name="T43" fmla="*/ 772 h 1010"/>
                <a:gd name="T44" fmla="*/ 781 w 858"/>
                <a:gd name="T45" fmla="*/ 819 h 1010"/>
                <a:gd name="T46" fmla="*/ 774 w 858"/>
                <a:gd name="T47" fmla="*/ 876 h 1010"/>
                <a:gd name="T48" fmla="*/ 699 w 858"/>
                <a:gd name="T49" fmla="*/ 1006 h 1010"/>
                <a:gd name="T50" fmla="*/ 580 w 858"/>
                <a:gd name="T51" fmla="*/ 968 h 1010"/>
                <a:gd name="T52" fmla="*/ 520 w 858"/>
                <a:gd name="T53" fmla="*/ 959 h 1010"/>
                <a:gd name="T54" fmla="*/ 476 w 858"/>
                <a:gd name="T55" fmla="*/ 970 h 1010"/>
                <a:gd name="T56" fmla="*/ 378 w 858"/>
                <a:gd name="T57" fmla="*/ 909 h 1010"/>
                <a:gd name="T58" fmla="*/ 295 w 858"/>
                <a:gd name="T59" fmla="*/ 868 h 1010"/>
                <a:gd name="T60" fmla="*/ 217 w 858"/>
                <a:gd name="T61" fmla="*/ 857 h 1010"/>
                <a:gd name="T62" fmla="*/ 156 w 858"/>
                <a:gd name="T63" fmla="*/ 809 h 1010"/>
                <a:gd name="T64" fmla="*/ 135 w 858"/>
                <a:gd name="T65" fmla="*/ 748 h 1010"/>
                <a:gd name="T66" fmla="*/ 261 w 858"/>
                <a:gd name="T67" fmla="*/ 738 h 1010"/>
                <a:gd name="T68" fmla="*/ 268 w 858"/>
                <a:gd name="T69" fmla="*/ 651 h 1010"/>
                <a:gd name="T70" fmla="*/ 216 w 858"/>
                <a:gd name="T71" fmla="*/ 569 h 1010"/>
                <a:gd name="T72" fmla="*/ 116 w 858"/>
                <a:gd name="T73" fmla="*/ 517 h 1010"/>
                <a:gd name="T74" fmla="*/ 125 w 858"/>
                <a:gd name="T75" fmla="*/ 458 h 1010"/>
                <a:gd name="T76" fmla="*/ 79 w 858"/>
                <a:gd name="T77" fmla="*/ 367 h 1010"/>
                <a:gd name="T78" fmla="*/ 54 w 858"/>
                <a:gd name="T79" fmla="*/ 306 h 1010"/>
                <a:gd name="T80" fmla="*/ 31 w 858"/>
                <a:gd name="T81" fmla="*/ 255 h 1010"/>
                <a:gd name="T82" fmla="*/ 1 w 858"/>
                <a:gd name="T83" fmla="*/ 219 h 1010"/>
                <a:gd name="T84" fmla="*/ 17 w 858"/>
                <a:gd name="T85" fmla="*/ 170 h 1010"/>
                <a:gd name="T86" fmla="*/ 65 w 858"/>
                <a:gd name="T87" fmla="*/ 162 h 1010"/>
                <a:gd name="T88" fmla="*/ 127 w 858"/>
                <a:gd name="T89" fmla="*/ 151 h 1010"/>
                <a:gd name="T90" fmla="*/ 177 w 858"/>
                <a:gd name="T91" fmla="*/ 104 h 1010"/>
                <a:gd name="T92" fmla="*/ 211 w 858"/>
                <a:gd name="T93" fmla="*/ 133 h 1010"/>
                <a:gd name="T94" fmla="*/ 286 w 858"/>
                <a:gd name="T95" fmla="*/ 135 h 1010"/>
                <a:gd name="T96" fmla="*/ 371 w 858"/>
                <a:gd name="T97" fmla="*/ 177 h 1010"/>
                <a:gd name="T98" fmla="*/ 445 w 858"/>
                <a:gd name="T99" fmla="*/ 164 h 1010"/>
                <a:gd name="T100" fmla="*/ 483 w 858"/>
                <a:gd name="T101" fmla="*/ 101 h 1010"/>
                <a:gd name="T102" fmla="*/ 515 w 858"/>
                <a:gd name="T103" fmla="*/ 39 h 1010"/>
                <a:gd name="T104" fmla="*/ 472 w 858"/>
                <a:gd name="T105" fmla="*/ 489 h 1010"/>
                <a:gd name="T106" fmla="*/ 429 w 858"/>
                <a:gd name="T107" fmla="*/ 517 h 1010"/>
                <a:gd name="T108" fmla="*/ 414 w 858"/>
                <a:gd name="T109" fmla="*/ 556 h 1010"/>
                <a:gd name="T110" fmla="*/ 409 w 858"/>
                <a:gd name="T111" fmla="*/ 597 h 1010"/>
                <a:gd name="T112" fmla="*/ 393 w 858"/>
                <a:gd name="T113" fmla="*/ 636 h 1010"/>
                <a:gd name="T114" fmla="*/ 398 w 858"/>
                <a:gd name="T115" fmla="*/ 677 h 1010"/>
                <a:gd name="T116" fmla="*/ 458 w 858"/>
                <a:gd name="T117" fmla="*/ 794 h 1010"/>
                <a:gd name="T118" fmla="*/ 512 w 858"/>
                <a:gd name="T119" fmla="*/ 727 h 1010"/>
                <a:gd name="T120" fmla="*/ 528 w 858"/>
                <a:gd name="T121" fmla="*/ 630 h 1010"/>
                <a:gd name="T122" fmla="*/ 512 w 858"/>
                <a:gd name="T123" fmla="*/ 544 h 1010"/>
                <a:gd name="T124" fmla="*/ 475 w 858"/>
                <a:gd name="T125" fmla="*/ 489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8" h="1010">
                  <a:moveTo>
                    <a:pt x="572" y="17"/>
                  </a:moveTo>
                  <a:lnTo>
                    <a:pt x="573" y="17"/>
                  </a:lnTo>
                  <a:lnTo>
                    <a:pt x="574" y="17"/>
                  </a:lnTo>
                  <a:lnTo>
                    <a:pt x="576" y="17"/>
                  </a:lnTo>
                  <a:lnTo>
                    <a:pt x="577" y="17"/>
                  </a:lnTo>
                  <a:lnTo>
                    <a:pt x="578" y="16"/>
                  </a:lnTo>
                  <a:lnTo>
                    <a:pt x="579" y="16"/>
                  </a:lnTo>
                  <a:lnTo>
                    <a:pt x="581" y="16"/>
                  </a:lnTo>
                  <a:lnTo>
                    <a:pt x="583" y="17"/>
                  </a:lnTo>
                  <a:lnTo>
                    <a:pt x="584" y="18"/>
                  </a:lnTo>
                  <a:lnTo>
                    <a:pt x="585" y="18"/>
                  </a:lnTo>
                  <a:lnTo>
                    <a:pt x="585" y="19"/>
                  </a:lnTo>
                  <a:lnTo>
                    <a:pt x="586" y="20"/>
                  </a:lnTo>
                  <a:lnTo>
                    <a:pt x="586" y="21"/>
                  </a:lnTo>
                  <a:lnTo>
                    <a:pt x="587" y="23"/>
                  </a:lnTo>
                  <a:lnTo>
                    <a:pt x="587" y="24"/>
                  </a:lnTo>
                  <a:lnTo>
                    <a:pt x="587" y="25"/>
                  </a:lnTo>
                  <a:lnTo>
                    <a:pt x="587" y="26"/>
                  </a:lnTo>
                  <a:lnTo>
                    <a:pt x="588" y="27"/>
                  </a:lnTo>
                  <a:lnTo>
                    <a:pt x="589" y="28"/>
                  </a:lnTo>
                  <a:lnTo>
                    <a:pt x="589" y="29"/>
                  </a:lnTo>
                  <a:lnTo>
                    <a:pt x="591" y="29"/>
                  </a:lnTo>
                  <a:lnTo>
                    <a:pt x="591" y="31"/>
                  </a:lnTo>
                  <a:lnTo>
                    <a:pt x="592" y="31"/>
                  </a:lnTo>
                  <a:lnTo>
                    <a:pt x="592" y="32"/>
                  </a:lnTo>
                  <a:lnTo>
                    <a:pt x="593" y="34"/>
                  </a:lnTo>
                  <a:lnTo>
                    <a:pt x="594" y="38"/>
                  </a:lnTo>
                  <a:lnTo>
                    <a:pt x="594" y="39"/>
                  </a:lnTo>
                  <a:lnTo>
                    <a:pt x="595" y="40"/>
                  </a:lnTo>
                  <a:lnTo>
                    <a:pt x="596" y="41"/>
                  </a:lnTo>
                  <a:lnTo>
                    <a:pt x="598" y="42"/>
                  </a:lnTo>
                  <a:lnTo>
                    <a:pt x="598" y="43"/>
                  </a:lnTo>
                  <a:lnTo>
                    <a:pt x="599" y="45"/>
                  </a:lnTo>
                  <a:lnTo>
                    <a:pt x="600" y="46"/>
                  </a:lnTo>
                  <a:lnTo>
                    <a:pt x="601" y="47"/>
                  </a:lnTo>
                  <a:lnTo>
                    <a:pt x="602" y="48"/>
                  </a:lnTo>
                  <a:lnTo>
                    <a:pt x="602" y="49"/>
                  </a:lnTo>
                  <a:lnTo>
                    <a:pt x="602" y="50"/>
                  </a:lnTo>
                  <a:lnTo>
                    <a:pt x="602" y="52"/>
                  </a:lnTo>
                  <a:lnTo>
                    <a:pt x="602" y="53"/>
                  </a:lnTo>
                  <a:lnTo>
                    <a:pt x="601" y="54"/>
                  </a:lnTo>
                  <a:lnTo>
                    <a:pt x="601" y="55"/>
                  </a:lnTo>
                  <a:lnTo>
                    <a:pt x="602" y="59"/>
                  </a:lnTo>
                  <a:lnTo>
                    <a:pt x="603" y="61"/>
                  </a:lnTo>
                  <a:lnTo>
                    <a:pt x="603" y="62"/>
                  </a:lnTo>
                  <a:lnTo>
                    <a:pt x="605" y="64"/>
                  </a:lnTo>
                  <a:lnTo>
                    <a:pt x="605" y="65"/>
                  </a:lnTo>
                  <a:lnTo>
                    <a:pt x="603" y="68"/>
                  </a:lnTo>
                  <a:lnTo>
                    <a:pt x="602" y="70"/>
                  </a:lnTo>
                  <a:lnTo>
                    <a:pt x="603" y="71"/>
                  </a:lnTo>
                  <a:lnTo>
                    <a:pt x="603" y="72"/>
                  </a:lnTo>
                  <a:lnTo>
                    <a:pt x="605" y="74"/>
                  </a:lnTo>
                  <a:lnTo>
                    <a:pt x="605" y="76"/>
                  </a:lnTo>
                  <a:lnTo>
                    <a:pt x="605" y="77"/>
                  </a:lnTo>
                  <a:lnTo>
                    <a:pt x="605" y="78"/>
                  </a:lnTo>
                  <a:lnTo>
                    <a:pt x="606" y="78"/>
                  </a:lnTo>
                  <a:lnTo>
                    <a:pt x="606" y="79"/>
                  </a:lnTo>
                  <a:lnTo>
                    <a:pt x="607" y="79"/>
                  </a:lnTo>
                  <a:lnTo>
                    <a:pt x="608" y="81"/>
                  </a:lnTo>
                  <a:lnTo>
                    <a:pt x="608" y="82"/>
                  </a:lnTo>
                  <a:lnTo>
                    <a:pt x="609" y="82"/>
                  </a:lnTo>
                  <a:lnTo>
                    <a:pt x="610" y="82"/>
                  </a:lnTo>
                  <a:lnTo>
                    <a:pt x="612" y="82"/>
                  </a:lnTo>
                  <a:lnTo>
                    <a:pt x="613" y="82"/>
                  </a:lnTo>
                  <a:lnTo>
                    <a:pt x="614" y="83"/>
                  </a:lnTo>
                  <a:lnTo>
                    <a:pt x="615" y="83"/>
                  </a:lnTo>
                  <a:lnTo>
                    <a:pt x="616" y="83"/>
                  </a:lnTo>
                  <a:lnTo>
                    <a:pt x="617" y="84"/>
                  </a:lnTo>
                  <a:lnTo>
                    <a:pt x="619" y="84"/>
                  </a:lnTo>
                  <a:lnTo>
                    <a:pt x="620" y="86"/>
                  </a:lnTo>
                  <a:lnTo>
                    <a:pt x="621" y="88"/>
                  </a:lnTo>
                  <a:lnTo>
                    <a:pt x="621" y="90"/>
                  </a:lnTo>
                  <a:lnTo>
                    <a:pt x="622" y="90"/>
                  </a:lnTo>
                  <a:lnTo>
                    <a:pt x="622" y="91"/>
                  </a:lnTo>
                  <a:lnTo>
                    <a:pt x="623" y="95"/>
                  </a:lnTo>
                  <a:lnTo>
                    <a:pt x="624" y="96"/>
                  </a:lnTo>
                  <a:lnTo>
                    <a:pt x="624" y="97"/>
                  </a:lnTo>
                  <a:lnTo>
                    <a:pt x="625" y="97"/>
                  </a:lnTo>
                  <a:lnTo>
                    <a:pt x="627" y="98"/>
                  </a:lnTo>
                  <a:lnTo>
                    <a:pt x="628" y="98"/>
                  </a:lnTo>
                  <a:lnTo>
                    <a:pt x="629" y="98"/>
                  </a:lnTo>
                  <a:lnTo>
                    <a:pt x="629" y="99"/>
                  </a:lnTo>
                  <a:lnTo>
                    <a:pt x="629" y="100"/>
                  </a:lnTo>
                  <a:lnTo>
                    <a:pt x="629" y="101"/>
                  </a:lnTo>
                  <a:lnTo>
                    <a:pt x="630" y="103"/>
                  </a:lnTo>
                  <a:lnTo>
                    <a:pt x="629" y="103"/>
                  </a:lnTo>
                  <a:lnTo>
                    <a:pt x="629" y="104"/>
                  </a:lnTo>
                  <a:lnTo>
                    <a:pt x="628" y="106"/>
                  </a:lnTo>
                  <a:lnTo>
                    <a:pt x="631" y="110"/>
                  </a:lnTo>
                  <a:lnTo>
                    <a:pt x="632" y="112"/>
                  </a:lnTo>
                  <a:lnTo>
                    <a:pt x="631" y="112"/>
                  </a:lnTo>
                  <a:lnTo>
                    <a:pt x="631" y="113"/>
                  </a:lnTo>
                  <a:lnTo>
                    <a:pt x="631" y="114"/>
                  </a:lnTo>
                  <a:lnTo>
                    <a:pt x="631" y="118"/>
                  </a:lnTo>
                  <a:lnTo>
                    <a:pt x="631" y="119"/>
                  </a:lnTo>
                  <a:lnTo>
                    <a:pt x="632" y="121"/>
                  </a:lnTo>
                  <a:lnTo>
                    <a:pt x="634" y="124"/>
                  </a:lnTo>
                  <a:lnTo>
                    <a:pt x="632" y="127"/>
                  </a:lnTo>
                  <a:lnTo>
                    <a:pt x="632" y="128"/>
                  </a:lnTo>
                  <a:lnTo>
                    <a:pt x="634" y="129"/>
                  </a:lnTo>
                  <a:lnTo>
                    <a:pt x="635" y="131"/>
                  </a:lnTo>
                  <a:lnTo>
                    <a:pt x="637" y="132"/>
                  </a:lnTo>
                  <a:lnTo>
                    <a:pt x="641" y="134"/>
                  </a:lnTo>
                  <a:lnTo>
                    <a:pt x="644" y="135"/>
                  </a:lnTo>
                  <a:lnTo>
                    <a:pt x="646" y="137"/>
                  </a:lnTo>
                  <a:lnTo>
                    <a:pt x="650" y="137"/>
                  </a:lnTo>
                  <a:lnTo>
                    <a:pt x="651" y="139"/>
                  </a:lnTo>
                  <a:lnTo>
                    <a:pt x="652" y="140"/>
                  </a:lnTo>
                  <a:lnTo>
                    <a:pt x="652" y="141"/>
                  </a:lnTo>
                  <a:lnTo>
                    <a:pt x="653" y="141"/>
                  </a:lnTo>
                  <a:lnTo>
                    <a:pt x="655" y="142"/>
                  </a:lnTo>
                  <a:lnTo>
                    <a:pt x="655" y="143"/>
                  </a:lnTo>
                  <a:lnTo>
                    <a:pt x="656" y="143"/>
                  </a:lnTo>
                  <a:lnTo>
                    <a:pt x="658" y="144"/>
                  </a:lnTo>
                  <a:lnTo>
                    <a:pt x="659" y="144"/>
                  </a:lnTo>
                  <a:lnTo>
                    <a:pt x="659" y="146"/>
                  </a:lnTo>
                  <a:lnTo>
                    <a:pt x="659" y="147"/>
                  </a:lnTo>
                  <a:lnTo>
                    <a:pt x="659" y="148"/>
                  </a:lnTo>
                  <a:lnTo>
                    <a:pt x="659" y="149"/>
                  </a:lnTo>
                  <a:lnTo>
                    <a:pt x="659" y="150"/>
                  </a:lnTo>
                  <a:lnTo>
                    <a:pt x="660" y="151"/>
                  </a:lnTo>
                  <a:lnTo>
                    <a:pt x="660" y="153"/>
                  </a:lnTo>
                  <a:lnTo>
                    <a:pt x="661" y="153"/>
                  </a:lnTo>
                  <a:lnTo>
                    <a:pt x="661" y="154"/>
                  </a:lnTo>
                  <a:lnTo>
                    <a:pt x="663" y="154"/>
                  </a:lnTo>
                  <a:lnTo>
                    <a:pt x="663" y="155"/>
                  </a:lnTo>
                  <a:lnTo>
                    <a:pt x="664" y="155"/>
                  </a:lnTo>
                  <a:lnTo>
                    <a:pt x="666" y="156"/>
                  </a:lnTo>
                  <a:lnTo>
                    <a:pt x="666" y="157"/>
                  </a:lnTo>
                  <a:lnTo>
                    <a:pt x="666" y="158"/>
                  </a:lnTo>
                  <a:lnTo>
                    <a:pt x="666" y="160"/>
                  </a:lnTo>
                  <a:lnTo>
                    <a:pt x="666" y="161"/>
                  </a:lnTo>
                  <a:lnTo>
                    <a:pt x="666" y="162"/>
                  </a:lnTo>
                  <a:lnTo>
                    <a:pt x="665" y="163"/>
                  </a:lnTo>
                  <a:lnTo>
                    <a:pt x="665" y="164"/>
                  </a:lnTo>
                  <a:lnTo>
                    <a:pt x="664" y="165"/>
                  </a:lnTo>
                  <a:lnTo>
                    <a:pt x="664" y="167"/>
                  </a:lnTo>
                  <a:lnTo>
                    <a:pt x="663" y="168"/>
                  </a:lnTo>
                  <a:lnTo>
                    <a:pt x="661" y="168"/>
                  </a:lnTo>
                  <a:lnTo>
                    <a:pt x="661" y="169"/>
                  </a:lnTo>
                  <a:lnTo>
                    <a:pt x="660" y="169"/>
                  </a:lnTo>
                  <a:lnTo>
                    <a:pt x="659" y="170"/>
                  </a:lnTo>
                  <a:lnTo>
                    <a:pt x="659" y="171"/>
                  </a:lnTo>
                  <a:lnTo>
                    <a:pt x="658" y="171"/>
                  </a:lnTo>
                  <a:lnTo>
                    <a:pt x="658" y="172"/>
                  </a:lnTo>
                  <a:lnTo>
                    <a:pt x="658" y="173"/>
                  </a:lnTo>
                  <a:lnTo>
                    <a:pt x="657" y="175"/>
                  </a:lnTo>
                  <a:lnTo>
                    <a:pt x="657" y="176"/>
                  </a:lnTo>
                  <a:lnTo>
                    <a:pt x="657" y="177"/>
                  </a:lnTo>
                  <a:lnTo>
                    <a:pt x="656" y="177"/>
                  </a:lnTo>
                  <a:lnTo>
                    <a:pt x="656" y="178"/>
                  </a:lnTo>
                  <a:lnTo>
                    <a:pt x="653" y="180"/>
                  </a:lnTo>
                  <a:lnTo>
                    <a:pt x="651" y="182"/>
                  </a:lnTo>
                  <a:lnTo>
                    <a:pt x="651" y="183"/>
                  </a:lnTo>
                  <a:lnTo>
                    <a:pt x="651" y="182"/>
                  </a:lnTo>
                  <a:lnTo>
                    <a:pt x="650" y="182"/>
                  </a:lnTo>
                  <a:lnTo>
                    <a:pt x="650" y="183"/>
                  </a:lnTo>
                  <a:lnTo>
                    <a:pt x="649" y="184"/>
                  </a:lnTo>
                  <a:lnTo>
                    <a:pt x="648" y="184"/>
                  </a:lnTo>
                  <a:lnTo>
                    <a:pt x="648" y="185"/>
                  </a:lnTo>
                  <a:lnTo>
                    <a:pt x="646" y="186"/>
                  </a:lnTo>
                  <a:lnTo>
                    <a:pt x="645" y="186"/>
                  </a:lnTo>
                  <a:lnTo>
                    <a:pt x="643" y="189"/>
                  </a:lnTo>
                  <a:lnTo>
                    <a:pt x="642" y="189"/>
                  </a:lnTo>
                  <a:lnTo>
                    <a:pt x="641" y="190"/>
                  </a:lnTo>
                  <a:lnTo>
                    <a:pt x="639" y="190"/>
                  </a:lnTo>
                  <a:lnTo>
                    <a:pt x="637" y="191"/>
                  </a:lnTo>
                  <a:lnTo>
                    <a:pt x="636" y="191"/>
                  </a:lnTo>
                  <a:lnTo>
                    <a:pt x="632" y="192"/>
                  </a:lnTo>
                  <a:lnTo>
                    <a:pt x="630" y="196"/>
                  </a:lnTo>
                  <a:lnTo>
                    <a:pt x="628" y="197"/>
                  </a:lnTo>
                  <a:lnTo>
                    <a:pt x="627" y="198"/>
                  </a:lnTo>
                  <a:lnTo>
                    <a:pt x="625" y="199"/>
                  </a:lnTo>
                  <a:lnTo>
                    <a:pt x="624" y="200"/>
                  </a:lnTo>
                  <a:lnTo>
                    <a:pt x="623" y="203"/>
                  </a:lnTo>
                  <a:lnTo>
                    <a:pt x="621" y="205"/>
                  </a:lnTo>
                  <a:lnTo>
                    <a:pt x="620" y="206"/>
                  </a:lnTo>
                  <a:lnTo>
                    <a:pt x="619" y="207"/>
                  </a:lnTo>
                  <a:lnTo>
                    <a:pt x="617" y="208"/>
                  </a:lnTo>
                  <a:lnTo>
                    <a:pt x="616" y="208"/>
                  </a:lnTo>
                  <a:lnTo>
                    <a:pt x="616" y="209"/>
                  </a:lnTo>
                  <a:lnTo>
                    <a:pt x="615" y="209"/>
                  </a:lnTo>
                  <a:lnTo>
                    <a:pt x="615" y="211"/>
                  </a:lnTo>
                  <a:lnTo>
                    <a:pt x="614" y="212"/>
                  </a:lnTo>
                  <a:lnTo>
                    <a:pt x="613" y="213"/>
                  </a:lnTo>
                  <a:lnTo>
                    <a:pt x="612" y="213"/>
                  </a:lnTo>
                  <a:lnTo>
                    <a:pt x="609" y="213"/>
                  </a:lnTo>
                  <a:lnTo>
                    <a:pt x="606" y="213"/>
                  </a:lnTo>
                  <a:lnTo>
                    <a:pt x="605" y="213"/>
                  </a:lnTo>
                  <a:lnTo>
                    <a:pt x="603" y="213"/>
                  </a:lnTo>
                  <a:lnTo>
                    <a:pt x="602" y="212"/>
                  </a:lnTo>
                  <a:lnTo>
                    <a:pt x="601" y="211"/>
                  </a:lnTo>
                  <a:lnTo>
                    <a:pt x="600" y="211"/>
                  </a:lnTo>
                  <a:lnTo>
                    <a:pt x="599" y="211"/>
                  </a:lnTo>
                  <a:lnTo>
                    <a:pt x="598" y="209"/>
                  </a:lnTo>
                  <a:lnTo>
                    <a:pt x="596" y="209"/>
                  </a:lnTo>
                  <a:lnTo>
                    <a:pt x="595" y="211"/>
                  </a:lnTo>
                  <a:lnTo>
                    <a:pt x="594" y="211"/>
                  </a:lnTo>
                  <a:lnTo>
                    <a:pt x="593" y="211"/>
                  </a:lnTo>
                  <a:lnTo>
                    <a:pt x="592" y="211"/>
                  </a:lnTo>
                  <a:lnTo>
                    <a:pt x="591" y="211"/>
                  </a:lnTo>
                  <a:lnTo>
                    <a:pt x="589" y="211"/>
                  </a:lnTo>
                  <a:lnTo>
                    <a:pt x="588" y="211"/>
                  </a:lnTo>
                  <a:lnTo>
                    <a:pt x="587" y="211"/>
                  </a:lnTo>
                  <a:lnTo>
                    <a:pt x="586" y="209"/>
                  </a:lnTo>
                  <a:lnTo>
                    <a:pt x="585" y="209"/>
                  </a:lnTo>
                  <a:lnTo>
                    <a:pt x="584" y="209"/>
                  </a:lnTo>
                  <a:lnTo>
                    <a:pt x="581" y="209"/>
                  </a:lnTo>
                  <a:lnTo>
                    <a:pt x="578" y="208"/>
                  </a:lnTo>
                  <a:lnTo>
                    <a:pt x="576" y="207"/>
                  </a:lnTo>
                  <a:lnTo>
                    <a:pt x="574" y="207"/>
                  </a:lnTo>
                  <a:lnTo>
                    <a:pt x="574" y="206"/>
                  </a:lnTo>
                  <a:lnTo>
                    <a:pt x="572" y="205"/>
                  </a:lnTo>
                  <a:lnTo>
                    <a:pt x="571" y="205"/>
                  </a:lnTo>
                  <a:lnTo>
                    <a:pt x="569" y="204"/>
                  </a:lnTo>
                  <a:lnTo>
                    <a:pt x="567" y="204"/>
                  </a:lnTo>
                  <a:lnTo>
                    <a:pt x="566" y="203"/>
                  </a:lnTo>
                  <a:lnTo>
                    <a:pt x="565" y="203"/>
                  </a:lnTo>
                  <a:lnTo>
                    <a:pt x="564" y="203"/>
                  </a:lnTo>
                  <a:lnTo>
                    <a:pt x="563" y="203"/>
                  </a:lnTo>
                  <a:lnTo>
                    <a:pt x="562" y="203"/>
                  </a:lnTo>
                  <a:lnTo>
                    <a:pt x="560" y="203"/>
                  </a:lnTo>
                  <a:lnTo>
                    <a:pt x="559" y="203"/>
                  </a:lnTo>
                  <a:lnTo>
                    <a:pt x="558" y="203"/>
                  </a:lnTo>
                  <a:lnTo>
                    <a:pt x="557" y="203"/>
                  </a:lnTo>
                  <a:lnTo>
                    <a:pt x="556" y="203"/>
                  </a:lnTo>
                  <a:lnTo>
                    <a:pt x="555" y="203"/>
                  </a:lnTo>
                  <a:lnTo>
                    <a:pt x="555" y="201"/>
                  </a:lnTo>
                  <a:lnTo>
                    <a:pt x="553" y="201"/>
                  </a:lnTo>
                  <a:lnTo>
                    <a:pt x="553" y="200"/>
                  </a:lnTo>
                  <a:lnTo>
                    <a:pt x="552" y="200"/>
                  </a:lnTo>
                  <a:lnTo>
                    <a:pt x="552" y="199"/>
                  </a:lnTo>
                  <a:lnTo>
                    <a:pt x="551" y="198"/>
                  </a:lnTo>
                  <a:lnTo>
                    <a:pt x="551" y="197"/>
                  </a:lnTo>
                  <a:lnTo>
                    <a:pt x="550" y="196"/>
                  </a:lnTo>
                  <a:lnTo>
                    <a:pt x="550" y="194"/>
                  </a:lnTo>
                  <a:lnTo>
                    <a:pt x="550" y="193"/>
                  </a:lnTo>
                  <a:lnTo>
                    <a:pt x="549" y="193"/>
                  </a:lnTo>
                  <a:lnTo>
                    <a:pt x="549" y="192"/>
                  </a:lnTo>
                  <a:lnTo>
                    <a:pt x="549" y="191"/>
                  </a:lnTo>
                  <a:lnTo>
                    <a:pt x="548" y="190"/>
                  </a:lnTo>
                  <a:lnTo>
                    <a:pt x="548" y="189"/>
                  </a:lnTo>
                  <a:lnTo>
                    <a:pt x="548" y="187"/>
                  </a:lnTo>
                  <a:lnTo>
                    <a:pt x="547" y="186"/>
                  </a:lnTo>
                  <a:lnTo>
                    <a:pt x="547" y="185"/>
                  </a:lnTo>
                  <a:lnTo>
                    <a:pt x="547" y="184"/>
                  </a:lnTo>
                  <a:lnTo>
                    <a:pt x="547" y="183"/>
                  </a:lnTo>
                  <a:lnTo>
                    <a:pt x="545" y="183"/>
                  </a:lnTo>
                  <a:lnTo>
                    <a:pt x="545" y="182"/>
                  </a:lnTo>
                  <a:lnTo>
                    <a:pt x="545" y="180"/>
                  </a:lnTo>
                  <a:lnTo>
                    <a:pt x="545" y="179"/>
                  </a:lnTo>
                  <a:lnTo>
                    <a:pt x="545" y="178"/>
                  </a:lnTo>
                  <a:lnTo>
                    <a:pt x="544" y="178"/>
                  </a:lnTo>
                  <a:lnTo>
                    <a:pt x="544" y="177"/>
                  </a:lnTo>
                  <a:lnTo>
                    <a:pt x="544" y="176"/>
                  </a:lnTo>
                  <a:lnTo>
                    <a:pt x="544" y="175"/>
                  </a:lnTo>
                  <a:lnTo>
                    <a:pt x="544" y="173"/>
                  </a:lnTo>
                  <a:lnTo>
                    <a:pt x="543" y="173"/>
                  </a:lnTo>
                  <a:lnTo>
                    <a:pt x="543" y="172"/>
                  </a:lnTo>
                  <a:lnTo>
                    <a:pt x="543" y="171"/>
                  </a:lnTo>
                  <a:lnTo>
                    <a:pt x="543" y="170"/>
                  </a:lnTo>
                  <a:lnTo>
                    <a:pt x="542" y="170"/>
                  </a:lnTo>
                  <a:lnTo>
                    <a:pt x="542" y="169"/>
                  </a:lnTo>
                  <a:lnTo>
                    <a:pt x="541" y="168"/>
                  </a:lnTo>
                  <a:lnTo>
                    <a:pt x="541" y="167"/>
                  </a:lnTo>
                  <a:lnTo>
                    <a:pt x="540" y="167"/>
                  </a:lnTo>
                  <a:lnTo>
                    <a:pt x="540" y="165"/>
                  </a:lnTo>
                  <a:lnTo>
                    <a:pt x="538" y="164"/>
                  </a:lnTo>
                  <a:lnTo>
                    <a:pt x="537" y="164"/>
                  </a:lnTo>
                  <a:lnTo>
                    <a:pt x="536" y="163"/>
                  </a:lnTo>
                  <a:lnTo>
                    <a:pt x="535" y="163"/>
                  </a:lnTo>
                  <a:lnTo>
                    <a:pt x="535" y="162"/>
                  </a:lnTo>
                  <a:lnTo>
                    <a:pt x="534" y="162"/>
                  </a:lnTo>
                  <a:lnTo>
                    <a:pt x="534" y="161"/>
                  </a:lnTo>
                  <a:lnTo>
                    <a:pt x="533" y="161"/>
                  </a:lnTo>
                  <a:lnTo>
                    <a:pt x="533" y="160"/>
                  </a:lnTo>
                  <a:lnTo>
                    <a:pt x="531" y="158"/>
                  </a:lnTo>
                  <a:lnTo>
                    <a:pt x="530" y="157"/>
                  </a:lnTo>
                  <a:lnTo>
                    <a:pt x="529" y="157"/>
                  </a:lnTo>
                  <a:lnTo>
                    <a:pt x="528" y="157"/>
                  </a:lnTo>
                  <a:lnTo>
                    <a:pt x="527" y="156"/>
                  </a:lnTo>
                  <a:lnTo>
                    <a:pt x="526" y="156"/>
                  </a:lnTo>
                  <a:lnTo>
                    <a:pt x="523" y="156"/>
                  </a:lnTo>
                  <a:lnTo>
                    <a:pt x="522" y="156"/>
                  </a:lnTo>
                  <a:lnTo>
                    <a:pt x="521" y="156"/>
                  </a:lnTo>
                  <a:lnTo>
                    <a:pt x="520" y="156"/>
                  </a:lnTo>
                  <a:lnTo>
                    <a:pt x="519" y="156"/>
                  </a:lnTo>
                  <a:lnTo>
                    <a:pt x="517" y="156"/>
                  </a:lnTo>
                  <a:lnTo>
                    <a:pt x="516" y="156"/>
                  </a:lnTo>
                  <a:lnTo>
                    <a:pt x="515" y="156"/>
                  </a:lnTo>
                  <a:lnTo>
                    <a:pt x="514" y="156"/>
                  </a:lnTo>
                  <a:lnTo>
                    <a:pt x="513" y="157"/>
                  </a:lnTo>
                  <a:lnTo>
                    <a:pt x="511" y="158"/>
                  </a:lnTo>
                  <a:lnTo>
                    <a:pt x="500" y="165"/>
                  </a:lnTo>
                  <a:lnTo>
                    <a:pt x="499" y="167"/>
                  </a:lnTo>
                  <a:lnTo>
                    <a:pt x="498" y="167"/>
                  </a:lnTo>
                  <a:lnTo>
                    <a:pt x="495" y="168"/>
                  </a:lnTo>
                  <a:lnTo>
                    <a:pt x="494" y="169"/>
                  </a:lnTo>
                  <a:lnTo>
                    <a:pt x="493" y="169"/>
                  </a:lnTo>
                  <a:lnTo>
                    <a:pt x="492" y="170"/>
                  </a:lnTo>
                  <a:lnTo>
                    <a:pt x="491" y="171"/>
                  </a:lnTo>
                  <a:lnTo>
                    <a:pt x="490" y="172"/>
                  </a:lnTo>
                  <a:lnTo>
                    <a:pt x="488" y="172"/>
                  </a:lnTo>
                  <a:lnTo>
                    <a:pt x="487" y="172"/>
                  </a:lnTo>
                  <a:lnTo>
                    <a:pt x="487" y="173"/>
                  </a:lnTo>
                  <a:lnTo>
                    <a:pt x="486" y="173"/>
                  </a:lnTo>
                  <a:lnTo>
                    <a:pt x="485" y="175"/>
                  </a:lnTo>
                  <a:lnTo>
                    <a:pt x="484" y="175"/>
                  </a:lnTo>
                  <a:lnTo>
                    <a:pt x="483" y="176"/>
                  </a:lnTo>
                  <a:lnTo>
                    <a:pt x="481" y="177"/>
                  </a:lnTo>
                  <a:lnTo>
                    <a:pt x="480" y="178"/>
                  </a:lnTo>
                  <a:lnTo>
                    <a:pt x="479" y="178"/>
                  </a:lnTo>
                  <a:lnTo>
                    <a:pt x="478" y="179"/>
                  </a:lnTo>
                  <a:lnTo>
                    <a:pt x="477" y="180"/>
                  </a:lnTo>
                  <a:lnTo>
                    <a:pt x="476" y="180"/>
                  </a:lnTo>
                  <a:lnTo>
                    <a:pt x="476" y="182"/>
                  </a:lnTo>
                  <a:lnTo>
                    <a:pt x="475" y="182"/>
                  </a:lnTo>
                  <a:lnTo>
                    <a:pt x="473" y="183"/>
                  </a:lnTo>
                  <a:lnTo>
                    <a:pt x="471" y="184"/>
                  </a:lnTo>
                  <a:lnTo>
                    <a:pt x="468" y="185"/>
                  </a:lnTo>
                  <a:lnTo>
                    <a:pt x="466" y="185"/>
                  </a:lnTo>
                  <a:lnTo>
                    <a:pt x="465" y="185"/>
                  </a:lnTo>
                  <a:lnTo>
                    <a:pt x="464" y="185"/>
                  </a:lnTo>
                  <a:lnTo>
                    <a:pt x="463" y="186"/>
                  </a:lnTo>
                  <a:lnTo>
                    <a:pt x="462" y="187"/>
                  </a:lnTo>
                  <a:lnTo>
                    <a:pt x="461" y="190"/>
                  </a:lnTo>
                  <a:lnTo>
                    <a:pt x="459" y="190"/>
                  </a:lnTo>
                  <a:lnTo>
                    <a:pt x="457" y="191"/>
                  </a:lnTo>
                  <a:lnTo>
                    <a:pt x="456" y="192"/>
                  </a:lnTo>
                  <a:lnTo>
                    <a:pt x="454" y="192"/>
                  </a:lnTo>
                  <a:lnTo>
                    <a:pt x="452" y="193"/>
                  </a:lnTo>
                  <a:lnTo>
                    <a:pt x="451" y="193"/>
                  </a:lnTo>
                  <a:lnTo>
                    <a:pt x="450" y="193"/>
                  </a:lnTo>
                  <a:lnTo>
                    <a:pt x="448" y="193"/>
                  </a:lnTo>
                  <a:lnTo>
                    <a:pt x="447" y="194"/>
                  </a:lnTo>
                  <a:lnTo>
                    <a:pt x="445" y="194"/>
                  </a:lnTo>
                  <a:lnTo>
                    <a:pt x="444" y="194"/>
                  </a:lnTo>
                  <a:lnTo>
                    <a:pt x="443" y="196"/>
                  </a:lnTo>
                  <a:lnTo>
                    <a:pt x="441" y="196"/>
                  </a:lnTo>
                  <a:lnTo>
                    <a:pt x="440" y="197"/>
                  </a:lnTo>
                  <a:lnTo>
                    <a:pt x="437" y="197"/>
                  </a:lnTo>
                  <a:lnTo>
                    <a:pt x="436" y="197"/>
                  </a:lnTo>
                  <a:lnTo>
                    <a:pt x="435" y="197"/>
                  </a:lnTo>
                  <a:lnTo>
                    <a:pt x="435" y="198"/>
                  </a:lnTo>
                  <a:lnTo>
                    <a:pt x="436" y="198"/>
                  </a:lnTo>
                  <a:lnTo>
                    <a:pt x="437" y="198"/>
                  </a:lnTo>
                  <a:lnTo>
                    <a:pt x="439" y="198"/>
                  </a:lnTo>
                  <a:lnTo>
                    <a:pt x="439" y="199"/>
                  </a:lnTo>
                  <a:lnTo>
                    <a:pt x="440" y="199"/>
                  </a:lnTo>
                  <a:lnTo>
                    <a:pt x="441" y="200"/>
                  </a:lnTo>
                  <a:lnTo>
                    <a:pt x="441" y="201"/>
                  </a:lnTo>
                  <a:lnTo>
                    <a:pt x="442" y="201"/>
                  </a:lnTo>
                  <a:lnTo>
                    <a:pt x="442" y="203"/>
                  </a:lnTo>
                  <a:lnTo>
                    <a:pt x="443" y="203"/>
                  </a:lnTo>
                  <a:lnTo>
                    <a:pt x="443" y="204"/>
                  </a:lnTo>
                  <a:lnTo>
                    <a:pt x="444" y="204"/>
                  </a:lnTo>
                  <a:lnTo>
                    <a:pt x="444" y="205"/>
                  </a:lnTo>
                  <a:lnTo>
                    <a:pt x="444" y="206"/>
                  </a:lnTo>
                  <a:lnTo>
                    <a:pt x="444" y="207"/>
                  </a:lnTo>
                  <a:lnTo>
                    <a:pt x="445" y="208"/>
                  </a:lnTo>
                  <a:lnTo>
                    <a:pt x="447" y="209"/>
                  </a:lnTo>
                  <a:lnTo>
                    <a:pt x="448" y="211"/>
                  </a:lnTo>
                  <a:lnTo>
                    <a:pt x="449" y="211"/>
                  </a:lnTo>
                  <a:lnTo>
                    <a:pt x="450" y="212"/>
                  </a:lnTo>
                  <a:lnTo>
                    <a:pt x="450" y="213"/>
                  </a:lnTo>
                  <a:lnTo>
                    <a:pt x="451" y="213"/>
                  </a:lnTo>
                  <a:lnTo>
                    <a:pt x="451" y="214"/>
                  </a:lnTo>
                  <a:lnTo>
                    <a:pt x="452" y="215"/>
                  </a:lnTo>
                  <a:lnTo>
                    <a:pt x="452" y="216"/>
                  </a:lnTo>
                  <a:lnTo>
                    <a:pt x="454" y="216"/>
                  </a:lnTo>
                  <a:lnTo>
                    <a:pt x="454" y="218"/>
                  </a:lnTo>
                  <a:lnTo>
                    <a:pt x="455" y="218"/>
                  </a:lnTo>
                  <a:lnTo>
                    <a:pt x="455" y="219"/>
                  </a:lnTo>
                  <a:lnTo>
                    <a:pt x="456" y="219"/>
                  </a:lnTo>
                  <a:lnTo>
                    <a:pt x="456" y="220"/>
                  </a:lnTo>
                  <a:lnTo>
                    <a:pt x="456" y="221"/>
                  </a:lnTo>
                  <a:lnTo>
                    <a:pt x="457" y="222"/>
                  </a:lnTo>
                  <a:lnTo>
                    <a:pt x="457" y="223"/>
                  </a:lnTo>
                  <a:lnTo>
                    <a:pt x="458" y="223"/>
                  </a:lnTo>
                  <a:lnTo>
                    <a:pt x="458" y="225"/>
                  </a:lnTo>
                  <a:lnTo>
                    <a:pt x="459" y="225"/>
                  </a:lnTo>
                  <a:lnTo>
                    <a:pt x="459" y="226"/>
                  </a:lnTo>
                  <a:lnTo>
                    <a:pt x="459" y="225"/>
                  </a:lnTo>
                  <a:lnTo>
                    <a:pt x="461" y="225"/>
                  </a:lnTo>
                  <a:lnTo>
                    <a:pt x="461" y="223"/>
                  </a:lnTo>
                  <a:lnTo>
                    <a:pt x="462" y="222"/>
                  </a:lnTo>
                  <a:lnTo>
                    <a:pt x="463" y="222"/>
                  </a:lnTo>
                  <a:lnTo>
                    <a:pt x="463" y="223"/>
                  </a:lnTo>
                  <a:lnTo>
                    <a:pt x="462" y="223"/>
                  </a:lnTo>
                  <a:lnTo>
                    <a:pt x="462" y="225"/>
                  </a:lnTo>
                  <a:lnTo>
                    <a:pt x="463" y="226"/>
                  </a:lnTo>
                  <a:lnTo>
                    <a:pt x="462" y="227"/>
                  </a:lnTo>
                  <a:lnTo>
                    <a:pt x="463" y="227"/>
                  </a:lnTo>
                  <a:lnTo>
                    <a:pt x="463" y="228"/>
                  </a:lnTo>
                  <a:lnTo>
                    <a:pt x="463" y="229"/>
                  </a:lnTo>
                  <a:lnTo>
                    <a:pt x="464" y="230"/>
                  </a:lnTo>
                  <a:lnTo>
                    <a:pt x="464" y="232"/>
                  </a:lnTo>
                  <a:lnTo>
                    <a:pt x="464" y="234"/>
                  </a:lnTo>
                  <a:lnTo>
                    <a:pt x="466" y="239"/>
                  </a:lnTo>
                  <a:lnTo>
                    <a:pt x="469" y="244"/>
                  </a:lnTo>
                  <a:lnTo>
                    <a:pt x="469" y="247"/>
                  </a:lnTo>
                  <a:lnTo>
                    <a:pt x="471" y="255"/>
                  </a:lnTo>
                  <a:lnTo>
                    <a:pt x="473" y="259"/>
                  </a:lnTo>
                  <a:lnTo>
                    <a:pt x="478" y="272"/>
                  </a:lnTo>
                  <a:lnTo>
                    <a:pt x="479" y="275"/>
                  </a:lnTo>
                  <a:lnTo>
                    <a:pt x="479" y="276"/>
                  </a:lnTo>
                  <a:lnTo>
                    <a:pt x="479" y="277"/>
                  </a:lnTo>
                  <a:lnTo>
                    <a:pt x="479" y="278"/>
                  </a:lnTo>
                  <a:lnTo>
                    <a:pt x="478" y="279"/>
                  </a:lnTo>
                  <a:lnTo>
                    <a:pt x="478" y="280"/>
                  </a:lnTo>
                  <a:lnTo>
                    <a:pt x="479" y="281"/>
                  </a:lnTo>
                  <a:lnTo>
                    <a:pt x="479" y="283"/>
                  </a:lnTo>
                  <a:lnTo>
                    <a:pt x="479" y="284"/>
                  </a:lnTo>
                  <a:lnTo>
                    <a:pt x="480" y="284"/>
                  </a:lnTo>
                  <a:lnTo>
                    <a:pt x="480" y="285"/>
                  </a:lnTo>
                  <a:lnTo>
                    <a:pt x="480" y="286"/>
                  </a:lnTo>
                  <a:lnTo>
                    <a:pt x="481" y="286"/>
                  </a:lnTo>
                  <a:lnTo>
                    <a:pt x="483" y="287"/>
                  </a:lnTo>
                  <a:lnTo>
                    <a:pt x="484" y="287"/>
                  </a:lnTo>
                  <a:lnTo>
                    <a:pt x="484" y="288"/>
                  </a:lnTo>
                  <a:lnTo>
                    <a:pt x="484" y="290"/>
                  </a:lnTo>
                  <a:lnTo>
                    <a:pt x="485" y="290"/>
                  </a:lnTo>
                  <a:lnTo>
                    <a:pt x="485" y="291"/>
                  </a:lnTo>
                  <a:lnTo>
                    <a:pt x="485" y="292"/>
                  </a:lnTo>
                  <a:lnTo>
                    <a:pt x="486" y="292"/>
                  </a:lnTo>
                  <a:lnTo>
                    <a:pt x="486" y="293"/>
                  </a:lnTo>
                  <a:lnTo>
                    <a:pt x="487" y="293"/>
                  </a:lnTo>
                  <a:lnTo>
                    <a:pt x="487" y="294"/>
                  </a:lnTo>
                  <a:lnTo>
                    <a:pt x="487" y="297"/>
                  </a:lnTo>
                  <a:lnTo>
                    <a:pt x="487" y="298"/>
                  </a:lnTo>
                  <a:lnTo>
                    <a:pt x="488" y="304"/>
                  </a:lnTo>
                  <a:lnTo>
                    <a:pt x="488" y="305"/>
                  </a:lnTo>
                  <a:lnTo>
                    <a:pt x="488" y="306"/>
                  </a:lnTo>
                  <a:lnTo>
                    <a:pt x="490" y="306"/>
                  </a:lnTo>
                  <a:lnTo>
                    <a:pt x="490" y="307"/>
                  </a:lnTo>
                  <a:lnTo>
                    <a:pt x="491" y="308"/>
                  </a:lnTo>
                  <a:lnTo>
                    <a:pt x="491" y="309"/>
                  </a:lnTo>
                  <a:lnTo>
                    <a:pt x="492" y="309"/>
                  </a:lnTo>
                  <a:lnTo>
                    <a:pt x="492" y="311"/>
                  </a:lnTo>
                  <a:lnTo>
                    <a:pt x="493" y="311"/>
                  </a:lnTo>
                  <a:lnTo>
                    <a:pt x="493" y="312"/>
                  </a:lnTo>
                  <a:lnTo>
                    <a:pt x="494" y="312"/>
                  </a:lnTo>
                  <a:lnTo>
                    <a:pt x="494" y="313"/>
                  </a:lnTo>
                  <a:lnTo>
                    <a:pt x="494" y="314"/>
                  </a:lnTo>
                  <a:lnTo>
                    <a:pt x="495" y="314"/>
                  </a:lnTo>
                  <a:lnTo>
                    <a:pt x="495" y="315"/>
                  </a:lnTo>
                  <a:lnTo>
                    <a:pt x="495" y="316"/>
                  </a:lnTo>
                  <a:lnTo>
                    <a:pt x="497" y="316"/>
                  </a:lnTo>
                  <a:lnTo>
                    <a:pt x="497" y="317"/>
                  </a:lnTo>
                  <a:lnTo>
                    <a:pt x="497" y="319"/>
                  </a:lnTo>
                  <a:lnTo>
                    <a:pt x="497" y="320"/>
                  </a:lnTo>
                  <a:lnTo>
                    <a:pt x="498" y="320"/>
                  </a:lnTo>
                  <a:lnTo>
                    <a:pt x="498" y="321"/>
                  </a:lnTo>
                  <a:lnTo>
                    <a:pt x="499" y="321"/>
                  </a:lnTo>
                  <a:lnTo>
                    <a:pt x="499" y="322"/>
                  </a:lnTo>
                  <a:lnTo>
                    <a:pt x="500" y="322"/>
                  </a:lnTo>
                  <a:lnTo>
                    <a:pt x="501" y="322"/>
                  </a:lnTo>
                  <a:lnTo>
                    <a:pt x="502" y="322"/>
                  </a:lnTo>
                  <a:lnTo>
                    <a:pt x="502" y="323"/>
                  </a:lnTo>
                  <a:lnTo>
                    <a:pt x="504" y="324"/>
                  </a:lnTo>
                  <a:lnTo>
                    <a:pt x="504" y="326"/>
                  </a:lnTo>
                  <a:lnTo>
                    <a:pt x="505" y="326"/>
                  </a:lnTo>
                  <a:lnTo>
                    <a:pt x="505" y="327"/>
                  </a:lnTo>
                  <a:lnTo>
                    <a:pt x="505" y="328"/>
                  </a:lnTo>
                  <a:lnTo>
                    <a:pt x="506" y="328"/>
                  </a:lnTo>
                  <a:lnTo>
                    <a:pt x="506" y="329"/>
                  </a:lnTo>
                  <a:lnTo>
                    <a:pt x="506" y="330"/>
                  </a:lnTo>
                  <a:lnTo>
                    <a:pt x="507" y="330"/>
                  </a:lnTo>
                  <a:lnTo>
                    <a:pt x="507" y="331"/>
                  </a:lnTo>
                  <a:lnTo>
                    <a:pt x="508" y="331"/>
                  </a:lnTo>
                  <a:lnTo>
                    <a:pt x="505" y="338"/>
                  </a:lnTo>
                  <a:lnTo>
                    <a:pt x="502" y="342"/>
                  </a:lnTo>
                  <a:lnTo>
                    <a:pt x="501" y="342"/>
                  </a:lnTo>
                  <a:lnTo>
                    <a:pt x="499" y="344"/>
                  </a:lnTo>
                  <a:lnTo>
                    <a:pt x="493" y="350"/>
                  </a:lnTo>
                  <a:lnTo>
                    <a:pt x="492" y="353"/>
                  </a:lnTo>
                  <a:lnTo>
                    <a:pt x="490" y="355"/>
                  </a:lnTo>
                  <a:lnTo>
                    <a:pt x="494" y="357"/>
                  </a:lnTo>
                  <a:lnTo>
                    <a:pt x="495" y="358"/>
                  </a:lnTo>
                  <a:lnTo>
                    <a:pt x="495" y="359"/>
                  </a:lnTo>
                  <a:lnTo>
                    <a:pt x="502" y="363"/>
                  </a:lnTo>
                  <a:lnTo>
                    <a:pt x="502" y="362"/>
                  </a:lnTo>
                  <a:lnTo>
                    <a:pt x="504" y="362"/>
                  </a:lnTo>
                  <a:lnTo>
                    <a:pt x="507" y="362"/>
                  </a:lnTo>
                  <a:lnTo>
                    <a:pt x="512" y="360"/>
                  </a:lnTo>
                  <a:lnTo>
                    <a:pt x="515" y="362"/>
                  </a:lnTo>
                  <a:lnTo>
                    <a:pt x="516" y="362"/>
                  </a:lnTo>
                  <a:lnTo>
                    <a:pt x="516" y="363"/>
                  </a:lnTo>
                  <a:lnTo>
                    <a:pt x="516" y="364"/>
                  </a:lnTo>
                  <a:lnTo>
                    <a:pt x="516" y="365"/>
                  </a:lnTo>
                  <a:lnTo>
                    <a:pt x="516" y="366"/>
                  </a:lnTo>
                  <a:lnTo>
                    <a:pt x="516" y="367"/>
                  </a:lnTo>
                  <a:lnTo>
                    <a:pt x="516" y="369"/>
                  </a:lnTo>
                  <a:lnTo>
                    <a:pt x="516" y="370"/>
                  </a:lnTo>
                  <a:lnTo>
                    <a:pt x="516" y="371"/>
                  </a:lnTo>
                  <a:lnTo>
                    <a:pt x="515" y="371"/>
                  </a:lnTo>
                  <a:lnTo>
                    <a:pt x="515" y="372"/>
                  </a:lnTo>
                  <a:lnTo>
                    <a:pt x="517" y="373"/>
                  </a:lnTo>
                  <a:lnTo>
                    <a:pt x="523" y="376"/>
                  </a:lnTo>
                  <a:lnTo>
                    <a:pt x="524" y="378"/>
                  </a:lnTo>
                  <a:lnTo>
                    <a:pt x="526" y="383"/>
                  </a:lnTo>
                  <a:lnTo>
                    <a:pt x="527" y="384"/>
                  </a:lnTo>
                  <a:lnTo>
                    <a:pt x="531" y="395"/>
                  </a:lnTo>
                  <a:lnTo>
                    <a:pt x="533" y="399"/>
                  </a:lnTo>
                  <a:lnTo>
                    <a:pt x="533" y="401"/>
                  </a:lnTo>
                  <a:lnTo>
                    <a:pt x="534" y="401"/>
                  </a:lnTo>
                  <a:lnTo>
                    <a:pt x="535" y="402"/>
                  </a:lnTo>
                  <a:lnTo>
                    <a:pt x="535" y="401"/>
                  </a:lnTo>
                  <a:lnTo>
                    <a:pt x="536" y="400"/>
                  </a:lnTo>
                  <a:lnTo>
                    <a:pt x="538" y="396"/>
                  </a:lnTo>
                  <a:lnTo>
                    <a:pt x="540" y="396"/>
                  </a:lnTo>
                  <a:lnTo>
                    <a:pt x="542" y="398"/>
                  </a:lnTo>
                  <a:lnTo>
                    <a:pt x="548" y="402"/>
                  </a:lnTo>
                  <a:lnTo>
                    <a:pt x="548" y="403"/>
                  </a:lnTo>
                  <a:lnTo>
                    <a:pt x="549" y="403"/>
                  </a:lnTo>
                  <a:lnTo>
                    <a:pt x="551" y="403"/>
                  </a:lnTo>
                  <a:lnTo>
                    <a:pt x="552" y="403"/>
                  </a:lnTo>
                  <a:lnTo>
                    <a:pt x="553" y="403"/>
                  </a:lnTo>
                  <a:lnTo>
                    <a:pt x="555" y="403"/>
                  </a:lnTo>
                  <a:lnTo>
                    <a:pt x="556" y="403"/>
                  </a:lnTo>
                  <a:lnTo>
                    <a:pt x="556" y="405"/>
                  </a:lnTo>
                  <a:lnTo>
                    <a:pt x="557" y="405"/>
                  </a:lnTo>
                  <a:lnTo>
                    <a:pt x="558" y="405"/>
                  </a:lnTo>
                  <a:lnTo>
                    <a:pt x="558" y="406"/>
                  </a:lnTo>
                  <a:lnTo>
                    <a:pt x="559" y="407"/>
                  </a:lnTo>
                  <a:lnTo>
                    <a:pt x="560" y="408"/>
                  </a:lnTo>
                  <a:lnTo>
                    <a:pt x="560" y="409"/>
                  </a:lnTo>
                  <a:lnTo>
                    <a:pt x="562" y="409"/>
                  </a:lnTo>
                  <a:lnTo>
                    <a:pt x="562" y="410"/>
                  </a:lnTo>
                  <a:lnTo>
                    <a:pt x="563" y="412"/>
                  </a:lnTo>
                  <a:lnTo>
                    <a:pt x="564" y="413"/>
                  </a:lnTo>
                  <a:lnTo>
                    <a:pt x="565" y="413"/>
                  </a:lnTo>
                  <a:lnTo>
                    <a:pt x="566" y="413"/>
                  </a:lnTo>
                  <a:lnTo>
                    <a:pt x="566" y="412"/>
                  </a:lnTo>
                  <a:lnTo>
                    <a:pt x="566" y="413"/>
                  </a:lnTo>
                  <a:lnTo>
                    <a:pt x="567" y="413"/>
                  </a:lnTo>
                  <a:lnTo>
                    <a:pt x="569" y="413"/>
                  </a:lnTo>
                  <a:lnTo>
                    <a:pt x="570" y="413"/>
                  </a:lnTo>
                  <a:lnTo>
                    <a:pt x="570" y="412"/>
                  </a:lnTo>
                  <a:lnTo>
                    <a:pt x="571" y="412"/>
                  </a:lnTo>
                  <a:lnTo>
                    <a:pt x="572" y="412"/>
                  </a:lnTo>
                  <a:lnTo>
                    <a:pt x="573" y="412"/>
                  </a:lnTo>
                  <a:lnTo>
                    <a:pt x="573" y="413"/>
                  </a:lnTo>
                  <a:lnTo>
                    <a:pt x="577" y="413"/>
                  </a:lnTo>
                  <a:lnTo>
                    <a:pt x="579" y="413"/>
                  </a:lnTo>
                  <a:lnTo>
                    <a:pt x="581" y="413"/>
                  </a:lnTo>
                  <a:lnTo>
                    <a:pt x="584" y="413"/>
                  </a:lnTo>
                  <a:lnTo>
                    <a:pt x="591" y="413"/>
                  </a:lnTo>
                  <a:lnTo>
                    <a:pt x="592" y="414"/>
                  </a:lnTo>
                  <a:lnTo>
                    <a:pt x="593" y="413"/>
                  </a:lnTo>
                  <a:lnTo>
                    <a:pt x="594" y="413"/>
                  </a:lnTo>
                  <a:lnTo>
                    <a:pt x="595" y="412"/>
                  </a:lnTo>
                  <a:lnTo>
                    <a:pt x="596" y="412"/>
                  </a:lnTo>
                  <a:lnTo>
                    <a:pt x="598" y="412"/>
                  </a:lnTo>
                  <a:lnTo>
                    <a:pt x="599" y="412"/>
                  </a:lnTo>
                  <a:lnTo>
                    <a:pt x="600" y="412"/>
                  </a:lnTo>
                  <a:lnTo>
                    <a:pt x="601" y="412"/>
                  </a:lnTo>
                  <a:lnTo>
                    <a:pt x="602" y="412"/>
                  </a:lnTo>
                  <a:lnTo>
                    <a:pt x="603" y="412"/>
                  </a:lnTo>
                  <a:lnTo>
                    <a:pt x="605" y="410"/>
                  </a:lnTo>
                  <a:lnTo>
                    <a:pt x="606" y="409"/>
                  </a:lnTo>
                  <a:lnTo>
                    <a:pt x="607" y="409"/>
                  </a:lnTo>
                  <a:lnTo>
                    <a:pt x="608" y="408"/>
                  </a:lnTo>
                  <a:lnTo>
                    <a:pt x="609" y="408"/>
                  </a:lnTo>
                  <a:lnTo>
                    <a:pt x="610" y="408"/>
                  </a:lnTo>
                  <a:lnTo>
                    <a:pt x="612" y="409"/>
                  </a:lnTo>
                  <a:lnTo>
                    <a:pt x="613" y="409"/>
                  </a:lnTo>
                  <a:lnTo>
                    <a:pt x="614" y="409"/>
                  </a:lnTo>
                  <a:lnTo>
                    <a:pt x="615" y="409"/>
                  </a:lnTo>
                  <a:lnTo>
                    <a:pt x="616" y="409"/>
                  </a:lnTo>
                  <a:lnTo>
                    <a:pt x="617" y="409"/>
                  </a:lnTo>
                  <a:lnTo>
                    <a:pt x="617" y="408"/>
                  </a:lnTo>
                  <a:lnTo>
                    <a:pt x="620" y="407"/>
                  </a:lnTo>
                  <a:lnTo>
                    <a:pt x="622" y="406"/>
                  </a:lnTo>
                  <a:lnTo>
                    <a:pt x="625" y="407"/>
                  </a:lnTo>
                  <a:lnTo>
                    <a:pt x="627" y="407"/>
                  </a:lnTo>
                  <a:lnTo>
                    <a:pt x="628" y="406"/>
                  </a:lnTo>
                  <a:lnTo>
                    <a:pt x="629" y="405"/>
                  </a:lnTo>
                  <a:lnTo>
                    <a:pt x="631" y="405"/>
                  </a:lnTo>
                  <a:lnTo>
                    <a:pt x="632" y="405"/>
                  </a:lnTo>
                  <a:lnTo>
                    <a:pt x="634" y="405"/>
                  </a:lnTo>
                  <a:lnTo>
                    <a:pt x="635" y="405"/>
                  </a:lnTo>
                  <a:lnTo>
                    <a:pt x="636" y="405"/>
                  </a:lnTo>
                  <a:lnTo>
                    <a:pt x="636" y="406"/>
                  </a:lnTo>
                  <a:lnTo>
                    <a:pt x="636" y="407"/>
                  </a:lnTo>
                  <a:lnTo>
                    <a:pt x="637" y="407"/>
                  </a:lnTo>
                  <a:lnTo>
                    <a:pt x="637" y="408"/>
                  </a:lnTo>
                  <a:lnTo>
                    <a:pt x="638" y="408"/>
                  </a:lnTo>
                  <a:lnTo>
                    <a:pt x="638" y="409"/>
                  </a:lnTo>
                  <a:lnTo>
                    <a:pt x="639" y="409"/>
                  </a:lnTo>
                  <a:lnTo>
                    <a:pt x="641" y="409"/>
                  </a:lnTo>
                  <a:lnTo>
                    <a:pt x="641" y="410"/>
                  </a:lnTo>
                  <a:lnTo>
                    <a:pt x="642" y="410"/>
                  </a:lnTo>
                  <a:lnTo>
                    <a:pt x="643" y="410"/>
                  </a:lnTo>
                  <a:lnTo>
                    <a:pt x="644" y="410"/>
                  </a:lnTo>
                  <a:lnTo>
                    <a:pt x="644" y="412"/>
                  </a:lnTo>
                  <a:lnTo>
                    <a:pt x="645" y="413"/>
                  </a:lnTo>
                  <a:lnTo>
                    <a:pt x="645" y="414"/>
                  </a:lnTo>
                  <a:lnTo>
                    <a:pt x="646" y="414"/>
                  </a:lnTo>
                  <a:lnTo>
                    <a:pt x="648" y="415"/>
                  </a:lnTo>
                  <a:lnTo>
                    <a:pt x="649" y="416"/>
                  </a:lnTo>
                  <a:lnTo>
                    <a:pt x="650" y="417"/>
                  </a:lnTo>
                  <a:lnTo>
                    <a:pt x="651" y="417"/>
                  </a:lnTo>
                  <a:lnTo>
                    <a:pt x="651" y="419"/>
                  </a:lnTo>
                  <a:lnTo>
                    <a:pt x="652" y="419"/>
                  </a:lnTo>
                  <a:lnTo>
                    <a:pt x="653" y="420"/>
                  </a:lnTo>
                  <a:lnTo>
                    <a:pt x="655" y="421"/>
                  </a:lnTo>
                  <a:lnTo>
                    <a:pt x="655" y="422"/>
                  </a:lnTo>
                  <a:lnTo>
                    <a:pt x="655" y="423"/>
                  </a:lnTo>
                  <a:lnTo>
                    <a:pt x="655" y="424"/>
                  </a:lnTo>
                  <a:lnTo>
                    <a:pt x="656" y="425"/>
                  </a:lnTo>
                  <a:lnTo>
                    <a:pt x="656" y="427"/>
                  </a:lnTo>
                  <a:lnTo>
                    <a:pt x="657" y="427"/>
                  </a:lnTo>
                  <a:lnTo>
                    <a:pt x="657" y="428"/>
                  </a:lnTo>
                  <a:lnTo>
                    <a:pt x="658" y="428"/>
                  </a:lnTo>
                  <a:lnTo>
                    <a:pt x="660" y="432"/>
                  </a:lnTo>
                  <a:lnTo>
                    <a:pt x="663" y="434"/>
                  </a:lnTo>
                  <a:lnTo>
                    <a:pt x="664" y="434"/>
                  </a:lnTo>
                  <a:lnTo>
                    <a:pt x="664" y="432"/>
                  </a:lnTo>
                  <a:lnTo>
                    <a:pt x="664" y="434"/>
                  </a:lnTo>
                  <a:lnTo>
                    <a:pt x="665" y="434"/>
                  </a:lnTo>
                  <a:lnTo>
                    <a:pt x="665" y="432"/>
                  </a:lnTo>
                  <a:lnTo>
                    <a:pt x="666" y="432"/>
                  </a:lnTo>
                  <a:lnTo>
                    <a:pt x="667" y="432"/>
                  </a:lnTo>
                  <a:lnTo>
                    <a:pt x="668" y="432"/>
                  </a:lnTo>
                  <a:lnTo>
                    <a:pt x="670" y="432"/>
                  </a:lnTo>
                  <a:lnTo>
                    <a:pt x="671" y="432"/>
                  </a:lnTo>
                  <a:lnTo>
                    <a:pt x="671" y="434"/>
                  </a:lnTo>
                  <a:lnTo>
                    <a:pt x="672" y="434"/>
                  </a:lnTo>
                  <a:lnTo>
                    <a:pt x="673" y="434"/>
                  </a:lnTo>
                  <a:lnTo>
                    <a:pt x="674" y="434"/>
                  </a:lnTo>
                  <a:lnTo>
                    <a:pt x="675" y="434"/>
                  </a:lnTo>
                  <a:lnTo>
                    <a:pt x="677" y="434"/>
                  </a:lnTo>
                  <a:lnTo>
                    <a:pt x="678" y="434"/>
                  </a:lnTo>
                  <a:lnTo>
                    <a:pt x="679" y="434"/>
                  </a:lnTo>
                  <a:lnTo>
                    <a:pt x="680" y="434"/>
                  </a:lnTo>
                  <a:lnTo>
                    <a:pt x="681" y="434"/>
                  </a:lnTo>
                  <a:lnTo>
                    <a:pt x="682" y="434"/>
                  </a:lnTo>
                  <a:lnTo>
                    <a:pt x="684" y="434"/>
                  </a:lnTo>
                  <a:lnTo>
                    <a:pt x="685" y="434"/>
                  </a:lnTo>
                  <a:lnTo>
                    <a:pt x="685" y="432"/>
                  </a:lnTo>
                  <a:lnTo>
                    <a:pt x="694" y="424"/>
                  </a:lnTo>
                  <a:lnTo>
                    <a:pt x="700" y="421"/>
                  </a:lnTo>
                  <a:lnTo>
                    <a:pt x="704" y="417"/>
                  </a:lnTo>
                  <a:lnTo>
                    <a:pt x="708" y="413"/>
                  </a:lnTo>
                  <a:lnTo>
                    <a:pt x="708" y="412"/>
                  </a:lnTo>
                  <a:lnTo>
                    <a:pt x="718" y="407"/>
                  </a:lnTo>
                  <a:lnTo>
                    <a:pt x="720" y="407"/>
                  </a:lnTo>
                  <a:lnTo>
                    <a:pt x="725" y="406"/>
                  </a:lnTo>
                  <a:lnTo>
                    <a:pt x="731" y="401"/>
                  </a:lnTo>
                  <a:lnTo>
                    <a:pt x="733" y="400"/>
                  </a:lnTo>
                  <a:lnTo>
                    <a:pt x="745" y="401"/>
                  </a:lnTo>
                  <a:lnTo>
                    <a:pt x="746" y="401"/>
                  </a:lnTo>
                  <a:lnTo>
                    <a:pt x="750" y="401"/>
                  </a:lnTo>
                  <a:lnTo>
                    <a:pt x="758" y="405"/>
                  </a:lnTo>
                  <a:lnTo>
                    <a:pt x="758" y="406"/>
                  </a:lnTo>
                  <a:lnTo>
                    <a:pt x="765" y="405"/>
                  </a:lnTo>
                  <a:lnTo>
                    <a:pt x="766" y="403"/>
                  </a:lnTo>
                  <a:lnTo>
                    <a:pt x="771" y="403"/>
                  </a:lnTo>
                  <a:lnTo>
                    <a:pt x="775" y="403"/>
                  </a:lnTo>
                  <a:lnTo>
                    <a:pt x="774" y="406"/>
                  </a:lnTo>
                  <a:lnTo>
                    <a:pt x="773" y="412"/>
                  </a:lnTo>
                  <a:lnTo>
                    <a:pt x="773" y="413"/>
                  </a:lnTo>
                  <a:lnTo>
                    <a:pt x="773" y="422"/>
                  </a:lnTo>
                  <a:lnTo>
                    <a:pt x="773" y="429"/>
                  </a:lnTo>
                  <a:lnTo>
                    <a:pt x="776" y="431"/>
                  </a:lnTo>
                  <a:lnTo>
                    <a:pt x="776" y="432"/>
                  </a:lnTo>
                  <a:lnTo>
                    <a:pt x="776" y="434"/>
                  </a:lnTo>
                  <a:lnTo>
                    <a:pt x="776" y="435"/>
                  </a:lnTo>
                  <a:lnTo>
                    <a:pt x="776" y="437"/>
                  </a:lnTo>
                  <a:lnTo>
                    <a:pt x="776" y="438"/>
                  </a:lnTo>
                  <a:lnTo>
                    <a:pt x="778" y="438"/>
                  </a:lnTo>
                  <a:lnTo>
                    <a:pt x="778" y="439"/>
                  </a:lnTo>
                  <a:lnTo>
                    <a:pt x="778" y="441"/>
                  </a:lnTo>
                  <a:lnTo>
                    <a:pt x="779" y="441"/>
                  </a:lnTo>
                  <a:lnTo>
                    <a:pt x="779" y="442"/>
                  </a:lnTo>
                  <a:lnTo>
                    <a:pt x="780" y="442"/>
                  </a:lnTo>
                  <a:lnTo>
                    <a:pt x="781" y="443"/>
                  </a:lnTo>
                  <a:lnTo>
                    <a:pt x="782" y="444"/>
                  </a:lnTo>
                  <a:lnTo>
                    <a:pt x="783" y="444"/>
                  </a:lnTo>
                  <a:lnTo>
                    <a:pt x="785" y="445"/>
                  </a:lnTo>
                  <a:lnTo>
                    <a:pt x="786" y="445"/>
                  </a:lnTo>
                  <a:lnTo>
                    <a:pt x="787" y="446"/>
                  </a:lnTo>
                  <a:lnTo>
                    <a:pt x="788" y="446"/>
                  </a:lnTo>
                  <a:lnTo>
                    <a:pt x="789" y="448"/>
                  </a:lnTo>
                  <a:lnTo>
                    <a:pt x="790" y="448"/>
                  </a:lnTo>
                  <a:lnTo>
                    <a:pt x="792" y="448"/>
                  </a:lnTo>
                  <a:lnTo>
                    <a:pt x="792" y="449"/>
                  </a:lnTo>
                  <a:lnTo>
                    <a:pt x="793" y="449"/>
                  </a:lnTo>
                  <a:lnTo>
                    <a:pt x="794" y="450"/>
                  </a:lnTo>
                  <a:lnTo>
                    <a:pt x="795" y="450"/>
                  </a:lnTo>
                  <a:lnTo>
                    <a:pt x="796" y="451"/>
                  </a:lnTo>
                  <a:lnTo>
                    <a:pt x="797" y="451"/>
                  </a:lnTo>
                  <a:lnTo>
                    <a:pt x="799" y="451"/>
                  </a:lnTo>
                  <a:lnTo>
                    <a:pt x="799" y="452"/>
                  </a:lnTo>
                  <a:lnTo>
                    <a:pt x="800" y="452"/>
                  </a:lnTo>
                  <a:lnTo>
                    <a:pt x="800" y="453"/>
                  </a:lnTo>
                  <a:lnTo>
                    <a:pt x="801" y="453"/>
                  </a:lnTo>
                  <a:lnTo>
                    <a:pt x="802" y="455"/>
                  </a:lnTo>
                  <a:lnTo>
                    <a:pt x="803" y="456"/>
                  </a:lnTo>
                  <a:lnTo>
                    <a:pt x="803" y="457"/>
                  </a:lnTo>
                  <a:lnTo>
                    <a:pt x="804" y="457"/>
                  </a:lnTo>
                  <a:lnTo>
                    <a:pt x="804" y="458"/>
                  </a:lnTo>
                  <a:lnTo>
                    <a:pt x="803" y="459"/>
                  </a:lnTo>
                  <a:lnTo>
                    <a:pt x="803" y="460"/>
                  </a:lnTo>
                  <a:lnTo>
                    <a:pt x="803" y="461"/>
                  </a:lnTo>
                  <a:lnTo>
                    <a:pt x="804" y="461"/>
                  </a:lnTo>
                  <a:lnTo>
                    <a:pt x="804" y="463"/>
                  </a:lnTo>
                  <a:lnTo>
                    <a:pt x="804" y="464"/>
                  </a:lnTo>
                  <a:lnTo>
                    <a:pt x="805" y="464"/>
                  </a:lnTo>
                  <a:lnTo>
                    <a:pt x="805" y="465"/>
                  </a:lnTo>
                  <a:lnTo>
                    <a:pt x="805" y="466"/>
                  </a:lnTo>
                  <a:lnTo>
                    <a:pt x="805" y="467"/>
                  </a:lnTo>
                  <a:lnTo>
                    <a:pt x="805" y="468"/>
                  </a:lnTo>
                  <a:lnTo>
                    <a:pt x="805" y="470"/>
                  </a:lnTo>
                  <a:lnTo>
                    <a:pt x="805" y="471"/>
                  </a:lnTo>
                  <a:lnTo>
                    <a:pt x="805" y="472"/>
                  </a:lnTo>
                  <a:lnTo>
                    <a:pt x="805" y="473"/>
                  </a:lnTo>
                  <a:lnTo>
                    <a:pt x="805" y="474"/>
                  </a:lnTo>
                  <a:lnTo>
                    <a:pt x="807" y="474"/>
                  </a:lnTo>
                  <a:lnTo>
                    <a:pt x="808" y="474"/>
                  </a:lnTo>
                  <a:lnTo>
                    <a:pt x="809" y="475"/>
                  </a:lnTo>
                  <a:lnTo>
                    <a:pt x="810" y="475"/>
                  </a:lnTo>
                  <a:lnTo>
                    <a:pt x="811" y="477"/>
                  </a:lnTo>
                  <a:lnTo>
                    <a:pt x="812" y="478"/>
                  </a:lnTo>
                  <a:lnTo>
                    <a:pt x="814" y="478"/>
                  </a:lnTo>
                  <a:lnTo>
                    <a:pt x="814" y="479"/>
                  </a:lnTo>
                  <a:lnTo>
                    <a:pt x="815" y="479"/>
                  </a:lnTo>
                  <a:lnTo>
                    <a:pt x="815" y="480"/>
                  </a:lnTo>
                  <a:lnTo>
                    <a:pt x="815" y="481"/>
                  </a:lnTo>
                  <a:lnTo>
                    <a:pt x="815" y="482"/>
                  </a:lnTo>
                  <a:lnTo>
                    <a:pt x="814" y="484"/>
                  </a:lnTo>
                  <a:lnTo>
                    <a:pt x="814" y="485"/>
                  </a:lnTo>
                  <a:lnTo>
                    <a:pt x="814" y="486"/>
                  </a:lnTo>
                  <a:lnTo>
                    <a:pt x="814" y="487"/>
                  </a:lnTo>
                  <a:lnTo>
                    <a:pt x="815" y="487"/>
                  </a:lnTo>
                  <a:lnTo>
                    <a:pt x="815" y="488"/>
                  </a:lnTo>
                  <a:lnTo>
                    <a:pt x="815" y="489"/>
                  </a:lnTo>
                  <a:lnTo>
                    <a:pt x="816" y="491"/>
                  </a:lnTo>
                  <a:lnTo>
                    <a:pt x="817" y="492"/>
                  </a:lnTo>
                  <a:lnTo>
                    <a:pt x="817" y="493"/>
                  </a:lnTo>
                  <a:lnTo>
                    <a:pt x="818" y="494"/>
                  </a:lnTo>
                  <a:lnTo>
                    <a:pt x="818" y="495"/>
                  </a:lnTo>
                  <a:lnTo>
                    <a:pt x="818" y="496"/>
                  </a:lnTo>
                  <a:lnTo>
                    <a:pt x="819" y="497"/>
                  </a:lnTo>
                  <a:lnTo>
                    <a:pt x="819" y="499"/>
                  </a:lnTo>
                  <a:lnTo>
                    <a:pt x="819" y="500"/>
                  </a:lnTo>
                  <a:lnTo>
                    <a:pt x="819" y="501"/>
                  </a:lnTo>
                  <a:lnTo>
                    <a:pt x="819" y="502"/>
                  </a:lnTo>
                  <a:lnTo>
                    <a:pt x="819" y="503"/>
                  </a:lnTo>
                  <a:lnTo>
                    <a:pt x="819" y="504"/>
                  </a:lnTo>
                  <a:lnTo>
                    <a:pt x="819" y="506"/>
                  </a:lnTo>
                  <a:lnTo>
                    <a:pt x="819" y="507"/>
                  </a:lnTo>
                  <a:lnTo>
                    <a:pt x="819" y="508"/>
                  </a:lnTo>
                  <a:lnTo>
                    <a:pt x="821" y="508"/>
                  </a:lnTo>
                  <a:lnTo>
                    <a:pt x="821" y="509"/>
                  </a:lnTo>
                  <a:lnTo>
                    <a:pt x="821" y="510"/>
                  </a:lnTo>
                  <a:lnTo>
                    <a:pt x="821" y="513"/>
                  </a:lnTo>
                  <a:lnTo>
                    <a:pt x="821" y="514"/>
                  </a:lnTo>
                  <a:lnTo>
                    <a:pt x="821" y="515"/>
                  </a:lnTo>
                  <a:lnTo>
                    <a:pt x="821" y="516"/>
                  </a:lnTo>
                  <a:lnTo>
                    <a:pt x="821" y="517"/>
                  </a:lnTo>
                  <a:lnTo>
                    <a:pt x="821" y="518"/>
                  </a:lnTo>
                  <a:lnTo>
                    <a:pt x="821" y="520"/>
                  </a:lnTo>
                  <a:lnTo>
                    <a:pt x="821" y="521"/>
                  </a:lnTo>
                  <a:lnTo>
                    <a:pt x="821" y="522"/>
                  </a:lnTo>
                  <a:lnTo>
                    <a:pt x="821" y="523"/>
                  </a:lnTo>
                  <a:lnTo>
                    <a:pt x="822" y="523"/>
                  </a:lnTo>
                  <a:lnTo>
                    <a:pt x="822" y="524"/>
                  </a:lnTo>
                  <a:lnTo>
                    <a:pt x="823" y="524"/>
                  </a:lnTo>
                  <a:lnTo>
                    <a:pt x="823" y="525"/>
                  </a:lnTo>
                  <a:lnTo>
                    <a:pt x="824" y="525"/>
                  </a:lnTo>
                  <a:lnTo>
                    <a:pt x="825" y="525"/>
                  </a:lnTo>
                  <a:lnTo>
                    <a:pt x="826" y="525"/>
                  </a:lnTo>
                  <a:lnTo>
                    <a:pt x="828" y="525"/>
                  </a:lnTo>
                  <a:lnTo>
                    <a:pt x="829" y="525"/>
                  </a:lnTo>
                  <a:lnTo>
                    <a:pt x="830" y="527"/>
                  </a:lnTo>
                  <a:lnTo>
                    <a:pt x="831" y="527"/>
                  </a:lnTo>
                  <a:lnTo>
                    <a:pt x="832" y="528"/>
                  </a:lnTo>
                  <a:lnTo>
                    <a:pt x="833" y="528"/>
                  </a:lnTo>
                  <a:lnTo>
                    <a:pt x="835" y="528"/>
                  </a:lnTo>
                  <a:lnTo>
                    <a:pt x="836" y="528"/>
                  </a:lnTo>
                  <a:lnTo>
                    <a:pt x="837" y="529"/>
                  </a:lnTo>
                  <a:lnTo>
                    <a:pt x="838" y="529"/>
                  </a:lnTo>
                  <a:lnTo>
                    <a:pt x="839" y="530"/>
                  </a:lnTo>
                  <a:lnTo>
                    <a:pt x="840" y="530"/>
                  </a:lnTo>
                  <a:lnTo>
                    <a:pt x="840" y="531"/>
                  </a:lnTo>
                  <a:lnTo>
                    <a:pt x="841" y="531"/>
                  </a:lnTo>
                  <a:lnTo>
                    <a:pt x="841" y="532"/>
                  </a:lnTo>
                  <a:lnTo>
                    <a:pt x="843" y="532"/>
                  </a:lnTo>
                  <a:lnTo>
                    <a:pt x="843" y="533"/>
                  </a:lnTo>
                  <a:lnTo>
                    <a:pt x="843" y="535"/>
                  </a:lnTo>
                  <a:lnTo>
                    <a:pt x="843" y="536"/>
                  </a:lnTo>
                  <a:lnTo>
                    <a:pt x="843" y="537"/>
                  </a:lnTo>
                  <a:lnTo>
                    <a:pt x="841" y="537"/>
                  </a:lnTo>
                  <a:lnTo>
                    <a:pt x="841" y="538"/>
                  </a:lnTo>
                  <a:lnTo>
                    <a:pt x="840" y="539"/>
                  </a:lnTo>
                  <a:lnTo>
                    <a:pt x="840" y="540"/>
                  </a:lnTo>
                  <a:lnTo>
                    <a:pt x="839" y="540"/>
                  </a:lnTo>
                  <a:lnTo>
                    <a:pt x="839" y="542"/>
                  </a:lnTo>
                  <a:lnTo>
                    <a:pt x="838" y="543"/>
                  </a:lnTo>
                  <a:lnTo>
                    <a:pt x="837" y="544"/>
                  </a:lnTo>
                  <a:lnTo>
                    <a:pt x="837" y="545"/>
                  </a:lnTo>
                  <a:lnTo>
                    <a:pt x="836" y="545"/>
                  </a:lnTo>
                  <a:lnTo>
                    <a:pt x="835" y="546"/>
                  </a:lnTo>
                  <a:lnTo>
                    <a:pt x="835" y="547"/>
                  </a:lnTo>
                  <a:lnTo>
                    <a:pt x="835" y="549"/>
                  </a:lnTo>
                  <a:lnTo>
                    <a:pt x="833" y="550"/>
                  </a:lnTo>
                  <a:lnTo>
                    <a:pt x="833" y="551"/>
                  </a:lnTo>
                  <a:lnTo>
                    <a:pt x="832" y="552"/>
                  </a:lnTo>
                  <a:lnTo>
                    <a:pt x="832" y="554"/>
                  </a:lnTo>
                  <a:lnTo>
                    <a:pt x="832" y="556"/>
                  </a:lnTo>
                  <a:lnTo>
                    <a:pt x="832" y="557"/>
                  </a:lnTo>
                  <a:lnTo>
                    <a:pt x="831" y="557"/>
                  </a:lnTo>
                  <a:lnTo>
                    <a:pt x="831" y="558"/>
                  </a:lnTo>
                  <a:lnTo>
                    <a:pt x="831" y="559"/>
                  </a:lnTo>
                  <a:lnTo>
                    <a:pt x="831" y="560"/>
                  </a:lnTo>
                  <a:lnTo>
                    <a:pt x="832" y="561"/>
                  </a:lnTo>
                  <a:lnTo>
                    <a:pt x="832" y="563"/>
                  </a:lnTo>
                  <a:lnTo>
                    <a:pt x="832" y="564"/>
                  </a:lnTo>
                  <a:lnTo>
                    <a:pt x="832" y="565"/>
                  </a:lnTo>
                  <a:lnTo>
                    <a:pt x="833" y="566"/>
                  </a:lnTo>
                  <a:lnTo>
                    <a:pt x="835" y="567"/>
                  </a:lnTo>
                  <a:lnTo>
                    <a:pt x="836" y="568"/>
                  </a:lnTo>
                  <a:lnTo>
                    <a:pt x="837" y="569"/>
                  </a:lnTo>
                  <a:lnTo>
                    <a:pt x="837" y="571"/>
                  </a:lnTo>
                  <a:lnTo>
                    <a:pt x="838" y="571"/>
                  </a:lnTo>
                  <a:lnTo>
                    <a:pt x="838" y="572"/>
                  </a:lnTo>
                  <a:lnTo>
                    <a:pt x="838" y="573"/>
                  </a:lnTo>
                  <a:lnTo>
                    <a:pt x="839" y="573"/>
                  </a:lnTo>
                  <a:lnTo>
                    <a:pt x="839" y="574"/>
                  </a:lnTo>
                  <a:lnTo>
                    <a:pt x="838" y="574"/>
                  </a:lnTo>
                  <a:lnTo>
                    <a:pt x="838" y="575"/>
                  </a:lnTo>
                  <a:lnTo>
                    <a:pt x="837" y="576"/>
                  </a:lnTo>
                  <a:lnTo>
                    <a:pt x="836" y="576"/>
                  </a:lnTo>
                  <a:lnTo>
                    <a:pt x="835" y="578"/>
                  </a:lnTo>
                  <a:lnTo>
                    <a:pt x="833" y="578"/>
                  </a:lnTo>
                  <a:lnTo>
                    <a:pt x="832" y="578"/>
                  </a:lnTo>
                  <a:lnTo>
                    <a:pt x="831" y="578"/>
                  </a:lnTo>
                  <a:lnTo>
                    <a:pt x="830" y="578"/>
                  </a:lnTo>
                  <a:lnTo>
                    <a:pt x="829" y="578"/>
                  </a:lnTo>
                  <a:lnTo>
                    <a:pt x="829" y="576"/>
                  </a:lnTo>
                  <a:lnTo>
                    <a:pt x="828" y="576"/>
                  </a:lnTo>
                  <a:lnTo>
                    <a:pt x="826" y="576"/>
                  </a:lnTo>
                  <a:lnTo>
                    <a:pt x="825" y="576"/>
                  </a:lnTo>
                  <a:lnTo>
                    <a:pt x="824" y="576"/>
                  </a:lnTo>
                  <a:lnTo>
                    <a:pt x="824" y="578"/>
                  </a:lnTo>
                  <a:lnTo>
                    <a:pt x="823" y="578"/>
                  </a:lnTo>
                  <a:lnTo>
                    <a:pt x="823" y="579"/>
                  </a:lnTo>
                  <a:lnTo>
                    <a:pt x="822" y="580"/>
                  </a:lnTo>
                  <a:lnTo>
                    <a:pt x="821" y="581"/>
                  </a:lnTo>
                  <a:lnTo>
                    <a:pt x="821" y="582"/>
                  </a:lnTo>
                  <a:lnTo>
                    <a:pt x="819" y="583"/>
                  </a:lnTo>
                  <a:lnTo>
                    <a:pt x="819" y="585"/>
                  </a:lnTo>
                  <a:lnTo>
                    <a:pt x="821" y="586"/>
                  </a:lnTo>
                  <a:lnTo>
                    <a:pt x="822" y="587"/>
                  </a:lnTo>
                  <a:lnTo>
                    <a:pt x="822" y="588"/>
                  </a:lnTo>
                  <a:lnTo>
                    <a:pt x="822" y="589"/>
                  </a:lnTo>
                  <a:lnTo>
                    <a:pt x="823" y="589"/>
                  </a:lnTo>
                  <a:lnTo>
                    <a:pt x="823" y="590"/>
                  </a:lnTo>
                  <a:lnTo>
                    <a:pt x="823" y="592"/>
                  </a:lnTo>
                  <a:lnTo>
                    <a:pt x="824" y="593"/>
                  </a:lnTo>
                  <a:lnTo>
                    <a:pt x="824" y="594"/>
                  </a:lnTo>
                  <a:lnTo>
                    <a:pt x="825" y="595"/>
                  </a:lnTo>
                  <a:lnTo>
                    <a:pt x="825" y="596"/>
                  </a:lnTo>
                  <a:lnTo>
                    <a:pt x="825" y="597"/>
                  </a:lnTo>
                  <a:lnTo>
                    <a:pt x="826" y="597"/>
                  </a:lnTo>
                  <a:lnTo>
                    <a:pt x="826" y="599"/>
                  </a:lnTo>
                  <a:lnTo>
                    <a:pt x="826" y="600"/>
                  </a:lnTo>
                  <a:lnTo>
                    <a:pt x="828" y="600"/>
                  </a:lnTo>
                  <a:lnTo>
                    <a:pt x="828" y="601"/>
                  </a:lnTo>
                  <a:lnTo>
                    <a:pt x="825" y="601"/>
                  </a:lnTo>
                  <a:lnTo>
                    <a:pt x="824" y="602"/>
                  </a:lnTo>
                  <a:lnTo>
                    <a:pt x="823" y="602"/>
                  </a:lnTo>
                  <a:lnTo>
                    <a:pt x="822" y="602"/>
                  </a:lnTo>
                  <a:lnTo>
                    <a:pt x="821" y="602"/>
                  </a:lnTo>
                  <a:lnTo>
                    <a:pt x="819" y="602"/>
                  </a:lnTo>
                  <a:lnTo>
                    <a:pt x="818" y="602"/>
                  </a:lnTo>
                  <a:lnTo>
                    <a:pt x="817" y="601"/>
                  </a:lnTo>
                  <a:lnTo>
                    <a:pt x="818" y="605"/>
                  </a:lnTo>
                  <a:lnTo>
                    <a:pt x="817" y="607"/>
                  </a:lnTo>
                  <a:lnTo>
                    <a:pt x="810" y="605"/>
                  </a:lnTo>
                  <a:lnTo>
                    <a:pt x="811" y="608"/>
                  </a:lnTo>
                  <a:lnTo>
                    <a:pt x="805" y="607"/>
                  </a:lnTo>
                  <a:lnTo>
                    <a:pt x="805" y="608"/>
                  </a:lnTo>
                  <a:lnTo>
                    <a:pt x="804" y="608"/>
                  </a:lnTo>
                  <a:lnTo>
                    <a:pt x="804" y="609"/>
                  </a:lnTo>
                  <a:lnTo>
                    <a:pt x="804" y="610"/>
                  </a:lnTo>
                  <a:lnTo>
                    <a:pt x="801" y="611"/>
                  </a:lnTo>
                  <a:lnTo>
                    <a:pt x="800" y="611"/>
                  </a:lnTo>
                  <a:lnTo>
                    <a:pt x="795" y="612"/>
                  </a:lnTo>
                  <a:lnTo>
                    <a:pt x="794" y="614"/>
                  </a:lnTo>
                  <a:lnTo>
                    <a:pt x="792" y="614"/>
                  </a:lnTo>
                  <a:lnTo>
                    <a:pt x="790" y="614"/>
                  </a:lnTo>
                  <a:lnTo>
                    <a:pt x="789" y="614"/>
                  </a:lnTo>
                  <a:lnTo>
                    <a:pt x="787" y="614"/>
                  </a:lnTo>
                  <a:lnTo>
                    <a:pt x="785" y="615"/>
                  </a:lnTo>
                  <a:lnTo>
                    <a:pt x="783" y="615"/>
                  </a:lnTo>
                  <a:lnTo>
                    <a:pt x="782" y="615"/>
                  </a:lnTo>
                  <a:lnTo>
                    <a:pt x="781" y="615"/>
                  </a:lnTo>
                  <a:lnTo>
                    <a:pt x="780" y="616"/>
                  </a:lnTo>
                  <a:lnTo>
                    <a:pt x="779" y="616"/>
                  </a:lnTo>
                  <a:lnTo>
                    <a:pt x="776" y="617"/>
                  </a:lnTo>
                  <a:lnTo>
                    <a:pt x="775" y="617"/>
                  </a:lnTo>
                  <a:lnTo>
                    <a:pt x="774" y="618"/>
                  </a:lnTo>
                  <a:lnTo>
                    <a:pt x="771" y="621"/>
                  </a:lnTo>
                  <a:lnTo>
                    <a:pt x="766" y="623"/>
                  </a:lnTo>
                  <a:lnTo>
                    <a:pt x="765" y="624"/>
                  </a:lnTo>
                  <a:lnTo>
                    <a:pt x="764" y="624"/>
                  </a:lnTo>
                  <a:lnTo>
                    <a:pt x="764" y="625"/>
                  </a:lnTo>
                  <a:lnTo>
                    <a:pt x="763" y="625"/>
                  </a:lnTo>
                  <a:lnTo>
                    <a:pt x="761" y="625"/>
                  </a:lnTo>
                  <a:lnTo>
                    <a:pt x="761" y="626"/>
                  </a:lnTo>
                  <a:lnTo>
                    <a:pt x="760" y="626"/>
                  </a:lnTo>
                  <a:lnTo>
                    <a:pt x="759" y="626"/>
                  </a:lnTo>
                  <a:lnTo>
                    <a:pt x="758" y="626"/>
                  </a:lnTo>
                  <a:lnTo>
                    <a:pt x="758" y="628"/>
                  </a:lnTo>
                  <a:lnTo>
                    <a:pt x="757" y="628"/>
                  </a:lnTo>
                  <a:lnTo>
                    <a:pt x="756" y="628"/>
                  </a:lnTo>
                  <a:lnTo>
                    <a:pt x="754" y="628"/>
                  </a:lnTo>
                  <a:lnTo>
                    <a:pt x="753" y="626"/>
                  </a:lnTo>
                  <a:lnTo>
                    <a:pt x="752" y="626"/>
                  </a:lnTo>
                  <a:lnTo>
                    <a:pt x="751" y="626"/>
                  </a:lnTo>
                  <a:lnTo>
                    <a:pt x="751" y="628"/>
                  </a:lnTo>
                  <a:lnTo>
                    <a:pt x="750" y="628"/>
                  </a:lnTo>
                  <a:lnTo>
                    <a:pt x="749" y="628"/>
                  </a:lnTo>
                  <a:lnTo>
                    <a:pt x="747" y="628"/>
                  </a:lnTo>
                  <a:lnTo>
                    <a:pt x="745" y="629"/>
                  </a:lnTo>
                  <a:lnTo>
                    <a:pt x="744" y="630"/>
                  </a:lnTo>
                  <a:lnTo>
                    <a:pt x="743" y="631"/>
                  </a:lnTo>
                  <a:lnTo>
                    <a:pt x="742" y="631"/>
                  </a:lnTo>
                  <a:lnTo>
                    <a:pt x="740" y="632"/>
                  </a:lnTo>
                  <a:lnTo>
                    <a:pt x="735" y="630"/>
                  </a:lnTo>
                  <a:lnTo>
                    <a:pt x="729" y="628"/>
                  </a:lnTo>
                  <a:lnTo>
                    <a:pt x="728" y="628"/>
                  </a:lnTo>
                  <a:lnTo>
                    <a:pt x="723" y="630"/>
                  </a:lnTo>
                  <a:lnTo>
                    <a:pt x="724" y="633"/>
                  </a:lnTo>
                  <a:lnTo>
                    <a:pt x="724" y="635"/>
                  </a:lnTo>
                  <a:lnTo>
                    <a:pt x="725" y="636"/>
                  </a:lnTo>
                  <a:lnTo>
                    <a:pt x="725" y="637"/>
                  </a:lnTo>
                  <a:lnTo>
                    <a:pt x="725" y="638"/>
                  </a:lnTo>
                  <a:lnTo>
                    <a:pt x="716" y="639"/>
                  </a:lnTo>
                  <a:lnTo>
                    <a:pt x="716" y="641"/>
                  </a:lnTo>
                  <a:lnTo>
                    <a:pt x="718" y="647"/>
                  </a:lnTo>
                  <a:lnTo>
                    <a:pt x="720" y="650"/>
                  </a:lnTo>
                  <a:lnTo>
                    <a:pt x="721" y="650"/>
                  </a:lnTo>
                  <a:lnTo>
                    <a:pt x="721" y="651"/>
                  </a:lnTo>
                  <a:lnTo>
                    <a:pt x="721" y="652"/>
                  </a:lnTo>
                  <a:lnTo>
                    <a:pt x="722" y="652"/>
                  </a:lnTo>
                  <a:lnTo>
                    <a:pt x="722" y="654"/>
                  </a:lnTo>
                  <a:lnTo>
                    <a:pt x="722" y="657"/>
                  </a:lnTo>
                  <a:lnTo>
                    <a:pt x="721" y="657"/>
                  </a:lnTo>
                  <a:lnTo>
                    <a:pt x="721" y="660"/>
                  </a:lnTo>
                  <a:lnTo>
                    <a:pt x="720" y="661"/>
                  </a:lnTo>
                  <a:lnTo>
                    <a:pt x="720" y="662"/>
                  </a:lnTo>
                  <a:lnTo>
                    <a:pt x="721" y="664"/>
                  </a:lnTo>
                  <a:lnTo>
                    <a:pt x="722" y="664"/>
                  </a:lnTo>
                  <a:lnTo>
                    <a:pt x="724" y="665"/>
                  </a:lnTo>
                  <a:lnTo>
                    <a:pt x="723" y="667"/>
                  </a:lnTo>
                  <a:lnTo>
                    <a:pt x="723" y="668"/>
                  </a:lnTo>
                  <a:lnTo>
                    <a:pt x="722" y="669"/>
                  </a:lnTo>
                  <a:lnTo>
                    <a:pt x="722" y="671"/>
                  </a:lnTo>
                  <a:lnTo>
                    <a:pt x="722" y="672"/>
                  </a:lnTo>
                  <a:lnTo>
                    <a:pt x="721" y="673"/>
                  </a:lnTo>
                  <a:lnTo>
                    <a:pt x="721" y="675"/>
                  </a:lnTo>
                  <a:lnTo>
                    <a:pt x="721" y="676"/>
                  </a:lnTo>
                  <a:lnTo>
                    <a:pt x="720" y="677"/>
                  </a:lnTo>
                  <a:lnTo>
                    <a:pt x="720" y="679"/>
                  </a:lnTo>
                  <a:lnTo>
                    <a:pt x="720" y="680"/>
                  </a:lnTo>
                  <a:lnTo>
                    <a:pt x="718" y="681"/>
                  </a:lnTo>
                  <a:lnTo>
                    <a:pt x="718" y="682"/>
                  </a:lnTo>
                  <a:lnTo>
                    <a:pt x="717" y="683"/>
                  </a:lnTo>
                  <a:lnTo>
                    <a:pt x="716" y="687"/>
                  </a:lnTo>
                  <a:lnTo>
                    <a:pt x="715" y="688"/>
                  </a:lnTo>
                  <a:lnTo>
                    <a:pt x="715" y="689"/>
                  </a:lnTo>
                  <a:lnTo>
                    <a:pt x="716" y="693"/>
                  </a:lnTo>
                  <a:lnTo>
                    <a:pt x="717" y="696"/>
                  </a:lnTo>
                  <a:lnTo>
                    <a:pt x="718" y="696"/>
                  </a:lnTo>
                  <a:lnTo>
                    <a:pt x="717" y="697"/>
                  </a:lnTo>
                  <a:lnTo>
                    <a:pt x="718" y="701"/>
                  </a:lnTo>
                  <a:lnTo>
                    <a:pt x="720" y="701"/>
                  </a:lnTo>
                  <a:lnTo>
                    <a:pt x="722" y="702"/>
                  </a:lnTo>
                  <a:lnTo>
                    <a:pt x="730" y="707"/>
                  </a:lnTo>
                  <a:lnTo>
                    <a:pt x="731" y="705"/>
                  </a:lnTo>
                  <a:lnTo>
                    <a:pt x="732" y="705"/>
                  </a:lnTo>
                  <a:lnTo>
                    <a:pt x="733" y="705"/>
                  </a:lnTo>
                  <a:lnTo>
                    <a:pt x="735" y="705"/>
                  </a:lnTo>
                  <a:lnTo>
                    <a:pt x="736" y="705"/>
                  </a:lnTo>
                  <a:lnTo>
                    <a:pt x="737" y="704"/>
                  </a:lnTo>
                  <a:lnTo>
                    <a:pt x="738" y="704"/>
                  </a:lnTo>
                  <a:lnTo>
                    <a:pt x="739" y="703"/>
                  </a:lnTo>
                  <a:lnTo>
                    <a:pt x="740" y="703"/>
                  </a:lnTo>
                  <a:lnTo>
                    <a:pt x="742" y="703"/>
                  </a:lnTo>
                  <a:lnTo>
                    <a:pt x="743" y="702"/>
                  </a:lnTo>
                  <a:lnTo>
                    <a:pt x="744" y="702"/>
                  </a:lnTo>
                  <a:lnTo>
                    <a:pt x="745" y="702"/>
                  </a:lnTo>
                  <a:lnTo>
                    <a:pt x="746" y="702"/>
                  </a:lnTo>
                  <a:lnTo>
                    <a:pt x="747" y="702"/>
                  </a:lnTo>
                  <a:lnTo>
                    <a:pt x="749" y="701"/>
                  </a:lnTo>
                  <a:lnTo>
                    <a:pt x="750" y="701"/>
                  </a:lnTo>
                  <a:lnTo>
                    <a:pt x="751" y="701"/>
                  </a:lnTo>
                  <a:lnTo>
                    <a:pt x="752" y="702"/>
                  </a:lnTo>
                  <a:lnTo>
                    <a:pt x="753" y="702"/>
                  </a:lnTo>
                  <a:lnTo>
                    <a:pt x="754" y="702"/>
                  </a:lnTo>
                  <a:lnTo>
                    <a:pt x="756" y="702"/>
                  </a:lnTo>
                  <a:lnTo>
                    <a:pt x="757" y="702"/>
                  </a:lnTo>
                  <a:lnTo>
                    <a:pt x="758" y="702"/>
                  </a:lnTo>
                  <a:lnTo>
                    <a:pt x="759" y="702"/>
                  </a:lnTo>
                  <a:lnTo>
                    <a:pt x="761" y="702"/>
                  </a:lnTo>
                  <a:lnTo>
                    <a:pt x="763" y="702"/>
                  </a:lnTo>
                  <a:lnTo>
                    <a:pt x="764" y="703"/>
                  </a:lnTo>
                  <a:lnTo>
                    <a:pt x="765" y="703"/>
                  </a:lnTo>
                  <a:lnTo>
                    <a:pt x="766" y="704"/>
                  </a:lnTo>
                  <a:lnTo>
                    <a:pt x="767" y="704"/>
                  </a:lnTo>
                  <a:lnTo>
                    <a:pt x="768" y="705"/>
                  </a:lnTo>
                  <a:lnTo>
                    <a:pt x="769" y="705"/>
                  </a:lnTo>
                  <a:lnTo>
                    <a:pt x="771" y="705"/>
                  </a:lnTo>
                  <a:lnTo>
                    <a:pt x="772" y="705"/>
                  </a:lnTo>
                  <a:lnTo>
                    <a:pt x="773" y="707"/>
                  </a:lnTo>
                  <a:lnTo>
                    <a:pt x="774" y="707"/>
                  </a:lnTo>
                  <a:lnTo>
                    <a:pt x="775" y="707"/>
                  </a:lnTo>
                  <a:lnTo>
                    <a:pt x="776" y="707"/>
                  </a:lnTo>
                  <a:lnTo>
                    <a:pt x="778" y="707"/>
                  </a:lnTo>
                  <a:lnTo>
                    <a:pt x="779" y="707"/>
                  </a:lnTo>
                  <a:lnTo>
                    <a:pt x="780" y="707"/>
                  </a:lnTo>
                  <a:lnTo>
                    <a:pt x="781" y="707"/>
                  </a:lnTo>
                  <a:lnTo>
                    <a:pt x="782" y="707"/>
                  </a:lnTo>
                  <a:lnTo>
                    <a:pt x="782" y="705"/>
                  </a:lnTo>
                  <a:lnTo>
                    <a:pt x="783" y="705"/>
                  </a:lnTo>
                  <a:lnTo>
                    <a:pt x="785" y="705"/>
                  </a:lnTo>
                  <a:lnTo>
                    <a:pt x="793" y="707"/>
                  </a:lnTo>
                  <a:lnTo>
                    <a:pt x="793" y="708"/>
                  </a:lnTo>
                  <a:lnTo>
                    <a:pt x="794" y="708"/>
                  </a:lnTo>
                  <a:lnTo>
                    <a:pt x="795" y="708"/>
                  </a:lnTo>
                  <a:lnTo>
                    <a:pt x="796" y="708"/>
                  </a:lnTo>
                  <a:lnTo>
                    <a:pt x="797" y="708"/>
                  </a:lnTo>
                  <a:lnTo>
                    <a:pt x="799" y="708"/>
                  </a:lnTo>
                  <a:lnTo>
                    <a:pt x="799" y="709"/>
                  </a:lnTo>
                  <a:lnTo>
                    <a:pt x="800" y="709"/>
                  </a:lnTo>
                  <a:lnTo>
                    <a:pt x="801" y="709"/>
                  </a:lnTo>
                  <a:lnTo>
                    <a:pt x="802" y="709"/>
                  </a:lnTo>
                  <a:lnTo>
                    <a:pt x="802" y="710"/>
                  </a:lnTo>
                  <a:lnTo>
                    <a:pt x="803" y="710"/>
                  </a:lnTo>
                  <a:lnTo>
                    <a:pt x="804" y="710"/>
                  </a:lnTo>
                  <a:lnTo>
                    <a:pt x="805" y="710"/>
                  </a:lnTo>
                  <a:lnTo>
                    <a:pt x="807" y="710"/>
                  </a:lnTo>
                  <a:lnTo>
                    <a:pt x="807" y="711"/>
                  </a:lnTo>
                  <a:lnTo>
                    <a:pt x="807" y="710"/>
                  </a:lnTo>
                  <a:lnTo>
                    <a:pt x="807" y="709"/>
                  </a:lnTo>
                  <a:lnTo>
                    <a:pt x="807" y="708"/>
                  </a:lnTo>
                  <a:lnTo>
                    <a:pt x="808" y="708"/>
                  </a:lnTo>
                  <a:lnTo>
                    <a:pt x="809" y="708"/>
                  </a:lnTo>
                  <a:lnTo>
                    <a:pt x="810" y="708"/>
                  </a:lnTo>
                  <a:lnTo>
                    <a:pt x="811" y="708"/>
                  </a:lnTo>
                  <a:lnTo>
                    <a:pt x="811" y="707"/>
                  </a:lnTo>
                  <a:lnTo>
                    <a:pt x="811" y="705"/>
                  </a:lnTo>
                  <a:lnTo>
                    <a:pt x="812" y="704"/>
                  </a:lnTo>
                  <a:lnTo>
                    <a:pt x="814" y="704"/>
                  </a:lnTo>
                  <a:lnTo>
                    <a:pt x="815" y="704"/>
                  </a:lnTo>
                  <a:lnTo>
                    <a:pt x="815" y="703"/>
                  </a:lnTo>
                  <a:lnTo>
                    <a:pt x="816" y="703"/>
                  </a:lnTo>
                  <a:lnTo>
                    <a:pt x="817" y="698"/>
                  </a:lnTo>
                  <a:lnTo>
                    <a:pt x="818" y="700"/>
                  </a:lnTo>
                  <a:lnTo>
                    <a:pt x="819" y="700"/>
                  </a:lnTo>
                  <a:lnTo>
                    <a:pt x="821" y="700"/>
                  </a:lnTo>
                  <a:lnTo>
                    <a:pt x="822" y="700"/>
                  </a:lnTo>
                  <a:lnTo>
                    <a:pt x="823" y="700"/>
                  </a:lnTo>
                  <a:lnTo>
                    <a:pt x="824" y="700"/>
                  </a:lnTo>
                  <a:lnTo>
                    <a:pt x="825" y="700"/>
                  </a:lnTo>
                  <a:lnTo>
                    <a:pt x="826" y="700"/>
                  </a:lnTo>
                  <a:lnTo>
                    <a:pt x="826" y="698"/>
                  </a:lnTo>
                  <a:lnTo>
                    <a:pt x="828" y="698"/>
                  </a:lnTo>
                  <a:lnTo>
                    <a:pt x="829" y="698"/>
                  </a:lnTo>
                  <a:lnTo>
                    <a:pt x="828" y="682"/>
                  </a:lnTo>
                  <a:lnTo>
                    <a:pt x="826" y="682"/>
                  </a:lnTo>
                  <a:lnTo>
                    <a:pt x="829" y="683"/>
                  </a:lnTo>
                  <a:lnTo>
                    <a:pt x="830" y="684"/>
                  </a:lnTo>
                  <a:lnTo>
                    <a:pt x="831" y="686"/>
                  </a:lnTo>
                  <a:lnTo>
                    <a:pt x="832" y="687"/>
                  </a:lnTo>
                  <a:lnTo>
                    <a:pt x="835" y="688"/>
                  </a:lnTo>
                  <a:lnTo>
                    <a:pt x="836" y="689"/>
                  </a:lnTo>
                  <a:lnTo>
                    <a:pt x="837" y="690"/>
                  </a:lnTo>
                  <a:lnTo>
                    <a:pt x="838" y="691"/>
                  </a:lnTo>
                  <a:lnTo>
                    <a:pt x="839" y="691"/>
                  </a:lnTo>
                  <a:lnTo>
                    <a:pt x="839" y="693"/>
                  </a:lnTo>
                  <a:lnTo>
                    <a:pt x="840" y="693"/>
                  </a:lnTo>
                  <a:lnTo>
                    <a:pt x="841" y="694"/>
                  </a:lnTo>
                  <a:lnTo>
                    <a:pt x="841" y="695"/>
                  </a:lnTo>
                  <a:lnTo>
                    <a:pt x="843" y="696"/>
                  </a:lnTo>
                  <a:lnTo>
                    <a:pt x="843" y="697"/>
                  </a:lnTo>
                  <a:lnTo>
                    <a:pt x="844" y="697"/>
                  </a:lnTo>
                  <a:lnTo>
                    <a:pt x="845" y="698"/>
                  </a:lnTo>
                  <a:lnTo>
                    <a:pt x="846" y="700"/>
                  </a:lnTo>
                  <a:lnTo>
                    <a:pt x="847" y="700"/>
                  </a:lnTo>
                  <a:lnTo>
                    <a:pt x="847" y="701"/>
                  </a:lnTo>
                  <a:lnTo>
                    <a:pt x="848" y="702"/>
                  </a:lnTo>
                  <a:lnTo>
                    <a:pt x="848" y="703"/>
                  </a:lnTo>
                  <a:lnTo>
                    <a:pt x="850" y="703"/>
                  </a:lnTo>
                  <a:lnTo>
                    <a:pt x="850" y="704"/>
                  </a:lnTo>
                  <a:lnTo>
                    <a:pt x="851" y="705"/>
                  </a:lnTo>
                  <a:lnTo>
                    <a:pt x="851" y="707"/>
                  </a:lnTo>
                  <a:lnTo>
                    <a:pt x="851" y="708"/>
                  </a:lnTo>
                  <a:lnTo>
                    <a:pt x="852" y="708"/>
                  </a:lnTo>
                  <a:lnTo>
                    <a:pt x="852" y="710"/>
                  </a:lnTo>
                  <a:lnTo>
                    <a:pt x="852" y="711"/>
                  </a:lnTo>
                  <a:lnTo>
                    <a:pt x="853" y="711"/>
                  </a:lnTo>
                  <a:lnTo>
                    <a:pt x="853" y="712"/>
                  </a:lnTo>
                  <a:lnTo>
                    <a:pt x="854" y="713"/>
                  </a:lnTo>
                  <a:lnTo>
                    <a:pt x="855" y="713"/>
                  </a:lnTo>
                  <a:lnTo>
                    <a:pt x="857" y="713"/>
                  </a:lnTo>
                  <a:lnTo>
                    <a:pt x="858" y="713"/>
                  </a:lnTo>
                  <a:lnTo>
                    <a:pt x="857" y="713"/>
                  </a:lnTo>
                  <a:lnTo>
                    <a:pt x="855" y="713"/>
                  </a:lnTo>
                  <a:lnTo>
                    <a:pt x="854" y="713"/>
                  </a:lnTo>
                  <a:lnTo>
                    <a:pt x="854" y="712"/>
                  </a:lnTo>
                  <a:lnTo>
                    <a:pt x="853" y="712"/>
                  </a:lnTo>
                  <a:lnTo>
                    <a:pt x="853" y="713"/>
                  </a:lnTo>
                  <a:lnTo>
                    <a:pt x="854" y="715"/>
                  </a:lnTo>
                  <a:lnTo>
                    <a:pt x="854" y="716"/>
                  </a:lnTo>
                  <a:lnTo>
                    <a:pt x="854" y="717"/>
                  </a:lnTo>
                  <a:lnTo>
                    <a:pt x="854" y="718"/>
                  </a:lnTo>
                  <a:lnTo>
                    <a:pt x="854" y="719"/>
                  </a:lnTo>
                  <a:lnTo>
                    <a:pt x="854" y="720"/>
                  </a:lnTo>
                  <a:lnTo>
                    <a:pt x="854" y="722"/>
                  </a:lnTo>
                  <a:lnTo>
                    <a:pt x="854" y="723"/>
                  </a:lnTo>
                  <a:lnTo>
                    <a:pt x="854" y="724"/>
                  </a:lnTo>
                  <a:lnTo>
                    <a:pt x="854" y="725"/>
                  </a:lnTo>
                  <a:lnTo>
                    <a:pt x="854" y="726"/>
                  </a:lnTo>
                  <a:lnTo>
                    <a:pt x="854" y="727"/>
                  </a:lnTo>
                  <a:lnTo>
                    <a:pt x="855" y="727"/>
                  </a:lnTo>
                  <a:lnTo>
                    <a:pt x="855" y="729"/>
                  </a:lnTo>
                  <a:lnTo>
                    <a:pt x="855" y="730"/>
                  </a:lnTo>
                  <a:lnTo>
                    <a:pt x="855" y="731"/>
                  </a:lnTo>
                  <a:lnTo>
                    <a:pt x="857" y="731"/>
                  </a:lnTo>
                  <a:lnTo>
                    <a:pt x="857" y="732"/>
                  </a:lnTo>
                  <a:lnTo>
                    <a:pt x="857" y="733"/>
                  </a:lnTo>
                  <a:lnTo>
                    <a:pt x="857" y="734"/>
                  </a:lnTo>
                  <a:lnTo>
                    <a:pt x="857" y="736"/>
                  </a:lnTo>
                  <a:lnTo>
                    <a:pt x="857" y="737"/>
                  </a:lnTo>
                  <a:lnTo>
                    <a:pt x="857" y="738"/>
                  </a:lnTo>
                  <a:lnTo>
                    <a:pt x="857" y="739"/>
                  </a:lnTo>
                  <a:lnTo>
                    <a:pt x="857" y="740"/>
                  </a:lnTo>
                  <a:lnTo>
                    <a:pt x="857" y="741"/>
                  </a:lnTo>
                  <a:lnTo>
                    <a:pt x="857" y="743"/>
                  </a:lnTo>
                  <a:lnTo>
                    <a:pt x="855" y="743"/>
                  </a:lnTo>
                  <a:lnTo>
                    <a:pt x="855" y="744"/>
                  </a:lnTo>
                  <a:lnTo>
                    <a:pt x="855" y="745"/>
                  </a:lnTo>
                  <a:lnTo>
                    <a:pt x="855" y="746"/>
                  </a:lnTo>
                  <a:lnTo>
                    <a:pt x="854" y="746"/>
                  </a:lnTo>
                  <a:lnTo>
                    <a:pt x="854" y="747"/>
                  </a:lnTo>
                  <a:lnTo>
                    <a:pt x="854" y="748"/>
                  </a:lnTo>
                  <a:lnTo>
                    <a:pt x="854" y="749"/>
                  </a:lnTo>
                  <a:lnTo>
                    <a:pt x="853" y="749"/>
                  </a:lnTo>
                  <a:lnTo>
                    <a:pt x="853" y="751"/>
                  </a:lnTo>
                  <a:lnTo>
                    <a:pt x="853" y="752"/>
                  </a:lnTo>
                  <a:lnTo>
                    <a:pt x="853" y="753"/>
                  </a:lnTo>
                  <a:lnTo>
                    <a:pt x="853" y="754"/>
                  </a:lnTo>
                  <a:lnTo>
                    <a:pt x="853" y="755"/>
                  </a:lnTo>
                  <a:lnTo>
                    <a:pt x="853" y="756"/>
                  </a:lnTo>
                  <a:lnTo>
                    <a:pt x="852" y="758"/>
                  </a:lnTo>
                  <a:lnTo>
                    <a:pt x="852" y="762"/>
                  </a:lnTo>
                  <a:lnTo>
                    <a:pt x="852" y="767"/>
                  </a:lnTo>
                  <a:lnTo>
                    <a:pt x="846" y="768"/>
                  </a:lnTo>
                  <a:lnTo>
                    <a:pt x="844" y="769"/>
                  </a:lnTo>
                  <a:lnTo>
                    <a:pt x="843" y="770"/>
                  </a:lnTo>
                  <a:lnTo>
                    <a:pt x="837" y="774"/>
                  </a:lnTo>
                  <a:lnTo>
                    <a:pt x="831" y="775"/>
                  </a:lnTo>
                  <a:lnTo>
                    <a:pt x="824" y="769"/>
                  </a:lnTo>
                  <a:lnTo>
                    <a:pt x="823" y="768"/>
                  </a:lnTo>
                  <a:lnTo>
                    <a:pt x="822" y="768"/>
                  </a:lnTo>
                  <a:lnTo>
                    <a:pt x="821" y="768"/>
                  </a:lnTo>
                  <a:lnTo>
                    <a:pt x="819" y="768"/>
                  </a:lnTo>
                  <a:lnTo>
                    <a:pt x="818" y="768"/>
                  </a:lnTo>
                  <a:lnTo>
                    <a:pt x="812" y="769"/>
                  </a:lnTo>
                  <a:lnTo>
                    <a:pt x="807" y="766"/>
                  </a:lnTo>
                  <a:lnTo>
                    <a:pt x="805" y="766"/>
                  </a:lnTo>
                  <a:lnTo>
                    <a:pt x="802" y="765"/>
                  </a:lnTo>
                  <a:lnTo>
                    <a:pt x="801" y="765"/>
                  </a:lnTo>
                  <a:lnTo>
                    <a:pt x="801" y="763"/>
                  </a:lnTo>
                  <a:lnTo>
                    <a:pt x="800" y="763"/>
                  </a:lnTo>
                  <a:lnTo>
                    <a:pt x="800" y="765"/>
                  </a:lnTo>
                  <a:lnTo>
                    <a:pt x="800" y="766"/>
                  </a:lnTo>
                  <a:lnTo>
                    <a:pt x="800" y="767"/>
                  </a:lnTo>
                  <a:lnTo>
                    <a:pt x="800" y="768"/>
                  </a:lnTo>
                  <a:lnTo>
                    <a:pt x="800" y="769"/>
                  </a:lnTo>
                  <a:lnTo>
                    <a:pt x="799" y="769"/>
                  </a:lnTo>
                  <a:lnTo>
                    <a:pt x="799" y="770"/>
                  </a:lnTo>
                  <a:lnTo>
                    <a:pt x="799" y="772"/>
                  </a:lnTo>
                  <a:lnTo>
                    <a:pt x="799" y="773"/>
                  </a:lnTo>
                  <a:lnTo>
                    <a:pt x="797" y="774"/>
                  </a:lnTo>
                  <a:lnTo>
                    <a:pt x="797" y="775"/>
                  </a:lnTo>
                  <a:lnTo>
                    <a:pt x="797" y="776"/>
                  </a:lnTo>
                  <a:lnTo>
                    <a:pt x="797" y="777"/>
                  </a:lnTo>
                  <a:lnTo>
                    <a:pt x="796" y="777"/>
                  </a:lnTo>
                  <a:lnTo>
                    <a:pt x="796" y="779"/>
                  </a:lnTo>
                  <a:lnTo>
                    <a:pt x="796" y="780"/>
                  </a:lnTo>
                  <a:lnTo>
                    <a:pt x="795" y="780"/>
                  </a:lnTo>
                  <a:lnTo>
                    <a:pt x="795" y="781"/>
                  </a:lnTo>
                  <a:lnTo>
                    <a:pt x="795" y="782"/>
                  </a:lnTo>
                  <a:lnTo>
                    <a:pt x="794" y="782"/>
                  </a:lnTo>
                  <a:lnTo>
                    <a:pt x="794" y="783"/>
                  </a:lnTo>
                  <a:lnTo>
                    <a:pt x="794" y="784"/>
                  </a:lnTo>
                  <a:lnTo>
                    <a:pt x="793" y="784"/>
                  </a:lnTo>
                  <a:lnTo>
                    <a:pt x="793" y="785"/>
                  </a:lnTo>
                  <a:lnTo>
                    <a:pt x="793" y="787"/>
                  </a:lnTo>
                  <a:lnTo>
                    <a:pt x="793" y="788"/>
                  </a:lnTo>
                  <a:lnTo>
                    <a:pt x="792" y="788"/>
                  </a:lnTo>
                  <a:lnTo>
                    <a:pt x="792" y="789"/>
                  </a:lnTo>
                  <a:lnTo>
                    <a:pt x="792" y="790"/>
                  </a:lnTo>
                  <a:lnTo>
                    <a:pt x="790" y="790"/>
                  </a:lnTo>
                  <a:lnTo>
                    <a:pt x="790" y="791"/>
                  </a:lnTo>
                  <a:lnTo>
                    <a:pt x="789" y="792"/>
                  </a:lnTo>
                  <a:lnTo>
                    <a:pt x="789" y="794"/>
                  </a:lnTo>
                  <a:lnTo>
                    <a:pt x="788" y="795"/>
                  </a:lnTo>
                  <a:lnTo>
                    <a:pt x="788" y="796"/>
                  </a:lnTo>
                  <a:lnTo>
                    <a:pt x="787" y="796"/>
                  </a:lnTo>
                  <a:lnTo>
                    <a:pt x="787" y="797"/>
                  </a:lnTo>
                  <a:lnTo>
                    <a:pt x="787" y="798"/>
                  </a:lnTo>
                  <a:lnTo>
                    <a:pt x="786" y="798"/>
                  </a:lnTo>
                  <a:lnTo>
                    <a:pt x="786" y="799"/>
                  </a:lnTo>
                  <a:lnTo>
                    <a:pt x="785" y="799"/>
                  </a:lnTo>
                  <a:lnTo>
                    <a:pt x="785" y="801"/>
                  </a:lnTo>
                  <a:lnTo>
                    <a:pt x="785" y="802"/>
                  </a:lnTo>
                  <a:lnTo>
                    <a:pt x="785" y="803"/>
                  </a:lnTo>
                  <a:lnTo>
                    <a:pt x="785" y="804"/>
                  </a:lnTo>
                  <a:lnTo>
                    <a:pt x="785" y="805"/>
                  </a:lnTo>
                  <a:lnTo>
                    <a:pt x="785" y="806"/>
                  </a:lnTo>
                  <a:lnTo>
                    <a:pt x="785" y="808"/>
                  </a:lnTo>
                  <a:lnTo>
                    <a:pt x="785" y="809"/>
                  </a:lnTo>
                  <a:lnTo>
                    <a:pt x="785" y="810"/>
                  </a:lnTo>
                  <a:lnTo>
                    <a:pt x="786" y="810"/>
                  </a:lnTo>
                  <a:lnTo>
                    <a:pt x="786" y="811"/>
                  </a:lnTo>
                  <a:lnTo>
                    <a:pt x="786" y="812"/>
                  </a:lnTo>
                  <a:lnTo>
                    <a:pt x="786" y="813"/>
                  </a:lnTo>
                  <a:lnTo>
                    <a:pt x="785" y="813"/>
                  </a:lnTo>
                  <a:lnTo>
                    <a:pt x="785" y="815"/>
                  </a:lnTo>
                  <a:lnTo>
                    <a:pt x="783" y="815"/>
                  </a:lnTo>
                  <a:lnTo>
                    <a:pt x="782" y="815"/>
                  </a:lnTo>
                  <a:lnTo>
                    <a:pt x="782" y="816"/>
                  </a:lnTo>
                  <a:lnTo>
                    <a:pt x="781" y="817"/>
                  </a:lnTo>
                  <a:lnTo>
                    <a:pt x="781" y="818"/>
                  </a:lnTo>
                  <a:lnTo>
                    <a:pt x="781" y="819"/>
                  </a:lnTo>
                  <a:lnTo>
                    <a:pt x="780" y="820"/>
                  </a:lnTo>
                  <a:lnTo>
                    <a:pt x="780" y="821"/>
                  </a:lnTo>
                  <a:lnTo>
                    <a:pt x="780" y="823"/>
                  </a:lnTo>
                  <a:lnTo>
                    <a:pt x="780" y="824"/>
                  </a:lnTo>
                  <a:lnTo>
                    <a:pt x="780" y="825"/>
                  </a:lnTo>
                  <a:lnTo>
                    <a:pt x="780" y="826"/>
                  </a:lnTo>
                  <a:lnTo>
                    <a:pt x="780" y="827"/>
                  </a:lnTo>
                  <a:lnTo>
                    <a:pt x="780" y="828"/>
                  </a:lnTo>
                  <a:lnTo>
                    <a:pt x="780" y="830"/>
                  </a:lnTo>
                  <a:lnTo>
                    <a:pt x="780" y="831"/>
                  </a:lnTo>
                  <a:lnTo>
                    <a:pt x="780" y="832"/>
                  </a:lnTo>
                  <a:lnTo>
                    <a:pt x="780" y="833"/>
                  </a:lnTo>
                  <a:lnTo>
                    <a:pt x="779" y="833"/>
                  </a:lnTo>
                  <a:lnTo>
                    <a:pt x="779" y="834"/>
                  </a:lnTo>
                  <a:lnTo>
                    <a:pt x="778" y="839"/>
                  </a:lnTo>
                  <a:lnTo>
                    <a:pt x="778" y="840"/>
                  </a:lnTo>
                  <a:lnTo>
                    <a:pt x="778" y="841"/>
                  </a:lnTo>
                  <a:lnTo>
                    <a:pt x="776" y="842"/>
                  </a:lnTo>
                  <a:lnTo>
                    <a:pt x="776" y="844"/>
                  </a:lnTo>
                  <a:lnTo>
                    <a:pt x="776" y="845"/>
                  </a:lnTo>
                  <a:lnTo>
                    <a:pt x="775" y="846"/>
                  </a:lnTo>
                  <a:lnTo>
                    <a:pt x="774" y="846"/>
                  </a:lnTo>
                  <a:lnTo>
                    <a:pt x="774" y="847"/>
                  </a:lnTo>
                  <a:lnTo>
                    <a:pt x="773" y="848"/>
                  </a:lnTo>
                  <a:lnTo>
                    <a:pt x="772" y="848"/>
                  </a:lnTo>
                  <a:lnTo>
                    <a:pt x="772" y="849"/>
                  </a:lnTo>
                  <a:lnTo>
                    <a:pt x="771" y="849"/>
                  </a:lnTo>
                  <a:lnTo>
                    <a:pt x="771" y="851"/>
                  </a:lnTo>
                  <a:lnTo>
                    <a:pt x="769" y="851"/>
                  </a:lnTo>
                  <a:lnTo>
                    <a:pt x="769" y="852"/>
                  </a:lnTo>
                  <a:lnTo>
                    <a:pt x="769" y="853"/>
                  </a:lnTo>
                  <a:lnTo>
                    <a:pt x="769" y="854"/>
                  </a:lnTo>
                  <a:lnTo>
                    <a:pt x="769" y="855"/>
                  </a:lnTo>
                  <a:lnTo>
                    <a:pt x="768" y="855"/>
                  </a:lnTo>
                  <a:lnTo>
                    <a:pt x="768" y="856"/>
                  </a:lnTo>
                  <a:lnTo>
                    <a:pt x="768" y="857"/>
                  </a:lnTo>
                  <a:lnTo>
                    <a:pt x="768" y="859"/>
                  </a:lnTo>
                  <a:lnTo>
                    <a:pt x="768" y="860"/>
                  </a:lnTo>
                  <a:lnTo>
                    <a:pt x="768" y="861"/>
                  </a:lnTo>
                  <a:lnTo>
                    <a:pt x="768" y="862"/>
                  </a:lnTo>
                  <a:lnTo>
                    <a:pt x="768" y="863"/>
                  </a:lnTo>
                  <a:lnTo>
                    <a:pt x="768" y="864"/>
                  </a:lnTo>
                  <a:lnTo>
                    <a:pt x="769" y="866"/>
                  </a:lnTo>
                  <a:lnTo>
                    <a:pt x="771" y="864"/>
                  </a:lnTo>
                  <a:lnTo>
                    <a:pt x="772" y="863"/>
                  </a:lnTo>
                  <a:lnTo>
                    <a:pt x="773" y="862"/>
                  </a:lnTo>
                  <a:lnTo>
                    <a:pt x="774" y="861"/>
                  </a:lnTo>
                  <a:lnTo>
                    <a:pt x="774" y="860"/>
                  </a:lnTo>
                  <a:lnTo>
                    <a:pt x="775" y="860"/>
                  </a:lnTo>
                  <a:lnTo>
                    <a:pt x="775" y="864"/>
                  </a:lnTo>
                  <a:lnTo>
                    <a:pt x="775" y="868"/>
                  </a:lnTo>
                  <a:lnTo>
                    <a:pt x="775" y="871"/>
                  </a:lnTo>
                  <a:lnTo>
                    <a:pt x="775" y="874"/>
                  </a:lnTo>
                  <a:lnTo>
                    <a:pt x="774" y="876"/>
                  </a:lnTo>
                  <a:lnTo>
                    <a:pt x="774" y="877"/>
                  </a:lnTo>
                  <a:lnTo>
                    <a:pt x="773" y="877"/>
                  </a:lnTo>
                  <a:lnTo>
                    <a:pt x="773" y="878"/>
                  </a:lnTo>
                  <a:lnTo>
                    <a:pt x="771" y="882"/>
                  </a:lnTo>
                  <a:lnTo>
                    <a:pt x="769" y="883"/>
                  </a:lnTo>
                  <a:lnTo>
                    <a:pt x="766" y="885"/>
                  </a:lnTo>
                  <a:lnTo>
                    <a:pt x="764" y="887"/>
                  </a:lnTo>
                  <a:lnTo>
                    <a:pt x="761" y="893"/>
                  </a:lnTo>
                  <a:lnTo>
                    <a:pt x="760" y="893"/>
                  </a:lnTo>
                  <a:lnTo>
                    <a:pt x="759" y="896"/>
                  </a:lnTo>
                  <a:lnTo>
                    <a:pt x="758" y="896"/>
                  </a:lnTo>
                  <a:lnTo>
                    <a:pt x="757" y="897"/>
                  </a:lnTo>
                  <a:lnTo>
                    <a:pt x="756" y="900"/>
                  </a:lnTo>
                  <a:lnTo>
                    <a:pt x="753" y="903"/>
                  </a:lnTo>
                  <a:lnTo>
                    <a:pt x="746" y="911"/>
                  </a:lnTo>
                  <a:lnTo>
                    <a:pt x="744" y="914"/>
                  </a:lnTo>
                  <a:lnTo>
                    <a:pt x="739" y="921"/>
                  </a:lnTo>
                  <a:lnTo>
                    <a:pt x="736" y="932"/>
                  </a:lnTo>
                  <a:lnTo>
                    <a:pt x="733" y="936"/>
                  </a:lnTo>
                  <a:lnTo>
                    <a:pt x="732" y="938"/>
                  </a:lnTo>
                  <a:lnTo>
                    <a:pt x="731" y="941"/>
                  </a:lnTo>
                  <a:lnTo>
                    <a:pt x="729" y="943"/>
                  </a:lnTo>
                  <a:lnTo>
                    <a:pt x="723" y="949"/>
                  </a:lnTo>
                  <a:lnTo>
                    <a:pt x="720" y="954"/>
                  </a:lnTo>
                  <a:lnTo>
                    <a:pt x="713" y="961"/>
                  </a:lnTo>
                  <a:lnTo>
                    <a:pt x="707" y="965"/>
                  </a:lnTo>
                  <a:lnTo>
                    <a:pt x="706" y="967"/>
                  </a:lnTo>
                  <a:lnTo>
                    <a:pt x="704" y="970"/>
                  </a:lnTo>
                  <a:lnTo>
                    <a:pt x="703" y="971"/>
                  </a:lnTo>
                  <a:lnTo>
                    <a:pt x="702" y="975"/>
                  </a:lnTo>
                  <a:lnTo>
                    <a:pt x="701" y="977"/>
                  </a:lnTo>
                  <a:lnTo>
                    <a:pt x="701" y="981"/>
                  </a:lnTo>
                  <a:lnTo>
                    <a:pt x="700" y="984"/>
                  </a:lnTo>
                  <a:lnTo>
                    <a:pt x="700" y="990"/>
                  </a:lnTo>
                  <a:lnTo>
                    <a:pt x="702" y="998"/>
                  </a:lnTo>
                  <a:lnTo>
                    <a:pt x="706" y="997"/>
                  </a:lnTo>
                  <a:lnTo>
                    <a:pt x="707" y="998"/>
                  </a:lnTo>
                  <a:lnTo>
                    <a:pt x="710" y="998"/>
                  </a:lnTo>
                  <a:lnTo>
                    <a:pt x="713" y="998"/>
                  </a:lnTo>
                  <a:lnTo>
                    <a:pt x="716" y="1001"/>
                  </a:lnTo>
                  <a:lnTo>
                    <a:pt x="717" y="1001"/>
                  </a:lnTo>
                  <a:lnTo>
                    <a:pt x="718" y="1001"/>
                  </a:lnTo>
                  <a:lnTo>
                    <a:pt x="720" y="1001"/>
                  </a:lnTo>
                  <a:lnTo>
                    <a:pt x="721" y="1001"/>
                  </a:lnTo>
                  <a:lnTo>
                    <a:pt x="718" y="1001"/>
                  </a:lnTo>
                  <a:lnTo>
                    <a:pt x="716" y="1004"/>
                  </a:lnTo>
                  <a:lnTo>
                    <a:pt x="714" y="1004"/>
                  </a:lnTo>
                  <a:lnTo>
                    <a:pt x="713" y="1004"/>
                  </a:lnTo>
                  <a:lnTo>
                    <a:pt x="710" y="1004"/>
                  </a:lnTo>
                  <a:lnTo>
                    <a:pt x="708" y="1005"/>
                  </a:lnTo>
                  <a:lnTo>
                    <a:pt x="706" y="1005"/>
                  </a:lnTo>
                  <a:lnTo>
                    <a:pt x="703" y="1006"/>
                  </a:lnTo>
                  <a:lnTo>
                    <a:pt x="701" y="1006"/>
                  </a:lnTo>
                  <a:lnTo>
                    <a:pt x="699" y="1006"/>
                  </a:lnTo>
                  <a:lnTo>
                    <a:pt x="694" y="1007"/>
                  </a:lnTo>
                  <a:lnTo>
                    <a:pt x="689" y="1007"/>
                  </a:lnTo>
                  <a:lnTo>
                    <a:pt x="688" y="1007"/>
                  </a:lnTo>
                  <a:lnTo>
                    <a:pt x="680" y="1008"/>
                  </a:lnTo>
                  <a:lnTo>
                    <a:pt x="678" y="1008"/>
                  </a:lnTo>
                  <a:lnTo>
                    <a:pt x="675" y="1008"/>
                  </a:lnTo>
                  <a:lnTo>
                    <a:pt x="668" y="1010"/>
                  </a:lnTo>
                  <a:lnTo>
                    <a:pt x="666" y="1008"/>
                  </a:lnTo>
                  <a:lnTo>
                    <a:pt x="664" y="1008"/>
                  </a:lnTo>
                  <a:lnTo>
                    <a:pt x="660" y="1007"/>
                  </a:lnTo>
                  <a:lnTo>
                    <a:pt x="650" y="1005"/>
                  </a:lnTo>
                  <a:lnTo>
                    <a:pt x="646" y="1004"/>
                  </a:lnTo>
                  <a:lnTo>
                    <a:pt x="639" y="1003"/>
                  </a:lnTo>
                  <a:lnTo>
                    <a:pt x="632" y="998"/>
                  </a:lnTo>
                  <a:lnTo>
                    <a:pt x="628" y="991"/>
                  </a:lnTo>
                  <a:lnTo>
                    <a:pt x="627" y="991"/>
                  </a:lnTo>
                  <a:lnTo>
                    <a:pt x="624" y="990"/>
                  </a:lnTo>
                  <a:lnTo>
                    <a:pt x="620" y="989"/>
                  </a:lnTo>
                  <a:lnTo>
                    <a:pt x="619" y="988"/>
                  </a:lnTo>
                  <a:lnTo>
                    <a:pt x="610" y="985"/>
                  </a:lnTo>
                  <a:lnTo>
                    <a:pt x="607" y="983"/>
                  </a:lnTo>
                  <a:lnTo>
                    <a:pt x="607" y="984"/>
                  </a:lnTo>
                  <a:lnTo>
                    <a:pt x="605" y="986"/>
                  </a:lnTo>
                  <a:lnTo>
                    <a:pt x="605" y="988"/>
                  </a:lnTo>
                  <a:lnTo>
                    <a:pt x="605" y="986"/>
                  </a:lnTo>
                  <a:lnTo>
                    <a:pt x="603" y="986"/>
                  </a:lnTo>
                  <a:lnTo>
                    <a:pt x="602" y="986"/>
                  </a:lnTo>
                  <a:lnTo>
                    <a:pt x="601" y="985"/>
                  </a:lnTo>
                  <a:lnTo>
                    <a:pt x="600" y="985"/>
                  </a:lnTo>
                  <a:lnTo>
                    <a:pt x="599" y="985"/>
                  </a:lnTo>
                  <a:lnTo>
                    <a:pt x="599" y="984"/>
                  </a:lnTo>
                  <a:lnTo>
                    <a:pt x="598" y="984"/>
                  </a:lnTo>
                  <a:lnTo>
                    <a:pt x="596" y="984"/>
                  </a:lnTo>
                  <a:lnTo>
                    <a:pt x="595" y="983"/>
                  </a:lnTo>
                  <a:lnTo>
                    <a:pt x="594" y="983"/>
                  </a:lnTo>
                  <a:lnTo>
                    <a:pt x="594" y="982"/>
                  </a:lnTo>
                  <a:lnTo>
                    <a:pt x="593" y="982"/>
                  </a:lnTo>
                  <a:lnTo>
                    <a:pt x="593" y="981"/>
                  </a:lnTo>
                  <a:lnTo>
                    <a:pt x="592" y="981"/>
                  </a:lnTo>
                  <a:lnTo>
                    <a:pt x="592" y="979"/>
                  </a:lnTo>
                  <a:lnTo>
                    <a:pt x="591" y="979"/>
                  </a:lnTo>
                  <a:lnTo>
                    <a:pt x="589" y="978"/>
                  </a:lnTo>
                  <a:lnTo>
                    <a:pt x="588" y="978"/>
                  </a:lnTo>
                  <a:lnTo>
                    <a:pt x="588" y="977"/>
                  </a:lnTo>
                  <a:lnTo>
                    <a:pt x="587" y="977"/>
                  </a:lnTo>
                  <a:lnTo>
                    <a:pt x="587" y="976"/>
                  </a:lnTo>
                  <a:lnTo>
                    <a:pt x="586" y="976"/>
                  </a:lnTo>
                  <a:lnTo>
                    <a:pt x="586" y="975"/>
                  </a:lnTo>
                  <a:lnTo>
                    <a:pt x="585" y="974"/>
                  </a:lnTo>
                  <a:lnTo>
                    <a:pt x="584" y="972"/>
                  </a:lnTo>
                  <a:lnTo>
                    <a:pt x="581" y="970"/>
                  </a:lnTo>
                  <a:lnTo>
                    <a:pt x="581" y="969"/>
                  </a:lnTo>
                  <a:lnTo>
                    <a:pt x="580" y="969"/>
                  </a:lnTo>
                  <a:lnTo>
                    <a:pt x="580" y="968"/>
                  </a:lnTo>
                  <a:lnTo>
                    <a:pt x="579" y="968"/>
                  </a:lnTo>
                  <a:lnTo>
                    <a:pt x="578" y="967"/>
                  </a:lnTo>
                  <a:lnTo>
                    <a:pt x="577" y="965"/>
                  </a:lnTo>
                  <a:lnTo>
                    <a:pt x="576" y="964"/>
                  </a:lnTo>
                  <a:lnTo>
                    <a:pt x="574" y="964"/>
                  </a:lnTo>
                  <a:lnTo>
                    <a:pt x="574" y="963"/>
                  </a:lnTo>
                  <a:lnTo>
                    <a:pt x="573" y="962"/>
                  </a:lnTo>
                  <a:lnTo>
                    <a:pt x="572" y="961"/>
                  </a:lnTo>
                  <a:lnTo>
                    <a:pt x="571" y="961"/>
                  </a:lnTo>
                  <a:lnTo>
                    <a:pt x="571" y="960"/>
                  </a:lnTo>
                  <a:lnTo>
                    <a:pt x="570" y="960"/>
                  </a:lnTo>
                  <a:lnTo>
                    <a:pt x="569" y="960"/>
                  </a:lnTo>
                  <a:lnTo>
                    <a:pt x="569" y="959"/>
                  </a:lnTo>
                  <a:lnTo>
                    <a:pt x="567" y="959"/>
                  </a:lnTo>
                  <a:lnTo>
                    <a:pt x="567" y="957"/>
                  </a:lnTo>
                  <a:lnTo>
                    <a:pt x="566" y="957"/>
                  </a:lnTo>
                  <a:lnTo>
                    <a:pt x="565" y="957"/>
                  </a:lnTo>
                  <a:lnTo>
                    <a:pt x="565" y="956"/>
                  </a:lnTo>
                  <a:lnTo>
                    <a:pt x="564" y="955"/>
                  </a:lnTo>
                  <a:lnTo>
                    <a:pt x="563" y="954"/>
                  </a:lnTo>
                  <a:lnTo>
                    <a:pt x="563" y="953"/>
                  </a:lnTo>
                  <a:lnTo>
                    <a:pt x="562" y="952"/>
                  </a:lnTo>
                  <a:lnTo>
                    <a:pt x="560" y="952"/>
                  </a:lnTo>
                  <a:lnTo>
                    <a:pt x="560" y="950"/>
                  </a:lnTo>
                  <a:lnTo>
                    <a:pt x="559" y="950"/>
                  </a:lnTo>
                  <a:lnTo>
                    <a:pt x="558" y="949"/>
                  </a:lnTo>
                  <a:lnTo>
                    <a:pt x="557" y="948"/>
                  </a:lnTo>
                  <a:lnTo>
                    <a:pt x="556" y="948"/>
                  </a:lnTo>
                  <a:lnTo>
                    <a:pt x="555" y="947"/>
                  </a:lnTo>
                  <a:lnTo>
                    <a:pt x="555" y="946"/>
                  </a:lnTo>
                  <a:lnTo>
                    <a:pt x="553" y="946"/>
                  </a:lnTo>
                  <a:lnTo>
                    <a:pt x="552" y="945"/>
                  </a:lnTo>
                  <a:lnTo>
                    <a:pt x="551" y="945"/>
                  </a:lnTo>
                  <a:lnTo>
                    <a:pt x="551" y="943"/>
                  </a:lnTo>
                  <a:lnTo>
                    <a:pt x="551" y="945"/>
                  </a:lnTo>
                  <a:lnTo>
                    <a:pt x="550" y="945"/>
                  </a:lnTo>
                  <a:lnTo>
                    <a:pt x="550" y="946"/>
                  </a:lnTo>
                  <a:lnTo>
                    <a:pt x="549" y="946"/>
                  </a:lnTo>
                  <a:lnTo>
                    <a:pt x="549" y="947"/>
                  </a:lnTo>
                  <a:lnTo>
                    <a:pt x="548" y="947"/>
                  </a:lnTo>
                  <a:lnTo>
                    <a:pt x="542" y="950"/>
                  </a:lnTo>
                  <a:lnTo>
                    <a:pt x="537" y="954"/>
                  </a:lnTo>
                  <a:lnTo>
                    <a:pt x="533" y="956"/>
                  </a:lnTo>
                  <a:lnTo>
                    <a:pt x="531" y="957"/>
                  </a:lnTo>
                  <a:lnTo>
                    <a:pt x="529" y="959"/>
                  </a:lnTo>
                  <a:lnTo>
                    <a:pt x="527" y="960"/>
                  </a:lnTo>
                  <a:lnTo>
                    <a:pt x="526" y="960"/>
                  </a:lnTo>
                  <a:lnTo>
                    <a:pt x="524" y="961"/>
                  </a:lnTo>
                  <a:lnTo>
                    <a:pt x="523" y="961"/>
                  </a:lnTo>
                  <a:lnTo>
                    <a:pt x="523" y="960"/>
                  </a:lnTo>
                  <a:lnTo>
                    <a:pt x="522" y="960"/>
                  </a:lnTo>
                  <a:lnTo>
                    <a:pt x="521" y="960"/>
                  </a:lnTo>
                  <a:lnTo>
                    <a:pt x="521" y="959"/>
                  </a:lnTo>
                  <a:lnTo>
                    <a:pt x="520" y="959"/>
                  </a:lnTo>
                  <a:lnTo>
                    <a:pt x="519" y="957"/>
                  </a:lnTo>
                  <a:lnTo>
                    <a:pt x="517" y="957"/>
                  </a:lnTo>
                  <a:lnTo>
                    <a:pt x="517" y="956"/>
                  </a:lnTo>
                  <a:lnTo>
                    <a:pt x="516" y="956"/>
                  </a:lnTo>
                  <a:lnTo>
                    <a:pt x="516" y="957"/>
                  </a:lnTo>
                  <a:lnTo>
                    <a:pt x="514" y="957"/>
                  </a:lnTo>
                  <a:lnTo>
                    <a:pt x="514" y="959"/>
                  </a:lnTo>
                  <a:lnTo>
                    <a:pt x="513" y="960"/>
                  </a:lnTo>
                  <a:lnTo>
                    <a:pt x="512" y="961"/>
                  </a:lnTo>
                  <a:lnTo>
                    <a:pt x="511" y="961"/>
                  </a:lnTo>
                  <a:lnTo>
                    <a:pt x="511" y="962"/>
                  </a:lnTo>
                  <a:lnTo>
                    <a:pt x="509" y="962"/>
                  </a:lnTo>
                  <a:lnTo>
                    <a:pt x="509" y="963"/>
                  </a:lnTo>
                  <a:lnTo>
                    <a:pt x="509" y="964"/>
                  </a:lnTo>
                  <a:lnTo>
                    <a:pt x="508" y="964"/>
                  </a:lnTo>
                  <a:lnTo>
                    <a:pt x="508" y="965"/>
                  </a:lnTo>
                  <a:lnTo>
                    <a:pt x="507" y="965"/>
                  </a:lnTo>
                  <a:lnTo>
                    <a:pt x="507" y="967"/>
                  </a:lnTo>
                  <a:lnTo>
                    <a:pt x="506" y="967"/>
                  </a:lnTo>
                  <a:lnTo>
                    <a:pt x="505" y="968"/>
                  </a:lnTo>
                  <a:lnTo>
                    <a:pt x="504" y="968"/>
                  </a:lnTo>
                  <a:lnTo>
                    <a:pt x="504" y="969"/>
                  </a:lnTo>
                  <a:lnTo>
                    <a:pt x="502" y="969"/>
                  </a:lnTo>
                  <a:lnTo>
                    <a:pt x="501" y="969"/>
                  </a:lnTo>
                  <a:lnTo>
                    <a:pt x="500" y="969"/>
                  </a:lnTo>
                  <a:lnTo>
                    <a:pt x="500" y="968"/>
                  </a:lnTo>
                  <a:lnTo>
                    <a:pt x="499" y="968"/>
                  </a:lnTo>
                  <a:lnTo>
                    <a:pt x="498" y="968"/>
                  </a:lnTo>
                  <a:lnTo>
                    <a:pt x="497" y="967"/>
                  </a:lnTo>
                  <a:lnTo>
                    <a:pt x="495" y="967"/>
                  </a:lnTo>
                  <a:lnTo>
                    <a:pt x="494" y="967"/>
                  </a:lnTo>
                  <a:lnTo>
                    <a:pt x="494" y="965"/>
                  </a:lnTo>
                  <a:lnTo>
                    <a:pt x="493" y="965"/>
                  </a:lnTo>
                  <a:lnTo>
                    <a:pt x="492" y="965"/>
                  </a:lnTo>
                  <a:lnTo>
                    <a:pt x="491" y="965"/>
                  </a:lnTo>
                  <a:lnTo>
                    <a:pt x="490" y="965"/>
                  </a:lnTo>
                  <a:lnTo>
                    <a:pt x="488" y="965"/>
                  </a:lnTo>
                  <a:lnTo>
                    <a:pt x="487" y="965"/>
                  </a:lnTo>
                  <a:lnTo>
                    <a:pt x="487" y="964"/>
                  </a:lnTo>
                  <a:lnTo>
                    <a:pt x="486" y="964"/>
                  </a:lnTo>
                  <a:lnTo>
                    <a:pt x="485" y="964"/>
                  </a:lnTo>
                  <a:lnTo>
                    <a:pt x="484" y="964"/>
                  </a:lnTo>
                  <a:lnTo>
                    <a:pt x="483" y="964"/>
                  </a:lnTo>
                  <a:lnTo>
                    <a:pt x="481" y="964"/>
                  </a:lnTo>
                  <a:lnTo>
                    <a:pt x="480" y="964"/>
                  </a:lnTo>
                  <a:lnTo>
                    <a:pt x="479" y="964"/>
                  </a:lnTo>
                  <a:lnTo>
                    <a:pt x="479" y="965"/>
                  </a:lnTo>
                  <a:lnTo>
                    <a:pt x="478" y="965"/>
                  </a:lnTo>
                  <a:lnTo>
                    <a:pt x="478" y="967"/>
                  </a:lnTo>
                  <a:lnTo>
                    <a:pt x="477" y="967"/>
                  </a:lnTo>
                  <a:lnTo>
                    <a:pt x="477" y="968"/>
                  </a:lnTo>
                  <a:lnTo>
                    <a:pt x="477" y="969"/>
                  </a:lnTo>
                  <a:lnTo>
                    <a:pt x="477" y="970"/>
                  </a:lnTo>
                  <a:lnTo>
                    <a:pt x="476" y="970"/>
                  </a:lnTo>
                  <a:lnTo>
                    <a:pt x="475" y="971"/>
                  </a:lnTo>
                  <a:lnTo>
                    <a:pt x="475" y="972"/>
                  </a:lnTo>
                  <a:lnTo>
                    <a:pt x="473" y="972"/>
                  </a:lnTo>
                  <a:lnTo>
                    <a:pt x="472" y="972"/>
                  </a:lnTo>
                  <a:lnTo>
                    <a:pt x="471" y="972"/>
                  </a:lnTo>
                  <a:lnTo>
                    <a:pt x="471" y="974"/>
                  </a:lnTo>
                  <a:lnTo>
                    <a:pt x="470" y="974"/>
                  </a:lnTo>
                  <a:lnTo>
                    <a:pt x="470" y="975"/>
                  </a:lnTo>
                  <a:lnTo>
                    <a:pt x="469" y="975"/>
                  </a:lnTo>
                  <a:lnTo>
                    <a:pt x="469" y="976"/>
                  </a:lnTo>
                  <a:lnTo>
                    <a:pt x="468" y="976"/>
                  </a:lnTo>
                  <a:lnTo>
                    <a:pt x="466" y="977"/>
                  </a:lnTo>
                  <a:lnTo>
                    <a:pt x="465" y="977"/>
                  </a:lnTo>
                  <a:lnTo>
                    <a:pt x="464" y="977"/>
                  </a:lnTo>
                  <a:lnTo>
                    <a:pt x="463" y="977"/>
                  </a:lnTo>
                  <a:lnTo>
                    <a:pt x="462" y="977"/>
                  </a:lnTo>
                  <a:lnTo>
                    <a:pt x="461" y="977"/>
                  </a:lnTo>
                  <a:lnTo>
                    <a:pt x="456" y="979"/>
                  </a:lnTo>
                  <a:lnTo>
                    <a:pt x="455" y="979"/>
                  </a:lnTo>
                  <a:lnTo>
                    <a:pt x="454" y="979"/>
                  </a:lnTo>
                  <a:lnTo>
                    <a:pt x="452" y="981"/>
                  </a:lnTo>
                  <a:lnTo>
                    <a:pt x="451" y="982"/>
                  </a:lnTo>
                  <a:lnTo>
                    <a:pt x="450" y="982"/>
                  </a:lnTo>
                  <a:lnTo>
                    <a:pt x="449" y="982"/>
                  </a:lnTo>
                  <a:lnTo>
                    <a:pt x="449" y="983"/>
                  </a:lnTo>
                  <a:lnTo>
                    <a:pt x="448" y="983"/>
                  </a:lnTo>
                  <a:lnTo>
                    <a:pt x="441" y="977"/>
                  </a:lnTo>
                  <a:lnTo>
                    <a:pt x="433" y="976"/>
                  </a:lnTo>
                  <a:lnTo>
                    <a:pt x="425" y="977"/>
                  </a:lnTo>
                  <a:lnTo>
                    <a:pt x="413" y="974"/>
                  </a:lnTo>
                  <a:lnTo>
                    <a:pt x="411" y="974"/>
                  </a:lnTo>
                  <a:lnTo>
                    <a:pt x="408" y="972"/>
                  </a:lnTo>
                  <a:lnTo>
                    <a:pt x="403" y="972"/>
                  </a:lnTo>
                  <a:lnTo>
                    <a:pt x="403" y="967"/>
                  </a:lnTo>
                  <a:lnTo>
                    <a:pt x="403" y="965"/>
                  </a:lnTo>
                  <a:lnTo>
                    <a:pt x="400" y="963"/>
                  </a:lnTo>
                  <a:lnTo>
                    <a:pt x="400" y="962"/>
                  </a:lnTo>
                  <a:lnTo>
                    <a:pt x="400" y="961"/>
                  </a:lnTo>
                  <a:lnTo>
                    <a:pt x="399" y="959"/>
                  </a:lnTo>
                  <a:lnTo>
                    <a:pt x="394" y="955"/>
                  </a:lnTo>
                  <a:lnTo>
                    <a:pt x="385" y="950"/>
                  </a:lnTo>
                  <a:lnTo>
                    <a:pt x="379" y="945"/>
                  </a:lnTo>
                  <a:lnTo>
                    <a:pt x="379" y="943"/>
                  </a:lnTo>
                  <a:lnTo>
                    <a:pt x="377" y="941"/>
                  </a:lnTo>
                  <a:lnTo>
                    <a:pt x="375" y="938"/>
                  </a:lnTo>
                  <a:lnTo>
                    <a:pt x="375" y="936"/>
                  </a:lnTo>
                  <a:lnTo>
                    <a:pt x="376" y="929"/>
                  </a:lnTo>
                  <a:lnTo>
                    <a:pt x="376" y="926"/>
                  </a:lnTo>
                  <a:lnTo>
                    <a:pt x="376" y="920"/>
                  </a:lnTo>
                  <a:lnTo>
                    <a:pt x="377" y="918"/>
                  </a:lnTo>
                  <a:lnTo>
                    <a:pt x="377" y="917"/>
                  </a:lnTo>
                  <a:lnTo>
                    <a:pt x="377" y="916"/>
                  </a:lnTo>
                  <a:lnTo>
                    <a:pt x="377" y="912"/>
                  </a:lnTo>
                  <a:lnTo>
                    <a:pt x="378" y="909"/>
                  </a:lnTo>
                  <a:lnTo>
                    <a:pt x="378" y="906"/>
                  </a:lnTo>
                  <a:lnTo>
                    <a:pt x="378" y="905"/>
                  </a:lnTo>
                  <a:lnTo>
                    <a:pt x="378" y="904"/>
                  </a:lnTo>
                  <a:lnTo>
                    <a:pt x="378" y="898"/>
                  </a:lnTo>
                  <a:lnTo>
                    <a:pt x="379" y="895"/>
                  </a:lnTo>
                  <a:lnTo>
                    <a:pt x="379" y="891"/>
                  </a:lnTo>
                  <a:lnTo>
                    <a:pt x="379" y="889"/>
                  </a:lnTo>
                  <a:lnTo>
                    <a:pt x="379" y="888"/>
                  </a:lnTo>
                  <a:lnTo>
                    <a:pt x="380" y="885"/>
                  </a:lnTo>
                  <a:lnTo>
                    <a:pt x="380" y="881"/>
                  </a:lnTo>
                  <a:lnTo>
                    <a:pt x="380" y="880"/>
                  </a:lnTo>
                  <a:lnTo>
                    <a:pt x="380" y="878"/>
                  </a:lnTo>
                  <a:lnTo>
                    <a:pt x="382" y="869"/>
                  </a:lnTo>
                  <a:lnTo>
                    <a:pt x="383" y="864"/>
                  </a:lnTo>
                  <a:lnTo>
                    <a:pt x="383" y="862"/>
                  </a:lnTo>
                  <a:lnTo>
                    <a:pt x="384" y="855"/>
                  </a:lnTo>
                  <a:lnTo>
                    <a:pt x="384" y="854"/>
                  </a:lnTo>
                  <a:lnTo>
                    <a:pt x="384" y="852"/>
                  </a:lnTo>
                  <a:lnTo>
                    <a:pt x="384" y="849"/>
                  </a:lnTo>
                  <a:lnTo>
                    <a:pt x="384" y="847"/>
                  </a:lnTo>
                  <a:lnTo>
                    <a:pt x="384" y="846"/>
                  </a:lnTo>
                  <a:lnTo>
                    <a:pt x="385" y="845"/>
                  </a:lnTo>
                  <a:lnTo>
                    <a:pt x="384" y="845"/>
                  </a:lnTo>
                  <a:lnTo>
                    <a:pt x="382" y="845"/>
                  </a:lnTo>
                  <a:lnTo>
                    <a:pt x="380" y="845"/>
                  </a:lnTo>
                  <a:lnTo>
                    <a:pt x="378" y="845"/>
                  </a:lnTo>
                  <a:lnTo>
                    <a:pt x="376" y="846"/>
                  </a:lnTo>
                  <a:lnTo>
                    <a:pt x="370" y="847"/>
                  </a:lnTo>
                  <a:lnTo>
                    <a:pt x="365" y="849"/>
                  </a:lnTo>
                  <a:lnTo>
                    <a:pt x="364" y="849"/>
                  </a:lnTo>
                  <a:lnTo>
                    <a:pt x="364" y="851"/>
                  </a:lnTo>
                  <a:lnTo>
                    <a:pt x="362" y="851"/>
                  </a:lnTo>
                  <a:lnTo>
                    <a:pt x="355" y="853"/>
                  </a:lnTo>
                  <a:lnTo>
                    <a:pt x="354" y="853"/>
                  </a:lnTo>
                  <a:lnTo>
                    <a:pt x="351" y="854"/>
                  </a:lnTo>
                  <a:lnTo>
                    <a:pt x="350" y="854"/>
                  </a:lnTo>
                  <a:lnTo>
                    <a:pt x="347" y="855"/>
                  </a:lnTo>
                  <a:lnTo>
                    <a:pt x="346" y="855"/>
                  </a:lnTo>
                  <a:lnTo>
                    <a:pt x="343" y="856"/>
                  </a:lnTo>
                  <a:lnTo>
                    <a:pt x="340" y="857"/>
                  </a:lnTo>
                  <a:lnTo>
                    <a:pt x="334" y="859"/>
                  </a:lnTo>
                  <a:lnTo>
                    <a:pt x="332" y="860"/>
                  </a:lnTo>
                  <a:lnTo>
                    <a:pt x="329" y="860"/>
                  </a:lnTo>
                  <a:lnTo>
                    <a:pt x="327" y="861"/>
                  </a:lnTo>
                  <a:lnTo>
                    <a:pt x="325" y="861"/>
                  </a:lnTo>
                  <a:lnTo>
                    <a:pt x="324" y="862"/>
                  </a:lnTo>
                  <a:lnTo>
                    <a:pt x="320" y="862"/>
                  </a:lnTo>
                  <a:lnTo>
                    <a:pt x="315" y="863"/>
                  </a:lnTo>
                  <a:lnTo>
                    <a:pt x="315" y="864"/>
                  </a:lnTo>
                  <a:lnTo>
                    <a:pt x="313" y="864"/>
                  </a:lnTo>
                  <a:lnTo>
                    <a:pt x="310" y="866"/>
                  </a:lnTo>
                  <a:lnTo>
                    <a:pt x="306" y="867"/>
                  </a:lnTo>
                  <a:lnTo>
                    <a:pt x="299" y="869"/>
                  </a:lnTo>
                  <a:lnTo>
                    <a:pt x="295" y="868"/>
                  </a:lnTo>
                  <a:lnTo>
                    <a:pt x="291" y="867"/>
                  </a:lnTo>
                  <a:lnTo>
                    <a:pt x="290" y="867"/>
                  </a:lnTo>
                  <a:lnTo>
                    <a:pt x="286" y="866"/>
                  </a:lnTo>
                  <a:lnTo>
                    <a:pt x="279" y="864"/>
                  </a:lnTo>
                  <a:lnTo>
                    <a:pt x="275" y="863"/>
                  </a:lnTo>
                  <a:lnTo>
                    <a:pt x="274" y="862"/>
                  </a:lnTo>
                  <a:lnTo>
                    <a:pt x="272" y="862"/>
                  </a:lnTo>
                  <a:lnTo>
                    <a:pt x="271" y="862"/>
                  </a:lnTo>
                  <a:lnTo>
                    <a:pt x="270" y="861"/>
                  </a:lnTo>
                  <a:lnTo>
                    <a:pt x="268" y="861"/>
                  </a:lnTo>
                  <a:lnTo>
                    <a:pt x="264" y="861"/>
                  </a:lnTo>
                  <a:lnTo>
                    <a:pt x="262" y="859"/>
                  </a:lnTo>
                  <a:lnTo>
                    <a:pt x="260" y="857"/>
                  </a:lnTo>
                  <a:lnTo>
                    <a:pt x="256" y="856"/>
                  </a:lnTo>
                  <a:lnTo>
                    <a:pt x="255" y="856"/>
                  </a:lnTo>
                  <a:lnTo>
                    <a:pt x="254" y="856"/>
                  </a:lnTo>
                  <a:lnTo>
                    <a:pt x="253" y="856"/>
                  </a:lnTo>
                  <a:lnTo>
                    <a:pt x="252" y="855"/>
                  </a:lnTo>
                  <a:lnTo>
                    <a:pt x="250" y="855"/>
                  </a:lnTo>
                  <a:lnTo>
                    <a:pt x="247" y="854"/>
                  </a:lnTo>
                  <a:lnTo>
                    <a:pt x="246" y="854"/>
                  </a:lnTo>
                  <a:lnTo>
                    <a:pt x="246" y="855"/>
                  </a:lnTo>
                  <a:lnTo>
                    <a:pt x="245" y="855"/>
                  </a:lnTo>
                  <a:lnTo>
                    <a:pt x="243" y="855"/>
                  </a:lnTo>
                  <a:lnTo>
                    <a:pt x="243" y="856"/>
                  </a:lnTo>
                  <a:lnTo>
                    <a:pt x="242" y="856"/>
                  </a:lnTo>
                  <a:lnTo>
                    <a:pt x="241" y="856"/>
                  </a:lnTo>
                  <a:lnTo>
                    <a:pt x="241" y="857"/>
                  </a:lnTo>
                  <a:lnTo>
                    <a:pt x="240" y="857"/>
                  </a:lnTo>
                  <a:lnTo>
                    <a:pt x="239" y="857"/>
                  </a:lnTo>
                  <a:lnTo>
                    <a:pt x="239" y="859"/>
                  </a:lnTo>
                  <a:lnTo>
                    <a:pt x="238" y="859"/>
                  </a:lnTo>
                  <a:lnTo>
                    <a:pt x="238" y="860"/>
                  </a:lnTo>
                  <a:lnTo>
                    <a:pt x="236" y="860"/>
                  </a:lnTo>
                  <a:lnTo>
                    <a:pt x="235" y="860"/>
                  </a:lnTo>
                  <a:lnTo>
                    <a:pt x="235" y="861"/>
                  </a:lnTo>
                  <a:lnTo>
                    <a:pt x="234" y="861"/>
                  </a:lnTo>
                  <a:lnTo>
                    <a:pt x="233" y="862"/>
                  </a:lnTo>
                  <a:lnTo>
                    <a:pt x="232" y="862"/>
                  </a:lnTo>
                  <a:lnTo>
                    <a:pt x="231" y="863"/>
                  </a:lnTo>
                  <a:lnTo>
                    <a:pt x="229" y="863"/>
                  </a:lnTo>
                  <a:lnTo>
                    <a:pt x="228" y="864"/>
                  </a:lnTo>
                  <a:lnTo>
                    <a:pt x="228" y="863"/>
                  </a:lnTo>
                  <a:lnTo>
                    <a:pt x="227" y="863"/>
                  </a:lnTo>
                  <a:lnTo>
                    <a:pt x="226" y="862"/>
                  </a:lnTo>
                  <a:lnTo>
                    <a:pt x="225" y="862"/>
                  </a:lnTo>
                  <a:lnTo>
                    <a:pt x="224" y="861"/>
                  </a:lnTo>
                  <a:lnTo>
                    <a:pt x="223" y="861"/>
                  </a:lnTo>
                  <a:lnTo>
                    <a:pt x="221" y="860"/>
                  </a:lnTo>
                  <a:lnTo>
                    <a:pt x="220" y="860"/>
                  </a:lnTo>
                  <a:lnTo>
                    <a:pt x="219" y="859"/>
                  </a:lnTo>
                  <a:lnTo>
                    <a:pt x="218" y="859"/>
                  </a:lnTo>
                  <a:lnTo>
                    <a:pt x="218" y="857"/>
                  </a:lnTo>
                  <a:lnTo>
                    <a:pt x="217" y="857"/>
                  </a:lnTo>
                  <a:lnTo>
                    <a:pt x="217" y="856"/>
                  </a:lnTo>
                  <a:lnTo>
                    <a:pt x="216" y="856"/>
                  </a:lnTo>
                  <a:lnTo>
                    <a:pt x="214" y="856"/>
                  </a:lnTo>
                  <a:lnTo>
                    <a:pt x="214" y="855"/>
                  </a:lnTo>
                  <a:lnTo>
                    <a:pt x="213" y="855"/>
                  </a:lnTo>
                  <a:lnTo>
                    <a:pt x="212" y="854"/>
                  </a:lnTo>
                  <a:lnTo>
                    <a:pt x="211" y="854"/>
                  </a:lnTo>
                  <a:lnTo>
                    <a:pt x="210" y="854"/>
                  </a:lnTo>
                  <a:lnTo>
                    <a:pt x="209" y="853"/>
                  </a:lnTo>
                  <a:lnTo>
                    <a:pt x="207" y="853"/>
                  </a:lnTo>
                  <a:lnTo>
                    <a:pt x="206" y="853"/>
                  </a:lnTo>
                  <a:lnTo>
                    <a:pt x="205" y="853"/>
                  </a:lnTo>
                  <a:lnTo>
                    <a:pt x="204" y="852"/>
                  </a:lnTo>
                  <a:lnTo>
                    <a:pt x="203" y="852"/>
                  </a:lnTo>
                  <a:lnTo>
                    <a:pt x="202" y="852"/>
                  </a:lnTo>
                  <a:lnTo>
                    <a:pt x="200" y="852"/>
                  </a:lnTo>
                  <a:lnTo>
                    <a:pt x="199" y="852"/>
                  </a:lnTo>
                  <a:lnTo>
                    <a:pt x="198" y="851"/>
                  </a:lnTo>
                  <a:lnTo>
                    <a:pt x="197" y="851"/>
                  </a:lnTo>
                  <a:lnTo>
                    <a:pt x="196" y="851"/>
                  </a:lnTo>
                  <a:lnTo>
                    <a:pt x="195" y="849"/>
                  </a:lnTo>
                  <a:lnTo>
                    <a:pt x="193" y="849"/>
                  </a:lnTo>
                  <a:lnTo>
                    <a:pt x="193" y="848"/>
                  </a:lnTo>
                  <a:lnTo>
                    <a:pt x="192" y="848"/>
                  </a:lnTo>
                  <a:lnTo>
                    <a:pt x="192" y="847"/>
                  </a:lnTo>
                  <a:lnTo>
                    <a:pt x="191" y="847"/>
                  </a:lnTo>
                  <a:lnTo>
                    <a:pt x="191" y="846"/>
                  </a:lnTo>
                  <a:lnTo>
                    <a:pt x="185" y="841"/>
                  </a:lnTo>
                  <a:lnTo>
                    <a:pt x="184" y="840"/>
                  </a:lnTo>
                  <a:lnTo>
                    <a:pt x="176" y="848"/>
                  </a:lnTo>
                  <a:lnTo>
                    <a:pt x="176" y="847"/>
                  </a:lnTo>
                  <a:lnTo>
                    <a:pt x="175" y="846"/>
                  </a:lnTo>
                  <a:lnTo>
                    <a:pt x="174" y="842"/>
                  </a:lnTo>
                  <a:lnTo>
                    <a:pt x="174" y="841"/>
                  </a:lnTo>
                  <a:lnTo>
                    <a:pt x="173" y="840"/>
                  </a:lnTo>
                  <a:lnTo>
                    <a:pt x="173" y="839"/>
                  </a:lnTo>
                  <a:lnTo>
                    <a:pt x="173" y="838"/>
                  </a:lnTo>
                  <a:lnTo>
                    <a:pt x="173" y="837"/>
                  </a:lnTo>
                  <a:lnTo>
                    <a:pt x="170" y="833"/>
                  </a:lnTo>
                  <a:lnTo>
                    <a:pt x="170" y="830"/>
                  </a:lnTo>
                  <a:lnTo>
                    <a:pt x="169" y="828"/>
                  </a:lnTo>
                  <a:lnTo>
                    <a:pt x="168" y="827"/>
                  </a:lnTo>
                  <a:lnTo>
                    <a:pt x="168" y="826"/>
                  </a:lnTo>
                  <a:lnTo>
                    <a:pt x="166" y="823"/>
                  </a:lnTo>
                  <a:lnTo>
                    <a:pt x="164" y="821"/>
                  </a:lnTo>
                  <a:lnTo>
                    <a:pt x="162" y="817"/>
                  </a:lnTo>
                  <a:lnTo>
                    <a:pt x="161" y="816"/>
                  </a:lnTo>
                  <a:lnTo>
                    <a:pt x="161" y="815"/>
                  </a:lnTo>
                  <a:lnTo>
                    <a:pt x="160" y="813"/>
                  </a:lnTo>
                  <a:lnTo>
                    <a:pt x="160" y="812"/>
                  </a:lnTo>
                  <a:lnTo>
                    <a:pt x="159" y="812"/>
                  </a:lnTo>
                  <a:lnTo>
                    <a:pt x="159" y="811"/>
                  </a:lnTo>
                  <a:lnTo>
                    <a:pt x="157" y="810"/>
                  </a:lnTo>
                  <a:lnTo>
                    <a:pt x="156" y="809"/>
                  </a:lnTo>
                  <a:lnTo>
                    <a:pt x="155" y="808"/>
                  </a:lnTo>
                  <a:lnTo>
                    <a:pt x="155" y="806"/>
                  </a:lnTo>
                  <a:lnTo>
                    <a:pt x="154" y="805"/>
                  </a:lnTo>
                  <a:lnTo>
                    <a:pt x="153" y="803"/>
                  </a:lnTo>
                  <a:lnTo>
                    <a:pt x="152" y="802"/>
                  </a:lnTo>
                  <a:lnTo>
                    <a:pt x="152" y="801"/>
                  </a:lnTo>
                  <a:lnTo>
                    <a:pt x="151" y="801"/>
                  </a:lnTo>
                  <a:lnTo>
                    <a:pt x="149" y="799"/>
                  </a:lnTo>
                  <a:lnTo>
                    <a:pt x="148" y="798"/>
                  </a:lnTo>
                  <a:lnTo>
                    <a:pt x="148" y="797"/>
                  </a:lnTo>
                  <a:lnTo>
                    <a:pt x="148" y="796"/>
                  </a:lnTo>
                  <a:lnTo>
                    <a:pt x="147" y="795"/>
                  </a:lnTo>
                  <a:lnTo>
                    <a:pt x="146" y="794"/>
                  </a:lnTo>
                  <a:lnTo>
                    <a:pt x="146" y="792"/>
                  </a:lnTo>
                  <a:lnTo>
                    <a:pt x="146" y="791"/>
                  </a:lnTo>
                  <a:lnTo>
                    <a:pt x="145" y="790"/>
                  </a:lnTo>
                  <a:lnTo>
                    <a:pt x="138" y="780"/>
                  </a:lnTo>
                  <a:lnTo>
                    <a:pt x="134" y="773"/>
                  </a:lnTo>
                  <a:lnTo>
                    <a:pt x="133" y="772"/>
                  </a:lnTo>
                  <a:lnTo>
                    <a:pt x="133" y="770"/>
                  </a:lnTo>
                  <a:lnTo>
                    <a:pt x="132" y="770"/>
                  </a:lnTo>
                  <a:lnTo>
                    <a:pt x="132" y="769"/>
                  </a:lnTo>
                  <a:lnTo>
                    <a:pt x="132" y="768"/>
                  </a:lnTo>
                  <a:lnTo>
                    <a:pt x="131" y="768"/>
                  </a:lnTo>
                  <a:lnTo>
                    <a:pt x="131" y="767"/>
                  </a:lnTo>
                  <a:lnTo>
                    <a:pt x="131" y="766"/>
                  </a:lnTo>
                  <a:lnTo>
                    <a:pt x="130" y="766"/>
                  </a:lnTo>
                  <a:lnTo>
                    <a:pt x="130" y="765"/>
                  </a:lnTo>
                  <a:lnTo>
                    <a:pt x="127" y="761"/>
                  </a:lnTo>
                  <a:lnTo>
                    <a:pt x="127" y="760"/>
                  </a:lnTo>
                  <a:lnTo>
                    <a:pt x="126" y="760"/>
                  </a:lnTo>
                  <a:lnTo>
                    <a:pt x="126" y="759"/>
                  </a:lnTo>
                  <a:lnTo>
                    <a:pt x="126" y="758"/>
                  </a:lnTo>
                  <a:lnTo>
                    <a:pt x="125" y="756"/>
                  </a:lnTo>
                  <a:lnTo>
                    <a:pt x="125" y="755"/>
                  </a:lnTo>
                  <a:lnTo>
                    <a:pt x="125" y="754"/>
                  </a:lnTo>
                  <a:lnTo>
                    <a:pt x="124" y="754"/>
                  </a:lnTo>
                  <a:lnTo>
                    <a:pt x="124" y="753"/>
                  </a:lnTo>
                  <a:lnTo>
                    <a:pt x="124" y="752"/>
                  </a:lnTo>
                  <a:lnTo>
                    <a:pt x="124" y="751"/>
                  </a:lnTo>
                  <a:lnTo>
                    <a:pt x="123" y="751"/>
                  </a:lnTo>
                  <a:lnTo>
                    <a:pt x="123" y="749"/>
                  </a:lnTo>
                  <a:lnTo>
                    <a:pt x="121" y="749"/>
                  </a:lnTo>
                  <a:lnTo>
                    <a:pt x="123" y="749"/>
                  </a:lnTo>
                  <a:lnTo>
                    <a:pt x="124" y="749"/>
                  </a:lnTo>
                  <a:lnTo>
                    <a:pt x="125" y="749"/>
                  </a:lnTo>
                  <a:lnTo>
                    <a:pt x="126" y="749"/>
                  </a:lnTo>
                  <a:lnTo>
                    <a:pt x="127" y="749"/>
                  </a:lnTo>
                  <a:lnTo>
                    <a:pt x="128" y="749"/>
                  </a:lnTo>
                  <a:lnTo>
                    <a:pt x="130" y="749"/>
                  </a:lnTo>
                  <a:lnTo>
                    <a:pt x="131" y="748"/>
                  </a:lnTo>
                  <a:lnTo>
                    <a:pt x="132" y="748"/>
                  </a:lnTo>
                  <a:lnTo>
                    <a:pt x="134" y="748"/>
                  </a:lnTo>
                  <a:lnTo>
                    <a:pt x="135" y="748"/>
                  </a:lnTo>
                  <a:lnTo>
                    <a:pt x="137" y="748"/>
                  </a:lnTo>
                  <a:lnTo>
                    <a:pt x="139" y="748"/>
                  </a:lnTo>
                  <a:lnTo>
                    <a:pt x="140" y="748"/>
                  </a:lnTo>
                  <a:lnTo>
                    <a:pt x="141" y="748"/>
                  </a:lnTo>
                  <a:lnTo>
                    <a:pt x="142" y="748"/>
                  </a:lnTo>
                  <a:lnTo>
                    <a:pt x="144" y="748"/>
                  </a:lnTo>
                  <a:lnTo>
                    <a:pt x="145" y="748"/>
                  </a:lnTo>
                  <a:lnTo>
                    <a:pt x="146" y="748"/>
                  </a:lnTo>
                  <a:lnTo>
                    <a:pt x="147" y="748"/>
                  </a:lnTo>
                  <a:lnTo>
                    <a:pt x="148" y="748"/>
                  </a:lnTo>
                  <a:lnTo>
                    <a:pt x="149" y="748"/>
                  </a:lnTo>
                  <a:lnTo>
                    <a:pt x="151" y="747"/>
                  </a:lnTo>
                  <a:lnTo>
                    <a:pt x="152" y="748"/>
                  </a:lnTo>
                  <a:lnTo>
                    <a:pt x="153" y="748"/>
                  </a:lnTo>
                  <a:lnTo>
                    <a:pt x="156" y="748"/>
                  </a:lnTo>
                  <a:lnTo>
                    <a:pt x="159" y="749"/>
                  </a:lnTo>
                  <a:lnTo>
                    <a:pt x="166" y="755"/>
                  </a:lnTo>
                  <a:lnTo>
                    <a:pt x="167" y="755"/>
                  </a:lnTo>
                  <a:lnTo>
                    <a:pt x="167" y="756"/>
                  </a:lnTo>
                  <a:lnTo>
                    <a:pt x="176" y="760"/>
                  </a:lnTo>
                  <a:lnTo>
                    <a:pt x="182" y="761"/>
                  </a:lnTo>
                  <a:lnTo>
                    <a:pt x="191" y="762"/>
                  </a:lnTo>
                  <a:lnTo>
                    <a:pt x="199" y="762"/>
                  </a:lnTo>
                  <a:lnTo>
                    <a:pt x="210" y="761"/>
                  </a:lnTo>
                  <a:lnTo>
                    <a:pt x="216" y="758"/>
                  </a:lnTo>
                  <a:lnTo>
                    <a:pt x="218" y="758"/>
                  </a:lnTo>
                  <a:lnTo>
                    <a:pt x="227" y="756"/>
                  </a:lnTo>
                  <a:lnTo>
                    <a:pt x="228" y="756"/>
                  </a:lnTo>
                  <a:lnTo>
                    <a:pt x="226" y="761"/>
                  </a:lnTo>
                  <a:lnTo>
                    <a:pt x="232" y="760"/>
                  </a:lnTo>
                  <a:lnTo>
                    <a:pt x="234" y="759"/>
                  </a:lnTo>
                  <a:lnTo>
                    <a:pt x="234" y="760"/>
                  </a:lnTo>
                  <a:lnTo>
                    <a:pt x="235" y="759"/>
                  </a:lnTo>
                  <a:lnTo>
                    <a:pt x="243" y="756"/>
                  </a:lnTo>
                  <a:lnTo>
                    <a:pt x="245" y="756"/>
                  </a:lnTo>
                  <a:lnTo>
                    <a:pt x="246" y="753"/>
                  </a:lnTo>
                  <a:lnTo>
                    <a:pt x="248" y="752"/>
                  </a:lnTo>
                  <a:lnTo>
                    <a:pt x="248" y="751"/>
                  </a:lnTo>
                  <a:lnTo>
                    <a:pt x="248" y="749"/>
                  </a:lnTo>
                  <a:lnTo>
                    <a:pt x="249" y="748"/>
                  </a:lnTo>
                  <a:lnTo>
                    <a:pt x="249" y="747"/>
                  </a:lnTo>
                  <a:lnTo>
                    <a:pt x="250" y="747"/>
                  </a:lnTo>
                  <a:lnTo>
                    <a:pt x="252" y="746"/>
                  </a:lnTo>
                  <a:lnTo>
                    <a:pt x="253" y="746"/>
                  </a:lnTo>
                  <a:lnTo>
                    <a:pt x="253" y="745"/>
                  </a:lnTo>
                  <a:lnTo>
                    <a:pt x="253" y="744"/>
                  </a:lnTo>
                  <a:lnTo>
                    <a:pt x="254" y="741"/>
                  </a:lnTo>
                  <a:lnTo>
                    <a:pt x="254" y="740"/>
                  </a:lnTo>
                  <a:lnTo>
                    <a:pt x="255" y="740"/>
                  </a:lnTo>
                  <a:lnTo>
                    <a:pt x="257" y="739"/>
                  </a:lnTo>
                  <a:lnTo>
                    <a:pt x="257" y="738"/>
                  </a:lnTo>
                  <a:lnTo>
                    <a:pt x="259" y="738"/>
                  </a:lnTo>
                  <a:lnTo>
                    <a:pt x="260" y="738"/>
                  </a:lnTo>
                  <a:lnTo>
                    <a:pt x="261" y="738"/>
                  </a:lnTo>
                  <a:lnTo>
                    <a:pt x="261" y="737"/>
                  </a:lnTo>
                  <a:lnTo>
                    <a:pt x="261" y="734"/>
                  </a:lnTo>
                  <a:lnTo>
                    <a:pt x="261" y="733"/>
                  </a:lnTo>
                  <a:lnTo>
                    <a:pt x="261" y="732"/>
                  </a:lnTo>
                  <a:lnTo>
                    <a:pt x="261" y="731"/>
                  </a:lnTo>
                  <a:lnTo>
                    <a:pt x="260" y="731"/>
                  </a:lnTo>
                  <a:lnTo>
                    <a:pt x="260" y="730"/>
                  </a:lnTo>
                  <a:lnTo>
                    <a:pt x="257" y="727"/>
                  </a:lnTo>
                  <a:lnTo>
                    <a:pt x="257" y="726"/>
                  </a:lnTo>
                  <a:lnTo>
                    <a:pt x="256" y="726"/>
                  </a:lnTo>
                  <a:lnTo>
                    <a:pt x="256" y="724"/>
                  </a:lnTo>
                  <a:lnTo>
                    <a:pt x="255" y="723"/>
                  </a:lnTo>
                  <a:lnTo>
                    <a:pt x="255" y="722"/>
                  </a:lnTo>
                  <a:lnTo>
                    <a:pt x="255" y="720"/>
                  </a:lnTo>
                  <a:lnTo>
                    <a:pt x="254" y="719"/>
                  </a:lnTo>
                  <a:lnTo>
                    <a:pt x="253" y="717"/>
                  </a:lnTo>
                  <a:lnTo>
                    <a:pt x="252" y="716"/>
                  </a:lnTo>
                  <a:lnTo>
                    <a:pt x="252" y="713"/>
                  </a:lnTo>
                  <a:lnTo>
                    <a:pt x="252" y="711"/>
                  </a:lnTo>
                  <a:lnTo>
                    <a:pt x="250" y="710"/>
                  </a:lnTo>
                  <a:lnTo>
                    <a:pt x="250" y="709"/>
                  </a:lnTo>
                  <a:lnTo>
                    <a:pt x="250" y="707"/>
                  </a:lnTo>
                  <a:lnTo>
                    <a:pt x="250" y="705"/>
                  </a:lnTo>
                  <a:lnTo>
                    <a:pt x="250" y="703"/>
                  </a:lnTo>
                  <a:lnTo>
                    <a:pt x="249" y="703"/>
                  </a:lnTo>
                  <a:lnTo>
                    <a:pt x="249" y="702"/>
                  </a:lnTo>
                  <a:lnTo>
                    <a:pt x="249" y="700"/>
                  </a:lnTo>
                  <a:lnTo>
                    <a:pt x="248" y="697"/>
                  </a:lnTo>
                  <a:lnTo>
                    <a:pt x="247" y="695"/>
                  </a:lnTo>
                  <a:lnTo>
                    <a:pt x="246" y="690"/>
                  </a:lnTo>
                  <a:lnTo>
                    <a:pt x="246" y="684"/>
                  </a:lnTo>
                  <a:lnTo>
                    <a:pt x="246" y="683"/>
                  </a:lnTo>
                  <a:lnTo>
                    <a:pt x="246" y="682"/>
                  </a:lnTo>
                  <a:lnTo>
                    <a:pt x="246" y="681"/>
                  </a:lnTo>
                  <a:lnTo>
                    <a:pt x="246" y="680"/>
                  </a:lnTo>
                  <a:lnTo>
                    <a:pt x="248" y="672"/>
                  </a:lnTo>
                  <a:lnTo>
                    <a:pt x="248" y="671"/>
                  </a:lnTo>
                  <a:lnTo>
                    <a:pt x="249" y="669"/>
                  </a:lnTo>
                  <a:lnTo>
                    <a:pt x="249" y="668"/>
                  </a:lnTo>
                  <a:lnTo>
                    <a:pt x="249" y="667"/>
                  </a:lnTo>
                  <a:lnTo>
                    <a:pt x="250" y="665"/>
                  </a:lnTo>
                  <a:lnTo>
                    <a:pt x="252" y="664"/>
                  </a:lnTo>
                  <a:lnTo>
                    <a:pt x="253" y="664"/>
                  </a:lnTo>
                  <a:lnTo>
                    <a:pt x="253" y="662"/>
                  </a:lnTo>
                  <a:lnTo>
                    <a:pt x="254" y="662"/>
                  </a:lnTo>
                  <a:lnTo>
                    <a:pt x="254" y="661"/>
                  </a:lnTo>
                  <a:lnTo>
                    <a:pt x="255" y="661"/>
                  </a:lnTo>
                  <a:lnTo>
                    <a:pt x="256" y="660"/>
                  </a:lnTo>
                  <a:lnTo>
                    <a:pt x="259" y="659"/>
                  </a:lnTo>
                  <a:lnTo>
                    <a:pt x="260" y="658"/>
                  </a:lnTo>
                  <a:lnTo>
                    <a:pt x="262" y="655"/>
                  </a:lnTo>
                  <a:lnTo>
                    <a:pt x="263" y="654"/>
                  </a:lnTo>
                  <a:lnTo>
                    <a:pt x="265" y="653"/>
                  </a:lnTo>
                  <a:lnTo>
                    <a:pt x="268" y="651"/>
                  </a:lnTo>
                  <a:lnTo>
                    <a:pt x="269" y="651"/>
                  </a:lnTo>
                  <a:lnTo>
                    <a:pt x="270" y="650"/>
                  </a:lnTo>
                  <a:lnTo>
                    <a:pt x="270" y="632"/>
                  </a:lnTo>
                  <a:lnTo>
                    <a:pt x="270" y="631"/>
                  </a:lnTo>
                  <a:lnTo>
                    <a:pt x="270" y="626"/>
                  </a:lnTo>
                  <a:lnTo>
                    <a:pt x="270" y="625"/>
                  </a:lnTo>
                  <a:lnTo>
                    <a:pt x="270" y="622"/>
                  </a:lnTo>
                  <a:lnTo>
                    <a:pt x="270" y="616"/>
                  </a:lnTo>
                  <a:lnTo>
                    <a:pt x="270" y="614"/>
                  </a:lnTo>
                  <a:lnTo>
                    <a:pt x="270" y="611"/>
                  </a:lnTo>
                  <a:lnTo>
                    <a:pt x="270" y="610"/>
                  </a:lnTo>
                  <a:lnTo>
                    <a:pt x="270" y="608"/>
                  </a:lnTo>
                  <a:lnTo>
                    <a:pt x="270" y="607"/>
                  </a:lnTo>
                  <a:lnTo>
                    <a:pt x="270" y="605"/>
                  </a:lnTo>
                  <a:lnTo>
                    <a:pt x="270" y="604"/>
                  </a:lnTo>
                  <a:lnTo>
                    <a:pt x="269" y="604"/>
                  </a:lnTo>
                  <a:lnTo>
                    <a:pt x="259" y="605"/>
                  </a:lnTo>
                  <a:lnTo>
                    <a:pt x="257" y="605"/>
                  </a:lnTo>
                  <a:lnTo>
                    <a:pt x="255" y="605"/>
                  </a:lnTo>
                  <a:lnTo>
                    <a:pt x="253" y="605"/>
                  </a:lnTo>
                  <a:lnTo>
                    <a:pt x="252" y="604"/>
                  </a:lnTo>
                  <a:lnTo>
                    <a:pt x="250" y="604"/>
                  </a:lnTo>
                  <a:lnTo>
                    <a:pt x="248" y="604"/>
                  </a:lnTo>
                  <a:lnTo>
                    <a:pt x="243" y="603"/>
                  </a:lnTo>
                  <a:lnTo>
                    <a:pt x="242" y="603"/>
                  </a:lnTo>
                  <a:lnTo>
                    <a:pt x="240" y="603"/>
                  </a:lnTo>
                  <a:lnTo>
                    <a:pt x="239" y="603"/>
                  </a:lnTo>
                  <a:lnTo>
                    <a:pt x="236" y="604"/>
                  </a:lnTo>
                  <a:lnTo>
                    <a:pt x="234" y="605"/>
                  </a:lnTo>
                  <a:lnTo>
                    <a:pt x="232" y="607"/>
                  </a:lnTo>
                  <a:lnTo>
                    <a:pt x="227" y="609"/>
                  </a:lnTo>
                  <a:lnTo>
                    <a:pt x="226" y="609"/>
                  </a:lnTo>
                  <a:lnTo>
                    <a:pt x="227" y="605"/>
                  </a:lnTo>
                  <a:lnTo>
                    <a:pt x="228" y="602"/>
                  </a:lnTo>
                  <a:lnTo>
                    <a:pt x="228" y="600"/>
                  </a:lnTo>
                  <a:lnTo>
                    <a:pt x="228" y="599"/>
                  </a:lnTo>
                  <a:lnTo>
                    <a:pt x="226" y="599"/>
                  </a:lnTo>
                  <a:lnTo>
                    <a:pt x="226" y="596"/>
                  </a:lnTo>
                  <a:lnTo>
                    <a:pt x="225" y="593"/>
                  </a:lnTo>
                  <a:lnTo>
                    <a:pt x="224" y="594"/>
                  </a:lnTo>
                  <a:lnTo>
                    <a:pt x="224" y="593"/>
                  </a:lnTo>
                  <a:lnTo>
                    <a:pt x="224" y="592"/>
                  </a:lnTo>
                  <a:lnTo>
                    <a:pt x="223" y="588"/>
                  </a:lnTo>
                  <a:lnTo>
                    <a:pt x="221" y="583"/>
                  </a:lnTo>
                  <a:lnTo>
                    <a:pt x="221" y="582"/>
                  </a:lnTo>
                  <a:lnTo>
                    <a:pt x="220" y="581"/>
                  </a:lnTo>
                  <a:lnTo>
                    <a:pt x="220" y="579"/>
                  </a:lnTo>
                  <a:lnTo>
                    <a:pt x="219" y="579"/>
                  </a:lnTo>
                  <a:lnTo>
                    <a:pt x="218" y="576"/>
                  </a:lnTo>
                  <a:lnTo>
                    <a:pt x="219" y="575"/>
                  </a:lnTo>
                  <a:lnTo>
                    <a:pt x="219" y="574"/>
                  </a:lnTo>
                  <a:lnTo>
                    <a:pt x="218" y="572"/>
                  </a:lnTo>
                  <a:lnTo>
                    <a:pt x="217" y="571"/>
                  </a:lnTo>
                  <a:lnTo>
                    <a:pt x="216" y="569"/>
                  </a:lnTo>
                  <a:lnTo>
                    <a:pt x="216" y="567"/>
                  </a:lnTo>
                  <a:lnTo>
                    <a:pt x="214" y="567"/>
                  </a:lnTo>
                  <a:lnTo>
                    <a:pt x="213" y="566"/>
                  </a:lnTo>
                  <a:lnTo>
                    <a:pt x="214" y="565"/>
                  </a:lnTo>
                  <a:lnTo>
                    <a:pt x="213" y="563"/>
                  </a:lnTo>
                  <a:lnTo>
                    <a:pt x="210" y="560"/>
                  </a:lnTo>
                  <a:lnTo>
                    <a:pt x="206" y="558"/>
                  </a:lnTo>
                  <a:lnTo>
                    <a:pt x="205" y="558"/>
                  </a:lnTo>
                  <a:lnTo>
                    <a:pt x="204" y="557"/>
                  </a:lnTo>
                  <a:lnTo>
                    <a:pt x="203" y="554"/>
                  </a:lnTo>
                  <a:lnTo>
                    <a:pt x="202" y="554"/>
                  </a:lnTo>
                  <a:lnTo>
                    <a:pt x="202" y="553"/>
                  </a:lnTo>
                  <a:lnTo>
                    <a:pt x="200" y="553"/>
                  </a:lnTo>
                  <a:lnTo>
                    <a:pt x="200" y="552"/>
                  </a:lnTo>
                  <a:lnTo>
                    <a:pt x="199" y="551"/>
                  </a:lnTo>
                  <a:lnTo>
                    <a:pt x="198" y="551"/>
                  </a:lnTo>
                  <a:lnTo>
                    <a:pt x="198" y="550"/>
                  </a:lnTo>
                  <a:lnTo>
                    <a:pt x="197" y="549"/>
                  </a:lnTo>
                  <a:lnTo>
                    <a:pt x="196" y="547"/>
                  </a:lnTo>
                  <a:lnTo>
                    <a:pt x="195" y="547"/>
                  </a:lnTo>
                  <a:lnTo>
                    <a:pt x="193" y="546"/>
                  </a:lnTo>
                  <a:lnTo>
                    <a:pt x="190" y="545"/>
                  </a:lnTo>
                  <a:lnTo>
                    <a:pt x="187" y="545"/>
                  </a:lnTo>
                  <a:lnTo>
                    <a:pt x="182" y="543"/>
                  </a:lnTo>
                  <a:lnTo>
                    <a:pt x="181" y="543"/>
                  </a:lnTo>
                  <a:lnTo>
                    <a:pt x="180" y="543"/>
                  </a:lnTo>
                  <a:lnTo>
                    <a:pt x="175" y="544"/>
                  </a:lnTo>
                  <a:lnTo>
                    <a:pt x="174" y="544"/>
                  </a:lnTo>
                  <a:lnTo>
                    <a:pt x="170" y="544"/>
                  </a:lnTo>
                  <a:lnTo>
                    <a:pt x="168" y="544"/>
                  </a:lnTo>
                  <a:lnTo>
                    <a:pt x="163" y="542"/>
                  </a:lnTo>
                  <a:lnTo>
                    <a:pt x="160" y="542"/>
                  </a:lnTo>
                  <a:lnTo>
                    <a:pt x="157" y="542"/>
                  </a:lnTo>
                  <a:lnTo>
                    <a:pt x="154" y="542"/>
                  </a:lnTo>
                  <a:lnTo>
                    <a:pt x="152" y="540"/>
                  </a:lnTo>
                  <a:lnTo>
                    <a:pt x="148" y="540"/>
                  </a:lnTo>
                  <a:lnTo>
                    <a:pt x="147" y="540"/>
                  </a:lnTo>
                  <a:lnTo>
                    <a:pt x="146" y="540"/>
                  </a:lnTo>
                  <a:lnTo>
                    <a:pt x="144" y="538"/>
                  </a:lnTo>
                  <a:lnTo>
                    <a:pt x="142" y="538"/>
                  </a:lnTo>
                  <a:lnTo>
                    <a:pt x="140" y="537"/>
                  </a:lnTo>
                  <a:lnTo>
                    <a:pt x="137" y="536"/>
                  </a:lnTo>
                  <a:lnTo>
                    <a:pt x="135" y="536"/>
                  </a:lnTo>
                  <a:lnTo>
                    <a:pt x="132" y="537"/>
                  </a:lnTo>
                  <a:lnTo>
                    <a:pt x="124" y="542"/>
                  </a:lnTo>
                  <a:lnTo>
                    <a:pt x="120" y="537"/>
                  </a:lnTo>
                  <a:lnTo>
                    <a:pt x="118" y="533"/>
                  </a:lnTo>
                  <a:lnTo>
                    <a:pt x="117" y="532"/>
                  </a:lnTo>
                  <a:lnTo>
                    <a:pt x="116" y="532"/>
                  </a:lnTo>
                  <a:lnTo>
                    <a:pt x="115" y="531"/>
                  </a:lnTo>
                  <a:lnTo>
                    <a:pt x="115" y="530"/>
                  </a:lnTo>
                  <a:lnTo>
                    <a:pt x="115" y="529"/>
                  </a:lnTo>
                  <a:lnTo>
                    <a:pt x="115" y="522"/>
                  </a:lnTo>
                  <a:lnTo>
                    <a:pt x="116" y="517"/>
                  </a:lnTo>
                  <a:lnTo>
                    <a:pt x="117" y="516"/>
                  </a:lnTo>
                  <a:lnTo>
                    <a:pt x="117" y="515"/>
                  </a:lnTo>
                  <a:lnTo>
                    <a:pt x="118" y="514"/>
                  </a:lnTo>
                  <a:lnTo>
                    <a:pt x="118" y="513"/>
                  </a:lnTo>
                  <a:lnTo>
                    <a:pt x="118" y="511"/>
                  </a:lnTo>
                  <a:lnTo>
                    <a:pt x="119" y="511"/>
                  </a:lnTo>
                  <a:lnTo>
                    <a:pt x="119" y="510"/>
                  </a:lnTo>
                  <a:lnTo>
                    <a:pt x="119" y="509"/>
                  </a:lnTo>
                  <a:lnTo>
                    <a:pt x="118" y="509"/>
                  </a:lnTo>
                  <a:lnTo>
                    <a:pt x="118" y="508"/>
                  </a:lnTo>
                  <a:lnTo>
                    <a:pt x="117" y="508"/>
                  </a:lnTo>
                  <a:lnTo>
                    <a:pt x="117" y="507"/>
                  </a:lnTo>
                  <a:lnTo>
                    <a:pt x="117" y="506"/>
                  </a:lnTo>
                  <a:lnTo>
                    <a:pt x="117" y="504"/>
                  </a:lnTo>
                  <a:lnTo>
                    <a:pt x="117" y="503"/>
                  </a:lnTo>
                  <a:lnTo>
                    <a:pt x="118" y="502"/>
                  </a:lnTo>
                  <a:lnTo>
                    <a:pt x="118" y="501"/>
                  </a:lnTo>
                  <a:lnTo>
                    <a:pt x="118" y="500"/>
                  </a:lnTo>
                  <a:lnTo>
                    <a:pt x="118" y="499"/>
                  </a:lnTo>
                  <a:lnTo>
                    <a:pt x="118" y="497"/>
                  </a:lnTo>
                  <a:lnTo>
                    <a:pt x="118" y="496"/>
                  </a:lnTo>
                  <a:lnTo>
                    <a:pt x="118" y="495"/>
                  </a:lnTo>
                  <a:lnTo>
                    <a:pt x="119" y="494"/>
                  </a:lnTo>
                  <a:lnTo>
                    <a:pt x="119" y="492"/>
                  </a:lnTo>
                  <a:lnTo>
                    <a:pt x="118" y="492"/>
                  </a:lnTo>
                  <a:lnTo>
                    <a:pt x="119" y="491"/>
                  </a:lnTo>
                  <a:lnTo>
                    <a:pt x="119" y="489"/>
                  </a:lnTo>
                  <a:lnTo>
                    <a:pt x="119" y="488"/>
                  </a:lnTo>
                  <a:lnTo>
                    <a:pt x="120" y="488"/>
                  </a:lnTo>
                  <a:lnTo>
                    <a:pt x="120" y="487"/>
                  </a:lnTo>
                  <a:lnTo>
                    <a:pt x="121" y="487"/>
                  </a:lnTo>
                  <a:lnTo>
                    <a:pt x="123" y="486"/>
                  </a:lnTo>
                  <a:lnTo>
                    <a:pt x="123" y="485"/>
                  </a:lnTo>
                  <a:lnTo>
                    <a:pt x="124" y="484"/>
                  </a:lnTo>
                  <a:lnTo>
                    <a:pt x="124" y="482"/>
                  </a:lnTo>
                  <a:lnTo>
                    <a:pt x="124" y="481"/>
                  </a:lnTo>
                  <a:lnTo>
                    <a:pt x="125" y="480"/>
                  </a:lnTo>
                  <a:lnTo>
                    <a:pt x="125" y="479"/>
                  </a:lnTo>
                  <a:lnTo>
                    <a:pt x="125" y="478"/>
                  </a:lnTo>
                  <a:lnTo>
                    <a:pt x="126" y="478"/>
                  </a:lnTo>
                  <a:lnTo>
                    <a:pt x="126" y="477"/>
                  </a:lnTo>
                  <a:lnTo>
                    <a:pt x="126" y="475"/>
                  </a:lnTo>
                  <a:lnTo>
                    <a:pt x="126" y="473"/>
                  </a:lnTo>
                  <a:lnTo>
                    <a:pt x="127" y="472"/>
                  </a:lnTo>
                  <a:lnTo>
                    <a:pt x="127" y="471"/>
                  </a:lnTo>
                  <a:lnTo>
                    <a:pt x="127" y="470"/>
                  </a:lnTo>
                  <a:lnTo>
                    <a:pt x="126" y="465"/>
                  </a:lnTo>
                  <a:lnTo>
                    <a:pt x="126" y="464"/>
                  </a:lnTo>
                  <a:lnTo>
                    <a:pt x="126" y="463"/>
                  </a:lnTo>
                  <a:lnTo>
                    <a:pt x="126" y="461"/>
                  </a:lnTo>
                  <a:lnTo>
                    <a:pt x="126" y="460"/>
                  </a:lnTo>
                  <a:lnTo>
                    <a:pt x="125" y="460"/>
                  </a:lnTo>
                  <a:lnTo>
                    <a:pt x="125" y="459"/>
                  </a:lnTo>
                  <a:lnTo>
                    <a:pt x="125" y="458"/>
                  </a:lnTo>
                  <a:lnTo>
                    <a:pt x="125" y="456"/>
                  </a:lnTo>
                  <a:lnTo>
                    <a:pt x="124" y="452"/>
                  </a:lnTo>
                  <a:lnTo>
                    <a:pt x="124" y="451"/>
                  </a:lnTo>
                  <a:lnTo>
                    <a:pt x="124" y="450"/>
                  </a:lnTo>
                  <a:lnTo>
                    <a:pt x="123" y="450"/>
                  </a:lnTo>
                  <a:lnTo>
                    <a:pt x="123" y="449"/>
                  </a:lnTo>
                  <a:lnTo>
                    <a:pt x="121" y="448"/>
                  </a:lnTo>
                  <a:lnTo>
                    <a:pt x="120" y="446"/>
                  </a:lnTo>
                  <a:lnTo>
                    <a:pt x="119" y="445"/>
                  </a:lnTo>
                  <a:lnTo>
                    <a:pt x="118" y="443"/>
                  </a:lnTo>
                  <a:lnTo>
                    <a:pt x="118" y="442"/>
                  </a:lnTo>
                  <a:lnTo>
                    <a:pt x="117" y="441"/>
                  </a:lnTo>
                  <a:lnTo>
                    <a:pt x="115" y="437"/>
                  </a:lnTo>
                  <a:lnTo>
                    <a:pt x="113" y="435"/>
                  </a:lnTo>
                  <a:lnTo>
                    <a:pt x="112" y="435"/>
                  </a:lnTo>
                  <a:lnTo>
                    <a:pt x="113" y="432"/>
                  </a:lnTo>
                  <a:lnTo>
                    <a:pt x="113" y="431"/>
                  </a:lnTo>
                  <a:lnTo>
                    <a:pt x="115" y="424"/>
                  </a:lnTo>
                  <a:lnTo>
                    <a:pt x="115" y="423"/>
                  </a:lnTo>
                  <a:lnTo>
                    <a:pt x="116" y="423"/>
                  </a:lnTo>
                  <a:lnTo>
                    <a:pt x="116" y="422"/>
                  </a:lnTo>
                  <a:lnTo>
                    <a:pt x="117" y="421"/>
                  </a:lnTo>
                  <a:lnTo>
                    <a:pt x="117" y="420"/>
                  </a:lnTo>
                  <a:lnTo>
                    <a:pt x="117" y="419"/>
                  </a:lnTo>
                  <a:lnTo>
                    <a:pt x="118" y="417"/>
                  </a:lnTo>
                  <a:lnTo>
                    <a:pt x="118" y="415"/>
                  </a:lnTo>
                  <a:lnTo>
                    <a:pt x="115" y="414"/>
                  </a:lnTo>
                  <a:lnTo>
                    <a:pt x="113" y="414"/>
                  </a:lnTo>
                  <a:lnTo>
                    <a:pt x="111" y="413"/>
                  </a:lnTo>
                  <a:lnTo>
                    <a:pt x="106" y="410"/>
                  </a:lnTo>
                  <a:lnTo>
                    <a:pt x="99" y="408"/>
                  </a:lnTo>
                  <a:lnTo>
                    <a:pt x="92" y="406"/>
                  </a:lnTo>
                  <a:lnTo>
                    <a:pt x="90" y="406"/>
                  </a:lnTo>
                  <a:lnTo>
                    <a:pt x="89" y="406"/>
                  </a:lnTo>
                  <a:lnTo>
                    <a:pt x="83" y="403"/>
                  </a:lnTo>
                  <a:lnTo>
                    <a:pt x="82" y="403"/>
                  </a:lnTo>
                  <a:lnTo>
                    <a:pt x="82" y="402"/>
                  </a:lnTo>
                  <a:lnTo>
                    <a:pt x="82" y="401"/>
                  </a:lnTo>
                  <a:lnTo>
                    <a:pt x="81" y="400"/>
                  </a:lnTo>
                  <a:lnTo>
                    <a:pt x="81" y="399"/>
                  </a:lnTo>
                  <a:lnTo>
                    <a:pt x="80" y="398"/>
                  </a:lnTo>
                  <a:lnTo>
                    <a:pt x="80" y="396"/>
                  </a:lnTo>
                  <a:lnTo>
                    <a:pt x="81" y="388"/>
                  </a:lnTo>
                  <a:lnTo>
                    <a:pt x="83" y="386"/>
                  </a:lnTo>
                  <a:lnTo>
                    <a:pt x="84" y="381"/>
                  </a:lnTo>
                  <a:lnTo>
                    <a:pt x="85" y="380"/>
                  </a:lnTo>
                  <a:lnTo>
                    <a:pt x="85" y="379"/>
                  </a:lnTo>
                  <a:lnTo>
                    <a:pt x="84" y="377"/>
                  </a:lnTo>
                  <a:lnTo>
                    <a:pt x="81" y="373"/>
                  </a:lnTo>
                  <a:lnTo>
                    <a:pt x="81" y="372"/>
                  </a:lnTo>
                  <a:lnTo>
                    <a:pt x="80" y="371"/>
                  </a:lnTo>
                  <a:lnTo>
                    <a:pt x="80" y="370"/>
                  </a:lnTo>
                  <a:lnTo>
                    <a:pt x="79" y="369"/>
                  </a:lnTo>
                  <a:lnTo>
                    <a:pt x="79" y="367"/>
                  </a:lnTo>
                  <a:lnTo>
                    <a:pt x="79" y="364"/>
                  </a:lnTo>
                  <a:lnTo>
                    <a:pt x="79" y="363"/>
                  </a:lnTo>
                  <a:lnTo>
                    <a:pt x="80" y="362"/>
                  </a:lnTo>
                  <a:lnTo>
                    <a:pt x="80" y="359"/>
                  </a:lnTo>
                  <a:lnTo>
                    <a:pt x="81" y="358"/>
                  </a:lnTo>
                  <a:lnTo>
                    <a:pt x="79" y="356"/>
                  </a:lnTo>
                  <a:lnTo>
                    <a:pt x="77" y="355"/>
                  </a:lnTo>
                  <a:lnTo>
                    <a:pt x="75" y="351"/>
                  </a:lnTo>
                  <a:lnTo>
                    <a:pt x="74" y="350"/>
                  </a:lnTo>
                  <a:lnTo>
                    <a:pt x="73" y="349"/>
                  </a:lnTo>
                  <a:lnTo>
                    <a:pt x="72" y="349"/>
                  </a:lnTo>
                  <a:lnTo>
                    <a:pt x="72" y="348"/>
                  </a:lnTo>
                  <a:lnTo>
                    <a:pt x="70" y="347"/>
                  </a:lnTo>
                  <a:lnTo>
                    <a:pt x="70" y="345"/>
                  </a:lnTo>
                  <a:lnTo>
                    <a:pt x="70" y="344"/>
                  </a:lnTo>
                  <a:lnTo>
                    <a:pt x="70" y="343"/>
                  </a:lnTo>
                  <a:lnTo>
                    <a:pt x="69" y="343"/>
                  </a:lnTo>
                  <a:lnTo>
                    <a:pt x="69" y="342"/>
                  </a:lnTo>
                  <a:lnTo>
                    <a:pt x="70" y="341"/>
                  </a:lnTo>
                  <a:lnTo>
                    <a:pt x="69" y="341"/>
                  </a:lnTo>
                  <a:lnTo>
                    <a:pt x="69" y="340"/>
                  </a:lnTo>
                  <a:lnTo>
                    <a:pt x="68" y="340"/>
                  </a:lnTo>
                  <a:lnTo>
                    <a:pt x="68" y="338"/>
                  </a:lnTo>
                  <a:lnTo>
                    <a:pt x="67" y="337"/>
                  </a:lnTo>
                  <a:lnTo>
                    <a:pt x="67" y="336"/>
                  </a:lnTo>
                  <a:lnTo>
                    <a:pt x="66" y="335"/>
                  </a:lnTo>
                  <a:lnTo>
                    <a:pt x="65" y="334"/>
                  </a:lnTo>
                  <a:lnTo>
                    <a:pt x="65" y="333"/>
                  </a:lnTo>
                  <a:lnTo>
                    <a:pt x="63" y="331"/>
                  </a:lnTo>
                  <a:lnTo>
                    <a:pt x="62" y="331"/>
                  </a:lnTo>
                  <a:lnTo>
                    <a:pt x="62" y="330"/>
                  </a:lnTo>
                  <a:lnTo>
                    <a:pt x="61" y="329"/>
                  </a:lnTo>
                  <a:lnTo>
                    <a:pt x="61" y="328"/>
                  </a:lnTo>
                  <a:lnTo>
                    <a:pt x="60" y="328"/>
                  </a:lnTo>
                  <a:lnTo>
                    <a:pt x="59" y="327"/>
                  </a:lnTo>
                  <a:lnTo>
                    <a:pt x="59" y="326"/>
                  </a:lnTo>
                  <a:lnTo>
                    <a:pt x="59" y="323"/>
                  </a:lnTo>
                  <a:lnTo>
                    <a:pt x="58" y="322"/>
                  </a:lnTo>
                  <a:lnTo>
                    <a:pt x="58" y="320"/>
                  </a:lnTo>
                  <a:lnTo>
                    <a:pt x="58" y="319"/>
                  </a:lnTo>
                  <a:lnTo>
                    <a:pt x="58" y="317"/>
                  </a:lnTo>
                  <a:lnTo>
                    <a:pt x="58" y="316"/>
                  </a:lnTo>
                  <a:lnTo>
                    <a:pt x="58" y="315"/>
                  </a:lnTo>
                  <a:lnTo>
                    <a:pt x="58" y="314"/>
                  </a:lnTo>
                  <a:lnTo>
                    <a:pt x="58" y="313"/>
                  </a:lnTo>
                  <a:lnTo>
                    <a:pt x="56" y="313"/>
                  </a:lnTo>
                  <a:lnTo>
                    <a:pt x="56" y="312"/>
                  </a:lnTo>
                  <a:lnTo>
                    <a:pt x="56" y="311"/>
                  </a:lnTo>
                  <a:lnTo>
                    <a:pt x="55" y="311"/>
                  </a:lnTo>
                  <a:lnTo>
                    <a:pt x="55" y="309"/>
                  </a:lnTo>
                  <a:lnTo>
                    <a:pt x="55" y="308"/>
                  </a:lnTo>
                  <a:lnTo>
                    <a:pt x="55" y="307"/>
                  </a:lnTo>
                  <a:lnTo>
                    <a:pt x="55" y="306"/>
                  </a:lnTo>
                  <a:lnTo>
                    <a:pt x="54" y="306"/>
                  </a:lnTo>
                  <a:lnTo>
                    <a:pt x="54" y="305"/>
                  </a:lnTo>
                  <a:lnTo>
                    <a:pt x="54" y="304"/>
                  </a:lnTo>
                  <a:lnTo>
                    <a:pt x="53" y="304"/>
                  </a:lnTo>
                  <a:lnTo>
                    <a:pt x="53" y="302"/>
                  </a:lnTo>
                  <a:lnTo>
                    <a:pt x="53" y="301"/>
                  </a:lnTo>
                  <a:lnTo>
                    <a:pt x="53" y="300"/>
                  </a:lnTo>
                  <a:lnTo>
                    <a:pt x="53" y="299"/>
                  </a:lnTo>
                  <a:lnTo>
                    <a:pt x="52" y="299"/>
                  </a:lnTo>
                  <a:lnTo>
                    <a:pt x="52" y="298"/>
                  </a:lnTo>
                  <a:lnTo>
                    <a:pt x="51" y="297"/>
                  </a:lnTo>
                  <a:lnTo>
                    <a:pt x="51" y="295"/>
                  </a:lnTo>
                  <a:lnTo>
                    <a:pt x="49" y="295"/>
                  </a:lnTo>
                  <a:lnTo>
                    <a:pt x="49" y="294"/>
                  </a:lnTo>
                  <a:lnTo>
                    <a:pt x="48" y="293"/>
                  </a:lnTo>
                  <a:lnTo>
                    <a:pt x="48" y="292"/>
                  </a:lnTo>
                  <a:lnTo>
                    <a:pt x="47" y="292"/>
                  </a:lnTo>
                  <a:lnTo>
                    <a:pt x="47" y="291"/>
                  </a:lnTo>
                  <a:lnTo>
                    <a:pt x="46" y="291"/>
                  </a:lnTo>
                  <a:lnTo>
                    <a:pt x="46" y="290"/>
                  </a:lnTo>
                  <a:lnTo>
                    <a:pt x="45" y="288"/>
                  </a:lnTo>
                  <a:lnTo>
                    <a:pt x="45" y="287"/>
                  </a:lnTo>
                  <a:lnTo>
                    <a:pt x="45" y="286"/>
                  </a:lnTo>
                  <a:lnTo>
                    <a:pt x="45" y="285"/>
                  </a:lnTo>
                  <a:lnTo>
                    <a:pt x="45" y="284"/>
                  </a:lnTo>
                  <a:lnTo>
                    <a:pt x="44" y="283"/>
                  </a:lnTo>
                  <a:lnTo>
                    <a:pt x="44" y="281"/>
                  </a:lnTo>
                  <a:lnTo>
                    <a:pt x="44" y="280"/>
                  </a:lnTo>
                  <a:lnTo>
                    <a:pt x="43" y="280"/>
                  </a:lnTo>
                  <a:lnTo>
                    <a:pt x="43" y="279"/>
                  </a:lnTo>
                  <a:lnTo>
                    <a:pt x="43" y="278"/>
                  </a:lnTo>
                  <a:lnTo>
                    <a:pt x="41" y="278"/>
                  </a:lnTo>
                  <a:lnTo>
                    <a:pt x="41" y="277"/>
                  </a:lnTo>
                  <a:lnTo>
                    <a:pt x="41" y="276"/>
                  </a:lnTo>
                  <a:lnTo>
                    <a:pt x="40" y="276"/>
                  </a:lnTo>
                  <a:lnTo>
                    <a:pt x="39" y="275"/>
                  </a:lnTo>
                  <a:lnTo>
                    <a:pt x="38" y="273"/>
                  </a:lnTo>
                  <a:lnTo>
                    <a:pt x="38" y="272"/>
                  </a:lnTo>
                  <a:lnTo>
                    <a:pt x="37" y="271"/>
                  </a:lnTo>
                  <a:lnTo>
                    <a:pt x="37" y="270"/>
                  </a:lnTo>
                  <a:lnTo>
                    <a:pt x="37" y="269"/>
                  </a:lnTo>
                  <a:lnTo>
                    <a:pt x="37" y="268"/>
                  </a:lnTo>
                  <a:lnTo>
                    <a:pt x="37" y="266"/>
                  </a:lnTo>
                  <a:lnTo>
                    <a:pt x="37" y="265"/>
                  </a:lnTo>
                  <a:lnTo>
                    <a:pt x="37" y="264"/>
                  </a:lnTo>
                  <a:lnTo>
                    <a:pt x="37" y="263"/>
                  </a:lnTo>
                  <a:lnTo>
                    <a:pt x="36" y="263"/>
                  </a:lnTo>
                  <a:lnTo>
                    <a:pt x="36" y="262"/>
                  </a:lnTo>
                  <a:lnTo>
                    <a:pt x="36" y="261"/>
                  </a:lnTo>
                  <a:lnTo>
                    <a:pt x="36" y="259"/>
                  </a:lnTo>
                  <a:lnTo>
                    <a:pt x="34" y="258"/>
                  </a:lnTo>
                  <a:lnTo>
                    <a:pt x="34" y="257"/>
                  </a:lnTo>
                  <a:lnTo>
                    <a:pt x="33" y="256"/>
                  </a:lnTo>
                  <a:lnTo>
                    <a:pt x="32" y="256"/>
                  </a:lnTo>
                  <a:lnTo>
                    <a:pt x="31" y="255"/>
                  </a:lnTo>
                  <a:lnTo>
                    <a:pt x="31" y="254"/>
                  </a:lnTo>
                  <a:lnTo>
                    <a:pt x="30" y="252"/>
                  </a:lnTo>
                  <a:lnTo>
                    <a:pt x="29" y="252"/>
                  </a:lnTo>
                  <a:lnTo>
                    <a:pt x="27" y="252"/>
                  </a:lnTo>
                  <a:lnTo>
                    <a:pt x="26" y="252"/>
                  </a:lnTo>
                  <a:lnTo>
                    <a:pt x="26" y="251"/>
                  </a:lnTo>
                  <a:lnTo>
                    <a:pt x="25" y="251"/>
                  </a:lnTo>
                  <a:lnTo>
                    <a:pt x="24" y="251"/>
                  </a:lnTo>
                  <a:lnTo>
                    <a:pt x="23" y="251"/>
                  </a:lnTo>
                  <a:lnTo>
                    <a:pt x="22" y="251"/>
                  </a:lnTo>
                  <a:lnTo>
                    <a:pt x="20" y="251"/>
                  </a:lnTo>
                  <a:lnTo>
                    <a:pt x="19" y="251"/>
                  </a:lnTo>
                  <a:lnTo>
                    <a:pt x="17" y="250"/>
                  </a:lnTo>
                  <a:lnTo>
                    <a:pt x="16" y="250"/>
                  </a:lnTo>
                  <a:lnTo>
                    <a:pt x="15" y="250"/>
                  </a:lnTo>
                  <a:lnTo>
                    <a:pt x="13" y="250"/>
                  </a:lnTo>
                  <a:lnTo>
                    <a:pt x="12" y="249"/>
                  </a:lnTo>
                  <a:lnTo>
                    <a:pt x="11" y="249"/>
                  </a:lnTo>
                  <a:lnTo>
                    <a:pt x="11" y="248"/>
                  </a:lnTo>
                  <a:lnTo>
                    <a:pt x="10" y="248"/>
                  </a:lnTo>
                  <a:lnTo>
                    <a:pt x="10" y="247"/>
                  </a:lnTo>
                  <a:lnTo>
                    <a:pt x="9" y="247"/>
                  </a:lnTo>
                  <a:lnTo>
                    <a:pt x="9" y="245"/>
                  </a:lnTo>
                  <a:lnTo>
                    <a:pt x="9" y="244"/>
                  </a:lnTo>
                  <a:lnTo>
                    <a:pt x="10" y="243"/>
                  </a:lnTo>
                  <a:lnTo>
                    <a:pt x="10" y="242"/>
                  </a:lnTo>
                  <a:lnTo>
                    <a:pt x="11" y="241"/>
                  </a:lnTo>
                  <a:lnTo>
                    <a:pt x="11" y="240"/>
                  </a:lnTo>
                  <a:lnTo>
                    <a:pt x="11" y="239"/>
                  </a:lnTo>
                  <a:lnTo>
                    <a:pt x="11" y="237"/>
                  </a:lnTo>
                  <a:lnTo>
                    <a:pt x="11" y="236"/>
                  </a:lnTo>
                  <a:lnTo>
                    <a:pt x="10" y="236"/>
                  </a:lnTo>
                  <a:lnTo>
                    <a:pt x="10" y="235"/>
                  </a:lnTo>
                  <a:lnTo>
                    <a:pt x="9" y="235"/>
                  </a:lnTo>
                  <a:lnTo>
                    <a:pt x="9" y="234"/>
                  </a:lnTo>
                  <a:lnTo>
                    <a:pt x="8" y="234"/>
                  </a:lnTo>
                  <a:lnTo>
                    <a:pt x="8" y="233"/>
                  </a:lnTo>
                  <a:lnTo>
                    <a:pt x="7" y="233"/>
                  </a:lnTo>
                  <a:lnTo>
                    <a:pt x="7" y="232"/>
                  </a:lnTo>
                  <a:lnTo>
                    <a:pt x="5" y="232"/>
                  </a:lnTo>
                  <a:lnTo>
                    <a:pt x="5" y="230"/>
                  </a:lnTo>
                  <a:lnTo>
                    <a:pt x="4" y="230"/>
                  </a:lnTo>
                  <a:lnTo>
                    <a:pt x="4" y="229"/>
                  </a:lnTo>
                  <a:lnTo>
                    <a:pt x="4" y="228"/>
                  </a:lnTo>
                  <a:lnTo>
                    <a:pt x="3" y="228"/>
                  </a:lnTo>
                  <a:lnTo>
                    <a:pt x="3" y="227"/>
                  </a:lnTo>
                  <a:lnTo>
                    <a:pt x="3" y="226"/>
                  </a:lnTo>
                  <a:lnTo>
                    <a:pt x="3" y="225"/>
                  </a:lnTo>
                  <a:lnTo>
                    <a:pt x="2" y="225"/>
                  </a:lnTo>
                  <a:lnTo>
                    <a:pt x="2" y="223"/>
                  </a:lnTo>
                  <a:lnTo>
                    <a:pt x="2" y="222"/>
                  </a:lnTo>
                  <a:lnTo>
                    <a:pt x="2" y="221"/>
                  </a:lnTo>
                  <a:lnTo>
                    <a:pt x="1" y="220"/>
                  </a:lnTo>
                  <a:lnTo>
                    <a:pt x="1" y="219"/>
                  </a:lnTo>
                  <a:lnTo>
                    <a:pt x="1" y="218"/>
                  </a:lnTo>
                  <a:lnTo>
                    <a:pt x="0" y="218"/>
                  </a:lnTo>
                  <a:lnTo>
                    <a:pt x="0" y="216"/>
                  </a:lnTo>
                  <a:lnTo>
                    <a:pt x="0" y="215"/>
                  </a:lnTo>
                  <a:lnTo>
                    <a:pt x="1" y="214"/>
                  </a:lnTo>
                  <a:lnTo>
                    <a:pt x="1" y="213"/>
                  </a:lnTo>
                  <a:lnTo>
                    <a:pt x="1" y="212"/>
                  </a:lnTo>
                  <a:lnTo>
                    <a:pt x="2" y="212"/>
                  </a:lnTo>
                  <a:lnTo>
                    <a:pt x="2" y="211"/>
                  </a:lnTo>
                  <a:lnTo>
                    <a:pt x="3" y="211"/>
                  </a:lnTo>
                  <a:lnTo>
                    <a:pt x="4" y="209"/>
                  </a:lnTo>
                  <a:lnTo>
                    <a:pt x="5" y="208"/>
                  </a:lnTo>
                  <a:lnTo>
                    <a:pt x="7" y="207"/>
                  </a:lnTo>
                  <a:lnTo>
                    <a:pt x="8" y="207"/>
                  </a:lnTo>
                  <a:lnTo>
                    <a:pt x="8" y="206"/>
                  </a:lnTo>
                  <a:lnTo>
                    <a:pt x="8" y="205"/>
                  </a:lnTo>
                  <a:lnTo>
                    <a:pt x="9" y="204"/>
                  </a:lnTo>
                  <a:lnTo>
                    <a:pt x="9" y="203"/>
                  </a:lnTo>
                  <a:lnTo>
                    <a:pt x="9" y="201"/>
                  </a:lnTo>
                  <a:lnTo>
                    <a:pt x="10" y="200"/>
                  </a:lnTo>
                  <a:lnTo>
                    <a:pt x="10" y="199"/>
                  </a:lnTo>
                  <a:lnTo>
                    <a:pt x="10" y="198"/>
                  </a:lnTo>
                  <a:lnTo>
                    <a:pt x="10" y="197"/>
                  </a:lnTo>
                  <a:lnTo>
                    <a:pt x="11" y="197"/>
                  </a:lnTo>
                  <a:lnTo>
                    <a:pt x="11" y="196"/>
                  </a:lnTo>
                  <a:lnTo>
                    <a:pt x="11" y="194"/>
                  </a:lnTo>
                  <a:lnTo>
                    <a:pt x="11" y="193"/>
                  </a:lnTo>
                  <a:lnTo>
                    <a:pt x="12" y="193"/>
                  </a:lnTo>
                  <a:lnTo>
                    <a:pt x="12" y="192"/>
                  </a:lnTo>
                  <a:lnTo>
                    <a:pt x="12" y="191"/>
                  </a:lnTo>
                  <a:lnTo>
                    <a:pt x="12" y="190"/>
                  </a:lnTo>
                  <a:lnTo>
                    <a:pt x="12" y="189"/>
                  </a:lnTo>
                  <a:lnTo>
                    <a:pt x="12" y="187"/>
                  </a:lnTo>
                  <a:lnTo>
                    <a:pt x="11" y="186"/>
                  </a:lnTo>
                  <a:lnTo>
                    <a:pt x="11" y="185"/>
                  </a:lnTo>
                  <a:lnTo>
                    <a:pt x="11" y="184"/>
                  </a:lnTo>
                  <a:lnTo>
                    <a:pt x="12" y="184"/>
                  </a:lnTo>
                  <a:lnTo>
                    <a:pt x="12" y="183"/>
                  </a:lnTo>
                  <a:lnTo>
                    <a:pt x="12" y="182"/>
                  </a:lnTo>
                  <a:lnTo>
                    <a:pt x="13" y="182"/>
                  </a:lnTo>
                  <a:lnTo>
                    <a:pt x="13" y="180"/>
                  </a:lnTo>
                  <a:lnTo>
                    <a:pt x="12" y="180"/>
                  </a:lnTo>
                  <a:lnTo>
                    <a:pt x="12" y="179"/>
                  </a:lnTo>
                  <a:lnTo>
                    <a:pt x="12" y="178"/>
                  </a:lnTo>
                  <a:lnTo>
                    <a:pt x="12" y="177"/>
                  </a:lnTo>
                  <a:lnTo>
                    <a:pt x="12" y="176"/>
                  </a:lnTo>
                  <a:lnTo>
                    <a:pt x="12" y="175"/>
                  </a:lnTo>
                  <a:lnTo>
                    <a:pt x="12" y="173"/>
                  </a:lnTo>
                  <a:lnTo>
                    <a:pt x="12" y="172"/>
                  </a:lnTo>
                  <a:lnTo>
                    <a:pt x="13" y="172"/>
                  </a:lnTo>
                  <a:lnTo>
                    <a:pt x="15" y="171"/>
                  </a:lnTo>
                  <a:lnTo>
                    <a:pt x="16" y="171"/>
                  </a:lnTo>
                  <a:lnTo>
                    <a:pt x="16" y="170"/>
                  </a:lnTo>
                  <a:lnTo>
                    <a:pt x="17" y="170"/>
                  </a:lnTo>
                  <a:lnTo>
                    <a:pt x="18" y="170"/>
                  </a:lnTo>
                  <a:lnTo>
                    <a:pt x="18" y="169"/>
                  </a:lnTo>
                  <a:lnTo>
                    <a:pt x="19" y="169"/>
                  </a:lnTo>
                  <a:lnTo>
                    <a:pt x="20" y="168"/>
                  </a:lnTo>
                  <a:lnTo>
                    <a:pt x="22" y="168"/>
                  </a:lnTo>
                  <a:lnTo>
                    <a:pt x="22" y="167"/>
                  </a:lnTo>
                  <a:lnTo>
                    <a:pt x="23" y="167"/>
                  </a:lnTo>
                  <a:lnTo>
                    <a:pt x="23" y="165"/>
                  </a:lnTo>
                  <a:lnTo>
                    <a:pt x="24" y="165"/>
                  </a:lnTo>
                  <a:lnTo>
                    <a:pt x="25" y="164"/>
                  </a:lnTo>
                  <a:lnTo>
                    <a:pt x="26" y="164"/>
                  </a:lnTo>
                  <a:lnTo>
                    <a:pt x="26" y="163"/>
                  </a:lnTo>
                  <a:lnTo>
                    <a:pt x="27" y="163"/>
                  </a:lnTo>
                  <a:lnTo>
                    <a:pt x="29" y="163"/>
                  </a:lnTo>
                  <a:lnTo>
                    <a:pt x="29" y="162"/>
                  </a:lnTo>
                  <a:lnTo>
                    <a:pt x="30" y="162"/>
                  </a:lnTo>
                  <a:lnTo>
                    <a:pt x="30" y="161"/>
                  </a:lnTo>
                  <a:lnTo>
                    <a:pt x="30" y="160"/>
                  </a:lnTo>
                  <a:lnTo>
                    <a:pt x="30" y="158"/>
                  </a:lnTo>
                  <a:lnTo>
                    <a:pt x="31" y="158"/>
                  </a:lnTo>
                  <a:lnTo>
                    <a:pt x="31" y="157"/>
                  </a:lnTo>
                  <a:lnTo>
                    <a:pt x="32" y="157"/>
                  </a:lnTo>
                  <a:lnTo>
                    <a:pt x="33" y="157"/>
                  </a:lnTo>
                  <a:lnTo>
                    <a:pt x="33" y="156"/>
                  </a:lnTo>
                  <a:lnTo>
                    <a:pt x="34" y="156"/>
                  </a:lnTo>
                  <a:lnTo>
                    <a:pt x="36" y="155"/>
                  </a:lnTo>
                  <a:lnTo>
                    <a:pt x="37" y="155"/>
                  </a:lnTo>
                  <a:lnTo>
                    <a:pt x="38" y="155"/>
                  </a:lnTo>
                  <a:lnTo>
                    <a:pt x="39" y="155"/>
                  </a:lnTo>
                  <a:lnTo>
                    <a:pt x="40" y="155"/>
                  </a:lnTo>
                  <a:lnTo>
                    <a:pt x="40" y="154"/>
                  </a:lnTo>
                  <a:lnTo>
                    <a:pt x="41" y="154"/>
                  </a:lnTo>
                  <a:lnTo>
                    <a:pt x="43" y="154"/>
                  </a:lnTo>
                  <a:lnTo>
                    <a:pt x="45" y="154"/>
                  </a:lnTo>
                  <a:lnTo>
                    <a:pt x="45" y="153"/>
                  </a:lnTo>
                  <a:lnTo>
                    <a:pt x="46" y="153"/>
                  </a:lnTo>
                  <a:lnTo>
                    <a:pt x="47" y="153"/>
                  </a:lnTo>
                  <a:lnTo>
                    <a:pt x="48" y="153"/>
                  </a:lnTo>
                  <a:lnTo>
                    <a:pt x="49" y="153"/>
                  </a:lnTo>
                  <a:lnTo>
                    <a:pt x="51" y="153"/>
                  </a:lnTo>
                  <a:lnTo>
                    <a:pt x="52" y="153"/>
                  </a:lnTo>
                  <a:lnTo>
                    <a:pt x="53" y="153"/>
                  </a:lnTo>
                  <a:lnTo>
                    <a:pt x="54" y="154"/>
                  </a:lnTo>
                  <a:lnTo>
                    <a:pt x="55" y="155"/>
                  </a:lnTo>
                  <a:lnTo>
                    <a:pt x="55" y="156"/>
                  </a:lnTo>
                  <a:lnTo>
                    <a:pt x="56" y="157"/>
                  </a:lnTo>
                  <a:lnTo>
                    <a:pt x="56" y="158"/>
                  </a:lnTo>
                  <a:lnTo>
                    <a:pt x="58" y="158"/>
                  </a:lnTo>
                  <a:lnTo>
                    <a:pt x="59" y="160"/>
                  </a:lnTo>
                  <a:lnTo>
                    <a:pt x="60" y="161"/>
                  </a:lnTo>
                  <a:lnTo>
                    <a:pt x="61" y="161"/>
                  </a:lnTo>
                  <a:lnTo>
                    <a:pt x="62" y="161"/>
                  </a:lnTo>
                  <a:lnTo>
                    <a:pt x="63" y="162"/>
                  </a:lnTo>
                  <a:lnTo>
                    <a:pt x="65" y="162"/>
                  </a:lnTo>
                  <a:lnTo>
                    <a:pt x="65" y="163"/>
                  </a:lnTo>
                  <a:lnTo>
                    <a:pt x="66" y="163"/>
                  </a:lnTo>
                  <a:lnTo>
                    <a:pt x="67" y="164"/>
                  </a:lnTo>
                  <a:lnTo>
                    <a:pt x="68" y="164"/>
                  </a:lnTo>
                  <a:lnTo>
                    <a:pt x="69" y="164"/>
                  </a:lnTo>
                  <a:lnTo>
                    <a:pt x="70" y="165"/>
                  </a:lnTo>
                  <a:lnTo>
                    <a:pt x="72" y="165"/>
                  </a:lnTo>
                  <a:lnTo>
                    <a:pt x="73" y="165"/>
                  </a:lnTo>
                  <a:lnTo>
                    <a:pt x="74" y="165"/>
                  </a:lnTo>
                  <a:lnTo>
                    <a:pt x="76" y="164"/>
                  </a:lnTo>
                  <a:lnTo>
                    <a:pt x="77" y="164"/>
                  </a:lnTo>
                  <a:lnTo>
                    <a:pt x="79" y="164"/>
                  </a:lnTo>
                  <a:lnTo>
                    <a:pt x="79" y="165"/>
                  </a:lnTo>
                  <a:lnTo>
                    <a:pt x="80" y="165"/>
                  </a:lnTo>
                  <a:lnTo>
                    <a:pt x="80" y="164"/>
                  </a:lnTo>
                  <a:lnTo>
                    <a:pt x="81" y="164"/>
                  </a:lnTo>
                  <a:lnTo>
                    <a:pt x="81" y="163"/>
                  </a:lnTo>
                  <a:lnTo>
                    <a:pt x="82" y="163"/>
                  </a:lnTo>
                  <a:lnTo>
                    <a:pt x="83" y="162"/>
                  </a:lnTo>
                  <a:lnTo>
                    <a:pt x="84" y="162"/>
                  </a:lnTo>
                  <a:lnTo>
                    <a:pt x="84" y="161"/>
                  </a:lnTo>
                  <a:lnTo>
                    <a:pt x="85" y="161"/>
                  </a:lnTo>
                  <a:lnTo>
                    <a:pt x="87" y="160"/>
                  </a:lnTo>
                  <a:lnTo>
                    <a:pt x="88" y="160"/>
                  </a:lnTo>
                  <a:lnTo>
                    <a:pt x="89" y="158"/>
                  </a:lnTo>
                  <a:lnTo>
                    <a:pt x="90" y="158"/>
                  </a:lnTo>
                  <a:lnTo>
                    <a:pt x="90" y="157"/>
                  </a:lnTo>
                  <a:lnTo>
                    <a:pt x="92" y="157"/>
                  </a:lnTo>
                  <a:lnTo>
                    <a:pt x="94" y="156"/>
                  </a:lnTo>
                  <a:lnTo>
                    <a:pt x="95" y="156"/>
                  </a:lnTo>
                  <a:lnTo>
                    <a:pt x="96" y="156"/>
                  </a:lnTo>
                  <a:lnTo>
                    <a:pt x="97" y="156"/>
                  </a:lnTo>
                  <a:lnTo>
                    <a:pt x="98" y="155"/>
                  </a:lnTo>
                  <a:lnTo>
                    <a:pt x="99" y="155"/>
                  </a:lnTo>
                  <a:lnTo>
                    <a:pt x="101" y="155"/>
                  </a:lnTo>
                  <a:lnTo>
                    <a:pt x="102" y="154"/>
                  </a:lnTo>
                  <a:lnTo>
                    <a:pt x="103" y="154"/>
                  </a:lnTo>
                  <a:lnTo>
                    <a:pt x="104" y="153"/>
                  </a:lnTo>
                  <a:lnTo>
                    <a:pt x="105" y="153"/>
                  </a:lnTo>
                  <a:lnTo>
                    <a:pt x="106" y="151"/>
                  </a:lnTo>
                  <a:lnTo>
                    <a:pt x="108" y="151"/>
                  </a:lnTo>
                  <a:lnTo>
                    <a:pt x="109" y="151"/>
                  </a:lnTo>
                  <a:lnTo>
                    <a:pt x="110" y="151"/>
                  </a:lnTo>
                  <a:lnTo>
                    <a:pt x="111" y="151"/>
                  </a:lnTo>
                  <a:lnTo>
                    <a:pt x="113" y="151"/>
                  </a:lnTo>
                  <a:lnTo>
                    <a:pt x="115" y="153"/>
                  </a:lnTo>
                  <a:lnTo>
                    <a:pt x="118" y="154"/>
                  </a:lnTo>
                  <a:lnTo>
                    <a:pt x="119" y="155"/>
                  </a:lnTo>
                  <a:lnTo>
                    <a:pt x="121" y="155"/>
                  </a:lnTo>
                  <a:lnTo>
                    <a:pt x="123" y="154"/>
                  </a:lnTo>
                  <a:lnTo>
                    <a:pt x="124" y="154"/>
                  </a:lnTo>
                  <a:lnTo>
                    <a:pt x="125" y="153"/>
                  </a:lnTo>
                  <a:lnTo>
                    <a:pt x="126" y="151"/>
                  </a:lnTo>
                  <a:lnTo>
                    <a:pt x="127" y="151"/>
                  </a:lnTo>
                  <a:lnTo>
                    <a:pt x="128" y="150"/>
                  </a:lnTo>
                  <a:lnTo>
                    <a:pt x="130" y="149"/>
                  </a:lnTo>
                  <a:lnTo>
                    <a:pt x="131" y="148"/>
                  </a:lnTo>
                  <a:lnTo>
                    <a:pt x="132" y="148"/>
                  </a:lnTo>
                  <a:lnTo>
                    <a:pt x="133" y="148"/>
                  </a:lnTo>
                  <a:lnTo>
                    <a:pt x="134" y="148"/>
                  </a:lnTo>
                  <a:lnTo>
                    <a:pt x="135" y="148"/>
                  </a:lnTo>
                  <a:lnTo>
                    <a:pt x="137" y="147"/>
                  </a:lnTo>
                  <a:lnTo>
                    <a:pt x="138" y="147"/>
                  </a:lnTo>
                  <a:lnTo>
                    <a:pt x="140" y="147"/>
                  </a:lnTo>
                  <a:lnTo>
                    <a:pt x="140" y="146"/>
                  </a:lnTo>
                  <a:lnTo>
                    <a:pt x="141" y="146"/>
                  </a:lnTo>
                  <a:lnTo>
                    <a:pt x="142" y="146"/>
                  </a:lnTo>
                  <a:lnTo>
                    <a:pt x="144" y="146"/>
                  </a:lnTo>
                  <a:lnTo>
                    <a:pt x="146" y="146"/>
                  </a:lnTo>
                  <a:lnTo>
                    <a:pt x="149" y="146"/>
                  </a:lnTo>
                  <a:lnTo>
                    <a:pt x="152" y="146"/>
                  </a:lnTo>
                  <a:lnTo>
                    <a:pt x="154" y="147"/>
                  </a:lnTo>
                  <a:lnTo>
                    <a:pt x="155" y="146"/>
                  </a:lnTo>
                  <a:lnTo>
                    <a:pt x="156" y="146"/>
                  </a:lnTo>
                  <a:lnTo>
                    <a:pt x="157" y="144"/>
                  </a:lnTo>
                  <a:lnTo>
                    <a:pt x="160" y="144"/>
                  </a:lnTo>
                  <a:lnTo>
                    <a:pt x="163" y="144"/>
                  </a:lnTo>
                  <a:lnTo>
                    <a:pt x="167" y="144"/>
                  </a:lnTo>
                  <a:lnTo>
                    <a:pt x="169" y="144"/>
                  </a:lnTo>
                  <a:lnTo>
                    <a:pt x="174" y="143"/>
                  </a:lnTo>
                  <a:lnTo>
                    <a:pt x="175" y="141"/>
                  </a:lnTo>
                  <a:lnTo>
                    <a:pt x="177" y="139"/>
                  </a:lnTo>
                  <a:lnTo>
                    <a:pt x="178" y="139"/>
                  </a:lnTo>
                  <a:lnTo>
                    <a:pt x="180" y="139"/>
                  </a:lnTo>
                  <a:lnTo>
                    <a:pt x="181" y="137"/>
                  </a:lnTo>
                  <a:lnTo>
                    <a:pt x="189" y="133"/>
                  </a:lnTo>
                  <a:lnTo>
                    <a:pt x="190" y="132"/>
                  </a:lnTo>
                  <a:lnTo>
                    <a:pt x="192" y="131"/>
                  </a:lnTo>
                  <a:lnTo>
                    <a:pt x="193" y="131"/>
                  </a:lnTo>
                  <a:lnTo>
                    <a:pt x="192" y="128"/>
                  </a:lnTo>
                  <a:lnTo>
                    <a:pt x="191" y="126"/>
                  </a:lnTo>
                  <a:lnTo>
                    <a:pt x="189" y="122"/>
                  </a:lnTo>
                  <a:lnTo>
                    <a:pt x="187" y="117"/>
                  </a:lnTo>
                  <a:lnTo>
                    <a:pt x="187" y="115"/>
                  </a:lnTo>
                  <a:lnTo>
                    <a:pt x="185" y="114"/>
                  </a:lnTo>
                  <a:lnTo>
                    <a:pt x="185" y="113"/>
                  </a:lnTo>
                  <a:lnTo>
                    <a:pt x="184" y="112"/>
                  </a:lnTo>
                  <a:lnTo>
                    <a:pt x="184" y="111"/>
                  </a:lnTo>
                  <a:lnTo>
                    <a:pt x="184" y="110"/>
                  </a:lnTo>
                  <a:lnTo>
                    <a:pt x="183" y="108"/>
                  </a:lnTo>
                  <a:lnTo>
                    <a:pt x="182" y="108"/>
                  </a:lnTo>
                  <a:lnTo>
                    <a:pt x="182" y="107"/>
                  </a:lnTo>
                  <a:lnTo>
                    <a:pt x="181" y="107"/>
                  </a:lnTo>
                  <a:lnTo>
                    <a:pt x="180" y="107"/>
                  </a:lnTo>
                  <a:lnTo>
                    <a:pt x="178" y="106"/>
                  </a:lnTo>
                  <a:lnTo>
                    <a:pt x="178" y="105"/>
                  </a:lnTo>
                  <a:lnTo>
                    <a:pt x="177" y="105"/>
                  </a:lnTo>
                  <a:lnTo>
                    <a:pt x="177" y="104"/>
                  </a:lnTo>
                  <a:lnTo>
                    <a:pt x="178" y="104"/>
                  </a:lnTo>
                  <a:lnTo>
                    <a:pt x="180" y="104"/>
                  </a:lnTo>
                  <a:lnTo>
                    <a:pt x="180" y="103"/>
                  </a:lnTo>
                  <a:lnTo>
                    <a:pt x="181" y="103"/>
                  </a:lnTo>
                  <a:lnTo>
                    <a:pt x="182" y="101"/>
                  </a:lnTo>
                  <a:lnTo>
                    <a:pt x="182" y="100"/>
                  </a:lnTo>
                  <a:lnTo>
                    <a:pt x="183" y="100"/>
                  </a:lnTo>
                  <a:lnTo>
                    <a:pt x="184" y="100"/>
                  </a:lnTo>
                  <a:lnTo>
                    <a:pt x="184" y="99"/>
                  </a:lnTo>
                  <a:lnTo>
                    <a:pt x="185" y="99"/>
                  </a:lnTo>
                  <a:lnTo>
                    <a:pt x="185" y="100"/>
                  </a:lnTo>
                  <a:lnTo>
                    <a:pt x="187" y="101"/>
                  </a:lnTo>
                  <a:lnTo>
                    <a:pt x="188" y="101"/>
                  </a:lnTo>
                  <a:lnTo>
                    <a:pt x="189" y="101"/>
                  </a:lnTo>
                  <a:lnTo>
                    <a:pt x="190" y="101"/>
                  </a:lnTo>
                  <a:lnTo>
                    <a:pt x="191" y="101"/>
                  </a:lnTo>
                  <a:lnTo>
                    <a:pt x="191" y="100"/>
                  </a:lnTo>
                  <a:lnTo>
                    <a:pt x="192" y="100"/>
                  </a:lnTo>
                  <a:lnTo>
                    <a:pt x="193" y="100"/>
                  </a:lnTo>
                  <a:lnTo>
                    <a:pt x="193" y="101"/>
                  </a:lnTo>
                  <a:lnTo>
                    <a:pt x="192" y="103"/>
                  </a:lnTo>
                  <a:lnTo>
                    <a:pt x="192" y="104"/>
                  </a:lnTo>
                  <a:lnTo>
                    <a:pt x="192" y="105"/>
                  </a:lnTo>
                  <a:lnTo>
                    <a:pt x="193" y="105"/>
                  </a:lnTo>
                  <a:lnTo>
                    <a:pt x="193" y="106"/>
                  </a:lnTo>
                  <a:lnTo>
                    <a:pt x="195" y="106"/>
                  </a:lnTo>
                  <a:lnTo>
                    <a:pt x="196" y="107"/>
                  </a:lnTo>
                  <a:lnTo>
                    <a:pt x="198" y="108"/>
                  </a:lnTo>
                  <a:lnTo>
                    <a:pt x="199" y="110"/>
                  </a:lnTo>
                  <a:lnTo>
                    <a:pt x="200" y="110"/>
                  </a:lnTo>
                  <a:lnTo>
                    <a:pt x="202" y="111"/>
                  </a:lnTo>
                  <a:lnTo>
                    <a:pt x="203" y="111"/>
                  </a:lnTo>
                  <a:lnTo>
                    <a:pt x="206" y="112"/>
                  </a:lnTo>
                  <a:lnTo>
                    <a:pt x="206" y="114"/>
                  </a:lnTo>
                  <a:lnTo>
                    <a:pt x="206" y="115"/>
                  </a:lnTo>
                  <a:lnTo>
                    <a:pt x="206" y="117"/>
                  </a:lnTo>
                  <a:lnTo>
                    <a:pt x="205" y="119"/>
                  </a:lnTo>
                  <a:lnTo>
                    <a:pt x="204" y="121"/>
                  </a:lnTo>
                  <a:lnTo>
                    <a:pt x="203" y="122"/>
                  </a:lnTo>
                  <a:lnTo>
                    <a:pt x="203" y="125"/>
                  </a:lnTo>
                  <a:lnTo>
                    <a:pt x="202" y="125"/>
                  </a:lnTo>
                  <a:lnTo>
                    <a:pt x="202" y="126"/>
                  </a:lnTo>
                  <a:lnTo>
                    <a:pt x="202" y="127"/>
                  </a:lnTo>
                  <a:lnTo>
                    <a:pt x="200" y="127"/>
                  </a:lnTo>
                  <a:lnTo>
                    <a:pt x="200" y="129"/>
                  </a:lnTo>
                  <a:lnTo>
                    <a:pt x="199" y="131"/>
                  </a:lnTo>
                  <a:lnTo>
                    <a:pt x="199" y="132"/>
                  </a:lnTo>
                  <a:lnTo>
                    <a:pt x="199" y="133"/>
                  </a:lnTo>
                  <a:lnTo>
                    <a:pt x="200" y="133"/>
                  </a:lnTo>
                  <a:lnTo>
                    <a:pt x="204" y="133"/>
                  </a:lnTo>
                  <a:lnTo>
                    <a:pt x="206" y="133"/>
                  </a:lnTo>
                  <a:lnTo>
                    <a:pt x="207" y="134"/>
                  </a:lnTo>
                  <a:lnTo>
                    <a:pt x="209" y="134"/>
                  </a:lnTo>
                  <a:lnTo>
                    <a:pt x="211" y="133"/>
                  </a:lnTo>
                  <a:lnTo>
                    <a:pt x="212" y="132"/>
                  </a:lnTo>
                  <a:lnTo>
                    <a:pt x="213" y="131"/>
                  </a:lnTo>
                  <a:lnTo>
                    <a:pt x="214" y="131"/>
                  </a:lnTo>
                  <a:lnTo>
                    <a:pt x="217" y="131"/>
                  </a:lnTo>
                  <a:lnTo>
                    <a:pt x="218" y="131"/>
                  </a:lnTo>
                  <a:lnTo>
                    <a:pt x="220" y="131"/>
                  </a:lnTo>
                  <a:lnTo>
                    <a:pt x="224" y="132"/>
                  </a:lnTo>
                  <a:lnTo>
                    <a:pt x="225" y="132"/>
                  </a:lnTo>
                  <a:lnTo>
                    <a:pt x="226" y="132"/>
                  </a:lnTo>
                  <a:lnTo>
                    <a:pt x="227" y="133"/>
                  </a:lnTo>
                  <a:lnTo>
                    <a:pt x="228" y="133"/>
                  </a:lnTo>
                  <a:lnTo>
                    <a:pt x="229" y="133"/>
                  </a:lnTo>
                  <a:lnTo>
                    <a:pt x="231" y="133"/>
                  </a:lnTo>
                  <a:lnTo>
                    <a:pt x="232" y="133"/>
                  </a:lnTo>
                  <a:lnTo>
                    <a:pt x="234" y="132"/>
                  </a:lnTo>
                  <a:lnTo>
                    <a:pt x="236" y="131"/>
                  </a:lnTo>
                  <a:lnTo>
                    <a:pt x="239" y="129"/>
                  </a:lnTo>
                  <a:lnTo>
                    <a:pt x="240" y="128"/>
                  </a:lnTo>
                  <a:lnTo>
                    <a:pt x="242" y="128"/>
                  </a:lnTo>
                  <a:lnTo>
                    <a:pt x="243" y="127"/>
                  </a:lnTo>
                  <a:lnTo>
                    <a:pt x="245" y="126"/>
                  </a:lnTo>
                  <a:lnTo>
                    <a:pt x="246" y="125"/>
                  </a:lnTo>
                  <a:lnTo>
                    <a:pt x="247" y="125"/>
                  </a:lnTo>
                  <a:lnTo>
                    <a:pt x="248" y="126"/>
                  </a:lnTo>
                  <a:lnTo>
                    <a:pt x="249" y="127"/>
                  </a:lnTo>
                  <a:lnTo>
                    <a:pt x="252" y="127"/>
                  </a:lnTo>
                  <a:lnTo>
                    <a:pt x="253" y="127"/>
                  </a:lnTo>
                  <a:lnTo>
                    <a:pt x="254" y="127"/>
                  </a:lnTo>
                  <a:lnTo>
                    <a:pt x="256" y="125"/>
                  </a:lnTo>
                  <a:lnTo>
                    <a:pt x="257" y="125"/>
                  </a:lnTo>
                  <a:lnTo>
                    <a:pt x="260" y="126"/>
                  </a:lnTo>
                  <a:lnTo>
                    <a:pt x="262" y="127"/>
                  </a:lnTo>
                  <a:lnTo>
                    <a:pt x="263" y="127"/>
                  </a:lnTo>
                  <a:lnTo>
                    <a:pt x="264" y="127"/>
                  </a:lnTo>
                  <a:lnTo>
                    <a:pt x="264" y="128"/>
                  </a:lnTo>
                  <a:lnTo>
                    <a:pt x="265" y="128"/>
                  </a:lnTo>
                  <a:lnTo>
                    <a:pt x="267" y="128"/>
                  </a:lnTo>
                  <a:lnTo>
                    <a:pt x="268" y="129"/>
                  </a:lnTo>
                  <a:lnTo>
                    <a:pt x="269" y="129"/>
                  </a:lnTo>
                  <a:lnTo>
                    <a:pt x="270" y="129"/>
                  </a:lnTo>
                  <a:lnTo>
                    <a:pt x="271" y="129"/>
                  </a:lnTo>
                  <a:lnTo>
                    <a:pt x="272" y="129"/>
                  </a:lnTo>
                  <a:lnTo>
                    <a:pt x="274" y="131"/>
                  </a:lnTo>
                  <a:lnTo>
                    <a:pt x="275" y="131"/>
                  </a:lnTo>
                  <a:lnTo>
                    <a:pt x="276" y="131"/>
                  </a:lnTo>
                  <a:lnTo>
                    <a:pt x="277" y="131"/>
                  </a:lnTo>
                  <a:lnTo>
                    <a:pt x="278" y="131"/>
                  </a:lnTo>
                  <a:lnTo>
                    <a:pt x="281" y="132"/>
                  </a:lnTo>
                  <a:lnTo>
                    <a:pt x="282" y="132"/>
                  </a:lnTo>
                  <a:lnTo>
                    <a:pt x="283" y="133"/>
                  </a:lnTo>
                  <a:lnTo>
                    <a:pt x="284" y="133"/>
                  </a:lnTo>
                  <a:lnTo>
                    <a:pt x="285" y="134"/>
                  </a:lnTo>
                  <a:lnTo>
                    <a:pt x="286" y="134"/>
                  </a:lnTo>
                  <a:lnTo>
                    <a:pt x="286" y="135"/>
                  </a:lnTo>
                  <a:lnTo>
                    <a:pt x="288" y="135"/>
                  </a:lnTo>
                  <a:lnTo>
                    <a:pt x="290" y="135"/>
                  </a:lnTo>
                  <a:lnTo>
                    <a:pt x="291" y="136"/>
                  </a:lnTo>
                  <a:lnTo>
                    <a:pt x="292" y="136"/>
                  </a:lnTo>
                  <a:lnTo>
                    <a:pt x="295" y="137"/>
                  </a:lnTo>
                  <a:lnTo>
                    <a:pt x="296" y="137"/>
                  </a:lnTo>
                  <a:lnTo>
                    <a:pt x="298" y="139"/>
                  </a:lnTo>
                  <a:lnTo>
                    <a:pt x="299" y="140"/>
                  </a:lnTo>
                  <a:lnTo>
                    <a:pt x="300" y="140"/>
                  </a:lnTo>
                  <a:lnTo>
                    <a:pt x="301" y="140"/>
                  </a:lnTo>
                  <a:lnTo>
                    <a:pt x="301" y="141"/>
                  </a:lnTo>
                  <a:lnTo>
                    <a:pt x="303" y="142"/>
                  </a:lnTo>
                  <a:lnTo>
                    <a:pt x="304" y="142"/>
                  </a:lnTo>
                  <a:lnTo>
                    <a:pt x="305" y="142"/>
                  </a:lnTo>
                  <a:lnTo>
                    <a:pt x="306" y="142"/>
                  </a:lnTo>
                  <a:lnTo>
                    <a:pt x="306" y="143"/>
                  </a:lnTo>
                  <a:lnTo>
                    <a:pt x="313" y="146"/>
                  </a:lnTo>
                  <a:lnTo>
                    <a:pt x="314" y="147"/>
                  </a:lnTo>
                  <a:lnTo>
                    <a:pt x="315" y="147"/>
                  </a:lnTo>
                  <a:lnTo>
                    <a:pt x="318" y="148"/>
                  </a:lnTo>
                  <a:lnTo>
                    <a:pt x="321" y="153"/>
                  </a:lnTo>
                  <a:lnTo>
                    <a:pt x="322" y="154"/>
                  </a:lnTo>
                  <a:lnTo>
                    <a:pt x="325" y="153"/>
                  </a:lnTo>
                  <a:lnTo>
                    <a:pt x="332" y="155"/>
                  </a:lnTo>
                  <a:lnTo>
                    <a:pt x="333" y="155"/>
                  </a:lnTo>
                  <a:lnTo>
                    <a:pt x="336" y="156"/>
                  </a:lnTo>
                  <a:lnTo>
                    <a:pt x="337" y="157"/>
                  </a:lnTo>
                  <a:lnTo>
                    <a:pt x="341" y="158"/>
                  </a:lnTo>
                  <a:lnTo>
                    <a:pt x="344" y="160"/>
                  </a:lnTo>
                  <a:lnTo>
                    <a:pt x="347" y="163"/>
                  </a:lnTo>
                  <a:lnTo>
                    <a:pt x="348" y="168"/>
                  </a:lnTo>
                  <a:lnTo>
                    <a:pt x="348" y="169"/>
                  </a:lnTo>
                  <a:lnTo>
                    <a:pt x="349" y="169"/>
                  </a:lnTo>
                  <a:lnTo>
                    <a:pt x="349" y="170"/>
                  </a:lnTo>
                  <a:lnTo>
                    <a:pt x="349" y="171"/>
                  </a:lnTo>
                  <a:lnTo>
                    <a:pt x="350" y="172"/>
                  </a:lnTo>
                  <a:lnTo>
                    <a:pt x="351" y="172"/>
                  </a:lnTo>
                  <a:lnTo>
                    <a:pt x="351" y="173"/>
                  </a:lnTo>
                  <a:lnTo>
                    <a:pt x="353" y="173"/>
                  </a:lnTo>
                  <a:lnTo>
                    <a:pt x="354" y="173"/>
                  </a:lnTo>
                  <a:lnTo>
                    <a:pt x="355" y="175"/>
                  </a:lnTo>
                  <a:lnTo>
                    <a:pt x="356" y="175"/>
                  </a:lnTo>
                  <a:lnTo>
                    <a:pt x="357" y="175"/>
                  </a:lnTo>
                  <a:lnTo>
                    <a:pt x="358" y="175"/>
                  </a:lnTo>
                  <a:lnTo>
                    <a:pt x="360" y="176"/>
                  </a:lnTo>
                  <a:lnTo>
                    <a:pt x="361" y="176"/>
                  </a:lnTo>
                  <a:lnTo>
                    <a:pt x="362" y="176"/>
                  </a:lnTo>
                  <a:lnTo>
                    <a:pt x="363" y="176"/>
                  </a:lnTo>
                  <a:lnTo>
                    <a:pt x="364" y="176"/>
                  </a:lnTo>
                  <a:lnTo>
                    <a:pt x="367" y="176"/>
                  </a:lnTo>
                  <a:lnTo>
                    <a:pt x="368" y="176"/>
                  </a:lnTo>
                  <a:lnTo>
                    <a:pt x="369" y="176"/>
                  </a:lnTo>
                  <a:lnTo>
                    <a:pt x="369" y="177"/>
                  </a:lnTo>
                  <a:lnTo>
                    <a:pt x="371" y="177"/>
                  </a:lnTo>
                  <a:lnTo>
                    <a:pt x="372" y="178"/>
                  </a:lnTo>
                  <a:lnTo>
                    <a:pt x="373" y="178"/>
                  </a:lnTo>
                  <a:lnTo>
                    <a:pt x="376" y="179"/>
                  </a:lnTo>
                  <a:lnTo>
                    <a:pt x="378" y="180"/>
                  </a:lnTo>
                  <a:lnTo>
                    <a:pt x="380" y="180"/>
                  </a:lnTo>
                  <a:lnTo>
                    <a:pt x="382" y="182"/>
                  </a:lnTo>
                  <a:lnTo>
                    <a:pt x="384" y="183"/>
                  </a:lnTo>
                  <a:lnTo>
                    <a:pt x="387" y="184"/>
                  </a:lnTo>
                  <a:lnTo>
                    <a:pt x="389" y="184"/>
                  </a:lnTo>
                  <a:lnTo>
                    <a:pt x="391" y="185"/>
                  </a:lnTo>
                  <a:lnTo>
                    <a:pt x="393" y="185"/>
                  </a:lnTo>
                  <a:lnTo>
                    <a:pt x="396" y="185"/>
                  </a:lnTo>
                  <a:lnTo>
                    <a:pt x="396" y="184"/>
                  </a:lnTo>
                  <a:lnTo>
                    <a:pt x="398" y="183"/>
                  </a:lnTo>
                  <a:lnTo>
                    <a:pt x="400" y="184"/>
                  </a:lnTo>
                  <a:lnTo>
                    <a:pt x="401" y="184"/>
                  </a:lnTo>
                  <a:lnTo>
                    <a:pt x="405" y="184"/>
                  </a:lnTo>
                  <a:lnTo>
                    <a:pt x="407" y="183"/>
                  </a:lnTo>
                  <a:lnTo>
                    <a:pt x="408" y="183"/>
                  </a:lnTo>
                  <a:lnTo>
                    <a:pt x="412" y="183"/>
                  </a:lnTo>
                  <a:lnTo>
                    <a:pt x="413" y="183"/>
                  </a:lnTo>
                  <a:lnTo>
                    <a:pt x="414" y="183"/>
                  </a:lnTo>
                  <a:lnTo>
                    <a:pt x="415" y="183"/>
                  </a:lnTo>
                  <a:lnTo>
                    <a:pt x="419" y="182"/>
                  </a:lnTo>
                  <a:lnTo>
                    <a:pt x="420" y="180"/>
                  </a:lnTo>
                  <a:lnTo>
                    <a:pt x="421" y="182"/>
                  </a:lnTo>
                  <a:lnTo>
                    <a:pt x="421" y="183"/>
                  </a:lnTo>
                  <a:lnTo>
                    <a:pt x="422" y="183"/>
                  </a:lnTo>
                  <a:lnTo>
                    <a:pt x="425" y="183"/>
                  </a:lnTo>
                  <a:lnTo>
                    <a:pt x="426" y="183"/>
                  </a:lnTo>
                  <a:lnTo>
                    <a:pt x="426" y="182"/>
                  </a:lnTo>
                  <a:lnTo>
                    <a:pt x="426" y="180"/>
                  </a:lnTo>
                  <a:lnTo>
                    <a:pt x="426" y="178"/>
                  </a:lnTo>
                  <a:lnTo>
                    <a:pt x="427" y="178"/>
                  </a:lnTo>
                  <a:lnTo>
                    <a:pt x="427" y="177"/>
                  </a:lnTo>
                  <a:lnTo>
                    <a:pt x="428" y="177"/>
                  </a:lnTo>
                  <a:lnTo>
                    <a:pt x="429" y="176"/>
                  </a:lnTo>
                  <a:lnTo>
                    <a:pt x="430" y="175"/>
                  </a:lnTo>
                  <a:lnTo>
                    <a:pt x="432" y="173"/>
                  </a:lnTo>
                  <a:lnTo>
                    <a:pt x="433" y="172"/>
                  </a:lnTo>
                  <a:lnTo>
                    <a:pt x="434" y="172"/>
                  </a:lnTo>
                  <a:lnTo>
                    <a:pt x="434" y="171"/>
                  </a:lnTo>
                  <a:lnTo>
                    <a:pt x="435" y="171"/>
                  </a:lnTo>
                  <a:lnTo>
                    <a:pt x="435" y="170"/>
                  </a:lnTo>
                  <a:lnTo>
                    <a:pt x="436" y="170"/>
                  </a:lnTo>
                  <a:lnTo>
                    <a:pt x="437" y="169"/>
                  </a:lnTo>
                  <a:lnTo>
                    <a:pt x="439" y="168"/>
                  </a:lnTo>
                  <a:lnTo>
                    <a:pt x="440" y="168"/>
                  </a:lnTo>
                  <a:lnTo>
                    <a:pt x="441" y="167"/>
                  </a:lnTo>
                  <a:lnTo>
                    <a:pt x="442" y="167"/>
                  </a:lnTo>
                  <a:lnTo>
                    <a:pt x="442" y="165"/>
                  </a:lnTo>
                  <a:lnTo>
                    <a:pt x="443" y="165"/>
                  </a:lnTo>
                  <a:lnTo>
                    <a:pt x="444" y="164"/>
                  </a:lnTo>
                  <a:lnTo>
                    <a:pt x="445" y="164"/>
                  </a:lnTo>
                  <a:lnTo>
                    <a:pt x="445" y="163"/>
                  </a:lnTo>
                  <a:lnTo>
                    <a:pt x="447" y="163"/>
                  </a:lnTo>
                  <a:lnTo>
                    <a:pt x="447" y="162"/>
                  </a:lnTo>
                  <a:lnTo>
                    <a:pt x="448" y="162"/>
                  </a:lnTo>
                  <a:lnTo>
                    <a:pt x="448" y="161"/>
                  </a:lnTo>
                  <a:lnTo>
                    <a:pt x="449" y="160"/>
                  </a:lnTo>
                  <a:lnTo>
                    <a:pt x="449" y="158"/>
                  </a:lnTo>
                  <a:lnTo>
                    <a:pt x="449" y="157"/>
                  </a:lnTo>
                  <a:lnTo>
                    <a:pt x="450" y="157"/>
                  </a:lnTo>
                  <a:lnTo>
                    <a:pt x="450" y="156"/>
                  </a:lnTo>
                  <a:lnTo>
                    <a:pt x="450" y="155"/>
                  </a:lnTo>
                  <a:lnTo>
                    <a:pt x="451" y="154"/>
                  </a:lnTo>
                  <a:lnTo>
                    <a:pt x="451" y="153"/>
                  </a:lnTo>
                  <a:lnTo>
                    <a:pt x="452" y="151"/>
                  </a:lnTo>
                  <a:lnTo>
                    <a:pt x="452" y="150"/>
                  </a:lnTo>
                  <a:lnTo>
                    <a:pt x="455" y="144"/>
                  </a:lnTo>
                  <a:lnTo>
                    <a:pt x="456" y="144"/>
                  </a:lnTo>
                  <a:lnTo>
                    <a:pt x="456" y="143"/>
                  </a:lnTo>
                  <a:lnTo>
                    <a:pt x="456" y="142"/>
                  </a:lnTo>
                  <a:lnTo>
                    <a:pt x="457" y="140"/>
                  </a:lnTo>
                  <a:lnTo>
                    <a:pt x="457" y="139"/>
                  </a:lnTo>
                  <a:lnTo>
                    <a:pt x="458" y="139"/>
                  </a:lnTo>
                  <a:lnTo>
                    <a:pt x="458" y="137"/>
                  </a:lnTo>
                  <a:lnTo>
                    <a:pt x="458" y="136"/>
                  </a:lnTo>
                  <a:lnTo>
                    <a:pt x="458" y="135"/>
                  </a:lnTo>
                  <a:lnTo>
                    <a:pt x="459" y="133"/>
                  </a:lnTo>
                  <a:lnTo>
                    <a:pt x="461" y="129"/>
                  </a:lnTo>
                  <a:lnTo>
                    <a:pt x="461" y="128"/>
                  </a:lnTo>
                  <a:lnTo>
                    <a:pt x="461" y="127"/>
                  </a:lnTo>
                  <a:lnTo>
                    <a:pt x="462" y="127"/>
                  </a:lnTo>
                  <a:lnTo>
                    <a:pt x="462" y="126"/>
                  </a:lnTo>
                  <a:lnTo>
                    <a:pt x="462" y="125"/>
                  </a:lnTo>
                  <a:lnTo>
                    <a:pt x="463" y="122"/>
                  </a:lnTo>
                  <a:lnTo>
                    <a:pt x="464" y="121"/>
                  </a:lnTo>
                  <a:lnTo>
                    <a:pt x="464" y="120"/>
                  </a:lnTo>
                  <a:lnTo>
                    <a:pt x="465" y="119"/>
                  </a:lnTo>
                  <a:lnTo>
                    <a:pt x="466" y="117"/>
                  </a:lnTo>
                  <a:lnTo>
                    <a:pt x="466" y="115"/>
                  </a:lnTo>
                  <a:lnTo>
                    <a:pt x="466" y="114"/>
                  </a:lnTo>
                  <a:lnTo>
                    <a:pt x="468" y="113"/>
                  </a:lnTo>
                  <a:lnTo>
                    <a:pt x="468" y="112"/>
                  </a:lnTo>
                  <a:lnTo>
                    <a:pt x="469" y="111"/>
                  </a:lnTo>
                  <a:lnTo>
                    <a:pt x="470" y="108"/>
                  </a:lnTo>
                  <a:lnTo>
                    <a:pt x="471" y="108"/>
                  </a:lnTo>
                  <a:lnTo>
                    <a:pt x="472" y="107"/>
                  </a:lnTo>
                  <a:lnTo>
                    <a:pt x="473" y="106"/>
                  </a:lnTo>
                  <a:lnTo>
                    <a:pt x="475" y="105"/>
                  </a:lnTo>
                  <a:lnTo>
                    <a:pt x="476" y="104"/>
                  </a:lnTo>
                  <a:lnTo>
                    <a:pt x="477" y="104"/>
                  </a:lnTo>
                  <a:lnTo>
                    <a:pt x="478" y="104"/>
                  </a:lnTo>
                  <a:lnTo>
                    <a:pt x="479" y="103"/>
                  </a:lnTo>
                  <a:lnTo>
                    <a:pt x="480" y="103"/>
                  </a:lnTo>
                  <a:lnTo>
                    <a:pt x="481" y="101"/>
                  </a:lnTo>
                  <a:lnTo>
                    <a:pt x="483" y="101"/>
                  </a:lnTo>
                  <a:lnTo>
                    <a:pt x="483" y="100"/>
                  </a:lnTo>
                  <a:lnTo>
                    <a:pt x="484" y="100"/>
                  </a:lnTo>
                  <a:lnTo>
                    <a:pt x="485" y="99"/>
                  </a:lnTo>
                  <a:lnTo>
                    <a:pt x="486" y="99"/>
                  </a:lnTo>
                  <a:lnTo>
                    <a:pt x="486" y="98"/>
                  </a:lnTo>
                  <a:lnTo>
                    <a:pt x="487" y="98"/>
                  </a:lnTo>
                  <a:lnTo>
                    <a:pt x="487" y="97"/>
                  </a:lnTo>
                  <a:lnTo>
                    <a:pt x="488" y="97"/>
                  </a:lnTo>
                  <a:lnTo>
                    <a:pt x="488" y="96"/>
                  </a:lnTo>
                  <a:lnTo>
                    <a:pt x="490" y="95"/>
                  </a:lnTo>
                  <a:lnTo>
                    <a:pt x="491" y="93"/>
                  </a:lnTo>
                  <a:lnTo>
                    <a:pt x="492" y="91"/>
                  </a:lnTo>
                  <a:lnTo>
                    <a:pt x="493" y="90"/>
                  </a:lnTo>
                  <a:lnTo>
                    <a:pt x="493" y="89"/>
                  </a:lnTo>
                  <a:lnTo>
                    <a:pt x="494" y="89"/>
                  </a:lnTo>
                  <a:lnTo>
                    <a:pt x="494" y="88"/>
                  </a:lnTo>
                  <a:lnTo>
                    <a:pt x="495" y="86"/>
                  </a:lnTo>
                  <a:lnTo>
                    <a:pt x="497" y="85"/>
                  </a:lnTo>
                  <a:lnTo>
                    <a:pt x="497" y="84"/>
                  </a:lnTo>
                  <a:lnTo>
                    <a:pt x="497" y="83"/>
                  </a:lnTo>
                  <a:lnTo>
                    <a:pt x="498" y="83"/>
                  </a:lnTo>
                  <a:lnTo>
                    <a:pt x="498" y="82"/>
                  </a:lnTo>
                  <a:lnTo>
                    <a:pt x="499" y="82"/>
                  </a:lnTo>
                  <a:lnTo>
                    <a:pt x="500" y="82"/>
                  </a:lnTo>
                  <a:lnTo>
                    <a:pt x="500" y="81"/>
                  </a:lnTo>
                  <a:lnTo>
                    <a:pt x="501" y="81"/>
                  </a:lnTo>
                  <a:lnTo>
                    <a:pt x="504" y="79"/>
                  </a:lnTo>
                  <a:lnTo>
                    <a:pt x="505" y="79"/>
                  </a:lnTo>
                  <a:lnTo>
                    <a:pt x="506" y="79"/>
                  </a:lnTo>
                  <a:lnTo>
                    <a:pt x="507" y="78"/>
                  </a:lnTo>
                  <a:lnTo>
                    <a:pt x="512" y="75"/>
                  </a:lnTo>
                  <a:lnTo>
                    <a:pt x="515" y="74"/>
                  </a:lnTo>
                  <a:lnTo>
                    <a:pt x="516" y="72"/>
                  </a:lnTo>
                  <a:lnTo>
                    <a:pt x="516" y="71"/>
                  </a:lnTo>
                  <a:lnTo>
                    <a:pt x="516" y="70"/>
                  </a:lnTo>
                  <a:lnTo>
                    <a:pt x="516" y="69"/>
                  </a:lnTo>
                  <a:lnTo>
                    <a:pt x="516" y="68"/>
                  </a:lnTo>
                  <a:lnTo>
                    <a:pt x="516" y="67"/>
                  </a:lnTo>
                  <a:lnTo>
                    <a:pt x="516" y="65"/>
                  </a:lnTo>
                  <a:lnTo>
                    <a:pt x="516" y="63"/>
                  </a:lnTo>
                  <a:lnTo>
                    <a:pt x="515" y="62"/>
                  </a:lnTo>
                  <a:lnTo>
                    <a:pt x="515" y="61"/>
                  </a:lnTo>
                  <a:lnTo>
                    <a:pt x="514" y="59"/>
                  </a:lnTo>
                  <a:lnTo>
                    <a:pt x="513" y="55"/>
                  </a:lnTo>
                  <a:lnTo>
                    <a:pt x="513" y="54"/>
                  </a:lnTo>
                  <a:lnTo>
                    <a:pt x="513" y="53"/>
                  </a:lnTo>
                  <a:lnTo>
                    <a:pt x="513" y="50"/>
                  </a:lnTo>
                  <a:lnTo>
                    <a:pt x="513" y="49"/>
                  </a:lnTo>
                  <a:lnTo>
                    <a:pt x="513" y="47"/>
                  </a:lnTo>
                  <a:lnTo>
                    <a:pt x="513" y="46"/>
                  </a:lnTo>
                  <a:lnTo>
                    <a:pt x="513" y="45"/>
                  </a:lnTo>
                  <a:lnTo>
                    <a:pt x="513" y="43"/>
                  </a:lnTo>
                  <a:lnTo>
                    <a:pt x="514" y="42"/>
                  </a:lnTo>
                  <a:lnTo>
                    <a:pt x="515" y="39"/>
                  </a:lnTo>
                  <a:lnTo>
                    <a:pt x="515" y="38"/>
                  </a:lnTo>
                  <a:lnTo>
                    <a:pt x="515" y="36"/>
                  </a:lnTo>
                  <a:lnTo>
                    <a:pt x="519" y="29"/>
                  </a:lnTo>
                  <a:lnTo>
                    <a:pt x="520" y="28"/>
                  </a:lnTo>
                  <a:lnTo>
                    <a:pt x="522" y="24"/>
                  </a:lnTo>
                  <a:lnTo>
                    <a:pt x="523" y="23"/>
                  </a:lnTo>
                  <a:lnTo>
                    <a:pt x="524" y="20"/>
                  </a:lnTo>
                  <a:lnTo>
                    <a:pt x="526" y="19"/>
                  </a:lnTo>
                  <a:lnTo>
                    <a:pt x="527" y="18"/>
                  </a:lnTo>
                  <a:lnTo>
                    <a:pt x="527" y="17"/>
                  </a:lnTo>
                  <a:lnTo>
                    <a:pt x="528" y="16"/>
                  </a:lnTo>
                  <a:lnTo>
                    <a:pt x="528" y="14"/>
                  </a:lnTo>
                  <a:lnTo>
                    <a:pt x="528" y="13"/>
                  </a:lnTo>
                  <a:lnTo>
                    <a:pt x="528" y="12"/>
                  </a:lnTo>
                  <a:lnTo>
                    <a:pt x="529" y="12"/>
                  </a:lnTo>
                  <a:lnTo>
                    <a:pt x="529" y="11"/>
                  </a:lnTo>
                  <a:lnTo>
                    <a:pt x="530" y="11"/>
                  </a:lnTo>
                  <a:lnTo>
                    <a:pt x="530" y="10"/>
                  </a:lnTo>
                  <a:lnTo>
                    <a:pt x="531" y="10"/>
                  </a:lnTo>
                  <a:lnTo>
                    <a:pt x="531" y="9"/>
                  </a:lnTo>
                  <a:lnTo>
                    <a:pt x="533" y="7"/>
                  </a:lnTo>
                  <a:lnTo>
                    <a:pt x="534" y="6"/>
                  </a:lnTo>
                  <a:lnTo>
                    <a:pt x="535" y="6"/>
                  </a:lnTo>
                  <a:lnTo>
                    <a:pt x="536" y="4"/>
                  </a:lnTo>
                  <a:lnTo>
                    <a:pt x="537" y="4"/>
                  </a:lnTo>
                  <a:lnTo>
                    <a:pt x="538" y="4"/>
                  </a:lnTo>
                  <a:lnTo>
                    <a:pt x="538" y="3"/>
                  </a:lnTo>
                  <a:lnTo>
                    <a:pt x="540" y="3"/>
                  </a:lnTo>
                  <a:lnTo>
                    <a:pt x="541" y="3"/>
                  </a:lnTo>
                  <a:lnTo>
                    <a:pt x="542" y="2"/>
                  </a:lnTo>
                  <a:lnTo>
                    <a:pt x="542" y="0"/>
                  </a:lnTo>
                  <a:lnTo>
                    <a:pt x="543" y="0"/>
                  </a:lnTo>
                  <a:lnTo>
                    <a:pt x="544" y="2"/>
                  </a:lnTo>
                  <a:lnTo>
                    <a:pt x="548" y="2"/>
                  </a:lnTo>
                  <a:lnTo>
                    <a:pt x="549" y="3"/>
                  </a:lnTo>
                  <a:lnTo>
                    <a:pt x="550" y="3"/>
                  </a:lnTo>
                  <a:lnTo>
                    <a:pt x="551" y="3"/>
                  </a:lnTo>
                  <a:lnTo>
                    <a:pt x="552" y="4"/>
                  </a:lnTo>
                  <a:lnTo>
                    <a:pt x="553" y="4"/>
                  </a:lnTo>
                  <a:lnTo>
                    <a:pt x="555" y="5"/>
                  </a:lnTo>
                  <a:lnTo>
                    <a:pt x="557" y="5"/>
                  </a:lnTo>
                  <a:lnTo>
                    <a:pt x="558" y="6"/>
                  </a:lnTo>
                  <a:lnTo>
                    <a:pt x="559" y="7"/>
                  </a:lnTo>
                  <a:lnTo>
                    <a:pt x="560" y="9"/>
                  </a:lnTo>
                  <a:lnTo>
                    <a:pt x="562" y="10"/>
                  </a:lnTo>
                  <a:lnTo>
                    <a:pt x="562" y="11"/>
                  </a:lnTo>
                  <a:lnTo>
                    <a:pt x="563" y="11"/>
                  </a:lnTo>
                  <a:lnTo>
                    <a:pt x="563" y="12"/>
                  </a:lnTo>
                  <a:lnTo>
                    <a:pt x="565" y="13"/>
                  </a:lnTo>
                  <a:lnTo>
                    <a:pt x="566" y="16"/>
                  </a:lnTo>
                  <a:lnTo>
                    <a:pt x="567" y="16"/>
                  </a:lnTo>
                  <a:lnTo>
                    <a:pt x="569" y="17"/>
                  </a:lnTo>
                  <a:lnTo>
                    <a:pt x="572" y="17"/>
                  </a:lnTo>
                  <a:close/>
                  <a:moveTo>
                    <a:pt x="472" y="489"/>
                  </a:moveTo>
                  <a:lnTo>
                    <a:pt x="472" y="491"/>
                  </a:lnTo>
                  <a:lnTo>
                    <a:pt x="471" y="491"/>
                  </a:lnTo>
                  <a:lnTo>
                    <a:pt x="470" y="489"/>
                  </a:lnTo>
                  <a:lnTo>
                    <a:pt x="471" y="491"/>
                  </a:lnTo>
                  <a:lnTo>
                    <a:pt x="471" y="492"/>
                  </a:lnTo>
                  <a:lnTo>
                    <a:pt x="471" y="493"/>
                  </a:lnTo>
                  <a:lnTo>
                    <a:pt x="470" y="495"/>
                  </a:lnTo>
                  <a:lnTo>
                    <a:pt x="470" y="496"/>
                  </a:lnTo>
                  <a:lnTo>
                    <a:pt x="470" y="497"/>
                  </a:lnTo>
                  <a:lnTo>
                    <a:pt x="469" y="500"/>
                  </a:lnTo>
                  <a:lnTo>
                    <a:pt x="469" y="501"/>
                  </a:lnTo>
                  <a:lnTo>
                    <a:pt x="469" y="502"/>
                  </a:lnTo>
                  <a:lnTo>
                    <a:pt x="468" y="503"/>
                  </a:lnTo>
                  <a:lnTo>
                    <a:pt x="468" y="504"/>
                  </a:lnTo>
                  <a:lnTo>
                    <a:pt x="468" y="506"/>
                  </a:lnTo>
                  <a:lnTo>
                    <a:pt x="468" y="507"/>
                  </a:lnTo>
                  <a:lnTo>
                    <a:pt x="468" y="508"/>
                  </a:lnTo>
                  <a:lnTo>
                    <a:pt x="466" y="510"/>
                  </a:lnTo>
                  <a:lnTo>
                    <a:pt x="466" y="511"/>
                  </a:lnTo>
                  <a:lnTo>
                    <a:pt x="466" y="513"/>
                  </a:lnTo>
                  <a:lnTo>
                    <a:pt x="466" y="514"/>
                  </a:lnTo>
                  <a:lnTo>
                    <a:pt x="465" y="515"/>
                  </a:lnTo>
                  <a:lnTo>
                    <a:pt x="464" y="515"/>
                  </a:lnTo>
                  <a:lnTo>
                    <a:pt x="463" y="514"/>
                  </a:lnTo>
                  <a:lnTo>
                    <a:pt x="462" y="514"/>
                  </a:lnTo>
                  <a:lnTo>
                    <a:pt x="461" y="513"/>
                  </a:lnTo>
                  <a:lnTo>
                    <a:pt x="458" y="514"/>
                  </a:lnTo>
                  <a:lnTo>
                    <a:pt x="457" y="514"/>
                  </a:lnTo>
                  <a:lnTo>
                    <a:pt x="456" y="514"/>
                  </a:lnTo>
                  <a:lnTo>
                    <a:pt x="455" y="514"/>
                  </a:lnTo>
                  <a:lnTo>
                    <a:pt x="455" y="513"/>
                  </a:lnTo>
                  <a:lnTo>
                    <a:pt x="454" y="513"/>
                  </a:lnTo>
                  <a:lnTo>
                    <a:pt x="452" y="513"/>
                  </a:lnTo>
                  <a:lnTo>
                    <a:pt x="450" y="514"/>
                  </a:lnTo>
                  <a:lnTo>
                    <a:pt x="449" y="514"/>
                  </a:lnTo>
                  <a:lnTo>
                    <a:pt x="448" y="514"/>
                  </a:lnTo>
                  <a:lnTo>
                    <a:pt x="448" y="513"/>
                  </a:lnTo>
                  <a:lnTo>
                    <a:pt x="447" y="513"/>
                  </a:lnTo>
                  <a:lnTo>
                    <a:pt x="445" y="513"/>
                  </a:lnTo>
                  <a:lnTo>
                    <a:pt x="444" y="513"/>
                  </a:lnTo>
                  <a:lnTo>
                    <a:pt x="443" y="513"/>
                  </a:lnTo>
                  <a:lnTo>
                    <a:pt x="442" y="514"/>
                  </a:lnTo>
                  <a:lnTo>
                    <a:pt x="441" y="514"/>
                  </a:lnTo>
                  <a:lnTo>
                    <a:pt x="440" y="513"/>
                  </a:lnTo>
                  <a:lnTo>
                    <a:pt x="439" y="513"/>
                  </a:lnTo>
                  <a:lnTo>
                    <a:pt x="436" y="511"/>
                  </a:lnTo>
                  <a:lnTo>
                    <a:pt x="435" y="511"/>
                  </a:lnTo>
                  <a:lnTo>
                    <a:pt x="435" y="513"/>
                  </a:lnTo>
                  <a:lnTo>
                    <a:pt x="434" y="513"/>
                  </a:lnTo>
                  <a:lnTo>
                    <a:pt x="433" y="514"/>
                  </a:lnTo>
                  <a:lnTo>
                    <a:pt x="432" y="515"/>
                  </a:lnTo>
                  <a:lnTo>
                    <a:pt x="430" y="516"/>
                  </a:lnTo>
                  <a:lnTo>
                    <a:pt x="430" y="517"/>
                  </a:lnTo>
                  <a:lnTo>
                    <a:pt x="429" y="517"/>
                  </a:lnTo>
                  <a:lnTo>
                    <a:pt x="429" y="518"/>
                  </a:lnTo>
                  <a:lnTo>
                    <a:pt x="428" y="518"/>
                  </a:lnTo>
                  <a:lnTo>
                    <a:pt x="428" y="520"/>
                  </a:lnTo>
                  <a:lnTo>
                    <a:pt x="427" y="520"/>
                  </a:lnTo>
                  <a:lnTo>
                    <a:pt x="427" y="521"/>
                  </a:lnTo>
                  <a:lnTo>
                    <a:pt x="426" y="521"/>
                  </a:lnTo>
                  <a:lnTo>
                    <a:pt x="425" y="522"/>
                  </a:lnTo>
                  <a:lnTo>
                    <a:pt x="423" y="522"/>
                  </a:lnTo>
                  <a:lnTo>
                    <a:pt x="422" y="522"/>
                  </a:lnTo>
                  <a:lnTo>
                    <a:pt x="420" y="522"/>
                  </a:lnTo>
                  <a:lnTo>
                    <a:pt x="416" y="522"/>
                  </a:lnTo>
                  <a:lnTo>
                    <a:pt x="413" y="523"/>
                  </a:lnTo>
                  <a:lnTo>
                    <a:pt x="412" y="523"/>
                  </a:lnTo>
                  <a:lnTo>
                    <a:pt x="411" y="523"/>
                  </a:lnTo>
                  <a:lnTo>
                    <a:pt x="409" y="523"/>
                  </a:lnTo>
                  <a:lnTo>
                    <a:pt x="409" y="524"/>
                  </a:lnTo>
                  <a:lnTo>
                    <a:pt x="408" y="524"/>
                  </a:lnTo>
                  <a:lnTo>
                    <a:pt x="407" y="524"/>
                  </a:lnTo>
                  <a:lnTo>
                    <a:pt x="407" y="525"/>
                  </a:lnTo>
                  <a:lnTo>
                    <a:pt x="406" y="527"/>
                  </a:lnTo>
                  <a:lnTo>
                    <a:pt x="406" y="528"/>
                  </a:lnTo>
                  <a:lnTo>
                    <a:pt x="406" y="529"/>
                  </a:lnTo>
                  <a:lnTo>
                    <a:pt x="406" y="530"/>
                  </a:lnTo>
                  <a:lnTo>
                    <a:pt x="405" y="530"/>
                  </a:lnTo>
                  <a:lnTo>
                    <a:pt x="405" y="531"/>
                  </a:lnTo>
                  <a:lnTo>
                    <a:pt x="405" y="532"/>
                  </a:lnTo>
                  <a:lnTo>
                    <a:pt x="406" y="532"/>
                  </a:lnTo>
                  <a:lnTo>
                    <a:pt x="406" y="533"/>
                  </a:lnTo>
                  <a:lnTo>
                    <a:pt x="407" y="533"/>
                  </a:lnTo>
                  <a:lnTo>
                    <a:pt x="407" y="535"/>
                  </a:lnTo>
                  <a:lnTo>
                    <a:pt x="407" y="536"/>
                  </a:lnTo>
                  <a:lnTo>
                    <a:pt x="408" y="536"/>
                  </a:lnTo>
                  <a:lnTo>
                    <a:pt x="408" y="537"/>
                  </a:lnTo>
                  <a:lnTo>
                    <a:pt x="408" y="538"/>
                  </a:lnTo>
                  <a:lnTo>
                    <a:pt x="409" y="538"/>
                  </a:lnTo>
                  <a:lnTo>
                    <a:pt x="409" y="539"/>
                  </a:lnTo>
                  <a:lnTo>
                    <a:pt x="411" y="539"/>
                  </a:lnTo>
                  <a:lnTo>
                    <a:pt x="411" y="540"/>
                  </a:lnTo>
                  <a:lnTo>
                    <a:pt x="412" y="540"/>
                  </a:lnTo>
                  <a:lnTo>
                    <a:pt x="412" y="542"/>
                  </a:lnTo>
                  <a:lnTo>
                    <a:pt x="413" y="542"/>
                  </a:lnTo>
                  <a:lnTo>
                    <a:pt x="413" y="543"/>
                  </a:lnTo>
                  <a:lnTo>
                    <a:pt x="414" y="544"/>
                  </a:lnTo>
                  <a:lnTo>
                    <a:pt x="414" y="545"/>
                  </a:lnTo>
                  <a:lnTo>
                    <a:pt x="414" y="546"/>
                  </a:lnTo>
                  <a:lnTo>
                    <a:pt x="415" y="549"/>
                  </a:lnTo>
                  <a:lnTo>
                    <a:pt x="415" y="550"/>
                  </a:lnTo>
                  <a:lnTo>
                    <a:pt x="416" y="551"/>
                  </a:lnTo>
                  <a:lnTo>
                    <a:pt x="415" y="551"/>
                  </a:lnTo>
                  <a:lnTo>
                    <a:pt x="415" y="552"/>
                  </a:lnTo>
                  <a:lnTo>
                    <a:pt x="415" y="553"/>
                  </a:lnTo>
                  <a:lnTo>
                    <a:pt x="414" y="553"/>
                  </a:lnTo>
                  <a:lnTo>
                    <a:pt x="414" y="554"/>
                  </a:lnTo>
                  <a:lnTo>
                    <a:pt x="414" y="556"/>
                  </a:lnTo>
                  <a:lnTo>
                    <a:pt x="413" y="556"/>
                  </a:lnTo>
                  <a:lnTo>
                    <a:pt x="413" y="557"/>
                  </a:lnTo>
                  <a:lnTo>
                    <a:pt x="413" y="558"/>
                  </a:lnTo>
                  <a:lnTo>
                    <a:pt x="412" y="558"/>
                  </a:lnTo>
                  <a:lnTo>
                    <a:pt x="412" y="559"/>
                  </a:lnTo>
                  <a:lnTo>
                    <a:pt x="412" y="560"/>
                  </a:lnTo>
                  <a:lnTo>
                    <a:pt x="411" y="560"/>
                  </a:lnTo>
                  <a:lnTo>
                    <a:pt x="411" y="561"/>
                  </a:lnTo>
                  <a:lnTo>
                    <a:pt x="411" y="563"/>
                  </a:lnTo>
                  <a:lnTo>
                    <a:pt x="409" y="563"/>
                  </a:lnTo>
                  <a:lnTo>
                    <a:pt x="409" y="564"/>
                  </a:lnTo>
                  <a:lnTo>
                    <a:pt x="408" y="565"/>
                  </a:lnTo>
                  <a:lnTo>
                    <a:pt x="408" y="566"/>
                  </a:lnTo>
                  <a:lnTo>
                    <a:pt x="407" y="567"/>
                  </a:lnTo>
                  <a:lnTo>
                    <a:pt x="407" y="568"/>
                  </a:lnTo>
                  <a:lnTo>
                    <a:pt x="406" y="569"/>
                  </a:lnTo>
                  <a:lnTo>
                    <a:pt x="406" y="571"/>
                  </a:lnTo>
                  <a:lnTo>
                    <a:pt x="405" y="572"/>
                  </a:lnTo>
                  <a:lnTo>
                    <a:pt x="405" y="573"/>
                  </a:lnTo>
                  <a:lnTo>
                    <a:pt x="405" y="574"/>
                  </a:lnTo>
                  <a:lnTo>
                    <a:pt x="406" y="575"/>
                  </a:lnTo>
                  <a:lnTo>
                    <a:pt x="406" y="576"/>
                  </a:lnTo>
                  <a:lnTo>
                    <a:pt x="405" y="576"/>
                  </a:lnTo>
                  <a:lnTo>
                    <a:pt x="405" y="578"/>
                  </a:lnTo>
                  <a:lnTo>
                    <a:pt x="405" y="579"/>
                  </a:lnTo>
                  <a:lnTo>
                    <a:pt x="406" y="579"/>
                  </a:lnTo>
                  <a:lnTo>
                    <a:pt x="406" y="580"/>
                  </a:lnTo>
                  <a:lnTo>
                    <a:pt x="407" y="580"/>
                  </a:lnTo>
                  <a:lnTo>
                    <a:pt x="408" y="580"/>
                  </a:lnTo>
                  <a:lnTo>
                    <a:pt x="408" y="581"/>
                  </a:lnTo>
                  <a:lnTo>
                    <a:pt x="409" y="582"/>
                  </a:lnTo>
                  <a:lnTo>
                    <a:pt x="409" y="583"/>
                  </a:lnTo>
                  <a:lnTo>
                    <a:pt x="409" y="585"/>
                  </a:lnTo>
                  <a:lnTo>
                    <a:pt x="411" y="585"/>
                  </a:lnTo>
                  <a:lnTo>
                    <a:pt x="411" y="586"/>
                  </a:lnTo>
                  <a:lnTo>
                    <a:pt x="411" y="587"/>
                  </a:lnTo>
                  <a:lnTo>
                    <a:pt x="412" y="587"/>
                  </a:lnTo>
                  <a:lnTo>
                    <a:pt x="412" y="588"/>
                  </a:lnTo>
                  <a:lnTo>
                    <a:pt x="412" y="589"/>
                  </a:lnTo>
                  <a:lnTo>
                    <a:pt x="413" y="589"/>
                  </a:lnTo>
                  <a:lnTo>
                    <a:pt x="413" y="590"/>
                  </a:lnTo>
                  <a:lnTo>
                    <a:pt x="413" y="592"/>
                  </a:lnTo>
                  <a:lnTo>
                    <a:pt x="414" y="592"/>
                  </a:lnTo>
                  <a:lnTo>
                    <a:pt x="414" y="593"/>
                  </a:lnTo>
                  <a:lnTo>
                    <a:pt x="414" y="594"/>
                  </a:lnTo>
                  <a:lnTo>
                    <a:pt x="415" y="594"/>
                  </a:lnTo>
                  <a:lnTo>
                    <a:pt x="415" y="595"/>
                  </a:lnTo>
                  <a:lnTo>
                    <a:pt x="415" y="596"/>
                  </a:lnTo>
                  <a:lnTo>
                    <a:pt x="414" y="596"/>
                  </a:lnTo>
                  <a:lnTo>
                    <a:pt x="413" y="596"/>
                  </a:lnTo>
                  <a:lnTo>
                    <a:pt x="413" y="597"/>
                  </a:lnTo>
                  <a:lnTo>
                    <a:pt x="412" y="597"/>
                  </a:lnTo>
                  <a:lnTo>
                    <a:pt x="411" y="597"/>
                  </a:lnTo>
                  <a:lnTo>
                    <a:pt x="409" y="597"/>
                  </a:lnTo>
                  <a:lnTo>
                    <a:pt x="408" y="599"/>
                  </a:lnTo>
                  <a:lnTo>
                    <a:pt x="407" y="599"/>
                  </a:lnTo>
                  <a:lnTo>
                    <a:pt x="406" y="599"/>
                  </a:lnTo>
                  <a:lnTo>
                    <a:pt x="405" y="599"/>
                  </a:lnTo>
                  <a:lnTo>
                    <a:pt x="405" y="600"/>
                  </a:lnTo>
                  <a:lnTo>
                    <a:pt x="404" y="600"/>
                  </a:lnTo>
                  <a:lnTo>
                    <a:pt x="403" y="600"/>
                  </a:lnTo>
                  <a:lnTo>
                    <a:pt x="401" y="600"/>
                  </a:lnTo>
                  <a:lnTo>
                    <a:pt x="401" y="601"/>
                  </a:lnTo>
                  <a:lnTo>
                    <a:pt x="400" y="601"/>
                  </a:lnTo>
                  <a:lnTo>
                    <a:pt x="400" y="600"/>
                  </a:lnTo>
                  <a:lnTo>
                    <a:pt x="399" y="600"/>
                  </a:lnTo>
                  <a:lnTo>
                    <a:pt x="398" y="600"/>
                  </a:lnTo>
                  <a:lnTo>
                    <a:pt x="398" y="599"/>
                  </a:lnTo>
                  <a:lnTo>
                    <a:pt x="397" y="599"/>
                  </a:lnTo>
                  <a:lnTo>
                    <a:pt x="396" y="599"/>
                  </a:lnTo>
                  <a:lnTo>
                    <a:pt x="396" y="597"/>
                  </a:lnTo>
                  <a:lnTo>
                    <a:pt x="394" y="597"/>
                  </a:lnTo>
                  <a:lnTo>
                    <a:pt x="393" y="597"/>
                  </a:lnTo>
                  <a:lnTo>
                    <a:pt x="392" y="599"/>
                  </a:lnTo>
                  <a:lnTo>
                    <a:pt x="392" y="600"/>
                  </a:lnTo>
                  <a:lnTo>
                    <a:pt x="391" y="600"/>
                  </a:lnTo>
                  <a:lnTo>
                    <a:pt x="390" y="601"/>
                  </a:lnTo>
                  <a:lnTo>
                    <a:pt x="390" y="602"/>
                  </a:lnTo>
                  <a:lnTo>
                    <a:pt x="389" y="602"/>
                  </a:lnTo>
                  <a:lnTo>
                    <a:pt x="389" y="603"/>
                  </a:lnTo>
                  <a:lnTo>
                    <a:pt x="389" y="604"/>
                  </a:lnTo>
                  <a:lnTo>
                    <a:pt x="389" y="605"/>
                  </a:lnTo>
                  <a:lnTo>
                    <a:pt x="389" y="607"/>
                  </a:lnTo>
                  <a:lnTo>
                    <a:pt x="390" y="607"/>
                  </a:lnTo>
                  <a:lnTo>
                    <a:pt x="390" y="608"/>
                  </a:lnTo>
                  <a:lnTo>
                    <a:pt x="391" y="609"/>
                  </a:lnTo>
                  <a:lnTo>
                    <a:pt x="391" y="611"/>
                  </a:lnTo>
                  <a:lnTo>
                    <a:pt x="392" y="614"/>
                  </a:lnTo>
                  <a:lnTo>
                    <a:pt x="393" y="615"/>
                  </a:lnTo>
                  <a:lnTo>
                    <a:pt x="393" y="616"/>
                  </a:lnTo>
                  <a:lnTo>
                    <a:pt x="393" y="617"/>
                  </a:lnTo>
                  <a:lnTo>
                    <a:pt x="394" y="618"/>
                  </a:lnTo>
                  <a:lnTo>
                    <a:pt x="394" y="619"/>
                  </a:lnTo>
                  <a:lnTo>
                    <a:pt x="394" y="621"/>
                  </a:lnTo>
                  <a:lnTo>
                    <a:pt x="393" y="622"/>
                  </a:lnTo>
                  <a:lnTo>
                    <a:pt x="393" y="623"/>
                  </a:lnTo>
                  <a:lnTo>
                    <a:pt x="393" y="624"/>
                  </a:lnTo>
                  <a:lnTo>
                    <a:pt x="393" y="625"/>
                  </a:lnTo>
                  <a:lnTo>
                    <a:pt x="393" y="626"/>
                  </a:lnTo>
                  <a:lnTo>
                    <a:pt x="393" y="628"/>
                  </a:lnTo>
                  <a:lnTo>
                    <a:pt x="393" y="629"/>
                  </a:lnTo>
                  <a:lnTo>
                    <a:pt x="393" y="630"/>
                  </a:lnTo>
                  <a:lnTo>
                    <a:pt x="392" y="630"/>
                  </a:lnTo>
                  <a:lnTo>
                    <a:pt x="392" y="631"/>
                  </a:lnTo>
                  <a:lnTo>
                    <a:pt x="392" y="632"/>
                  </a:lnTo>
                  <a:lnTo>
                    <a:pt x="392" y="633"/>
                  </a:lnTo>
                  <a:lnTo>
                    <a:pt x="392" y="635"/>
                  </a:lnTo>
                  <a:lnTo>
                    <a:pt x="393" y="636"/>
                  </a:lnTo>
                  <a:lnTo>
                    <a:pt x="393" y="637"/>
                  </a:lnTo>
                  <a:lnTo>
                    <a:pt x="394" y="637"/>
                  </a:lnTo>
                  <a:lnTo>
                    <a:pt x="394" y="638"/>
                  </a:lnTo>
                  <a:lnTo>
                    <a:pt x="394" y="639"/>
                  </a:lnTo>
                  <a:lnTo>
                    <a:pt x="393" y="639"/>
                  </a:lnTo>
                  <a:lnTo>
                    <a:pt x="393" y="640"/>
                  </a:lnTo>
                  <a:lnTo>
                    <a:pt x="394" y="640"/>
                  </a:lnTo>
                  <a:lnTo>
                    <a:pt x="394" y="641"/>
                  </a:lnTo>
                  <a:lnTo>
                    <a:pt x="394" y="643"/>
                  </a:lnTo>
                  <a:lnTo>
                    <a:pt x="396" y="643"/>
                  </a:lnTo>
                  <a:lnTo>
                    <a:pt x="396" y="644"/>
                  </a:lnTo>
                  <a:lnTo>
                    <a:pt x="396" y="645"/>
                  </a:lnTo>
                  <a:lnTo>
                    <a:pt x="397" y="645"/>
                  </a:lnTo>
                  <a:lnTo>
                    <a:pt x="397" y="646"/>
                  </a:lnTo>
                  <a:lnTo>
                    <a:pt x="397" y="647"/>
                  </a:lnTo>
                  <a:lnTo>
                    <a:pt x="398" y="647"/>
                  </a:lnTo>
                  <a:lnTo>
                    <a:pt x="398" y="648"/>
                  </a:lnTo>
                  <a:lnTo>
                    <a:pt x="398" y="650"/>
                  </a:lnTo>
                  <a:lnTo>
                    <a:pt x="399" y="650"/>
                  </a:lnTo>
                  <a:lnTo>
                    <a:pt x="399" y="651"/>
                  </a:lnTo>
                  <a:lnTo>
                    <a:pt x="400" y="652"/>
                  </a:lnTo>
                  <a:lnTo>
                    <a:pt x="400" y="653"/>
                  </a:lnTo>
                  <a:lnTo>
                    <a:pt x="401" y="653"/>
                  </a:lnTo>
                  <a:lnTo>
                    <a:pt x="401" y="654"/>
                  </a:lnTo>
                  <a:lnTo>
                    <a:pt x="401" y="655"/>
                  </a:lnTo>
                  <a:lnTo>
                    <a:pt x="403" y="657"/>
                  </a:lnTo>
                  <a:lnTo>
                    <a:pt x="403" y="658"/>
                  </a:lnTo>
                  <a:lnTo>
                    <a:pt x="404" y="658"/>
                  </a:lnTo>
                  <a:lnTo>
                    <a:pt x="404" y="659"/>
                  </a:lnTo>
                  <a:lnTo>
                    <a:pt x="404" y="660"/>
                  </a:lnTo>
                  <a:lnTo>
                    <a:pt x="405" y="660"/>
                  </a:lnTo>
                  <a:lnTo>
                    <a:pt x="405" y="661"/>
                  </a:lnTo>
                  <a:lnTo>
                    <a:pt x="405" y="662"/>
                  </a:lnTo>
                  <a:lnTo>
                    <a:pt x="406" y="662"/>
                  </a:lnTo>
                  <a:lnTo>
                    <a:pt x="406" y="664"/>
                  </a:lnTo>
                  <a:lnTo>
                    <a:pt x="407" y="665"/>
                  </a:lnTo>
                  <a:lnTo>
                    <a:pt x="407" y="666"/>
                  </a:lnTo>
                  <a:lnTo>
                    <a:pt x="408" y="667"/>
                  </a:lnTo>
                  <a:lnTo>
                    <a:pt x="409" y="668"/>
                  </a:lnTo>
                  <a:lnTo>
                    <a:pt x="409" y="669"/>
                  </a:lnTo>
                  <a:lnTo>
                    <a:pt x="408" y="669"/>
                  </a:lnTo>
                  <a:lnTo>
                    <a:pt x="407" y="669"/>
                  </a:lnTo>
                  <a:lnTo>
                    <a:pt x="407" y="671"/>
                  </a:lnTo>
                  <a:lnTo>
                    <a:pt x="406" y="671"/>
                  </a:lnTo>
                  <a:lnTo>
                    <a:pt x="406" y="672"/>
                  </a:lnTo>
                  <a:lnTo>
                    <a:pt x="405" y="672"/>
                  </a:lnTo>
                  <a:lnTo>
                    <a:pt x="404" y="673"/>
                  </a:lnTo>
                  <a:lnTo>
                    <a:pt x="404" y="674"/>
                  </a:lnTo>
                  <a:lnTo>
                    <a:pt x="403" y="674"/>
                  </a:lnTo>
                  <a:lnTo>
                    <a:pt x="401" y="675"/>
                  </a:lnTo>
                  <a:lnTo>
                    <a:pt x="400" y="676"/>
                  </a:lnTo>
                  <a:lnTo>
                    <a:pt x="399" y="676"/>
                  </a:lnTo>
                  <a:lnTo>
                    <a:pt x="399" y="677"/>
                  </a:lnTo>
                  <a:lnTo>
                    <a:pt x="398" y="677"/>
                  </a:lnTo>
                  <a:lnTo>
                    <a:pt x="397" y="677"/>
                  </a:lnTo>
                  <a:lnTo>
                    <a:pt x="396" y="677"/>
                  </a:lnTo>
                  <a:lnTo>
                    <a:pt x="394" y="677"/>
                  </a:lnTo>
                  <a:lnTo>
                    <a:pt x="393" y="677"/>
                  </a:lnTo>
                  <a:lnTo>
                    <a:pt x="392" y="677"/>
                  </a:lnTo>
                  <a:lnTo>
                    <a:pt x="390" y="677"/>
                  </a:lnTo>
                  <a:lnTo>
                    <a:pt x="387" y="679"/>
                  </a:lnTo>
                  <a:lnTo>
                    <a:pt x="387" y="680"/>
                  </a:lnTo>
                  <a:lnTo>
                    <a:pt x="385" y="682"/>
                  </a:lnTo>
                  <a:lnTo>
                    <a:pt x="384" y="682"/>
                  </a:lnTo>
                  <a:lnTo>
                    <a:pt x="383" y="686"/>
                  </a:lnTo>
                  <a:lnTo>
                    <a:pt x="383" y="688"/>
                  </a:lnTo>
                  <a:lnTo>
                    <a:pt x="380" y="697"/>
                  </a:lnTo>
                  <a:lnTo>
                    <a:pt x="382" y="703"/>
                  </a:lnTo>
                  <a:lnTo>
                    <a:pt x="382" y="705"/>
                  </a:lnTo>
                  <a:lnTo>
                    <a:pt x="383" y="710"/>
                  </a:lnTo>
                  <a:lnTo>
                    <a:pt x="384" y="713"/>
                  </a:lnTo>
                  <a:lnTo>
                    <a:pt x="383" y="718"/>
                  </a:lnTo>
                  <a:lnTo>
                    <a:pt x="382" y="722"/>
                  </a:lnTo>
                  <a:lnTo>
                    <a:pt x="382" y="723"/>
                  </a:lnTo>
                  <a:lnTo>
                    <a:pt x="382" y="726"/>
                  </a:lnTo>
                  <a:lnTo>
                    <a:pt x="382" y="729"/>
                  </a:lnTo>
                  <a:lnTo>
                    <a:pt x="382" y="732"/>
                  </a:lnTo>
                  <a:lnTo>
                    <a:pt x="383" y="733"/>
                  </a:lnTo>
                  <a:lnTo>
                    <a:pt x="383" y="734"/>
                  </a:lnTo>
                  <a:lnTo>
                    <a:pt x="384" y="737"/>
                  </a:lnTo>
                  <a:lnTo>
                    <a:pt x="385" y="738"/>
                  </a:lnTo>
                  <a:lnTo>
                    <a:pt x="387" y="740"/>
                  </a:lnTo>
                  <a:lnTo>
                    <a:pt x="390" y="740"/>
                  </a:lnTo>
                  <a:lnTo>
                    <a:pt x="394" y="740"/>
                  </a:lnTo>
                  <a:lnTo>
                    <a:pt x="396" y="740"/>
                  </a:lnTo>
                  <a:lnTo>
                    <a:pt x="397" y="740"/>
                  </a:lnTo>
                  <a:lnTo>
                    <a:pt x="399" y="740"/>
                  </a:lnTo>
                  <a:lnTo>
                    <a:pt x="401" y="741"/>
                  </a:lnTo>
                  <a:lnTo>
                    <a:pt x="406" y="746"/>
                  </a:lnTo>
                  <a:lnTo>
                    <a:pt x="407" y="748"/>
                  </a:lnTo>
                  <a:lnTo>
                    <a:pt x="409" y="749"/>
                  </a:lnTo>
                  <a:lnTo>
                    <a:pt x="413" y="751"/>
                  </a:lnTo>
                  <a:lnTo>
                    <a:pt x="416" y="752"/>
                  </a:lnTo>
                  <a:lnTo>
                    <a:pt x="416" y="753"/>
                  </a:lnTo>
                  <a:lnTo>
                    <a:pt x="419" y="753"/>
                  </a:lnTo>
                  <a:lnTo>
                    <a:pt x="421" y="754"/>
                  </a:lnTo>
                  <a:lnTo>
                    <a:pt x="423" y="755"/>
                  </a:lnTo>
                  <a:lnTo>
                    <a:pt x="425" y="755"/>
                  </a:lnTo>
                  <a:lnTo>
                    <a:pt x="427" y="758"/>
                  </a:lnTo>
                  <a:lnTo>
                    <a:pt x="429" y="761"/>
                  </a:lnTo>
                  <a:lnTo>
                    <a:pt x="432" y="763"/>
                  </a:lnTo>
                  <a:lnTo>
                    <a:pt x="433" y="766"/>
                  </a:lnTo>
                  <a:lnTo>
                    <a:pt x="435" y="768"/>
                  </a:lnTo>
                  <a:lnTo>
                    <a:pt x="439" y="773"/>
                  </a:lnTo>
                  <a:lnTo>
                    <a:pt x="444" y="780"/>
                  </a:lnTo>
                  <a:lnTo>
                    <a:pt x="452" y="789"/>
                  </a:lnTo>
                  <a:lnTo>
                    <a:pt x="457" y="794"/>
                  </a:lnTo>
                  <a:lnTo>
                    <a:pt x="458" y="794"/>
                  </a:lnTo>
                  <a:lnTo>
                    <a:pt x="458" y="792"/>
                  </a:lnTo>
                  <a:lnTo>
                    <a:pt x="459" y="792"/>
                  </a:lnTo>
                  <a:lnTo>
                    <a:pt x="461" y="792"/>
                  </a:lnTo>
                  <a:lnTo>
                    <a:pt x="462" y="791"/>
                  </a:lnTo>
                  <a:lnTo>
                    <a:pt x="463" y="791"/>
                  </a:lnTo>
                  <a:lnTo>
                    <a:pt x="464" y="791"/>
                  </a:lnTo>
                  <a:lnTo>
                    <a:pt x="465" y="790"/>
                  </a:lnTo>
                  <a:lnTo>
                    <a:pt x="469" y="790"/>
                  </a:lnTo>
                  <a:lnTo>
                    <a:pt x="470" y="789"/>
                  </a:lnTo>
                  <a:lnTo>
                    <a:pt x="471" y="789"/>
                  </a:lnTo>
                  <a:lnTo>
                    <a:pt x="472" y="788"/>
                  </a:lnTo>
                  <a:lnTo>
                    <a:pt x="473" y="787"/>
                  </a:lnTo>
                  <a:lnTo>
                    <a:pt x="475" y="785"/>
                  </a:lnTo>
                  <a:lnTo>
                    <a:pt x="475" y="784"/>
                  </a:lnTo>
                  <a:lnTo>
                    <a:pt x="476" y="782"/>
                  </a:lnTo>
                  <a:lnTo>
                    <a:pt x="478" y="779"/>
                  </a:lnTo>
                  <a:lnTo>
                    <a:pt x="480" y="775"/>
                  </a:lnTo>
                  <a:lnTo>
                    <a:pt x="481" y="772"/>
                  </a:lnTo>
                  <a:lnTo>
                    <a:pt x="481" y="770"/>
                  </a:lnTo>
                  <a:lnTo>
                    <a:pt x="483" y="770"/>
                  </a:lnTo>
                  <a:lnTo>
                    <a:pt x="483" y="769"/>
                  </a:lnTo>
                  <a:lnTo>
                    <a:pt x="484" y="768"/>
                  </a:lnTo>
                  <a:lnTo>
                    <a:pt x="485" y="767"/>
                  </a:lnTo>
                  <a:lnTo>
                    <a:pt x="486" y="766"/>
                  </a:lnTo>
                  <a:lnTo>
                    <a:pt x="488" y="763"/>
                  </a:lnTo>
                  <a:lnTo>
                    <a:pt x="491" y="761"/>
                  </a:lnTo>
                  <a:lnTo>
                    <a:pt x="492" y="761"/>
                  </a:lnTo>
                  <a:lnTo>
                    <a:pt x="492" y="760"/>
                  </a:lnTo>
                  <a:lnTo>
                    <a:pt x="493" y="759"/>
                  </a:lnTo>
                  <a:lnTo>
                    <a:pt x="494" y="759"/>
                  </a:lnTo>
                  <a:lnTo>
                    <a:pt x="495" y="758"/>
                  </a:lnTo>
                  <a:lnTo>
                    <a:pt x="497" y="756"/>
                  </a:lnTo>
                  <a:lnTo>
                    <a:pt x="498" y="755"/>
                  </a:lnTo>
                  <a:lnTo>
                    <a:pt x="499" y="754"/>
                  </a:lnTo>
                  <a:lnTo>
                    <a:pt x="500" y="754"/>
                  </a:lnTo>
                  <a:lnTo>
                    <a:pt x="500" y="753"/>
                  </a:lnTo>
                  <a:lnTo>
                    <a:pt x="501" y="752"/>
                  </a:lnTo>
                  <a:lnTo>
                    <a:pt x="501" y="751"/>
                  </a:lnTo>
                  <a:lnTo>
                    <a:pt x="502" y="749"/>
                  </a:lnTo>
                  <a:lnTo>
                    <a:pt x="504" y="747"/>
                  </a:lnTo>
                  <a:lnTo>
                    <a:pt x="505" y="746"/>
                  </a:lnTo>
                  <a:lnTo>
                    <a:pt x="506" y="744"/>
                  </a:lnTo>
                  <a:lnTo>
                    <a:pt x="507" y="743"/>
                  </a:lnTo>
                  <a:lnTo>
                    <a:pt x="507" y="741"/>
                  </a:lnTo>
                  <a:lnTo>
                    <a:pt x="508" y="740"/>
                  </a:lnTo>
                  <a:lnTo>
                    <a:pt x="509" y="739"/>
                  </a:lnTo>
                  <a:lnTo>
                    <a:pt x="509" y="738"/>
                  </a:lnTo>
                  <a:lnTo>
                    <a:pt x="509" y="737"/>
                  </a:lnTo>
                  <a:lnTo>
                    <a:pt x="511" y="736"/>
                  </a:lnTo>
                  <a:lnTo>
                    <a:pt x="511" y="734"/>
                  </a:lnTo>
                  <a:lnTo>
                    <a:pt x="511" y="732"/>
                  </a:lnTo>
                  <a:lnTo>
                    <a:pt x="511" y="731"/>
                  </a:lnTo>
                  <a:lnTo>
                    <a:pt x="512" y="729"/>
                  </a:lnTo>
                  <a:lnTo>
                    <a:pt x="512" y="727"/>
                  </a:lnTo>
                  <a:lnTo>
                    <a:pt x="513" y="725"/>
                  </a:lnTo>
                  <a:lnTo>
                    <a:pt x="514" y="724"/>
                  </a:lnTo>
                  <a:lnTo>
                    <a:pt x="514" y="723"/>
                  </a:lnTo>
                  <a:lnTo>
                    <a:pt x="514" y="722"/>
                  </a:lnTo>
                  <a:lnTo>
                    <a:pt x="515" y="722"/>
                  </a:lnTo>
                  <a:lnTo>
                    <a:pt x="516" y="720"/>
                  </a:lnTo>
                  <a:lnTo>
                    <a:pt x="516" y="719"/>
                  </a:lnTo>
                  <a:lnTo>
                    <a:pt x="517" y="716"/>
                  </a:lnTo>
                  <a:lnTo>
                    <a:pt x="517" y="715"/>
                  </a:lnTo>
                  <a:lnTo>
                    <a:pt x="519" y="713"/>
                  </a:lnTo>
                  <a:lnTo>
                    <a:pt x="517" y="713"/>
                  </a:lnTo>
                  <a:lnTo>
                    <a:pt x="520" y="710"/>
                  </a:lnTo>
                  <a:lnTo>
                    <a:pt x="520" y="708"/>
                  </a:lnTo>
                  <a:lnTo>
                    <a:pt x="522" y="704"/>
                  </a:lnTo>
                  <a:lnTo>
                    <a:pt x="523" y="700"/>
                  </a:lnTo>
                  <a:lnTo>
                    <a:pt x="524" y="700"/>
                  </a:lnTo>
                  <a:lnTo>
                    <a:pt x="526" y="696"/>
                  </a:lnTo>
                  <a:lnTo>
                    <a:pt x="528" y="691"/>
                  </a:lnTo>
                  <a:lnTo>
                    <a:pt x="529" y="690"/>
                  </a:lnTo>
                  <a:lnTo>
                    <a:pt x="529" y="689"/>
                  </a:lnTo>
                  <a:lnTo>
                    <a:pt x="529" y="688"/>
                  </a:lnTo>
                  <a:lnTo>
                    <a:pt x="529" y="687"/>
                  </a:lnTo>
                  <a:lnTo>
                    <a:pt x="530" y="687"/>
                  </a:lnTo>
                  <a:lnTo>
                    <a:pt x="530" y="684"/>
                  </a:lnTo>
                  <a:lnTo>
                    <a:pt x="530" y="682"/>
                  </a:lnTo>
                  <a:lnTo>
                    <a:pt x="530" y="681"/>
                  </a:lnTo>
                  <a:lnTo>
                    <a:pt x="529" y="675"/>
                  </a:lnTo>
                  <a:lnTo>
                    <a:pt x="529" y="669"/>
                  </a:lnTo>
                  <a:lnTo>
                    <a:pt x="529" y="667"/>
                  </a:lnTo>
                  <a:lnTo>
                    <a:pt x="528" y="666"/>
                  </a:lnTo>
                  <a:lnTo>
                    <a:pt x="528" y="665"/>
                  </a:lnTo>
                  <a:lnTo>
                    <a:pt x="528" y="662"/>
                  </a:lnTo>
                  <a:lnTo>
                    <a:pt x="527" y="661"/>
                  </a:lnTo>
                  <a:lnTo>
                    <a:pt x="527" y="660"/>
                  </a:lnTo>
                  <a:lnTo>
                    <a:pt x="527" y="659"/>
                  </a:lnTo>
                  <a:lnTo>
                    <a:pt x="527" y="658"/>
                  </a:lnTo>
                  <a:lnTo>
                    <a:pt x="527" y="657"/>
                  </a:lnTo>
                  <a:lnTo>
                    <a:pt x="527" y="654"/>
                  </a:lnTo>
                  <a:lnTo>
                    <a:pt x="527" y="651"/>
                  </a:lnTo>
                  <a:lnTo>
                    <a:pt x="526" y="648"/>
                  </a:lnTo>
                  <a:lnTo>
                    <a:pt x="526" y="647"/>
                  </a:lnTo>
                  <a:lnTo>
                    <a:pt x="526" y="646"/>
                  </a:lnTo>
                  <a:lnTo>
                    <a:pt x="526" y="645"/>
                  </a:lnTo>
                  <a:lnTo>
                    <a:pt x="526" y="644"/>
                  </a:lnTo>
                  <a:lnTo>
                    <a:pt x="526" y="643"/>
                  </a:lnTo>
                  <a:lnTo>
                    <a:pt x="527" y="643"/>
                  </a:lnTo>
                  <a:lnTo>
                    <a:pt x="527" y="641"/>
                  </a:lnTo>
                  <a:lnTo>
                    <a:pt x="527" y="640"/>
                  </a:lnTo>
                  <a:lnTo>
                    <a:pt x="527" y="639"/>
                  </a:lnTo>
                  <a:lnTo>
                    <a:pt x="527" y="638"/>
                  </a:lnTo>
                  <a:lnTo>
                    <a:pt x="528" y="636"/>
                  </a:lnTo>
                  <a:lnTo>
                    <a:pt x="528" y="633"/>
                  </a:lnTo>
                  <a:lnTo>
                    <a:pt x="528" y="632"/>
                  </a:lnTo>
                  <a:lnTo>
                    <a:pt x="528" y="630"/>
                  </a:lnTo>
                  <a:lnTo>
                    <a:pt x="529" y="626"/>
                  </a:lnTo>
                  <a:lnTo>
                    <a:pt x="529" y="625"/>
                  </a:lnTo>
                  <a:lnTo>
                    <a:pt x="529" y="624"/>
                  </a:lnTo>
                  <a:lnTo>
                    <a:pt x="529" y="622"/>
                  </a:lnTo>
                  <a:lnTo>
                    <a:pt x="530" y="621"/>
                  </a:lnTo>
                  <a:lnTo>
                    <a:pt x="530" y="619"/>
                  </a:lnTo>
                  <a:lnTo>
                    <a:pt x="530" y="618"/>
                  </a:lnTo>
                  <a:lnTo>
                    <a:pt x="530" y="617"/>
                  </a:lnTo>
                  <a:lnTo>
                    <a:pt x="529" y="617"/>
                  </a:lnTo>
                  <a:lnTo>
                    <a:pt x="529" y="615"/>
                  </a:lnTo>
                  <a:lnTo>
                    <a:pt x="529" y="614"/>
                  </a:lnTo>
                  <a:lnTo>
                    <a:pt x="529" y="612"/>
                  </a:lnTo>
                  <a:lnTo>
                    <a:pt x="529" y="611"/>
                  </a:lnTo>
                  <a:lnTo>
                    <a:pt x="528" y="610"/>
                  </a:lnTo>
                  <a:lnTo>
                    <a:pt x="528" y="609"/>
                  </a:lnTo>
                  <a:lnTo>
                    <a:pt x="528" y="608"/>
                  </a:lnTo>
                  <a:lnTo>
                    <a:pt x="527" y="607"/>
                  </a:lnTo>
                  <a:lnTo>
                    <a:pt x="527" y="605"/>
                  </a:lnTo>
                  <a:lnTo>
                    <a:pt x="526" y="603"/>
                  </a:lnTo>
                  <a:lnTo>
                    <a:pt x="526" y="602"/>
                  </a:lnTo>
                  <a:lnTo>
                    <a:pt x="524" y="602"/>
                  </a:lnTo>
                  <a:lnTo>
                    <a:pt x="524" y="601"/>
                  </a:lnTo>
                  <a:lnTo>
                    <a:pt x="524" y="600"/>
                  </a:lnTo>
                  <a:lnTo>
                    <a:pt x="524" y="599"/>
                  </a:lnTo>
                  <a:lnTo>
                    <a:pt x="523" y="597"/>
                  </a:lnTo>
                  <a:lnTo>
                    <a:pt x="523" y="596"/>
                  </a:lnTo>
                  <a:lnTo>
                    <a:pt x="523" y="594"/>
                  </a:lnTo>
                  <a:lnTo>
                    <a:pt x="522" y="593"/>
                  </a:lnTo>
                  <a:lnTo>
                    <a:pt x="522" y="592"/>
                  </a:lnTo>
                  <a:lnTo>
                    <a:pt x="522" y="589"/>
                  </a:lnTo>
                  <a:lnTo>
                    <a:pt x="522" y="587"/>
                  </a:lnTo>
                  <a:lnTo>
                    <a:pt x="521" y="586"/>
                  </a:lnTo>
                  <a:lnTo>
                    <a:pt x="521" y="585"/>
                  </a:lnTo>
                  <a:lnTo>
                    <a:pt x="521" y="583"/>
                  </a:lnTo>
                  <a:lnTo>
                    <a:pt x="521" y="580"/>
                  </a:lnTo>
                  <a:lnTo>
                    <a:pt x="521" y="579"/>
                  </a:lnTo>
                  <a:lnTo>
                    <a:pt x="521" y="578"/>
                  </a:lnTo>
                  <a:lnTo>
                    <a:pt x="520" y="574"/>
                  </a:lnTo>
                  <a:lnTo>
                    <a:pt x="520" y="573"/>
                  </a:lnTo>
                  <a:lnTo>
                    <a:pt x="520" y="571"/>
                  </a:lnTo>
                  <a:lnTo>
                    <a:pt x="520" y="569"/>
                  </a:lnTo>
                  <a:lnTo>
                    <a:pt x="520" y="568"/>
                  </a:lnTo>
                  <a:lnTo>
                    <a:pt x="520" y="567"/>
                  </a:lnTo>
                  <a:lnTo>
                    <a:pt x="519" y="566"/>
                  </a:lnTo>
                  <a:lnTo>
                    <a:pt x="519" y="565"/>
                  </a:lnTo>
                  <a:lnTo>
                    <a:pt x="519" y="563"/>
                  </a:lnTo>
                  <a:lnTo>
                    <a:pt x="517" y="561"/>
                  </a:lnTo>
                  <a:lnTo>
                    <a:pt x="517" y="560"/>
                  </a:lnTo>
                  <a:lnTo>
                    <a:pt x="516" y="559"/>
                  </a:lnTo>
                  <a:lnTo>
                    <a:pt x="516" y="558"/>
                  </a:lnTo>
                  <a:lnTo>
                    <a:pt x="516" y="557"/>
                  </a:lnTo>
                  <a:lnTo>
                    <a:pt x="513" y="549"/>
                  </a:lnTo>
                  <a:lnTo>
                    <a:pt x="512" y="546"/>
                  </a:lnTo>
                  <a:lnTo>
                    <a:pt x="512" y="544"/>
                  </a:lnTo>
                  <a:lnTo>
                    <a:pt x="511" y="543"/>
                  </a:lnTo>
                  <a:lnTo>
                    <a:pt x="511" y="540"/>
                  </a:lnTo>
                  <a:lnTo>
                    <a:pt x="509" y="539"/>
                  </a:lnTo>
                  <a:lnTo>
                    <a:pt x="508" y="538"/>
                  </a:lnTo>
                  <a:lnTo>
                    <a:pt x="507" y="536"/>
                  </a:lnTo>
                  <a:lnTo>
                    <a:pt x="507" y="533"/>
                  </a:lnTo>
                  <a:lnTo>
                    <a:pt x="506" y="532"/>
                  </a:lnTo>
                  <a:lnTo>
                    <a:pt x="505" y="531"/>
                  </a:lnTo>
                  <a:lnTo>
                    <a:pt x="505" y="530"/>
                  </a:lnTo>
                  <a:lnTo>
                    <a:pt x="504" y="528"/>
                  </a:lnTo>
                  <a:lnTo>
                    <a:pt x="502" y="527"/>
                  </a:lnTo>
                  <a:lnTo>
                    <a:pt x="501" y="524"/>
                  </a:lnTo>
                  <a:lnTo>
                    <a:pt x="500" y="523"/>
                  </a:lnTo>
                  <a:lnTo>
                    <a:pt x="499" y="522"/>
                  </a:lnTo>
                  <a:lnTo>
                    <a:pt x="499" y="521"/>
                  </a:lnTo>
                  <a:lnTo>
                    <a:pt x="498" y="520"/>
                  </a:lnTo>
                  <a:lnTo>
                    <a:pt x="498" y="518"/>
                  </a:lnTo>
                  <a:lnTo>
                    <a:pt x="497" y="517"/>
                  </a:lnTo>
                  <a:lnTo>
                    <a:pt x="497" y="516"/>
                  </a:lnTo>
                  <a:lnTo>
                    <a:pt x="497" y="515"/>
                  </a:lnTo>
                  <a:lnTo>
                    <a:pt x="497" y="514"/>
                  </a:lnTo>
                  <a:lnTo>
                    <a:pt x="495" y="513"/>
                  </a:lnTo>
                  <a:lnTo>
                    <a:pt x="495" y="511"/>
                  </a:lnTo>
                  <a:lnTo>
                    <a:pt x="495" y="510"/>
                  </a:lnTo>
                  <a:lnTo>
                    <a:pt x="495" y="509"/>
                  </a:lnTo>
                  <a:lnTo>
                    <a:pt x="495" y="507"/>
                  </a:lnTo>
                  <a:lnTo>
                    <a:pt x="495" y="506"/>
                  </a:lnTo>
                  <a:lnTo>
                    <a:pt x="495" y="504"/>
                  </a:lnTo>
                  <a:lnTo>
                    <a:pt x="495" y="502"/>
                  </a:lnTo>
                  <a:lnTo>
                    <a:pt x="495" y="501"/>
                  </a:lnTo>
                  <a:lnTo>
                    <a:pt x="495" y="500"/>
                  </a:lnTo>
                  <a:lnTo>
                    <a:pt x="495" y="497"/>
                  </a:lnTo>
                  <a:lnTo>
                    <a:pt x="497" y="495"/>
                  </a:lnTo>
                  <a:lnTo>
                    <a:pt x="497" y="494"/>
                  </a:lnTo>
                  <a:lnTo>
                    <a:pt x="497" y="491"/>
                  </a:lnTo>
                  <a:lnTo>
                    <a:pt x="497" y="488"/>
                  </a:lnTo>
                  <a:lnTo>
                    <a:pt x="498" y="488"/>
                  </a:lnTo>
                  <a:lnTo>
                    <a:pt x="498" y="486"/>
                  </a:lnTo>
                  <a:lnTo>
                    <a:pt x="498" y="485"/>
                  </a:lnTo>
                  <a:lnTo>
                    <a:pt x="495" y="485"/>
                  </a:lnTo>
                  <a:lnTo>
                    <a:pt x="493" y="485"/>
                  </a:lnTo>
                  <a:lnTo>
                    <a:pt x="491" y="485"/>
                  </a:lnTo>
                  <a:lnTo>
                    <a:pt x="490" y="485"/>
                  </a:lnTo>
                  <a:lnTo>
                    <a:pt x="488" y="485"/>
                  </a:lnTo>
                  <a:lnTo>
                    <a:pt x="487" y="486"/>
                  </a:lnTo>
                  <a:lnTo>
                    <a:pt x="486" y="486"/>
                  </a:lnTo>
                  <a:lnTo>
                    <a:pt x="485" y="486"/>
                  </a:lnTo>
                  <a:lnTo>
                    <a:pt x="484" y="486"/>
                  </a:lnTo>
                  <a:lnTo>
                    <a:pt x="483" y="486"/>
                  </a:lnTo>
                  <a:lnTo>
                    <a:pt x="481" y="487"/>
                  </a:lnTo>
                  <a:lnTo>
                    <a:pt x="480" y="487"/>
                  </a:lnTo>
                  <a:lnTo>
                    <a:pt x="479" y="487"/>
                  </a:lnTo>
                  <a:lnTo>
                    <a:pt x="476" y="488"/>
                  </a:lnTo>
                  <a:lnTo>
                    <a:pt x="475" y="489"/>
                  </a:lnTo>
                  <a:lnTo>
                    <a:pt x="473" y="489"/>
                  </a:lnTo>
                  <a:lnTo>
                    <a:pt x="472" y="489"/>
                  </a:lnTo>
                  <a:close/>
                </a:path>
              </a:pathLst>
            </a:custGeom>
            <a:solidFill>
              <a:srgbClr val="B5E7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9" name="Rectangle: Diagonal Corners Snipped 46">
              <a:extLst>
                <a:ext uri="{FF2B5EF4-FFF2-40B4-BE49-F238E27FC236}">
                  <a16:creationId xmlns:a16="http://schemas.microsoft.com/office/drawing/2014/main" id="{2186BFC4-2BC5-45B8-80C3-357276C4A502}"/>
                </a:ext>
              </a:extLst>
            </p:cNvPr>
            <p:cNvSpPr>
              <a:spLocks noChangeAspect="1"/>
            </p:cNvSpPr>
            <p:nvPr/>
          </p:nvSpPr>
          <p:spPr>
            <a:xfrm>
              <a:off x="7010443" y="5114528"/>
              <a:ext cx="285077" cy="279050"/>
            </a:xfrm>
            <a:custGeom>
              <a:avLst/>
              <a:gdLst>
                <a:gd name="connsiteX0" fmla="*/ 0 w 568960"/>
                <a:gd name="connsiteY0" fmla="*/ 0 h 589280"/>
                <a:gd name="connsiteX1" fmla="*/ 474131 w 568960"/>
                <a:gd name="connsiteY1" fmla="*/ 0 h 589280"/>
                <a:gd name="connsiteX2" fmla="*/ 568960 w 568960"/>
                <a:gd name="connsiteY2" fmla="*/ 94829 h 589280"/>
                <a:gd name="connsiteX3" fmla="*/ 568960 w 568960"/>
                <a:gd name="connsiteY3" fmla="*/ 589280 h 589280"/>
                <a:gd name="connsiteX4" fmla="*/ 568960 w 568960"/>
                <a:gd name="connsiteY4" fmla="*/ 589280 h 589280"/>
                <a:gd name="connsiteX5" fmla="*/ 94829 w 568960"/>
                <a:gd name="connsiteY5" fmla="*/ 589280 h 589280"/>
                <a:gd name="connsiteX6" fmla="*/ 0 w 568960"/>
                <a:gd name="connsiteY6" fmla="*/ 494451 h 589280"/>
                <a:gd name="connsiteX7" fmla="*/ 0 w 568960"/>
                <a:gd name="connsiteY7" fmla="*/ 0 h 589280"/>
                <a:gd name="connsiteX0" fmla="*/ 119380 w 688340"/>
                <a:gd name="connsiteY0" fmla="*/ 0 h 756071"/>
                <a:gd name="connsiteX1" fmla="*/ 593511 w 688340"/>
                <a:gd name="connsiteY1" fmla="*/ 0 h 756071"/>
                <a:gd name="connsiteX2" fmla="*/ 688340 w 688340"/>
                <a:gd name="connsiteY2" fmla="*/ 94829 h 756071"/>
                <a:gd name="connsiteX3" fmla="*/ 688340 w 688340"/>
                <a:gd name="connsiteY3" fmla="*/ 589280 h 756071"/>
                <a:gd name="connsiteX4" fmla="*/ 688340 w 688340"/>
                <a:gd name="connsiteY4" fmla="*/ 589280 h 756071"/>
                <a:gd name="connsiteX5" fmla="*/ 214209 w 688340"/>
                <a:gd name="connsiteY5" fmla="*/ 589280 h 756071"/>
                <a:gd name="connsiteX6" fmla="*/ 0 w 688340"/>
                <a:gd name="connsiteY6" fmla="*/ 756071 h 756071"/>
                <a:gd name="connsiteX7" fmla="*/ 119380 w 688340"/>
                <a:gd name="connsiteY7" fmla="*/ 0 h 756071"/>
                <a:gd name="connsiteX0" fmla="*/ 119380 w 688340"/>
                <a:gd name="connsiteY0" fmla="*/ 0 h 980440"/>
                <a:gd name="connsiteX1" fmla="*/ 593511 w 688340"/>
                <a:gd name="connsiteY1" fmla="*/ 0 h 980440"/>
                <a:gd name="connsiteX2" fmla="*/ 688340 w 688340"/>
                <a:gd name="connsiteY2" fmla="*/ 94829 h 980440"/>
                <a:gd name="connsiteX3" fmla="*/ 688340 w 688340"/>
                <a:gd name="connsiteY3" fmla="*/ 589280 h 980440"/>
                <a:gd name="connsiteX4" fmla="*/ 688340 w 688340"/>
                <a:gd name="connsiteY4" fmla="*/ 589280 h 980440"/>
                <a:gd name="connsiteX5" fmla="*/ 483449 w 688340"/>
                <a:gd name="connsiteY5" fmla="*/ 980440 h 980440"/>
                <a:gd name="connsiteX6" fmla="*/ 0 w 688340"/>
                <a:gd name="connsiteY6" fmla="*/ 756071 h 980440"/>
                <a:gd name="connsiteX7" fmla="*/ 119380 w 688340"/>
                <a:gd name="connsiteY7" fmla="*/ 0 h 980440"/>
                <a:gd name="connsiteX0" fmla="*/ 119380 w 782320"/>
                <a:gd name="connsiteY0" fmla="*/ 0 h 980440"/>
                <a:gd name="connsiteX1" fmla="*/ 593511 w 782320"/>
                <a:gd name="connsiteY1" fmla="*/ 0 h 980440"/>
                <a:gd name="connsiteX2" fmla="*/ 688340 w 782320"/>
                <a:gd name="connsiteY2" fmla="*/ 94829 h 980440"/>
                <a:gd name="connsiteX3" fmla="*/ 688340 w 782320"/>
                <a:gd name="connsiteY3" fmla="*/ 589280 h 980440"/>
                <a:gd name="connsiteX4" fmla="*/ 782320 w 782320"/>
                <a:gd name="connsiteY4" fmla="*/ 861060 h 980440"/>
                <a:gd name="connsiteX5" fmla="*/ 483449 w 782320"/>
                <a:gd name="connsiteY5" fmla="*/ 980440 h 980440"/>
                <a:gd name="connsiteX6" fmla="*/ 0 w 782320"/>
                <a:gd name="connsiteY6" fmla="*/ 756071 h 980440"/>
                <a:gd name="connsiteX7" fmla="*/ 119380 w 782320"/>
                <a:gd name="connsiteY7" fmla="*/ 0 h 980440"/>
                <a:gd name="connsiteX0" fmla="*/ 119380 w 810260"/>
                <a:gd name="connsiteY0" fmla="*/ 0 h 980440"/>
                <a:gd name="connsiteX1" fmla="*/ 593511 w 810260"/>
                <a:gd name="connsiteY1" fmla="*/ 0 h 980440"/>
                <a:gd name="connsiteX2" fmla="*/ 810260 w 810260"/>
                <a:gd name="connsiteY2" fmla="*/ 204049 h 980440"/>
                <a:gd name="connsiteX3" fmla="*/ 688340 w 810260"/>
                <a:gd name="connsiteY3" fmla="*/ 589280 h 980440"/>
                <a:gd name="connsiteX4" fmla="*/ 782320 w 810260"/>
                <a:gd name="connsiteY4" fmla="*/ 861060 h 980440"/>
                <a:gd name="connsiteX5" fmla="*/ 483449 w 810260"/>
                <a:gd name="connsiteY5" fmla="*/ 980440 h 980440"/>
                <a:gd name="connsiteX6" fmla="*/ 0 w 810260"/>
                <a:gd name="connsiteY6" fmla="*/ 756071 h 980440"/>
                <a:gd name="connsiteX7" fmla="*/ 119380 w 810260"/>
                <a:gd name="connsiteY7" fmla="*/ 0 h 980440"/>
                <a:gd name="connsiteX0" fmla="*/ 116840 w 810260"/>
                <a:gd name="connsiteY0" fmla="*/ 2540 h 980440"/>
                <a:gd name="connsiteX1" fmla="*/ 593511 w 810260"/>
                <a:gd name="connsiteY1" fmla="*/ 0 h 980440"/>
                <a:gd name="connsiteX2" fmla="*/ 810260 w 810260"/>
                <a:gd name="connsiteY2" fmla="*/ 204049 h 980440"/>
                <a:gd name="connsiteX3" fmla="*/ 688340 w 810260"/>
                <a:gd name="connsiteY3" fmla="*/ 589280 h 980440"/>
                <a:gd name="connsiteX4" fmla="*/ 782320 w 810260"/>
                <a:gd name="connsiteY4" fmla="*/ 861060 h 980440"/>
                <a:gd name="connsiteX5" fmla="*/ 483449 w 810260"/>
                <a:gd name="connsiteY5" fmla="*/ 980440 h 980440"/>
                <a:gd name="connsiteX6" fmla="*/ 0 w 810260"/>
                <a:gd name="connsiteY6" fmla="*/ 756071 h 980440"/>
                <a:gd name="connsiteX7" fmla="*/ 116840 w 810260"/>
                <a:gd name="connsiteY7" fmla="*/ 2540 h 980440"/>
                <a:gd name="connsiteX0" fmla="*/ 116840 w 810260"/>
                <a:gd name="connsiteY0" fmla="*/ 2540 h 980440"/>
                <a:gd name="connsiteX1" fmla="*/ 593511 w 810260"/>
                <a:gd name="connsiteY1" fmla="*/ 0 h 980440"/>
                <a:gd name="connsiteX2" fmla="*/ 810260 w 810260"/>
                <a:gd name="connsiteY2" fmla="*/ 204049 h 980440"/>
                <a:gd name="connsiteX3" fmla="*/ 688340 w 810260"/>
                <a:gd name="connsiteY3" fmla="*/ 589280 h 980440"/>
                <a:gd name="connsiteX4" fmla="*/ 782320 w 810260"/>
                <a:gd name="connsiteY4" fmla="*/ 861060 h 980440"/>
                <a:gd name="connsiteX5" fmla="*/ 483449 w 810260"/>
                <a:gd name="connsiteY5" fmla="*/ 980440 h 980440"/>
                <a:gd name="connsiteX6" fmla="*/ 0 w 810260"/>
                <a:gd name="connsiteY6" fmla="*/ 756071 h 980440"/>
                <a:gd name="connsiteX7" fmla="*/ 116840 w 810260"/>
                <a:gd name="connsiteY7" fmla="*/ 2540 h 980440"/>
                <a:gd name="connsiteX0" fmla="*/ 116840 w 810260"/>
                <a:gd name="connsiteY0" fmla="*/ 2540 h 980440"/>
                <a:gd name="connsiteX1" fmla="*/ 593511 w 810260"/>
                <a:gd name="connsiteY1" fmla="*/ 0 h 980440"/>
                <a:gd name="connsiteX2" fmla="*/ 810260 w 810260"/>
                <a:gd name="connsiteY2" fmla="*/ 204049 h 980440"/>
                <a:gd name="connsiteX3" fmla="*/ 688340 w 810260"/>
                <a:gd name="connsiteY3" fmla="*/ 589280 h 980440"/>
                <a:gd name="connsiteX4" fmla="*/ 782320 w 810260"/>
                <a:gd name="connsiteY4" fmla="*/ 861060 h 980440"/>
                <a:gd name="connsiteX5" fmla="*/ 483449 w 810260"/>
                <a:gd name="connsiteY5" fmla="*/ 980440 h 980440"/>
                <a:gd name="connsiteX6" fmla="*/ 0 w 810260"/>
                <a:gd name="connsiteY6" fmla="*/ 756071 h 980440"/>
                <a:gd name="connsiteX7" fmla="*/ 116840 w 810260"/>
                <a:gd name="connsiteY7" fmla="*/ 2540 h 980440"/>
                <a:gd name="connsiteX0" fmla="*/ 116840 w 810260"/>
                <a:gd name="connsiteY0" fmla="*/ 2540 h 980440"/>
                <a:gd name="connsiteX1" fmla="*/ 593511 w 810260"/>
                <a:gd name="connsiteY1" fmla="*/ 0 h 980440"/>
                <a:gd name="connsiteX2" fmla="*/ 810260 w 810260"/>
                <a:gd name="connsiteY2" fmla="*/ 204049 h 980440"/>
                <a:gd name="connsiteX3" fmla="*/ 688340 w 810260"/>
                <a:gd name="connsiteY3" fmla="*/ 589280 h 980440"/>
                <a:gd name="connsiteX4" fmla="*/ 782320 w 810260"/>
                <a:gd name="connsiteY4" fmla="*/ 861060 h 980440"/>
                <a:gd name="connsiteX5" fmla="*/ 483449 w 810260"/>
                <a:gd name="connsiteY5" fmla="*/ 980440 h 980440"/>
                <a:gd name="connsiteX6" fmla="*/ 0 w 810260"/>
                <a:gd name="connsiteY6" fmla="*/ 756071 h 980440"/>
                <a:gd name="connsiteX7" fmla="*/ 116840 w 810260"/>
                <a:gd name="connsiteY7" fmla="*/ 2540 h 980440"/>
                <a:gd name="connsiteX0" fmla="*/ 126007 w 819427"/>
                <a:gd name="connsiteY0" fmla="*/ 2540 h 980440"/>
                <a:gd name="connsiteX1" fmla="*/ 602678 w 819427"/>
                <a:gd name="connsiteY1" fmla="*/ 0 h 980440"/>
                <a:gd name="connsiteX2" fmla="*/ 819427 w 819427"/>
                <a:gd name="connsiteY2" fmla="*/ 204049 h 980440"/>
                <a:gd name="connsiteX3" fmla="*/ 697507 w 819427"/>
                <a:gd name="connsiteY3" fmla="*/ 589280 h 980440"/>
                <a:gd name="connsiteX4" fmla="*/ 791487 w 819427"/>
                <a:gd name="connsiteY4" fmla="*/ 861060 h 980440"/>
                <a:gd name="connsiteX5" fmla="*/ 492616 w 819427"/>
                <a:gd name="connsiteY5" fmla="*/ 980440 h 980440"/>
                <a:gd name="connsiteX6" fmla="*/ 9167 w 819427"/>
                <a:gd name="connsiteY6" fmla="*/ 756071 h 980440"/>
                <a:gd name="connsiteX7" fmla="*/ 226509 w 819427"/>
                <a:gd name="connsiteY7" fmla="*/ 392781 h 980440"/>
                <a:gd name="connsiteX8" fmla="*/ 126007 w 819427"/>
                <a:gd name="connsiteY8" fmla="*/ 2540 h 980440"/>
                <a:gd name="connsiteX0" fmla="*/ 126007 w 819427"/>
                <a:gd name="connsiteY0" fmla="*/ 2540 h 980440"/>
                <a:gd name="connsiteX1" fmla="*/ 602678 w 819427"/>
                <a:gd name="connsiteY1" fmla="*/ 0 h 980440"/>
                <a:gd name="connsiteX2" fmla="*/ 819427 w 819427"/>
                <a:gd name="connsiteY2" fmla="*/ 204049 h 980440"/>
                <a:gd name="connsiteX3" fmla="*/ 697507 w 819427"/>
                <a:gd name="connsiteY3" fmla="*/ 589280 h 980440"/>
                <a:gd name="connsiteX4" fmla="*/ 791487 w 819427"/>
                <a:gd name="connsiteY4" fmla="*/ 861060 h 980440"/>
                <a:gd name="connsiteX5" fmla="*/ 492616 w 819427"/>
                <a:gd name="connsiteY5" fmla="*/ 980440 h 980440"/>
                <a:gd name="connsiteX6" fmla="*/ 9167 w 819427"/>
                <a:gd name="connsiteY6" fmla="*/ 756071 h 980440"/>
                <a:gd name="connsiteX7" fmla="*/ 226509 w 819427"/>
                <a:gd name="connsiteY7" fmla="*/ 392781 h 980440"/>
                <a:gd name="connsiteX8" fmla="*/ 224605 w 819427"/>
                <a:gd name="connsiteY8" fmla="*/ 126081 h 980440"/>
                <a:gd name="connsiteX9" fmla="*/ 126007 w 819427"/>
                <a:gd name="connsiteY9" fmla="*/ 2540 h 980440"/>
                <a:gd name="connsiteX0" fmla="*/ 126007 w 819427"/>
                <a:gd name="connsiteY0" fmla="*/ 2540 h 980440"/>
                <a:gd name="connsiteX1" fmla="*/ 602678 w 819427"/>
                <a:gd name="connsiteY1" fmla="*/ 0 h 980440"/>
                <a:gd name="connsiteX2" fmla="*/ 819427 w 819427"/>
                <a:gd name="connsiteY2" fmla="*/ 204049 h 980440"/>
                <a:gd name="connsiteX3" fmla="*/ 697507 w 819427"/>
                <a:gd name="connsiteY3" fmla="*/ 589280 h 980440"/>
                <a:gd name="connsiteX4" fmla="*/ 791487 w 819427"/>
                <a:gd name="connsiteY4" fmla="*/ 861060 h 980440"/>
                <a:gd name="connsiteX5" fmla="*/ 492616 w 819427"/>
                <a:gd name="connsiteY5" fmla="*/ 980440 h 980440"/>
                <a:gd name="connsiteX6" fmla="*/ 9167 w 819427"/>
                <a:gd name="connsiteY6" fmla="*/ 756071 h 980440"/>
                <a:gd name="connsiteX7" fmla="*/ 226509 w 819427"/>
                <a:gd name="connsiteY7" fmla="*/ 392781 h 980440"/>
                <a:gd name="connsiteX8" fmla="*/ 207460 w 819427"/>
                <a:gd name="connsiteY8" fmla="*/ 227046 h 980440"/>
                <a:gd name="connsiteX9" fmla="*/ 126007 w 819427"/>
                <a:gd name="connsiteY9" fmla="*/ 2540 h 980440"/>
                <a:gd name="connsiteX0" fmla="*/ 126007 w 819427"/>
                <a:gd name="connsiteY0" fmla="*/ 2540 h 980440"/>
                <a:gd name="connsiteX1" fmla="*/ 602678 w 819427"/>
                <a:gd name="connsiteY1" fmla="*/ 0 h 980440"/>
                <a:gd name="connsiteX2" fmla="*/ 819427 w 819427"/>
                <a:gd name="connsiteY2" fmla="*/ 204049 h 980440"/>
                <a:gd name="connsiteX3" fmla="*/ 697507 w 819427"/>
                <a:gd name="connsiteY3" fmla="*/ 589280 h 980440"/>
                <a:gd name="connsiteX4" fmla="*/ 791487 w 819427"/>
                <a:gd name="connsiteY4" fmla="*/ 861060 h 980440"/>
                <a:gd name="connsiteX5" fmla="*/ 492616 w 819427"/>
                <a:gd name="connsiteY5" fmla="*/ 980440 h 980440"/>
                <a:gd name="connsiteX6" fmla="*/ 9167 w 819427"/>
                <a:gd name="connsiteY6" fmla="*/ 756071 h 980440"/>
                <a:gd name="connsiteX7" fmla="*/ 226509 w 819427"/>
                <a:gd name="connsiteY7" fmla="*/ 392781 h 980440"/>
                <a:gd name="connsiteX8" fmla="*/ 165550 w 819427"/>
                <a:gd name="connsiteY8" fmla="*/ 320391 h 980440"/>
                <a:gd name="connsiteX9" fmla="*/ 207460 w 819427"/>
                <a:gd name="connsiteY9" fmla="*/ 227046 h 980440"/>
                <a:gd name="connsiteX10" fmla="*/ 126007 w 819427"/>
                <a:gd name="connsiteY10" fmla="*/ 2540 h 980440"/>
                <a:gd name="connsiteX0" fmla="*/ 128241 w 821661"/>
                <a:gd name="connsiteY0" fmla="*/ 2540 h 980440"/>
                <a:gd name="connsiteX1" fmla="*/ 604912 w 821661"/>
                <a:gd name="connsiteY1" fmla="*/ 0 h 980440"/>
                <a:gd name="connsiteX2" fmla="*/ 821661 w 821661"/>
                <a:gd name="connsiteY2" fmla="*/ 204049 h 980440"/>
                <a:gd name="connsiteX3" fmla="*/ 699741 w 821661"/>
                <a:gd name="connsiteY3" fmla="*/ 589280 h 980440"/>
                <a:gd name="connsiteX4" fmla="*/ 793721 w 821661"/>
                <a:gd name="connsiteY4" fmla="*/ 861060 h 980440"/>
                <a:gd name="connsiteX5" fmla="*/ 494850 w 821661"/>
                <a:gd name="connsiteY5" fmla="*/ 980440 h 980440"/>
                <a:gd name="connsiteX6" fmla="*/ 11401 w 821661"/>
                <a:gd name="connsiteY6" fmla="*/ 756071 h 980440"/>
                <a:gd name="connsiteX7" fmla="*/ 169688 w 821661"/>
                <a:gd name="connsiteY7" fmla="*/ 478506 h 980440"/>
                <a:gd name="connsiteX8" fmla="*/ 167784 w 821661"/>
                <a:gd name="connsiteY8" fmla="*/ 320391 h 980440"/>
                <a:gd name="connsiteX9" fmla="*/ 209694 w 821661"/>
                <a:gd name="connsiteY9" fmla="*/ 227046 h 980440"/>
                <a:gd name="connsiteX10" fmla="*/ 128241 w 821661"/>
                <a:gd name="connsiteY10" fmla="*/ 2540 h 980440"/>
                <a:gd name="connsiteX0" fmla="*/ 128241 w 821661"/>
                <a:gd name="connsiteY0" fmla="*/ 2540 h 980440"/>
                <a:gd name="connsiteX1" fmla="*/ 604912 w 821661"/>
                <a:gd name="connsiteY1" fmla="*/ 0 h 980440"/>
                <a:gd name="connsiteX2" fmla="*/ 821661 w 821661"/>
                <a:gd name="connsiteY2" fmla="*/ 204049 h 980440"/>
                <a:gd name="connsiteX3" fmla="*/ 699741 w 821661"/>
                <a:gd name="connsiteY3" fmla="*/ 589280 h 980440"/>
                <a:gd name="connsiteX4" fmla="*/ 793721 w 821661"/>
                <a:gd name="connsiteY4" fmla="*/ 861060 h 980440"/>
                <a:gd name="connsiteX5" fmla="*/ 494850 w 821661"/>
                <a:gd name="connsiteY5" fmla="*/ 980440 h 980440"/>
                <a:gd name="connsiteX6" fmla="*/ 11401 w 821661"/>
                <a:gd name="connsiteY6" fmla="*/ 756071 h 980440"/>
                <a:gd name="connsiteX7" fmla="*/ 169688 w 821661"/>
                <a:gd name="connsiteY7" fmla="*/ 478506 h 980440"/>
                <a:gd name="connsiteX8" fmla="*/ 165879 w 821661"/>
                <a:gd name="connsiteY8" fmla="*/ 415641 h 980440"/>
                <a:gd name="connsiteX9" fmla="*/ 167784 w 821661"/>
                <a:gd name="connsiteY9" fmla="*/ 320391 h 980440"/>
                <a:gd name="connsiteX10" fmla="*/ 209694 w 821661"/>
                <a:gd name="connsiteY10" fmla="*/ 227046 h 980440"/>
                <a:gd name="connsiteX11" fmla="*/ 128241 w 821661"/>
                <a:gd name="connsiteY11" fmla="*/ 2540 h 980440"/>
                <a:gd name="connsiteX0" fmla="*/ 128241 w 821661"/>
                <a:gd name="connsiteY0" fmla="*/ 2540 h 980440"/>
                <a:gd name="connsiteX1" fmla="*/ 604912 w 821661"/>
                <a:gd name="connsiteY1" fmla="*/ 0 h 980440"/>
                <a:gd name="connsiteX2" fmla="*/ 821661 w 821661"/>
                <a:gd name="connsiteY2" fmla="*/ 204049 h 980440"/>
                <a:gd name="connsiteX3" fmla="*/ 699741 w 821661"/>
                <a:gd name="connsiteY3" fmla="*/ 589280 h 980440"/>
                <a:gd name="connsiteX4" fmla="*/ 793721 w 821661"/>
                <a:gd name="connsiteY4" fmla="*/ 861060 h 980440"/>
                <a:gd name="connsiteX5" fmla="*/ 494850 w 821661"/>
                <a:gd name="connsiteY5" fmla="*/ 980440 h 980440"/>
                <a:gd name="connsiteX6" fmla="*/ 11401 w 821661"/>
                <a:gd name="connsiteY6" fmla="*/ 756071 h 980440"/>
                <a:gd name="connsiteX7" fmla="*/ 169688 w 821661"/>
                <a:gd name="connsiteY7" fmla="*/ 478506 h 980440"/>
                <a:gd name="connsiteX8" fmla="*/ 165879 w 821661"/>
                <a:gd name="connsiteY8" fmla="*/ 415641 h 980440"/>
                <a:gd name="connsiteX9" fmla="*/ 167784 w 821661"/>
                <a:gd name="connsiteY9" fmla="*/ 320391 h 980440"/>
                <a:gd name="connsiteX10" fmla="*/ 209694 w 821661"/>
                <a:gd name="connsiteY10" fmla="*/ 227046 h 980440"/>
                <a:gd name="connsiteX11" fmla="*/ 128241 w 821661"/>
                <a:gd name="connsiteY11" fmla="*/ 2540 h 980440"/>
                <a:gd name="connsiteX0" fmla="*/ 128241 w 821661"/>
                <a:gd name="connsiteY0" fmla="*/ 2540 h 980440"/>
                <a:gd name="connsiteX1" fmla="*/ 604912 w 821661"/>
                <a:gd name="connsiteY1" fmla="*/ 0 h 980440"/>
                <a:gd name="connsiteX2" fmla="*/ 821661 w 821661"/>
                <a:gd name="connsiteY2" fmla="*/ 204049 h 980440"/>
                <a:gd name="connsiteX3" fmla="*/ 699741 w 821661"/>
                <a:gd name="connsiteY3" fmla="*/ 589280 h 980440"/>
                <a:gd name="connsiteX4" fmla="*/ 793721 w 821661"/>
                <a:gd name="connsiteY4" fmla="*/ 861060 h 980440"/>
                <a:gd name="connsiteX5" fmla="*/ 494850 w 821661"/>
                <a:gd name="connsiteY5" fmla="*/ 980440 h 980440"/>
                <a:gd name="connsiteX6" fmla="*/ 11401 w 821661"/>
                <a:gd name="connsiteY6" fmla="*/ 756071 h 980440"/>
                <a:gd name="connsiteX7" fmla="*/ 169688 w 821661"/>
                <a:gd name="connsiteY7" fmla="*/ 478506 h 980440"/>
                <a:gd name="connsiteX8" fmla="*/ 165879 w 821661"/>
                <a:gd name="connsiteY8" fmla="*/ 415641 h 980440"/>
                <a:gd name="connsiteX9" fmla="*/ 167784 w 821661"/>
                <a:gd name="connsiteY9" fmla="*/ 320391 h 980440"/>
                <a:gd name="connsiteX10" fmla="*/ 209694 w 821661"/>
                <a:gd name="connsiteY10" fmla="*/ 227046 h 980440"/>
                <a:gd name="connsiteX11" fmla="*/ 128241 w 821661"/>
                <a:gd name="connsiteY11" fmla="*/ 2540 h 980440"/>
                <a:gd name="connsiteX0" fmla="*/ 128241 w 821661"/>
                <a:gd name="connsiteY0" fmla="*/ 2540 h 980440"/>
                <a:gd name="connsiteX1" fmla="*/ 604912 w 821661"/>
                <a:gd name="connsiteY1" fmla="*/ 0 h 980440"/>
                <a:gd name="connsiteX2" fmla="*/ 821661 w 821661"/>
                <a:gd name="connsiteY2" fmla="*/ 204049 h 980440"/>
                <a:gd name="connsiteX3" fmla="*/ 699741 w 821661"/>
                <a:gd name="connsiteY3" fmla="*/ 589280 h 980440"/>
                <a:gd name="connsiteX4" fmla="*/ 793721 w 821661"/>
                <a:gd name="connsiteY4" fmla="*/ 861060 h 980440"/>
                <a:gd name="connsiteX5" fmla="*/ 494850 w 821661"/>
                <a:gd name="connsiteY5" fmla="*/ 980440 h 980440"/>
                <a:gd name="connsiteX6" fmla="*/ 11401 w 821661"/>
                <a:gd name="connsiteY6" fmla="*/ 756071 h 980440"/>
                <a:gd name="connsiteX7" fmla="*/ 169688 w 821661"/>
                <a:gd name="connsiteY7" fmla="*/ 478506 h 980440"/>
                <a:gd name="connsiteX8" fmla="*/ 156354 w 821661"/>
                <a:gd name="connsiteY8" fmla="*/ 467076 h 980440"/>
                <a:gd name="connsiteX9" fmla="*/ 165879 w 821661"/>
                <a:gd name="connsiteY9" fmla="*/ 415641 h 980440"/>
                <a:gd name="connsiteX10" fmla="*/ 167784 w 821661"/>
                <a:gd name="connsiteY10" fmla="*/ 320391 h 980440"/>
                <a:gd name="connsiteX11" fmla="*/ 209694 w 821661"/>
                <a:gd name="connsiteY11" fmla="*/ 227046 h 980440"/>
                <a:gd name="connsiteX12" fmla="*/ 128241 w 821661"/>
                <a:gd name="connsiteY12" fmla="*/ 2540 h 980440"/>
                <a:gd name="connsiteX0" fmla="*/ 128241 w 821661"/>
                <a:gd name="connsiteY0" fmla="*/ 2540 h 980440"/>
                <a:gd name="connsiteX1" fmla="*/ 604912 w 821661"/>
                <a:gd name="connsiteY1" fmla="*/ 0 h 980440"/>
                <a:gd name="connsiteX2" fmla="*/ 821661 w 821661"/>
                <a:gd name="connsiteY2" fmla="*/ 204049 h 980440"/>
                <a:gd name="connsiteX3" fmla="*/ 699741 w 821661"/>
                <a:gd name="connsiteY3" fmla="*/ 589280 h 980440"/>
                <a:gd name="connsiteX4" fmla="*/ 793721 w 821661"/>
                <a:gd name="connsiteY4" fmla="*/ 861060 h 980440"/>
                <a:gd name="connsiteX5" fmla="*/ 494850 w 821661"/>
                <a:gd name="connsiteY5" fmla="*/ 980440 h 980440"/>
                <a:gd name="connsiteX6" fmla="*/ 11401 w 821661"/>
                <a:gd name="connsiteY6" fmla="*/ 756071 h 980440"/>
                <a:gd name="connsiteX7" fmla="*/ 169688 w 821661"/>
                <a:gd name="connsiteY7" fmla="*/ 478506 h 980440"/>
                <a:gd name="connsiteX8" fmla="*/ 163974 w 821661"/>
                <a:gd name="connsiteY8" fmla="*/ 453741 h 980440"/>
                <a:gd name="connsiteX9" fmla="*/ 165879 w 821661"/>
                <a:gd name="connsiteY9" fmla="*/ 415641 h 980440"/>
                <a:gd name="connsiteX10" fmla="*/ 167784 w 821661"/>
                <a:gd name="connsiteY10" fmla="*/ 320391 h 980440"/>
                <a:gd name="connsiteX11" fmla="*/ 209694 w 821661"/>
                <a:gd name="connsiteY11" fmla="*/ 227046 h 980440"/>
                <a:gd name="connsiteX12" fmla="*/ 128241 w 821661"/>
                <a:gd name="connsiteY12" fmla="*/ 2540 h 980440"/>
                <a:gd name="connsiteX0" fmla="*/ 128904 w 822324"/>
                <a:gd name="connsiteY0" fmla="*/ 2540 h 980440"/>
                <a:gd name="connsiteX1" fmla="*/ 605575 w 822324"/>
                <a:gd name="connsiteY1" fmla="*/ 0 h 980440"/>
                <a:gd name="connsiteX2" fmla="*/ 822324 w 822324"/>
                <a:gd name="connsiteY2" fmla="*/ 204049 h 980440"/>
                <a:gd name="connsiteX3" fmla="*/ 700404 w 822324"/>
                <a:gd name="connsiteY3" fmla="*/ 589280 h 980440"/>
                <a:gd name="connsiteX4" fmla="*/ 794384 w 822324"/>
                <a:gd name="connsiteY4" fmla="*/ 861060 h 980440"/>
                <a:gd name="connsiteX5" fmla="*/ 495513 w 822324"/>
                <a:gd name="connsiteY5" fmla="*/ 980440 h 980440"/>
                <a:gd name="connsiteX6" fmla="*/ 12064 w 822324"/>
                <a:gd name="connsiteY6" fmla="*/ 756071 h 980440"/>
                <a:gd name="connsiteX7" fmla="*/ 157016 w 822324"/>
                <a:gd name="connsiteY7" fmla="*/ 512796 h 980440"/>
                <a:gd name="connsiteX8" fmla="*/ 164637 w 822324"/>
                <a:gd name="connsiteY8" fmla="*/ 453741 h 980440"/>
                <a:gd name="connsiteX9" fmla="*/ 166542 w 822324"/>
                <a:gd name="connsiteY9" fmla="*/ 415641 h 980440"/>
                <a:gd name="connsiteX10" fmla="*/ 168447 w 822324"/>
                <a:gd name="connsiteY10" fmla="*/ 320391 h 980440"/>
                <a:gd name="connsiteX11" fmla="*/ 210357 w 822324"/>
                <a:gd name="connsiteY11" fmla="*/ 227046 h 980440"/>
                <a:gd name="connsiteX12" fmla="*/ 128904 w 822324"/>
                <a:gd name="connsiteY12" fmla="*/ 2540 h 980440"/>
                <a:gd name="connsiteX0" fmla="*/ 128904 w 822324"/>
                <a:gd name="connsiteY0" fmla="*/ 2540 h 980440"/>
                <a:gd name="connsiteX1" fmla="*/ 605575 w 822324"/>
                <a:gd name="connsiteY1" fmla="*/ 0 h 980440"/>
                <a:gd name="connsiteX2" fmla="*/ 822324 w 822324"/>
                <a:gd name="connsiteY2" fmla="*/ 204049 h 980440"/>
                <a:gd name="connsiteX3" fmla="*/ 700404 w 822324"/>
                <a:gd name="connsiteY3" fmla="*/ 589280 h 980440"/>
                <a:gd name="connsiteX4" fmla="*/ 794384 w 822324"/>
                <a:gd name="connsiteY4" fmla="*/ 861060 h 980440"/>
                <a:gd name="connsiteX5" fmla="*/ 495513 w 822324"/>
                <a:gd name="connsiteY5" fmla="*/ 980440 h 980440"/>
                <a:gd name="connsiteX6" fmla="*/ 210357 w 822324"/>
                <a:gd name="connsiteY6" fmla="*/ 912846 h 980440"/>
                <a:gd name="connsiteX7" fmla="*/ 12064 w 822324"/>
                <a:gd name="connsiteY7" fmla="*/ 756071 h 980440"/>
                <a:gd name="connsiteX8" fmla="*/ 157016 w 822324"/>
                <a:gd name="connsiteY8" fmla="*/ 512796 h 980440"/>
                <a:gd name="connsiteX9" fmla="*/ 164637 w 822324"/>
                <a:gd name="connsiteY9" fmla="*/ 453741 h 980440"/>
                <a:gd name="connsiteX10" fmla="*/ 166542 w 822324"/>
                <a:gd name="connsiteY10" fmla="*/ 415641 h 980440"/>
                <a:gd name="connsiteX11" fmla="*/ 168447 w 822324"/>
                <a:gd name="connsiteY11" fmla="*/ 320391 h 980440"/>
                <a:gd name="connsiteX12" fmla="*/ 210357 w 822324"/>
                <a:gd name="connsiteY12" fmla="*/ 227046 h 980440"/>
                <a:gd name="connsiteX13" fmla="*/ 128904 w 822324"/>
                <a:gd name="connsiteY13" fmla="*/ 2540 h 980440"/>
                <a:gd name="connsiteX0" fmla="*/ 128904 w 822324"/>
                <a:gd name="connsiteY0" fmla="*/ 2540 h 980440"/>
                <a:gd name="connsiteX1" fmla="*/ 605575 w 822324"/>
                <a:gd name="connsiteY1" fmla="*/ 0 h 980440"/>
                <a:gd name="connsiteX2" fmla="*/ 822324 w 822324"/>
                <a:gd name="connsiteY2" fmla="*/ 204049 h 980440"/>
                <a:gd name="connsiteX3" fmla="*/ 700404 w 822324"/>
                <a:gd name="connsiteY3" fmla="*/ 589280 h 980440"/>
                <a:gd name="connsiteX4" fmla="*/ 794384 w 822324"/>
                <a:gd name="connsiteY4" fmla="*/ 861060 h 980440"/>
                <a:gd name="connsiteX5" fmla="*/ 495513 w 822324"/>
                <a:gd name="connsiteY5" fmla="*/ 980440 h 980440"/>
                <a:gd name="connsiteX6" fmla="*/ 210357 w 822324"/>
                <a:gd name="connsiteY6" fmla="*/ 912846 h 980440"/>
                <a:gd name="connsiteX7" fmla="*/ 12064 w 822324"/>
                <a:gd name="connsiteY7" fmla="*/ 756071 h 980440"/>
                <a:gd name="connsiteX8" fmla="*/ 157016 w 822324"/>
                <a:gd name="connsiteY8" fmla="*/ 512796 h 980440"/>
                <a:gd name="connsiteX9" fmla="*/ 164637 w 822324"/>
                <a:gd name="connsiteY9" fmla="*/ 453741 h 980440"/>
                <a:gd name="connsiteX10" fmla="*/ 166542 w 822324"/>
                <a:gd name="connsiteY10" fmla="*/ 415641 h 980440"/>
                <a:gd name="connsiteX11" fmla="*/ 168447 w 822324"/>
                <a:gd name="connsiteY11" fmla="*/ 320391 h 980440"/>
                <a:gd name="connsiteX12" fmla="*/ 210357 w 822324"/>
                <a:gd name="connsiteY12" fmla="*/ 227046 h 980440"/>
                <a:gd name="connsiteX13" fmla="*/ 128904 w 822324"/>
                <a:gd name="connsiteY13" fmla="*/ 2540 h 980440"/>
                <a:gd name="connsiteX0" fmla="*/ 128904 w 822324"/>
                <a:gd name="connsiteY0" fmla="*/ 2540 h 980440"/>
                <a:gd name="connsiteX1" fmla="*/ 605575 w 822324"/>
                <a:gd name="connsiteY1" fmla="*/ 0 h 980440"/>
                <a:gd name="connsiteX2" fmla="*/ 822324 w 822324"/>
                <a:gd name="connsiteY2" fmla="*/ 204049 h 980440"/>
                <a:gd name="connsiteX3" fmla="*/ 700404 w 822324"/>
                <a:gd name="connsiteY3" fmla="*/ 589280 h 980440"/>
                <a:gd name="connsiteX4" fmla="*/ 794384 w 822324"/>
                <a:gd name="connsiteY4" fmla="*/ 861060 h 980440"/>
                <a:gd name="connsiteX5" fmla="*/ 495513 w 822324"/>
                <a:gd name="connsiteY5" fmla="*/ 980440 h 980440"/>
                <a:gd name="connsiteX6" fmla="*/ 210357 w 822324"/>
                <a:gd name="connsiteY6" fmla="*/ 912846 h 980440"/>
                <a:gd name="connsiteX7" fmla="*/ 12064 w 822324"/>
                <a:gd name="connsiteY7" fmla="*/ 756071 h 980440"/>
                <a:gd name="connsiteX8" fmla="*/ 157016 w 822324"/>
                <a:gd name="connsiteY8" fmla="*/ 512796 h 980440"/>
                <a:gd name="connsiteX9" fmla="*/ 164637 w 822324"/>
                <a:gd name="connsiteY9" fmla="*/ 453741 h 980440"/>
                <a:gd name="connsiteX10" fmla="*/ 166542 w 822324"/>
                <a:gd name="connsiteY10" fmla="*/ 415641 h 980440"/>
                <a:gd name="connsiteX11" fmla="*/ 168447 w 822324"/>
                <a:gd name="connsiteY11" fmla="*/ 320391 h 980440"/>
                <a:gd name="connsiteX12" fmla="*/ 210357 w 822324"/>
                <a:gd name="connsiteY12" fmla="*/ 227046 h 980440"/>
                <a:gd name="connsiteX13" fmla="*/ 128904 w 822324"/>
                <a:gd name="connsiteY13" fmla="*/ 2540 h 980440"/>
                <a:gd name="connsiteX0" fmla="*/ 128904 w 822324"/>
                <a:gd name="connsiteY0" fmla="*/ 0 h 977900"/>
                <a:gd name="connsiteX1" fmla="*/ 456985 w 822324"/>
                <a:gd name="connsiteY1" fmla="*/ 48895 h 977900"/>
                <a:gd name="connsiteX2" fmla="*/ 822324 w 822324"/>
                <a:gd name="connsiteY2" fmla="*/ 201509 h 977900"/>
                <a:gd name="connsiteX3" fmla="*/ 700404 w 822324"/>
                <a:gd name="connsiteY3" fmla="*/ 586740 h 977900"/>
                <a:gd name="connsiteX4" fmla="*/ 794384 w 822324"/>
                <a:gd name="connsiteY4" fmla="*/ 858520 h 977900"/>
                <a:gd name="connsiteX5" fmla="*/ 495513 w 822324"/>
                <a:gd name="connsiteY5" fmla="*/ 977900 h 977900"/>
                <a:gd name="connsiteX6" fmla="*/ 210357 w 822324"/>
                <a:gd name="connsiteY6" fmla="*/ 910306 h 977900"/>
                <a:gd name="connsiteX7" fmla="*/ 12064 w 822324"/>
                <a:gd name="connsiteY7" fmla="*/ 753531 h 977900"/>
                <a:gd name="connsiteX8" fmla="*/ 157016 w 822324"/>
                <a:gd name="connsiteY8" fmla="*/ 510256 h 977900"/>
                <a:gd name="connsiteX9" fmla="*/ 164637 w 822324"/>
                <a:gd name="connsiteY9" fmla="*/ 451201 h 977900"/>
                <a:gd name="connsiteX10" fmla="*/ 166542 w 822324"/>
                <a:gd name="connsiteY10" fmla="*/ 413101 h 977900"/>
                <a:gd name="connsiteX11" fmla="*/ 168447 w 822324"/>
                <a:gd name="connsiteY11" fmla="*/ 317851 h 977900"/>
                <a:gd name="connsiteX12" fmla="*/ 210357 w 822324"/>
                <a:gd name="connsiteY12" fmla="*/ 224506 h 977900"/>
                <a:gd name="connsiteX13" fmla="*/ 128904 w 822324"/>
                <a:gd name="connsiteY13" fmla="*/ 0 h 977900"/>
                <a:gd name="connsiteX0" fmla="*/ 128904 w 822324"/>
                <a:gd name="connsiteY0" fmla="*/ 0 h 977900"/>
                <a:gd name="connsiteX1" fmla="*/ 462700 w 822324"/>
                <a:gd name="connsiteY1" fmla="*/ 39370 h 977900"/>
                <a:gd name="connsiteX2" fmla="*/ 822324 w 822324"/>
                <a:gd name="connsiteY2" fmla="*/ 201509 h 977900"/>
                <a:gd name="connsiteX3" fmla="*/ 700404 w 822324"/>
                <a:gd name="connsiteY3" fmla="*/ 586740 h 977900"/>
                <a:gd name="connsiteX4" fmla="*/ 794384 w 822324"/>
                <a:gd name="connsiteY4" fmla="*/ 858520 h 977900"/>
                <a:gd name="connsiteX5" fmla="*/ 495513 w 822324"/>
                <a:gd name="connsiteY5" fmla="*/ 977900 h 977900"/>
                <a:gd name="connsiteX6" fmla="*/ 210357 w 822324"/>
                <a:gd name="connsiteY6" fmla="*/ 910306 h 977900"/>
                <a:gd name="connsiteX7" fmla="*/ 12064 w 822324"/>
                <a:gd name="connsiteY7" fmla="*/ 753531 h 977900"/>
                <a:gd name="connsiteX8" fmla="*/ 157016 w 822324"/>
                <a:gd name="connsiteY8" fmla="*/ 510256 h 977900"/>
                <a:gd name="connsiteX9" fmla="*/ 164637 w 822324"/>
                <a:gd name="connsiteY9" fmla="*/ 451201 h 977900"/>
                <a:gd name="connsiteX10" fmla="*/ 166542 w 822324"/>
                <a:gd name="connsiteY10" fmla="*/ 413101 h 977900"/>
                <a:gd name="connsiteX11" fmla="*/ 168447 w 822324"/>
                <a:gd name="connsiteY11" fmla="*/ 317851 h 977900"/>
                <a:gd name="connsiteX12" fmla="*/ 210357 w 822324"/>
                <a:gd name="connsiteY12" fmla="*/ 224506 h 977900"/>
                <a:gd name="connsiteX13" fmla="*/ 128904 w 822324"/>
                <a:gd name="connsiteY13" fmla="*/ 0 h 977900"/>
                <a:gd name="connsiteX0" fmla="*/ 128904 w 822324"/>
                <a:gd name="connsiteY0" fmla="*/ 0 h 977900"/>
                <a:gd name="connsiteX1" fmla="*/ 462700 w 822324"/>
                <a:gd name="connsiteY1" fmla="*/ 39370 h 977900"/>
                <a:gd name="connsiteX2" fmla="*/ 822324 w 822324"/>
                <a:gd name="connsiteY2" fmla="*/ 201509 h 977900"/>
                <a:gd name="connsiteX3" fmla="*/ 700404 w 822324"/>
                <a:gd name="connsiteY3" fmla="*/ 586740 h 977900"/>
                <a:gd name="connsiteX4" fmla="*/ 794384 w 822324"/>
                <a:gd name="connsiteY4" fmla="*/ 858520 h 977900"/>
                <a:gd name="connsiteX5" fmla="*/ 495513 w 822324"/>
                <a:gd name="connsiteY5" fmla="*/ 977900 h 977900"/>
                <a:gd name="connsiteX6" fmla="*/ 210357 w 822324"/>
                <a:gd name="connsiteY6" fmla="*/ 910306 h 977900"/>
                <a:gd name="connsiteX7" fmla="*/ 12064 w 822324"/>
                <a:gd name="connsiteY7" fmla="*/ 753531 h 977900"/>
                <a:gd name="connsiteX8" fmla="*/ 157016 w 822324"/>
                <a:gd name="connsiteY8" fmla="*/ 510256 h 977900"/>
                <a:gd name="connsiteX9" fmla="*/ 164637 w 822324"/>
                <a:gd name="connsiteY9" fmla="*/ 451201 h 977900"/>
                <a:gd name="connsiteX10" fmla="*/ 166542 w 822324"/>
                <a:gd name="connsiteY10" fmla="*/ 413101 h 977900"/>
                <a:gd name="connsiteX11" fmla="*/ 168447 w 822324"/>
                <a:gd name="connsiteY11" fmla="*/ 317851 h 977900"/>
                <a:gd name="connsiteX12" fmla="*/ 210357 w 822324"/>
                <a:gd name="connsiteY12" fmla="*/ 224506 h 977900"/>
                <a:gd name="connsiteX13" fmla="*/ 128904 w 822324"/>
                <a:gd name="connsiteY13" fmla="*/ 0 h 977900"/>
                <a:gd name="connsiteX0" fmla="*/ 128904 w 822412"/>
                <a:gd name="connsiteY0" fmla="*/ 0 h 977900"/>
                <a:gd name="connsiteX1" fmla="*/ 462700 w 822412"/>
                <a:gd name="connsiteY1" fmla="*/ 39370 h 977900"/>
                <a:gd name="connsiteX2" fmla="*/ 701847 w 822412"/>
                <a:gd name="connsiteY2" fmla="*/ 115921 h 977900"/>
                <a:gd name="connsiteX3" fmla="*/ 822324 w 822412"/>
                <a:gd name="connsiteY3" fmla="*/ 201509 h 977900"/>
                <a:gd name="connsiteX4" fmla="*/ 700404 w 822412"/>
                <a:gd name="connsiteY4" fmla="*/ 586740 h 977900"/>
                <a:gd name="connsiteX5" fmla="*/ 794384 w 822412"/>
                <a:gd name="connsiteY5" fmla="*/ 858520 h 977900"/>
                <a:gd name="connsiteX6" fmla="*/ 495513 w 822412"/>
                <a:gd name="connsiteY6" fmla="*/ 977900 h 977900"/>
                <a:gd name="connsiteX7" fmla="*/ 210357 w 822412"/>
                <a:gd name="connsiteY7" fmla="*/ 910306 h 977900"/>
                <a:gd name="connsiteX8" fmla="*/ 12064 w 822412"/>
                <a:gd name="connsiteY8" fmla="*/ 753531 h 977900"/>
                <a:gd name="connsiteX9" fmla="*/ 157016 w 822412"/>
                <a:gd name="connsiteY9" fmla="*/ 510256 h 977900"/>
                <a:gd name="connsiteX10" fmla="*/ 164637 w 822412"/>
                <a:gd name="connsiteY10" fmla="*/ 451201 h 977900"/>
                <a:gd name="connsiteX11" fmla="*/ 166542 w 822412"/>
                <a:gd name="connsiteY11" fmla="*/ 413101 h 977900"/>
                <a:gd name="connsiteX12" fmla="*/ 168447 w 822412"/>
                <a:gd name="connsiteY12" fmla="*/ 317851 h 977900"/>
                <a:gd name="connsiteX13" fmla="*/ 210357 w 822412"/>
                <a:gd name="connsiteY13" fmla="*/ 224506 h 977900"/>
                <a:gd name="connsiteX14" fmla="*/ 128904 w 822412"/>
                <a:gd name="connsiteY14" fmla="*/ 0 h 977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22412" h="977900">
                  <a:moveTo>
                    <a:pt x="128904" y="0"/>
                  </a:moveTo>
                  <a:lnTo>
                    <a:pt x="462700" y="39370"/>
                  </a:lnTo>
                  <a:cubicBezTo>
                    <a:pt x="560730" y="63770"/>
                    <a:pt x="641910" y="88898"/>
                    <a:pt x="701847" y="115921"/>
                  </a:cubicBezTo>
                  <a:cubicBezTo>
                    <a:pt x="761784" y="142944"/>
                    <a:pt x="825104" y="128119"/>
                    <a:pt x="822324" y="201509"/>
                  </a:cubicBezTo>
                  <a:lnTo>
                    <a:pt x="700404" y="586740"/>
                  </a:lnTo>
                  <a:lnTo>
                    <a:pt x="794384" y="858520"/>
                  </a:lnTo>
                  <a:lnTo>
                    <a:pt x="495513" y="977900"/>
                  </a:lnTo>
                  <a:cubicBezTo>
                    <a:pt x="406811" y="938224"/>
                    <a:pt x="380974" y="967127"/>
                    <a:pt x="210357" y="910306"/>
                  </a:cubicBezTo>
                  <a:cubicBezTo>
                    <a:pt x="79489" y="861858"/>
                    <a:pt x="78162" y="805789"/>
                    <a:pt x="12064" y="753531"/>
                  </a:cubicBezTo>
                  <a:cubicBezTo>
                    <a:pt x="-48480" y="646698"/>
                    <a:pt x="137543" y="635845"/>
                    <a:pt x="157016" y="510256"/>
                  </a:cubicBezTo>
                  <a:cubicBezTo>
                    <a:pt x="183715" y="461138"/>
                    <a:pt x="165272" y="461678"/>
                    <a:pt x="164637" y="451201"/>
                  </a:cubicBezTo>
                  <a:cubicBezTo>
                    <a:pt x="164002" y="440724"/>
                    <a:pt x="167177" y="436596"/>
                    <a:pt x="166542" y="413101"/>
                  </a:cubicBezTo>
                  <a:cubicBezTo>
                    <a:pt x="166225" y="386749"/>
                    <a:pt x="164320" y="348014"/>
                    <a:pt x="168447" y="317851"/>
                  </a:cubicBezTo>
                  <a:cubicBezTo>
                    <a:pt x="172575" y="287689"/>
                    <a:pt x="227742" y="280021"/>
                    <a:pt x="210357" y="224506"/>
                  </a:cubicBezTo>
                  <a:cubicBezTo>
                    <a:pt x="193607" y="159466"/>
                    <a:pt x="51922" y="23871"/>
                    <a:pt x="128904" y="0"/>
                  </a:cubicBezTo>
                  <a:close/>
                </a:path>
              </a:pathLst>
            </a:custGeom>
            <a:solidFill>
              <a:srgbClr val="007680"/>
            </a:solidFill>
          </p:spPr>
          <p:txBody>
            <a:bodyPr wrap="square" rtlCol="0" anchor="ctr">
              <a:spAutoFit/>
            </a:bodyPr>
            <a:lstStyle/>
            <a:p>
              <a:pPr algn="ctr"/>
              <a:endParaRPr lang="en-GB" sz="10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7" name="Rectangle 6">
              <a:extLst>
                <a:ext uri="{FF2B5EF4-FFF2-40B4-BE49-F238E27FC236}">
                  <a16:creationId xmlns:a16="http://schemas.microsoft.com/office/drawing/2014/main" id="{F2EC8C29-3126-4060-BDEA-2FE80CB5D505}"/>
                </a:ext>
              </a:extLst>
            </p:cNvPr>
            <p:cNvSpPr>
              <a:spLocks noChangeAspect="1"/>
            </p:cNvSpPr>
            <p:nvPr/>
          </p:nvSpPr>
          <p:spPr>
            <a:xfrm>
              <a:off x="6823870" y="5611921"/>
              <a:ext cx="199040" cy="279050"/>
            </a:xfrm>
            <a:custGeom>
              <a:avLst/>
              <a:gdLst>
                <a:gd name="connsiteX0" fmla="*/ 0 w 2485293"/>
                <a:gd name="connsiteY0" fmla="*/ 0 h 1390226"/>
                <a:gd name="connsiteX1" fmla="*/ 2485293 w 2485293"/>
                <a:gd name="connsiteY1" fmla="*/ 0 h 1390226"/>
                <a:gd name="connsiteX2" fmla="*/ 2485293 w 2485293"/>
                <a:gd name="connsiteY2" fmla="*/ 1390226 h 1390226"/>
                <a:gd name="connsiteX3" fmla="*/ 0 w 2485293"/>
                <a:gd name="connsiteY3" fmla="*/ 1390226 h 1390226"/>
                <a:gd name="connsiteX4" fmla="*/ 0 w 2485293"/>
                <a:gd name="connsiteY4" fmla="*/ 0 h 1390226"/>
                <a:gd name="connsiteX0" fmla="*/ 0 w 4535073"/>
                <a:gd name="connsiteY0" fmla="*/ 236220 h 1626446"/>
                <a:gd name="connsiteX1" fmla="*/ 4535073 w 4535073"/>
                <a:gd name="connsiteY1" fmla="*/ 0 h 1626446"/>
                <a:gd name="connsiteX2" fmla="*/ 2485293 w 4535073"/>
                <a:gd name="connsiteY2" fmla="*/ 1626446 h 1626446"/>
                <a:gd name="connsiteX3" fmla="*/ 0 w 4535073"/>
                <a:gd name="connsiteY3" fmla="*/ 1626446 h 1626446"/>
                <a:gd name="connsiteX4" fmla="*/ 0 w 4535073"/>
                <a:gd name="connsiteY4" fmla="*/ 236220 h 1626446"/>
                <a:gd name="connsiteX0" fmla="*/ 0 w 4535073"/>
                <a:gd name="connsiteY0" fmla="*/ 236220 h 1626446"/>
                <a:gd name="connsiteX1" fmla="*/ 4535073 w 4535073"/>
                <a:gd name="connsiteY1" fmla="*/ 0 h 1626446"/>
                <a:gd name="connsiteX2" fmla="*/ 4466493 w 4535073"/>
                <a:gd name="connsiteY2" fmla="*/ 430106 h 1626446"/>
                <a:gd name="connsiteX3" fmla="*/ 0 w 4535073"/>
                <a:gd name="connsiteY3" fmla="*/ 1626446 h 1626446"/>
                <a:gd name="connsiteX4" fmla="*/ 0 w 4535073"/>
                <a:gd name="connsiteY4" fmla="*/ 236220 h 1626446"/>
                <a:gd name="connsiteX0" fmla="*/ 0 w 4535073"/>
                <a:gd name="connsiteY0" fmla="*/ 236220 h 1626446"/>
                <a:gd name="connsiteX1" fmla="*/ 4535073 w 4535073"/>
                <a:gd name="connsiteY1" fmla="*/ 0 h 1626446"/>
                <a:gd name="connsiteX2" fmla="*/ 4466493 w 4535073"/>
                <a:gd name="connsiteY2" fmla="*/ 430106 h 1626446"/>
                <a:gd name="connsiteX3" fmla="*/ 0 w 4535073"/>
                <a:gd name="connsiteY3" fmla="*/ 1626446 h 1626446"/>
                <a:gd name="connsiteX4" fmla="*/ 0 w 4535073"/>
                <a:gd name="connsiteY4" fmla="*/ 236220 h 1626446"/>
                <a:gd name="connsiteX0" fmla="*/ 0 w 4535073"/>
                <a:gd name="connsiteY0" fmla="*/ 236220 h 1199726"/>
                <a:gd name="connsiteX1" fmla="*/ 4535073 w 4535073"/>
                <a:gd name="connsiteY1" fmla="*/ 0 h 1199726"/>
                <a:gd name="connsiteX2" fmla="*/ 4466493 w 4535073"/>
                <a:gd name="connsiteY2" fmla="*/ 430106 h 1199726"/>
                <a:gd name="connsiteX3" fmla="*/ 3253740 w 4535073"/>
                <a:gd name="connsiteY3" fmla="*/ 1199726 h 1199726"/>
                <a:gd name="connsiteX4" fmla="*/ 0 w 4535073"/>
                <a:gd name="connsiteY4" fmla="*/ 236220 h 1199726"/>
                <a:gd name="connsiteX0" fmla="*/ 0 w 4535073"/>
                <a:gd name="connsiteY0" fmla="*/ 236220 h 1199726"/>
                <a:gd name="connsiteX1" fmla="*/ 4535073 w 4535073"/>
                <a:gd name="connsiteY1" fmla="*/ 0 h 1199726"/>
                <a:gd name="connsiteX2" fmla="*/ 4466493 w 4535073"/>
                <a:gd name="connsiteY2" fmla="*/ 430106 h 1199726"/>
                <a:gd name="connsiteX3" fmla="*/ 3253740 w 4535073"/>
                <a:gd name="connsiteY3" fmla="*/ 1199726 h 1199726"/>
                <a:gd name="connsiteX4" fmla="*/ 0 w 4535073"/>
                <a:gd name="connsiteY4" fmla="*/ 236220 h 1199726"/>
                <a:gd name="connsiteX0" fmla="*/ 0 w 4933334"/>
                <a:gd name="connsiteY0" fmla="*/ 236220 h 1062566"/>
                <a:gd name="connsiteX1" fmla="*/ 4535073 w 4933334"/>
                <a:gd name="connsiteY1" fmla="*/ 0 h 1062566"/>
                <a:gd name="connsiteX2" fmla="*/ 4466493 w 4933334"/>
                <a:gd name="connsiteY2" fmla="*/ 430106 h 1062566"/>
                <a:gd name="connsiteX3" fmla="*/ 4191000 w 4933334"/>
                <a:gd name="connsiteY3" fmla="*/ 1062566 h 1062566"/>
                <a:gd name="connsiteX4" fmla="*/ 0 w 4933334"/>
                <a:gd name="connsiteY4" fmla="*/ 236220 h 1062566"/>
                <a:gd name="connsiteX0" fmla="*/ 0 w 4630581"/>
                <a:gd name="connsiteY0" fmla="*/ 236220 h 1089646"/>
                <a:gd name="connsiteX1" fmla="*/ 4535073 w 4630581"/>
                <a:gd name="connsiteY1" fmla="*/ 0 h 1089646"/>
                <a:gd name="connsiteX2" fmla="*/ 4466493 w 4630581"/>
                <a:gd name="connsiteY2" fmla="*/ 430106 h 1089646"/>
                <a:gd name="connsiteX3" fmla="*/ 4463561 w 4630581"/>
                <a:gd name="connsiteY3" fmla="*/ 891923 h 1089646"/>
                <a:gd name="connsiteX4" fmla="*/ 4191000 w 4630581"/>
                <a:gd name="connsiteY4" fmla="*/ 1062566 h 1089646"/>
                <a:gd name="connsiteX5" fmla="*/ 0 w 4630581"/>
                <a:gd name="connsiteY5" fmla="*/ 236220 h 1089646"/>
                <a:gd name="connsiteX0" fmla="*/ 0 w 4630581"/>
                <a:gd name="connsiteY0" fmla="*/ 236220 h 1089646"/>
                <a:gd name="connsiteX1" fmla="*/ 4535073 w 4630581"/>
                <a:gd name="connsiteY1" fmla="*/ 0 h 1089646"/>
                <a:gd name="connsiteX2" fmla="*/ 4462683 w 4630581"/>
                <a:gd name="connsiteY2" fmla="*/ 365336 h 1089646"/>
                <a:gd name="connsiteX3" fmla="*/ 4463561 w 4630581"/>
                <a:gd name="connsiteY3" fmla="*/ 891923 h 1089646"/>
                <a:gd name="connsiteX4" fmla="*/ 4191000 w 4630581"/>
                <a:gd name="connsiteY4" fmla="*/ 1062566 h 1089646"/>
                <a:gd name="connsiteX5" fmla="*/ 0 w 4630581"/>
                <a:gd name="connsiteY5" fmla="*/ 236220 h 1089646"/>
                <a:gd name="connsiteX0" fmla="*/ 0 w 4630581"/>
                <a:gd name="connsiteY0" fmla="*/ 236220 h 1089646"/>
                <a:gd name="connsiteX1" fmla="*/ 4535073 w 4630581"/>
                <a:gd name="connsiteY1" fmla="*/ 0 h 1089646"/>
                <a:gd name="connsiteX2" fmla="*/ 4528332 w 4630581"/>
                <a:gd name="connsiteY2" fmla="*/ 141353 h 1089646"/>
                <a:gd name="connsiteX3" fmla="*/ 4462683 w 4630581"/>
                <a:gd name="connsiteY3" fmla="*/ 365336 h 1089646"/>
                <a:gd name="connsiteX4" fmla="*/ 4463561 w 4630581"/>
                <a:gd name="connsiteY4" fmla="*/ 891923 h 1089646"/>
                <a:gd name="connsiteX5" fmla="*/ 4191000 w 4630581"/>
                <a:gd name="connsiteY5" fmla="*/ 1062566 h 1089646"/>
                <a:gd name="connsiteX6" fmla="*/ 0 w 4630581"/>
                <a:gd name="connsiteY6" fmla="*/ 236220 h 1089646"/>
                <a:gd name="connsiteX0" fmla="*/ 0 w 4630581"/>
                <a:gd name="connsiteY0" fmla="*/ 236220 h 1089646"/>
                <a:gd name="connsiteX1" fmla="*/ 4535073 w 4630581"/>
                <a:gd name="connsiteY1" fmla="*/ 0 h 1089646"/>
                <a:gd name="connsiteX2" fmla="*/ 4528332 w 4630581"/>
                <a:gd name="connsiteY2" fmla="*/ 141353 h 1089646"/>
                <a:gd name="connsiteX3" fmla="*/ 4459752 w 4630581"/>
                <a:gd name="connsiteY3" fmla="*/ 270893 h 1089646"/>
                <a:gd name="connsiteX4" fmla="*/ 4462683 w 4630581"/>
                <a:gd name="connsiteY4" fmla="*/ 365336 h 1089646"/>
                <a:gd name="connsiteX5" fmla="*/ 4463561 w 4630581"/>
                <a:gd name="connsiteY5" fmla="*/ 891923 h 1089646"/>
                <a:gd name="connsiteX6" fmla="*/ 4191000 w 4630581"/>
                <a:gd name="connsiteY6" fmla="*/ 1062566 h 1089646"/>
                <a:gd name="connsiteX7" fmla="*/ 0 w 4630581"/>
                <a:gd name="connsiteY7" fmla="*/ 236220 h 1089646"/>
                <a:gd name="connsiteX0" fmla="*/ 0 w 4629197"/>
                <a:gd name="connsiteY0" fmla="*/ 236220 h 1089109"/>
                <a:gd name="connsiteX1" fmla="*/ 4535073 w 4629197"/>
                <a:gd name="connsiteY1" fmla="*/ 0 h 1089109"/>
                <a:gd name="connsiteX2" fmla="*/ 4528332 w 4629197"/>
                <a:gd name="connsiteY2" fmla="*/ 141353 h 1089109"/>
                <a:gd name="connsiteX3" fmla="*/ 4459752 w 4629197"/>
                <a:gd name="connsiteY3" fmla="*/ 270893 h 1089109"/>
                <a:gd name="connsiteX4" fmla="*/ 4462683 w 4629197"/>
                <a:gd name="connsiteY4" fmla="*/ 365336 h 1089109"/>
                <a:gd name="connsiteX5" fmla="*/ 4444512 w 4629197"/>
                <a:gd name="connsiteY5" fmla="*/ 467108 h 1089109"/>
                <a:gd name="connsiteX6" fmla="*/ 4463561 w 4629197"/>
                <a:gd name="connsiteY6" fmla="*/ 891923 h 1089109"/>
                <a:gd name="connsiteX7" fmla="*/ 4191000 w 4629197"/>
                <a:gd name="connsiteY7" fmla="*/ 1062566 h 1089109"/>
                <a:gd name="connsiteX8" fmla="*/ 0 w 4629197"/>
                <a:gd name="connsiteY8" fmla="*/ 236220 h 1089109"/>
                <a:gd name="connsiteX0" fmla="*/ 0 w 4630250"/>
                <a:gd name="connsiteY0" fmla="*/ 236220 h 1085284"/>
                <a:gd name="connsiteX1" fmla="*/ 4535073 w 4630250"/>
                <a:gd name="connsiteY1" fmla="*/ 0 h 1085284"/>
                <a:gd name="connsiteX2" fmla="*/ 4528332 w 4630250"/>
                <a:gd name="connsiteY2" fmla="*/ 141353 h 1085284"/>
                <a:gd name="connsiteX3" fmla="*/ 4459752 w 4630250"/>
                <a:gd name="connsiteY3" fmla="*/ 270893 h 1085284"/>
                <a:gd name="connsiteX4" fmla="*/ 4462683 w 4630250"/>
                <a:gd name="connsiteY4" fmla="*/ 365336 h 1085284"/>
                <a:gd name="connsiteX5" fmla="*/ 4444512 w 4630250"/>
                <a:gd name="connsiteY5" fmla="*/ 467108 h 1085284"/>
                <a:gd name="connsiteX6" fmla="*/ 4494042 w 4630250"/>
                <a:gd name="connsiteY6" fmla="*/ 710949 h 1085284"/>
                <a:gd name="connsiteX7" fmla="*/ 4463561 w 4630250"/>
                <a:gd name="connsiteY7" fmla="*/ 891923 h 1085284"/>
                <a:gd name="connsiteX8" fmla="*/ 4191000 w 4630250"/>
                <a:gd name="connsiteY8" fmla="*/ 1062566 h 1085284"/>
                <a:gd name="connsiteX9" fmla="*/ 0 w 4630250"/>
                <a:gd name="connsiteY9" fmla="*/ 236220 h 1085284"/>
                <a:gd name="connsiteX0" fmla="*/ 0 w 4630250"/>
                <a:gd name="connsiteY0" fmla="*/ 236220 h 1085284"/>
                <a:gd name="connsiteX1" fmla="*/ 4535073 w 4630250"/>
                <a:gd name="connsiteY1" fmla="*/ 0 h 1085284"/>
                <a:gd name="connsiteX2" fmla="*/ 4528332 w 4630250"/>
                <a:gd name="connsiteY2" fmla="*/ 141353 h 1085284"/>
                <a:gd name="connsiteX3" fmla="*/ 4459752 w 4630250"/>
                <a:gd name="connsiteY3" fmla="*/ 270893 h 1085284"/>
                <a:gd name="connsiteX4" fmla="*/ 4462683 w 4630250"/>
                <a:gd name="connsiteY4" fmla="*/ 365336 h 1085284"/>
                <a:gd name="connsiteX5" fmla="*/ 4444512 w 4630250"/>
                <a:gd name="connsiteY5" fmla="*/ 467108 h 1085284"/>
                <a:gd name="connsiteX6" fmla="*/ 4450226 w 4630250"/>
                <a:gd name="connsiteY6" fmla="*/ 564264 h 1085284"/>
                <a:gd name="connsiteX7" fmla="*/ 4494042 w 4630250"/>
                <a:gd name="connsiteY7" fmla="*/ 710949 h 1085284"/>
                <a:gd name="connsiteX8" fmla="*/ 4463561 w 4630250"/>
                <a:gd name="connsiteY8" fmla="*/ 891923 h 1085284"/>
                <a:gd name="connsiteX9" fmla="*/ 4191000 w 4630250"/>
                <a:gd name="connsiteY9" fmla="*/ 1062566 h 1085284"/>
                <a:gd name="connsiteX10" fmla="*/ 0 w 4630250"/>
                <a:gd name="connsiteY10" fmla="*/ 236220 h 1085284"/>
                <a:gd name="connsiteX0" fmla="*/ 0 w 4630250"/>
                <a:gd name="connsiteY0" fmla="*/ 236220 h 1085284"/>
                <a:gd name="connsiteX1" fmla="*/ 4535073 w 4630250"/>
                <a:gd name="connsiteY1" fmla="*/ 0 h 1085284"/>
                <a:gd name="connsiteX2" fmla="*/ 4528332 w 4630250"/>
                <a:gd name="connsiteY2" fmla="*/ 141353 h 1085284"/>
                <a:gd name="connsiteX3" fmla="*/ 4459752 w 4630250"/>
                <a:gd name="connsiteY3" fmla="*/ 270893 h 1085284"/>
                <a:gd name="connsiteX4" fmla="*/ 4462683 w 4630250"/>
                <a:gd name="connsiteY4" fmla="*/ 365336 h 1085284"/>
                <a:gd name="connsiteX5" fmla="*/ 4444512 w 4630250"/>
                <a:gd name="connsiteY5" fmla="*/ 467108 h 1085284"/>
                <a:gd name="connsiteX6" fmla="*/ 4450226 w 4630250"/>
                <a:gd name="connsiteY6" fmla="*/ 564264 h 1085284"/>
                <a:gd name="connsiteX7" fmla="*/ 4511187 w 4630250"/>
                <a:gd name="connsiteY7" fmla="*/ 712854 h 1085284"/>
                <a:gd name="connsiteX8" fmla="*/ 4463561 w 4630250"/>
                <a:gd name="connsiteY8" fmla="*/ 891923 h 1085284"/>
                <a:gd name="connsiteX9" fmla="*/ 4191000 w 4630250"/>
                <a:gd name="connsiteY9" fmla="*/ 1062566 h 1085284"/>
                <a:gd name="connsiteX10" fmla="*/ 0 w 4630250"/>
                <a:gd name="connsiteY10" fmla="*/ 236220 h 1085284"/>
                <a:gd name="connsiteX0" fmla="*/ 0 w 4590174"/>
                <a:gd name="connsiteY0" fmla="*/ 236220 h 1092766"/>
                <a:gd name="connsiteX1" fmla="*/ 4535073 w 4590174"/>
                <a:gd name="connsiteY1" fmla="*/ 0 h 1092766"/>
                <a:gd name="connsiteX2" fmla="*/ 4528332 w 4590174"/>
                <a:gd name="connsiteY2" fmla="*/ 141353 h 1092766"/>
                <a:gd name="connsiteX3" fmla="*/ 4459752 w 4590174"/>
                <a:gd name="connsiteY3" fmla="*/ 270893 h 1092766"/>
                <a:gd name="connsiteX4" fmla="*/ 4462683 w 4590174"/>
                <a:gd name="connsiteY4" fmla="*/ 365336 h 1092766"/>
                <a:gd name="connsiteX5" fmla="*/ 4444512 w 4590174"/>
                <a:gd name="connsiteY5" fmla="*/ 467108 h 1092766"/>
                <a:gd name="connsiteX6" fmla="*/ 4450226 w 4590174"/>
                <a:gd name="connsiteY6" fmla="*/ 564264 h 1092766"/>
                <a:gd name="connsiteX7" fmla="*/ 4511187 w 4590174"/>
                <a:gd name="connsiteY7" fmla="*/ 712854 h 1092766"/>
                <a:gd name="connsiteX8" fmla="*/ 4345451 w 4590174"/>
                <a:gd name="connsiteY8" fmla="*/ 960503 h 1092766"/>
                <a:gd name="connsiteX9" fmla="*/ 4191000 w 4590174"/>
                <a:gd name="connsiteY9" fmla="*/ 1062566 h 1092766"/>
                <a:gd name="connsiteX10" fmla="*/ 0 w 4590174"/>
                <a:gd name="connsiteY10" fmla="*/ 236220 h 1092766"/>
                <a:gd name="connsiteX0" fmla="*/ 0 w 4590995"/>
                <a:gd name="connsiteY0" fmla="*/ 236220 h 1090780"/>
                <a:gd name="connsiteX1" fmla="*/ 4535073 w 4590995"/>
                <a:gd name="connsiteY1" fmla="*/ 0 h 1090780"/>
                <a:gd name="connsiteX2" fmla="*/ 4528332 w 4590995"/>
                <a:gd name="connsiteY2" fmla="*/ 141353 h 1090780"/>
                <a:gd name="connsiteX3" fmla="*/ 4459752 w 4590995"/>
                <a:gd name="connsiteY3" fmla="*/ 270893 h 1090780"/>
                <a:gd name="connsiteX4" fmla="*/ 4462683 w 4590995"/>
                <a:gd name="connsiteY4" fmla="*/ 365336 h 1090780"/>
                <a:gd name="connsiteX5" fmla="*/ 4444512 w 4590995"/>
                <a:gd name="connsiteY5" fmla="*/ 467108 h 1090780"/>
                <a:gd name="connsiteX6" fmla="*/ 4450226 w 4590995"/>
                <a:gd name="connsiteY6" fmla="*/ 564264 h 1090780"/>
                <a:gd name="connsiteX7" fmla="*/ 4511187 w 4590995"/>
                <a:gd name="connsiteY7" fmla="*/ 712854 h 1090780"/>
                <a:gd name="connsiteX8" fmla="*/ 4398791 w 4590995"/>
                <a:gd name="connsiteY8" fmla="*/ 790959 h 1090780"/>
                <a:gd name="connsiteX9" fmla="*/ 4345451 w 4590995"/>
                <a:gd name="connsiteY9" fmla="*/ 960503 h 1090780"/>
                <a:gd name="connsiteX10" fmla="*/ 4191000 w 4590995"/>
                <a:gd name="connsiteY10" fmla="*/ 1062566 h 1090780"/>
                <a:gd name="connsiteX11" fmla="*/ 0 w 4590995"/>
                <a:gd name="connsiteY11" fmla="*/ 236220 h 1090780"/>
                <a:gd name="connsiteX0" fmla="*/ 0 w 4594470"/>
                <a:gd name="connsiteY0" fmla="*/ 236220 h 1089644"/>
                <a:gd name="connsiteX1" fmla="*/ 4535073 w 4594470"/>
                <a:gd name="connsiteY1" fmla="*/ 0 h 1089644"/>
                <a:gd name="connsiteX2" fmla="*/ 4528332 w 4594470"/>
                <a:gd name="connsiteY2" fmla="*/ 141353 h 1089644"/>
                <a:gd name="connsiteX3" fmla="*/ 4459752 w 4594470"/>
                <a:gd name="connsiteY3" fmla="*/ 270893 h 1089644"/>
                <a:gd name="connsiteX4" fmla="*/ 4462683 w 4594470"/>
                <a:gd name="connsiteY4" fmla="*/ 365336 h 1089644"/>
                <a:gd name="connsiteX5" fmla="*/ 4444512 w 4594470"/>
                <a:gd name="connsiteY5" fmla="*/ 467108 h 1089644"/>
                <a:gd name="connsiteX6" fmla="*/ 4450226 w 4594470"/>
                <a:gd name="connsiteY6" fmla="*/ 564264 h 1089644"/>
                <a:gd name="connsiteX7" fmla="*/ 4511187 w 4594470"/>
                <a:gd name="connsiteY7" fmla="*/ 712854 h 1089644"/>
                <a:gd name="connsiteX8" fmla="*/ 4398791 w 4594470"/>
                <a:gd name="connsiteY8" fmla="*/ 790959 h 1089644"/>
                <a:gd name="connsiteX9" fmla="*/ 4351166 w 4594470"/>
                <a:gd name="connsiteY9" fmla="*/ 876684 h 1089644"/>
                <a:gd name="connsiteX10" fmla="*/ 4345451 w 4594470"/>
                <a:gd name="connsiteY10" fmla="*/ 960503 h 1089644"/>
                <a:gd name="connsiteX11" fmla="*/ 4191000 w 4594470"/>
                <a:gd name="connsiteY11" fmla="*/ 1062566 h 1089644"/>
                <a:gd name="connsiteX12" fmla="*/ 0 w 4594470"/>
                <a:gd name="connsiteY12" fmla="*/ 236220 h 1089644"/>
                <a:gd name="connsiteX0" fmla="*/ 0 w 4560571"/>
                <a:gd name="connsiteY0" fmla="*/ 236220 h 1126906"/>
                <a:gd name="connsiteX1" fmla="*/ 4535073 w 4560571"/>
                <a:gd name="connsiteY1" fmla="*/ 0 h 1126906"/>
                <a:gd name="connsiteX2" fmla="*/ 4528332 w 4560571"/>
                <a:gd name="connsiteY2" fmla="*/ 141353 h 1126906"/>
                <a:gd name="connsiteX3" fmla="*/ 4459752 w 4560571"/>
                <a:gd name="connsiteY3" fmla="*/ 270893 h 1126906"/>
                <a:gd name="connsiteX4" fmla="*/ 4462683 w 4560571"/>
                <a:gd name="connsiteY4" fmla="*/ 365336 h 1126906"/>
                <a:gd name="connsiteX5" fmla="*/ 4444512 w 4560571"/>
                <a:gd name="connsiteY5" fmla="*/ 467108 h 1126906"/>
                <a:gd name="connsiteX6" fmla="*/ 4450226 w 4560571"/>
                <a:gd name="connsiteY6" fmla="*/ 564264 h 1126906"/>
                <a:gd name="connsiteX7" fmla="*/ 4511187 w 4560571"/>
                <a:gd name="connsiteY7" fmla="*/ 712854 h 1126906"/>
                <a:gd name="connsiteX8" fmla="*/ 4398791 w 4560571"/>
                <a:gd name="connsiteY8" fmla="*/ 790959 h 1126906"/>
                <a:gd name="connsiteX9" fmla="*/ 4351166 w 4560571"/>
                <a:gd name="connsiteY9" fmla="*/ 876684 h 1126906"/>
                <a:gd name="connsiteX10" fmla="*/ 4345451 w 4560571"/>
                <a:gd name="connsiteY10" fmla="*/ 960503 h 1126906"/>
                <a:gd name="connsiteX11" fmla="*/ 4334020 w 4560571"/>
                <a:gd name="connsiteY11" fmla="*/ 1067184 h 1126906"/>
                <a:gd name="connsiteX12" fmla="*/ 4191000 w 4560571"/>
                <a:gd name="connsiteY12" fmla="*/ 1062566 h 1126906"/>
                <a:gd name="connsiteX13" fmla="*/ 0 w 4560571"/>
                <a:gd name="connsiteY13" fmla="*/ 236220 h 1126906"/>
                <a:gd name="connsiteX0" fmla="*/ 0 w 4535073"/>
                <a:gd name="connsiteY0" fmla="*/ 236220 h 1081084"/>
                <a:gd name="connsiteX1" fmla="*/ 4535073 w 4535073"/>
                <a:gd name="connsiteY1" fmla="*/ 0 h 1081084"/>
                <a:gd name="connsiteX2" fmla="*/ 4528332 w 4535073"/>
                <a:gd name="connsiteY2" fmla="*/ 141353 h 1081084"/>
                <a:gd name="connsiteX3" fmla="*/ 4459752 w 4535073"/>
                <a:gd name="connsiteY3" fmla="*/ 270893 h 1081084"/>
                <a:gd name="connsiteX4" fmla="*/ 4462683 w 4535073"/>
                <a:gd name="connsiteY4" fmla="*/ 365336 h 1081084"/>
                <a:gd name="connsiteX5" fmla="*/ 4444512 w 4535073"/>
                <a:gd name="connsiteY5" fmla="*/ 467108 h 1081084"/>
                <a:gd name="connsiteX6" fmla="*/ 4450226 w 4535073"/>
                <a:gd name="connsiteY6" fmla="*/ 564264 h 1081084"/>
                <a:gd name="connsiteX7" fmla="*/ 4511187 w 4535073"/>
                <a:gd name="connsiteY7" fmla="*/ 712854 h 1081084"/>
                <a:gd name="connsiteX8" fmla="*/ 4398791 w 4535073"/>
                <a:gd name="connsiteY8" fmla="*/ 790959 h 1081084"/>
                <a:gd name="connsiteX9" fmla="*/ 4351166 w 4535073"/>
                <a:gd name="connsiteY9" fmla="*/ 876684 h 1081084"/>
                <a:gd name="connsiteX10" fmla="*/ 4345451 w 4535073"/>
                <a:gd name="connsiteY10" fmla="*/ 960503 h 1081084"/>
                <a:gd name="connsiteX11" fmla="*/ 4334020 w 4535073"/>
                <a:gd name="connsiteY11" fmla="*/ 1067184 h 1081084"/>
                <a:gd name="connsiteX12" fmla="*/ 3819525 w 4535073"/>
                <a:gd name="connsiteY12" fmla="*/ 976841 h 1081084"/>
                <a:gd name="connsiteX13" fmla="*/ 0 w 4535073"/>
                <a:gd name="connsiteY13" fmla="*/ 236220 h 1081084"/>
                <a:gd name="connsiteX0" fmla="*/ 0 w 4535073"/>
                <a:gd name="connsiteY0" fmla="*/ 236220 h 1082400"/>
                <a:gd name="connsiteX1" fmla="*/ 4535073 w 4535073"/>
                <a:gd name="connsiteY1" fmla="*/ 0 h 1082400"/>
                <a:gd name="connsiteX2" fmla="*/ 4528332 w 4535073"/>
                <a:gd name="connsiteY2" fmla="*/ 141353 h 1082400"/>
                <a:gd name="connsiteX3" fmla="*/ 4459752 w 4535073"/>
                <a:gd name="connsiteY3" fmla="*/ 270893 h 1082400"/>
                <a:gd name="connsiteX4" fmla="*/ 4462683 w 4535073"/>
                <a:gd name="connsiteY4" fmla="*/ 365336 h 1082400"/>
                <a:gd name="connsiteX5" fmla="*/ 4444512 w 4535073"/>
                <a:gd name="connsiteY5" fmla="*/ 467108 h 1082400"/>
                <a:gd name="connsiteX6" fmla="*/ 4450226 w 4535073"/>
                <a:gd name="connsiteY6" fmla="*/ 564264 h 1082400"/>
                <a:gd name="connsiteX7" fmla="*/ 4511187 w 4535073"/>
                <a:gd name="connsiteY7" fmla="*/ 712854 h 1082400"/>
                <a:gd name="connsiteX8" fmla="*/ 4398791 w 4535073"/>
                <a:gd name="connsiteY8" fmla="*/ 790959 h 1082400"/>
                <a:gd name="connsiteX9" fmla="*/ 4351166 w 4535073"/>
                <a:gd name="connsiteY9" fmla="*/ 876684 h 1082400"/>
                <a:gd name="connsiteX10" fmla="*/ 4345451 w 4535073"/>
                <a:gd name="connsiteY10" fmla="*/ 960503 h 1082400"/>
                <a:gd name="connsiteX11" fmla="*/ 4334020 w 4535073"/>
                <a:gd name="connsiteY11" fmla="*/ 1069089 h 1082400"/>
                <a:gd name="connsiteX12" fmla="*/ 3819525 w 4535073"/>
                <a:gd name="connsiteY12" fmla="*/ 976841 h 1082400"/>
                <a:gd name="connsiteX13" fmla="*/ 0 w 4535073"/>
                <a:gd name="connsiteY13" fmla="*/ 236220 h 1082400"/>
                <a:gd name="connsiteX0" fmla="*/ 0 w 4535073"/>
                <a:gd name="connsiteY0" fmla="*/ 236220 h 1075689"/>
                <a:gd name="connsiteX1" fmla="*/ 4535073 w 4535073"/>
                <a:gd name="connsiteY1" fmla="*/ 0 h 1075689"/>
                <a:gd name="connsiteX2" fmla="*/ 4528332 w 4535073"/>
                <a:gd name="connsiteY2" fmla="*/ 141353 h 1075689"/>
                <a:gd name="connsiteX3" fmla="*/ 4459752 w 4535073"/>
                <a:gd name="connsiteY3" fmla="*/ 270893 h 1075689"/>
                <a:gd name="connsiteX4" fmla="*/ 4462683 w 4535073"/>
                <a:gd name="connsiteY4" fmla="*/ 365336 h 1075689"/>
                <a:gd name="connsiteX5" fmla="*/ 4444512 w 4535073"/>
                <a:gd name="connsiteY5" fmla="*/ 467108 h 1075689"/>
                <a:gd name="connsiteX6" fmla="*/ 4450226 w 4535073"/>
                <a:gd name="connsiteY6" fmla="*/ 564264 h 1075689"/>
                <a:gd name="connsiteX7" fmla="*/ 4511187 w 4535073"/>
                <a:gd name="connsiteY7" fmla="*/ 712854 h 1075689"/>
                <a:gd name="connsiteX8" fmla="*/ 4398791 w 4535073"/>
                <a:gd name="connsiteY8" fmla="*/ 790959 h 1075689"/>
                <a:gd name="connsiteX9" fmla="*/ 4351166 w 4535073"/>
                <a:gd name="connsiteY9" fmla="*/ 876684 h 1075689"/>
                <a:gd name="connsiteX10" fmla="*/ 4345451 w 4535073"/>
                <a:gd name="connsiteY10" fmla="*/ 960503 h 1075689"/>
                <a:gd name="connsiteX11" fmla="*/ 4334020 w 4535073"/>
                <a:gd name="connsiteY11" fmla="*/ 1069089 h 1075689"/>
                <a:gd name="connsiteX12" fmla="*/ 3819525 w 4535073"/>
                <a:gd name="connsiteY12" fmla="*/ 976841 h 1075689"/>
                <a:gd name="connsiteX13" fmla="*/ 0 w 4535073"/>
                <a:gd name="connsiteY13" fmla="*/ 236220 h 1075689"/>
                <a:gd name="connsiteX0" fmla="*/ 0 w 4535073"/>
                <a:gd name="connsiteY0" fmla="*/ 236220 h 1147261"/>
                <a:gd name="connsiteX1" fmla="*/ 4535073 w 4535073"/>
                <a:gd name="connsiteY1" fmla="*/ 0 h 1147261"/>
                <a:gd name="connsiteX2" fmla="*/ 4528332 w 4535073"/>
                <a:gd name="connsiteY2" fmla="*/ 141353 h 1147261"/>
                <a:gd name="connsiteX3" fmla="*/ 4459752 w 4535073"/>
                <a:gd name="connsiteY3" fmla="*/ 270893 h 1147261"/>
                <a:gd name="connsiteX4" fmla="*/ 4462683 w 4535073"/>
                <a:gd name="connsiteY4" fmla="*/ 365336 h 1147261"/>
                <a:gd name="connsiteX5" fmla="*/ 4444512 w 4535073"/>
                <a:gd name="connsiteY5" fmla="*/ 467108 h 1147261"/>
                <a:gd name="connsiteX6" fmla="*/ 4450226 w 4535073"/>
                <a:gd name="connsiteY6" fmla="*/ 564264 h 1147261"/>
                <a:gd name="connsiteX7" fmla="*/ 4511187 w 4535073"/>
                <a:gd name="connsiteY7" fmla="*/ 712854 h 1147261"/>
                <a:gd name="connsiteX8" fmla="*/ 4398791 w 4535073"/>
                <a:gd name="connsiteY8" fmla="*/ 790959 h 1147261"/>
                <a:gd name="connsiteX9" fmla="*/ 4351166 w 4535073"/>
                <a:gd name="connsiteY9" fmla="*/ 876684 h 1147261"/>
                <a:gd name="connsiteX10" fmla="*/ 4345451 w 4535073"/>
                <a:gd name="connsiteY10" fmla="*/ 960503 h 1147261"/>
                <a:gd name="connsiteX11" fmla="*/ 4334020 w 4535073"/>
                <a:gd name="connsiteY11" fmla="*/ 1069089 h 1147261"/>
                <a:gd name="connsiteX12" fmla="*/ 4206386 w 4535073"/>
                <a:gd name="connsiteY12" fmla="*/ 1145290 h 1147261"/>
                <a:gd name="connsiteX13" fmla="*/ 3819525 w 4535073"/>
                <a:gd name="connsiteY13" fmla="*/ 976841 h 1147261"/>
                <a:gd name="connsiteX14" fmla="*/ 0 w 4535073"/>
                <a:gd name="connsiteY14" fmla="*/ 236220 h 1147261"/>
                <a:gd name="connsiteX0" fmla="*/ 0 w 4535073"/>
                <a:gd name="connsiteY0" fmla="*/ 236220 h 1594925"/>
                <a:gd name="connsiteX1" fmla="*/ 4535073 w 4535073"/>
                <a:gd name="connsiteY1" fmla="*/ 0 h 1594925"/>
                <a:gd name="connsiteX2" fmla="*/ 4528332 w 4535073"/>
                <a:gd name="connsiteY2" fmla="*/ 141353 h 1594925"/>
                <a:gd name="connsiteX3" fmla="*/ 4459752 w 4535073"/>
                <a:gd name="connsiteY3" fmla="*/ 270893 h 1594925"/>
                <a:gd name="connsiteX4" fmla="*/ 4462683 w 4535073"/>
                <a:gd name="connsiteY4" fmla="*/ 365336 h 1594925"/>
                <a:gd name="connsiteX5" fmla="*/ 4444512 w 4535073"/>
                <a:gd name="connsiteY5" fmla="*/ 467108 h 1594925"/>
                <a:gd name="connsiteX6" fmla="*/ 4450226 w 4535073"/>
                <a:gd name="connsiteY6" fmla="*/ 564264 h 1594925"/>
                <a:gd name="connsiteX7" fmla="*/ 4511187 w 4535073"/>
                <a:gd name="connsiteY7" fmla="*/ 712854 h 1594925"/>
                <a:gd name="connsiteX8" fmla="*/ 4398791 w 4535073"/>
                <a:gd name="connsiteY8" fmla="*/ 790959 h 1594925"/>
                <a:gd name="connsiteX9" fmla="*/ 4351166 w 4535073"/>
                <a:gd name="connsiteY9" fmla="*/ 876684 h 1594925"/>
                <a:gd name="connsiteX10" fmla="*/ 4345451 w 4535073"/>
                <a:gd name="connsiteY10" fmla="*/ 960503 h 1594925"/>
                <a:gd name="connsiteX11" fmla="*/ 4334020 w 4535073"/>
                <a:gd name="connsiteY11" fmla="*/ 1069089 h 1594925"/>
                <a:gd name="connsiteX12" fmla="*/ 4206386 w 4535073"/>
                <a:gd name="connsiteY12" fmla="*/ 1145290 h 1594925"/>
                <a:gd name="connsiteX13" fmla="*/ 3720465 w 4535073"/>
                <a:gd name="connsiteY13" fmla="*/ 1575011 h 1594925"/>
                <a:gd name="connsiteX14" fmla="*/ 0 w 4535073"/>
                <a:gd name="connsiteY14" fmla="*/ 236220 h 1594925"/>
                <a:gd name="connsiteX0" fmla="*/ 0 w 4535073"/>
                <a:gd name="connsiteY0" fmla="*/ 236220 h 1591074"/>
                <a:gd name="connsiteX1" fmla="*/ 4535073 w 4535073"/>
                <a:gd name="connsiteY1" fmla="*/ 0 h 1591074"/>
                <a:gd name="connsiteX2" fmla="*/ 4528332 w 4535073"/>
                <a:gd name="connsiteY2" fmla="*/ 141353 h 1591074"/>
                <a:gd name="connsiteX3" fmla="*/ 4459752 w 4535073"/>
                <a:gd name="connsiteY3" fmla="*/ 270893 h 1591074"/>
                <a:gd name="connsiteX4" fmla="*/ 4462683 w 4535073"/>
                <a:gd name="connsiteY4" fmla="*/ 365336 h 1591074"/>
                <a:gd name="connsiteX5" fmla="*/ 4444512 w 4535073"/>
                <a:gd name="connsiteY5" fmla="*/ 467108 h 1591074"/>
                <a:gd name="connsiteX6" fmla="*/ 4450226 w 4535073"/>
                <a:gd name="connsiteY6" fmla="*/ 564264 h 1591074"/>
                <a:gd name="connsiteX7" fmla="*/ 4511187 w 4535073"/>
                <a:gd name="connsiteY7" fmla="*/ 712854 h 1591074"/>
                <a:gd name="connsiteX8" fmla="*/ 4398791 w 4535073"/>
                <a:gd name="connsiteY8" fmla="*/ 790959 h 1591074"/>
                <a:gd name="connsiteX9" fmla="*/ 4351166 w 4535073"/>
                <a:gd name="connsiteY9" fmla="*/ 876684 h 1591074"/>
                <a:gd name="connsiteX10" fmla="*/ 4345451 w 4535073"/>
                <a:gd name="connsiteY10" fmla="*/ 960503 h 1591074"/>
                <a:gd name="connsiteX11" fmla="*/ 4334020 w 4535073"/>
                <a:gd name="connsiteY11" fmla="*/ 1069089 h 1591074"/>
                <a:gd name="connsiteX12" fmla="*/ 3825386 w 4535073"/>
                <a:gd name="connsiteY12" fmla="*/ 985270 h 1591074"/>
                <a:gd name="connsiteX13" fmla="*/ 3720465 w 4535073"/>
                <a:gd name="connsiteY13" fmla="*/ 1575011 h 1591074"/>
                <a:gd name="connsiteX14" fmla="*/ 0 w 4535073"/>
                <a:gd name="connsiteY14" fmla="*/ 236220 h 1591074"/>
                <a:gd name="connsiteX0" fmla="*/ 0 w 4535073"/>
                <a:gd name="connsiteY0" fmla="*/ 236220 h 1595995"/>
                <a:gd name="connsiteX1" fmla="*/ 4535073 w 4535073"/>
                <a:gd name="connsiteY1" fmla="*/ 0 h 1595995"/>
                <a:gd name="connsiteX2" fmla="*/ 4528332 w 4535073"/>
                <a:gd name="connsiteY2" fmla="*/ 141353 h 1595995"/>
                <a:gd name="connsiteX3" fmla="*/ 4459752 w 4535073"/>
                <a:gd name="connsiteY3" fmla="*/ 270893 h 1595995"/>
                <a:gd name="connsiteX4" fmla="*/ 4462683 w 4535073"/>
                <a:gd name="connsiteY4" fmla="*/ 365336 h 1595995"/>
                <a:gd name="connsiteX5" fmla="*/ 4444512 w 4535073"/>
                <a:gd name="connsiteY5" fmla="*/ 467108 h 1595995"/>
                <a:gd name="connsiteX6" fmla="*/ 4450226 w 4535073"/>
                <a:gd name="connsiteY6" fmla="*/ 564264 h 1595995"/>
                <a:gd name="connsiteX7" fmla="*/ 4511187 w 4535073"/>
                <a:gd name="connsiteY7" fmla="*/ 712854 h 1595995"/>
                <a:gd name="connsiteX8" fmla="*/ 4398791 w 4535073"/>
                <a:gd name="connsiteY8" fmla="*/ 790959 h 1595995"/>
                <a:gd name="connsiteX9" fmla="*/ 4351166 w 4535073"/>
                <a:gd name="connsiteY9" fmla="*/ 876684 h 1595995"/>
                <a:gd name="connsiteX10" fmla="*/ 4345451 w 4535073"/>
                <a:gd name="connsiteY10" fmla="*/ 960503 h 1595995"/>
                <a:gd name="connsiteX11" fmla="*/ 4334020 w 4535073"/>
                <a:gd name="connsiteY11" fmla="*/ 1069089 h 1595995"/>
                <a:gd name="connsiteX12" fmla="*/ 3825386 w 4535073"/>
                <a:gd name="connsiteY12" fmla="*/ 985270 h 1595995"/>
                <a:gd name="connsiteX13" fmla="*/ 3720465 w 4535073"/>
                <a:gd name="connsiteY13" fmla="*/ 1575011 h 1595995"/>
                <a:gd name="connsiteX14" fmla="*/ 0 w 4535073"/>
                <a:gd name="connsiteY14" fmla="*/ 236220 h 1595995"/>
                <a:gd name="connsiteX0" fmla="*/ 0 w 4535073"/>
                <a:gd name="connsiteY0" fmla="*/ 236220 h 1595995"/>
                <a:gd name="connsiteX1" fmla="*/ 4535073 w 4535073"/>
                <a:gd name="connsiteY1" fmla="*/ 0 h 1595995"/>
                <a:gd name="connsiteX2" fmla="*/ 4528332 w 4535073"/>
                <a:gd name="connsiteY2" fmla="*/ 141353 h 1595995"/>
                <a:gd name="connsiteX3" fmla="*/ 4459752 w 4535073"/>
                <a:gd name="connsiteY3" fmla="*/ 270893 h 1595995"/>
                <a:gd name="connsiteX4" fmla="*/ 4462683 w 4535073"/>
                <a:gd name="connsiteY4" fmla="*/ 365336 h 1595995"/>
                <a:gd name="connsiteX5" fmla="*/ 4444512 w 4535073"/>
                <a:gd name="connsiteY5" fmla="*/ 467108 h 1595995"/>
                <a:gd name="connsiteX6" fmla="*/ 4450226 w 4535073"/>
                <a:gd name="connsiteY6" fmla="*/ 564264 h 1595995"/>
                <a:gd name="connsiteX7" fmla="*/ 4511187 w 4535073"/>
                <a:gd name="connsiteY7" fmla="*/ 712854 h 1595995"/>
                <a:gd name="connsiteX8" fmla="*/ 4398791 w 4535073"/>
                <a:gd name="connsiteY8" fmla="*/ 790959 h 1595995"/>
                <a:gd name="connsiteX9" fmla="*/ 4351166 w 4535073"/>
                <a:gd name="connsiteY9" fmla="*/ 876684 h 1595995"/>
                <a:gd name="connsiteX10" fmla="*/ 4345451 w 4535073"/>
                <a:gd name="connsiteY10" fmla="*/ 960503 h 1595995"/>
                <a:gd name="connsiteX11" fmla="*/ 4334020 w 4535073"/>
                <a:gd name="connsiteY11" fmla="*/ 1069089 h 1595995"/>
                <a:gd name="connsiteX12" fmla="*/ 3825386 w 4535073"/>
                <a:gd name="connsiteY12" fmla="*/ 985270 h 1595995"/>
                <a:gd name="connsiteX13" fmla="*/ 3720465 w 4535073"/>
                <a:gd name="connsiteY13" fmla="*/ 1575011 h 1595995"/>
                <a:gd name="connsiteX14" fmla="*/ 0 w 4535073"/>
                <a:gd name="connsiteY14" fmla="*/ 236220 h 1595995"/>
                <a:gd name="connsiteX0" fmla="*/ 0 w 4535073"/>
                <a:gd name="connsiteY0" fmla="*/ 236220 h 1595995"/>
                <a:gd name="connsiteX1" fmla="*/ 4535073 w 4535073"/>
                <a:gd name="connsiteY1" fmla="*/ 0 h 1595995"/>
                <a:gd name="connsiteX2" fmla="*/ 4528332 w 4535073"/>
                <a:gd name="connsiteY2" fmla="*/ 141353 h 1595995"/>
                <a:gd name="connsiteX3" fmla="*/ 4459752 w 4535073"/>
                <a:gd name="connsiteY3" fmla="*/ 270893 h 1595995"/>
                <a:gd name="connsiteX4" fmla="*/ 4462683 w 4535073"/>
                <a:gd name="connsiteY4" fmla="*/ 365336 h 1595995"/>
                <a:gd name="connsiteX5" fmla="*/ 4444512 w 4535073"/>
                <a:gd name="connsiteY5" fmla="*/ 467108 h 1595995"/>
                <a:gd name="connsiteX6" fmla="*/ 4450226 w 4535073"/>
                <a:gd name="connsiteY6" fmla="*/ 564264 h 1595995"/>
                <a:gd name="connsiteX7" fmla="*/ 4511187 w 4535073"/>
                <a:gd name="connsiteY7" fmla="*/ 712854 h 1595995"/>
                <a:gd name="connsiteX8" fmla="*/ 4398791 w 4535073"/>
                <a:gd name="connsiteY8" fmla="*/ 790959 h 1595995"/>
                <a:gd name="connsiteX9" fmla="*/ 4351166 w 4535073"/>
                <a:gd name="connsiteY9" fmla="*/ 876684 h 1595995"/>
                <a:gd name="connsiteX10" fmla="*/ 4345451 w 4535073"/>
                <a:gd name="connsiteY10" fmla="*/ 960503 h 1595995"/>
                <a:gd name="connsiteX11" fmla="*/ 4334020 w 4535073"/>
                <a:gd name="connsiteY11" fmla="*/ 1069089 h 1595995"/>
                <a:gd name="connsiteX12" fmla="*/ 4041921 w 4535073"/>
                <a:gd name="connsiteY12" fmla="*/ 990985 h 1595995"/>
                <a:gd name="connsiteX13" fmla="*/ 3825386 w 4535073"/>
                <a:gd name="connsiteY13" fmla="*/ 985270 h 1595995"/>
                <a:gd name="connsiteX14" fmla="*/ 3720465 w 4535073"/>
                <a:gd name="connsiteY14" fmla="*/ 1575011 h 1595995"/>
                <a:gd name="connsiteX15" fmla="*/ 0 w 4535073"/>
                <a:gd name="connsiteY15" fmla="*/ 236220 h 1595995"/>
                <a:gd name="connsiteX0" fmla="*/ 0 w 4535073"/>
                <a:gd name="connsiteY0" fmla="*/ 236220 h 1595995"/>
                <a:gd name="connsiteX1" fmla="*/ 4535073 w 4535073"/>
                <a:gd name="connsiteY1" fmla="*/ 0 h 1595995"/>
                <a:gd name="connsiteX2" fmla="*/ 4528332 w 4535073"/>
                <a:gd name="connsiteY2" fmla="*/ 141353 h 1595995"/>
                <a:gd name="connsiteX3" fmla="*/ 4459752 w 4535073"/>
                <a:gd name="connsiteY3" fmla="*/ 270893 h 1595995"/>
                <a:gd name="connsiteX4" fmla="*/ 4462683 w 4535073"/>
                <a:gd name="connsiteY4" fmla="*/ 365336 h 1595995"/>
                <a:gd name="connsiteX5" fmla="*/ 4444512 w 4535073"/>
                <a:gd name="connsiteY5" fmla="*/ 467108 h 1595995"/>
                <a:gd name="connsiteX6" fmla="*/ 4450226 w 4535073"/>
                <a:gd name="connsiteY6" fmla="*/ 564264 h 1595995"/>
                <a:gd name="connsiteX7" fmla="*/ 4511187 w 4535073"/>
                <a:gd name="connsiteY7" fmla="*/ 712854 h 1595995"/>
                <a:gd name="connsiteX8" fmla="*/ 4398791 w 4535073"/>
                <a:gd name="connsiteY8" fmla="*/ 790959 h 1595995"/>
                <a:gd name="connsiteX9" fmla="*/ 4351166 w 4535073"/>
                <a:gd name="connsiteY9" fmla="*/ 876684 h 1595995"/>
                <a:gd name="connsiteX10" fmla="*/ 4345451 w 4535073"/>
                <a:gd name="connsiteY10" fmla="*/ 960503 h 1595995"/>
                <a:gd name="connsiteX11" fmla="*/ 4334020 w 4535073"/>
                <a:gd name="connsiteY11" fmla="*/ 1069089 h 1595995"/>
                <a:gd name="connsiteX12" fmla="*/ 4196861 w 4535073"/>
                <a:gd name="connsiteY12" fmla="*/ 1069725 h 1595995"/>
                <a:gd name="connsiteX13" fmla="*/ 4041921 w 4535073"/>
                <a:gd name="connsiteY13" fmla="*/ 990985 h 1595995"/>
                <a:gd name="connsiteX14" fmla="*/ 3825386 w 4535073"/>
                <a:gd name="connsiteY14" fmla="*/ 985270 h 1595995"/>
                <a:gd name="connsiteX15" fmla="*/ 3720465 w 4535073"/>
                <a:gd name="connsiteY15" fmla="*/ 1575011 h 1595995"/>
                <a:gd name="connsiteX16" fmla="*/ 0 w 4535073"/>
                <a:gd name="connsiteY16" fmla="*/ 236220 h 1595995"/>
                <a:gd name="connsiteX0" fmla="*/ 0 w 4535073"/>
                <a:gd name="connsiteY0" fmla="*/ 236220 h 1595995"/>
                <a:gd name="connsiteX1" fmla="*/ 4535073 w 4535073"/>
                <a:gd name="connsiteY1" fmla="*/ 0 h 1595995"/>
                <a:gd name="connsiteX2" fmla="*/ 4528332 w 4535073"/>
                <a:gd name="connsiteY2" fmla="*/ 141353 h 1595995"/>
                <a:gd name="connsiteX3" fmla="*/ 4459752 w 4535073"/>
                <a:gd name="connsiteY3" fmla="*/ 270893 h 1595995"/>
                <a:gd name="connsiteX4" fmla="*/ 4462683 w 4535073"/>
                <a:gd name="connsiteY4" fmla="*/ 365336 h 1595995"/>
                <a:gd name="connsiteX5" fmla="*/ 4444512 w 4535073"/>
                <a:gd name="connsiteY5" fmla="*/ 467108 h 1595995"/>
                <a:gd name="connsiteX6" fmla="*/ 4450226 w 4535073"/>
                <a:gd name="connsiteY6" fmla="*/ 564264 h 1595995"/>
                <a:gd name="connsiteX7" fmla="*/ 4511187 w 4535073"/>
                <a:gd name="connsiteY7" fmla="*/ 712854 h 1595995"/>
                <a:gd name="connsiteX8" fmla="*/ 4398791 w 4535073"/>
                <a:gd name="connsiteY8" fmla="*/ 790959 h 1595995"/>
                <a:gd name="connsiteX9" fmla="*/ 4351166 w 4535073"/>
                <a:gd name="connsiteY9" fmla="*/ 876684 h 1595995"/>
                <a:gd name="connsiteX10" fmla="*/ 4345451 w 4535073"/>
                <a:gd name="connsiteY10" fmla="*/ 960503 h 1595995"/>
                <a:gd name="connsiteX11" fmla="*/ 4334020 w 4535073"/>
                <a:gd name="connsiteY11" fmla="*/ 1069089 h 1595995"/>
                <a:gd name="connsiteX12" fmla="*/ 4196861 w 4535073"/>
                <a:gd name="connsiteY12" fmla="*/ 1069725 h 1595995"/>
                <a:gd name="connsiteX13" fmla="*/ 4041921 w 4535073"/>
                <a:gd name="connsiteY13" fmla="*/ 990985 h 1595995"/>
                <a:gd name="connsiteX14" fmla="*/ 3907301 w 4535073"/>
                <a:gd name="connsiteY14" fmla="*/ 998605 h 1595995"/>
                <a:gd name="connsiteX15" fmla="*/ 3825386 w 4535073"/>
                <a:gd name="connsiteY15" fmla="*/ 985270 h 1595995"/>
                <a:gd name="connsiteX16" fmla="*/ 3720465 w 4535073"/>
                <a:gd name="connsiteY16" fmla="*/ 1575011 h 1595995"/>
                <a:gd name="connsiteX17" fmla="*/ 0 w 4535073"/>
                <a:gd name="connsiteY17" fmla="*/ 236220 h 1595995"/>
                <a:gd name="connsiteX0" fmla="*/ 0 w 4535073"/>
                <a:gd name="connsiteY0" fmla="*/ 236220 h 1596592"/>
                <a:gd name="connsiteX1" fmla="*/ 4535073 w 4535073"/>
                <a:gd name="connsiteY1" fmla="*/ 0 h 1596592"/>
                <a:gd name="connsiteX2" fmla="*/ 4528332 w 4535073"/>
                <a:gd name="connsiteY2" fmla="*/ 141353 h 1596592"/>
                <a:gd name="connsiteX3" fmla="*/ 4459752 w 4535073"/>
                <a:gd name="connsiteY3" fmla="*/ 270893 h 1596592"/>
                <a:gd name="connsiteX4" fmla="*/ 4462683 w 4535073"/>
                <a:gd name="connsiteY4" fmla="*/ 365336 h 1596592"/>
                <a:gd name="connsiteX5" fmla="*/ 4444512 w 4535073"/>
                <a:gd name="connsiteY5" fmla="*/ 467108 h 1596592"/>
                <a:gd name="connsiteX6" fmla="*/ 4450226 w 4535073"/>
                <a:gd name="connsiteY6" fmla="*/ 564264 h 1596592"/>
                <a:gd name="connsiteX7" fmla="*/ 4511187 w 4535073"/>
                <a:gd name="connsiteY7" fmla="*/ 712854 h 1596592"/>
                <a:gd name="connsiteX8" fmla="*/ 4398791 w 4535073"/>
                <a:gd name="connsiteY8" fmla="*/ 790959 h 1596592"/>
                <a:gd name="connsiteX9" fmla="*/ 4351166 w 4535073"/>
                <a:gd name="connsiteY9" fmla="*/ 876684 h 1596592"/>
                <a:gd name="connsiteX10" fmla="*/ 4345451 w 4535073"/>
                <a:gd name="connsiteY10" fmla="*/ 960503 h 1596592"/>
                <a:gd name="connsiteX11" fmla="*/ 4334020 w 4535073"/>
                <a:gd name="connsiteY11" fmla="*/ 1069089 h 1596592"/>
                <a:gd name="connsiteX12" fmla="*/ 4196861 w 4535073"/>
                <a:gd name="connsiteY12" fmla="*/ 1069725 h 1596592"/>
                <a:gd name="connsiteX13" fmla="*/ 4041921 w 4535073"/>
                <a:gd name="connsiteY13" fmla="*/ 990985 h 1596592"/>
                <a:gd name="connsiteX14" fmla="*/ 3907301 w 4535073"/>
                <a:gd name="connsiteY14" fmla="*/ 998605 h 1596592"/>
                <a:gd name="connsiteX15" fmla="*/ 3797446 w 4535073"/>
                <a:gd name="connsiteY15" fmla="*/ 1003050 h 1596592"/>
                <a:gd name="connsiteX16" fmla="*/ 3720465 w 4535073"/>
                <a:gd name="connsiteY16" fmla="*/ 1575011 h 1596592"/>
                <a:gd name="connsiteX17" fmla="*/ 0 w 4535073"/>
                <a:gd name="connsiteY17" fmla="*/ 236220 h 1596592"/>
                <a:gd name="connsiteX0" fmla="*/ 0 w 4535073"/>
                <a:gd name="connsiteY0" fmla="*/ 236220 h 1596592"/>
                <a:gd name="connsiteX1" fmla="*/ 4535073 w 4535073"/>
                <a:gd name="connsiteY1" fmla="*/ 0 h 1596592"/>
                <a:gd name="connsiteX2" fmla="*/ 4528332 w 4535073"/>
                <a:gd name="connsiteY2" fmla="*/ 141353 h 1596592"/>
                <a:gd name="connsiteX3" fmla="*/ 4459752 w 4535073"/>
                <a:gd name="connsiteY3" fmla="*/ 270893 h 1596592"/>
                <a:gd name="connsiteX4" fmla="*/ 4462683 w 4535073"/>
                <a:gd name="connsiteY4" fmla="*/ 365336 h 1596592"/>
                <a:gd name="connsiteX5" fmla="*/ 4444512 w 4535073"/>
                <a:gd name="connsiteY5" fmla="*/ 467108 h 1596592"/>
                <a:gd name="connsiteX6" fmla="*/ 4450226 w 4535073"/>
                <a:gd name="connsiteY6" fmla="*/ 564264 h 1596592"/>
                <a:gd name="connsiteX7" fmla="*/ 4511187 w 4535073"/>
                <a:gd name="connsiteY7" fmla="*/ 712854 h 1596592"/>
                <a:gd name="connsiteX8" fmla="*/ 4398791 w 4535073"/>
                <a:gd name="connsiteY8" fmla="*/ 790959 h 1596592"/>
                <a:gd name="connsiteX9" fmla="*/ 4351166 w 4535073"/>
                <a:gd name="connsiteY9" fmla="*/ 876684 h 1596592"/>
                <a:gd name="connsiteX10" fmla="*/ 4345451 w 4535073"/>
                <a:gd name="connsiteY10" fmla="*/ 960503 h 1596592"/>
                <a:gd name="connsiteX11" fmla="*/ 4334020 w 4535073"/>
                <a:gd name="connsiteY11" fmla="*/ 1069089 h 1596592"/>
                <a:gd name="connsiteX12" fmla="*/ 4196861 w 4535073"/>
                <a:gd name="connsiteY12" fmla="*/ 1069725 h 1596592"/>
                <a:gd name="connsiteX13" fmla="*/ 4041921 w 4535073"/>
                <a:gd name="connsiteY13" fmla="*/ 990985 h 1596592"/>
                <a:gd name="connsiteX14" fmla="*/ 3907301 w 4535073"/>
                <a:gd name="connsiteY14" fmla="*/ 998605 h 1596592"/>
                <a:gd name="connsiteX15" fmla="*/ 3797446 w 4535073"/>
                <a:gd name="connsiteY15" fmla="*/ 1003050 h 1596592"/>
                <a:gd name="connsiteX16" fmla="*/ 3720465 w 4535073"/>
                <a:gd name="connsiteY16" fmla="*/ 1575011 h 1596592"/>
                <a:gd name="connsiteX17" fmla="*/ 0 w 4535073"/>
                <a:gd name="connsiteY17" fmla="*/ 236220 h 1596592"/>
                <a:gd name="connsiteX0" fmla="*/ 0 w 4535073"/>
                <a:gd name="connsiteY0" fmla="*/ 236220 h 1609524"/>
                <a:gd name="connsiteX1" fmla="*/ 4535073 w 4535073"/>
                <a:gd name="connsiteY1" fmla="*/ 0 h 1609524"/>
                <a:gd name="connsiteX2" fmla="*/ 4528332 w 4535073"/>
                <a:gd name="connsiteY2" fmla="*/ 141353 h 1609524"/>
                <a:gd name="connsiteX3" fmla="*/ 4459752 w 4535073"/>
                <a:gd name="connsiteY3" fmla="*/ 270893 h 1609524"/>
                <a:gd name="connsiteX4" fmla="*/ 4462683 w 4535073"/>
                <a:gd name="connsiteY4" fmla="*/ 365336 h 1609524"/>
                <a:gd name="connsiteX5" fmla="*/ 4444512 w 4535073"/>
                <a:gd name="connsiteY5" fmla="*/ 467108 h 1609524"/>
                <a:gd name="connsiteX6" fmla="*/ 4450226 w 4535073"/>
                <a:gd name="connsiteY6" fmla="*/ 564264 h 1609524"/>
                <a:gd name="connsiteX7" fmla="*/ 4511187 w 4535073"/>
                <a:gd name="connsiteY7" fmla="*/ 712854 h 1609524"/>
                <a:gd name="connsiteX8" fmla="*/ 4398791 w 4535073"/>
                <a:gd name="connsiteY8" fmla="*/ 790959 h 1609524"/>
                <a:gd name="connsiteX9" fmla="*/ 4351166 w 4535073"/>
                <a:gd name="connsiteY9" fmla="*/ 876684 h 1609524"/>
                <a:gd name="connsiteX10" fmla="*/ 4345451 w 4535073"/>
                <a:gd name="connsiteY10" fmla="*/ 960503 h 1609524"/>
                <a:gd name="connsiteX11" fmla="*/ 4334020 w 4535073"/>
                <a:gd name="connsiteY11" fmla="*/ 1069089 h 1609524"/>
                <a:gd name="connsiteX12" fmla="*/ 4196861 w 4535073"/>
                <a:gd name="connsiteY12" fmla="*/ 1069725 h 1609524"/>
                <a:gd name="connsiteX13" fmla="*/ 4041921 w 4535073"/>
                <a:gd name="connsiteY13" fmla="*/ 990985 h 1609524"/>
                <a:gd name="connsiteX14" fmla="*/ 3907301 w 4535073"/>
                <a:gd name="connsiteY14" fmla="*/ 998605 h 1609524"/>
                <a:gd name="connsiteX15" fmla="*/ 3797446 w 4535073"/>
                <a:gd name="connsiteY15" fmla="*/ 1003050 h 1609524"/>
                <a:gd name="connsiteX16" fmla="*/ 3742201 w 4535073"/>
                <a:gd name="connsiteY16" fmla="*/ 1211964 h 1609524"/>
                <a:gd name="connsiteX17" fmla="*/ 3720465 w 4535073"/>
                <a:gd name="connsiteY17" fmla="*/ 1575011 h 1609524"/>
                <a:gd name="connsiteX18" fmla="*/ 0 w 4535073"/>
                <a:gd name="connsiteY18" fmla="*/ 236220 h 1609524"/>
                <a:gd name="connsiteX0" fmla="*/ 0 w 4535073"/>
                <a:gd name="connsiteY0" fmla="*/ 236220 h 1643244"/>
                <a:gd name="connsiteX1" fmla="*/ 4535073 w 4535073"/>
                <a:gd name="connsiteY1" fmla="*/ 0 h 1643244"/>
                <a:gd name="connsiteX2" fmla="*/ 4528332 w 4535073"/>
                <a:gd name="connsiteY2" fmla="*/ 141353 h 1643244"/>
                <a:gd name="connsiteX3" fmla="*/ 4459752 w 4535073"/>
                <a:gd name="connsiteY3" fmla="*/ 270893 h 1643244"/>
                <a:gd name="connsiteX4" fmla="*/ 4462683 w 4535073"/>
                <a:gd name="connsiteY4" fmla="*/ 365336 h 1643244"/>
                <a:gd name="connsiteX5" fmla="*/ 4444512 w 4535073"/>
                <a:gd name="connsiteY5" fmla="*/ 467108 h 1643244"/>
                <a:gd name="connsiteX6" fmla="*/ 4450226 w 4535073"/>
                <a:gd name="connsiteY6" fmla="*/ 564264 h 1643244"/>
                <a:gd name="connsiteX7" fmla="*/ 4511187 w 4535073"/>
                <a:gd name="connsiteY7" fmla="*/ 712854 h 1643244"/>
                <a:gd name="connsiteX8" fmla="*/ 4398791 w 4535073"/>
                <a:gd name="connsiteY8" fmla="*/ 790959 h 1643244"/>
                <a:gd name="connsiteX9" fmla="*/ 4351166 w 4535073"/>
                <a:gd name="connsiteY9" fmla="*/ 876684 h 1643244"/>
                <a:gd name="connsiteX10" fmla="*/ 4345451 w 4535073"/>
                <a:gd name="connsiteY10" fmla="*/ 960503 h 1643244"/>
                <a:gd name="connsiteX11" fmla="*/ 4334020 w 4535073"/>
                <a:gd name="connsiteY11" fmla="*/ 1069089 h 1643244"/>
                <a:gd name="connsiteX12" fmla="*/ 4196861 w 4535073"/>
                <a:gd name="connsiteY12" fmla="*/ 1069725 h 1643244"/>
                <a:gd name="connsiteX13" fmla="*/ 4041921 w 4535073"/>
                <a:gd name="connsiteY13" fmla="*/ 990985 h 1643244"/>
                <a:gd name="connsiteX14" fmla="*/ 3907301 w 4535073"/>
                <a:gd name="connsiteY14" fmla="*/ 998605 h 1643244"/>
                <a:gd name="connsiteX15" fmla="*/ 3797446 w 4535073"/>
                <a:gd name="connsiteY15" fmla="*/ 1003050 h 1643244"/>
                <a:gd name="connsiteX16" fmla="*/ 3742201 w 4535073"/>
                <a:gd name="connsiteY16" fmla="*/ 1211964 h 1643244"/>
                <a:gd name="connsiteX17" fmla="*/ 3716801 w 4535073"/>
                <a:gd name="connsiteY17" fmla="*/ 1427864 h 1643244"/>
                <a:gd name="connsiteX18" fmla="*/ 3720465 w 4535073"/>
                <a:gd name="connsiteY18" fmla="*/ 1575011 h 1643244"/>
                <a:gd name="connsiteX19" fmla="*/ 0 w 4535073"/>
                <a:gd name="connsiteY19" fmla="*/ 236220 h 1643244"/>
                <a:gd name="connsiteX0" fmla="*/ 0 w 4535073"/>
                <a:gd name="connsiteY0" fmla="*/ 236220 h 1638972"/>
                <a:gd name="connsiteX1" fmla="*/ 4535073 w 4535073"/>
                <a:gd name="connsiteY1" fmla="*/ 0 h 1638972"/>
                <a:gd name="connsiteX2" fmla="*/ 4528332 w 4535073"/>
                <a:gd name="connsiteY2" fmla="*/ 141353 h 1638972"/>
                <a:gd name="connsiteX3" fmla="*/ 4459752 w 4535073"/>
                <a:gd name="connsiteY3" fmla="*/ 270893 h 1638972"/>
                <a:gd name="connsiteX4" fmla="*/ 4462683 w 4535073"/>
                <a:gd name="connsiteY4" fmla="*/ 365336 h 1638972"/>
                <a:gd name="connsiteX5" fmla="*/ 4444512 w 4535073"/>
                <a:gd name="connsiteY5" fmla="*/ 467108 h 1638972"/>
                <a:gd name="connsiteX6" fmla="*/ 4450226 w 4535073"/>
                <a:gd name="connsiteY6" fmla="*/ 564264 h 1638972"/>
                <a:gd name="connsiteX7" fmla="*/ 4511187 w 4535073"/>
                <a:gd name="connsiteY7" fmla="*/ 712854 h 1638972"/>
                <a:gd name="connsiteX8" fmla="*/ 4398791 w 4535073"/>
                <a:gd name="connsiteY8" fmla="*/ 790959 h 1638972"/>
                <a:gd name="connsiteX9" fmla="*/ 4351166 w 4535073"/>
                <a:gd name="connsiteY9" fmla="*/ 876684 h 1638972"/>
                <a:gd name="connsiteX10" fmla="*/ 4345451 w 4535073"/>
                <a:gd name="connsiteY10" fmla="*/ 960503 h 1638972"/>
                <a:gd name="connsiteX11" fmla="*/ 4334020 w 4535073"/>
                <a:gd name="connsiteY11" fmla="*/ 1069089 h 1638972"/>
                <a:gd name="connsiteX12" fmla="*/ 4196861 w 4535073"/>
                <a:gd name="connsiteY12" fmla="*/ 1069725 h 1638972"/>
                <a:gd name="connsiteX13" fmla="*/ 4041921 w 4535073"/>
                <a:gd name="connsiteY13" fmla="*/ 990985 h 1638972"/>
                <a:gd name="connsiteX14" fmla="*/ 3907301 w 4535073"/>
                <a:gd name="connsiteY14" fmla="*/ 998605 h 1638972"/>
                <a:gd name="connsiteX15" fmla="*/ 3797446 w 4535073"/>
                <a:gd name="connsiteY15" fmla="*/ 1003050 h 1638972"/>
                <a:gd name="connsiteX16" fmla="*/ 3742201 w 4535073"/>
                <a:gd name="connsiteY16" fmla="*/ 1211964 h 1638972"/>
                <a:gd name="connsiteX17" fmla="*/ 3716801 w 4535073"/>
                <a:gd name="connsiteY17" fmla="*/ 1427864 h 1638972"/>
                <a:gd name="connsiteX18" fmla="*/ 3230245 w 4535073"/>
                <a:gd name="connsiteY18" fmla="*/ 1569931 h 1638972"/>
                <a:gd name="connsiteX19" fmla="*/ 0 w 4535073"/>
                <a:gd name="connsiteY19" fmla="*/ 236220 h 1638972"/>
                <a:gd name="connsiteX0" fmla="*/ 0 w 4535073"/>
                <a:gd name="connsiteY0" fmla="*/ 236220 h 1682278"/>
                <a:gd name="connsiteX1" fmla="*/ 4535073 w 4535073"/>
                <a:gd name="connsiteY1" fmla="*/ 0 h 1682278"/>
                <a:gd name="connsiteX2" fmla="*/ 4528332 w 4535073"/>
                <a:gd name="connsiteY2" fmla="*/ 141353 h 1682278"/>
                <a:gd name="connsiteX3" fmla="*/ 4459752 w 4535073"/>
                <a:gd name="connsiteY3" fmla="*/ 270893 h 1682278"/>
                <a:gd name="connsiteX4" fmla="*/ 4462683 w 4535073"/>
                <a:gd name="connsiteY4" fmla="*/ 365336 h 1682278"/>
                <a:gd name="connsiteX5" fmla="*/ 4444512 w 4535073"/>
                <a:gd name="connsiteY5" fmla="*/ 467108 h 1682278"/>
                <a:gd name="connsiteX6" fmla="*/ 4450226 w 4535073"/>
                <a:gd name="connsiteY6" fmla="*/ 564264 h 1682278"/>
                <a:gd name="connsiteX7" fmla="*/ 4511187 w 4535073"/>
                <a:gd name="connsiteY7" fmla="*/ 712854 h 1682278"/>
                <a:gd name="connsiteX8" fmla="*/ 4398791 w 4535073"/>
                <a:gd name="connsiteY8" fmla="*/ 790959 h 1682278"/>
                <a:gd name="connsiteX9" fmla="*/ 4351166 w 4535073"/>
                <a:gd name="connsiteY9" fmla="*/ 876684 h 1682278"/>
                <a:gd name="connsiteX10" fmla="*/ 4345451 w 4535073"/>
                <a:gd name="connsiteY10" fmla="*/ 960503 h 1682278"/>
                <a:gd name="connsiteX11" fmla="*/ 4334020 w 4535073"/>
                <a:gd name="connsiteY11" fmla="*/ 1069089 h 1682278"/>
                <a:gd name="connsiteX12" fmla="*/ 4196861 w 4535073"/>
                <a:gd name="connsiteY12" fmla="*/ 1069725 h 1682278"/>
                <a:gd name="connsiteX13" fmla="*/ 4041921 w 4535073"/>
                <a:gd name="connsiteY13" fmla="*/ 990985 h 1682278"/>
                <a:gd name="connsiteX14" fmla="*/ 3907301 w 4535073"/>
                <a:gd name="connsiteY14" fmla="*/ 998605 h 1682278"/>
                <a:gd name="connsiteX15" fmla="*/ 3797446 w 4535073"/>
                <a:gd name="connsiteY15" fmla="*/ 1003050 h 1682278"/>
                <a:gd name="connsiteX16" fmla="*/ 3742201 w 4535073"/>
                <a:gd name="connsiteY16" fmla="*/ 1211964 h 1682278"/>
                <a:gd name="connsiteX17" fmla="*/ 3716801 w 4535073"/>
                <a:gd name="connsiteY17" fmla="*/ 1427864 h 1682278"/>
                <a:gd name="connsiteX18" fmla="*/ 3673621 w 4535073"/>
                <a:gd name="connsiteY18" fmla="*/ 1592964 h 1682278"/>
                <a:gd name="connsiteX19" fmla="*/ 3230245 w 4535073"/>
                <a:gd name="connsiteY19" fmla="*/ 1569931 h 1682278"/>
                <a:gd name="connsiteX20" fmla="*/ 0 w 4535073"/>
                <a:gd name="connsiteY20" fmla="*/ 236220 h 1682278"/>
                <a:gd name="connsiteX0" fmla="*/ 0 w 4535073"/>
                <a:gd name="connsiteY0" fmla="*/ 236220 h 1679647"/>
                <a:gd name="connsiteX1" fmla="*/ 4535073 w 4535073"/>
                <a:gd name="connsiteY1" fmla="*/ 0 h 1679647"/>
                <a:gd name="connsiteX2" fmla="*/ 4528332 w 4535073"/>
                <a:gd name="connsiteY2" fmla="*/ 141353 h 1679647"/>
                <a:gd name="connsiteX3" fmla="*/ 4459752 w 4535073"/>
                <a:gd name="connsiteY3" fmla="*/ 270893 h 1679647"/>
                <a:gd name="connsiteX4" fmla="*/ 4462683 w 4535073"/>
                <a:gd name="connsiteY4" fmla="*/ 365336 h 1679647"/>
                <a:gd name="connsiteX5" fmla="*/ 4444512 w 4535073"/>
                <a:gd name="connsiteY5" fmla="*/ 467108 h 1679647"/>
                <a:gd name="connsiteX6" fmla="*/ 4450226 w 4535073"/>
                <a:gd name="connsiteY6" fmla="*/ 564264 h 1679647"/>
                <a:gd name="connsiteX7" fmla="*/ 4511187 w 4535073"/>
                <a:gd name="connsiteY7" fmla="*/ 712854 h 1679647"/>
                <a:gd name="connsiteX8" fmla="*/ 4398791 w 4535073"/>
                <a:gd name="connsiteY8" fmla="*/ 790959 h 1679647"/>
                <a:gd name="connsiteX9" fmla="*/ 4351166 w 4535073"/>
                <a:gd name="connsiteY9" fmla="*/ 876684 h 1679647"/>
                <a:gd name="connsiteX10" fmla="*/ 4345451 w 4535073"/>
                <a:gd name="connsiteY10" fmla="*/ 960503 h 1679647"/>
                <a:gd name="connsiteX11" fmla="*/ 4334020 w 4535073"/>
                <a:gd name="connsiteY11" fmla="*/ 1069089 h 1679647"/>
                <a:gd name="connsiteX12" fmla="*/ 4196861 w 4535073"/>
                <a:gd name="connsiteY12" fmla="*/ 1069725 h 1679647"/>
                <a:gd name="connsiteX13" fmla="*/ 4041921 w 4535073"/>
                <a:gd name="connsiteY13" fmla="*/ 990985 h 1679647"/>
                <a:gd name="connsiteX14" fmla="*/ 3907301 w 4535073"/>
                <a:gd name="connsiteY14" fmla="*/ 998605 h 1679647"/>
                <a:gd name="connsiteX15" fmla="*/ 3797446 w 4535073"/>
                <a:gd name="connsiteY15" fmla="*/ 1003050 h 1679647"/>
                <a:gd name="connsiteX16" fmla="*/ 3742201 w 4535073"/>
                <a:gd name="connsiteY16" fmla="*/ 1211964 h 1679647"/>
                <a:gd name="connsiteX17" fmla="*/ 3716801 w 4535073"/>
                <a:gd name="connsiteY17" fmla="*/ 1427864 h 1679647"/>
                <a:gd name="connsiteX18" fmla="*/ 3673621 w 4535073"/>
                <a:gd name="connsiteY18" fmla="*/ 1592964 h 1679647"/>
                <a:gd name="connsiteX19" fmla="*/ 3495821 w 4535073"/>
                <a:gd name="connsiteY19" fmla="*/ 1587884 h 1679647"/>
                <a:gd name="connsiteX20" fmla="*/ 3230245 w 4535073"/>
                <a:gd name="connsiteY20" fmla="*/ 1569931 h 1679647"/>
                <a:gd name="connsiteX21" fmla="*/ 0 w 4535073"/>
                <a:gd name="connsiteY21" fmla="*/ 236220 h 1679647"/>
                <a:gd name="connsiteX0" fmla="*/ 0 w 4535073"/>
                <a:gd name="connsiteY0" fmla="*/ 236220 h 1676563"/>
                <a:gd name="connsiteX1" fmla="*/ 4535073 w 4535073"/>
                <a:gd name="connsiteY1" fmla="*/ 0 h 1676563"/>
                <a:gd name="connsiteX2" fmla="*/ 4528332 w 4535073"/>
                <a:gd name="connsiteY2" fmla="*/ 141353 h 1676563"/>
                <a:gd name="connsiteX3" fmla="*/ 4459752 w 4535073"/>
                <a:gd name="connsiteY3" fmla="*/ 270893 h 1676563"/>
                <a:gd name="connsiteX4" fmla="*/ 4462683 w 4535073"/>
                <a:gd name="connsiteY4" fmla="*/ 365336 h 1676563"/>
                <a:gd name="connsiteX5" fmla="*/ 4444512 w 4535073"/>
                <a:gd name="connsiteY5" fmla="*/ 467108 h 1676563"/>
                <a:gd name="connsiteX6" fmla="*/ 4450226 w 4535073"/>
                <a:gd name="connsiteY6" fmla="*/ 564264 h 1676563"/>
                <a:gd name="connsiteX7" fmla="*/ 4511187 w 4535073"/>
                <a:gd name="connsiteY7" fmla="*/ 712854 h 1676563"/>
                <a:gd name="connsiteX8" fmla="*/ 4398791 w 4535073"/>
                <a:gd name="connsiteY8" fmla="*/ 790959 h 1676563"/>
                <a:gd name="connsiteX9" fmla="*/ 4351166 w 4535073"/>
                <a:gd name="connsiteY9" fmla="*/ 876684 h 1676563"/>
                <a:gd name="connsiteX10" fmla="*/ 4345451 w 4535073"/>
                <a:gd name="connsiteY10" fmla="*/ 960503 h 1676563"/>
                <a:gd name="connsiteX11" fmla="*/ 4334020 w 4535073"/>
                <a:gd name="connsiteY11" fmla="*/ 1069089 h 1676563"/>
                <a:gd name="connsiteX12" fmla="*/ 4196861 w 4535073"/>
                <a:gd name="connsiteY12" fmla="*/ 1069725 h 1676563"/>
                <a:gd name="connsiteX13" fmla="*/ 4041921 w 4535073"/>
                <a:gd name="connsiteY13" fmla="*/ 990985 h 1676563"/>
                <a:gd name="connsiteX14" fmla="*/ 3907301 w 4535073"/>
                <a:gd name="connsiteY14" fmla="*/ 998605 h 1676563"/>
                <a:gd name="connsiteX15" fmla="*/ 3797446 w 4535073"/>
                <a:gd name="connsiteY15" fmla="*/ 1003050 h 1676563"/>
                <a:gd name="connsiteX16" fmla="*/ 3742201 w 4535073"/>
                <a:gd name="connsiteY16" fmla="*/ 1211964 h 1676563"/>
                <a:gd name="connsiteX17" fmla="*/ 3716801 w 4535073"/>
                <a:gd name="connsiteY17" fmla="*/ 1427864 h 1676563"/>
                <a:gd name="connsiteX18" fmla="*/ 3673621 w 4535073"/>
                <a:gd name="connsiteY18" fmla="*/ 1592964 h 1676563"/>
                <a:gd name="connsiteX19" fmla="*/ 3495821 w 4535073"/>
                <a:gd name="connsiteY19" fmla="*/ 1587884 h 1676563"/>
                <a:gd name="connsiteX20" fmla="*/ 3315481 w 4535073"/>
                <a:gd name="connsiteY20" fmla="*/ 1582805 h 1676563"/>
                <a:gd name="connsiteX21" fmla="*/ 3230245 w 4535073"/>
                <a:gd name="connsiteY21" fmla="*/ 1569931 h 1676563"/>
                <a:gd name="connsiteX22" fmla="*/ 0 w 4535073"/>
                <a:gd name="connsiteY22" fmla="*/ 236220 h 1676563"/>
                <a:gd name="connsiteX0" fmla="*/ 0 w 4535073"/>
                <a:gd name="connsiteY0" fmla="*/ 236220 h 1607845"/>
                <a:gd name="connsiteX1" fmla="*/ 4535073 w 4535073"/>
                <a:gd name="connsiteY1" fmla="*/ 0 h 1607845"/>
                <a:gd name="connsiteX2" fmla="*/ 4528332 w 4535073"/>
                <a:gd name="connsiteY2" fmla="*/ 141353 h 1607845"/>
                <a:gd name="connsiteX3" fmla="*/ 4459752 w 4535073"/>
                <a:gd name="connsiteY3" fmla="*/ 270893 h 1607845"/>
                <a:gd name="connsiteX4" fmla="*/ 4462683 w 4535073"/>
                <a:gd name="connsiteY4" fmla="*/ 365336 h 1607845"/>
                <a:gd name="connsiteX5" fmla="*/ 4444512 w 4535073"/>
                <a:gd name="connsiteY5" fmla="*/ 467108 h 1607845"/>
                <a:gd name="connsiteX6" fmla="*/ 4450226 w 4535073"/>
                <a:gd name="connsiteY6" fmla="*/ 564264 h 1607845"/>
                <a:gd name="connsiteX7" fmla="*/ 4511187 w 4535073"/>
                <a:gd name="connsiteY7" fmla="*/ 712854 h 1607845"/>
                <a:gd name="connsiteX8" fmla="*/ 4398791 w 4535073"/>
                <a:gd name="connsiteY8" fmla="*/ 790959 h 1607845"/>
                <a:gd name="connsiteX9" fmla="*/ 4351166 w 4535073"/>
                <a:gd name="connsiteY9" fmla="*/ 876684 h 1607845"/>
                <a:gd name="connsiteX10" fmla="*/ 4345451 w 4535073"/>
                <a:gd name="connsiteY10" fmla="*/ 960503 h 1607845"/>
                <a:gd name="connsiteX11" fmla="*/ 4334020 w 4535073"/>
                <a:gd name="connsiteY11" fmla="*/ 1069089 h 1607845"/>
                <a:gd name="connsiteX12" fmla="*/ 4196861 w 4535073"/>
                <a:gd name="connsiteY12" fmla="*/ 1069725 h 1607845"/>
                <a:gd name="connsiteX13" fmla="*/ 4041921 w 4535073"/>
                <a:gd name="connsiteY13" fmla="*/ 990985 h 1607845"/>
                <a:gd name="connsiteX14" fmla="*/ 3907301 w 4535073"/>
                <a:gd name="connsiteY14" fmla="*/ 998605 h 1607845"/>
                <a:gd name="connsiteX15" fmla="*/ 3797446 w 4535073"/>
                <a:gd name="connsiteY15" fmla="*/ 1003050 h 1607845"/>
                <a:gd name="connsiteX16" fmla="*/ 3742201 w 4535073"/>
                <a:gd name="connsiteY16" fmla="*/ 1211964 h 1607845"/>
                <a:gd name="connsiteX17" fmla="*/ 3716801 w 4535073"/>
                <a:gd name="connsiteY17" fmla="*/ 1427864 h 1607845"/>
                <a:gd name="connsiteX18" fmla="*/ 3673621 w 4535073"/>
                <a:gd name="connsiteY18" fmla="*/ 1592964 h 1607845"/>
                <a:gd name="connsiteX19" fmla="*/ 3495821 w 4535073"/>
                <a:gd name="connsiteY19" fmla="*/ 1587884 h 1607845"/>
                <a:gd name="connsiteX20" fmla="*/ 3315481 w 4535073"/>
                <a:gd name="connsiteY20" fmla="*/ 1582805 h 1607845"/>
                <a:gd name="connsiteX21" fmla="*/ 2849245 w 4535073"/>
                <a:gd name="connsiteY21" fmla="*/ 1216871 h 1607845"/>
                <a:gd name="connsiteX22" fmla="*/ 0 w 4535073"/>
                <a:gd name="connsiteY22" fmla="*/ 236220 h 1607845"/>
                <a:gd name="connsiteX0" fmla="*/ 0 w 4535073"/>
                <a:gd name="connsiteY0" fmla="*/ 236220 h 1607845"/>
                <a:gd name="connsiteX1" fmla="*/ 4535073 w 4535073"/>
                <a:gd name="connsiteY1" fmla="*/ 0 h 1607845"/>
                <a:gd name="connsiteX2" fmla="*/ 4528332 w 4535073"/>
                <a:gd name="connsiteY2" fmla="*/ 141353 h 1607845"/>
                <a:gd name="connsiteX3" fmla="*/ 4459752 w 4535073"/>
                <a:gd name="connsiteY3" fmla="*/ 270893 h 1607845"/>
                <a:gd name="connsiteX4" fmla="*/ 4462683 w 4535073"/>
                <a:gd name="connsiteY4" fmla="*/ 365336 h 1607845"/>
                <a:gd name="connsiteX5" fmla="*/ 4444512 w 4535073"/>
                <a:gd name="connsiteY5" fmla="*/ 467108 h 1607845"/>
                <a:gd name="connsiteX6" fmla="*/ 4450226 w 4535073"/>
                <a:gd name="connsiteY6" fmla="*/ 564264 h 1607845"/>
                <a:gd name="connsiteX7" fmla="*/ 4511187 w 4535073"/>
                <a:gd name="connsiteY7" fmla="*/ 712854 h 1607845"/>
                <a:gd name="connsiteX8" fmla="*/ 4398791 w 4535073"/>
                <a:gd name="connsiteY8" fmla="*/ 790959 h 1607845"/>
                <a:gd name="connsiteX9" fmla="*/ 4351166 w 4535073"/>
                <a:gd name="connsiteY9" fmla="*/ 876684 h 1607845"/>
                <a:gd name="connsiteX10" fmla="*/ 4345451 w 4535073"/>
                <a:gd name="connsiteY10" fmla="*/ 960503 h 1607845"/>
                <a:gd name="connsiteX11" fmla="*/ 4334020 w 4535073"/>
                <a:gd name="connsiteY11" fmla="*/ 1069089 h 1607845"/>
                <a:gd name="connsiteX12" fmla="*/ 4196861 w 4535073"/>
                <a:gd name="connsiteY12" fmla="*/ 1069725 h 1607845"/>
                <a:gd name="connsiteX13" fmla="*/ 4041921 w 4535073"/>
                <a:gd name="connsiteY13" fmla="*/ 990985 h 1607845"/>
                <a:gd name="connsiteX14" fmla="*/ 3907301 w 4535073"/>
                <a:gd name="connsiteY14" fmla="*/ 998605 h 1607845"/>
                <a:gd name="connsiteX15" fmla="*/ 3797446 w 4535073"/>
                <a:gd name="connsiteY15" fmla="*/ 1003050 h 1607845"/>
                <a:gd name="connsiteX16" fmla="*/ 3742201 w 4535073"/>
                <a:gd name="connsiteY16" fmla="*/ 1211964 h 1607845"/>
                <a:gd name="connsiteX17" fmla="*/ 3716801 w 4535073"/>
                <a:gd name="connsiteY17" fmla="*/ 1427864 h 1607845"/>
                <a:gd name="connsiteX18" fmla="*/ 3673621 w 4535073"/>
                <a:gd name="connsiteY18" fmla="*/ 1592964 h 1607845"/>
                <a:gd name="connsiteX19" fmla="*/ 3495821 w 4535073"/>
                <a:gd name="connsiteY19" fmla="*/ 1587884 h 1607845"/>
                <a:gd name="connsiteX20" fmla="*/ 3315481 w 4535073"/>
                <a:gd name="connsiteY20" fmla="*/ 1582805 h 1607845"/>
                <a:gd name="connsiteX21" fmla="*/ 2956706 w 4535073"/>
                <a:gd name="connsiteY21" fmla="*/ 1288165 h 1607845"/>
                <a:gd name="connsiteX22" fmla="*/ 2849245 w 4535073"/>
                <a:gd name="connsiteY22" fmla="*/ 1216871 h 1607845"/>
                <a:gd name="connsiteX23" fmla="*/ 0 w 4535073"/>
                <a:gd name="connsiteY23" fmla="*/ 236220 h 1607845"/>
                <a:gd name="connsiteX0" fmla="*/ 0 w 4535073"/>
                <a:gd name="connsiteY0" fmla="*/ 236220 h 1607845"/>
                <a:gd name="connsiteX1" fmla="*/ 4535073 w 4535073"/>
                <a:gd name="connsiteY1" fmla="*/ 0 h 1607845"/>
                <a:gd name="connsiteX2" fmla="*/ 4528332 w 4535073"/>
                <a:gd name="connsiteY2" fmla="*/ 141353 h 1607845"/>
                <a:gd name="connsiteX3" fmla="*/ 4459752 w 4535073"/>
                <a:gd name="connsiteY3" fmla="*/ 270893 h 1607845"/>
                <a:gd name="connsiteX4" fmla="*/ 4462683 w 4535073"/>
                <a:gd name="connsiteY4" fmla="*/ 365336 h 1607845"/>
                <a:gd name="connsiteX5" fmla="*/ 4444512 w 4535073"/>
                <a:gd name="connsiteY5" fmla="*/ 467108 h 1607845"/>
                <a:gd name="connsiteX6" fmla="*/ 4450226 w 4535073"/>
                <a:gd name="connsiteY6" fmla="*/ 564264 h 1607845"/>
                <a:gd name="connsiteX7" fmla="*/ 4511187 w 4535073"/>
                <a:gd name="connsiteY7" fmla="*/ 712854 h 1607845"/>
                <a:gd name="connsiteX8" fmla="*/ 4398791 w 4535073"/>
                <a:gd name="connsiteY8" fmla="*/ 790959 h 1607845"/>
                <a:gd name="connsiteX9" fmla="*/ 4351166 w 4535073"/>
                <a:gd name="connsiteY9" fmla="*/ 876684 h 1607845"/>
                <a:gd name="connsiteX10" fmla="*/ 4345451 w 4535073"/>
                <a:gd name="connsiteY10" fmla="*/ 960503 h 1607845"/>
                <a:gd name="connsiteX11" fmla="*/ 4334020 w 4535073"/>
                <a:gd name="connsiteY11" fmla="*/ 1069089 h 1607845"/>
                <a:gd name="connsiteX12" fmla="*/ 4196861 w 4535073"/>
                <a:gd name="connsiteY12" fmla="*/ 1069725 h 1607845"/>
                <a:gd name="connsiteX13" fmla="*/ 4041921 w 4535073"/>
                <a:gd name="connsiteY13" fmla="*/ 990985 h 1607845"/>
                <a:gd name="connsiteX14" fmla="*/ 3907301 w 4535073"/>
                <a:gd name="connsiteY14" fmla="*/ 998605 h 1607845"/>
                <a:gd name="connsiteX15" fmla="*/ 3797446 w 4535073"/>
                <a:gd name="connsiteY15" fmla="*/ 1003050 h 1607845"/>
                <a:gd name="connsiteX16" fmla="*/ 3742201 w 4535073"/>
                <a:gd name="connsiteY16" fmla="*/ 1211964 h 1607845"/>
                <a:gd name="connsiteX17" fmla="*/ 3716801 w 4535073"/>
                <a:gd name="connsiteY17" fmla="*/ 1427864 h 1607845"/>
                <a:gd name="connsiteX18" fmla="*/ 3673621 w 4535073"/>
                <a:gd name="connsiteY18" fmla="*/ 1592964 h 1607845"/>
                <a:gd name="connsiteX19" fmla="*/ 3495821 w 4535073"/>
                <a:gd name="connsiteY19" fmla="*/ 1587884 h 1607845"/>
                <a:gd name="connsiteX20" fmla="*/ 3315481 w 4535073"/>
                <a:gd name="connsiteY20" fmla="*/ 1582805 h 1607845"/>
                <a:gd name="connsiteX21" fmla="*/ 2956706 w 4535073"/>
                <a:gd name="connsiteY21" fmla="*/ 1288165 h 1607845"/>
                <a:gd name="connsiteX22" fmla="*/ 3216910 w 4535073"/>
                <a:gd name="connsiteY22" fmla="*/ 685376 h 1607845"/>
                <a:gd name="connsiteX23" fmla="*/ 0 w 4535073"/>
                <a:gd name="connsiteY23" fmla="*/ 236220 h 1607845"/>
                <a:gd name="connsiteX0" fmla="*/ 0 w 4535073"/>
                <a:gd name="connsiteY0" fmla="*/ 236220 h 1607845"/>
                <a:gd name="connsiteX1" fmla="*/ 4535073 w 4535073"/>
                <a:gd name="connsiteY1" fmla="*/ 0 h 1607845"/>
                <a:gd name="connsiteX2" fmla="*/ 4528332 w 4535073"/>
                <a:gd name="connsiteY2" fmla="*/ 141353 h 1607845"/>
                <a:gd name="connsiteX3" fmla="*/ 4459752 w 4535073"/>
                <a:gd name="connsiteY3" fmla="*/ 270893 h 1607845"/>
                <a:gd name="connsiteX4" fmla="*/ 4462683 w 4535073"/>
                <a:gd name="connsiteY4" fmla="*/ 365336 h 1607845"/>
                <a:gd name="connsiteX5" fmla="*/ 4444512 w 4535073"/>
                <a:gd name="connsiteY5" fmla="*/ 467108 h 1607845"/>
                <a:gd name="connsiteX6" fmla="*/ 4450226 w 4535073"/>
                <a:gd name="connsiteY6" fmla="*/ 564264 h 1607845"/>
                <a:gd name="connsiteX7" fmla="*/ 4511187 w 4535073"/>
                <a:gd name="connsiteY7" fmla="*/ 712854 h 1607845"/>
                <a:gd name="connsiteX8" fmla="*/ 4398791 w 4535073"/>
                <a:gd name="connsiteY8" fmla="*/ 790959 h 1607845"/>
                <a:gd name="connsiteX9" fmla="*/ 4351166 w 4535073"/>
                <a:gd name="connsiteY9" fmla="*/ 876684 h 1607845"/>
                <a:gd name="connsiteX10" fmla="*/ 4345451 w 4535073"/>
                <a:gd name="connsiteY10" fmla="*/ 960503 h 1607845"/>
                <a:gd name="connsiteX11" fmla="*/ 4334020 w 4535073"/>
                <a:gd name="connsiteY11" fmla="*/ 1069089 h 1607845"/>
                <a:gd name="connsiteX12" fmla="*/ 4196861 w 4535073"/>
                <a:gd name="connsiteY12" fmla="*/ 1069725 h 1607845"/>
                <a:gd name="connsiteX13" fmla="*/ 4041921 w 4535073"/>
                <a:gd name="connsiteY13" fmla="*/ 990985 h 1607845"/>
                <a:gd name="connsiteX14" fmla="*/ 3907301 w 4535073"/>
                <a:gd name="connsiteY14" fmla="*/ 998605 h 1607845"/>
                <a:gd name="connsiteX15" fmla="*/ 3797446 w 4535073"/>
                <a:gd name="connsiteY15" fmla="*/ 1003050 h 1607845"/>
                <a:gd name="connsiteX16" fmla="*/ 3742201 w 4535073"/>
                <a:gd name="connsiteY16" fmla="*/ 1211964 h 1607845"/>
                <a:gd name="connsiteX17" fmla="*/ 3716801 w 4535073"/>
                <a:gd name="connsiteY17" fmla="*/ 1427864 h 1607845"/>
                <a:gd name="connsiteX18" fmla="*/ 3673621 w 4535073"/>
                <a:gd name="connsiteY18" fmla="*/ 1592964 h 1607845"/>
                <a:gd name="connsiteX19" fmla="*/ 3495821 w 4535073"/>
                <a:gd name="connsiteY19" fmla="*/ 1587884 h 1607845"/>
                <a:gd name="connsiteX20" fmla="*/ 3315481 w 4535073"/>
                <a:gd name="connsiteY20" fmla="*/ 1582805 h 1607845"/>
                <a:gd name="connsiteX21" fmla="*/ 2870981 w 4535073"/>
                <a:gd name="connsiteY21" fmla="*/ 1208155 h 1607845"/>
                <a:gd name="connsiteX22" fmla="*/ 3216910 w 4535073"/>
                <a:gd name="connsiteY22" fmla="*/ 685376 h 1607845"/>
                <a:gd name="connsiteX23" fmla="*/ 0 w 4535073"/>
                <a:gd name="connsiteY23" fmla="*/ 236220 h 1607845"/>
                <a:gd name="connsiteX0" fmla="*/ 0 w 4535073"/>
                <a:gd name="connsiteY0" fmla="*/ 236220 h 1607845"/>
                <a:gd name="connsiteX1" fmla="*/ 4535073 w 4535073"/>
                <a:gd name="connsiteY1" fmla="*/ 0 h 1607845"/>
                <a:gd name="connsiteX2" fmla="*/ 4528332 w 4535073"/>
                <a:gd name="connsiteY2" fmla="*/ 141353 h 1607845"/>
                <a:gd name="connsiteX3" fmla="*/ 4459752 w 4535073"/>
                <a:gd name="connsiteY3" fmla="*/ 270893 h 1607845"/>
                <a:gd name="connsiteX4" fmla="*/ 4462683 w 4535073"/>
                <a:gd name="connsiteY4" fmla="*/ 365336 h 1607845"/>
                <a:gd name="connsiteX5" fmla="*/ 4444512 w 4535073"/>
                <a:gd name="connsiteY5" fmla="*/ 467108 h 1607845"/>
                <a:gd name="connsiteX6" fmla="*/ 4450226 w 4535073"/>
                <a:gd name="connsiteY6" fmla="*/ 564264 h 1607845"/>
                <a:gd name="connsiteX7" fmla="*/ 4511187 w 4535073"/>
                <a:gd name="connsiteY7" fmla="*/ 712854 h 1607845"/>
                <a:gd name="connsiteX8" fmla="*/ 4398791 w 4535073"/>
                <a:gd name="connsiteY8" fmla="*/ 790959 h 1607845"/>
                <a:gd name="connsiteX9" fmla="*/ 4351166 w 4535073"/>
                <a:gd name="connsiteY9" fmla="*/ 876684 h 1607845"/>
                <a:gd name="connsiteX10" fmla="*/ 4345451 w 4535073"/>
                <a:gd name="connsiteY10" fmla="*/ 960503 h 1607845"/>
                <a:gd name="connsiteX11" fmla="*/ 4334020 w 4535073"/>
                <a:gd name="connsiteY11" fmla="*/ 1069089 h 1607845"/>
                <a:gd name="connsiteX12" fmla="*/ 4196861 w 4535073"/>
                <a:gd name="connsiteY12" fmla="*/ 1069725 h 1607845"/>
                <a:gd name="connsiteX13" fmla="*/ 4041921 w 4535073"/>
                <a:gd name="connsiteY13" fmla="*/ 990985 h 1607845"/>
                <a:gd name="connsiteX14" fmla="*/ 3907301 w 4535073"/>
                <a:gd name="connsiteY14" fmla="*/ 998605 h 1607845"/>
                <a:gd name="connsiteX15" fmla="*/ 3797446 w 4535073"/>
                <a:gd name="connsiteY15" fmla="*/ 1003050 h 1607845"/>
                <a:gd name="connsiteX16" fmla="*/ 3742201 w 4535073"/>
                <a:gd name="connsiteY16" fmla="*/ 1211964 h 1607845"/>
                <a:gd name="connsiteX17" fmla="*/ 3716801 w 4535073"/>
                <a:gd name="connsiteY17" fmla="*/ 1427864 h 1607845"/>
                <a:gd name="connsiteX18" fmla="*/ 3673621 w 4535073"/>
                <a:gd name="connsiteY18" fmla="*/ 1592964 h 1607845"/>
                <a:gd name="connsiteX19" fmla="*/ 3495821 w 4535073"/>
                <a:gd name="connsiteY19" fmla="*/ 1587884 h 1607845"/>
                <a:gd name="connsiteX20" fmla="*/ 3315481 w 4535073"/>
                <a:gd name="connsiteY20" fmla="*/ 1582805 h 1607845"/>
                <a:gd name="connsiteX21" fmla="*/ 2870981 w 4535073"/>
                <a:gd name="connsiteY21" fmla="*/ 1208155 h 1607845"/>
                <a:gd name="connsiteX22" fmla="*/ 3055766 w 4535073"/>
                <a:gd name="connsiteY22" fmla="*/ 1015750 h 1607845"/>
                <a:gd name="connsiteX23" fmla="*/ 3216910 w 4535073"/>
                <a:gd name="connsiteY23" fmla="*/ 685376 h 1607845"/>
                <a:gd name="connsiteX24" fmla="*/ 0 w 4535073"/>
                <a:gd name="connsiteY24" fmla="*/ 236220 h 1607845"/>
                <a:gd name="connsiteX0" fmla="*/ 0 w 4535073"/>
                <a:gd name="connsiteY0" fmla="*/ 236220 h 1607845"/>
                <a:gd name="connsiteX1" fmla="*/ 4535073 w 4535073"/>
                <a:gd name="connsiteY1" fmla="*/ 0 h 1607845"/>
                <a:gd name="connsiteX2" fmla="*/ 4528332 w 4535073"/>
                <a:gd name="connsiteY2" fmla="*/ 141353 h 1607845"/>
                <a:gd name="connsiteX3" fmla="*/ 4459752 w 4535073"/>
                <a:gd name="connsiteY3" fmla="*/ 270893 h 1607845"/>
                <a:gd name="connsiteX4" fmla="*/ 4462683 w 4535073"/>
                <a:gd name="connsiteY4" fmla="*/ 365336 h 1607845"/>
                <a:gd name="connsiteX5" fmla="*/ 4444512 w 4535073"/>
                <a:gd name="connsiteY5" fmla="*/ 467108 h 1607845"/>
                <a:gd name="connsiteX6" fmla="*/ 4450226 w 4535073"/>
                <a:gd name="connsiteY6" fmla="*/ 564264 h 1607845"/>
                <a:gd name="connsiteX7" fmla="*/ 4511187 w 4535073"/>
                <a:gd name="connsiteY7" fmla="*/ 712854 h 1607845"/>
                <a:gd name="connsiteX8" fmla="*/ 4398791 w 4535073"/>
                <a:gd name="connsiteY8" fmla="*/ 790959 h 1607845"/>
                <a:gd name="connsiteX9" fmla="*/ 4351166 w 4535073"/>
                <a:gd name="connsiteY9" fmla="*/ 876684 h 1607845"/>
                <a:gd name="connsiteX10" fmla="*/ 4345451 w 4535073"/>
                <a:gd name="connsiteY10" fmla="*/ 960503 h 1607845"/>
                <a:gd name="connsiteX11" fmla="*/ 4334020 w 4535073"/>
                <a:gd name="connsiteY11" fmla="*/ 1069089 h 1607845"/>
                <a:gd name="connsiteX12" fmla="*/ 4196861 w 4535073"/>
                <a:gd name="connsiteY12" fmla="*/ 1069725 h 1607845"/>
                <a:gd name="connsiteX13" fmla="*/ 4041921 w 4535073"/>
                <a:gd name="connsiteY13" fmla="*/ 990985 h 1607845"/>
                <a:gd name="connsiteX14" fmla="*/ 3907301 w 4535073"/>
                <a:gd name="connsiteY14" fmla="*/ 998605 h 1607845"/>
                <a:gd name="connsiteX15" fmla="*/ 3797446 w 4535073"/>
                <a:gd name="connsiteY15" fmla="*/ 1003050 h 1607845"/>
                <a:gd name="connsiteX16" fmla="*/ 3742201 w 4535073"/>
                <a:gd name="connsiteY16" fmla="*/ 1211964 h 1607845"/>
                <a:gd name="connsiteX17" fmla="*/ 3716801 w 4535073"/>
                <a:gd name="connsiteY17" fmla="*/ 1427864 h 1607845"/>
                <a:gd name="connsiteX18" fmla="*/ 3673621 w 4535073"/>
                <a:gd name="connsiteY18" fmla="*/ 1592964 h 1607845"/>
                <a:gd name="connsiteX19" fmla="*/ 3495821 w 4535073"/>
                <a:gd name="connsiteY19" fmla="*/ 1587884 h 1607845"/>
                <a:gd name="connsiteX20" fmla="*/ 3315481 w 4535073"/>
                <a:gd name="connsiteY20" fmla="*/ 1582805 h 1607845"/>
                <a:gd name="connsiteX21" fmla="*/ 2870981 w 4535073"/>
                <a:gd name="connsiteY21" fmla="*/ 1208155 h 1607845"/>
                <a:gd name="connsiteX22" fmla="*/ 3055766 w 4535073"/>
                <a:gd name="connsiteY22" fmla="*/ 1015750 h 1607845"/>
                <a:gd name="connsiteX23" fmla="*/ 3219596 w 4535073"/>
                <a:gd name="connsiteY23" fmla="*/ 907165 h 1607845"/>
                <a:gd name="connsiteX24" fmla="*/ 3216910 w 4535073"/>
                <a:gd name="connsiteY24" fmla="*/ 685376 h 1607845"/>
                <a:gd name="connsiteX25" fmla="*/ 0 w 4535073"/>
                <a:gd name="connsiteY25" fmla="*/ 236220 h 1607845"/>
                <a:gd name="connsiteX0" fmla="*/ 0 w 4535073"/>
                <a:gd name="connsiteY0" fmla="*/ 236220 h 1607845"/>
                <a:gd name="connsiteX1" fmla="*/ 4535073 w 4535073"/>
                <a:gd name="connsiteY1" fmla="*/ 0 h 1607845"/>
                <a:gd name="connsiteX2" fmla="*/ 4528332 w 4535073"/>
                <a:gd name="connsiteY2" fmla="*/ 141353 h 1607845"/>
                <a:gd name="connsiteX3" fmla="*/ 4459752 w 4535073"/>
                <a:gd name="connsiteY3" fmla="*/ 270893 h 1607845"/>
                <a:gd name="connsiteX4" fmla="*/ 4462683 w 4535073"/>
                <a:gd name="connsiteY4" fmla="*/ 365336 h 1607845"/>
                <a:gd name="connsiteX5" fmla="*/ 4444512 w 4535073"/>
                <a:gd name="connsiteY5" fmla="*/ 467108 h 1607845"/>
                <a:gd name="connsiteX6" fmla="*/ 4450226 w 4535073"/>
                <a:gd name="connsiteY6" fmla="*/ 564264 h 1607845"/>
                <a:gd name="connsiteX7" fmla="*/ 4511187 w 4535073"/>
                <a:gd name="connsiteY7" fmla="*/ 712854 h 1607845"/>
                <a:gd name="connsiteX8" fmla="*/ 4398791 w 4535073"/>
                <a:gd name="connsiteY8" fmla="*/ 790959 h 1607845"/>
                <a:gd name="connsiteX9" fmla="*/ 4351166 w 4535073"/>
                <a:gd name="connsiteY9" fmla="*/ 876684 h 1607845"/>
                <a:gd name="connsiteX10" fmla="*/ 4345451 w 4535073"/>
                <a:gd name="connsiteY10" fmla="*/ 960503 h 1607845"/>
                <a:gd name="connsiteX11" fmla="*/ 4334020 w 4535073"/>
                <a:gd name="connsiteY11" fmla="*/ 1069089 h 1607845"/>
                <a:gd name="connsiteX12" fmla="*/ 4196861 w 4535073"/>
                <a:gd name="connsiteY12" fmla="*/ 1069725 h 1607845"/>
                <a:gd name="connsiteX13" fmla="*/ 4041921 w 4535073"/>
                <a:gd name="connsiteY13" fmla="*/ 990985 h 1607845"/>
                <a:gd name="connsiteX14" fmla="*/ 3907301 w 4535073"/>
                <a:gd name="connsiteY14" fmla="*/ 998605 h 1607845"/>
                <a:gd name="connsiteX15" fmla="*/ 3797446 w 4535073"/>
                <a:gd name="connsiteY15" fmla="*/ 1003050 h 1607845"/>
                <a:gd name="connsiteX16" fmla="*/ 3742201 w 4535073"/>
                <a:gd name="connsiteY16" fmla="*/ 1211964 h 1607845"/>
                <a:gd name="connsiteX17" fmla="*/ 3716801 w 4535073"/>
                <a:gd name="connsiteY17" fmla="*/ 1427864 h 1607845"/>
                <a:gd name="connsiteX18" fmla="*/ 3673621 w 4535073"/>
                <a:gd name="connsiteY18" fmla="*/ 1592964 h 1607845"/>
                <a:gd name="connsiteX19" fmla="*/ 3495821 w 4535073"/>
                <a:gd name="connsiteY19" fmla="*/ 1587884 h 1607845"/>
                <a:gd name="connsiteX20" fmla="*/ 3315481 w 4535073"/>
                <a:gd name="connsiteY20" fmla="*/ 1582805 h 1607845"/>
                <a:gd name="connsiteX21" fmla="*/ 2870981 w 4535073"/>
                <a:gd name="connsiteY21" fmla="*/ 1208155 h 1607845"/>
                <a:gd name="connsiteX22" fmla="*/ 3055766 w 4535073"/>
                <a:gd name="connsiteY22" fmla="*/ 1015750 h 1607845"/>
                <a:gd name="connsiteX23" fmla="*/ 3219596 w 4535073"/>
                <a:gd name="connsiteY23" fmla="*/ 907165 h 1607845"/>
                <a:gd name="connsiteX24" fmla="*/ 3224041 w 4535073"/>
                <a:gd name="connsiteY24" fmla="*/ 703965 h 1607845"/>
                <a:gd name="connsiteX25" fmla="*/ 3216910 w 4535073"/>
                <a:gd name="connsiteY25" fmla="*/ 685376 h 1607845"/>
                <a:gd name="connsiteX26" fmla="*/ 0 w 4535073"/>
                <a:gd name="connsiteY26" fmla="*/ 236220 h 1607845"/>
                <a:gd name="connsiteX0" fmla="*/ 0 w 4535073"/>
                <a:gd name="connsiteY0" fmla="*/ 236220 h 1607845"/>
                <a:gd name="connsiteX1" fmla="*/ 4535073 w 4535073"/>
                <a:gd name="connsiteY1" fmla="*/ 0 h 1607845"/>
                <a:gd name="connsiteX2" fmla="*/ 4528332 w 4535073"/>
                <a:gd name="connsiteY2" fmla="*/ 141353 h 1607845"/>
                <a:gd name="connsiteX3" fmla="*/ 4459752 w 4535073"/>
                <a:gd name="connsiteY3" fmla="*/ 270893 h 1607845"/>
                <a:gd name="connsiteX4" fmla="*/ 4462683 w 4535073"/>
                <a:gd name="connsiteY4" fmla="*/ 365336 h 1607845"/>
                <a:gd name="connsiteX5" fmla="*/ 4444512 w 4535073"/>
                <a:gd name="connsiteY5" fmla="*/ 467108 h 1607845"/>
                <a:gd name="connsiteX6" fmla="*/ 4450226 w 4535073"/>
                <a:gd name="connsiteY6" fmla="*/ 564264 h 1607845"/>
                <a:gd name="connsiteX7" fmla="*/ 4511187 w 4535073"/>
                <a:gd name="connsiteY7" fmla="*/ 712854 h 1607845"/>
                <a:gd name="connsiteX8" fmla="*/ 4398791 w 4535073"/>
                <a:gd name="connsiteY8" fmla="*/ 790959 h 1607845"/>
                <a:gd name="connsiteX9" fmla="*/ 4351166 w 4535073"/>
                <a:gd name="connsiteY9" fmla="*/ 876684 h 1607845"/>
                <a:gd name="connsiteX10" fmla="*/ 4345451 w 4535073"/>
                <a:gd name="connsiteY10" fmla="*/ 960503 h 1607845"/>
                <a:gd name="connsiteX11" fmla="*/ 4334020 w 4535073"/>
                <a:gd name="connsiteY11" fmla="*/ 1069089 h 1607845"/>
                <a:gd name="connsiteX12" fmla="*/ 4196861 w 4535073"/>
                <a:gd name="connsiteY12" fmla="*/ 1069725 h 1607845"/>
                <a:gd name="connsiteX13" fmla="*/ 4041921 w 4535073"/>
                <a:gd name="connsiteY13" fmla="*/ 990985 h 1607845"/>
                <a:gd name="connsiteX14" fmla="*/ 3907301 w 4535073"/>
                <a:gd name="connsiteY14" fmla="*/ 998605 h 1607845"/>
                <a:gd name="connsiteX15" fmla="*/ 3797446 w 4535073"/>
                <a:gd name="connsiteY15" fmla="*/ 1003050 h 1607845"/>
                <a:gd name="connsiteX16" fmla="*/ 3742201 w 4535073"/>
                <a:gd name="connsiteY16" fmla="*/ 1211964 h 1607845"/>
                <a:gd name="connsiteX17" fmla="*/ 3716801 w 4535073"/>
                <a:gd name="connsiteY17" fmla="*/ 1427864 h 1607845"/>
                <a:gd name="connsiteX18" fmla="*/ 3673621 w 4535073"/>
                <a:gd name="connsiteY18" fmla="*/ 1592964 h 1607845"/>
                <a:gd name="connsiteX19" fmla="*/ 3495821 w 4535073"/>
                <a:gd name="connsiteY19" fmla="*/ 1587884 h 1607845"/>
                <a:gd name="connsiteX20" fmla="*/ 3315481 w 4535073"/>
                <a:gd name="connsiteY20" fmla="*/ 1582805 h 1607845"/>
                <a:gd name="connsiteX21" fmla="*/ 2870981 w 4535073"/>
                <a:gd name="connsiteY21" fmla="*/ 1208155 h 1607845"/>
                <a:gd name="connsiteX22" fmla="*/ 3055766 w 4535073"/>
                <a:gd name="connsiteY22" fmla="*/ 1015750 h 1607845"/>
                <a:gd name="connsiteX23" fmla="*/ 3219596 w 4535073"/>
                <a:gd name="connsiteY23" fmla="*/ 907165 h 1607845"/>
                <a:gd name="connsiteX24" fmla="*/ 3224041 w 4535073"/>
                <a:gd name="connsiteY24" fmla="*/ 703965 h 1607845"/>
                <a:gd name="connsiteX25" fmla="*/ 3648710 w 4535073"/>
                <a:gd name="connsiteY25" fmla="*/ 698076 h 1607845"/>
                <a:gd name="connsiteX26" fmla="*/ 0 w 4535073"/>
                <a:gd name="connsiteY26" fmla="*/ 236220 h 1607845"/>
                <a:gd name="connsiteX0" fmla="*/ 0 w 4535073"/>
                <a:gd name="connsiteY0" fmla="*/ 236220 h 1607845"/>
                <a:gd name="connsiteX1" fmla="*/ 4535073 w 4535073"/>
                <a:gd name="connsiteY1" fmla="*/ 0 h 1607845"/>
                <a:gd name="connsiteX2" fmla="*/ 4528332 w 4535073"/>
                <a:gd name="connsiteY2" fmla="*/ 141353 h 1607845"/>
                <a:gd name="connsiteX3" fmla="*/ 4459752 w 4535073"/>
                <a:gd name="connsiteY3" fmla="*/ 270893 h 1607845"/>
                <a:gd name="connsiteX4" fmla="*/ 4462683 w 4535073"/>
                <a:gd name="connsiteY4" fmla="*/ 365336 h 1607845"/>
                <a:gd name="connsiteX5" fmla="*/ 4444512 w 4535073"/>
                <a:gd name="connsiteY5" fmla="*/ 467108 h 1607845"/>
                <a:gd name="connsiteX6" fmla="*/ 4450226 w 4535073"/>
                <a:gd name="connsiteY6" fmla="*/ 564264 h 1607845"/>
                <a:gd name="connsiteX7" fmla="*/ 4511187 w 4535073"/>
                <a:gd name="connsiteY7" fmla="*/ 712854 h 1607845"/>
                <a:gd name="connsiteX8" fmla="*/ 4398791 w 4535073"/>
                <a:gd name="connsiteY8" fmla="*/ 790959 h 1607845"/>
                <a:gd name="connsiteX9" fmla="*/ 4351166 w 4535073"/>
                <a:gd name="connsiteY9" fmla="*/ 876684 h 1607845"/>
                <a:gd name="connsiteX10" fmla="*/ 4345451 w 4535073"/>
                <a:gd name="connsiteY10" fmla="*/ 960503 h 1607845"/>
                <a:gd name="connsiteX11" fmla="*/ 4334020 w 4535073"/>
                <a:gd name="connsiteY11" fmla="*/ 1069089 h 1607845"/>
                <a:gd name="connsiteX12" fmla="*/ 4196861 w 4535073"/>
                <a:gd name="connsiteY12" fmla="*/ 1069725 h 1607845"/>
                <a:gd name="connsiteX13" fmla="*/ 4041921 w 4535073"/>
                <a:gd name="connsiteY13" fmla="*/ 990985 h 1607845"/>
                <a:gd name="connsiteX14" fmla="*/ 3907301 w 4535073"/>
                <a:gd name="connsiteY14" fmla="*/ 998605 h 1607845"/>
                <a:gd name="connsiteX15" fmla="*/ 3797446 w 4535073"/>
                <a:gd name="connsiteY15" fmla="*/ 1003050 h 1607845"/>
                <a:gd name="connsiteX16" fmla="*/ 3742201 w 4535073"/>
                <a:gd name="connsiteY16" fmla="*/ 1211964 h 1607845"/>
                <a:gd name="connsiteX17" fmla="*/ 3716801 w 4535073"/>
                <a:gd name="connsiteY17" fmla="*/ 1427864 h 1607845"/>
                <a:gd name="connsiteX18" fmla="*/ 3673621 w 4535073"/>
                <a:gd name="connsiteY18" fmla="*/ 1592964 h 1607845"/>
                <a:gd name="connsiteX19" fmla="*/ 3495821 w 4535073"/>
                <a:gd name="connsiteY19" fmla="*/ 1587884 h 1607845"/>
                <a:gd name="connsiteX20" fmla="*/ 3315481 w 4535073"/>
                <a:gd name="connsiteY20" fmla="*/ 1582805 h 1607845"/>
                <a:gd name="connsiteX21" fmla="*/ 2870981 w 4535073"/>
                <a:gd name="connsiteY21" fmla="*/ 1208155 h 1607845"/>
                <a:gd name="connsiteX22" fmla="*/ 3055766 w 4535073"/>
                <a:gd name="connsiteY22" fmla="*/ 1015750 h 1607845"/>
                <a:gd name="connsiteX23" fmla="*/ 3219596 w 4535073"/>
                <a:gd name="connsiteY23" fmla="*/ 907165 h 1607845"/>
                <a:gd name="connsiteX24" fmla="*/ 3206261 w 4535073"/>
                <a:gd name="connsiteY24" fmla="*/ 804295 h 1607845"/>
                <a:gd name="connsiteX25" fmla="*/ 3224041 w 4535073"/>
                <a:gd name="connsiteY25" fmla="*/ 703965 h 1607845"/>
                <a:gd name="connsiteX26" fmla="*/ 3648710 w 4535073"/>
                <a:gd name="connsiteY26" fmla="*/ 698076 h 1607845"/>
                <a:gd name="connsiteX27" fmla="*/ 0 w 4535073"/>
                <a:gd name="connsiteY27" fmla="*/ 236220 h 1607845"/>
                <a:gd name="connsiteX0" fmla="*/ 0 w 4535073"/>
                <a:gd name="connsiteY0" fmla="*/ 236220 h 1607845"/>
                <a:gd name="connsiteX1" fmla="*/ 4535073 w 4535073"/>
                <a:gd name="connsiteY1" fmla="*/ 0 h 1607845"/>
                <a:gd name="connsiteX2" fmla="*/ 4528332 w 4535073"/>
                <a:gd name="connsiteY2" fmla="*/ 141353 h 1607845"/>
                <a:gd name="connsiteX3" fmla="*/ 4459752 w 4535073"/>
                <a:gd name="connsiteY3" fmla="*/ 270893 h 1607845"/>
                <a:gd name="connsiteX4" fmla="*/ 4462683 w 4535073"/>
                <a:gd name="connsiteY4" fmla="*/ 365336 h 1607845"/>
                <a:gd name="connsiteX5" fmla="*/ 4444512 w 4535073"/>
                <a:gd name="connsiteY5" fmla="*/ 467108 h 1607845"/>
                <a:gd name="connsiteX6" fmla="*/ 4450226 w 4535073"/>
                <a:gd name="connsiteY6" fmla="*/ 564264 h 1607845"/>
                <a:gd name="connsiteX7" fmla="*/ 4511187 w 4535073"/>
                <a:gd name="connsiteY7" fmla="*/ 712854 h 1607845"/>
                <a:gd name="connsiteX8" fmla="*/ 4398791 w 4535073"/>
                <a:gd name="connsiteY8" fmla="*/ 790959 h 1607845"/>
                <a:gd name="connsiteX9" fmla="*/ 4351166 w 4535073"/>
                <a:gd name="connsiteY9" fmla="*/ 876684 h 1607845"/>
                <a:gd name="connsiteX10" fmla="*/ 4345451 w 4535073"/>
                <a:gd name="connsiteY10" fmla="*/ 960503 h 1607845"/>
                <a:gd name="connsiteX11" fmla="*/ 4334020 w 4535073"/>
                <a:gd name="connsiteY11" fmla="*/ 1069089 h 1607845"/>
                <a:gd name="connsiteX12" fmla="*/ 4196861 w 4535073"/>
                <a:gd name="connsiteY12" fmla="*/ 1069725 h 1607845"/>
                <a:gd name="connsiteX13" fmla="*/ 4041921 w 4535073"/>
                <a:gd name="connsiteY13" fmla="*/ 990985 h 1607845"/>
                <a:gd name="connsiteX14" fmla="*/ 3907301 w 4535073"/>
                <a:gd name="connsiteY14" fmla="*/ 998605 h 1607845"/>
                <a:gd name="connsiteX15" fmla="*/ 3797446 w 4535073"/>
                <a:gd name="connsiteY15" fmla="*/ 1003050 h 1607845"/>
                <a:gd name="connsiteX16" fmla="*/ 3742201 w 4535073"/>
                <a:gd name="connsiteY16" fmla="*/ 1211964 h 1607845"/>
                <a:gd name="connsiteX17" fmla="*/ 3716801 w 4535073"/>
                <a:gd name="connsiteY17" fmla="*/ 1427864 h 1607845"/>
                <a:gd name="connsiteX18" fmla="*/ 3673621 w 4535073"/>
                <a:gd name="connsiteY18" fmla="*/ 1592964 h 1607845"/>
                <a:gd name="connsiteX19" fmla="*/ 3495821 w 4535073"/>
                <a:gd name="connsiteY19" fmla="*/ 1587884 h 1607845"/>
                <a:gd name="connsiteX20" fmla="*/ 3315481 w 4535073"/>
                <a:gd name="connsiteY20" fmla="*/ 1582805 h 1607845"/>
                <a:gd name="connsiteX21" fmla="*/ 2870981 w 4535073"/>
                <a:gd name="connsiteY21" fmla="*/ 1208155 h 1607845"/>
                <a:gd name="connsiteX22" fmla="*/ 3055766 w 4535073"/>
                <a:gd name="connsiteY22" fmla="*/ 1015750 h 1607845"/>
                <a:gd name="connsiteX23" fmla="*/ 3219596 w 4535073"/>
                <a:gd name="connsiteY23" fmla="*/ 907165 h 1607845"/>
                <a:gd name="connsiteX24" fmla="*/ 3206261 w 4535073"/>
                <a:gd name="connsiteY24" fmla="*/ 804295 h 1607845"/>
                <a:gd name="connsiteX25" fmla="*/ 3224041 w 4535073"/>
                <a:gd name="connsiteY25" fmla="*/ 703965 h 1607845"/>
                <a:gd name="connsiteX26" fmla="*/ 3648710 w 4535073"/>
                <a:gd name="connsiteY26" fmla="*/ 698076 h 1607845"/>
                <a:gd name="connsiteX27" fmla="*/ 0 w 4535073"/>
                <a:gd name="connsiteY27" fmla="*/ 236220 h 1607845"/>
                <a:gd name="connsiteX0" fmla="*/ 0 w 4535073"/>
                <a:gd name="connsiteY0" fmla="*/ 236220 h 1607845"/>
                <a:gd name="connsiteX1" fmla="*/ 4535073 w 4535073"/>
                <a:gd name="connsiteY1" fmla="*/ 0 h 1607845"/>
                <a:gd name="connsiteX2" fmla="*/ 4528332 w 4535073"/>
                <a:gd name="connsiteY2" fmla="*/ 141353 h 1607845"/>
                <a:gd name="connsiteX3" fmla="*/ 4459752 w 4535073"/>
                <a:gd name="connsiteY3" fmla="*/ 270893 h 1607845"/>
                <a:gd name="connsiteX4" fmla="*/ 4462683 w 4535073"/>
                <a:gd name="connsiteY4" fmla="*/ 365336 h 1607845"/>
                <a:gd name="connsiteX5" fmla="*/ 4444512 w 4535073"/>
                <a:gd name="connsiteY5" fmla="*/ 467108 h 1607845"/>
                <a:gd name="connsiteX6" fmla="*/ 4450226 w 4535073"/>
                <a:gd name="connsiteY6" fmla="*/ 564264 h 1607845"/>
                <a:gd name="connsiteX7" fmla="*/ 4511187 w 4535073"/>
                <a:gd name="connsiteY7" fmla="*/ 712854 h 1607845"/>
                <a:gd name="connsiteX8" fmla="*/ 4398791 w 4535073"/>
                <a:gd name="connsiteY8" fmla="*/ 790959 h 1607845"/>
                <a:gd name="connsiteX9" fmla="*/ 4351166 w 4535073"/>
                <a:gd name="connsiteY9" fmla="*/ 876684 h 1607845"/>
                <a:gd name="connsiteX10" fmla="*/ 4345451 w 4535073"/>
                <a:gd name="connsiteY10" fmla="*/ 960503 h 1607845"/>
                <a:gd name="connsiteX11" fmla="*/ 4334020 w 4535073"/>
                <a:gd name="connsiteY11" fmla="*/ 1069089 h 1607845"/>
                <a:gd name="connsiteX12" fmla="*/ 4196861 w 4535073"/>
                <a:gd name="connsiteY12" fmla="*/ 1069725 h 1607845"/>
                <a:gd name="connsiteX13" fmla="*/ 4041921 w 4535073"/>
                <a:gd name="connsiteY13" fmla="*/ 990985 h 1607845"/>
                <a:gd name="connsiteX14" fmla="*/ 3907301 w 4535073"/>
                <a:gd name="connsiteY14" fmla="*/ 998605 h 1607845"/>
                <a:gd name="connsiteX15" fmla="*/ 3797446 w 4535073"/>
                <a:gd name="connsiteY15" fmla="*/ 1003050 h 1607845"/>
                <a:gd name="connsiteX16" fmla="*/ 3742201 w 4535073"/>
                <a:gd name="connsiteY16" fmla="*/ 1211964 h 1607845"/>
                <a:gd name="connsiteX17" fmla="*/ 3716801 w 4535073"/>
                <a:gd name="connsiteY17" fmla="*/ 1427864 h 1607845"/>
                <a:gd name="connsiteX18" fmla="*/ 3673621 w 4535073"/>
                <a:gd name="connsiteY18" fmla="*/ 1592964 h 1607845"/>
                <a:gd name="connsiteX19" fmla="*/ 3495821 w 4535073"/>
                <a:gd name="connsiteY19" fmla="*/ 1587884 h 1607845"/>
                <a:gd name="connsiteX20" fmla="*/ 3315481 w 4535073"/>
                <a:gd name="connsiteY20" fmla="*/ 1582805 h 1607845"/>
                <a:gd name="connsiteX21" fmla="*/ 2870981 w 4535073"/>
                <a:gd name="connsiteY21" fmla="*/ 1208155 h 1607845"/>
                <a:gd name="connsiteX22" fmla="*/ 3055766 w 4535073"/>
                <a:gd name="connsiteY22" fmla="*/ 1015750 h 1607845"/>
                <a:gd name="connsiteX23" fmla="*/ 3219596 w 4535073"/>
                <a:gd name="connsiteY23" fmla="*/ 907165 h 1607845"/>
                <a:gd name="connsiteX24" fmla="*/ 3206261 w 4535073"/>
                <a:gd name="connsiteY24" fmla="*/ 804295 h 1607845"/>
                <a:gd name="connsiteX25" fmla="*/ 3224041 w 4535073"/>
                <a:gd name="connsiteY25" fmla="*/ 703965 h 1607845"/>
                <a:gd name="connsiteX26" fmla="*/ 3391535 w 4535073"/>
                <a:gd name="connsiteY26" fmla="*/ 513291 h 1607845"/>
                <a:gd name="connsiteX27" fmla="*/ 0 w 4535073"/>
                <a:gd name="connsiteY27" fmla="*/ 236220 h 1607845"/>
                <a:gd name="connsiteX0" fmla="*/ 0 w 4535073"/>
                <a:gd name="connsiteY0" fmla="*/ 236220 h 1607845"/>
                <a:gd name="connsiteX1" fmla="*/ 4535073 w 4535073"/>
                <a:gd name="connsiteY1" fmla="*/ 0 h 1607845"/>
                <a:gd name="connsiteX2" fmla="*/ 4528332 w 4535073"/>
                <a:gd name="connsiteY2" fmla="*/ 141353 h 1607845"/>
                <a:gd name="connsiteX3" fmla="*/ 4459752 w 4535073"/>
                <a:gd name="connsiteY3" fmla="*/ 270893 h 1607845"/>
                <a:gd name="connsiteX4" fmla="*/ 4462683 w 4535073"/>
                <a:gd name="connsiteY4" fmla="*/ 365336 h 1607845"/>
                <a:gd name="connsiteX5" fmla="*/ 4444512 w 4535073"/>
                <a:gd name="connsiteY5" fmla="*/ 467108 h 1607845"/>
                <a:gd name="connsiteX6" fmla="*/ 4450226 w 4535073"/>
                <a:gd name="connsiteY6" fmla="*/ 564264 h 1607845"/>
                <a:gd name="connsiteX7" fmla="*/ 4511187 w 4535073"/>
                <a:gd name="connsiteY7" fmla="*/ 712854 h 1607845"/>
                <a:gd name="connsiteX8" fmla="*/ 4398791 w 4535073"/>
                <a:gd name="connsiteY8" fmla="*/ 790959 h 1607845"/>
                <a:gd name="connsiteX9" fmla="*/ 4351166 w 4535073"/>
                <a:gd name="connsiteY9" fmla="*/ 876684 h 1607845"/>
                <a:gd name="connsiteX10" fmla="*/ 4345451 w 4535073"/>
                <a:gd name="connsiteY10" fmla="*/ 960503 h 1607845"/>
                <a:gd name="connsiteX11" fmla="*/ 4334020 w 4535073"/>
                <a:gd name="connsiteY11" fmla="*/ 1069089 h 1607845"/>
                <a:gd name="connsiteX12" fmla="*/ 4196861 w 4535073"/>
                <a:gd name="connsiteY12" fmla="*/ 1069725 h 1607845"/>
                <a:gd name="connsiteX13" fmla="*/ 4041921 w 4535073"/>
                <a:gd name="connsiteY13" fmla="*/ 990985 h 1607845"/>
                <a:gd name="connsiteX14" fmla="*/ 3907301 w 4535073"/>
                <a:gd name="connsiteY14" fmla="*/ 998605 h 1607845"/>
                <a:gd name="connsiteX15" fmla="*/ 3797446 w 4535073"/>
                <a:gd name="connsiteY15" fmla="*/ 1003050 h 1607845"/>
                <a:gd name="connsiteX16" fmla="*/ 3742201 w 4535073"/>
                <a:gd name="connsiteY16" fmla="*/ 1211964 h 1607845"/>
                <a:gd name="connsiteX17" fmla="*/ 3716801 w 4535073"/>
                <a:gd name="connsiteY17" fmla="*/ 1427864 h 1607845"/>
                <a:gd name="connsiteX18" fmla="*/ 3673621 w 4535073"/>
                <a:gd name="connsiteY18" fmla="*/ 1592964 h 1607845"/>
                <a:gd name="connsiteX19" fmla="*/ 3495821 w 4535073"/>
                <a:gd name="connsiteY19" fmla="*/ 1587884 h 1607845"/>
                <a:gd name="connsiteX20" fmla="*/ 3315481 w 4535073"/>
                <a:gd name="connsiteY20" fmla="*/ 1582805 h 1607845"/>
                <a:gd name="connsiteX21" fmla="*/ 2870981 w 4535073"/>
                <a:gd name="connsiteY21" fmla="*/ 1208155 h 1607845"/>
                <a:gd name="connsiteX22" fmla="*/ 3055766 w 4535073"/>
                <a:gd name="connsiteY22" fmla="*/ 1015750 h 1607845"/>
                <a:gd name="connsiteX23" fmla="*/ 3219596 w 4535073"/>
                <a:gd name="connsiteY23" fmla="*/ 907165 h 1607845"/>
                <a:gd name="connsiteX24" fmla="*/ 3206261 w 4535073"/>
                <a:gd name="connsiteY24" fmla="*/ 804295 h 1607845"/>
                <a:gd name="connsiteX25" fmla="*/ 3224041 w 4535073"/>
                <a:gd name="connsiteY25" fmla="*/ 703965 h 1607845"/>
                <a:gd name="connsiteX26" fmla="*/ 3391535 w 4535073"/>
                <a:gd name="connsiteY26" fmla="*/ 513291 h 1607845"/>
                <a:gd name="connsiteX27" fmla="*/ 0 w 4535073"/>
                <a:gd name="connsiteY27" fmla="*/ 236220 h 1607845"/>
                <a:gd name="connsiteX0" fmla="*/ 0 w 4535073"/>
                <a:gd name="connsiteY0" fmla="*/ 236220 h 1607845"/>
                <a:gd name="connsiteX1" fmla="*/ 4535073 w 4535073"/>
                <a:gd name="connsiteY1" fmla="*/ 0 h 1607845"/>
                <a:gd name="connsiteX2" fmla="*/ 4528332 w 4535073"/>
                <a:gd name="connsiteY2" fmla="*/ 141353 h 1607845"/>
                <a:gd name="connsiteX3" fmla="*/ 4459752 w 4535073"/>
                <a:gd name="connsiteY3" fmla="*/ 270893 h 1607845"/>
                <a:gd name="connsiteX4" fmla="*/ 4462683 w 4535073"/>
                <a:gd name="connsiteY4" fmla="*/ 365336 h 1607845"/>
                <a:gd name="connsiteX5" fmla="*/ 4444512 w 4535073"/>
                <a:gd name="connsiteY5" fmla="*/ 467108 h 1607845"/>
                <a:gd name="connsiteX6" fmla="*/ 4450226 w 4535073"/>
                <a:gd name="connsiteY6" fmla="*/ 564264 h 1607845"/>
                <a:gd name="connsiteX7" fmla="*/ 4511187 w 4535073"/>
                <a:gd name="connsiteY7" fmla="*/ 712854 h 1607845"/>
                <a:gd name="connsiteX8" fmla="*/ 4398791 w 4535073"/>
                <a:gd name="connsiteY8" fmla="*/ 790959 h 1607845"/>
                <a:gd name="connsiteX9" fmla="*/ 4351166 w 4535073"/>
                <a:gd name="connsiteY9" fmla="*/ 876684 h 1607845"/>
                <a:gd name="connsiteX10" fmla="*/ 4345451 w 4535073"/>
                <a:gd name="connsiteY10" fmla="*/ 960503 h 1607845"/>
                <a:gd name="connsiteX11" fmla="*/ 4334020 w 4535073"/>
                <a:gd name="connsiteY11" fmla="*/ 1069089 h 1607845"/>
                <a:gd name="connsiteX12" fmla="*/ 4196861 w 4535073"/>
                <a:gd name="connsiteY12" fmla="*/ 1069725 h 1607845"/>
                <a:gd name="connsiteX13" fmla="*/ 4041921 w 4535073"/>
                <a:gd name="connsiteY13" fmla="*/ 990985 h 1607845"/>
                <a:gd name="connsiteX14" fmla="*/ 3907301 w 4535073"/>
                <a:gd name="connsiteY14" fmla="*/ 998605 h 1607845"/>
                <a:gd name="connsiteX15" fmla="*/ 3797446 w 4535073"/>
                <a:gd name="connsiteY15" fmla="*/ 1003050 h 1607845"/>
                <a:gd name="connsiteX16" fmla="*/ 3742201 w 4535073"/>
                <a:gd name="connsiteY16" fmla="*/ 1211964 h 1607845"/>
                <a:gd name="connsiteX17" fmla="*/ 3716801 w 4535073"/>
                <a:gd name="connsiteY17" fmla="*/ 1427864 h 1607845"/>
                <a:gd name="connsiteX18" fmla="*/ 3673621 w 4535073"/>
                <a:gd name="connsiteY18" fmla="*/ 1592964 h 1607845"/>
                <a:gd name="connsiteX19" fmla="*/ 3495821 w 4535073"/>
                <a:gd name="connsiteY19" fmla="*/ 1587884 h 1607845"/>
                <a:gd name="connsiteX20" fmla="*/ 3315481 w 4535073"/>
                <a:gd name="connsiteY20" fmla="*/ 1582805 h 1607845"/>
                <a:gd name="connsiteX21" fmla="*/ 2870981 w 4535073"/>
                <a:gd name="connsiteY21" fmla="*/ 1208155 h 1607845"/>
                <a:gd name="connsiteX22" fmla="*/ 3055766 w 4535073"/>
                <a:gd name="connsiteY22" fmla="*/ 1015750 h 1607845"/>
                <a:gd name="connsiteX23" fmla="*/ 3219596 w 4535073"/>
                <a:gd name="connsiteY23" fmla="*/ 907165 h 1607845"/>
                <a:gd name="connsiteX24" fmla="*/ 3206261 w 4535073"/>
                <a:gd name="connsiteY24" fmla="*/ 804295 h 1607845"/>
                <a:gd name="connsiteX25" fmla="*/ 3224041 w 4535073"/>
                <a:gd name="connsiteY25" fmla="*/ 703965 h 1607845"/>
                <a:gd name="connsiteX26" fmla="*/ 3686810 w 4535073"/>
                <a:gd name="connsiteY26" fmla="*/ 532341 h 1607845"/>
                <a:gd name="connsiteX27" fmla="*/ 0 w 4535073"/>
                <a:gd name="connsiteY27" fmla="*/ 236220 h 1607845"/>
                <a:gd name="connsiteX0" fmla="*/ 0 w 4535073"/>
                <a:gd name="connsiteY0" fmla="*/ 236220 h 1607845"/>
                <a:gd name="connsiteX1" fmla="*/ 4535073 w 4535073"/>
                <a:gd name="connsiteY1" fmla="*/ 0 h 1607845"/>
                <a:gd name="connsiteX2" fmla="*/ 4528332 w 4535073"/>
                <a:gd name="connsiteY2" fmla="*/ 141353 h 1607845"/>
                <a:gd name="connsiteX3" fmla="*/ 4459752 w 4535073"/>
                <a:gd name="connsiteY3" fmla="*/ 270893 h 1607845"/>
                <a:gd name="connsiteX4" fmla="*/ 4462683 w 4535073"/>
                <a:gd name="connsiteY4" fmla="*/ 365336 h 1607845"/>
                <a:gd name="connsiteX5" fmla="*/ 4444512 w 4535073"/>
                <a:gd name="connsiteY5" fmla="*/ 467108 h 1607845"/>
                <a:gd name="connsiteX6" fmla="*/ 4450226 w 4535073"/>
                <a:gd name="connsiteY6" fmla="*/ 564264 h 1607845"/>
                <a:gd name="connsiteX7" fmla="*/ 4511187 w 4535073"/>
                <a:gd name="connsiteY7" fmla="*/ 712854 h 1607845"/>
                <a:gd name="connsiteX8" fmla="*/ 4398791 w 4535073"/>
                <a:gd name="connsiteY8" fmla="*/ 790959 h 1607845"/>
                <a:gd name="connsiteX9" fmla="*/ 4351166 w 4535073"/>
                <a:gd name="connsiteY9" fmla="*/ 876684 h 1607845"/>
                <a:gd name="connsiteX10" fmla="*/ 4345451 w 4535073"/>
                <a:gd name="connsiteY10" fmla="*/ 960503 h 1607845"/>
                <a:gd name="connsiteX11" fmla="*/ 4334020 w 4535073"/>
                <a:gd name="connsiteY11" fmla="*/ 1069089 h 1607845"/>
                <a:gd name="connsiteX12" fmla="*/ 4196861 w 4535073"/>
                <a:gd name="connsiteY12" fmla="*/ 1069725 h 1607845"/>
                <a:gd name="connsiteX13" fmla="*/ 4041921 w 4535073"/>
                <a:gd name="connsiteY13" fmla="*/ 990985 h 1607845"/>
                <a:gd name="connsiteX14" fmla="*/ 3907301 w 4535073"/>
                <a:gd name="connsiteY14" fmla="*/ 998605 h 1607845"/>
                <a:gd name="connsiteX15" fmla="*/ 3797446 w 4535073"/>
                <a:gd name="connsiteY15" fmla="*/ 1003050 h 1607845"/>
                <a:gd name="connsiteX16" fmla="*/ 3742201 w 4535073"/>
                <a:gd name="connsiteY16" fmla="*/ 1211964 h 1607845"/>
                <a:gd name="connsiteX17" fmla="*/ 3716801 w 4535073"/>
                <a:gd name="connsiteY17" fmla="*/ 1427864 h 1607845"/>
                <a:gd name="connsiteX18" fmla="*/ 3673621 w 4535073"/>
                <a:gd name="connsiteY18" fmla="*/ 1592964 h 1607845"/>
                <a:gd name="connsiteX19" fmla="*/ 3495821 w 4535073"/>
                <a:gd name="connsiteY19" fmla="*/ 1587884 h 1607845"/>
                <a:gd name="connsiteX20" fmla="*/ 3315481 w 4535073"/>
                <a:gd name="connsiteY20" fmla="*/ 1582805 h 1607845"/>
                <a:gd name="connsiteX21" fmla="*/ 2870981 w 4535073"/>
                <a:gd name="connsiteY21" fmla="*/ 1208155 h 1607845"/>
                <a:gd name="connsiteX22" fmla="*/ 3055766 w 4535073"/>
                <a:gd name="connsiteY22" fmla="*/ 1015750 h 1607845"/>
                <a:gd name="connsiteX23" fmla="*/ 3219596 w 4535073"/>
                <a:gd name="connsiteY23" fmla="*/ 907165 h 1607845"/>
                <a:gd name="connsiteX24" fmla="*/ 3206261 w 4535073"/>
                <a:gd name="connsiteY24" fmla="*/ 804295 h 1607845"/>
                <a:gd name="connsiteX25" fmla="*/ 3224041 w 4535073"/>
                <a:gd name="connsiteY25" fmla="*/ 703965 h 1607845"/>
                <a:gd name="connsiteX26" fmla="*/ 3617741 w 4535073"/>
                <a:gd name="connsiteY26" fmla="*/ 714760 h 1607845"/>
                <a:gd name="connsiteX27" fmla="*/ 3686810 w 4535073"/>
                <a:gd name="connsiteY27" fmla="*/ 532341 h 1607845"/>
                <a:gd name="connsiteX28" fmla="*/ 0 w 4535073"/>
                <a:gd name="connsiteY28" fmla="*/ 236220 h 1607845"/>
                <a:gd name="connsiteX0" fmla="*/ 0 w 4535073"/>
                <a:gd name="connsiteY0" fmla="*/ 236220 h 1607845"/>
                <a:gd name="connsiteX1" fmla="*/ 4535073 w 4535073"/>
                <a:gd name="connsiteY1" fmla="*/ 0 h 1607845"/>
                <a:gd name="connsiteX2" fmla="*/ 4528332 w 4535073"/>
                <a:gd name="connsiteY2" fmla="*/ 141353 h 1607845"/>
                <a:gd name="connsiteX3" fmla="*/ 4459752 w 4535073"/>
                <a:gd name="connsiteY3" fmla="*/ 270893 h 1607845"/>
                <a:gd name="connsiteX4" fmla="*/ 4462683 w 4535073"/>
                <a:gd name="connsiteY4" fmla="*/ 365336 h 1607845"/>
                <a:gd name="connsiteX5" fmla="*/ 4444512 w 4535073"/>
                <a:gd name="connsiteY5" fmla="*/ 467108 h 1607845"/>
                <a:gd name="connsiteX6" fmla="*/ 4450226 w 4535073"/>
                <a:gd name="connsiteY6" fmla="*/ 564264 h 1607845"/>
                <a:gd name="connsiteX7" fmla="*/ 4511187 w 4535073"/>
                <a:gd name="connsiteY7" fmla="*/ 712854 h 1607845"/>
                <a:gd name="connsiteX8" fmla="*/ 4398791 w 4535073"/>
                <a:gd name="connsiteY8" fmla="*/ 790959 h 1607845"/>
                <a:gd name="connsiteX9" fmla="*/ 4351166 w 4535073"/>
                <a:gd name="connsiteY9" fmla="*/ 876684 h 1607845"/>
                <a:gd name="connsiteX10" fmla="*/ 4345451 w 4535073"/>
                <a:gd name="connsiteY10" fmla="*/ 960503 h 1607845"/>
                <a:gd name="connsiteX11" fmla="*/ 4334020 w 4535073"/>
                <a:gd name="connsiteY11" fmla="*/ 1069089 h 1607845"/>
                <a:gd name="connsiteX12" fmla="*/ 4196861 w 4535073"/>
                <a:gd name="connsiteY12" fmla="*/ 1069725 h 1607845"/>
                <a:gd name="connsiteX13" fmla="*/ 4041921 w 4535073"/>
                <a:gd name="connsiteY13" fmla="*/ 990985 h 1607845"/>
                <a:gd name="connsiteX14" fmla="*/ 3907301 w 4535073"/>
                <a:gd name="connsiteY14" fmla="*/ 998605 h 1607845"/>
                <a:gd name="connsiteX15" fmla="*/ 3797446 w 4535073"/>
                <a:gd name="connsiteY15" fmla="*/ 1003050 h 1607845"/>
                <a:gd name="connsiteX16" fmla="*/ 3742201 w 4535073"/>
                <a:gd name="connsiteY16" fmla="*/ 1211964 h 1607845"/>
                <a:gd name="connsiteX17" fmla="*/ 3716801 w 4535073"/>
                <a:gd name="connsiteY17" fmla="*/ 1427864 h 1607845"/>
                <a:gd name="connsiteX18" fmla="*/ 3673621 w 4535073"/>
                <a:gd name="connsiteY18" fmla="*/ 1592964 h 1607845"/>
                <a:gd name="connsiteX19" fmla="*/ 3495821 w 4535073"/>
                <a:gd name="connsiteY19" fmla="*/ 1587884 h 1607845"/>
                <a:gd name="connsiteX20" fmla="*/ 3315481 w 4535073"/>
                <a:gd name="connsiteY20" fmla="*/ 1582805 h 1607845"/>
                <a:gd name="connsiteX21" fmla="*/ 2870981 w 4535073"/>
                <a:gd name="connsiteY21" fmla="*/ 1208155 h 1607845"/>
                <a:gd name="connsiteX22" fmla="*/ 3055766 w 4535073"/>
                <a:gd name="connsiteY22" fmla="*/ 1015750 h 1607845"/>
                <a:gd name="connsiteX23" fmla="*/ 3219596 w 4535073"/>
                <a:gd name="connsiteY23" fmla="*/ 907165 h 1607845"/>
                <a:gd name="connsiteX24" fmla="*/ 3206261 w 4535073"/>
                <a:gd name="connsiteY24" fmla="*/ 804295 h 1607845"/>
                <a:gd name="connsiteX25" fmla="*/ 3224041 w 4535073"/>
                <a:gd name="connsiteY25" fmla="*/ 703965 h 1607845"/>
                <a:gd name="connsiteX26" fmla="*/ 3617741 w 4535073"/>
                <a:gd name="connsiteY26" fmla="*/ 714760 h 1607845"/>
                <a:gd name="connsiteX27" fmla="*/ 3650126 w 4535073"/>
                <a:gd name="connsiteY27" fmla="*/ 592840 h 1607845"/>
                <a:gd name="connsiteX28" fmla="*/ 3686810 w 4535073"/>
                <a:gd name="connsiteY28" fmla="*/ 532341 h 1607845"/>
                <a:gd name="connsiteX29" fmla="*/ 0 w 4535073"/>
                <a:gd name="connsiteY29" fmla="*/ 236220 h 1607845"/>
                <a:gd name="connsiteX0" fmla="*/ 0 w 4535073"/>
                <a:gd name="connsiteY0" fmla="*/ 288079 h 1659704"/>
                <a:gd name="connsiteX1" fmla="*/ 4535073 w 4535073"/>
                <a:gd name="connsiteY1" fmla="*/ 51859 h 1659704"/>
                <a:gd name="connsiteX2" fmla="*/ 4528332 w 4535073"/>
                <a:gd name="connsiteY2" fmla="*/ 193212 h 1659704"/>
                <a:gd name="connsiteX3" fmla="*/ 4459752 w 4535073"/>
                <a:gd name="connsiteY3" fmla="*/ 322752 h 1659704"/>
                <a:gd name="connsiteX4" fmla="*/ 4462683 w 4535073"/>
                <a:gd name="connsiteY4" fmla="*/ 417195 h 1659704"/>
                <a:gd name="connsiteX5" fmla="*/ 4444512 w 4535073"/>
                <a:gd name="connsiteY5" fmla="*/ 518967 h 1659704"/>
                <a:gd name="connsiteX6" fmla="*/ 4450226 w 4535073"/>
                <a:gd name="connsiteY6" fmla="*/ 616123 h 1659704"/>
                <a:gd name="connsiteX7" fmla="*/ 4511187 w 4535073"/>
                <a:gd name="connsiteY7" fmla="*/ 764713 h 1659704"/>
                <a:gd name="connsiteX8" fmla="*/ 4398791 w 4535073"/>
                <a:gd name="connsiteY8" fmla="*/ 842818 h 1659704"/>
                <a:gd name="connsiteX9" fmla="*/ 4351166 w 4535073"/>
                <a:gd name="connsiteY9" fmla="*/ 928543 h 1659704"/>
                <a:gd name="connsiteX10" fmla="*/ 4345451 w 4535073"/>
                <a:gd name="connsiteY10" fmla="*/ 1012362 h 1659704"/>
                <a:gd name="connsiteX11" fmla="*/ 4334020 w 4535073"/>
                <a:gd name="connsiteY11" fmla="*/ 1120948 h 1659704"/>
                <a:gd name="connsiteX12" fmla="*/ 4196861 w 4535073"/>
                <a:gd name="connsiteY12" fmla="*/ 1121584 h 1659704"/>
                <a:gd name="connsiteX13" fmla="*/ 4041921 w 4535073"/>
                <a:gd name="connsiteY13" fmla="*/ 1042844 h 1659704"/>
                <a:gd name="connsiteX14" fmla="*/ 3907301 w 4535073"/>
                <a:gd name="connsiteY14" fmla="*/ 1050464 h 1659704"/>
                <a:gd name="connsiteX15" fmla="*/ 3797446 w 4535073"/>
                <a:gd name="connsiteY15" fmla="*/ 1054909 h 1659704"/>
                <a:gd name="connsiteX16" fmla="*/ 3742201 w 4535073"/>
                <a:gd name="connsiteY16" fmla="*/ 1263823 h 1659704"/>
                <a:gd name="connsiteX17" fmla="*/ 3716801 w 4535073"/>
                <a:gd name="connsiteY17" fmla="*/ 1479723 h 1659704"/>
                <a:gd name="connsiteX18" fmla="*/ 3673621 w 4535073"/>
                <a:gd name="connsiteY18" fmla="*/ 1644823 h 1659704"/>
                <a:gd name="connsiteX19" fmla="*/ 3495821 w 4535073"/>
                <a:gd name="connsiteY19" fmla="*/ 1639743 h 1659704"/>
                <a:gd name="connsiteX20" fmla="*/ 3315481 w 4535073"/>
                <a:gd name="connsiteY20" fmla="*/ 1634664 h 1659704"/>
                <a:gd name="connsiteX21" fmla="*/ 2870981 w 4535073"/>
                <a:gd name="connsiteY21" fmla="*/ 1260014 h 1659704"/>
                <a:gd name="connsiteX22" fmla="*/ 3055766 w 4535073"/>
                <a:gd name="connsiteY22" fmla="*/ 1067609 h 1659704"/>
                <a:gd name="connsiteX23" fmla="*/ 3219596 w 4535073"/>
                <a:gd name="connsiteY23" fmla="*/ 959024 h 1659704"/>
                <a:gd name="connsiteX24" fmla="*/ 3206261 w 4535073"/>
                <a:gd name="connsiteY24" fmla="*/ 856154 h 1659704"/>
                <a:gd name="connsiteX25" fmla="*/ 3224041 w 4535073"/>
                <a:gd name="connsiteY25" fmla="*/ 755824 h 1659704"/>
                <a:gd name="connsiteX26" fmla="*/ 3617741 w 4535073"/>
                <a:gd name="connsiteY26" fmla="*/ 766619 h 1659704"/>
                <a:gd name="connsiteX27" fmla="*/ 3650126 w 4535073"/>
                <a:gd name="connsiteY27" fmla="*/ 644699 h 1659704"/>
                <a:gd name="connsiteX28" fmla="*/ 3478530 w 4535073"/>
                <a:gd name="connsiteY28" fmla="*/ 0 h 1659704"/>
                <a:gd name="connsiteX29" fmla="*/ 0 w 4535073"/>
                <a:gd name="connsiteY29" fmla="*/ 288079 h 1659704"/>
                <a:gd name="connsiteX0" fmla="*/ 0 w 4535073"/>
                <a:gd name="connsiteY0" fmla="*/ 288079 h 1659704"/>
                <a:gd name="connsiteX1" fmla="*/ 4535073 w 4535073"/>
                <a:gd name="connsiteY1" fmla="*/ 51859 h 1659704"/>
                <a:gd name="connsiteX2" fmla="*/ 4528332 w 4535073"/>
                <a:gd name="connsiteY2" fmla="*/ 193212 h 1659704"/>
                <a:gd name="connsiteX3" fmla="*/ 4459752 w 4535073"/>
                <a:gd name="connsiteY3" fmla="*/ 322752 h 1659704"/>
                <a:gd name="connsiteX4" fmla="*/ 4462683 w 4535073"/>
                <a:gd name="connsiteY4" fmla="*/ 417195 h 1659704"/>
                <a:gd name="connsiteX5" fmla="*/ 4444512 w 4535073"/>
                <a:gd name="connsiteY5" fmla="*/ 518967 h 1659704"/>
                <a:gd name="connsiteX6" fmla="*/ 4450226 w 4535073"/>
                <a:gd name="connsiteY6" fmla="*/ 616123 h 1659704"/>
                <a:gd name="connsiteX7" fmla="*/ 4511187 w 4535073"/>
                <a:gd name="connsiteY7" fmla="*/ 764713 h 1659704"/>
                <a:gd name="connsiteX8" fmla="*/ 4398791 w 4535073"/>
                <a:gd name="connsiteY8" fmla="*/ 842818 h 1659704"/>
                <a:gd name="connsiteX9" fmla="*/ 4351166 w 4535073"/>
                <a:gd name="connsiteY9" fmla="*/ 928543 h 1659704"/>
                <a:gd name="connsiteX10" fmla="*/ 4345451 w 4535073"/>
                <a:gd name="connsiteY10" fmla="*/ 1012362 h 1659704"/>
                <a:gd name="connsiteX11" fmla="*/ 4334020 w 4535073"/>
                <a:gd name="connsiteY11" fmla="*/ 1120948 h 1659704"/>
                <a:gd name="connsiteX12" fmla="*/ 4196861 w 4535073"/>
                <a:gd name="connsiteY12" fmla="*/ 1121584 h 1659704"/>
                <a:gd name="connsiteX13" fmla="*/ 4041921 w 4535073"/>
                <a:gd name="connsiteY13" fmla="*/ 1042844 h 1659704"/>
                <a:gd name="connsiteX14" fmla="*/ 3907301 w 4535073"/>
                <a:gd name="connsiteY14" fmla="*/ 1050464 h 1659704"/>
                <a:gd name="connsiteX15" fmla="*/ 3797446 w 4535073"/>
                <a:gd name="connsiteY15" fmla="*/ 1054909 h 1659704"/>
                <a:gd name="connsiteX16" fmla="*/ 3742201 w 4535073"/>
                <a:gd name="connsiteY16" fmla="*/ 1263823 h 1659704"/>
                <a:gd name="connsiteX17" fmla="*/ 3716801 w 4535073"/>
                <a:gd name="connsiteY17" fmla="*/ 1479723 h 1659704"/>
                <a:gd name="connsiteX18" fmla="*/ 3673621 w 4535073"/>
                <a:gd name="connsiteY18" fmla="*/ 1644823 h 1659704"/>
                <a:gd name="connsiteX19" fmla="*/ 3495821 w 4535073"/>
                <a:gd name="connsiteY19" fmla="*/ 1639743 h 1659704"/>
                <a:gd name="connsiteX20" fmla="*/ 3315481 w 4535073"/>
                <a:gd name="connsiteY20" fmla="*/ 1634664 h 1659704"/>
                <a:gd name="connsiteX21" fmla="*/ 2870981 w 4535073"/>
                <a:gd name="connsiteY21" fmla="*/ 1260014 h 1659704"/>
                <a:gd name="connsiteX22" fmla="*/ 3055766 w 4535073"/>
                <a:gd name="connsiteY22" fmla="*/ 1067609 h 1659704"/>
                <a:gd name="connsiteX23" fmla="*/ 3219596 w 4535073"/>
                <a:gd name="connsiteY23" fmla="*/ 959024 h 1659704"/>
                <a:gd name="connsiteX24" fmla="*/ 3206261 w 4535073"/>
                <a:gd name="connsiteY24" fmla="*/ 856154 h 1659704"/>
                <a:gd name="connsiteX25" fmla="*/ 3224041 w 4535073"/>
                <a:gd name="connsiteY25" fmla="*/ 755824 h 1659704"/>
                <a:gd name="connsiteX26" fmla="*/ 3617741 w 4535073"/>
                <a:gd name="connsiteY26" fmla="*/ 766619 h 1659704"/>
                <a:gd name="connsiteX27" fmla="*/ 3650126 w 4535073"/>
                <a:gd name="connsiteY27" fmla="*/ 644699 h 1659704"/>
                <a:gd name="connsiteX28" fmla="*/ 3478530 w 4535073"/>
                <a:gd name="connsiteY28" fmla="*/ 0 h 1659704"/>
                <a:gd name="connsiteX29" fmla="*/ 0 w 4535073"/>
                <a:gd name="connsiteY29" fmla="*/ 288079 h 1659704"/>
                <a:gd name="connsiteX0" fmla="*/ 0 w 4535073"/>
                <a:gd name="connsiteY0" fmla="*/ 684319 h 2055944"/>
                <a:gd name="connsiteX1" fmla="*/ 4535073 w 4535073"/>
                <a:gd name="connsiteY1" fmla="*/ 448099 h 2055944"/>
                <a:gd name="connsiteX2" fmla="*/ 4528332 w 4535073"/>
                <a:gd name="connsiteY2" fmla="*/ 589452 h 2055944"/>
                <a:gd name="connsiteX3" fmla="*/ 4459752 w 4535073"/>
                <a:gd name="connsiteY3" fmla="*/ 718992 h 2055944"/>
                <a:gd name="connsiteX4" fmla="*/ 4462683 w 4535073"/>
                <a:gd name="connsiteY4" fmla="*/ 813435 h 2055944"/>
                <a:gd name="connsiteX5" fmla="*/ 4444512 w 4535073"/>
                <a:gd name="connsiteY5" fmla="*/ 915207 h 2055944"/>
                <a:gd name="connsiteX6" fmla="*/ 4450226 w 4535073"/>
                <a:gd name="connsiteY6" fmla="*/ 1012363 h 2055944"/>
                <a:gd name="connsiteX7" fmla="*/ 4511187 w 4535073"/>
                <a:gd name="connsiteY7" fmla="*/ 1160953 h 2055944"/>
                <a:gd name="connsiteX8" fmla="*/ 4398791 w 4535073"/>
                <a:gd name="connsiteY8" fmla="*/ 1239058 h 2055944"/>
                <a:gd name="connsiteX9" fmla="*/ 4351166 w 4535073"/>
                <a:gd name="connsiteY9" fmla="*/ 1324783 h 2055944"/>
                <a:gd name="connsiteX10" fmla="*/ 4345451 w 4535073"/>
                <a:gd name="connsiteY10" fmla="*/ 1408602 h 2055944"/>
                <a:gd name="connsiteX11" fmla="*/ 4334020 w 4535073"/>
                <a:gd name="connsiteY11" fmla="*/ 1517188 h 2055944"/>
                <a:gd name="connsiteX12" fmla="*/ 4196861 w 4535073"/>
                <a:gd name="connsiteY12" fmla="*/ 1517824 h 2055944"/>
                <a:gd name="connsiteX13" fmla="*/ 4041921 w 4535073"/>
                <a:gd name="connsiteY13" fmla="*/ 1439084 h 2055944"/>
                <a:gd name="connsiteX14" fmla="*/ 3907301 w 4535073"/>
                <a:gd name="connsiteY14" fmla="*/ 1446704 h 2055944"/>
                <a:gd name="connsiteX15" fmla="*/ 3797446 w 4535073"/>
                <a:gd name="connsiteY15" fmla="*/ 1451149 h 2055944"/>
                <a:gd name="connsiteX16" fmla="*/ 3742201 w 4535073"/>
                <a:gd name="connsiteY16" fmla="*/ 1660063 h 2055944"/>
                <a:gd name="connsiteX17" fmla="*/ 3716801 w 4535073"/>
                <a:gd name="connsiteY17" fmla="*/ 1875963 h 2055944"/>
                <a:gd name="connsiteX18" fmla="*/ 3673621 w 4535073"/>
                <a:gd name="connsiteY18" fmla="*/ 2041063 h 2055944"/>
                <a:gd name="connsiteX19" fmla="*/ 3495821 w 4535073"/>
                <a:gd name="connsiteY19" fmla="*/ 2035983 h 2055944"/>
                <a:gd name="connsiteX20" fmla="*/ 3315481 w 4535073"/>
                <a:gd name="connsiteY20" fmla="*/ 2030904 h 2055944"/>
                <a:gd name="connsiteX21" fmla="*/ 2870981 w 4535073"/>
                <a:gd name="connsiteY21" fmla="*/ 1656254 h 2055944"/>
                <a:gd name="connsiteX22" fmla="*/ 3055766 w 4535073"/>
                <a:gd name="connsiteY22" fmla="*/ 1463849 h 2055944"/>
                <a:gd name="connsiteX23" fmla="*/ 3219596 w 4535073"/>
                <a:gd name="connsiteY23" fmla="*/ 1355264 h 2055944"/>
                <a:gd name="connsiteX24" fmla="*/ 3206261 w 4535073"/>
                <a:gd name="connsiteY24" fmla="*/ 1252394 h 2055944"/>
                <a:gd name="connsiteX25" fmla="*/ 3224041 w 4535073"/>
                <a:gd name="connsiteY25" fmla="*/ 1152064 h 2055944"/>
                <a:gd name="connsiteX26" fmla="*/ 3617741 w 4535073"/>
                <a:gd name="connsiteY26" fmla="*/ 1162859 h 2055944"/>
                <a:gd name="connsiteX27" fmla="*/ 3650126 w 4535073"/>
                <a:gd name="connsiteY27" fmla="*/ 1040939 h 2055944"/>
                <a:gd name="connsiteX28" fmla="*/ 4210050 w 4535073"/>
                <a:gd name="connsiteY28" fmla="*/ 0 h 2055944"/>
                <a:gd name="connsiteX29" fmla="*/ 0 w 4535073"/>
                <a:gd name="connsiteY29" fmla="*/ 684319 h 2055944"/>
                <a:gd name="connsiteX0" fmla="*/ 0 w 4535073"/>
                <a:gd name="connsiteY0" fmla="*/ 684319 h 2055944"/>
                <a:gd name="connsiteX1" fmla="*/ 4535073 w 4535073"/>
                <a:gd name="connsiteY1" fmla="*/ 448099 h 2055944"/>
                <a:gd name="connsiteX2" fmla="*/ 4528332 w 4535073"/>
                <a:gd name="connsiteY2" fmla="*/ 589452 h 2055944"/>
                <a:gd name="connsiteX3" fmla="*/ 4459752 w 4535073"/>
                <a:gd name="connsiteY3" fmla="*/ 718992 h 2055944"/>
                <a:gd name="connsiteX4" fmla="*/ 4462683 w 4535073"/>
                <a:gd name="connsiteY4" fmla="*/ 813435 h 2055944"/>
                <a:gd name="connsiteX5" fmla="*/ 4444512 w 4535073"/>
                <a:gd name="connsiteY5" fmla="*/ 915207 h 2055944"/>
                <a:gd name="connsiteX6" fmla="*/ 4450226 w 4535073"/>
                <a:gd name="connsiteY6" fmla="*/ 1012363 h 2055944"/>
                <a:gd name="connsiteX7" fmla="*/ 4511187 w 4535073"/>
                <a:gd name="connsiteY7" fmla="*/ 1160953 h 2055944"/>
                <a:gd name="connsiteX8" fmla="*/ 4398791 w 4535073"/>
                <a:gd name="connsiteY8" fmla="*/ 1239058 h 2055944"/>
                <a:gd name="connsiteX9" fmla="*/ 4351166 w 4535073"/>
                <a:gd name="connsiteY9" fmla="*/ 1324783 h 2055944"/>
                <a:gd name="connsiteX10" fmla="*/ 4345451 w 4535073"/>
                <a:gd name="connsiteY10" fmla="*/ 1408602 h 2055944"/>
                <a:gd name="connsiteX11" fmla="*/ 4334020 w 4535073"/>
                <a:gd name="connsiteY11" fmla="*/ 1517188 h 2055944"/>
                <a:gd name="connsiteX12" fmla="*/ 4196861 w 4535073"/>
                <a:gd name="connsiteY12" fmla="*/ 1517824 h 2055944"/>
                <a:gd name="connsiteX13" fmla="*/ 4041921 w 4535073"/>
                <a:gd name="connsiteY13" fmla="*/ 1439084 h 2055944"/>
                <a:gd name="connsiteX14" fmla="*/ 3907301 w 4535073"/>
                <a:gd name="connsiteY14" fmla="*/ 1446704 h 2055944"/>
                <a:gd name="connsiteX15" fmla="*/ 3797446 w 4535073"/>
                <a:gd name="connsiteY15" fmla="*/ 1451149 h 2055944"/>
                <a:gd name="connsiteX16" fmla="*/ 3742201 w 4535073"/>
                <a:gd name="connsiteY16" fmla="*/ 1660063 h 2055944"/>
                <a:gd name="connsiteX17" fmla="*/ 3716801 w 4535073"/>
                <a:gd name="connsiteY17" fmla="*/ 1875963 h 2055944"/>
                <a:gd name="connsiteX18" fmla="*/ 3673621 w 4535073"/>
                <a:gd name="connsiteY18" fmla="*/ 2041063 h 2055944"/>
                <a:gd name="connsiteX19" fmla="*/ 3495821 w 4535073"/>
                <a:gd name="connsiteY19" fmla="*/ 2035983 h 2055944"/>
                <a:gd name="connsiteX20" fmla="*/ 3315481 w 4535073"/>
                <a:gd name="connsiteY20" fmla="*/ 2030904 h 2055944"/>
                <a:gd name="connsiteX21" fmla="*/ 2870981 w 4535073"/>
                <a:gd name="connsiteY21" fmla="*/ 1656254 h 2055944"/>
                <a:gd name="connsiteX22" fmla="*/ 3055766 w 4535073"/>
                <a:gd name="connsiteY22" fmla="*/ 1463849 h 2055944"/>
                <a:gd name="connsiteX23" fmla="*/ 3219596 w 4535073"/>
                <a:gd name="connsiteY23" fmla="*/ 1355264 h 2055944"/>
                <a:gd name="connsiteX24" fmla="*/ 3206261 w 4535073"/>
                <a:gd name="connsiteY24" fmla="*/ 1252394 h 2055944"/>
                <a:gd name="connsiteX25" fmla="*/ 3224041 w 4535073"/>
                <a:gd name="connsiteY25" fmla="*/ 1152064 h 2055944"/>
                <a:gd name="connsiteX26" fmla="*/ 3617741 w 4535073"/>
                <a:gd name="connsiteY26" fmla="*/ 1162859 h 2055944"/>
                <a:gd name="connsiteX27" fmla="*/ 3650126 w 4535073"/>
                <a:gd name="connsiteY27" fmla="*/ 1040939 h 2055944"/>
                <a:gd name="connsiteX28" fmla="*/ 4210050 w 4535073"/>
                <a:gd name="connsiteY28" fmla="*/ 0 h 2055944"/>
                <a:gd name="connsiteX29" fmla="*/ 0 w 4535073"/>
                <a:gd name="connsiteY29" fmla="*/ 684319 h 2055944"/>
                <a:gd name="connsiteX0" fmla="*/ 1488898 w 2147733"/>
                <a:gd name="connsiteY0" fmla="*/ 444289 h 2055944"/>
                <a:gd name="connsiteX1" fmla="*/ 1669141 w 2147733"/>
                <a:gd name="connsiteY1" fmla="*/ 448099 h 2055944"/>
                <a:gd name="connsiteX2" fmla="*/ 1662400 w 2147733"/>
                <a:gd name="connsiteY2" fmla="*/ 589452 h 2055944"/>
                <a:gd name="connsiteX3" fmla="*/ 1593820 w 2147733"/>
                <a:gd name="connsiteY3" fmla="*/ 718992 h 2055944"/>
                <a:gd name="connsiteX4" fmla="*/ 1596751 w 2147733"/>
                <a:gd name="connsiteY4" fmla="*/ 813435 h 2055944"/>
                <a:gd name="connsiteX5" fmla="*/ 1578580 w 2147733"/>
                <a:gd name="connsiteY5" fmla="*/ 915207 h 2055944"/>
                <a:gd name="connsiteX6" fmla="*/ 1584294 w 2147733"/>
                <a:gd name="connsiteY6" fmla="*/ 1012363 h 2055944"/>
                <a:gd name="connsiteX7" fmla="*/ 1645255 w 2147733"/>
                <a:gd name="connsiteY7" fmla="*/ 1160953 h 2055944"/>
                <a:gd name="connsiteX8" fmla="*/ 1532859 w 2147733"/>
                <a:gd name="connsiteY8" fmla="*/ 1239058 h 2055944"/>
                <a:gd name="connsiteX9" fmla="*/ 1485234 w 2147733"/>
                <a:gd name="connsiteY9" fmla="*/ 1324783 h 2055944"/>
                <a:gd name="connsiteX10" fmla="*/ 1479519 w 2147733"/>
                <a:gd name="connsiteY10" fmla="*/ 1408602 h 2055944"/>
                <a:gd name="connsiteX11" fmla="*/ 1468088 w 2147733"/>
                <a:gd name="connsiteY11" fmla="*/ 1517188 h 2055944"/>
                <a:gd name="connsiteX12" fmla="*/ 1330929 w 2147733"/>
                <a:gd name="connsiteY12" fmla="*/ 1517824 h 2055944"/>
                <a:gd name="connsiteX13" fmla="*/ 1175989 w 2147733"/>
                <a:gd name="connsiteY13" fmla="*/ 1439084 h 2055944"/>
                <a:gd name="connsiteX14" fmla="*/ 1041369 w 2147733"/>
                <a:gd name="connsiteY14" fmla="*/ 1446704 h 2055944"/>
                <a:gd name="connsiteX15" fmla="*/ 931514 w 2147733"/>
                <a:gd name="connsiteY15" fmla="*/ 1451149 h 2055944"/>
                <a:gd name="connsiteX16" fmla="*/ 876269 w 2147733"/>
                <a:gd name="connsiteY16" fmla="*/ 1660063 h 2055944"/>
                <a:gd name="connsiteX17" fmla="*/ 850869 w 2147733"/>
                <a:gd name="connsiteY17" fmla="*/ 1875963 h 2055944"/>
                <a:gd name="connsiteX18" fmla="*/ 807689 w 2147733"/>
                <a:gd name="connsiteY18" fmla="*/ 2041063 h 2055944"/>
                <a:gd name="connsiteX19" fmla="*/ 629889 w 2147733"/>
                <a:gd name="connsiteY19" fmla="*/ 2035983 h 2055944"/>
                <a:gd name="connsiteX20" fmla="*/ 449549 w 2147733"/>
                <a:gd name="connsiteY20" fmla="*/ 2030904 h 2055944"/>
                <a:gd name="connsiteX21" fmla="*/ 5049 w 2147733"/>
                <a:gd name="connsiteY21" fmla="*/ 1656254 h 2055944"/>
                <a:gd name="connsiteX22" fmla="*/ 189834 w 2147733"/>
                <a:gd name="connsiteY22" fmla="*/ 1463849 h 2055944"/>
                <a:gd name="connsiteX23" fmla="*/ 353664 w 2147733"/>
                <a:gd name="connsiteY23" fmla="*/ 1355264 h 2055944"/>
                <a:gd name="connsiteX24" fmla="*/ 340329 w 2147733"/>
                <a:gd name="connsiteY24" fmla="*/ 1252394 h 2055944"/>
                <a:gd name="connsiteX25" fmla="*/ 358109 w 2147733"/>
                <a:gd name="connsiteY25" fmla="*/ 1152064 h 2055944"/>
                <a:gd name="connsiteX26" fmla="*/ 751809 w 2147733"/>
                <a:gd name="connsiteY26" fmla="*/ 1162859 h 2055944"/>
                <a:gd name="connsiteX27" fmla="*/ 784194 w 2147733"/>
                <a:gd name="connsiteY27" fmla="*/ 1040939 h 2055944"/>
                <a:gd name="connsiteX28" fmla="*/ 1344118 w 2147733"/>
                <a:gd name="connsiteY28" fmla="*/ 0 h 2055944"/>
                <a:gd name="connsiteX29" fmla="*/ 1488898 w 2147733"/>
                <a:gd name="connsiteY29" fmla="*/ 444289 h 2055944"/>
                <a:gd name="connsiteX0" fmla="*/ 1488898 w 1669141"/>
                <a:gd name="connsiteY0" fmla="*/ 444289 h 2055944"/>
                <a:gd name="connsiteX1" fmla="*/ 1669141 w 1669141"/>
                <a:gd name="connsiteY1" fmla="*/ 448099 h 2055944"/>
                <a:gd name="connsiteX2" fmla="*/ 1662400 w 1669141"/>
                <a:gd name="connsiteY2" fmla="*/ 589452 h 2055944"/>
                <a:gd name="connsiteX3" fmla="*/ 1593820 w 1669141"/>
                <a:gd name="connsiteY3" fmla="*/ 718992 h 2055944"/>
                <a:gd name="connsiteX4" fmla="*/ 1596751 w 1669141"/>
                <a:gd name="connsiteY4" fmla="*/ 813435 h 2055944"/>
                <a:gd name="connsiteX5" fmla="*/ 1578580 w 1669141"/>
                <a:gd name="connsiteY5" fmla="*/ 915207 h 2055944"/>
                <a:gd name="connsiteX6" fmla="*/ 1584294 w 1669141"/>
                <a:gd name="connsiteY6" fmla="*/ 1012363 h 2055944"/>
                <a:gd name="connsiteX7" fmla="*/ 1645255 w 1669141"/>
                <a:gd name="connsiteY7" fmla="*/ 1160953 h 2055944"/>
                <a:gd name="connsiteX8" fmla="*/ 1532859 w 1669141"/>
                <a:gd name="connsiteY8" fmla="*/ 1239058 h 2055944"/>
                <a:gd name="connsiteX9" fmla="*/ 1485234 w 1669141"/>
                <a:gd name="connsiteY9" fmla="*/ 1324783 h 2055944"/>
                <a:gd name="connsiteX10" fmla="*/ 1479519 w 1669141"/>
                <a:gd name="connsiteY10" fmla="*/ 1408602 h 2055944"/>
                <a:gd name="connsiteX11" fmla="*/ 1468088 w 1669141"/>
                <a:gd name="connsiteY11" fmla="*/ 1517188 h 2055944"/>
                <a:gd name="connsiteX12" fmla="*/ 1330929 w 1669141"/>
                <a:gd name="connsiteY12" fmla="*/ 1517824 h 2055944"/>
                <a:gd name="connsiteX13" fmla="*/ 1175989 w 1669141"/>
                <a:gd name="connsiteY13" fmla="*/ 1439084 h 2055944"/>
                <a:gd name="connsiteX14" fmla="*/ 1041369 w 1669141"/>
                <a:gd name="connsiteY14" fmla="*/ 1446704 h 2055944"/>
                <a:gd name="connsiteX15" fmla="*/ 931514 w 1669141"/>
                <a:gd name="connsiteY15" fmla="*/ 1451149 h 2055944"/>
                <a:gd name="connsiteX16" fmla="*/ 876269 w 1669141"/>
                <a:gd name="connsiteY16" fmla="*/ 1660063 h 2055944"/>
                <a:gd name="connsiteX17" fmla="*/ 850869 w 1669141"/>
                <a:gd name="connsiteY17" fmla="*/ 1875963 h 2055944"/>
                <a:gd name="connsiteX18" fmla="*/ 807689 w 1669141"/>
                <a:gd name="connsiteY18" fmla="*/ 2041063 h 2055944"/>
                <a:gd name="connsiteX19" fmla="*/ 629889 w 1669141"/>
                <a:gd name="connsiteY19" fmla="*/ 2035983 h 2055944"/>
                <a:gd name="connsiteX20" fmla="*/ 449549 w 1669141"/>
                <a:gd name="connsiteY20" fmla="*/ 2030904 h 2055944"/>
                <a:gd name="connsiteX21" fmla="*/ 5049 w 1669141"/>
                <a:gd name="connsiteY21" fmla="*/ 1656254 h 2055944"/>
                <a:gd name="connsiteX22" fmla="*/ 189834 w 1669141"/>
                <a:gd name="connsiteY22" fmla="*/ 1463849 h 2055944"/>
                <a:gd name="connsiteX23" fmla="*/ 353664 w 1669141"/>
                <a:gd name="connsiteY23" fmla="*/ 1355264 h 2055944"/>
                <a:gd name="connsiteX24" fmla="*/ 340329 w 1669141"/>
                <a:gd name="connsiteY24" fmla="*/ 1252394 h 2055944"/>
                <a:gd name="connsiteX25" fmla="*/ 358109 w 1669141"/>
                <a:gd name="connsiteY25" fmla="*/ 1152064 h 2055944"/>
                <a:gd name="connsiteX26" fmla="*/ 751809 w 1669141"/>
                <a:gd name="connsiteY26" fmla="*/ 1162859 h 2055944"/>
                <a:gd name="connsiteX27" fmla="*/ 784194 w 1669141"/>
                <a:gd name="connsiteY27" fmla="*/ 1040939 h 2055944"/>
                <a:gd name="connsiteX28" fmla="*/ 1344118 w 1669141"/>
                <a:gd name="connsiteY28" fmla="*/ 0 h 2055944"/>
                <a:gd name="connsiteX29" fmla="*/ 1488898 w 1669141"/>
                <a:gd name="connsiteY29" fmla="*/ 444289 h 2055944"/>
                <a:gd name="connsiteX0" fmla="*/ 1590498 w 1669141"/>
                <a:gd name="connsiteY0" fmla="*/ 462069 h 2055944"/>
                <a:gd name="connsiteX1" fmla="*/ 1669141 w 1669141"/>
                <a:gd name="connsiteY1" fmla="*/ 448099 h 2055944"/>
                <a:gd name="connsiteX2" fmla="*/ 1662400 w 1669141"/>
                <a:gd name="connsiteY2" fmla="*/ 589452 h 2055944"/>
                <a:gd name="connsiteX3" fmla="*/ 1593820 w 1669141"/>
                <a:gd name="connsiteY3" fmla="*/ 718992 h 2055944"/>
                <a:gd name="connsiteX4" fmla="*/ 1596751 w 1669141"/>
                <a:gd name="connsiteY4" fmla="*/ 813435 h 2055944"/>
                <a:gd name="connsiteX5" fmla="*/ 1578580 w 1669141"/>
                <a:gd name="connsiteY5" fmla="*/ 915207 h 2055944"/>
                <a:gd name="connsiteX6" fmla="*/ 1584294 w 1669141"/>
                <a:gd name="connsiteY6" fmla="*/ 1012363 h 2055944"/>
                <a:gd name="connsiteX7" fmla="*/ 1645255 w 1669141"/>
                <a:gd name="connsiteY7" fmla="*/ 1160953 h 2055944"/>
                <a:gd name="connsiteX8" fmla="*/ 1532859 w 1669141"/>
                <a:gd name="connsiteY8" fmla="*/ 1239058 h 2055944"/>
                <a:gd name="connsiteX9" fmla="*/ 1485234 w 1669141"/>
                <a:gd name="connsiteY9" fmla="*/ 1324783 h 2055944"/>
                <a:gd name="connsiteX10" fmla="*/ 1479519 w 1669141"/>
                <a:gd name="connsiteY10" fmla="*/ 1408602 h 2055944"/>
                <a:gd name="connsiteX11" fmla="*/ 1468088 w 1669141"/>
                <a:gd name="connsiteY11" fmla="*/ 1517188 h 2055944"/>
                <a:gd name="connsiteX12" fmla="*/ 1330929 w 1669141"/>
                <a:gd name="connsiteY12" fmla="*/ 1517824 h 2055944"/>
                <a:gd name="connsiteX13" fmla="*/ 1175989 w 1669141"/>
                <a:gd name="connsiteY13" fmla="*/ 1439084 h 2055944"/>
                <a:gd name="connsiteX14" fmla="*/ 1041369 w 1669141"/>
                <a:gd name="connsiteY14" fmla="*/ 1446704 h 2055944"/>
                <a:gd name="connsiteX15" fmla="*/ 931514 w 1669141"/>
                <a:gd name="connsiteY15" fmla="*/ 1451149 h 2055944"/>
                <a:gd name="connsiteX16" fmla="*/ 876269 w 1669141"/>
                <a:gd name="connsiteY16" fmla="*/ 1660063 h 2055944"/>
                <a:gd name="connsiteX17" fmla="*/ 850869 w 1669141"/>
                <a:gd name="connsiteY17" fmla="*/ 1875963 h 2055944"/>
                <a:gd name="connsiteX18" fmla="*/ 807689 w 1669141"/>
                <a:gd name="connsiteY18" fmla="*/ 2041063 h 2055944"/>
                <a:gd name="connsiteX19" fmla="*/ 629889 w 1669141"/>
                <a:gd name="connsiteY19" fmla="*/ 2035983 h 2055944"/>
                <a:gd name="connsiteX20" fmla="*/ 449549 w 1669141"/>
                <a:gd name="connsiteY20" fmla="*/ 2030904 h 2055944"/>
                <a:gd name="connsiteX21" fmla="*/ 5049 w 1669141"/>
                <a:gd name="connsiteY21" fmla="*/ 1656254 h 2055944"/>
                <a:gd name="connsiteX22" fmla="*/ 189834 w 1669141"/>
                <a:gd name="connsiteY22" fmla="*/ 1463849 h 2055944"/>
                <a:gd name="connsiteX23" fmla="*/ 353664 w 1669141"/>
                <a:gd name="connsiteY23" fmla="*/ 1355264 h 2055944"/>
                <a:gd name="connsiteX24" fmla="*/ 340329 w 1669141"/>
                <a:gd name="connsiteY24" fmla="*/ 1252394 h 2055944"/>
                <a:gd name="connsiteX25" fmla="*/ 358109 w 1669141"/>
                <a:gd name="connsiteY25" fmla="*/ 1152064 h 2055944"/>
                <a:gd name="connsiteX26" fmla="*/ 751809 w 1669141"/>
                <a:gd name="connsiteY26" fmla="*/ 1162859 h 2055944"/>
                <a:gd name="connsiteX27" fmla="*/ 784194 w 1669141"/>
                <a:gd name="connsiteY27" fmla="*/ 1040939 h 2055944"/>
                <a:gd name="connsiteX28" fmla="*/ 1344118 w 1669141"/>
                <a:gd name="connsiteY28" fmla="*/ 0 h 2055944"/>
                <a:gd name="connsiteX29" fmla="*/ 1590498 w 1669141"/>
                <a:gd name="connsiteY29" fmla="*/ 462069 h 2055944"/>
                <a:gd name="connsiteX0" fmla="*/ 1590498 w 1811626"/>
                <a:gd name="connsiteY0" fmla="*/ 107739 h 1701614"/>
                <a:gd name="connsiteX1" fmla="*/ 1669141 w 1811626"/>
                <a:gd name="connsiteY1" fmla="*/ 93769 h 1701614"/>
                <a:gd name="connsiteX2" fmla="*/ 1662400 w 1811626"/>
                <a:gd name="connsiteY2" fmla="*/ 235122 h 1701614"/>
                <a:gd name="connsiteX3" fmla="*/ 1593820 w 1811626"/>
                <a:gd name="connsiteY3" fmla="*/ 364662 h 1701614"/>
                <a:gd name="connsiteX4" fmla="*/ 1596751 w 1811626"/>
                <a:gd name="connsiteY4" fmla="*/ 459105 h 1701614"/>
                <a:gd name="connsiteX5" fmla="*/ 1578580 w 1811626"/>
                <a:gd name="connsiteY5" fmla="*/ 560877 h 1701614"/>
                <a:gd name="connsiteX6" fmla="*/ 1584294 w 1811626"/>
                <a:gd name="connsiteY6" fmla="*/ 658033 h 1701614"/>
                <a:gd name="connsiteX7" fmla="*/ 1645255 w 1811626"/>
                <a:gd name="connsiteY7" fmla="*/ 806623 h 1701614"/>
                <a:gd name="connsiteX8" fmla="*/ 1532859 w 1811626"/>
                <a:gd name="connsiteY8" fmla="*/ 884728 h 1701614"/>
                <a:gd name="connsiteX9" fmla="*/ 1485234 w 1811626"/>
                <a:gd name="connsiteY9" fmla="*/ 970453 h 1701614"/>
                <a:gd name="connsiteX10" fmla="*/ 1479519 w 1811626"/>
                <a:gd name="connsiteY10" fmla="*/ 1054272 h 1701614"/>
                <a:gd name="connsiteX11" fmla="*/ 1468088 w 1811626"/>
                <a:gd name="connsiteY11" fmla="*/ 1162858 h 1701614"/>
                <a:gd name="connsiteX12" fmla="*/ 1330929 w 1811626"/>
                <a:gd name="connsiteY12" fmla="*/ 1163494 h 1701614"/>
                <a:gd name="connsiteX13" fmla="*/ 1175989 w 1811626"/>
                <a:gd name="connsiteY13" fmla="*/ 1084754 h 1701614"/>
                <a:gd name="connsiteX14" fmla="*/ 1041369 w 1811626"/>
                <a:gd name="connsiteY14" fmla="*/ 1092374 h 1701614"/>
                <a:gd name="connsiteX15" fmla="*/ 931514 w 1811626"/>
                <a:gd name="connsiteY15" fmla="*/ 1096819 h 1701614"/>
                <a:gd name="connsiteX16" fmla="*/ 876269 w 1811626"/>
                <a:gd name="connsiteY16" fmla="*/ 1305733 h 1701614"/>
                <a:gd name="connsiteX17" fmla="*/ 850869 w 1811626"/>
                <a:gd name="connsiteY17" fmla="*/ 1521633 h 1701614"/>
                <a:gd name="connsiteX18" fmla="*/ 807689 w 1811626"/>
                <a:gd name="connsiteY18" fmla="*/ 1686733 h 1701614"/>
                <a:gd name="connsiteX19" fmla="*/ 629889 w 1811626"/>
                <a:gd name="connsiteY19" fmla="*/ 1681653 h 1701614"/>
                <a:gd name="connsiteX20" fmla="*/ 449549 w 1811626"/>
                <a:gd name="connsiteY20" fmla="*/ 1676574 h 1701614"/>
                <a:gd name="connsiteX21" fmla="*/ 5049 w 1811626"/>
                <a:gd name="connsiteY21" fmla="*/ 1301924 h 1701614"/>
                <a:gd name="connsiteX22" fmla="*/ 189834 w 1811626"/>
                <a:gd name="connsiteY22" fmla="*/ 1109519 h 1701614"/>
                <a:gd name="connsiteX23" fmla="*/ 353664 w 1811626"/>
                <a:gd name="connsiteY23" fmla="*/ 1000934 h 1701614"/>
                <a:gd name="connsiteX24" fmla="*/ 340329 w 1811626"/>
                <a:gd name="connsiteY24" fmla="*/ 898064 h 1701614"/>
                <a:gd name="connsiteX25" fmla="*/ 358109 w 1811626"/>
                <a:gd name="connsiteY25" fmla="*/ 797734 h 1701614"/>
                <a:gd name="connsiteX26" fmla="*/ 751809 w 1811626"/>
                <a:gd name="connsiteY26" fmla="*/ 808529 h 1701614"/>
                <a:gd name="connsiteX27" fmla="*/ 784194 w 1811626"/>
                <a:gd name="connsiteY27" fmla="*/ 686609 h 1701614"/>
                <a:gd name="connsiteX28" fmla="*/ 1591768 w 1811626"/>
                <a:gd name="connsiteY28" fmla="*/ 0 h 1701614"/>
                <a:gd name="connsiteX29" fmla="*/ 1590498 w 1811626"/>
                <a:gd name="connsiteY29" fmla="*/ 107739 h 1701614"/>
                <a:gd name="connsiteX0" fmla="*/ 1590498 w 1752553"/>
                <a:gd name="connsiteY0" fmla="*/ 107739 h 1701614"/>
                <a:gd name="connsiteX1" fmla="*/ 1669141 w 1752553"/>
                <a:gd name="connsiteY1" fmla="*/ 93769 h 1701614"/>
                <a:gd name="connsiteX2" fmla="*/ 1662400 w 1752553"/>
                <a:gd name="connsiteY2" fmla="*/ 235122 h 1701614"/>
                <a:gd name="connsiteX3" fmla="*/ 1593820 w 1752553"/>
                <a:gd name="connsiteY3" fmla="*/ 364662 h 1701614"/>
                <a:gd name="connsiteX4" fmla="*/ 1596751 w 1752553"/>
                <a:gd name="connsiteY4" fmla="*/ 459105 h 1701614"/>
                <a:gd name="connsiteX5" fmla="*/ 1578580 w 1752553"/>
                <a:gd name="connsiteY5" fmla="*/ 560877 h 1701614"/>
                <a:gd name="connsiteX6" fmla="*/ 1584294 w 1752553"/>
                <a:gd name="connsiteY6" fmla="*/ 658033 h 1701614"/>
                <a:gd name="connsiteX7" fmla="*/ 1645255 w 1752553"/>
                <a:gd name="connsiteY7" fmla="*/ 806623 h 1701614"/>
                <a:gd name="connsiteX8" fmla="*/ 1532859 w 1752553"/>
                <a:gd name="connsiteY8" fmla="*/ 884728 h 1701614"/>
                <a:gd name="connsiteX9" fmla="*/ 1485234 w 1752553"/>
                <a:gd name="connsiteY9" fmla="*/ 970453 h 1701614"/>
                <a:gd name="connsiteX10" fmla="*/ 1479519 w 1752553"/>
                <a:gd name="connsiteY10" fmla="*/ 1054272 h 1701614"/>
                <a:gd name="connsiteX11" fmla="*/ 1468088 w 1752553"/>
                <a:gd name="connsiteY11" fmla="*/ 1162858 h 1701614"/>
                <a:gd name="connsiteX12" fmla="*/ 1330929 w 1752553"/>
                <a:gd name="connsiteY12" fmla="*/ 1163494 h 1701614"/>
                <a:gd name="connsiteX13" fmla="*/ 1175989 w 1752553"/>
                <a:gd name="connsiteY13" fmla="*/ 1084754 h 1701614"/>
                <a:gd name="connsiteX14" fmla="*/ 1041369 w 1752553"/>
                <a:gd name="connsiteY14" fmla="*/ 1092374 h 1701614"/>
                <a:gd name="connsiteX15" fmla="*/ 931514 w 1752553"/>
                <a:gd name="connsiteY15" fmla="*/ 1096819 h 1701614"/>
                <a:gd name="connsiteX16" fmla="*/ 876269 w 1752553"/>
                <a:gd name="connsiteY16" fmla="*/ 1305733 h 1701614"/>
                <a:gd name="connsiteX17" fmla="*/ 850869 w 1752553"/>
                <a:gd name="connsiteY17" fmla="*/ 1521633 h 1701614"/>
                <a:gd name="connsiteX18" fmla="*/ 807689 w 1752553"/>
                <a:gd name="connsiteY18" fmla="*/ 1686733 h 1701614"/>
                <a:gd name="connsiteX19" fmla="*/ 629889 w 1752553"/>
                <a:gd name="connsiteY19" fmla="*/ 1681653 h 1701614"/>
                <a:gd name="connsiteX20" fmla="*/ 449549 w 1752553"/>
                <a:gd name="connsiteY20" fmla="*/ 1676574 h 1701614"/>
                <a:gd name="connsiteX21" fmla="*/ 5049 w 1752553"/>
                <a:gd name="connsiteY21" fmla="*/ 1301924 h 1701614"/>
                <a:gd name="connsiteX22" fmla="*/ 189834 w 1752553"/>
                <a:gd name="connsiteY22" fmla="*/ 1109519 h 1701614"/>
                <a:gd name="connsiteX23" fmla="*/ 353664 w 1752553"/>
                <a:gd name="connsiteY23" fmla="*/ 1000934 h 1701614"/>
                <a:gd name="connsiteX24" fmla="*/ 340329 w 1752553"/>
                <a:gd name="connsiteY24" fmla="*/ 898064 h 1701614"/>
                <a:gd name="connsiteX25" fmla="*/ 358109 w 1752553"/>
                <a:gd name="connsiteY25" fmla="*/ 797734 h 1701614"/>
                <a:gd name="connsiteX26" fmla="*/ 751809 w 1752553"/>
                <a:gd name="connsiteY26" fmla="*/ 808529 h 1701614"/>
                <a:gd name="connsiteX27" fmla="*/ 784194 w 1752553"/>
                <a:gd name="connsiteY27" fmla="*/ 686609 h 1701614"/>
                <a:gd name="connsiteX28" fmla="*/ 1269968 w 1752553"/>
                <a:gd name="connsiteY28" fmla="*/ 452294 h 1701614"/>
                <a:gd name="connsiteX29" fmla="*/ 1591768 w 1752553"/>
                <a:gd name="connsiteY29" fmla="*/ 0 h 1701614"/>
                <a:gd name="connsiteX30" fmla="*/ 1590498 w 1752553"/>
                <a:gd name="connsiteY30" fmla="*/ 107739 h 1701614"/>
                <a:gd name="connsiteX0" fmla="*/ 1590498 w 1752553"/>
                <a:gd name="connsiteY0" fmla="*/ 107739 h 1701614"/>
                <a:gd name="connsiteX1" fmla="*/ 1669141 w 1752553"/>
                <a:gd name="connsiteY1" fmla="*/ 93769 h 1701614"/>
                <a:gd name="connsiteX2" fmla="*/ 1662400 w 1752553"/>
                <a:gd name="connsiteY2" fmla="*/ 235122 h 1701614"/>
                <a:gd name="connsiteX3" fmla="*/ 1593820 w 1752553"/>
                <a:gd name="connsiteY3" fmla="*/ 364662 h 1701614"/>
                <a:gd name="connsiteX4" fmla="*/ 1596751 w 1752553"/>
                <a:gd name="connsiteY4" fmla="*/ 459105 h 1701614"/>
                <a:gd name="connsiteX5" fmla="*/ 1578580 w 1752553"/>
                <a:gd name="connsiteY5" fmla="*/ 560877 h 1701614"/>
                <a:gd name="connsiteX6" fmla="*/ 1584294 w 1752553"/>
                <a:gd name="connsiteY6" fmla="*/ 658033 h 1701614"/>
                <a:gd name="connsiteX7" fmla="*/ 1645255 w 1752553"/>
                <a:gd name="connsiteY7" fmla="*/ 806623 h 1701614"/>
                <a:gd name="connsiteX8" fmla="*/ 1532859 w 1752553"/>
                <a:gd name="connsiteY8" fmla="*/ 884728 h 1701614"/>
                <a:gd name="connsiteX9" fmla="*/ 1485234 w 1752553"/>
                <a:gd name="connsiteY9" fmla="*/ 970453 h 1701614"/>
                <a:gd name="connsiteX10" fmla="*/ 1479519 w 1752553"/>
                <a:gd name="connsiteY10" fmla="*/ 1054272 h 1701614"/>
                <a:gd name="connsiteX11" fmla="*/ 1468088 w 1752553"/>
                <a:gd name="connsiteY11" fmla="*/ 1162858 h 1701614"/>
                <a:gd name="connsiteX12" fmla="*/ 1330929 w 1752553"/>
                <a:gd name="connsiteY12" fmla="*/ 1163494 h 1701614"/>
                <a:gd name="connsiteX13" fmla="*/ 1175989 w 1752553"/>
                <a:gd name="connsiteY13" fmla="*/ 1084754 h 1701614"/>
                <a:gd name="connsiteX14" fmla="*/ 1041369 w 1752553"/>
                <a:gd name="connsiteY14" fmla="*/ 1092374 h 1701614"/>
                <a:gd name="connsiteX15" fmla="*/ 931514 w 1752553"/>
                <a:gd name="connsiteY15" fmla="*/ 1096819 h 1701614"/>
                <a:gd name="connsiteX16" fmla="*/ 876269 w 1752553"/>
                <a:gd name="connsiteY16" fmla="*/ 1305733 h 1701614"/>
                <a:gd name="connsiteX17" fmla="*/ 850869 w 1752553"/>
                <a:gd name="connsiteY17" fmla="*/ 1521633 h 1701614"/>
                <a:gd name="connsiteX18" fmla="*/ 807689 w 1752553"/>
                <a:gd name="connsiteY18" fmla="*/ 1686733 h 1701614"/>
                <a:gd name="connsiteX19" fmla="*/ 629889 w 1752553"/>
                <a:gd name="connsiteY19" fmla="*/ 1681653 h 1701614"/>
                <a:gd name="connsiteX20" fmla="*/ 449549 w 1752553"/>
                <a:gd name="connsiteY20" fmla="*/ 1676574 h 1701614"/>
                <a:gd name="connsiteX21" fmla="*/ 5049 w 1752553"/>
                <a:gd name="connsiteY21" fmla="*/ 1301924 h 1701614"/>
                <a:gd name="connsiteX22" fmla="*/ 189834 w 1752553"/>
                <a:gd name="connsiteY22" fmla="*/ 1109519 h 1701614"/>
                <a:gd name="connsiteX23" fmla="*/ 353664 w 1752553"/>
                <a:gd name="connsiteY23" fmla="*/ 1000934 h 1701614"/>
                <a:gd name="connsiteX24" fmla="*/ 340329 w 1752553"/>
                <a:gd name="connsiteY24" fmla="*/ 898064 h 1701614"/>
                <a:gd name="connsiteX25" fmla="*/ 358109 w 1752553"/>
                <a:gd name="connsiteY25" fmla="*/ 797734 h 1701614"/>
                <a:gd name="connsiteX26" fmla="*/ 751809 w 1752553"/>
                <a:gd name="connsiteY26" fmla="*/ 808529 h 1701614"/>
                <a:gd name="connsiteX27" fmla="*/ 784194 w 1752553"/>
                <a:gd name="connsiteY27" fmla="*/ 686609 h 1701614"/>
                <a:gd name="connsiteX28" fmla="*/ 1269968 w 1752553"/>
                <a:gd name="connsiteY28" fmla="*/ 452294 h 1701614"/>
                <a:gd name="connsiteX29" fmla="*/ 1361409 w 1752553"/>
                <a:gd name="connsiteY29" fmla="*/ 326564 h 1701614"/>
                <a:gd name="connsiteX30" fmla="*/ 1591768 w 1752553"/>
                <a:gd name="connsiteY30" fmla="*/ 0 h 1701614"/>
                <a:gd name="connsiteX31" fmla="*/ 1590498 w 1752553"/>
                <a:gd name="connsiteY31" fmla="*/ 107739 h 1701614"/>
                <a:gd name="connsiteX0" fmla="*/ 1590498 w 1752553"/>
                <a:gd name="connsiteY0" fmla="*/ 107739 h 1701614"/>
                <a:gd name="connsiteX1" fmla="*/ 1631041 w 1752553"/>
                <a:gd name="connsiteY1" fmla="*/ 86149 h 1701614"/>
                <a:gd name="connsiteX2" fmla="*/ 1662400 w 1752553"/>
                <a:gd name="connsiteY2" fmla="*/ 235122 h 1701614"/>
                <a:gd name="connsiteX3" fmla="*/ 1593820 w 1752553"/>
                <a:gd name="connsiteY3" fmla="*/ 364662 h 1701614"/>
                <a:gd name="connsiteX4" fmla="*/ 1596751 w 1752553"/>
                <a:gd name="connsiteY4" fmla="*/ 459105 h 1701614"/>
                <a:gd name="connsiteX5" fmla="*/ 1578580 w 1752553"/>
                <a:gd name="connsiteY5" fmla="*/ 560877 h 1701614"/>
                <a:gd name="connsiteX6" fmla="*/ 1584294 w 1752553"/>
                <a:gd name="connsiteY6" fmla="*/ 658033 h 1701614"/>
                <a:gd name="connsiteX7" fmla="*/ 1645255 w 1752553"/>
                <a:gd name="connsiteY7" fmla="*/ 806623 h 1701614"/>
                <a:gd name="connsiteX8" fmla="*/ 1532859 w 1752553"/>
                <a:gd name="connsiteY8" fmla="*/ 884728 h 1701614"/>
                <a:gd name="connsiteX9" fmla="*/ 1485234 w 1752553"/>
                <a:gd name="connsiteY9" fmla="*/ 970453 h 1701614"/>
                <a:gd name="connsiteX10" fmla="*/ 1479519 w 1752553"/>
                <a:gd name="connsiteY10" fmla="*/ 1054272 h 1701614"/>
                <a:gd name="connsiteX11" fmla="*/ 1468088 w 1752553"/>
                <a:gd name="connsiteY11" fmla="*/ 1162858 h 1701614"/>
                <a:gd name="connsiteX12" fmla="*/ 1330929 w 1752553"/>
                <a:gd name="connsiteY12" fmla="*/ 1163494 h 1701614"/>
                <a:gd name="connsiteX13" fmla="*/ 1175989 w 1752553"/>
                <a:gd name="connsiteY13" fmla="*/ 1084754 h 1701614"/>
                <a:gd name="connsiteX14" fmla="*/ 1041369 w 1752553"/>
                <a:gd name="connsiteY14" fmla="*/ 1092374 h 1701614"/>
                <a:gd name="connsiteX15" fmla="*/ 931514 w 1752553"/>
                <a:gd name="connsiteY15" fmla="*/ 1096819 h 1701614"/>
                <a:gd name="connsiteX16" fmla="*/ 876269 w 1752553"/>
                <a:gd name="connsiteY16" fmla="*/ 1305733 h 1701614"/>
                <a:gd name="connsiteX17" fmla="*/ 850869 w 1752553"/>
                <a:gd name="connsiteY17" fmla="*/ 1521633 h 1701614"/>
                <a:gd name="connsiteX18" fmla="*/ 807689 w 1752553"/>
                <a:gd name="connsiteY18" fmla="*/ 1686733 h 1701614"/>
                <a:gd name="connsiteX19" fmla="*/ 629889 w 1752553"/>
                <a:gd name="connsiteY19" fmla="*/ 1681653 h 1701614"/>
                <a:gd name="connsiteX20" fmla="*/ 449549 w 1752553"/>
                <a:gd name="connsiteY20" fmla="*/ 1676574 h 1701614"/>
                <a:gd name="connsiteX21" fmla="*/ 5049 w 1752553"/>
                <a:gd name="connsiteY21" fmla="*/ 1301924 h 1701614"/>
                <a:gd name="connsiteX22" fmla="*/ 189834 w 1752553"/>
                <a:gd name="connsiteY22" fmla="*/ 1109519 h 1701614"/>
                <a:gd name="connsiteX23" fmla="*/ 353664 w 1752553"/>
                <a:gd name="connsiteY23" fmla="*/ 1000934 h 1701614"/>
                <a:gd name="connsiteX24" fmla="*/ 340329 w 1752553"/>
                <a:gd name="connsiteY24" fmla="*/ 898064 h 1701614"/>
                <a:gd name="connsiteX25" fmla="*/ 358109 w 1752553"/>
                <a:gd name="connsiteY25" fmla="*/ 797734 h 1701614"/>
                <a:gd name="connsiteX26" fmla="*/ 751809 w 1752553"/>
                <a:gd name="connsiteY26" fmla="*/ 808529 h 1701614"/>
                <a:gd name="connsiteX27" fmla="*/ 784194 w 1752553"/>
                <a:gd name="connsiteY27" fmla="*/ 686609 h 1701614"/>
                <a:gd name="connsiteX28" fmla="*/ 1269968 w 1752553"/>
                <a:gd name="connsiteY28" fmla="*/ 452294 h 1701614"/>
                <a:gd name="connsiteX29" fmla="*/ 1361409 w 1752553"/>
                <a:gd name="connsiteY29" fmla="*/ 326564 h 1701614"/>
                <a:gd name="connsiteX30" fmla="*/ 1591768 w 1752553"/>
                <a:gd name="connsiteY30" fmla="*/ 0 h 1701614"/>
                <a:gd name="connsiteX31" fmla="*/ 1590498 w 1752553"/>
                <a:gd name="connsiteY31" fmla="*/ 107739 h 1701614"/>
                <a:gd name="connsiteX0" fmla="*/ 1594308 w 1753752"/>
                <a:gd name="connsiteY0" fmla="*/ 81069 h 1701614"/>
                <a:gd name="connsiteX1" fmla="*/ 1631041 w 1753752"/>
                <a:gd name="connsiteY1" fmla="*/ 86149 h 1701614"/>
                <a:gd name="connsiteX2" fmla="*/ 1662400 w 1753752"/>
                <a:gd name="connsiteY2" fmla="*/ 235122 h 1701614"/>
                <a:gd name="connsiteX3" fmla="*/ 1593820 w 1753752"/>
                <a:gd name="connsiteY3" fmla="*/ 364662 h 1701614"/>
                <a:gd name="connsiteX4" fmla="*/ 1596751 w 1753752"/>
                <a:gd name="connsiteY4" fmla="*/ 459105 h 1701614"/>
                <a:gd name="connsiteX5" fmla="*/ 1578580 w 1753752"/>
                <a:gd name="connsiteY5" fmla="*/ 560877 h 1701614"/>
                <a:gd name="connsiteX6" fmla="*/ 1584294 w 1753752"/>
                <a:gd name="connsiteY6" fmla="*/ 658033 h 1701614"/>
                <a:gd name="connsiteX7" fmla="*/ 1645255 w 1753752"/>
                <a:gd name="connsiteY7" fmla="*/ 806623 h 1701614"/>
                <a:gd name="connsiteX8" fmla="*/ 1532859 w 1753752"/>
                <a:gd name="connsiteY8" fmla="*/ 884728 h 1701614"/>
                <a:gd name="connsiteX9" fmla="*/ 1485234 w 1753752"/>
                <a:gd name="connsiteY9" fmla="*/ 970453 h 1701614"/>
                <a:gd name="connsiteX10" fmla="*/ 1479519 w 1753752"/>
                <a:gd name="connsiteY10" fmla="*/ 1054272 h 1701614"/>
                <a:gd name="connsiteX11" fmla="*/ 1468088 w 1753752"/>
                <a:gd name="connsiteY11" fmla="*/ 1162858 h 1701614"/>
                <a:gd name="connsiteX12" fmla="*/ 1330929 w 1753752"/>
                <a:gd name="connsiteY12" fmla="*/ 1163494 h 1701614"/>
                <a:gd name="connsiteX13" fmla="*/ 1175989 w 1753752"/>
                <a:gd name="connsiteY13" fmla="*/ 1084754 h 1701614"/>
                <a:gd name="connsiteX14" fmla="*/ 1041369 w 1753752"/>
                <a:gd name="connsiteY14" fmla="*/ 1092374 h 1701614"/>
                <a:gd name="connsiteX15" fmla="*/ 931514 w 1753752"/>
                <a:gd name="connsiteY15" fmla="*/ 1096819 h 1701614"/>
                <a:gd name="connsiteX16" fmla="*/ 876269 w 1753752"/>
                <a:gd name="connsiteY16" fmla="*/ 1305733 h 1701614"/>
                <a:gd name="connsiteX17" fmla="*/ 850869 w 1753752"/>
                <a:gd name="connsiteY17" fmla="*/ 1521633 h 1701614"/>
                <a:gd name="connsiteX18" fmla="*/ 807689 w 1753752"/>
                <a:gd name="connsiteY18" fmla="*/ 1686733 h 1701614"/>
                <a:gd name="connsiteX19" fmla="*/ 629889 w 1753752"/>
                <a:gd name="connsiteY19" fmla="*/ 1681653 h 1701614"/>
                <a:gd name="connsiteX20" fmla="*/ 449549 w 1753752"/>
                <a:gd name="connsiteY20" fmla="*/ 1676574 h 1701614"/>
                <a:gd name="connsiteX21" fmla="*/ 5049 w 1753752"/>
                <a:gd name="connsiteY21" fmla="*/ 1301924 h 1701614"/>
                <a:gd name="connsiteX22" fmla="*/ 189834 w 1753752"/>
                <a:gd name="connsiteY22" fmla="*/ 1109519 h 1701614"/>
                <a:gd name="connsiteX23" fmla="*/ 353664 w 1753752"/>
                <a:gd name="connsiteY23" fmla="*/ 1000934 h 1701614"/>
                <a:gd name="connsiteX24" fmla="*/ 340329 w 1753752"/>
                <a:gd name="connsiteY24" fmla="*/ 898064 h 1701614"/>
                <a:gd name="connsiteX25" fmla="*/ 358109 w 1753752"/>
                <a:gd name="connsiteY25" fmla="*/ 797734 h 1701614"/>
                <a:gd name="connsiteX26" fmla="*/ 751809 w 1753752"/>
                <a:gd name="connsiteY26" fmla="*/ 808529 h 1701614"/>
                <a:gd name="connsiteX27" fmla="*/ 784194 w 1753752"/>
                <a:gd name="connsiteY27" fmla="*/ 686609 h 1701614"/>
                <a:gd name="connsiteX28" fmla="*/ 1269968 w 1753752"/>
                <a:gd name="connsiteY28" fmla="*/ 452294 h 1701614"/>
                <a:gd name="connsiteX29" fmla="*/ 1361409 w 1753752"/>
                <a:gd name="connsiteY29" fmla="*/ 326564 h 1701614"/>
                <a:gd name="connsiteX30" fmla="*/ 1591768 w 1753752"/>
                <a:gd name="connsiteY30" fmla="*/ 0 h 1701614"/>
                <a:gd name="connsiteX31" fmla="*/ 1594308 w 1753752"/>
                <a:gd name="connsiteY31" fmla="*/ 81069 h 1701614"/>
                <a:gd name="connsiteX0" fmla="*/ 1594308 w 1664305"/>
                <a:gd name="connsiteY0" fmla="*/ 82106 h 1702651"/>
                <a:gd name="connsiteX1" fmla="*/ 1631041 w 1664305"/>
                <a:gd name="connsiteY1" fmla="*/ 87186 h 1702651"/>
                <a:gd name="connsiteX2" fmla="*/ 1662400 w 1664305"/>
                <a:gd name="connsiteY2" fmla="*/ 236159 h 1702651"/>
                <a:gd name="connsiteX3" fmla="*/ 1593820 w 1664305"/>
                <a:gd name="connsiteY3" fmla="*/ 365699 h 1702651"/>
                <a:gd name="connsiteX4" fmla="*/ 1596751 w 1664305"/>
                <a:gd name="connsiteY4" fmla="*/ 460142 h 1702651"/>
                <a:gd name="connsiteX5" fmla="*/ 1578580 w 1664305"/>
                <a:gd name="connsiteY5" fmla="*/ 561914 h 1702651"/>
                <a:gd name="connsiteX6" fmla="*/ 1584294 w 1664305"/>
                <a:gd name="connsiteY6" fmla="*/ 659070 h 1702651"/>
                <a:gd name="connsiteX7" fmla="*/ 1645255 w 1664305"/>
                <a:gd name="connsiteY7" fmla="*/ 807660 h 1702651"/>
                <a:gd name="connsiteX8" fmla="*/ 1532859 w 1664305"/>
                <a:gd name="connsiteY8" fmla="*/ 885765 h 1702651"/>
                <a:gd name="connsiteX9" fmla="*/ 1485234 w 1664305"/>
                <a:gd name="connsiteY9" fmla="*/ 971490 h 1702651"/>
                <a:gd name="connsiteX10" fmla="*/ 1479519 w 1664305"/>
                <a:gd name="connsiteY10" fmla="*/ 1055309 h 1702651"/>
                <a:gd name="connsiteX11" fmla="*/ 1468088 w 1664305"/>
                <a:gd name="connsiteY11" fmla="*/ 1163895 h 1702651"/>
                <a:gd name="connsiteX12" fmla="*/ 1330929 w 1664305"/>
                <a:gd name="connsiteY12" fmla="*/ 1164531 h 1702651"/>
                <a:gd name="connsiteX13" fmla="*/ 1175989 w 1664305"/>
                <a:gd name="connsiteY13" fmla="*/ 1085791 h 1702651"/>
                <a:gd name="connsiteX14" fmla="*/ 1041369 w 1664305"/>
                <a:gd name="connsiteY14" fmla="*/ 1093411 h 1702651"/>
                <a:gd name="connsiteX15" fmla="*/ 931514 w 1664305"/>
                <a:gd name="connsiteY15" fmla="*/ 1097856 h 1702651"/>
                <a:gd name="connsiteX16" fmla="*/ 876269 w 1664305"/>
                <a:gd name="connsiteY16" fmla="*/ 1306770 h 1702651"/>
                <a:gd name="connsiteX17" fmla="*/ 850869 w 1664305"/>
                <a:gd name="connsiteY17" fmla="*/ 1522670 h 1702651"/>
                <a:gd name="connsiteX18" fmla="*/ 807689 w 1664305"/>
                <a:gd name="connsiteY18" fmla="*/ 1687770 h 1702651"/>
                <a:gd name="connsiteX19" fmla="*/ 629889 w 1664305"/>
                <a:gd name="connsiteY19" fmla="*/ 1682690 h 1702651"/>
                <a:gd name="connsiteX20" fmla="*/ 449549 w 1664305"/>
                <a:gd name="connsiteY20" fmla="*/ 1677611 h 1702651"/>
                <a:gd name="connsiteX21" fmla="*/ 5049 w 1664305"/>
                <a:gd name="connsiteY21" fmla="*/ 1302961 h 1702651"/>
                <a:gd name="connsiteX22" fmla="*/ 189834 w 1664305"/>
                <a:gd name="connsiteY22" fmla="*/ 1110556 h 1702651"/>
                <a:gd name="connsiteX23" fmla="*/ 353664 w 1664305"/>
                <a:gd name="connsiteY23" fmla="*/ 1001971 h 1702651"/>
                <a:gd name="connsiteX24" fmla="*/ 340329 w 1664305"/>
                <a:gd name="connsiteY24" fmla="*/ 899101 h 1702651"/>
                <a:gd name="connsiteX25" fmla="*/ 358109 w 1664305"/>
                <a:gd name="connsiteY25" fmla="*/ 798771 h 1702651"/>
                <a:gd name="connsiteX26" fmla="*/ 751809 w 1664305"/>
                <a:gd name="connsiteY26" fmla="*/ 809566 h 1702651"/>
                <a:gd name="connsiteX27" fmla="*/ 784194 w 1664305"/>
                <a:gd name="connsiteY27" fmla="*/ 687646 h 1702651"/>
                <a:gd name="connsiteX28" fmla="*/ 1269968 w 1664305"/>
                <a:gd name="connsiteY28" fmla="*/ 453331 h 1702651"/>
                <a:gd name="connsiteX29" fmla="*/ 1361409 w 1664305"/>
                <a:gd name="connsiteY29" fmla="*/ 327601 h 1702651"/>
                <a:gd name="connsiteX30" fmla="*/ 1591768 w 1664305"/>
                <a:gd name="connsiteY30" fmla="*/ 1037 h 1702651"/>
                <a:gd name="connsiteX31" fmla="*/ 1664303 w 1664305"/>
                <a:gd name="connsiteY31" fmla="*/ 205681 h 1702651"/>
                <a:gd name="connsiteX32" fmla="*/ 1594308 w 1664305"/>
                <a:gd name="connsiteY32" fmla="*/ 82106 h 1702651"/>
                <a:gd name="connsiteX0" fmla="*/ 1657173 w 1668185"/>
                <a:gd name="connsiteY0" fmla="*/ 223076 h 1702651"/>
                <a:gd name="connsiteX1" fmla="*/ 1631041 w 1668185"/>
                <a:gd name="connsiteY1" fmla="*/ 87186 h 1702651"/>
                <a:gd name="connsiteX2" fmla="*/ 1662400 w 1668185"/>
                <a:gd name="connsiteY2" fmla="*/ 236159 h 1702651"/>
                <a:gd name="connsiteX3" fmla="*/ 1593820 w 1668185"/>
                <a:gd name="connsiteY3" fmla="*/ 365699 h 1702651"/>
                <a:gd name="connsiteX4" fmla="*/ 1596751 w 1668185"/>
                <a:gd name="connsiteY4" fmla="*/ 460142 h 1702651"/>
                <a:gd name="connsiteX5" fmla="*/ 1578580 w 1668185"/>
                <a:gd name="connsiteY5" fmla="*/ 561914 h 1702651"/>
                <a:gd name="connsiteX6" fmla="*/ 1584294 w 1668185"/>
                <a:gd name="connsiteY6" fmla="*/ 659070 h 1702651"/>
                <a:gd name="connsiteX7" fmla="*/ 1645255 w 1668185"/>
                <a:gd name="connsiteY7" fmla="*/ 807660 h 1702651"/>
                <a:gd name="connsiteX8" fmla="*/ 1532859 w 1668185"/>
                <a:gd name="connsiteY8" fmla="*/ 885765 h 1702651"/>
                <a:gd name="connsiteX9" fmla="*/ 1485234 w 1668185"/>
                <a:gd name="connsiteY9" fmla="*/ 971490 h 1702651"/>
                <a:gd name="connsiteX10" fmla="*/ 1479519 w 1668185"/>
                <a:gd name="connsiteY10" fmla="*/ 1055309 h 1702651"/>
                <a:gd name="connsiteX11" fmla="*/ 1468088 w 1668185"/>
                <a:gd name="connsiteY11" fmla="*/ 1163895 h 1702651"/>
                <a:gd name="connsiteX12" fmla="*/ 1330929 w 1668185"/>
                <a:gd name="connsiteY12" fmla="*/ 1164531 h 1702651"/>
                <a:gd name="connsiteX13" fmla="*/ 1175989 w 1668185"/>
                <a:gd name="connsiteY13" fmla="*/ 1085791 h 1702651"/>
                <a:gd name="connsiteX14" fmla="*/ 1041369 w 1668185"/>
                <a:gd name="connsiteY14" fmla="*/ 1093411 h 1702651"/>
                <a:gd name="connsiteX15" fmla="*/ 931514 w 1668185"/>
                <a:gd name="connsiteY15" fmla="*/ 1097856 h 1702651"/>
                <a:gd name="connsiteX16" fmla="*/ 876269 w 1668185"/>
                <a:gd name="connsiteY16" fmla="*/ 1306770 h 1702651"/>
                <a:gd name="connsiteX17" fmla="*/ 850869 w 1668185"/>
                <a:gd name="connsiteY17" fmla="*/ 1522670 h 1702651"/>
                <a:gd name="connsiteX18" fmla="*/ 807689 w 1668185"/>
                <a:gd name="connsiteY18" fmla="*/ 1687770 h 1702651"/>
                <a:gd name="connsiteX19" fmla="*/ 629889 w 1668185"/>
                <a:gd name="connsiteY19" fmla="*/ 1682690 h 1702651"/>
                <a:gd name="connsiteX20" fmla="*/ 449549 w 1668185"/>
                <a:gd name="connsiteY20" fmla="*/ 1677611 h 1702651"/>
                <a:gd name="connsiteX21" fmla="*/ 5049 w 1668185"/>
                <a:gd name="connsiteY21" fmla="*/ 1302961 h 1702651"/>
                <a:gd name="connsiteX22" fmla="*/ 189834 w 1668185"/>
                <a:gd name="connsiteY22" fmla="*/ 1110556 h 1702651"/>
                <a:gd name="connsiteX23" fmla="*/ 353664 w 1668185"/>
                <a:gd name="connsiteY23" fmla="*/ 1001971 h 1702651"/>
                <a:gd name="connsiteX24" fmla="*/ 340329 w 1668185"/>
                <a:gd name="connsiteY24" fmla="*/ 899101 h 1702651"/>
                <a:gd name="connsiteX25" fmla="*/ 358109 w 1668185"/>
                <a:gd name="connsiteY25" fmla="*/ 798771 h 1702651"/>
                <a:gd name="connsiteX26" fmla="*/ 751809 w 1668185"/>
                <a:gd name="connsiteY26" fmla="*/ 809566 h 1702651"/>
                <a:gd name="connsiteX27" fmla="*/ 784194 w 1668185"/>
                <a:gd name="connsiteY27" fmla="*/ 687646 h 1702651"/>
                <a:gd name="connsiteX28" fmla="*/ 1269968 w 1668185"/>
                <a:gd name="connsiteY28" fmla="*/ 453331 h 1702651"/>
                <a:gd name="connsiteX29" fmla="*/ 1361409 w 1668185"/>
                <a:gd name="connsiteY29" fmla="*/ 327601 h 1702651"/>
                <a:gd name="connsiteX30" fmla="*/ 1591768 w 1668185"/>
                <a:gd name="connsiteY30" fmla="*/ 1037 h 1702651"/>
                <a:gd name="connsiteX31" fmla="*/ 1664303 w 1668185"/>
                <a:gd name="connsiteY31" fmla="*/ 205681 h 1702651"/>
                <a:gd name="connsiteX32" fmla="*/ 1657173 w 1668185"/>
                <a:gd name="connsiteY32" fmla="*/ 223076 h 1702651"/>
                <a:gd name="connsiteX0" fmla="*/ 1657173 w 1668185"/>
                <a:gd name="connsiteY0" fmla="*/ 223076 h 1702651"/>
                <a:gd name="connsiteX1" fmla="*/ 1659616 w 1668185"/>
                <a:gd name="connsiteY1" fmla="*/ 211011 h 1702651"/>
                <a:gd name="connsiteX2" fmla="*/ 1662400 w 1668185"/>
                <a:gd name="connsiteY2" fmla="*/ 236159 h 1702651"/>
                <a:gd name="connsiteX3" fmla="*/ 1593820 w 1668185"/>
                <a:gd name="connsiteY3" fmla="*/ 365699 h 1702651"/>
                <a:gd name="connsiteX4" fmla="*/ 1596751 w 1668185"/>
                <a:gd name="connsiteY4" fmla="*/ 460142 h 1702651"/>
                <a:gd name="connsiteX5" fmla="*/ 1578580 w 1668185"/>
                <a:gd name="connsiteY5" fmla="*/ 561914 h 1702651"/>
                <a:gd name="connsiteX6" fmla="*/ 1584294 w 1668185"/>
                <a:gd name="connsiteY6" fmla="*/ 659070 h 1702651"/>
                <a:gd name="connsiteX7" fmla="*/ 1645255 w 1668185"/>
                <a:gd name="connsiteY7" fmla="*/ 807660 h 1702651"/>
                <a:gd name="connsiteX8" fmla="*/ 1532859 w 1668185"/>
                <a:gd name="connsiteY8" fmla="*/ 885765 h 1702651"/>
                <a:gd name="connsiteX9" fmla="*/ 1485234 w 1668185"/>
                <a:gd name="connsiteY9" fmla="*/ 971490 h 1702651"/>
                <a:gd name="connsiteX10" fmla="*/ 1479519 w 1668185"/>
                <a:gd name="connsiteY10" fmla="*/ 1055309 h 1702651"/>
                <a:gd name="connsiteX11" fmla="*/ 1468088 w 1668185"/>
                <a:gd name="connsiteY11" fmla="*/ 1163895 h 1702651"/>
                <a:gd name="connsiteX12" fmla="*/ 1330929 w 1668185"/>
                <a:gd name="connsiteY12" fmla="*/ 1164531 h 1702651"/>
                <a:gd name="connsiteX13" fmla="*/ 1175989 w 1668185"/>
                <a:gd name="connsiteY13" fmla="*/ 1085791 h 1702651"/>
                <a:gd name="connsiteX14" fmla="*/ 1041369 w 1668185"/>
                <a:gd name="connsiteY14" fmla="*/ 1093411 h 1702651"/>
                <a:gd name="connsiteX15" fmla="*/ 931514 w 1668185"/>
                <a:gd name="connsiteY15" fmla="*/ 1097856 h 1702651"/>
                <a:gd name="connsiteX16" fmla="*/ 876269 w 1668185"/>
                <a:gd name="connsiteY16" fmla="*/ 1306770 h 1702651"/>
                <a:gd name="connsiteX17" fmla="*/ 850869 w 1668185"/>
                <a:gd name="connsiteY17" fmla="*/ 1522670 h 1702651"/>
                <a:gd name="connsiteX18" fmla="*/ 807689 w 1668185"/>
                <a:gd name="connsiteY18" fmla="*/ 1687770 h 1702651"/>
                <a:gd name="connsiteX19" fmla="*/ 629889 w 1668185"/>
                <a:gd name="connsiteY19" fmla="*/ 1682690 h 1702651"/>
                <a:gd name="connsiteX20" fmla="*/ 449549 w 1668185"/>
                <a:gd name="connsiteY20" fmla="*/ 1677611 h 1702651"/>
                <a:gd name="connsiteX21" fmla="*/ 5049 w 1668185"/>
                <a:gd name="connsiteY21" fmla="*/ 1302961 h 1702651"/>
                <a:gd name="connsiteX22" fmla="*/ 189834 w 1668185"/>
                <a:gd name="connsiteY22" fmla="*/ 1110556 h 1702651"/>
                <a:gd name="connsiteX23" fmla="*/ 353664 w 1668185"/>
                <a:gd name="connsiteY23" fmla="*/ 1001971 h 1702651"/>
                <a:gd name="connsiteX24" fmla="*/ 340329 w 1668185"/>
                <a:gd name="connsiteY24" fmla="*/ 899101 h 1702651"/>
                <a:gd name="connsiteX25" fmla="*/ 358109 w 1668185"/>
                <a:gd name="connsiteY25" fmla="*/ 798771 h 1702651"/>
                <a:gd name="connsiteX26" fmla="*/ 751809 w 1668185"/>
                <a:gd name="connsiteY26" fmla="*/ 809566 h 1702651"/>
                <a:gd name="connsiteX27" fmla="*/ 784194 w 1668185"/>
                <a:gd name="connsiteY27" fmla="*/ 687646 h 1702651"/>
                <a:gd name="connsiteX28" fmla="*/ 1269968 w 1668185"/>
                <a:gd name="connsiteY28" fmla="*/ 453331 h 1702651"/>
                <a:gd name="connsiteX29" fmla="*/ 1361409 w 1668185"/>
                <a:gd name="connsiteY29" fmla="*/ 327601 h 1702651"/>
                <a:gd name="connsiteX30" fmla="*/ 1591768 w 1668185"/>
                <a:gd name="connsiteY30" fmla="*/ 1037 h 1702651"/>
                <a:gd name="connsiteX31" fmla="*/ 1664303 w 1668185"/>
                <a:gd name="connsiteY31" fmla="*/ 205681 h 1702651"/>
                <a:gd name="connsiteX32" fmla="*/ 1657173 w 1668185"/>
                <a:gd name="connsiteY32" fmla="*/ 223076 h 170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668185" h="1702651">
                  <a:moveTo>
                    <a:pt x="1657173" y="223076"/>
                  </a:moveTo>
                  <a:lnTo>
                    <a:pt x="1659616" y="211011"/>
                  </a:lnTo>
                  <a:cubicBezTo>
                    <a:pt x="1651019" y="250509"/>
                    <a:pt x="1670997" y="196661"/>
                    <a:pt x="1662400" y="236159"/>
                  </a:cubicBezTo>
                  <a:cubicBezTo>
                    <a:pt x="1648430" y="285689"/>
                    <a:pt x="1607790" y="316169"/>
                    <a:pt x="1593820" y="365699"/>
                  </a:cubicBezTo>
                  <a:lnTo>
                    <a:pt x="1596751" y="460142"/>
                  </a:lnTo>
                  <a:cubicBezTo>
                    <a:pt x="1602466" y="491892"/>
                    <a:pt x="1578434" y="474150"/>
                    <a:pt x="1578580" y="561914"/>
                  </a:cubicBezTo>
                  <a:cubicBezTo>
                    <a:pt x="1579361" y="595704"/>
                    <a:pt x="1576039" y="618430"/>
                    <a:pt x="1584294" y="659070"/>
                  </a:cubicBezTo>
                  <a:cubicBezTo>
                    <a:pt x="1592549" y="699710"/>
                    <a:pt x="1644620" y="765433"/>
                    <a:pt x="1645255" y="807660"/>
                  </a:cubicBezTo>
                  <a:cubicBezTo>
                    <a:pt x="1645890" y="849887"/>
                    <a:pt x="1555719" y="858143"/>
                    <a:pt x="1532859" y="885765"/>
                  </a:cubicBezTo>
                  <a:cubicBezTo>
                    <a:pt x="1509999" y="913388"/>
                    <a:pt x="1494124" y="943233"/>
                    <a:pt x="1485234" y="971490"/>
                  </a:cubicBezTo>
                  <a:cubicBezTo>
                    <a:pt x="1476344" y="999747"/>
                    <a:pt x="1451262" y="1029274"/>
                    <a:pt x="1479519" y="1055309"/>
                  </a:cubicBezTo>
                  <a:cubicBezTo>
                    <a:pt x="1507776" y="1081344"/>
                    <a:pt x="1485656" y="1149925"/>
                    <a:pt x="1468088" y="1163895"/>
                  </a:cubicBezTo>
                  <a:cubicBezTo>
                    <a:pt x="1450520" y="1177865"/>
                    <a:pt x="1379612" y="1177548"/>
                    <a:pt x="1330929" y="1164531"/>
                  </a:cubicBezTo>
                  <a:cubicBezTo>
                    <a:pt x="1282246" y="1151514"/>
                    <a:pt x="1221709" y="1105688"/>
                    <a:pt x="1175989" y="1085791"/>
                  </a:cubicBezTo>
                  <a:cubicBezTo>
                    <a:pt x="1130269" y="1065894"/>
                    <a:pt x="1077458" y="1094363"/>
                    <a:pt x="1041369" y="1093411"/>
                  </a:cubicBezTo>
                  <a:cubicBezTo>
                    <a:pt x="1005280" y="1092459"/>
                    <a:pt x="941674" y="1067800"/>
                    <a:pt x="931514" y="1097856"/>
                  </a:cubicBezTo>
                  <a:cubicBezTo>
                    <a:pt x="921354" y="1127912"/>
                    <a:pt x="859230" y="1238508"/>
                    <a:pt x="876269" y="1306770"/>
                  </a:cubicBezTo>
                  <a:cubicBezTo>
                    <a:pt x="893308" y="1375032"/>
                    <a:pt x="854256" y="1460440"/>
                    <a:pt x="850869" y="1522670"/>
                  </a:cubicBezTo>
                  <a:cubicBezTo>
                    <a:pt x="847482" y="1584900"/>
                    <a:pt x="836899" y="1648400"/>
                    <a:pt x="807689" y="1687770"/>
                  </a:cubicBezTo>
                  <a:cubicBezTo>
                    <a:pt x="778479" y="1727140"/>
                    <a:pt x="676456" y="1675070"/>
                    <a:pt x="629889" y="1682690"/>
                  </a:cubicBezTo>
                  <a:cubicBezTo>
                    <a:pt x="583322" y="1690310"/>
                    <a:pt x="494317" y="1705022"/>
                    <a:pt x="449549" y="1677611"/>
                  </a:cubicBezTo>
                  <a:cubicBezTo>
                    <a:pt x="404782" y="1650200"/>
                    <a:pt x="37222" y="1392073"/>
                    <a:pt x="5049" y="1302961"/>
                  </a:cubicBezTo>
                  <a:cubicBezTo>
                    <a:pt x="-27124" y="1213849"/>
                    <a:pt x="101569" y="1173103"/>
                    <a:pt x="189834" y="1110556"/>
                  </a:cubicBezTo>
                  <a:cubicBezTo>
                    <a:pt x="278099" y="1048009"/>
                    <a:pt x="321597" y="1035626"/>
                    <a:pt x="353664" y="1001971"/>
                  </a:cubicBezTo>
                  <a:cubicBezTo>
                    <a:pt x="385731" y="968316"/>
                    <a:pt x="339588" y="932968"/>
                    <a:pt x="340329" y="899101"/>
                  </a:cubicBezTo>
                  <a:cubicBezTo>
                    <a:pt x="350595" y="804274"/>
                    <a:pt x="291353" y="818062"/>
                    <a:pt x="358109" y="798771"/>
                  </a:cubicBezTo>
                  <a:cubicBezTo>
                    <a:pt x="474314" y="778451"/>
                    <a:pt x="674681" y="838170"/>
                    <a:pt x="751809" y="809566"/>
                  </a:cubicBezTo>
                  <a:cubicBezTo>
                    <a:pt x="875846" y="791998"/>
                    <a:pt x="772683" y="718049"/>
                    <a:pt x="784194" y="687646"/>
                  </a:cubicBezTo>
                  <a:cubicBezTo>
                    <a:pt x="956279" y="597794"/>
                    <a:pt x="1135372" y="567766"/>
                    <a:pt x="1269968" y="453331"/>
                  </a:cubicBezTo>
                  <a:cubicBezTo>
                    <a:pt x="1384585" y="374274"/>
                    <a:pt x="1307776" y="402983"/>
                    <a:pt x="1361409" y="327601"/>
                  </a:cubicBezTo>
                  <a:cubicBezTo>
                    <a:pt x="1415042" y="252219"/>
                    <a:pt x="1527633" y="18500"/>
                    <a:pt x="1591768" y="1037"/>
                  </a:cubicBezTo>
                  <a:cubicBezTo>
                    <a:pt x="1655903" y="-16426"/>
                    <a:pt x="1663880" y="192170"/>
                    <a:pt x="1664303" y="205681"/>
                  </a:cubicBezTo>
                  <a:cubicBezTo>
                    <a:pt x="1664726" y="219193"/>
                    <a:pt x="1676369" y="245683"/>
                    <a:pt x="1657173" y="223076"/>
                  </a:cubicBezTo>
                  <a:close/>
                </a:path>
              </a:pathLst>
            </a:custGeom>
            <a:solidFill>
              <a:srgbClr val="007680"/>
            </a:solidFill>
          </p:spPr>
          <p:txBody>
            <a:bodyPr wrap="square" rtlCol="0" anchor="ctr">
              <a:spAutoFit/>
            </a:bodyPr>
            <a:lstStyle/>
            <a:p>
              <a:pPr algn="ctr"/>
              <a:endParaRPr lang="en-GB" sz="10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sp>
          <p:nvSpPr>
            <p:cNvPr id="79" name="Rectangle 78">
              <a:extLst>
                <a:ext uri="{FF2B5EF4-FFF2-40B4-BE49-F238E27FC236}">
                  <a16:creationId xmlns:a16="http://schemas.microsoft.com/office/drawing/2014/main" id="{0CBAF691-C9F0-4B79-9CAD-0C941CE9D4F5}"/>
                </a:ext>
              </a:extLst>
            </p:cNvPr>
            <p:cNvSpPr/>
            <p:nvPr/>
          </p:nvSpPr>
          <p:spPr>
            <a:xfrm>
              <a:off x="7174244" y="4871584"/>
              <a:ext cx="170463" cy="279050"/>
            </a:xfrm>
            <a:prstGeom prst="rect">
              <a:avLst/>
            </a:prstGeom>
            <a:solidFill>
              <a:srgbClr val="459DBF"/>
            </a:solidFill>
          </p:spPr>
          <p:txBody>
            <a:bodyPr wrap="square" rtlCol="0" anchor="ctr">
              <a:spAutoFit/>
            </a:bodyPr>
            <a:lstStyle/>
            <a:p>
              <a:pPr algn="ctr"/>
              <a:endParaRPr lang="en-GB" sz="1000" dirty="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endParaRPr>
            </a:p>
          </p:txBody>
        </p:sp>
      </p:grpSp>
      <p:sp>
        <p:nvSpPr>
          <p:cNvPr id="178" name="TextBox 177">
            <a:extLst>
              <a:ext uri="{FF2B5EF4-FFF2-40B4-BE49-F238E27FC236}">
                <a16:creationId xmlns:a16="http://schemas.microsoft.com/office/drawing/2014/main" id="{31EB2408-DC3F-40A4-A9E8-B6327B6CB216}"/>
              </a:ext>
            </a:extLst>
          </p:cNvPr>
          <p:cNvSpPr txBox="1"/>
          <p:nvPr/>
        </p:nvSpPr>
        <p:spPr>
          <a:xfrm>
            <a:off x="1084237" y="2715971"/>
            <a:ext cx="2721395" cy="523220"/>
          </a:xfrm>
          <a:prstGeom prst="rect">
            <a:avLst/>
          </a:prstGeom>
          <a:noFill/>
        </p:spPr>
        <p:txBody>
          <a:bodyPr wrap="square" rtlCol="0">
            <a:spAutoFit/>
          </a:bodyPr>
          <a:lstStyle/>
          <a:p>
            <a:pPr algn="ctr"/>
            <a:r>
              <a:rPr lang="en-GB" sz="1400" b="1" dirty="0">
                <a:latin typeface="Open Sans" panose="020B0606030504020204" pitchFamily="34" charset="0"/>
                <a:ea typeface="Open Sans" panose="020B0606030504020204" pitchFamily="34" charset="0"/>
                <a:cs typeface="Open Sans" panose="020B0606030504020204" pitchFamily="34" charset="0"/>
              </a:rPr>
              <a:t>Madrid Low Emissions Zones (LEZ)</a:t>
            </a:r>
          </a:p>
        </p:txBody>
      </p:sp>
      <p:sp>
        <p:nvSpPr>
          <p:cNvPr id="179" name="TextBox 178">
            <a:extLst>
              <a:ext uri="{FF2B5EF4-FFF2-40B4-BE49-F238E27FC236}">
                <a16:creationId xmlns:a16="http://schemas.microsoft.com/office/drawing/2014/main" id="{488CF70F-B620-4C5D-81DC-0584F8A40748}"/>
              </a:ext>
            </a:extLst>
          </p:cNvPr>
          <p:cNvSpPr txBox="1"/>
          <p:nvPr/>
        </p:nvSpPr>
        <p:spPr>
          <a:xfrm>
            <a:off x="9347937" y="2961293"/>
            <a:ext cx="3007597" cy="523220"/>
          </a:xfrm>
          <a:prstGeom prst="rect">
            <a:avLst/>
          </a:prstGeom>
          <a:noFill/>
        </p:spPr>
        <p:txBody>
          <a:bodyPr wrap="square" rtlCol="0">
            <a:spAutoFit/>
          </a:bodyPr>
          <a:lstStyle/>
          <a:p>
            <a:pPr algn="ctr"/>
            <a:r>
              <a:rPr lang="en-GB" sz="1400" b="1" dirty="0">
                <a:latin typeface="Open Sans" panose="020B0606030504020204" pitchFamily="34" charset="0"/>
                <a:ea typeface="Open Sans" panose="020B0606030504020204" pitchFamily="34" charset="0"/>
                <a:cs typeface="Open Sans" panose="020B0606030504020204" pitchFamily="34" charset="0"/>
              </a:rPr>
              <a:t>Especial Protection Low Emissions Zones (EPLEZ)</a:t>
            </a:r>
          </a:p>
        </p:txBody>
      </p:sp>
      <p:sp>
        <p:nvSpPr>
          <p:cNvPr id="55" name="Graphic 4">
            <a:extLst>
              <a:ext uri="{FF2B5EF4-FFF2-40B4-BE49-F238E27FC236}">
                <a16:creationId xmlns:a16="http://schemas.microsoft.com/office/drawing/2014/main" id="{112763AF-81BD-4ABB-8782-0EA45ED78AD2}"/>
              </a:ext>
            </a:extLst>
          </p:cNvPr>
          <p:cNvSpPr>
            <a:spLocks noChangeAspect="1"/>
          </p:cNvSpPr>
          <p:nvPr/>
        </p:nvSpPr>
        <p:spPr>
          <a:xfrm>
            <a:off x="10581776" y="2462864"/>
            <a:ext cx="736676" cy="387283"/>
          </a:xfrm>
          <a:custGeom>
            <a:avLst/>
            <a:gdLst>
              <a:gd name="connsiteX0" fmla="*/ 186618 w 241653"/>
              <a:gd name="connsiteY0" fmla="*/ 8299 h 127041"/>
              <a:gd name="connsiteX1" fmla="*/ 147000 w 241653"/>
              <a:gd name="connsiteY1" fmla="*/ 24897 h 127041"/>
              <a:gd name="connsiteX2" fmla="*/ 85657 w 241653"/>
              <a:gd name="connsiteY2" fmla="*/ 93844 h 127041"/>
              <a:gd name="connsiteX3" fmla="*/ 24953 w 241653"/>
              <a:gd name="connsiteY3" fmla="*/ 93844 h 127041"/>
              <a:gd name="connsiteX4" fmla="*/ 24953 w 241653"/>
              <a:gd name="connsiteY4" fmla="*/ 33196 h 127041"/>
              <a:gd name="connsiteX5" fmla="*/ 85018 w 241653"/>
              <a:gd name="connsiteY5" fmla="*/ 32558 h 127041"/>
              <a:gd name="connsiteX6" fmla="*/ 63931 w 241653"/>
              <a:gd name="connsiteY6" fmla="*/ 32558 h 127041"/>
              <a:gd name="connsiteX7" fmla="*/ 57541 w 241653"/>
              <a:gd name="connsiteY7" fmla="*/ 38942 h 127041"/>
              <a:gd name="connsiteX8" fmla="*/ 63931 w 241653"/>
              <a:gd name="connsiteY8" fmla="*/ 45326 h 127041"/>
              <a:gd name="connsiteX9" fmla="*/ 96520 w 241653"/>
              <a:gd name="connsiteY9" fmla="*/ 45326 h 127041"/>
              <a:gd name="connsiteX10" fmla="*/ 102910 w 241653"/>
              <a:gd name="connsiteY10" fmla="*/ 38942 h 127041"/>
              <a:gd name="connsiteX11" fmla="*/ 102910 w 241653"/>
              <a:gd name="connsiteY11" fmla="*/ 6384 h 127041"/>
              <a:gd name="connsiteX12" fmla="*/ 96520 w 241653"/>
              <a:gd name="connsiteY12" fmla="*/ 0 h 127041"/>
              <a:gd name="connsiteX13" fmla="*/ 90130 w 241653"/>
              <a:gd name="connsiteY13" fmla="*/ 6384 h 127041"/>
              <a:gd name="connsiteX14" fmla="*/ 90130 w 241653"/>
              <a:gd name="connsiteY14" fmla="*/ 20428 h 127041"/>
              <a:gd name="connsiteX15" fmla="*/ 12173 w 241653"/>
              <a:gd name="connsiteY15" fmla="*/ 29366 h 127041"/>
              <a:gd name="connsiteX16" fmla="*/ 21119 w 241653"/>
              <a:gd name="connsiteY16" fmla="*/ 107251 h 127041"/>
              <a:gd name="connsiteX17" fmla="*/ 95242 w 241653"/>
              <a:gd name="connsiteY17" fmla="*/ 102782 h 127041"/>
              <a:gd name="connsiteX18" fmla="*/ 156585 w 241653"/>
              <a:gd name="connsiteY18" fmla="*/ 33835 h 127041"/>
              <a:gd name="connsiteX19" fmla="*/ 186618 w 241653"/>
              <a:gd name="connsiteY19" fmla="*/ 21067 h 127041"/>
              <a:gd name="connsiteX20" fmla="*/ 228792 w 241653"/>
              <a:gd name="connsiteY20" fmla="*/ 63201 h 127041"/>
              <a:gd name="connsiteX21" fmla="*/ 186618 w 241653"/>
              <a:gd name="connsiteY21" fmla="*/ 105336 h 127041"/>
              <a:gd name="connsiteX22" fmla="*/ 158502 w 241653"/>
              <a:gd name="connsiteY22" fmla="*/ 94483 h 127041"/>
              <a:gd name="connsiteX23" fmla="*/ 178311 w 241653"/>
              <a:gd name="connsiteY23" fmla="*/ 94483 h 127041"/>
              <a:gd name="connsiteX24" fmla="*/ 184701 w 241653"/>
              <a:gd name="connsiteY24" fmla="*/ 88099 h 127041"/>
              <a:gd name="connsiteX25" fmla="*/ 178311 w 241653"/>
              <a:gd name="connsiteY25" fmla="*/ 81715 h 127041"/>
              <a:gd name="connsiteX26" fmla="*/ 145722 w 241653"/>
              <a:gd name="connsiteY26" fmla="*/ 81715 h 127041"/>
              <a:gd name="connsiteX27" fmla="*/ 139333 w 241653"/>
              <a:gd name="connsiteY27" fmla="*/ 88099 h 127041"/>
              <a:gd name="connsiteX28" fmla="*/ 139333 w 241653"/>
              <a:gd name="connsiteY28" fmla="*/ 120657 h 127041"/>
              <a:gd name="connsiteX29" fmla="*/ 145722 w 241653"/>
              <a:gd name="connsiteY29" fmla="*/ 127041 h 127041"/>
              <a:gd name="connsiteX30" fmla="*/ 152112 w 241653"/>
              <a:gd name="connsiteY30" fmla="*/ 120657 h 127041"/>
              <a:gd name="connsiteX31" fmla="*/ 152112 w 241653"/>
              <a:gd name="connsiteY31" fmla="*/ 105336 h 127041"/>
              <a:gd name="connsiteX32" fmla="*/ 229431 w 241653"/>
              <a:gd name="connsiteY32" fmla="*/ 97036 h 127041"/>
              <a:gd name="connsiteX33" fmla="*/ 221124 w 241653"/>
              <a:gd name="connsiteY33" fmla="*/ 19790 h 127041"/>
              <a:gd name="connsiteX34" fmla="*/ 186618 w 241653"/>
              <a:gd name="connsiteY34" fmla="*/ 8299 h 127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41653" h="127041">
                <a:moveTo>
                  <a:pt x="186618" y="8299"/>
                </a:moveTo>
                <a:cubicBezTo>
                  <a:pt x="171921" y="8299"/>
                  <a:pt x="157224" y="14044"/>
                  <a:pt x="147000" y="24897"/>
                </a:cubicBezTo>
                <a:lnTo>
                  <a:pt x="85657" y="93844"/>
                </a:lnTo>
                <a:cubicBezTo>
                  <a:pt x="69043" y="110443"/>
                  <a:pt x="41566" y="110443"/>
                  <a:pt x="24953" y="93844"/>
                </a:cubicBezTo>
                <a:cubicBezTo>
                  <a:pt x="8339" y="77246"/>
                  <a:pt x="8339" y="49795"/>
                  <a:pt x="24953" y="33196"/>
                </a:cubicBezTo>
                <a:cubicBezTo>
                  <a:pt x="41566" y="16598"/>
                  <a:pt x="67765" y="16598"/>
                  <a:pt x="85018" y="32558"/>
                </a:cubicBezTo>
                <a:lnTo>
                  <a:pt x="63931" y="32558"/>
                </a:lnTo>
                <a:cubicBezTo>
                  <a:pt x="60097" y="32558"/>
                  <a:pt x="57541" y="35112"/>
                  <a:pt x="57541" y="38942"/>
                </a:cubicBezTo>
                <a:cubicBezTo>
                  <a:pt x="57541" y="42772"/>
                  <a:pt x="60097" y="45326"/>
                  <a:pt x="63931" y="45326"/>
                </a:cubicBezTo>
                <a:lnTo>
                  <a:pt x="96520" y="45326"/>
                </a:lnTo>
                <a:cubicBezTo>
                  <a:pt x="100354" y="45326"/>
                  <a:pt x="102910" y="42772"/>
                  <a:pt x="102910" y="38942"/>
                </a:cubicBezTo>
                <a:lnTo>
                  <a:pt x="102910" y="6384"/>
                </a:lnTo>
                <a:cubicBezTo>
                  <a:pt x="102910" y="2553"/>
                  <a:pt x="100354" y="0"/>
                  <a:pt x="96520" y="0"/>
                </a:cubicBezTo>
                <a:cubicBezTo>
                  <a:pt x="92686" y="0"/>
                  <a:pt x="90130" y="2553"/>
                  <a:pt x="90130" y="6384"/>
                </a:cubicBezTo>
                <a:lnTo>
                  <a:pt x="90130" y="20428"/>
                </a:lnTo>
                <a:cubicBezTo>
                  <a:pt x="65848" y="1276"/>
                  <a:pt x="31343" y="5107"/>
                  <a:pt x="12173" y="29366"/>
                </a:cubicBezTo>
                <a:cubicBezTo>
                  <a:pt x="-6997" y="53625"/>
                  <a:pt x="-3163" y="88099"/>
                  <a:pt x="21119" y="107251"/>
                </a:cubicBezTo>
                <a:cubicBezTo>
                  <a:pt x="43483" y="125126"/>
                  <a:pt x="75433" y="123211"/>
                  <a:pt x="95242" y="102782"/>
                </a:cubicBezTo>
                <a:lnTo>
                  <a:pt x="156585" y="33835"/>
                </a:lnTo>
                <a:cubicBezTo>
                  <a:pt x="164253" y="25536"/>
                  <a:pt x="175116" y="21067"/>
                  <a:pt x="186618" y="21067"/>
                </a:cubicBezTo>
                <a:cubicBezTo>
                  <a:pt x="210261" y="21067"/>
                  <a:pt x="228792" y="40219"/>
                  <a:pt x="228792" y="63201"/>
                </a:cubicBezTo>
                <a:cubicBezTo>
                  <a:pt x="228792" y="86822"/>
                  <a:pt x="209622" y="105336"/>
                  <a:pt x="186618" y="105336"/>
                </a:cubicBezTo>
                <a:cubicBezTo>
                  <a:pt x="176394" y="105336"/>
                  <a:pt x="166170" y="101505"/>
                  <a:pt x="158502" y="94483"/>
                </a:cubicBezTo>
                <a:lnTo>
                  <a:pt x="178311" y="94483"/>
                </a:lnTo>
                <a:cubicBezTo>
                  <a:pt x="182145" y="94483"/>
                  <a:pt x="184701" y="91929"/>
                  <a:pt x="184701" y="88099"/>
                </a:cubicBezTo>
                <a:cubicBezTo>
                  <a:pt x="184701" y="84268"/>
                  <a:pt x="182145" y="81715"/>
                  <a:pt x="178311" y="81715"/>
                </a:cubicBezTo>
                <a:lnTo>
                  <a:pt x="145722" y="81715"/>
                </a:lnTo>
                <a:cubicBezTo>
                  <a:pt x="141889" y="81715"/>
                  <a:pt x="139333" y="84268"/>
                  <a:pt x="139333" y="88099"/>
                </a:cubicBezTo>
                <a:lnTo>
                  <a:pt x="139333" y="120657"/>
                </a:lnTo>
                <a:cubicBezTo>
                  <a:pt x="139333" y="124488"/>
                  <a:pt x="141889" y="127041"/>
                  <a:pt x="145722" y="127041"/>
                </a:cubicBezTo>
                <a:cubicBezTo>
                  <a:pt x="149556" y="127041"/>
                  <a:pt x="152112" y="124488"/>
                  <a:pt x="152112" y="120657"/>
                </a:cubicBezTo>
                <a:lnTo>
                  <a:pt x="152112" y="105336"/>
                </a:lnTo>
                <a:cubicBezTo>
                  <a:pt x="175755" y="124488"/>
                  <a:pt x="210261" y="120657"/>
                  <a:pt x="229431" y="97036"/>
                </a:cubicBezTo>
                <a:cubicBezTo>
                  <a:pt x="248600" y="73416"/>
                  <a:pt x="244766" y="38942"/>
                  <a:pt x="221124" y="19790"/>
                </a:cubicBezTo>
                <a:cubicBezTo>
                  <a:pt x="211539" y="12129"/>
                  <a:pt x="199398" y="8299"/>
                  <a:pt x="186618" y="8299"/>
                </a:cubicBezTo>
                <a:close/>
              </a:path>
            </a:pathLst>
          </a:custGeom>
          <a:solidFill>
            <a:srgbClr val="007680"/>
          </a:solidFill>
          <a:ln w="6390" cap="flat">
            <a:noFill/>
            <a:prstDash val="solid"/>
            <a:miter/>
          </a:ln>
        </p:spPr>
        <p:txBody>
          <a:bodyPr rtlCol="0" anchor="ctr"/>
          <a:lstStyle/>
          <a:p>
            <a:endParaRPr lang="en-GB" dirty="0"/>
          </a:p>
        </p:txBody>
      </p:sp>
      <p:grpSp>
        <p:nvGrpSpPr>
          <p:cNvPr id="126" name="Group 125">
            <a:extLst>
              <a:ext uri="{FF2B5EF4-FFF2-40B4-BE49-F238E27FC236}">
                <a16:creationId xmlns:a16="http://schemas.microsoft.com/office/drawing/2014/main" id="{E1B9C0DE-03F5-4BEB-810C-EB53A18F562F}"/>
              </a:ext>
            </a:extLst>
          </p:cNvPr>
          <p:cNvGrpSpPr/>
          <p:nvPr/>
        </p:nvGrpSpPr>
        <p:grpSpPr>
          <a:xfrm>
            <a:off x="9110335" y="5307452"/>
            <a:ext cx="3482801" cy="1328222"/>
            <a:chOff x="903999" y="4552011"/>
            <a:chExt cx="3482801" cy="1328222"/>
          </a:xfrm>
        </p:grpSpPr>
        <p:grpSp>
          <p:nvGrpSpPr>
            <p:cNvPr id="127" name="Group 126">
              <a:extLst>
                <a:ext uri="{FF2B5EF4-FFF2-40B4-BE49-F238E27FC236}">
                  <a16:creationId xmlns:a16="http://schemas.microsoft.com/office/drawing/2014/main" id="{33516092-1507-4462-9DB8-7F9E3999B3F1}"/>
                </a:ext>
              </a:extLst>
            </p:cNvPr>
            <p:cNvGrpSpPr/>
            <p:nvPr/>
          </p:nvGrpSpPr>
          <p:grpSpPr>
            <a:xfrm>
              <a:off x="903999" y="4552011"/>
              <a:ext cx="239119" cy="243579"/>
              <a:chOff x="4495439" y="3601797"/>
              <a:chExt cx="211528" cy="210480"/>
            </a:xfrm>
          </p:grpSpPr>
          <p:sp>
            <p:nvSpPr>
              <p:cNvPr id="129" name="Shape 196">
                <a:extLst>
                  <a:ext uri="{FF2B5EF4-FFF2-40B4-BE49-F238E27FC236}">
                    <a16:creationId xmlns:a16="http://schemas.microsoft.com/office/drawing/2014/main" id="{09E500B2-5733-4797-96E4-A14277B9403C}"/>
                  </a:ext>
                </a:extLst>
              </p:cNvPr>
              <p:cNvSpPr/>
              <p:nvPr/>
            </p:nvSpPr>
            <p:spPr>
              <a:xfrm>
                <a:off x="4495439" y="3601797"/>
                <a:ext cx="160620" cy="161789"/>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dirty="0">
                  <a:ln>
                    <a:noFill/>
                  </a:ln>
                  <a:solidFill>
                    <a:srgbClr val="FFFFFF"/>
                  </a:solidFill>
                  <a:effectLst/>
                  <a:uLnTx/>
                  <a:uFillTx/>
                  <a:latin typeface="Verdana"/>
                  <a:ea typeface="+mj-ea"/>
                  <a:cs typeface="+mj-cs"/>
                  <a:sym typeface="Helvetica Neue UltraLight"/>
                </a:endParaRPr>
              </a:p>
            </p:txBody>
          </p:sp>
          <p:sp>
            <p:nvSpPr>
              <p:cNvPr id="131" name="Shape 196">
                <a:extLst>
                  <a:ext uri="{FF2B5EF4-FFF2-40B4-BE49-F238E27FC236}">
                    <a16:creationId xmlns:a16="http://schemas.microsoft.com/office/drawing/2014/main" id="{61C0304D-C834-409F-93A9-DBFD51A7B460}"/>
                  </a:ext>
                </a:extLst>
              </p:cNvPr>
              <p:cNvSpPr/>
              <p:nvPr/>
            </p:nvSpPr>
            <p:spPr>
              <a:xfrm>
                <a:off x="4546347" y="3650488"/>
                <a:ext cx="160620" cy="161789"/>
              </a:xfrm>
              <a:prstGeom prst="rect">
                <a:avLst/>
              </a:prstGeom>
              <a:solidFill>
                <a:srgbClr val="007680"/>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dirty="0">
                  <a:ln>
                    <a:noFill/>
                  </a:ln>
                  <a:solidFill>
                    <a:srgbClr val="FFFFFF"/>
                  </a:solidFill>
                  <a:effectLst/>
                  <a:uLnTx/>
                  <a:uFillTx/>
                  <a:latin typeface="Verdana"/>
                  <a:ea typeface="+mj-ea"/>
                  <a:cs typeface="+mj-cs"/>
                  <a:sym typeface="Helvetica Neue UltraLight"/>
                </a:endParaRPr>
              </a:p>
            </p:txBody>
          </p:sp>
        </p:grpSp>
        <p:sp>
          <p:nvSpPr>
            <p:cNvPr id="128" name="Title 1">
              <a:extLst>
                <a:ext uri="{FF2B5EF4-FFF2-40B4-BE49-F238E27FC236}">
                  <a16:creationId xmlns:a16="http://schemas.microsoft.com/office/drawing/2014/main" id="{63CE1AC4-0AED-492D-9521-F0892570FF81}"/>
                </a:ext>
              </a:extLst>
            </p:cNvPr>
            <p:cNvSpPr txBox="1">
              <a:spLocks/>
            </p:cNvSpPr>
            <p:nvPr/>
          </p:nvSpPr>
          <p:spPr bwMode="gray">
            <a:xfrm>
              <a:off x="1317805" y="4587571"/>
              <a:ext cx="3068995" cy="1292662"/>
            </a:xfrm>
            <a:prstGeom prst="rect">
              <a:avLst/>
            </a:prstGeom>
          </p:spPr>
          <p:txBody>
            <a:bodyPr vert="horz"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pPr algn="just"/>
              <a:r>
                <a:rPr lang="en-GB" sz="1200" b="1" dirty="0" err="1">
                  <a:latin typeface="Open Sans Light" panose="020B0306030504020204" pitchFamily="34" charset="0"/>
                  <a:ea typeface="Open Sans Light" panose="020B0306030504020204" pitchFamily="34" charset="0"/>
                  <a:cs typeface="Open Sans Light" panose="020B0306030504020204" pitchFamily="34" charset="0"/>
                </a:rPr>
                <a:t>Plaze</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 </a:t>
              </a:r>
              <a:r>
                <a:rPr lang="en-GB" sz="1200" b="1" dirty="0" err="1">
                  <a:latin typeface="Open Sans Light" panose="020B0306030504020204" pitchFamily="34" charset="0"/>
                  <a:ea typeface="Open Sans Light" panose="020B0306030504020204" pitchFamily="34" charset="0"/>
                  <a:cs typeface="Open Sans Light" panose="020B0306030504020204" pitchFamily="34" charset="0"/>
                </a:rPr>
                <a:t>Elíptica</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Especial Protection Low Emissions Zones (EPLEZ):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In force since December 2021</a:t>
              </a:r>
            </a:p>
            <a:p>
              <a:pPr algn="just"/>
              <a:endParaRPr lang="en-GB" sz="1200" b="1" dirty="0">
                <a:latin typeface="Open Sans" panose="020B0606030504020204" pitchFamily="34" charset="0"/>
                <a:ea typeface="Open Sans" panose="020B0606030504020204" pitchFamily="34" charset="0"/>
                <a:cs typeface="Open Sans" panose="020B0606030504020204" pitchFamily="34" charset="0"/>
              </a:endParaRPr>
            </a:p>
            <a:p>
              <a:pPr algn="just"/>
              <a:r>
                <a:rPr lang="en-GB" sz="1200" dirty="0">
                  <a:latin typeface="Open Sans Light" panose="020B0306030504020204" pitchFamily="34" charset="0"/>
                  <a:ea typeface="Open Sans Light" panose="020B0306030504020204" pitchFamily="34" charset="0"/>
                  <a:cs typeface="Open Sans Light" panose="020B0306030504020204" pitchFamily="34" charset="0"/>
                </a:rPr>
                <a:t>The unauthorised accesses to the Plaza </a:t>
              </a:r>
              <a:r>
                <a:rPr lang="en-GB" sz="1200" dirty="0" err="1">
                  <a:latin typeface="Open Sans Light" panose="020B0306030504020204" pitchFamily="34" charset="0"/>
                  <a:ea typeface="Open Sans Light" panose="020B0306030504020204" pitchFamily="34" charset="0"/>
                  <a:cs typeface="Open Sans Light" panose="020B0306030504020204" pitchFamily="34" charset="0"/>
                </a:rPr>
                <a:t>Elíptica</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 EPLEZ have been reduced by</a:t>
              </a:r>
              <a:r>
                <a:rPr lang="en-GB" sz="1200" b="1" dirty="0">
                  <a:latin typeface="Open Sans" panose="020B0606030504020204" pitchFamily="34" charset="0"/>
                  <a:ea typeface="Open Sans" panose="020B0606030504020204" pitchFamily="34" charset="0"/>
                  <a:cs typeface="Open Sans" panose="020B0606030504020204" pitchFamily="34" charset="0"/>
                </a:rPr>
                <a:t> 66,5 %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from the prewarning period.</a:t>
              </a:r>
            </a:p>
          </p:txBody>
        </p:sp>
      </p:grpSp>
      <p:grpSp>
        <p:nvGrpSpPr>
          <p:cNvPr id="132" name="Group 131">
            <a:extLst>
              <a:ext uri="{FF2B5EF4-FFF2-40B4-BE49-F238E27FC236}">
                <a16:creationId xmlns:a16="http://schemas.microsoft.com/office/drawing/2014/main" id="{E88A4658-C848-4903-AA78-46F2F3DA985D}"/>
              </a:ext>
            </a:extLst>
          </p:cNvPr>
          <p:cNvGrpSpPr/>
          <p:nvPr/>
        </p:nvGrpSpPr>
        <p:grpSpPr>
          <a:xfrm>
            <a:off x="9110335" y="3760042"/>
            <a:ext cx="3482801" cy="1331110"/>
            <a:chOff x="903999" y="3886072"/>
            <a:chExt cx="3482801" cy="1331110"/>
          </a:xfrm>
        </p:grpSpPr>
        <p:grpSp>
          <p:nvGrpSpPr>
            <p:cNvPr id="133" name="Group 132">
              <a:extLst>
                <a:ext uri="{FF2B5EF4-FFF2-40B4-BE49-F238E27FC236}">
                  <a16:creationId xmlns:a16="http://schemas.microsoft.com/office/drawing/2014/main" id="{1815F749-B103-4503-99BA-11852DE0C969}"/>
                </a:ext>
              </a:extLst>
            </p:cNvPr>
            <p:cNvGrpSpPr/>
            <p:nvPr/>
          </p:nvGrpSpPr>
          <p:grpSpPr>
            <a:xfrm>
              <a:off x="903999" y="3886072"/>
              <a:ext cx="239119" cy="243579"/>
              <a:chOff x="1032357" y="3601797"/>
              <a:chExt cx="211528" cy="210480"/>
            </a:xfrm>
          </p:grpSpPr>
          <p:sp>
            <p:nvSpPr>
              <p:cNvPr id="135" name="Shape 196">
                <a:extLst>
                  <a:ext uri="{FF2B5EF4-FFF2-40B4-BE49-F238E27FC236}">
                    <a16:creationId xmlns:a16="http://schemas.microsoft.com/office/drawing/2014/main" id="{3315CF7C-AB9F-4123-809D-91114CF9E507}"/>
                  </a:ext>
                </a:extLst>
              </p:cNvPr>
              <p:cNvSpPr/>
              <p:nvPr/>
            </p:nvSpPr>
            <p:spPr>
              <a:xfrm>
                <a:off x="1032357" y="3601797"/>
                <a:ext cx="160620" cy="161789"/>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dirty="0">
                  <a:ln>
                    <a:noFill/>
                  </a:ln>
                  <a:solidFill>
                    <a:srgbClr val="FFFFFF"/>
                  </a:solidFill>
                  <a:effectLst/>
                  <a:uLnTx/>
                  <a:uFillTx/>
                  <a:latin typeface="Verdana"/>
                  <a:ea typeface="+mj-ea"/>
                  <a:cs typeface="+mj-cs"/>
                  <a:sym typeface="Helvetica Neue UltraLight"/>
                </a:endParaRPr>
              </a:p>
            </p:txBody>
          </p:sp>
          <p:sp>
            <p:nvSpPr>
              <p:cNvPr id="136" name="Shape 196">
                <a:extLst>
                  <a:ext uri="{FF2B5EF4-FFF2-40B4-BE49-F238E27FC236}">
                    <a16:creationId xmlns:a16="http://schemas.microsoft.com/office/drawing/2014/main" id="{259FADA3-AC45-4AAE-BDE1-9522EC4B8D6A}"/>
                  </a:ext>
                </a:extLst>
              </p:cNvPr>
              <p:cNvSpPr/>
              <p:nvPr/>
            </p:nvSpPr>
            <p:spPr>
              <a:xfrm>
                <a:off x="1083265" y="3650488"/>
                <a:ext cx="160620" cy="161789"/>
              </a:xfrm>
              <a:prstGeom prst="rect">
                <a:avLst/>
              </a:prstGeom>
              <a:solidFill>
                <a:srgbClr val="007680"/>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dirty="0">
                  <a:ln>
                    <a:noFill/>
                  </a:ln>
                  <a:solidFill>
                    <a:srgbClr val="FFFFFF"/>
                  </a:solidFill>
                  <a:effectLst/>
                  <a:uLnTx/>
                  <a:uFillTx/>
                  <a:latin typeface="Verdana"/>
                  <a:ea typeface="+mj-ea"/>
                  <a:cs typeface="+mj-cs"/>
                  <a:sym typeface="Helvetica Neue UltraLight"/>
                </a:endParaRPr>
              </a:p>
            </p:txBody>
          </p:sp>
        </p:grpSp>
        <p:sp>
          <p:nvSpPr>
            <p:cNvPr id="134" name="Title 1">
              <a:extLst>
                <a:ext uri="{FF2B5EF4-FFF2-40B4-BE49-F238E27FC236}">
                  <a16:creationId xmlns:a16="http://schemas.microsoft.com/office/drawing/2014/main" id="{83FDCB99-856E-4A13-8E3F-3D5D1CB9CAC6}"/>
                </a:ext>
              </a:extLst>
            </p:cNvPr>
            <p:cNvSpPr txBox="1">
              <a:spLocks/>
            </p:cNvSpPr>
            <p:nvPr/>
          </p:nvSpPr>
          <p:spPr bwMode="gray">
            <a:xfrm>
              <a:off x="1317805" y="3924520"/>
              <a:ext cx="3068995" cy="1292662"/>
            </a:xfrm>
            <a:prstGeom prst="rect">
              <a:avLst/>
            </a:prstGeom>
          </p:spPr>
          <p:txBody>
            <a:bodyPr vert="horz"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pPr algn="just"/>
              <a:r>
                <a:rPr lang="en-GB" sz="1200" b="1" dirty="0">
                  <a:latin typeface="Open Sans Light" panose="020B0306030504020204" pitchFamily="34" charset="0"/>
                  <a:ea typeface="Open Sans Light" panose="020B0306030504020204" pitchFamily="34" charset="0"/>
                  <a:cs typeface="Open Sans Light" panose="020B0306030504020204" pitchFamily="34" charset="0"/>
                </a:rPr>
                <a:t>Central District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Especial Protection Low Emissions Zones (EPLEZ): </a:t>
              </a:r>
              <a:r>
                <a:rPr lang="en-GB" sz="1200" b="1" dirty="0">
                  <a:latin typeface="Open Sans Light" panose="020B0306030504020204" pitchFamily="34" charset="0"/>
                  <a:ea typeface="Open Sans Light" panose="020B0306030504020204" pitchFamily="34" charset="0"/>
                  <a:cs typeface="Open Sans Light" panose="020B0306030504020204" pitchFamily="34" charset="0"/>
                </a:rPr>
                <a:t>In force since September 2021</a:t>
              </a:r>
            </a:p>
            <a:p>
              <a:pPr algn="just"/>
              <a:endParaRPr lang="en-GB" sz="1200" b="1" dirty="0">
                <a:latin typeface="Open Sans" panose="020B0606030504020204" pitchFamily="34" charset="0"/>
                <a:ea typeface="Open Sans" panose="020B0606030504020204" pitchFamily="34" charset="0"/>
                <a:cs typeface="Open Sans" panose="020B0606030504020204" pitchFamily="34" charset="0"/>
              </a:endParaRPr>
            </a:p>
            <a:p>
              <a:pPr algn="just"/>
              <a:r>
                <a:rPr lang="en-GB" sz="1200" dirty="0">
                  <a:latin typeface="Open Sans Light" panose="020B0306030504020204" pitchFamily="34" charset="0"/>
                  <a:ea typeface="Open Sans Light" panose="020B0306030504020204" pitchFamily="34" charset="0"/>
                  <a:cs typeface="Open Sans Light" panose="020B0306030504020204" pitchFamily="34" charset="0"/>
                </a:rPr>
                <a:t>The unauthorised accesses to the Central District EPLEZ have been reduced by</a:t>
              </a:r>
              <a:r>
                <a:rPr lang="en-GB" sz="1200" b="1" dirty="0">
                  <a:latin typeface="Open Sans" panose="020B0606030504020204" pitchFamily="34" charset="0"/>
                  <a:ea typeface="Open Sans" panose="020B0606030504020204" pitchFamily="34" charset="0"/>
                  <a:cs typeface="Open Sans" panose="020B0606030504020204" pitchFamily="34" charset="0"/>
                </a:rPr>
                <a:t> 40,6 % </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from the prewarning period.</a:t>
              </a:r>
            </a:p>
          </p:txBody>
        </p:sp>
      </p:grpSp>
      <p:grpSp>
        <p:nvGrpSpPr>
          <p:cNvPr id="170" name="Graphic 4">
            <a:extLst>
              <a:ext uri="{FF2B5EF4-FFF2-40B4-BE49-F238E27FC236}">
                <a16:creationId xmlns:a16="http://schemas.microsoft.com/office/drawing/2014/main" id="{1B4E40F5-B337-4CFC-B197-A69DB65E6AB9}"/>
              </a:ext>
            </a:extLst>
          </p:cNvPr>
          <p:cNvGrpSpPr>
            <a:grpSpLocks noChangeAspect="1"/>
          </p:cNvGrpSpPr>
          <p:nvPr/>
        </p:nvGrpSpPr>
        <p:grpSpPr>
          <a:xfrm>
            <a:off x="2209983" y="2215889"/>
            <a:ext cx="469902" cy="390735"/>
            <a:chOff x="1579592" y="3424371"/>
            <a:chExt cx="232052" cy="192955"/>
          </a:xfrm>
          <a:solidFill>
            <a:srgbClr val="BCBCB9"/>
          </a:solidFill>
        </p:grpSpPr>
        <p:sp>
          <p:nvSpPr>
            <p:cNvPr id="172" name="Graphic 4">
              <a:extLst>
                <a:ext uri="{FF2B5EF4-FFF2-40B4-BE49-F238E27FC236}">
                  <a16:creationId xmlns:a16="http://schemas.microsoft.com/office/drawing/2014/main" id="{5E9571D4-1C84-472E-8A1F-E180A08761F9}"/>
                </a:ext>
              </a:extLst>
            </p:cNvPr>
            <p:cNvSpPr/>
            <p:nvPr/>
          </p:nvSpPr>
          <p:spPr>
            <a:xfrm>
              <a:off x="1703557" y="3460919"/>
              <a:ext cx="17891" cy="17875"/>
            </a:xfrm>
            <a:custGeom>
              <a:avLst/>
              <a:gdLst>
                <a:gd name="connsiteX0" fmla="*/ 17892 w 17891"/>
                <a:gd name="connsiteY0" fmla="*/ 8938 h 17875"/>
                <a:gd name="connsiteX1" fmla="*/ 8946 w 17891"/>
                <a:gd name="connsiteY1" fmla="*/ 0 h 17875"/>
                <a:gd name="connsiteX2" fmla="*/ 0 w 17891"/>
                <a:gd name="connsiteY2" fmla="*/ 8938 h 17875"/>
                <a:gd name="connsiteX3" fmla="*/ 8946 w 17891"/>
                <a:gd name="connsiteY3" fmla="*/ 17875 h 17875"/>
                <a:gd name="connsiteX4" fmla="*/ 8946 w 17891"/>
                <a:gd name="connsiteY4" fmla="*/ 17875 h 17875"/>
                <a:gd name="connsiteX5" fmla="*/ 17892 w 17891"/>
                <a:gd name="connsiteY5" fmla="*/ 8938 h 1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91" h="17875">
                  <a:moveTo>
                    <a:pt x="17892" y="8938"/>
                  </a:moveTo>
                  <a:cubicBezTo>
                    <a:pt x="17892" y="3830"/>
                    <a:pt x="14058" y="0"/>
                    <a:pt x="8946" y="0"/>
                  </a:cubicBezTo>
                  <a:cubicBezTo>
                    <a:pt x="3834" y="0"/>
                    <a:pt x="0" y="3830"/>
                    <a:pt x="0" y="8938"/>
                  </a:cubicBezTo>
                  <a:cubicBezTo>
                    <a:pt x="0" y="14045"/>
                    <a:pt x="3834" y="17875"/>
                    <a:pt x="8946" y="17875"/>
                  </a:cubicBezTo>
                  <a:cubicBezTo>
                    <a:pt x="8946" y="17875"/>
                    <a:pt x="8946" y="17875"/>
                    <a:pt x="8946" y="17875"/>
                  </a:cubicBezTo>
                  <a:cubicBezTo>
                    <a:pt x="14058" y="17875"/>
                    <a:pt x="17892" y="14045"/>
                    <a:pt x="17892" y="8938"/>
                  </a:cubicBezTo>
                  <a:close/>
                </a:path>
              </a:pathLst>
            </a:custGeom>
            <a:grpFill/>
            <a:ln w="6390" cap="flat">
              <a:noFill/>
              <a:prstDash val="solid"/>
              <a:miter/>
            </a:ln>
          </p:spPr>
          <p:txBody>
            <a:bodyPr rtlCol="0" anchor="ctr"/>
            <a:lstStyle/>
            <a:p>
              <a:endParaRPr lang="en-GB" dirty="0"/>
            </a:p>
          </p:txBody>
        </p:sp>
        <p:sp>
          <p:nvSpPr>
            <p:cNvPr id="173" name="Graphic 4">
              <a:extLst>
                <a:ext uri="{FF2B5EF4-FFF2-40B4-BE49-F238E27FC236}">
                  <a16:creationId xmlns:a16="http://schemas.microsoft.com/office/drawing/2014/main" id="{AF495401-8092-4218-95B8-88E13CE2FC3F}"/>
                </a:ext>
              </a:extLst>
            </p:cNvPr>
            <p:cNvSpPr/>
            <p:nvPr/>
          </p:nvSpPr>
          <p:spPr>
            <a:xfrm>
              <a:off x="1579592" y="3424371"/>
              <a:ext cx="232052" cy="192955"/>
            </a:xfrm>
            <a:custGeom>
              <a:avLst/>
              <a:gdLst>
                <a:gd name="connsiteX0" fmla="*/ 226204 w 232052"/>
                <a:gd name="connsiteY0" fmla="*/ 101665 h 192955"/>
                <a:gd name="connsiteX1" fmla="*/ 219814 w 232052"/>
                <a:gd name="connsiteY1" fmla="*/ 108049 h 192955"/>
                <a:gd name="connsiteX2" fmla="*/ 219814 w 232052"/>
                <a:gd name="connsiteY2" fmla="*/ 141246 h 192955"/>
                <a:gd name="connsiteX3" fmla="*/ 146330 w 232052"/>
                <a:gd name="connsiteY3" fmla="*/ 141246 h 192955"/>
                <a:gd name="connsiteX4" fmla="*/ 146330 w 232052"/>
                <a:gd name="connsiteY4" fmla="*/ 87620 h 192955"/>
                <a:gd name="connsiteX5" fmla="*/ 184030 w 232052"/>
                <a:gd name="connsiteY5" fmla="*/ 49954 h 192955"/>
                <a:gd name="connsiteX6" fmla="*/ 185947 w 232052"/>
                <a:gd name="connsiteY6" fmla="*/ 44847 h 192955"/>
                <a:gd name="connsiteX7" fmla="*/ 183391 w 232052"/>
                <a:gd name="connsiteY7" fmla="*/ 40378 h 192955"/>
                <a:gd name="connsiteX8" fmla="*/ 136106 w 232052"/>
                <a:gd name="connsiteY8" fmla="*/ 1436 h 192955"/>
                <a:gd name="connsiteX9" fmla="*/ 127799 w 232052"/>
                <a:gd name="connsiteY9" fmla="*/ 1436 h 192955"/>
                <a:gd name="connsiteX10" fmla="*/ 1917 w 232052"/>
                <a:gd name="connsiteY10" fmla="*/ 119540 h 192955"/>
                <a:gd name="connsiteX11" fmla="*/ 0 w 232052"/>
                <a:gd name="connsiteY11" fmla="*/ 125286 h 192955"/>
                <a:gd name="connsiteX12" fmla="*/ 3195 w 232052"/>
                <a:gd name="connsiteY12" fmla="*/ 130393 h 192955"/>
                <a:gd name="connsiteX13" fmla="*/ 65816 w 232052"/>
                <a:gd name="connsiteY13" fmla="*/ 161674 h 192955"/>
                <a:gd name="connsiteX14" fmla="*/ 68372 w 232052"/>
                <a:gd name="connsiteY14" fmla="*/ 162313 h 192955"/>
                <a:gd name="connsiteX15" fmla="*/ 72845 w 232052"/>
                <a:gd name="connsiteY15" fmla="*/ 160398 h 192955"/>
                <a:gd name="connsiteX16" fmla="*/ 132911 w 232052"/>
                <a:gd name="connsiteY16" fmla="*/ 100388 h 192955"/>
                <a:gd name="connsiteX17" fmla="*/ 132911 w 232052"/>
                <a:gd name="connsiteY17" fmla="*/ 147630 h 192955"/>
                <a:gd name="connsiteX18" fmla="*/ 139301 w 232052"/>
                <a:gd name="connsiteY18" fmla="*/ 154014 h 192955"/>
                <a:gd name="connsiteX19" fmla="*/ 219175 w 232052"/>
                <a:gd name="connsiteY19" fmla="*/ 154014 h 192955"/>
                <a:gd name="connsiteX20" fmla="*/ 219175 w 232052"/>
                <a:gd name="connsiteY20" fmla="*/ 186572 h 192955"/>
                <a:gd name="connsiteX21" fmla="*/ 225565 w 232052"/>
                <a:gd name="connsiteY21" fmla="*/ 192956 h 192955"/>
                <a:gd name="connsiteX22" fmla="*/ 231955 w 232052"/>
                <a:gd name="connsiteY22" fmla="*/ 186572 h 192955"/>
                <a:gd name="connsiteX23" fmla="*/ 231955 w 232052"/>
                <a:gd name="connsiteY23" fmla="*/ 108049 h 192955"/>
                <a:gd name="connsiteX24" fmla="*/ 226204 w 232052"/>
                <a:gd name="connsiteY24" fmla="*/ 101665 h 192955"/>
                <a:gd name="connsiteX25" fmla="*/ 67733 w 232052"/>
                <a:gd name="connsiteY25" fmla="*/ 147630 h 192955"/>
                <a:gd name="connsiteX26" fmla="*/ 17253 w 232052"/>
                <a:gd name="connsiteY26" fmla="*/ 122094 h 192955"/>
                <a:gd name="connsiteX27" fmla="*/ 132272 w 232052"/>
                <a:gd name="connsiteY27" fmla="*/ 14204 h 192955"/>
                <a:gd name="connsiteX28" fmla="*/ 169972 w 232052"/>
                <a:gd name="connsiteY28" fmla="*/ 45486 h 192955"/>
                <a:gd name="connsiteX29" fmla="*/ 135467 w 232052"/>
                <a:gd name="connsiteY29" fmla="*/ 79959 h 192955"/>
                <a:gd name="connsiteX30" fmla="*/ 135467 w 232052"/>
                <a:gd name="connsiteY30" fmla="*/ 79959 h 192955"/>
                <a:gd name="connsiteX31" fmla="*/ 67733 w 232052"/>
                <a:gd name="connsiteY31" fmla="*/ 147630 h 19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2052" h="192955">
                  <a:moveTo>
                    <a:pt x="226204" y="101665"/>
                  </a:moveTo>
                  <a:cubicBezTo>
                    <a:pt x="222370" y="101665"/>
                    <a:pt x="219814" y="104218"/>
                    <a:pt x="219814" y="108049"/>
                  </a:cubicBezTo>
                  <a:lnTo>
                    <a:pt x="219814" y="141246"/>
                  </a:lnTo>
                  <a:lnTo>
                    <a:pt x="146330" y="141246"/>
                  </a:lnTo>
                  <a:lnTo>
                    <a:pt x="146330" y="87620"/>
                  </a:lnTo>
                  <a:lnTo>
                    <a:pt x="184030" y="49954"/>
                  </a:lnTo>
                  <a:cubicBezTo>
                    <a:pt x="185308" y="48678"/>
                    <a:pt x="185947" y="46762"/>
                    <a:pt x="185947" y="44847"/>
                  </a:cubicBezTo>
                  <a:cubicBezTo>
                    <a:pt x="185947" y="42932"/>
                    <a:pt x="185308" y="41655"/>
                    <a:pt x="183391" y="40378"/>
                  </a:cubicBezTo>
                  <a:lnTo>
                    <a:pt x="136106" y="1436"/>
                  </a:lnTo>
                  <a:cubicBezTo>
                    <a:pt x="133550" y="-479"/>
                    <a:pt x="130355" y="-479"/>
                    <a:pt x="127799" y="1436"/>
                  </a:cubicBezTo>
                  <a:lnTo>
                    <a:pt x="1917" y="119540"/>
                  </a:lnTo>
                  <a:cubicBezTo>
                    <a:pt x="639" y="120817"/>
                    <a:pt x="0" y="122732"/>
                    <a:pt x="0" y="125286"/>
                  </a:cubicBezTo>
                  <a:cubicBezTo>
                    <a:pt x="0" y="127201"/>
                    <a:pt x="1278" y="129116"/>
                    <a:pt x="3195" y="130393"/>
                  </a:cubicBezTo>
                  <a:lnTo>
                    <a:pt x="65816" y="161674"/>
                  </a:lnTo>
                  <a:cubicBezTo>
                    <a:pt x="66455" y="162313"/>
                    <a:pt x="67733" y="162313"/>
                    <a:pt x="68372" y="162313"/>
                  </a:cubicBezTo>
                  <a:cubicBezTo>
                    <a:pt x="70289" y="162313"/>
                    <a:pt x="71567" y="161674"/>
                    <a:pt x="72845" y="160398"/>
                  </a:cubicBezTo>
                  <a:lnTo>
                    <a:pt x="132911" y="100388"/>
                  </a:lnTo>
                  <a:lnTo>
                    <a:pt x="132911" y="147630"/>
                  </a:lnTo>
                  <a:cubicBezTo>
                    <a:pt x="132911" y="151460"/>
                    <a:pt x="135467" y="154014"/>
                    <a:pt x="139301" y="154014"/>
                  </a:cubicBezTo>
                  <a:lnTo>
                    <a:pt x="219175" y="154014"/>
                  </a:lnTo>
                  <a:lnTo>
                    <a:pt x="219175" y="186572"/>
                  </a:lnTo>
                  <a:cubicBezTo>
                    <a:pt x="219175" y="190402"/>
                    <a:pt x="221731" y="192956"/>
                    <a:pt x="225565" y="192956"/>
                  </a:cubicBezTo>
                  <a:cubicBezTo>
                    <a:pt x="229399" y="192956"/>
                    <a:pt x="231955" y="190402"/>
                    <a:pt x="231955" y="186572"/>
                  </a:cubicBezTo>
                  <a:lnTo>
                    <a:pt x="231955" y="108049"/>
                  </a:lnTo>
                  <a:cubicBezTo>
                    <a:pt x="232594" y="104857"/>
                    <a:pt x="230038" y="101665"/>
                    <a:pt x="226204" y="101665"/>
                  </a:cubicBezTo>
                  <a:close/>
                  <a:moveTo>
                    <a:pt x="67733" y="147630"/>
                  </a:moveTo>
                  <a:lnTo>
                    <a:pt x="17253" y="122094"/>
                  </a:lnTo>
                  <a:lnTo>
                    <a:pt x="132272" y="14204"/>
                  </a:lnTo>
                  <a:lnTo>
                    <a:pt x="169972" y="45486"/>
                  </a:lnTo>
                  <a:lnTo>
                    <a:pt x="135467" y="79959"/>
                  </a:lnTo>
                  <a:lnTo>
                    <a:pt x="135467" y="79959"/>
                  </a:lnTo>
                  <a:lnTo>
                    <a:pt x="67733" y="147630"/>
                  </a:lnTo>
                  <a:close/>
                </a:path>
              </a:pathLst>
            </a:custGeom>
            <a:grpFill/>
            <a:ln w="6390" cap="flat">
              <a:noFill/>
              <a:prstDash val="solid"/>
              <a:miter/>
            </a:ln>
          </p:spPr>
          <p:txBody>
            <a:bodyPr rtlCol="0" anchor="ctr"/>
            <a:lstStyle/>
            <a:p>
              <a:endParaRPr lang="en-GB" dirty="0"/>
            </a:p>
          </p:txBody>
        </p:sp>
      </p:grpSp>
      <p:sp>
        <p:nvSpPr>
          <p:cNvPr id="66" name="Text Placeholder 2">
            <a:extLst>
              <a:ext uri="{FF2B5EF4-FFF2-40B4-BE49-F238E27FC236}">
                <a16:creationId xmlns:a16="http://schemas.microsoft.com/office/drawing/2014/main" id="{719E122E-63CC-471D-B002-13B174F2F9FD}"/>
              </a:ext>
            </a:extLst>
          </p:cNvPr>
          <p:cNvSpPr txBox="1">
            <a:spLocks/>
          </p:cNvSpPr>
          <p:nvPr/>
        </p:nvSpPr>
        <p:spPr>
          <a:xfrm>
            <a:off x="644562" y="523688"/>
            <a:ext cx="12131669" cy="368282"/>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000" b="1" kern="1200" dirty="0">
                <a:solidFill>
                  <a:srgbClr val="00B0D1"/>
                </a:solidFill>
                <a:latin typeface="Open Sans" panose="020B0606030504020204" pitchFamily="34" charset="0"/>
                <a:ea typeface="Open Sans" panose="020B0606030504020204" pitchFamily="34" charset="0"/>
                <a:cs typeface="Open Sans" panose="020B06060305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r>
              <a:rPr lang="en-GB" sz="2200" dirty="0">
                <a:latin typeface="Open Sans Extrabold" panose="020B0906030804020204" pitchFamily="34" charset="0"/>
                <a:ea typeface="Open Sans Extrabold" panose="020B0906030804020204" pitchFamily="34" charset="0"/>
                <a:cs typeface="Open Sans Extrabold" panose="020B0906030804020204" pitchFamily="34" charset="0"/>
              </a:rPr>
              <a:t>02. Madrid 360 Strategy Summary</a:t>
            </a:r>
          </a:p>
          <a:p>
            <a:endParaRPr lang="en-GB" sz="2200"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68" name="Title 1">
            <a:extLst>
              <a:ext uri="{FF2B5EF4-FFF2-40B4-BE49-F238E27FC236}">
                <a16:creationId xmlns:a16="http://schemas.microsoft.com/office/drawing/2014/main" id="{40B38068-1B07-4277-9E7B-F9FB3EB3BA0B}"/>
              </a:ext>
            </a:extLst>
          </p:cNvPr>
          <p:cNvSpPr txBox="1">
            <a:spLocks/>
          </p:cNvSpPr>
          <p:nvPr/>
        </p:nvSpPr>
        <p:spPr bwMode="gray">
          <a:xfrm>
            <a:off x="644562" y="930106"/>
            <a:ext cx="12310670" cy="462829"/>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rPr>
              <a:t>Main implemented actions:  </a:t>
            </a:r>
            <a:r>
              <a:rPr lang="en-US"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rPr>
              <a:t>Limitations for the more polluting vehicles</a:t>
            </a:r>
            <a:endParaRPr lang="en-GB"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2" name="TextBox 71">
            <a:extLst>
              <a:ext uri="{FF2B5EF4-FFF2-40B4-BE49-F238E27FC236}">
                <a16:creationId xmlns:a16="http://schemas.microsoft.com/office/drawing/2014/main" id="{265FCB69-7349-467B-883C-E9ECA3112DDE}"/>
              </a:ext>
            </a:extLst>
          </p:cNvPr>
          <p:cNvSpPr txBox="1"/>
          <p:nvPr/>
        </p:nvSpPr>
        <p:spPr>
          <a:xfrm>
            <a:off x="644562" y="1482971"/>
            <a:ext cx="12131668" cy="565091"/>
          </a:xfrm>
          <a:prstGeom prst="rect">
            <a:avLst/>
          </a:prstGeom>
          <a:noFill/>
        </p:spPr>
        <p:txBody>
          <a:bodyPr wrap="square" lIns="0">
            <a:spAutoFit/>
          </a:bodyPr>
          <a:lstStyle/>
          <a:p>
            <a:pPr algn="justLow">
              <a:lnSpc>
                <a:spcPts val="1900"/>
              </a:lnSpc>
            </a:pPr>
            <a:r>
              <a:rPr lang="en-GB" sz="1400" dirty="0">
                <a:latin typeface="Open Sans Light" panose="020B0306030504020204" pitchFamily="34" charset="0"/>
                <a:ea typeface="Open Sans Light" panose="020B0306030504020204" pitchFamily="34" charset="0"/>
                <a:cs typeface="Open Sans Light" panose="020B0306030504020204" pitchFamily="34" charset="0"/>
              </a:rPr>
              <a:t>The September 2021 Sustainability Municipal Ordinance stablished the regulatory framework so the whole city could become a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Low Emissions Zone (LEZ)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and created the basis for the development of two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especial protection LEZ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in the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Central District </a:t>
            </a:r>
            <a:r>
              <a:rPr lang="en-GB" sz="1400" dirty="0">
                <a:latin typeface="Open Sans Light" panose="020B0306030504020204" pitchFamily="34" charset="0"/>
                <a:ea typeface="Open Sans Light" panose="020B0306030504020204" pitchFamily="34" charset="0"/>
                <a:cs typeface="Open Sans Light" panose="020B0306030504020204" pitchFamily="34" charset="0"/>
              </a:rPr>
              <a:t>and </a:t>
            </a:r>
            <a:r>
              <a:rPr lang="en-GB" sz="1400" b="1" dirty="0">
                <a:latin typeface="Open Sans Light" panose="020B0306030504020204" pitchFamily="34" charset="0"/>
                <a:ea typeface="Open Sans Light" panose="020B0306030504020204" pitchFamily="34" charset="0"/>
                <a:cs typeface="Open Sans Light" panose="020B0306030504020204" pitchFamily="34" charset="0"/>
              </a:rPr>
              <a:t>Plaza </a:t>
            </a:r>
            <a:r>
              <a:rPr lang="en-GB" sz="1400" b="1" dirty="0" err="1">
                <a:latin typeface="Open Sans Light" panose="020B0306030504020204" pitchFamily="34" charset="0"/>
                <a:ea typeface="Open Sans Light" panose="020B0306030504020204" pitchFamily="34" charset="0"/>
                <a:cs typeface="Open Sans Light" panose="020B0306030504020204" pitchFamily="34" charset="0"/>
              </a:rPr>
              <a:t>Elíptica</a:t>
            </a:r>
            <a:endParaRPr lang="en-GB" sz="1400" b="1" dirty="0">
              <a:latin typeface="Open Sans" panose="020B0606030504020204" pitchFamily="34" charset="0"/>
              <a:ea typeface="Open Sans" panose="020B0606030504020204" pitchFamily="34" charset="0"/>
              <a:cs typeface="Open Sans" panose="020B0606030504020204" pitchFamily="34" charset="0"/>
            </a:endParaRPr>
          </a:p>
        </p:txBody>
      </p:sp>
      <p:grpSp>
        <p:nvGrpSpPr>
          <p:cNvPr id="233" name="Group 232">
            <a:extLst>
              <a:ext uri="{FF2B5EF4-FFF2-40B4-BE49-F238E27FC236}">
                <a16:creationId xmlns:a16="http://schemas.microsoft.com/office/drawing/2014/main" id="{44B10F63-0B51-47A4-AB13-CD098614D205}"/>
              </a:ext>
            </a:extLst>
          </p:cNvPr>
          <p:cNvGrpSpPr>
            <a:grpSpLocks noChangeAspect="1"/>
          </p:cNvGrpSpPr>
          <p:nvPr/>
        </p:nvGrpSpPr>
        <p:grpSpPr>
          <a:xfrm>
            <a:off x="11080174" y="555708"/>
            <a:ext cx="1696056" cy="451937"/>
            <a:chOff x="11354823" y="557803"/>
            <a:chExt cx="1354985" cy="361054"/>
          </a:xfrm>
        </p:grpSpPr>
        <p:sp>
          <p:nvSpPr>
            <p:cNvPr id="234" name="TextBox 233">
              <a:extLst>
                <a:ext uri="{FF2B5EF4-FFF2-40B4-BE49-F238E27FC236}">
                  <a16:creationId xmlns:a16="http://schemas.microsoft.com/office/drawing/2014/main" id="{B85EB898-5DB4-4988-97B0-495A17048F04}"/>
                </a:ext>
              </a:extLst>
            </p:cNvPr>
            <p:cNvSpPr txBox="1"/>
            <p:nvPr/>
          </p:nvSpPr>
          <p:spPr>
            <a:xfrm>
              <a:off x="12524030"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35" name="TextBox 234">
              <a:extLst>
                <a:ext uri="{FF2B5EF4-FFF2-40B4-BE49-F238E27FC236}">
                  <a16:creationId xmlns:a16="http://schemas.microsoft.com/office/drawing/2014/main" id="{4C0474DF-CA00-45C4-A9DA-3BD4B08D82FE}"/>
                </a:ext>
              </a:extLst>
            </p:cNvPr>
            <p:cNvSpPr txBox="1"/>
            <p:nvPr/>
          </p:nvSpPr>
          <p:spPr>
            <a:xfrm>
              <a:off x="12329162"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36" name="TextBox 235">
              <a:extLst>
                <a:ext uri="{FF2B5EF4-FFF2-40B4-BE49-F238E27FC236}">
                  <a16:creationId xmlns:a16="http://schemas.microsoft.com/office/drawing/2014/main" id="{9A436F6A-C8E4-426B-B02D-366D457219F0}"/>
                </a:ext>
              </a:extLst>
            </p:cNvPr>
            <p:cNvSpPr txBox="1"/>
            <p:nvPr/>
          </p:nvSpPr>
          <p:spPr>
            <a:xfrm>
              <a:off x="12134294"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37" name="TextBox 236">
              <a:extLst>
                <a:ext uri="{FF2B5EF4-FFF2-40B4-BE49-F238E27FC236}">
                  <a16:creationId xmlns:a16="http://schemas.microsoft.com/office/drawing/2014/main" id="{A4B82C80-ACB4-43AA-9C86-2783FECB4D83}"/>
                </a:ext>
              </a:extLst>
            </p:cNvPr>
            <p:cNvSpPr txBox="1"/>
            <p:nvPr/>
          </p:nvSpPr>
          <p:spPr>
            <a:xfrm>
              <a:off x="11939427"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38" name="TextBox 237">
              <a:extLst>
                <a:ext uri="{FF2B5EF4-FFF2-40B4-BE49-F238E27FC236}">
                  <a16:creationId xmlns:a16="http://schemas.microsoft.com/office/drawing/2014/main" id="{079326F3-BA68-49E7-9A9D-3BBC8C207283}"/>
                </a:ext>
              </a:extLst>
            </p:cNvPr>
            <p:cNvSpPr txBox="1"/>
            <p:nvPr/>
          </p:nvSpPr>
          <p:spPr>
            <a:xfrm>
              <a:off x="11744559"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39" name="TextBox 238">
              <a:extLst>
                <a:ext uri="{FF2B5EF4-FFF2-40B4-BE49-F238E27FC236}">
                  <a16:creationId xmlns:a16="http://schemas.microsoft.com/office/drawing/2014/main" id="{AC872C8A-BEDF-478A-91B7-01AB7A4D22E3}"/>
                </a:ext>
              </a:extLst>
            </p:cNvPr>
            <p:cNvSpPr txBox="1"/>
            <p:nvPr/>
          </p:nvSpPr>
          <p:spPr>
            <a:xfrm>
              <a:off x="11549691"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40" name="TextBox 239">
              <a:extLst>
                <a:ext uri="{FF2B5EF4-FFF2-40B4-BE49-F238E27FC236}">
                  <a16:creationId xmlns:a16="http://schemas.microsoft.com/office/drawing/2014/main" id="{1E2B2608-0B7D-46BC-B1E0-530C4CCD35A3}"/>
                </a:ext>
              </a:extLst>
            </p:cNvPr>
            <p:cNvSpPr txBox="1"/>
            <p:nvPr/>
          </p:nvSpPr>
          <p:spPr>
            <a:xfrm>
              <a:off x="11354823" y="742111"/>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41" name="TextBox 240">
              <a:extLst>
                <a:ext uri="{FF2B5EF4-FFF2-40B4-BE49-F238E27FC236}">
                  <a16:creationId xmlns:a16="http://schemas.microsoft.com/office/drawing/2014/main" id="{C3E26863-4534-4B10-BBFF-9A5403E77EE2}"/>
                </a:ext>
              </a:extLst>
            </p:cNvPr>
            <p:cNvSpPr txBox="1"/>
            <p:nvPr/>
          </p:nvSpPr>
          <p:spPr>
            <a:xfrm>
              <a:off x="12524030"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42" name="TextBox 241">
              <a:extLst>
                <a:ext uri="{FF2B5EF4-FFF2-40B4-BE49-F238E27FC236}">
                  <a16:creationId xmlns:a16="http://schemas.microsoft.com/office/drawing/2014/main" id="{80D2A345-8592-4AE8-B3B5-443E0B1C7510}"/>
                </a:ext>
              </a:extLst>
            </p:cNvPr>
            <p:cNvSpPr txBox="1"/>
            <p:nvPr/>
          </p:nvSpPr>
          <p:spPr>
            <a:xfrm>
              <a:off x="12329162" y="557803"/>
              <a:ext cx="185778" cy="176746"/>
            </a:xfrm>
            <a:prstGeom prst="rect">
              <a:avLst/>
            </a:prstGeom>
            <a:solidFill>
              <a:srgbClr val="00A28A"/>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43" name="TextBox 242">
              <a:extLst>
                <a:ext uri="{FF2B5EF4-FFF2-40B4-BE49-F238E27FC236}">
                  <a16:creationId xmlns:a16="http://schemas.microsoft.com/office/drawing/2014/main" id="{A8B340E1-F550-4FAB-98BD-078CCC16E11C}"/>
                </a:ext>
              </a:extLst>
            </p:cNvPr>
            <p:cNvSpPr txBox="1"/>
            <p:nvPr/>
          </p:nvSpPr>
          <p:spPr>
            <a:xfrm>
              <a:off x="12134294"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44" name="TextBox 243">
              <a:extLst>
                <a:ext uri="{FF2B5EF4-FFF2-40B4-BE49-F238E27FC236}">
                  <a16:creationId xmlns:a16="http://schemas.microsoft.com/office/drawing/2014/main" id="{C6113F6A-2B20-41D7-BA45-29292E224B95}"/>
                </a:ext>
              </a:extLst>
            </p:cNvPr>
            <p:cNvSpPr txBox="1"/>
            <p:nvPr/>
          </p:nvSpPr>
          <p:spPr>
            <a:xfrm>
              <a:off x="11939427"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45" name="TextBox 244">
              <a:extLst>
                <a:ext uri="{FF2B5EF4-FFF2-40B4-BE49-F238E27FC236}">
                  <a16:creationId xmlns:a16="http://schemas.microsoft.com/office/drawing/2014/main" id="{60FA6B0A-2BA4-4675-A38B-55AA02D43969}"/>
                </a:ext>
              </a:extLst>
            </p:cNvPr>
            <p:cNvSpPr txBox="1"/>
            <p:nvPr/>
          </p:nvSpPr>
          <p:spPr>
            <a:xfrm>
              <a:off x="11744559"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46" name="TextBox 245">
              <a:extLst>
                <a:ext uri="{FF2B5EF4-FFF2-40B4-BE49-F238E27FC236}">
                  <a16:creationId xmlns:a16="http://schemas.microsoft.com/office/drawing/2014/main" id="{9E85B7B3-A9D4-4A64-8005-A9B1BDC85E65}"/>
                </a:ext>
              </a:extLst>
            </p:cNvPr>
            <p:cNvSpPr txBox="1"/>
            <p:nvPr/>
          </p:nvSpPr>
          <p:spPr>
            <a:xfrm>
              <a:off x="11549691"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47" name="Graphic 4">
              <a:extLst>
                <a:ext uri="{FF2B5EF4-FFF2-40B4-BE49-F238E27FC236}">
                  <a16:creationId xmlns:a16="http://schemas.microsoft.com/office/drawing/2014/main" id="{1020E10B-63D8-4C80-A716-37D4360AE1E4}"/>
                </a:ext>
              </a:extLst>
            </p:cNvPr>
            <p:cNvGrpSpPr>
              <a:grpSpLocks noChangeAspect="1"/>
            </p:cNvGrpSpPr>
            <p:nvPr/>
          </p:nvGrpSpPr>
          <p:grpSpPr>
            <a:xfrm>
              <a:off x="11772106" y="767204"/>
              <a:ext cx="37357" cy="35885"/>
              <a:chOff x="8908530" y="3895668"/>
              <a:chExt cx="226843" cy="218332"/>
            </a:xfrm>
            <a:solidFill>
              <a:schemeClr val="bg1"/>
            </a:solidFill>
            <a:effectLst/>
          </p:grpSpPr>
          <p:sp>
            <p:nvSpPr>
              <p:cNvPr id="298" name="Graphic 4">
                <a:extLst>
                  <a:ext uri="{FF2B5EF4-FFF2-40B4-BE49-F238E27FC236}">
                    <a16:creationId xmlns:a16="http://schemas.microsoft.com/office/drawing/2014/main" id="{E578FB97-32F3-4E0A-A50C-AF42F07B8A0D}"/>
                  </a:ext>
                </a:extLst>
              </p:cNvPr>
              <p:cNvSpPr/>
              <p:nvPr/>
            </p:nvSpPr>
            <p:spPr>
              <a:xfrm>
                <a:off x="8969754" y="3895668"/>
                <a:ext cx="111083" cy="82353"/>
              </a:xfrm>
              <a:custGeom>
                <a:avLst/>
                <a:gdLst>
                  <a:gd name="connsiteX0" fmla="*/ 68812 w 111083"/>
                  <a:gd name="connsiteY0" fmla="*/ 63840 h 82353"/>
                  <a:gd name="connsiteX1" fmla="*/ 61144 w 111083"/>
                  <a:gd name="connsiteY1" fmla="*/ 68947 h 82353"/>
                  <a:gd name="connsiteX2" fmla="*/ 61144 w 111083"/>
                  <a:gd name="connsiteY2" fmla="*/ 68947 h 82353"/>
                  <a:gd name="connsiteX3" fmla="*/ 66256 w 111083"/>
                  <a:gd name="connsiteY3" fmla="*/ 76608 h 82353"/>
                  <a:gd name="connsiteX4" fmla="*/ 66256 w 111083"/>
                  <a:gd name="connsiteY4" fmla="*/ 76608 h 82353"/>
                  <a:gd name="connsiteX5" fmla="*/ 97566 w 111083"/>
                  <a:gd name="connsiteY5" fmla="*/ 82354 h 82353"/>
                  <a:gd name="connsiteX6" fmla="*/ 98844 w 111083"/>
                  <a:gd name="connsiteY6" fmla="*/ 82354 h 82353"/>
                  <a:gd name="connsiteX7" fmla="*/ 102679 w 111083"/>
                  <a:gd name="connsiteY7" fmla="*/ 81077 h 82353"/>
                  <a:gd name="connsiteX8" fmla="*/ 105234 w 111083"/>
                  <a:gd name="connsiteY8" fmla="*/ 77246 h 82353"/>
                  <a:gd name="connsiteX9" fmla="*/ 110985 w 111083"/>
                  <a:gd name="connsiteY9" fmla="*/ 45965 h 82353"/>
                  <a:gd name="connsiteX10" fmla="*/ 105874 w 111083"/>
                  <a:gd name="connsiteY10" fmla="*/ 38304 h 82353"/>
                  <a:gd name="connsiteX11" fmla="*/ 98205 w 111083"/>
                  <a:gd name="connsiteY11" fmla="*/ 43411 h 82353"/>
                  <a:gd name="connsiteX12" fmla="*/ 98205 w 111083"/>
                  <a:gd name="connsiteY12" fmla="*/ 43411 h 82353"/>
                  <a:gd name="connsiteX13" fmla="*/ 95649 w 111083"/>
                  <a:gd name="connsiteY13" fmla="*/ 58094 h 82353"/>
                  <a:gd name="connsiteX14" fmla="*/ 63700 w 111083"/>
                  <a:gd name="connsiteY14" fmla="*/ 3192 h 82353"/>
                  <a:gd name="connsiteX15" fmla="*/ 57949 w 111083"/>
                  <a:gd name="connsiteY15" fmla="*/ 0 h 82353"/>
                  <a:gd name="connsiteX16" fmla="*/ 45169 w 111083"/>
                  <a:gd name="connsiteY16" fmla="*/ 0 h 82353"/>
                  <a:gd name="connsiteX17" fmla="*/ 39418 w 111083"/>
                  <a:gd name="connsiteY17" fmla="*/ 3192 h 82353"/>
                  <a:gd name="connsiteX18" fmla="*/ 1079 w 111083"/>
                  <a:gd name="connsiteY18" fmla="*/ 68947 h 82353"/>
                  <a:gd name="connsiteX19" fmla="*/ 2995 w 111083"/>
                  <a:gd name="connsiteY19" fmla="*/ 77885 h 82353"/>
                  <a:gd name="connsiteX20" fmla="*/ 11941 w 111083"/>
                  <a:gd name="connsiteY20" fmla="*/ 75970 h 82353"/>
                  <a:gd name="connsiteX21" fmla="*/ 11941 w 111083"/>
                  <a:gd name="connsiteY21" fmla="*/ 75331 h 82353"/>
                  <a:gd name="connsiteX22" fmla="*/ 48364 w 111083"/>
                  <a:gd name="connsiteY22" fmla="*/ 12768 h 82353"/>
                  <a:gd name="connsiteX23" fmla="*/ 54115 w 111083"/>
                  <a:gd name="connsiteY23" fmla="*/ 12768 h 82353"/>
                  <a:gd name="connsiteX24" fmla="*/ 85425 w 111083"/>
                  <a:gd name="connsiteY24" fmla="*/ 67032 h 82353"/>
                  <a:gd name="connsiteX25" fmla="*/ 68812 w 111083"/>
                  <a:gd name="connsiteY25" fmla="*/ 63840 h 8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083" h="82353">
                    <a:moveTo>
                      <a:pt x="68812" y="63840"/>
                    </a:moveTo>
                    <a:cubicBezTo>
                      <a:pt x="65617" y="63202"/>
                      <a:pt x="61783" y="65755"/>
                      <a:pt x="61144" y="68947"/>
                    </a:cubicBezTo>
                    <a:cubicBezTo>
                      <a:pt x="61144" y="68947"/>
                      <a:pt x="61144" y="68947"/>
                      <a:pt x="61144" y="68947"/>
                    </a:cubicBezTo>
                    <a:cubicBezTo>
                      <a:pt x="60505" y="72139"/>
                      <a:pt x="63061" y="75970"/>
                      <a:pt x="66256" y="76608"/>
                    </a:cubicBezTo>
                    <a:cubicBezTo>
                      <a:pt x="66256" y="76608"/>
                      <a:pt x="66256" y="76608"/>
                      <a:pt x="66256" y="76608"/>
                    </a:cubicBezTo>
                    <a:lnTo>
                      <a:pt x="97566" y="82354"/>
                    </a:lnTo>
                    <a:lnTo>
                      <a:pt x="98844" y="82354"/>
                    </a:lnTo>
                    <a:cubicBezTo>
                      <a:pt x="100123" y="82354"/>
                      <a:pt x="101400" y="81715"/>
                      <a:pt x="102679" y="81077"/>
                    </a:cubicBezTo>
                    <a:cubicBezTo>
                      <a:pt x="103956" y="79800"/>
                      <a:pt x="105234" y="78523"/>
                      <a:pt x="105234" y="77246"/>
                    </a:cubicBezTo>
                    <a:lnTo>
                      <a:pt x="110985" y="45965"/>
                    </a:lnTo>
                    <a:cubicBezTo>
                      <a:pt x="111624" y="42135"/>
                      <a:pt x="109069" y="38943"/>
                      <a:pt x="105874" y="38304"/>
                    </a:cubicBezTo>
                    <a:cubicBezTo>
                      <a:pt x="102039" y="37666"/>
                      <a:pt x="98844" y="40219"/>
                      <a:pt x="98205" y="43411"/>
                    </a:cubicBezTo>
                    <a:lnTo>
                      <a:pt x="98205" y="43411"/>
                    </a:lnTo>
                    <a:lnTo>
                      <a:pt x="95649" y="58094"/>
                    </a:lnTo>
                    <a:lnTo>
                      <a:pt x="63700" y="3192"/>
                    </a:lnTo>
                    <a:cubicBezTo>
                      <a:pt x="62422" y="1277"/>
                      <a:pt x="60505" y="0"/>
                      <a:pt x="57949" y="0"/>
                    </a:cubicBezTo>
                    <a:lnTo>
                      <a:pt x="45169" y="0"/>
                    </a:lnTo>
                    <a:cubicBezTo>
                      <a:pt x="42613" y="0"/>
                      <a:pt x="40696" y="1277"/>
                      <a:pt x="39418" y="3192"/>
                    </a:cubicBezTo>
                    <a:lnTo>
                      <a:pt x="1079" y="68947"/>
                    </a:lnTo>
                    <a:cubicBezTo>
                      <a:pt x="-839" y="72139"/>
                      <a:pt x="-200" y="75970"/>
                      <a:pt x="2995" y="77885"/>
                    </a:cubicBezTo>
                    <a:cubicBezTo>
                      <a:pt x="6190" y="79800"/>
                      <a:pt x="10025" y="79162"/>
                      <a:pt x="11941" y="75970"/>
                    </a:cubicBezTo>
                    <a:cubicBezTo>
                      <a:pt x="11941" y="75970"/>
                      <a:pt x="11941" y="75970"/>
                      <a:pt x="11941" y="75331"/>
                    </a:cubicBezTo>
                    <a:lnTo>
                      <a:pt x="48364" y="12768"/>
                    </a:lnTo>
                    <a:lnTo>
                      <a:pt x="54115" y="12768"/>
                    </a:lnTo>
                    <a:lnTo>
                      <a:pt x="85425" y="67032"/>
                    </a:lnTo>
                    <a:lnTo>
                      <a:pt x="68812" y="6384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99" name="Graphic 4">
                <a:extLst>
                  <a:ext uri="{FF2B5EF4-FFF2-40B4-BE49-F238E27FC236}">
                    <a16:creationId xmlns:a16="http://schemas.microsoft.com/office/drawing/2014/main" id="{47CE8A95-27BE-450E-8F27-CBA4CE8E92C0}"/>
                  </a:ext>
                </a:extLst>
              </p:cNvPr>
              <p:cNvSpPr/>
              <p:nvPr/>
            </p:nvSpPr>
            <p:spPr>
              <a:xfrm>
                <a:off x="8908530" y="3997333"/>
                <a:ext cx="96807" cy="94961"/>
              </a:xfrm>
              <a:custGeom>
                <a:avLst/>
                <a:gdLst>
                  <a:gd name="connsiteX0" fmla="*/ 91696 w 96807"/>
                  <a:gd name="connsiteY0" fmla="*/ 80917 h 94961"/>
                  <a:gd name="connsiteX1" fmla="*/ 16934 w 96807"/>
                  <a:gd name="connsiteY1" fmla="*/ 80917 h 94961"/>
                  <a:gd name="connsiteX2" fmla="*/ 14378 w 96807"/>
                  <a:gd name="connsiteY2" fmla="*/ 76448 h 94961"/>
                  <a:gd name="connsiteX3" fmla="*/ 46327 w 96807"/>
                  <a:gd name="connsiteY3" fmla="*/ 22184 h 94961"/>
                  <a:gd name="connsiteX4" fmla="*/ 52078 w 96807"/>
                  <a:gd name="connsiteY4" fmla="*/ 38783 h 94961"/>
                  <a:gd name="connsiteX5" fmla="*/ 57829 w 96807"/>
                  <a:gd name="connsiteY5" fmla="*/ 43251 h 94961"/>
                  <a:gd name="connsiteX6" fmla="*/ 59746 w 96807"/>
                  <a:gd name="connsiteY6" fmla="*/ 42613 h 94961"/>
                  <a:gd name="connsiteX7" fmla="*/ 63580 w 96807"/>
                  <a:gd name="connsiteY7" fmla="*/ 34314 h 94961"/>
                  <a:gd name="connsiteX8" fmla="*/ 52717 w 96807"/>
                  <a:gd name="connsiteY8" fmla="*/ 4309 h 94961"/>
                  <a:gd name="connsiteX9" fmla="*/ 49522 w 96807"/>
                  <a:gd name="connsiteY9" fmla="*/ 479 h 94961"/>
                  <a:gd name="connsiteX10" fmla="*/ 44410 w 96807"/>
                  <a:gd name="connsiteY10" fmla="*/ 479 h 94961"/>
                  <a:gd name="connsiteX11" fmla="*/ 14378 w 96807"/>
                  <a:gd name="connsiteY11" fmla="*/ 11332 h 94961"/>
                  <a:gd name="connsiteX12" fmla="*/ 11183 w 96807"/>
                  <a:gd name="connsiteY12" fmla="*/ 19631 h 94961"/>
                  <a:gd name="connsiteX13" fmla="*/ 18850 w 96807"/>
                  <a:gd name="connsiteY13" fmla="*/ 23461 h 94961"/>
                  <a:gd name="connsiteX14" fmla="*/ 33547 w 96807"/>
                  <a:gd name="connsiteY14" fmla="*/ 18354 h 94961"/>
                  <a:gd name="connsiteX15" fmla="*/ 959 w 96807"/>
                  <a:gd name="connsiteY15" fmla="*/ 73894 h 94961"/>
                  <a:gd name="connsiteX16" fmla="*/ 959 w 96807"/>
                  <a:gd name="connsiteY16" fmla="*/ 80278 h 94961"/>
                  <a:gd name="connsiteX17" fmla="*/ 6709 w 96807"/>
                  <a:gd name="connsiteY17" fmla="*/ 91770 h 94961"/>
                  <a:gd name="connsiteX18" fmla="*/ 12460 w 96807"/>
                  <a:gd name="connsiteY18" fmla="*/ 94962 h 94961"/>
                  <a:gd name="connsiteX19" fmla="*/ 90418 w 96807"/>
                  <a:gd name="connsiteY19" fmla="*/ 94962 h 94961"/>
                  <a:gd name="connsiteX20" fmla="*/ 96808 w 96807"/>
                  <a:gd name="connsiteY20" fmla="*/ 88578 h 94961"/>
                  <a:gd name="connsiteX21" fmla="*/ 91696 w 96807"/>
                  <a:gd name="connsiteY21" fmla="*/ 80917 h 94961"/>
                  <a:gd name="connsiteX22" fmla="*/ 91696 w 96807"/>
                  <a:gd name="connsiteY22" fmla="*/ 80917 h 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6807" h="94961">
                    <a:moveTo>
                      <a:pt x="91696" y="80917"/>
                    </a:moveTo>
                    <a:lnTo>
                      <a:pt x="16934" y="80917"/>
                    </a:lnTo>
                    <a:lnTo>
                      <a:pt x="14378" y="76448"/>
                    </a:lnTo>
                    <a:lnTo>
                      <a:pt x="46327" y="22184"/>
                    </a:lnTo>
                    <a:lnTo>
                      <a:pt x="52078" y="38783"/>
                    </a:lnTo>
                    <a:cubicBezTo>
                      <a:pt x="52717" y="41336"/>
                      <a:pt x="55273" y="43251"/>
                      <a:pt x="57829" y="43251"/>
                    </a:cubicBezTo>
                    <a:cubicBezTo>
                      <a:pt x="58468" y="43251"/>
                      <a:pt x="59107" y="43251"/>
                      <a:pt x="59746" y="42613"/>
                    </a:cubicBezTo>
                    <a:cubicBezTo>
                      <a:pt x="62941" y="41336"/>
                      <a:pt x="64858" y="37506"/>
                      <a:pt x="63580" y="34314"/>
                    </a:cubicBezTo>
                    <a:lnTo>
                      <a:pt x="52717" y="4309"/>
                    </a:lnTo>
                    <a:cubicBezTo>
                      <a:pt x="52078" y="3032"/>
                      <a:pt x="50800" y="1117"/>
                      <a:pt x="49522" y="479"/>
                    </a:cubicBezTo>
                    <a:cubicBezTo>
                      <a:pt x="48244" y="-160"/>
                      <a:pt x="46327" y="-160"/>
                      <a:pt x="44410" y="479"/>
                    </a:cubicBezTo>
                    <a:lnTo>
                      <a:pt x="14378" y="11332"/>
                    </a:lnTo>
                    <a:cubicBezTo>
                      <a:pt x="11183" y="12608"/>
                      <a:pt x="9904" y="16439"/>
                      <a:pt x="11183" y="19631"/>
                    </a:cubicBezTo>
                    <a:cubicBezTo>
                      <a:pt x="12460" y="22823"/>
                      <a:pt x="15655" y="24099"/>
                      <a:pt x="18850" y="23461"/>
                    </a:cubicBezTo>
                    <a:lnTo>
                      <a:pt x="33547" y="18354"/>
                    </a:lnTo>
                    <a:lnTo>
                      <a:pt x="959" y="73894"/>
                    </a:lnTo>
                    <a:cubicBezTo>
                      <a:pt x="-320" y="75810"/>
                      <a:pt x="-320" y="78363"/>
                      <a:pt x="959" y="80278"/>
                    </a:cubicBezTo>
                    <a:lnTo>
                      <a:pt x="6709" y="91770"/>
                    </a:lnTo>
                    <a:cubicBezTo>
                      <a:pt x="7988" y="93685"/>
                      <a:pt x="9904" y="94962"/>
                      <a:pt x="12460" y="94962"/>
                    </a:cubicBezTo>
                    <a:lnTo>
                      <a:pt x="90418" y="94962"/>
                    </a:lnTo>
                    <a:cubicBezTo>
                      <a:pt x="94252" y="94962"/>
                      <a:pt x="96808" y="92408"/>
                      <a:pt x="96808" y="88578"/>
                    </a:cubicBezTo>
                    <a:cubicBezTo>
                      <a:pt x="96808" y="84747"/>
                      <a:pt x="95529" y="81555"/>
                      <a:pt x="91696" y="80917"/>
                    </a:cubicBezTo>
                    <a:lnTo>
                      <a:pt x="91696" y="80917"/>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300" name="Graphic 4">
                <a:extLst>
                  <a:ext uri="{FF2B5EF4-FFF2-40B4-BE49-F238E27FC236}">
                    <a16:creationId xmlns:a16="http://schemas.microsoft.com/office/drawing/2014/main" id="{0D855ADA-5CE5-48EA-A6A3-64ADFB393BF3}"/>
                  </a:ext>
                </a:extLst>
              </p:cNvPr>
              <p:cNvSpPr/>
              <p:nvPr/>
            </p:nvSpPr>
            <p:spPr>
              <a:xfrm>
                <a:off x="9030259" y="4001153"/>
                <a:ext cx="105114" cy="112847"/>
              </a:xfrm>
              <a:custGeom>
                <a:avLst/>
                <a:gdLst>
                  <a:gd name="connsiteX0" fmla="*/ 64539 w 105114"/>
                  <a:gd name="connsiteY0" fmla="*/ 3681 h 112847"/>
                  <a:gd name="connsiteX1" fmla="*/ 56232 w 105114"/>
                  <a:gd name="connsiteY1" fmla="*/ 489 h 112847"/>
                  <a:gd name="connsiteX2" fmla="*/ 53037 w 105114"/>
                  <a:gd name="connsiteY2" fmla="*/ 8788 h 112847"/>
                  <a:gd name="connsiteX3" fmla="*/ 53675 w 105114"/>
                  <a:gd name="connsiteY3" fmla="*/ 10065 h 112847"/>
                  <a:gd name="connsiteX4" fmla="*/ 90737 w 105114"/>
                  <a:gd name="connsiteY4" fmla="*/ 72628 h 112847"/>
                  <a:gd name="connsiteX5" fmla="*/ 88820 w 105114"/>
                  <a:gd name="connsiteY5" fmla="*/ 77097 h 112847"/>
                  <a:gd name="connsiteX6" fmla="*/ 22365 w 105114"/>
                  <a:gd name="connsiteY6" fmla="*/ 77097 h 112847"/>
                  <a:gd name="connsiteX7" fmla="*/ 33228 w 105114"/>
                  <a:gd name="connsiteY7" fmla="*/ 66244 h 112847"/>
                  <a:gd name="connsiteX8" fmla="*/ 32589 w 105114"/>
                  <a:gd name="connsiteY8" fmla="*/ 57307 h 112847"/>
                  <a:gd name="connsiteX9" fmla="*/ 24282 w 105114"/>
                  <a:gd name="connsiteY9" fmla="*/ 57307 h 112847"/>
                  <a:gd name="connsiteX10" fmla="*/ 1917 w 105114"/>
                  <a:gd name="connsiteY10" fmla="*/ 79650 h 112847"/>
                  <a:gd name="connsiteX11" fmla="*/ 1917 w 105114"/>
                  <a:gd name="connsiteY11" fmla="*/ 88588 h 112847"/>
                  <a:gd name="connsiteX12" fmla="*/ 24282 w 105114"/>
                  <a:gd name="connsiteY12" fmla="*/ 110932 h 112847"/>
                  <a:gd name="connsiteX13" fmla="*/ 33228 w 105114"/>
                  <a:gd name="connsiteY13" fmla="*/ 110932 h 112847"/>
                  <a:gd name="connsiteX14" fmla="*/ 33228 w 105114"/>
                  <a:gd name="connsiteY14" fmla="*/ 101994 h 112847"/>
                  <a:gd name="connsiteX15" fmla="*/ 33228 w 105114"/>
                  <a:gd name="connsiteY15" fmla="*/ 101994 h 112847"/>
                  <a:gd name="connsiteX16" fmla="*/ 20448 w 105114"/>
                  <a:gd name="connsiteY16" fmla="*/ 89226 h 112847"/>
                  <a:gd name="connsiteX17" fmla="*/ 92654 w 105114"/>
                  <a:gd name="connsiteY17" fmla="*/ 89226 h 112847"/>
                  <a:gd name="connsiteX18" fmla="*/ 98405 w 105114"/>
                  <a:gd name="connsiteY18" fmla="*/ 86034 h 112847"/>
                  <a:gd name="connsiteX19" fmla="*/ 104156 w 105114"/>
                  <a:gd name="connsiteY19" fmla="*/ 74543 h 112847"/>
                  <a:gd name="connsiteX20" fmla="*/ 104156 w 105114"/>
                  <a:gd name="connsiteY20" fmla="*/ 68159 h 112847"/>
                  <a:gd name="connsiteX21" fmla="*/ 64539 w 105114"/>
                  <a:gd name="connsiteY21" fmla="*/ 3681 h 1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114" h="112847">
                    <a:moveTo>
                      <a:pt x="64539" y="3681"/>
                    </a:moveTo>
                    <a:cubicBezTo>
                      <a:pt x="63260" y="489"/>
                      <a:pt x="59427" y="-788"/>
                      <a:pt x="56232" y="489"/>
                    </a:cubicBezTo>
                    <a:cubicBezTo>
                      <a:pt x="53037" y="1766"/>
                      <a:pt x="51759" y="5596"/>
                      <a:pt x="53037" y="8788"/>
                    </a:cubicBezTo>
                    <a:cubicBezTo>
                      <a:pt x="53037" y="9427"/>
                      <a:pt x="53675" y="9427"/>
                      <a:pt x="53675" y="10065"/>
                    </a:cubicBezTo>
                    <a:lnTo>
                      <a:pt x="90737" y="72628"/>
                    </a:lnTo>
                    <a:lnTo>
                      <a:pt x="88820" y="77097"/>
                    </a:lnTo>
                    <a:lnTo>
                      <a:pt x="22365" y="77097"/>
                    </a:lnTo>
                    <a:lnTo>
                      <a:pt x="33228" y="66244"/>
                    </a:lnTo>
                    <a:cubicBezTo>
                      <a:pt x="35784" y="63690"/>
                      <a:pt x="35144" y="59222"/>
                      <a:pt x="32589" y="57307"/>
                    </a:cubicBezTo>
                    <a:cubicBezTo>
                      <a:pt x="30033" y="55391"/>
                      <a:pt x="26838" y="55391"/>
                      <a:pt x="24282" y="57307"/>
                    </a:cubicBezTo>
                    <a:lnTo>
                      <a:pt x="1917" y="79650"/>
                    </a:lnTo>
                    <a:cubicBezTo>
                      <a:pt x="-639" y="82204"/>
                      <a:pt x="-639" y="86034"/>
                      <a:pt x="1917" y="88588"/>
                    </a:cubicBezTo>
                    <a:lnTo>
                      <a:pt x="24282" y="110932"/>
                    </a:lnTo>
                    <a:cubicBezTo>
                      <a:pt x="26838" y="113486"/>
                      <a:pt x="30672" y="113486"/>
                      <a:pt x="33228" y="110932"/>
                    </a:cubicBezTo>
                    <a:cubicBezTo>
                      <a:pt x="35784" y="108378"/>
                      <a:pt x="35784" y="104548"/>
                      <a:pt x="33228" y="101994"/>
                    </a:cubicBezTo>
                    <a:lnTo>
                      <a:pt x="33228" y="101994"/>
                    </a:lnTo>
                    <a:lnTo>
                      <a:pt x="20448" y="89226"/>
                    </a:lnTo>
                    <a:lnTo>
                      <a:pt x="92654" y="89226"/>
                    </a:lnTo>
                    <a:cubicBezTo>
                      <a:pt x="95210" y="89226"/>
                      <a:pt x="97127" y="87950"/>
                      <a:pt x="98405" y="86034"/>
                    </a:cubicBezTo>
                    <a:lnTo>
                      <a:pt x="104156" y="74543"/>
                    </a:lnTo>
                    <a:cubicBezTo>
                      <a:pt x="105434" y="72628"/>
                      <a:pt x="105434" y="70074"/>
                      <a:pt x="104156" y="68159"/>
                    </a:cubicBezTo>
                    <a:lnTo>
                      <a:pt x="64539" y="36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248" name="Graphic 4">
              <a:extLst>
                <a:ext uri="{FF2B5EF4-FFF2-40B4-BE49-F238E27FC236}">
                  <a16:creationId xmlns:a16="http://schemas.microsoft.com/office/drawing/2014/main" id="{B339FB79-D7A3-47EB-AE86-C91A246C4367}"/>
                </a:ext>
              </a:extLst>
            </p:cNvPr>
            <p:cNvSpPr/>
            <p:nvPr/>
          </p:nvSpPr>
          <p:spPr>
            <a:xfrm>
              <a:off x="11381802" y="770300"/>
              <a:ext cx="41478" cy="27452"/>
            </a:xfrm>
            <a:custGeom>
              <a:avLst/>
              <a:gdLst>
                <a:gd name="connsiteX0" fmla="*/ 188503 w 232974"/>
                <a:gd name="connsiteY0" fmla="*/ 62563 h 154492"/>
                <a:gd name="connsiteX1" fmla="*/ 171889 w 232974"/>
                <a:gd name="connsiteY1" fmla="*/ 65755 h 154492"/>
                <a:gd name="connsiteX2" fmla="*/ 154636 w 232974"/>
                <a:gd name="connsiteY2" fmla="*/ 35112 h 154492"/>
                <a:gd name="connsiteX3" fmla="*/ 161026 w 232974"/>
                <a:gd name="connsiteY3" fmla="*/ 20429 h 154492"/>
                <a:gd name="connsiteX4" fmla="*/ 172528 w 232974"/>
                <a:gd name="connsiteY4" fmla="*/ 20429 h 154492"/>
                <a:gd name="connsiteX5" fmla="*/ 178918 w 232974"/>
                <a:gd name="connsiteY5" fmla="*/ 14045 h 154492"/>
                <a:gd name="connsiteX6" fmla="*/ 172528 w 232974"/>
                <a:gd name="connsiteY6" fmla="*/ 7661 h 154492"/>
                <a:gd name="connsiteX7" fmla="*/ 141217 w 232974"/>
                <a:gd name="connsiteY7" fmla="*/ 7661 h 154492"/>
                <a:gd name="connsiteX8" fmla="*/ 134828 w 232974"/>
                <a:gd name="connsiteY8" fmla="*/ 14045 h 154492"/>
                <a:gd name="connsiteX9" fmla="*/ 141217 w 232974"/>
                <a:gd name="connsiteY9" fmla="*/ 20429 h 154492"/>
                <a:gd name="connsiteX10" fmla="*/ 147607 w 232974"/>
                <a:gd name="connsiteY10" fmla="*/ 20429 h 154492"/>
                <a:gd name="connsiteX11" fmla="*/ 143134 w 232974"/>
                <a:gd name="connsiteY11" fmla="*/ 31282 h 154492"/>
                <a:gd name="connsiteX12" fmla="*/ 77318 w 232974"/>
                <a:gd name="connsiteY12" fmla="*/ 31282 h 154492"/>
                <a:gd name="connsiteX13" fmla="*/ 83069 w 232974"/>
                <a:gd name="connsiteY13" fmla="*/ 12768 h 154492"/>
                <a:gd name="connsiteX14" fmla="*/ 93932 w 232974"/>
                <a:gd name="connsiteY14" fmla="*/ 12768 h 154492"/>
                <a:gd name="connsiteX15" fmla="*/ 100322 w 232974"/>
                <a:gd name="connsiteY15" fmla="*/ 6384 h 154492"/>
                <a:gd name="connsiteX16" fmla="*/ 93932 w 232974"/>
                <a:gd name="connsiteY16" fmla="*/ 0 h 154492"/>
                <a:gd name="connsiteX17" fmla="*/ 77957 w 232974"/>
                <a:gd name="connsiteY17" fmla="*/ 0 h 154492"/>
                <a:gd name="connsiteX18" fmla="*/ 71567 w 232974"/>
                <a:gd name="connsiteY18" fmla="*/ 4469 h 154492"/>
                <a:gd name="connsiteX19" fmla="*/ 53675 w 232974"/>
                <a:gd name="connsiteY19" fmla="*/ 63201 h 154492"/>
                <a:gd name="connsiteX20" fmla="*/ 46646 w 232974"/>
                <a:gd name="connsiteY20" fmla="*/ 62563 h 154492"/>
                <a:gd name="connsiteX21" fmla="*/ 0 w 232974"/>
                <a:gd name="connsiteY21" fmla="*/ 107889 h 154492"/>
                <a:gd name="connsiteX22" fmla="*/ 45368 w 232974"/>
                <a:gd name="connsiteY22" fmla="*/ 154492 h 154492"/>
                <a:gd name="connsiteX23" fmla="*/ 92015 w 232974"/>
                <a:gd name="connsiteY23" fmla="*/ 109166 h 154492"/>
                <a:gd name="connsiteX24" fmla="*/ 65816 w 232974"/>
                <a:gd name="connsiteY24" fmla="*/ 67032 h 154492"/>
                <a:gd name="connsiteX25" fmla="*/ 70928 w 232974"/>
                <a:gd name="connsiteY25" fmla="*/ 50434 h 154492"/>
                <a:gd name="connsiteX26" fmla="*/ 111824 w 232974"/>
                <a:gd name="connsiteY26" fmla="*/ 111720 h 154492"/>
                <a:gd name="connsiteX27" fmla="*/ 112463 w 232974"/>
                <a:gd name="connsiteY27" fmla="*/ 112358 h 154492"/>
                <a:gd name="connsiteX28" fmla="*/ 112463 w 232974"/>
                <a:gd name="connsiteY28" fmla="*/ 112358 h 154492"/>
                <a:gd name="connsiteX29" fmla="*/ 112463 w 232974"/>
                <a:gd name="connsiteY29" fmla="*/ 112358 h 154492"/>
                <a:gd name="connsiteX30" fmla="*/ 114380 w 232974"/>
                <a:gd name="connsiteY30" fmla="*/ 113635 h 154492"/>
                <a:gd name="connsiteX31" fmla="*/ 114380 w 232974"/>
                <a:gd name="connsiteY31" fmla="*/ 113635 h 154492"/>
                <a:gd name="connsiteX32" fmla="*/ 114380 w 232974"/>
                <a:gd name="connsiteY32" fmla="*/ 113635 h 154492"/>
                <a:gd name="connsiteX33" fmla="*/ 116297 w 232974"/>
                <a:gd name="connsiteY33" fmla="*/ 114273 h 154492"/>
                <a:gd name="connsiteX34" fmla="*/ 141856 w 232974"/>
                <a:gd name="connsiteY34" fmla="*/ 114273 h 154492"/>
                <a:gd name="connsiteX35" fmla="*/ 193615 w 232974"/>
                <a:gd name="connsiteY35" fmla="*/ 153216 h 154492"/>
                <a:gd name="connsiteX36" fmla="*/ 232593 w 232974"/>
                <a:gd name="connsiteY36" fmla="*/ 101505 h 154492"/>
                <a:gd name="connsiteX37" fmla="*/ 187225 w 232974"/>
                <a:gd name="connsiteY37" fmla="*/ 62563 h 154492"/>
                <a:gd name="connsiteX38" fmla="*/ 188503 w 232974"/>
                <a:gd name="connsiteY38" fmla="*/ 62563 h 154492"/>
                <a:gd name="connsiteX39" fmla="*/ 79874 w 232974"/>
                <a:gd name="connsiteY39" fmla="*/ 107889 h 154492"/>
                <a:gd name="connsiteX40" fmla="*/ 46646 w 232974"/>
                <a:gd name="connsiteY40" fmla="*/ 141086 h 154492"/>
                <a:gd name="connsiteX41" fmla="*/ 13419 w 232974"/>
                <a:gd name="connsiteY41" fmla="*/ 107889 h 154492"/>
                <a:gd name="connsiteX42" fmla="*/ 46646 w 232974"/>
                <a:gd name="connsiteY42" fmla="*/ 74693 h 154492"/>
                <a:gd name="connsiteX43" fmla="*/ 46646 w 232974"/>
                <a:gd name="connsiteY43" fmla="*/ 74693 h 154492"/>
                <a:gd name="connsiteX44" fmla="*/ 49841 w 232974"/>
                <a:gd name="connsiteY44" fmla="*/ 75331 h 154492"/>
                <a:gd name="connsiteX45" fmla="*/ 40257 w 232974"/>
                <a:gd name="connsiteY45" fmla="*/ 105974 h 154492"/>
                <a:gd name="connsiteX46" fmla="*/ 44730 w 232974"/>
                <a:gd name="connsiteY46" fmla="*/ 113635 h 154492"/>
                <a:gd name="connsiteX47" fmla="*/ 46646 w 232974"/>
                <a:gd name="connsiteY47" fmla="*/ 113635 h 154492"/>
                <a:gd name="connsiteX48" fmla="*/ 53036 w 232974"/>
                <a:gd name="connsiteY48" fmla="*/ 109166 h 154492"/>
                <a:gd name="connsiteX49" fmla="*/ 62621 w 232974"/>
                <a:gd name="connsiteY49" fmla="*/ 78523 h 154492"/>
                <a:gd name="connsiteX50" fmla="*/ 79874 w 232974"/>
                <a:gd name="connsiteY50" fmla="*/ 107889 h 154492"/>
                <a:gd name="connsiteX51" fmla="*/ 79874 w 232974"/>
                <a:gd name="connsiteY51" fmla="*/ 107889 h 154492"/>
                <a:gd name="connsiteX52" fmla="*/ 161026 w 232974"/>
                <a:gd name="connsiteY52" fmla="*/ 71501 h 154492"/>
                <a:gd name="connsiteX53" fmla="*/ 143134 w 232974"/>
                <a:gd name="connsiteY53" fmla="*/ 101505 h 154492"/>
                <a:gd name="connsiteX54" fmla="*/ 127160 w 232974"/>
                <a:gd name="connsiteY54" fmla="*/ 101505 h 154492"/>
                <a:gd name="connsiteX55" fmla="*/ 148885 w 232974"/>
                <a:gd name="connsiteY55" fmla="*/ 49795 h 154492"/>
                <a:gd name="connsiteX56" fmla="*/ 161026 w 232974"/>
                <a:gd name="connsiteY56" fmla="*/ 71501 h 154492"/>
                <a:gd name="connsiteX57" fmla="*/ 177640 w 232974"/>
                <a:gd name="connsiteY57" fmla="*/ 101505 h 154492"/>
                <a:gd name="connsiteX58" fmla="*/ 155914 w 232974"/>
                <a:gd name="connsiteY58" fmla="*/ 101505 h 154492"/>
                <a:gd name="connsiteX59" fmla="*/ 166777 w 232974"/>
                <a:gd name="connsiteY59" fmla="*/ 82992 h 154492"/>
                <a:gd name="connsiteX60" fmla="*/ 177640 w 232974"/>
                <a:gd name="connsiteY60" fmla="*/ 101505 h 154492"/>
                <a:gd name="connsiteX61" fmla="*/ 116297 w 232974"/>
                <a:gd name="connsiteY61" fmla="*/ 94483 h 154492"/>
                <a:gd name="connsiteX62" fmla="*/ 82430 w 232974"/>
                <a:gd name="connsiteY62" fmla="*/ 43411 h 154492"/>
                <a:gd name="connsiteX63" fmla="*/ 137384 w 232974"/>
                <a:gd name="connsiteY63" fmla="*/ 43411 h 154492"/>
                <a:gd name="connsiteX64" fmla="*/ 116297 w 232974"/>
                <a:gd name="connsiteY64" fmla="*/ 94483 h 154492"/>
                <a:gd name="connsiteX65" fmla="*/ 188503 w 232974"/>
                <a:gd name="connsiteY65" fmla="*/ 141086 h 154492"/>
                <a:gd name="connsiteX66" fmla="*/ 155914 w 232974"/>
                <a:gd name="connsiteY66" fmla="*/ 114912 h 154492"/>
                <a:gd name="connsiteX67" fmla="*/ 188503 w 232974"/>
                <a:gd name="connsiteY67" fmla="*/ 114912 h 154492"/>
                <a:gd name="connsiteX68" fmla="*/ 194893 w 232974"/>
                <a:gd name="connsiteY68" fmla="*/ 108528 h 154492"/>
                <a:gd name="connsiteX69" fmla="*/ 194254 w 232974"/>
                <a:gd name="connsiteY69" fmla="*/ 105336 h 154492"/>
                <a:gd name="connsiteX70" fmla="*/ 178918 w 232974"/>
                <a:gd name="connsiteY70" fmla="*/ 77246 h 154492"/>
                <a:gd name="connsiteX71" fmla="*/ 189142 w 232974"/>
                <a:gd name="connsiteY71" fmla="*/ 75331 h 154492"/>
                <a:gd name="connsiteX72" fmla="*/ 220453 w 232974"/>
                <a:gd name="connsiteY72" fmla="*/ 109805 h 154492"/>
                <a:gd name="connsiteX73" fmla="*/ 188503 w 232974"/>
                <a:gd name="connsiteY73" fmla="*/ 141086 h 15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232974" h="154492">
                  <a:moveTo>
                    <a:pt x="188503" y="62563"/>
                  </a:moveTo>
                  <a:cubicBezTo>
                    <a:pt x="182752" y="62563"/>
                    <a:pt x="177640" y="63840"/>
                    <a:pt x="171889" y="65755"/>
                  </a:cubicBezTo>
                  <a:lnTo>
                    <a:pt x="154636" y="35112"/>
                  </a:lnTo>
                  <a:lnTo>
                    <a:pt x="161026" y="20429"/>
                  </a:lnTo>
                  <a:lnTo>
                    <a:pt x="172528" y="20429"/>
                  </a:lnTo>
                  <a:cubicBezTo>
                    <a:pt x="176362" y="20429"/>
                    <a:pt x="178918" y="17875"/>
                    <a:pt x="178918" y="14045"/>
                  </a:cubicBezTo>
                  <a:cubicBezTo>
                    <a:pt x="178918" y="10214"/>
                    <a:pt x="176362" y="7661"/>
                    <a:pt x="172528" y="7661"/>
                  </a:cubicBezTo>
                  <a:lnTo>
                    <a:pt x="141217" y="7661"/>
                  </a:lnTo>
                  <a:cubicBezTo>
                    <a:pt x="137384" y="7661"/>
                    <a:pt x="134828" y="10214"/>
                    <a:pt x="134828" y="14045"/>
                  </a:cubicBezTo>
                  <a:cubicBezTo>
                    <a:pt x="134828" y="17875"/>
                    <a:pt x="137384" y="20429"/>
                    <a:pt x="141217" y="20429"/>
                  </a:cubicBezTo>
                  <a:lnTo>
                    <a:pt x="147607" y="20429"/>
                  </a:lnTo>
                  <a:lnTo>
                    <a:pt x="143134" y="31282"/>
                  </a:lnTo>
                  <a:lnTo>
                    <a:pt x="77318" y="31282"/>
                  </a:lnTo>
                  <a:lnTo>
                    <a:pt x="83069" y="12768"/>
                  </a:lnTo>
                  <a:lnTo>
                    <a:pt x="93932" y="12768"/>
                  </a:lnTo>
                  <a:cubicBezTo>
                    <a:pt x="97766" y="12768"/>
                    <a:pt x="100322" y="10214"/>
                    <a:pt x="100322" y="6384"/>
                  </a:cubicBezTo>
                  <a:cubicBezTo>
                    <a:pt x="100322" y="2554"/>
                    <a:pt x="97766" y="0"/>
                    <a:pt x="93932" y="0"/>
                  </a:cubicBezTo>
                  <a:lnTo>
                    <a:pt x="77957" y="0"/>
                  </a:lnTo>
                  <a:cubicBezTo>
                    <a:pt x="74762" y="0"/>
                    <a:pt x="72206" y="1915"/>
                    <a:pt x="71567" y="4469"/>
                  </a:cubicBezTo>
                  <a:lnTo>
                    <a:pt x="53675" y="63201"/>
                  </a:lnTo>
                  <a:cubicBezTo>
                    <a:pt x="51119" y="62563"/>
                    <a:pt x="48563" y="62563"/>
                    <a:pt x="46646" y="62563"/>
                  </a:cubicBezTo>
                  <a:cubicBezTo>
                    <a:pt x="21087" y="62563"/>
                    <a:pt x="639" y="82353"/>
                    <a:pt x="0" y="107889"/>
                  </a:cubicBezTo>
                  <a:cubicBezTo>
                    <a:pt x="0" y="133425"/>
                    <a:pt x="19809" y="153854"/>
                    <a:pt x="45368" y="154492"/>
                  </a:cubicBezTo>
                  <a:cubicBezTo>
                    <a:pt x="70928" y="154492"/>
                    <a:pt x="91376" y="134702"/>
                    <a:pt x="92015" y="109166"/>
                  </a:cubicBezTo>
                  <a:cubicBezTo>
                    <a:pt x="92015" y="91291"/>
                    <a:pt x="81791" y="74693"/>
                    <a:pt x="65816" y="67032"/>
                  </a:cubicBezTo>
                  <a:lnTo>
                    <a:pt x="70928" y="50434"/>
                  </a:lnTo>
                  <a:lnTo>
                    <a:pt x="111824" y="111720"/>
                  </a:lnTo>
                  <a:lnTo>
                    <a:pt x="112463" y="112358"/>
                  </a:lnTo>
                  <a:lnTo>
                    <a:pt x="112463" y="112358"/>
                  </a:lnTo>
                  <a:lnTo>
                    <a:pt x="112463" y="112358"/>
                  </a:lnTo>
                  <a:cubicBezTo>
                    <a:pt x="113102" y="112997"/>
                    <a:pt x="113741" y="112997"/>
                    <a:pt x="114380" y="113635"/>
                  </a:cubicBezTo>
                  <a:lnTo>
                    <a:pt x="114380" y="113635"/>
                  </a:lnTo>
                  <a:lnTo>
                    <a:pt x="114380" y="113635"/>
                  </a:lnTo>
                  <a:cubicBezTo>
                    <a:pt x="115019" y="113635"/>
                    <a:pt x="115658" y="114273"/>
                    <a:pt x="116297" y="114273"/>
                  </a:cubicBezTo>
                  <a:lnTo>
                    <a:pt x="141856" y="114273"/>
                  </a:lnTo>
                  <a:cubicBezTo>
                    <a:pt x="145690" y="139171"/>
                    <a:pt x="168694" y="156408"/>
                    <a:pt x="193615" y="153216"/>
                  </a:cubicBezTo>
                  <a:cubicBezTo>
                    <a:pt x="218536" y="149385"/>
                    <a:pt x="235788" y="126403"/>
                    <a:pt x="232593" y="101505"/>
                  </a:cubicBezTo>
                  <a:cubicBezTo>
                    <a:pt x="229399" y="79161"/>
                    <a:pt x="210229" y="62563"/>
                    <a:pt x="187225" y="62563"/>
                  </a:cubicBezTo>
                  <a:lnTo>
                    <a:pt x="188503" y="62563"/>
                  </a:lnTo>
                  <a:close/>
                  <a:moveTo>
                    <a:pt x="79874" y="107889"/>
                  </a:moveTo>
                  <a:cubicBezTo>
                    <a:pt x="79874" y="125765"/>
                    <a:pt x="65177" y="141086"/>
                    <a:pt x="46646" y="141086"/>
                  </a:cubicBezTo>
                  <a:cubicBezTo>
                    <a:pt x="28755" y="141086"/>
                    <a:pt x="13419" y="126403"/>
                    <a:pt x="13419" y="107889"/>
                  </a:cubicBezTo>
                  <a:cubicBezTo>
                    <a:pt x="13419" y="90014"/>
                    <a:pt x="28115" y="74693"/>
                    <a:pt x="46646" y="74693"/>
                  </a:cubicBezTo>
                  <a:lnTo>
                    <a:pt x="46646" y="74693"/>
                  </a:lnTo>
                  <a:cubicBezTo>
                    <a:pt x="47925" y="74693"/>
                    <a:pt x="48563" y="74693"/>
                    <a:pt x="49841" y="75331"/>
                  </a:cubicBezTo>
                  <a:lnTo>
                    <a:pt x="40257" y="105974"/>
                  </a:lnTo>
                  <a:cubicBezTo>
                    <a:pt x="38978" y="109166"/>
                    <a:pt x="40895" y="112997"/>
                    <a:pt x="44730" y="113635"/>
                  </a:cubicBezTo>
                  <a:cubicBezTo>
                    <a:pt x="45368" y="113635"/>
                    <a:pt x="46007" y="113635"/>
                    <a:pt x="46646" y="113635"/>
                  </a:cubicBezTo>
                  <a:cubicBezTo>
                    <a:pt x="49841" y="113635"/>
                    <a:pt x="52397" y="111720"/>
                    <a:pt x="53036" y="109166"/>
                  </a:cubicBezTo>
                  <a:lnTo>
                    <a:pt x="62621" y="78523"/>
                  </a:lnTo>
                  <a:cubicBezTo>
                    <a:pt x="73484" y="84269"/>
                    <a:pt x="79874" y="95760"/>
                    <a:pt x="79874" y="107889"/>
                  </a:cubicBezTo>
                  <a:lnTo>
                    <a:pt x="79874" y="107889"/>
                  </a:lnTo>
                  <a:close/>
                  <a:moveTo>
                    <a:pt x="161026" y="71501"/>
                  </a:moveTo>
                  <a:cubicBezTo>
                    <a:pt x="151441" y="78523"/>
                    <a:pt x="145051" y="89376"/>
                    <a:pt x="143134" y="101505"/>
                  </a:cubicBezTo>
                  <a:lnTo>
                    <a:pt x="127160" y="101505"/>
                  </a:lnTo>
                  <a:lnTo>
                    <a:pt x="148885" y="49795"/>
                  </a:lnTo>
                  <a:lnTo>
                    <a:pt x="161026" y="71501"/>
                  </a:lnTo>
                  <a:close/>
                  <a:moveTo>
                    <a:pt x="177640" y="101505"/>
                  </a:moveTo>
                  <a:lnTo>
                    <a:pt x="155914" y="101505"/>
                  </a:lnTo>
                  <a:cubicBezTo>
                    <a:pt x="157192" y="94483"/>
                    <a:pt x="161026" y="87461"/>
                    <a:pt x="166777" y="82992"/>
                  </a:cubicBezTo>
                  <a:lnTo>
                    <a:pt x="177640" y="101505"/>
                  </a:lnTo>
                  <a:close/>
                  <a:moveTo>
                    <a:pt x="116297" y="94483"/>
                  </a:moveTo>
                  <a:lnTo>
                    <a:pt x="82430" y="43411"/>
                  </a:lnTo>
                  <a:lnTo>
                    <a:pt x="137384" y="43411"/>
                  </a:lnTo>
                  <a:lnTo>
                    <a:pt x="116297" y="94483"/>
                  </a:lnTo>
                  <a:close/>
                  <a:moveTo>
                    <a:pt x="188503" y="141086"/>
                  </a:moveTo>
                  <a:cubicBezTo>
                    <a:pt x="172528" y="141086"/>
                    <a:pt x="159109" y="130233"/>
                    <a:pt x="155914" y="114912"/>
                  </a:cubicBezTo>
                  <a:lnTo>
                    <a:pt x="188503" y="114912"/>
                  </a:lnTo>
                  <a:cubicBezTo>
                    <a:pt x="192337" y="114912"/>
                    <a:pt x="194893" y="112358"/>
                    <a:pt x="194893" y="108528"/>
                  </a:cubicBezTo>
                  <a:cubicBezTo>
                    <a:pt x="194893" y="107251"/>
                    <a:pt x="194893" y="106613"/>
                    <a:pt x="194254" y="105336"/>
                  </a:cubicBezTo>
                  <a:lnTo>
                    <a:pt x="178918" y="77246"/>
                  </a:lnTo>
                  <a:cubicBezTo>
                    <a:pt x="182113" y="75969"/>
                    <a:pt x="185308" y="75331"/>
                    <a:pt x="189142" y="75331"/>
                  </a:cubicBezTo>
                  <a:cubicBezTo>
                    <a:pt x="207034" y="75969"/>
                    <a:pt x="221731" y="91291"/>
                    <a:pt x="220453" y="109805"/>
                  </a:cubicBezTo>
                  <a:cubicBezTo>
                    <a:pt x="219175" y="126403"/>
                    <a:pt x="205756" y="140448"/>
                    <a:pt x="188503" y="141086"/>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49" name="Graphic 4">
              <a:extLst>
                <a:ext uri="{FF2B5EF4-FFF2-40B4-BE49-F238E27FC236}">
                  <a16:creationId xmlns:a16="http://schemas.microsoft.com/office/drawing/2014/main" id="{0D299284-BD73-4B0E-A4EB-69C86DBAC35F}"/>
                </a:ext>
              </a:extLst>
            </p:cNvPr>
            <p:cNvSpPr/>
            <p:nvPr/>
          </p:nvSpPr>
          <p:spPr>
            <a:xfrm>
              <a:off x="12550083" y="582642"/>
              <a:ext cx="39935" cy="34248"/>
            </a:xfrm>
            <a:custGeom>
              <a:avLst/>
              <a:gdLst>
                <a:gd name="connsiteX0" fmla="*/ 181595 w 229577"/>
                <a:gd name="connsiteY0" fmla="*/ 1915 h 197265"/>
                <a:gd name="connsiteX1" fmla="*/ 181595 w 229577"/>
                <a:gd name="connsiteY1" fmla="*/ 1915 h 197265"/>
                <a:gd name="connsiteX2" fmla="*/ 181595 w 229577"/>
                <a:gd name="connsiteY2" fmla="*/ 1915 h 197265"/>
                <a:gd name="connsiteX3" fmla="*/ 179678 w 229577"/>
                <a:gd name="connsiteY3" fmla="*/ 638 h 197265"/>
                <a:gd name="connsiteX4" fmla="*/ 179039 w 229577"/>
                <a:gd name="connsiteY4" fmla="*/ 638 h 197265"/>
                <a:gd name="connsiteX5" fmla="*/ 177122 w 229577"/>
                <a:gd name="connsiteY5" fmla="*/ 0 h 197265"/>
                <a:gd name="connsiteX6" fmla="*/ 177122 w 229577"/>
                <a:gd name="connsiteY6" fmla="*/ 0 h 197265"/>
                <a:gd name="connsiteX7" fmla="*/ 175205 w 229577"/>
                <a:gd name="connsiteY7" fmla="*/ 638 h 197265"/>
                <a:gd name="connsiteX8" fmla="*/ 5233 w 229577"/>
                <a:gd name="connsiteY8" fmla="*/ 54902 h 197265"/>
                <a:gd name="connsiteX9" fmla="*/ 121 w 229577"/>
                <a:gd name="connsiteY9" fmla="*/ 62563 h 197265"/>
                <a:gd name="connsiteX10" fmla="*/ 7789 w 229577"/>
                <a:gd name="connsiteY10" fmla="*/ 67670 h 197265"/>
                <a:gd name="connsiteX11" fmla="*/ 32071 w 229577"/>
                <a:gd name="connsiteY11" fmla="*/ 67670 h 197265"/>
                <a:gd name="connsiteX12" fmla="*/ 32071 w 229577"/>
                <a:gd name="connsiteY12" fmla="*/ 99590 h 197265"/>
                <a:gd name="connsiteX13" fmla="*/ 32071 w 229577"/>
                <a:gd name="connsiteY13" fmla="*/ 100867 h 197265"/>
                <a:gd name="connsiteX14" fmla="*/ 7150 w 229577"/>
                <a:gd name="connsiteY14" fmla="*/ 100867 h 197265"/>
                <a:gd name="connsiteX15" fmla="*/ 760 w 229577"/>
                <a:gd name="connsiteY15" fmla="*/ 107251 h 197265"/>
                <a:gd name="connsiteX16" fmla="*/ 760 w 229577"/>
                <a:gd name="connsiteY16" fmla="*/ 145555 h 197265"/>
                <a:gd name="connsiteX17" fmla="*/ 7150 w 229577"/>
                <a:gd name="connsiteY17" fmla="*/ 151939 h 197265"/>
                <a:gd name="connsiteX18" fmla="*/ 69132 w 229577"/>
                <a:gd name="connsiteY18" fmla="*/ 151939 h 197265"/>
                <a:gd name="connsiteX19" fmla="*/ 75522 w 229577"/>
                <a:gd name="connsiteY19" fmla="*/ 145555 h 197265"/>
                <a:gd name="connsiteX20" fmla="*/ 75522 w 229577"/>
                <a:gd name="connsiteY20" fmla="*/ 107251 h 197265"/>
                <a:gd name="connsiteX21" fmla="*/ 69132 w 229577"/>
                <a:gd name="connsiteY21" fmla="*/ 100867 h 197265"/>
                <a:gd name="connsiteX22" fmla="*/ 44211 w 229577"/>
                <a:gd name="connsiteY22" fmla="*/ 100867 h 197265"/>
                <a:gd name="connsiteX23" fmla="*/ 44211 w 229577"/>
                <a:gd name="connsiteY23" fmla="*/ 99590 h 197265"/>
                <a:gd name="connsiteX24" fmla="*/ 44211 w 229577"/>
                <a:gd name="connsiteY24" fmla="*/ 67670 h 197265"/>
                <a:gd name="connsiteX25" fmla="*/ 155397 w 229577"/>
                <a:gd name="connsiteY25" fmla="*/ 67670 h 197265"/>
                <a:gd name="connsiteX26" fmla="*/ 155397 w 229577"/>
                <a:gd name="connsiteY26" fmla="*/ 184497 h 197265"/>
                <a:gd name="connsiteX27" fmla="*/ 22486 w 229577"/>
                <a:gd name="connsiteY27" fmla="*/ 184497 h 197265"/>
                <a:gd name="connsiteX28" fmla="*/ 16096 w 229577"/>
                <a:gd name="connsiteY28" fmla="*/ 190881 h 197265"/>
                <a:gd name="connsiteX29" fmla="*/ 22486 w 229577"/>
                <a:gd name="connsiteY29" fmla="*/ 197265 h 197265"/>
                <a:gd name="connsiteX30" fmla="*/ 207794 w 229577"/>
                <a:gd name="connsiteY30" fmla="*/ 197265 h 197265"/>
                <a:gd name="connsiteX31" fmla="*/ 214184 w 229577"/>
                <a:gd name="connsiteY31" fmla="*/ 190881 h 197265"/>
                <a:gd name="connsiteX32" fmla="*/ 207794 w 229577"/>
                <a:gd name="connsiteY32" fmla="*/ 184497 h 197265"/>
                <a:gd name="connsiteX33" fmla="*/ 206516 w 229577"/>
                <a:gd name="connsiteY33" fmla="*/ 184497 h 197265"/>
                <a:gd name="connsiteX34" fmla="*/ 206516 w 229577"/>
                <a:gd name="connsiteY34" fmla="*/ 66393 h 197265"/>
                <a:gd name="connsiteX35" fmla="*/ 223130 w 229577"/>
                <a:gd name="connsiteY35" fmla="*/ 66393 h 197265"/>
                <a:gd name="connsiteX36" fmla="*/ 228881 w 229577"/>
                <a:gd name="connsiteY36" fmla="*/ 62563 h 197265"/>
                <a:gd name="connsiteX37" fmla="*/ 228242 w 229577"/>
                <a:gd name="connsiteY37" fmla="*/ 55541 h 197265"/>
                <a:gd name="connsiteX38" fmla="*/ 181595 w 229577"/>
                <a:gd name="connsiteY38" fmla="*/ 1915 h 197265"/>
                <a:gd name="connsiteX39" fmla="*/ 62742 w 229577"/>
                <a:gd name="connsiteY39" fmla="*/ 138532 h 197265"/>
                <a:gd name="connsiteX40" fmla="*/ 13540 w 229577"/>
                <a:gd name="connsiteY40" fmla="*/ 138532 h 197265"/>
                <a:gd name="connsiteX41" fmla="*/ 13540 w 229577"/>
                <a:gd name="connsiteY41" fmla="*/ 112996 h 197265"/>
                <a:gd name="connsiteX42" fmla="*/ 62742 w 229577"/>
                <a:gd name="connsiteY42" fmla="*/ 112996 h 197265"/>
                <a:gd name="connsiteX43" fmla="*/ 62742 w 229577"/>
                <a:gd name="connsiteY43" fmla="*/ 138532 h 197265"/>
                <a:gd name="connsiteX44" fmla="*/ 170733 w 229577"/>
                <a:gd name="connsiteY44" fmla="*/ 14683 h 197265"/>
                <a:gd name="connsiteX45" fmla="*/ 170733 w 229577"/>
                <a:gd name="connsiteY45" fmla="*/ 52349 h 197265"/>
                <a:gd name="connsiteX46" fmla="*/ 170733 w 229577"/>
                <a:gd name="connsiteY46" fmla="*/ 53625 h 197265"/>
                <a:gd name="connsiteX47" fmla="*/ 48046 w 229577"/>
                <a:gd name="connsiteY47" fmla="*/ 53625 h 197265"/>
                <a:gd name="connsiteX48" fmla="*/ 170733 w 229577"/>
                <a:gd name="connsiteY48" fmla="*/ 14683 h 197265"/>
                <a:gd name="connsiteX49" fmla="*/ 193736 w 229577"/>
                <a:gd name="connsiteY49" fmla="*/ 127041 h 197265"/>
                <a:gd name="connsiteX50" fmla="*/ 168176 w 229577"/>
                <a:gd name="connsiteY50" fmla="*/ 158323 h 197265"/>
                <a:gd name="connsiteX51" fmla="*/ 168176 w 229577"/>
                <a:gd name="connsiteY51" fmla="*/ 124488 h 197265"/>
                <a:gd name="connsiteX52" fmla="*/ 193736 w 229577"/>
                <a:gd name="connsiteY52" fmla="*/ 93206 h 197265"/>
                <a:gd name="connsiteX53" fmla="*/ 193736 w 229577"/>
                <a:gd name="connsiteY53" fmla="*/ 127041 h 197265"/>
                <a:gd name="connsiteX54" fmla="*/ 168176 w 229577"/>
                <a:gd name="connsiteY54" fmla="*/ 184497 h 197265"/>
                <a:gd name="connsiteX55" fmla="*/ 168176 w 229577"/>
                <a:gd name="connsiteY55" fmla="*/ 178113 h 197265"/>
                <a:gd name="connsiteX56" fmla="*/ 193736 w 229577"/>
                <a:gd name="connsiteY56" fmla="*/ 146832 h 197265"/>
                <a:gd name="connsiteX57" fmla="*/ 193736 w 229577"/>
                <a:gd name="connsiteY57" fmla="*/ 184497 h 197265"/>
                <a:gd name="connsiteX58" fmla="*/ 168176 w 229577"/>
                <a:gd name="connsiteY58" fmla="*/ 184497 h 197265"/>
                <a:gd name="connsiteX59" fmla="*/ 193736 w 229577"/>
                <a:gd name="connsiteY59" fmla="*/ 72777 h 197265"/>
                <a:gd name="connsiteX60" fmla="*/ 168176 w 229577"/>
                <a:gd name="connsiteY60" fmla="*/ 104059 h 197265"/>
                <a:gd name="connsiteX61" fmla="*/ 168176 w 229577"/>
                <a:gd name="connsiteY61" fmla="*/ 66393 h 197265"/>
                <a:gd name="connsiteX62" fmla="*/ 193736 w 229577"/>
                <a:gd name="connsiteY62" fmla="*/ 66393 h 197265"/>
                <a:gd name="connsiteX63" fmla="*/ 193736 w 229577"/>
                <a:gd name="connsiteY63" fmla="*/ 72777 h 197265"/>
                <a:gd name="connsiteX64" fmla="*/ 200126 w 229577"/>
                <a:gd name="connsiteY64" fmla="*/ 52987 h 197265"/>
                <a:gd name="connsiteX65" fmla="*/ 182873 w 229577"/>
                <a:gd name="connsiteY65" fmla="*/ 52987 h 197265"/>
                <a:gd name="connsiteX66" fmla="*/ 182873 w 229577"/>
                <a:gd name="connsiteY66" fmla="*/ 51710 h 197265"/>
                <a:gd name="connsiteX67" fmla="*/ 182873 w 229577"/>
                <a:gd name="connsiteY67" fmla="*/ 22344 h 197265"/>
                <a:gd name="connsiteX68" fmla="*/ 209072 w 229577"/>
                <a:gd name="connsiteY68" fmla="*/ 52987 h 197265"/>
                <a:gd name="connsiteX69" fmla="*/ 200126 w 229577"/>
                <a:gd name="connsiteY69" fmla="*/ 52987 h 19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29577" h="197265">
                  <a:moveTo>
                    <a:pt x="181595" y="1915"/>
                  </a:moveTo>
                  <a:lnTo>
                    <a:pt x="181595" y="1915"/>
                  </a:lnTo>
                  <a:lnTo>
                    <a:pt x="181595" y="1915"/>
                  </a:lnTo>
                  <a:cubicBezTo>
                    <a:pt x="180956" y="1277"/>
                    <a:pt x="180317" y="638"/>
                    <a:pt x="179678" y="638"/>
                  </a:cubicBezTo>
                  <a:lnTo>
                    <a:pt x="179039" y="638"/>
                  </a:lnTo>
                  <a:cubicBezTo>
                    <a:pt x="178400" y="638"/>
                    <a:pt x="177761" y="0"/>
                    <a:pt x="177122" y="0"/>
                  </a:cubicBezTo>
                  <a:lnTo>
                    <a:pt x="177122" y="0"/>
                  </a:lnTo>
                  <a:cubicBezTo>
                    <a:pt x="176483" y="0"/>
                    <a:pt x="175844" y="0"/>
                    <a:pt x="175205" y="638"/>
                  </a:cubicBezTo>
                  <a:lnTo>
                    <a:pt x="5233" y="54902"/>
                  </a:lnTo>
                  <a:cubicBezTo>
                    <a:pt x="1399" y="55541"/>
                    <a:pt x="-518" y="58733"/>
                    <a:pt x="121" y="62563"/>
                  </a:cubicBezTo>
                  <a:cubicBezTo>
                    <a:pt x="760" y="66393"/>
                    <a:pt x="3955" y="68309"/>
                    <a:pt x="7789" y="67670"/>
                  </a:cubicBezTo>
                  <a:lnTo>
                    <a:pt x="32071" y="67670"/>
                  </a:lnTo>
                  <a:lnTo>
                    <a:pt x="32071" y="99590"/>
                  </a:lnTo>
                  <a:cubicBezTo>
                    <a:pt x="32071" y="100229"/>
                    <a:pt x="32071" y="100229"/>
                    <a:pt x="32071" y="100867"/>
                  </a:cubicBezTo>
                  <a:lnTo>
                    <a:pt x="7150" y="100867"/>
                  </a:lnTo>
                  <a:cubicBezTo>
                    <a:pt x="3316" y="100867"/>
                    <a:pt x="760" y="103420"/>
                    <a:pt x="760" y="107251"/>
                  </a:cubicBezTo>
                  <a:lnTo>
                    <a:pt x="760" y="145555"/>
                  </a:lnTo>
                  <a:cubicBezTo>
                    <a:pt x="760" y="149385"/>
                    <a:pt x="3316" y="151939"/>
                    <a:pt x="7150" y="151939"/>
                  </a:cubicBezTo>
                  <a:lnTo>
                    <a:pt x="69132" y="151939"/>
                  </a:lnTo>
                  <a:cubicBezTo>
                    <a:pt x="72966" y="151939"/>
                    <a:pt x="75522" y="149385"/>
                    <a:pt x="75522" y="145555"/>
                  </a:cubicBezTo>
                  <a:lnTo>
                    <a:pt x="75522" y="107251"/>
                  </a:lnTo>
                  <a:cubicBezTo>
                    <a:pt x="75522" y="103420"/>
                    <a:pt x="72966" y="100867"/>
                    <a:pt x="69132" y="100867"/>
                  </a:cubicBezTo>
                  <a:lnTo>
                    <a:pt x="44211" y="100867"/>
                  </a:lnTo>
                  <a:cubicBezTo>
                    <a:pt x="44211" y="100229"/>
                    <a:pt x="44211" y="100229"/>
                    <a:pt x="44211" y="99590"/>
                  </a:cubicBezTo>
                  <a:lnTo>
                    <a:pt x="44211" y="67670"/>
                  </a:lnTo>
                  <a:lnTo>
                    <a:pt x="155397" y="67670"/>
                  </a:lnTo>
                  <a:lnTo>
                    <a:pt x="155397" y="184497"/>
                  </a:lnTo>
                  <a:lnTo>
                    <a:pt x="22486" y="184497"/>
                  </a:lnTo>
                  <a:cubicBezTo>
                    <a:pt x="18652" y="184497"/>
                    <a:pt x="16096" y="187051"/>
                    <a:pt x="16096" y="190881"/>
                  </a:cubicBezTo>
                  <a:cubicBezTo>
                    <a:pt x="16096" y="194711"/>
                    <a:pt x="18652" y="197265"/>
                    <a:pt x="22486" y="197265"/>
                  </a:cubicBezTo>
                  <a:lnTo>
                    <a:pt x="207794" y="197265"/>
                  </a:lnTo>
                  <a:cubicBezTo>
                    <a:pt x="211628" y="197265"/>
                    <a:pt x="214184" y="194711"/>
                    <a:pt x="214184" y="190881"/>
                  </a:cubicBezTo>
                  <a:cubicBezTo>
                    <a:pt x="214184" y="187051"/>
                    <a:pt x="211628" y="184497"/>
                    <a:pt x="207794" y="184497"/>
                  </a:cubicBezTo>
                  <a:lnTo>
                    <a:pt x="206516" y="184497"/>
                  </a:lnTo>
                  <a:lnTo>
                    <a:pt x="206516" y="66393"/>
                  </a:lnTo>
                  <a:lnTo>
                    <a:pt x="223130" y="66393"/>
                  </a:lnTo>
                  <a:cubicBezTo>
                    <a:pt x="225686" y="66393"/>
                    <a:pt x="227603" y="65117"/>
                    <a:pt x="228881" y="62563"/>
                  </a:cubicBezTo>
                  <a:cubicBezTo>
                    <a:pt x="230159" y="60009"/>
                    <a:pt x="229520" y="57456"/>
                    <a:pt x="228242" y="55541"/>
                  </a:cubicBezTo>
                  <a:lnTo>
                    <a:pt x="181595" y="1915"/>
                  </a:lnTo>
                  <a:close/>
                  <a:moveTo>
                    <a:pt x="62742" y="138532"/>
                  </a:moveTo>
                  <a:lnTo>
                    <a:pt x="13540" y="138532"/>
                  </a:lnTo>
                  <a:lnTo>
                    <a:pt x="13540" y="112996"/>
                  </a:lnTo>
                  <a:lnTo>
                    <a:pt x="62742" y="112996"/>
                  </a:lnTo>
                  <a:lnTo>
                    <a:pt x="62742" y="138532"/>
                  </a:lnTo>
                  <a:close/>
                  <a:moveTo>
                    <a:pt x="170733" y="14683"/>
                  </a:moveTo>
                  <a:lnTo>
                    <a:pt x="170733" y="52349"/>
                  </a:lnTo>
                  <a:cubicBezTo>
                    <a:pt x="170733" y="52987"/>
                    <a:pt x="170733" y="52987"/>
                    <a:pt x="170733" y="53625"/>
                  </a:cubicBezTo>
                  <a:lnTo>
                    <a:pt x="48046" y="53625"/>
                  </a:lnTo>
                  <a:lnTo>
                    <a:pt x="170733" y="14683"/>
                  </a:lnTo>
                  <a:close/>
                  <a:moveTo>
                    <a:pt x="193736" y="127041"/>
                  </a:moveTo>
                  <a:lnTo>
                    <a:pt x="168176" y="158323"/>
                  </a:lnTo>
                  <a:lnTo>
                    <a:pt x="168176" y="124488"/>
                  </a:lnTo>
                  <a:lnTo>
                    <a:pt x="193736" y="93206"/>
                  </a:lnTo>
                  <a:lnTo>
                    <a:pt x="193736" y="127041"/>
                  </a:lnTo>
                  <a:close/>
                  <a:moveTo>
                    <a:pt x="168176" y="184497"/>
                  </a:moveTo>
                  <a:lnTo>
                    <a:pt x="168176" y="178113"/>
                  </a:lnTo>
                  <a:lnTo>
                    <a:pt x="193736" y="146832"/>
                  </a:lnTo>
                  <a:lnTo>
                    <a:pt x="193736" y="184497"/>
                  </a:lnTo>
                  <a:lnTo>
                    <a:pt x="168176" y="184497"/>
                  </a:lnTo>
                  <a:close/>
                  <a:moveTo>
                    <a:pt x="193736" y="72777"/>
                  </a:moveTo>
                  <a:lnTo>
                    <a:pt x="168176" y="104059"/>
                  </a:lnTo>
                  <a:lnTo>
                    <a:pt x="168176" y="66393"/>
                  </a:lnTo>
                  <a:lnTo>
                    <a:pt x="193736" y="66393"/>
                  </a:lnTo>
                  <a:lnTo>
                    <a:pt x="193736" y="72777"/>
                  </a:lnTo>
                  <a:close/>
                  <a:moveTo>
                    <a:pt x="200126" y="52987"/>
                  </a:moveTo>
                  <a:lnTo>
                    <a:pt x="182873" y="52987"/>
                  </a:lnTo>
                  <a:cubicBezTo>
                    <a:pt x="182873" y="52349"/>
                    <a:pt x="182873" y="52349"/>
                    <a:pt x="182873" y="51710"/>
                  </a:cubicBezTo>
                  <a:lnTo>
                    <a:pt x="182873" y="22344"/>
                  </a:lnTo>
                  <a:lnTo>
                    <a:pt x="209072" y="52987"/>
                  </a:lnTo>
                  <a:lnTo>
                    <a:pt x="200126" y="52987"/>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50" name="Graphic 4">
              <a:extLst>
                <a:ext uri="{FF2B5EF4-FFF2-40B4-BE49-F238E27FC236}">
                  <a16:creationId xmlns:a16="http://schemas.microsoft.com/office/drawing/2014/main" id="{4F2F6BEB-F30D-4BD4-995D-9A6D77D33DD9}"/>
                </a:ext>
              </a:extLst>
            </p:cNvPr>
            <p:cNvSpPr/>
            <p:nvPr/>
          </p:nvSpPr>
          <p:spPr>
            <a:xfrm>
              <a:off x="11766244" y="584970"/>
              <a:ext cx="46792" cy="31014"/>
            </a:xfrm>
            <a:custGeom>
              <a:avLst/>
              <a:gdLst>
                <a:gd name="connsiteX0" fmla="*/ 182113 w 203199"/>
                <a:gd name="connsiteY0" fmla="*/ 40857 h 134945"/>
                <a:gd name="connsiteX1" fmla="*/ 147607 w 203199"/>
                <a:gd name="connsiteY1" fmla="*/ 40857 h 134945"/>
                <a:gd name="connsiteX2" fmla="*/ 147607 w 203199"/>
                <a:gd name="connsiteY2" fmla="*/ 6384 h 134945"/>
                <a:gd name="connsiteX3" fmla="*/ 141217 w 203199"/>
                <a:gd name="connsiteY3" fmla="*/ 0 h 134945"/>
                <a:gd name="connsiteX4" fmla="*/ 6390 w 203199"/>
                <a:gd name="connsiteY4" fmla="*/ 0 h 134945"/>
                <a:gd name="connsiteX5" fmla="*/ 0 w 203199"/>
                <a:gd name="connsiteY5" fmla="*/ 6384 h 134945"/>
                <a:gd name="connsiteX6" fmla="*/ 0 w 203199"/>
                <a:gd name="connsiteY6" fmla="*/ 114912 h 134945"/>
                <a:gd name="connsiteX7" fmla="*/ 6390 w 203199"/>
                <a:gd name="connsiteY7" fmla="*/ 121296 h 134945"/>
                <a:gd name="connsiteX8" fmla="*/ 21726 w 203199"/>
                <a:gd name="connsiteY8" fmla="*/ 121296 h 134945"/>
                <a:gd name="connsiteX9" fmla="*/ 46646 w 203199"/>
                <a:gd name="connsiteY9" fmla="*/ 134064 h 134945"/>
                <a:gd name="connsiteX10" fmla="*/ 59426 w 203199"/>
                <a:gd name="connsiteY10" fmla="*/ 121296 h 134945"/>
                <a:gd name="connsiteX11" fmla="*/ 137384 w 203199"/>
                <a:gd name="connsiteY11" fmla="*/ 121296 h 134945"/>
                <a:gd name="connsiteX12" fmla="*/ 162305 w 203199"/>
                <a:gd name="connsiteY12" fmla="*/ 134064 h 134945"/>
                <a:gd name="connsiteX13" fmla="*/ 175084 w 203199"/>
                <a:gd name="connsiteY13" fmla="*/ 121296 h 134945"/>
                <a:gd name="connsiteX14" fmla="*/ 196810 w 203199"/>
                <a:gd name="connsiteY14" fmla="*/ 121296 h 134945"/>
                <a:gd name="connsiteX15" fmla="*/ 203200 w 203199"/>
                <a:gd name="connsiteY15" fmla="*/ 114912 h 134945"/>
                <a:gd name="connsiteX16" fmla="*/ 203200 w 203199"/>
                <a:gd name="connsiteY16" fmla="*/ 60648 h 134945"/>
                <a:gd name="connsiteX17" fmla="*/ 182113 w 203199"/>
                <a:gd name="connsiteY17" fmla="*/ 40857 h 134945"/>
                <a:gd name="connsiteX18" fmla="*/ 182113 w 203199"/>
                <a:gd name="connsiteY18" fmla="*/ 40857 h 134945"/>
                <a:gd name="connsiteX19" fmla="*/ 53676 w 203199"/>
                <a:gd name="connsiteY19" fmla="*/ 40219 h 134945"/>
                <a:gd name="connsiteX20" fmla="*/ 53676 w 203199"/>
                <a:gd name="connsiteY20" fmla="*/ 54264 h 134945"/>
                <a:gd name="connsiteX21" fmla="*/ 39618 w 203199"/>
                <a:gd name="connsiteY21" fmla="*/ 54264 h 134945"/>
                <a:gd name="connsiteX22" fmla="*/ 39618 w 203199"/>
                <a:gd name="connsiteY22" fmla="*/ 40219 h 134945"/>
                <a:gd name="connsiteX23" fmla="*/ 53676 w 203199"/>
                <a:gd name="connsiteY23" fmla="*/ 40219 h 134945"/>
                <a:gd name="connsiteX24" fmla="*/ 81152 w 203199"/>
                <a:gd name="connsiteY24" fmla="*/ 40219 h 134945"/>
                <a:gd name="connsiteX25" fmla="*/ 81152 w 203199"/>
                <a:gd name="connsiteY25" fmla="*/ 54264 h 134945"/>
                <a:gd name="connsiteX26" fmla="*/ 67094 w 203199"/>
                <a:gd name="connsiteY26" fmla="*/ 54264 h 134945"/>
                <a:gd name="connsiteX27" fmla="*/ 67094 w 203199"/>
                <a:gd name="connsiteY27" fmla="*/ 40219 h 134945"/>
                <a:gd name="connsiteX28" fmla="*/ 81152 w 203199"/>
                <a:gd name="connsiteY28" fmla="*/ 40219 h 134945"/>
                <a:gd name="connsiteX29" fmla="*/ 107990 w 203199"/>
                <a:gd name="connsiteY29" fmla="*/ 40219 h 134945"/>
                <a:gd name="connsiteX30" fmla="*/ 107990 w 203199"/>
                <a:gd name="connsiteY30" fmla="*/ 54264 h 134945"/>
                <a:gd name="connsiteX31" fmla="*/ 93932 w 203199"/>
                <a:gd name="connsiteY31" fmla="*/ 54264 h 134945"/>
                <a:gd name="connsiteX32" fmla="*/ 93932 w 203199"/>
                <a:gd name="connsiteY32" fmla="*/ 40219 h 134945"/>
                <a:gd name="connsiteX33" fmla="*/ 107990 w 203199"/>
                <a:gd name="connsiteY33" fmla="*/ 40219 h 134945"/>
                <a:gd name="connsiteX34" fmla="*/ 26838 w 203199"/>
                <a:gd name="connsiteY34" fmla="*/ 54264 h 134945"/>
                <a:gd name="connsiteX35" fmla="*/ 12780 w 203199"/>
                <a:gd name="connsiteY35" fmla="*/ 54264 h 134945"/>
                <a:gd name="connsiteX36" fmla="*/ 12780 w 203199"/>
                <a:gd name="connsiteY36" fmla="*/ 40219 h 134945"/>
                <a:gd name="connsiteX37" fmla="*/ 26838 w 203199"/>
                <a:gd name="connsiteY37" fmla="*/ 40219 h 134945"/>
                <a:gd name="connsiteX38" fmla="*/ 26838 w 203199"/>
                <a:gd name="connsiteY38" fmla="*/ 54264 h 134945"/>
                <a:gd name="connsiteX39" fmla="*/ 12780 w 203199"/>
                <a:gd name="connsiteY39" fmla="*/ 67032 h 134945"/>
                <a:gd name="connsiteX40" fmla="*/ 115019 w 203199"/>
                <a:gd name="connsiteY40" fmla="*/ 67032 h 134945"/>
                <a:gd name="connsiteX41" fmla="*/ 121409 w 203199"/>
                <a:gd name="connsiteY41" fmla="*/ 60648 h 134945"/>
                <a:gd name="connsiteX42" fmla="*/ 121409 w 203199"/>
                <a:gd name="connsiteY42" fmla="*/ 33835 h 134945"/>
                <a:gd name="connsiteX43" fmla="*/ 115019 w 203199"/>
                <a:gd name="connsiteY43" fmla="*/ 27451 h 134945"/>
                <a:gd name="connsiteX44" fmla="*/ 12780 w 203199"/>
                <a:gd name="connsiteY44" fmla="*/ 27451 h 134945"/>
                <a:gd name="connsiteX45" fmla="*/ 12780 w 203199"/>
                <a:gd name="connsiteY45" fmla="*/ 13406 h 134945"/>
                <a:gd name="connsiteX46" fmla="*/ 135467 w 203199"/>
                <a:gd name="connsiteY46" fmla="*/ 13406 h 134945"/>
                <a:gd name="connsiteX47" fmla="*/ 135467 w 203199"/>
                <a:gd name="connsiteY47" fmla="*/ 109166 h 134945"/>
                <a:gd name="connsiteX48" fmla="*/ 58788 w 203199"/>
                <a:gd name="connsiteY48" fmla="*/ 109166 h 134945"/>
                <a:gd name="connsiteX49" fmla="*/ 33867 w 203199"/>
                <a:gd name="connsiteY49" fmla="*/ 96398 h 134945"/>
                <a:gd name="connsiteX50" fmla="*/ 21087 w 203199"/>
                <a:gd name="connsiteY50" fmla="*/ 109166 h 134945"/>
                <a:gd name="connsiteX51" fmla="*/ 12780 w 203199"/>
                <a:gd name="connsiteY51" fmla="*/ 109166 h 134945"/>
                <a:gd name="connsiteX52" fmla="*/ 12780 w 203199"/>
                <a:gd name="connsiteY52" fmla="*/ 67032 h 134945"/>
                <a:gd name="connsiteX53" fmla="*/ 40257 w 203199"/>
                <a:gd name="connsiteY53" fmla="*/ 121934 h 134945"/>
                <a:gd name="connsiteX54" fmla="*/ 33228 w 203199"/>
                <a:gd name="connsiteY54" fmla="*/ 114912 h 134945"/>
                <a:gd name="connsiteX55" fmla="*/ 40257 w 203199"/>
                <a:gd name="connsiteY55" fmla="*/ 107889 h 134945"/>
                <a:gd name="connsiteX56" fmla="*/ 47286 w 203199"/>
                <a:gd name="connsiteY56" fmla="*/ 114912 h 134945"/>
                <a:gd name="connsiteX57" fmla="*/ 47286 w 203199"/>
                <a:gd name="connsiteY57" fmla="*/ 114912 h 134945"/>
                <a:gd name="connsiteX58" fmla="*/ 40257 w 203199"/>
                <a:gd name="connsiteY58" fmla="*/ 121934 h 134945"/>
                <a:gd name="connsiteX59" fmla="*/ 40257 w 203199"/>
                <a:gd name="connsiteY59" fmla="*/ 121934 h 134945"/>
                <a:gd name="connsiteX60" fmla="*/ 155275 w 203199"/>
                <a:gd name="connsiteY60" fmla="*/ 121934 h 134945"/>
                <a:gd name="connsiteX61" fmla="*/ 148247 w 203199"/>
                <a:gd name="connsiteY61" fmla="*/ 114912 h 134945"/>
                <a:gd name="connsiteX62" fmla="*/ 155275 w 203199"/>
                <a:gd name="connsiteY62" fmla="*/ 107889 h 134945"/>
                <a:gd name="connsiteX63" fmla="*/ 162305 w 203199"/>
                <a:gd name="connsiteY63" fmla="*/ 114912 h 134945"/>
                <a:gd name="connsiteX64" fmla="*/ 162305 w 203199"/>
                <a:gd name="connsiteY64" fmla="*/ 114912 h 134945"/>
                <a:gd name="connsiteX65" fmla="*/ 155275 w 203199"/>
                <a:gd name="connsiteY65" fmla="*/ 121934 h 134945"/>
                <a:gd name="connsiteX66" fmla="*/ 155275 w 203199"/>
                <a:gd name="connsiteY66" fmla="*/ 121934 h 134945"/>
                <a:gd name="connsiteX67" fmla="*/ 189142 w 203199"/>
                <a:gd name="connsiteY67" fmla="*/ 108528 h 134945"/>
                <a:gd name="connsiteX68" fmla="*/ 173806 w 203199"/>
                <a:gd name="connsiteY68" fmla="*/ 108528 h 134945"/>
                <a:gd name="connsiteX69" fmla="*/ 155275 w 203199"/>
                <a:gd name="connsiteY69" fmla="*/ 95121 h 134945"/>
                <a:gd name="connsiteX70" fmla="*/ 148247 w 203199"/>
                <a:gd name="connsiteY70" fmla="*/ 96398 h 134945"/>
                <a:gd name="connsiteX71" fmla="*/ 148247 w 203199"/>
                <a:gd name="connsiteY71" fmla="*/ 53625 h 134945"/>
                <a:gd name="connsiteX72" fmla="*/ 182752 w 203199"/>
                <a:gd name="connsiteY72" fmla="*/ 53625 h 134945"/>
                <a:gd name="connsiteX73" fmla="*/ 189781 w 203199"/>
                <a:gd name="connsiteY73" fmla="*/ 60648 h 134945"/>
                <a:gd name="connsiteX74" fmla="*/ 189781 w 203199"/>
                <a:gd name="connsiteY74" fmla="*/ 108528 h 13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03199" h="134945">
                  <a:moveTo>
                    <a:pt x="182113" y="40857"/>
                  </a:moveTo>
                  <a:lnTo>
                    <a:pt x="147607" y="40857"/>
                  </a:lnTo>
                  <a:lnTo>
                    <a:pt x="147607" y="6384"/>
                  </a:lnTo>
                  <a:cubicBezTo>
                    <a:pt x="147607" y="2553"/>
                    <a:pt x="145052" y="0"/>
                    <a:pt x="141217" y="0"/>
                  </a:cubicBezTo>
                  <a:lnTo>
                    <a:pt x="6390" y="0"/>
                  </a:lnTo>
                  <a:cubicBezTo>
                    <a:pt x="2556" y="0"/>
                    <a:pt x="0" y="2553"/>
                    <a:pt x="0" y="6384"/>
                  </a:cubicBezTo>
                  <a:lnTo>
                    <a:pt x="0" y="114912"/>
                  </a:lnTo>
                  <a:cubicBezTo>
                    <a:pt x="0" y="118742"/>
                    <a:pt x="2556" y="121296"/>
                    <a:pt x="6390" y="121296"/>
                  </a:cubicBezTo>
                  <a:lnTo>
                    <a:pt x="21726" y="121296"/>
                  </a:lnTo>
                  <a:cubicBezTo>
                    <a:pt x="24921" y="131510"/>
                    <a:pt x="36423" y="137256"/>
                    <a:pt x="46646" y="134064"/>
                  </a:cubicBezTo>
                  <a:cubicBezTo>
                    <a:pt x="52398" y="132149"/>
                    <a:pt x="56871" y="127680"/>
                    <a:pt x="59426" y="121296"/>
                  </a:cubicBezTo>
                  <a:lnTo>
                    <a:pt x="137384" y="121296"/>
                  </a:lnTo>
                  <a:cubicBezTo>
                    <a:pt x="140579" y="131510"/>
                    <a:pt x="152080" y="137256"/>
                    <a:pt x="162305" y="134064"/>
                  </a:cubicBezTo>
                  <a:cubicBezTo>
                    <a:pt x="168055" y="132149"/>
                    <a:pt x="172528" y="127680"/>
                    <a:pt x="175084" y="121296"/>
                  </a:cubicBezTo>
                  <a:lnTo>
                    <a:pt x="196810" y="121296"/>
                  </a:lnTo>
                  <a:cubicBezTo>
                    <a:pt x="200644" y="121296"/>
                    <a:pt x="203200" y="118742"/>
                    <a:pt x="203200" y="114912"/>
                  </a:cubicBezTo>
                  <a:lnTo>
                    <a:pt x="203200" y="60648"/>
                  </a:lnTo>
                  <a:cubicBezTo>
                    <a:pt x="202561" y="49795"/>
                    <a:pt x="193615" y="40857"/>
                    <a:pt x="182113" y="40857"/>
                  </a:cubicBezTo>
                  <a:cubicBezTo>
                    <a:pt x="182752" y="40857"/>
                    <a:pt x="182752" y="40857"/>
                    <a:pt x="182113" y="40857"/>
                  </a:cubicBezTo>
                  <a:close/>
                  <a:moveTo>
                    <a:pt x="53676" y="40219"/>
                  </a:moveTo>
                  <a:lnTo>
                    <a:pt x="53676" y="54264"/>
                  </a:lnTo>
                  <a:lnTo>
                    <a:pt x="39618" y="54264"/>
                  </a:lnTo>
                  <a:lnTo>
                    <a:pt x="39618" y="40219"/>
                  </a:lnTo>
                  <a:lnTo>
                    <a:pt x="53676" y="40219"/>
                  </a:lnTo>
                  <a:close/>
                  <a:moveTo>
                    <a:pt x="81152" y="40219"/>
                  </a:moveTo>
                  <a:lnTo>
                    <a:pt x="81152" y="54264"/>
                  </a:lnTo>
                  <a:lnTo>
                    <a:pt x="67094" y="54264"/>
                  </a:lnTo>
                  <a:lnTo>
                    <a:pt x="67094" y="40219"/>
                  </a:lnTo>
                  <a:lnTo>
                    <a:pt x="81152" y="40219"/>
                  </a:lnTo>
                  <a:close/>
                  <a:moveTo>
                    <a:pt x="107990" y="40219"/>
                  </a:moveTo>
                  <a:lnTo>
                    <a:pt x="107990" y="54264"/>
                  </a:lnTo>
                  <a:lnTo>
                    <a:pt x="93932" y="54264"/>
                  </a:lnTo>
                  <a:lnTo>
                    <a:pt x="93932" y="40219"/>
                  </a:lnTo>
                  <a:lnTo>
                    <a:pt x="107990" y="40219"/>
                  </a:lnTo>
                  <a:close/>
                  <a:moveTo>
                    <a:pt x="26838" y="54264"/>
                  </a:moveTo>
                  <a:lnTo>
                    <a:pt x="12780" y="54264"/>
                  </a:lnTo>
                  <a:lnTo>
                    <a:pt x="12780" y="40219"/>
                  </a:lnTo>
                  <a:lnTo>
                    <a:pt x="26838" y="40219"/>
                  </a:lnTo>
                  <a:lnTo>
                    <a:pt x="26838" y="54264"/>
                  </a:lnTo>
                  <a:close/>
                  <a:moveTo>
                    <a:pt x="12780" y="67032"/>
                  </a:moveTo>
                  <a:lnTo>
                    <a:pt x="115019" y="67032"/>
                  </a:lnTo>
                  <a:cubicBezTo>
                    <a:pt x="118853" y="67032"/>
                    <a:pt x="121409" y="64478"/>
                    <a:pt x="121409" y="60648"/>
                  </a:cubicBezTo>
                  <a:lnTo>
                    <a:pt x="121409" y="33835"/>
                  </a:lnTo>
                  <a:cubicBezTo>
                    <a:pt x="121409" y="30005"/>
                    <a:pt x="118853" y="27451"/>
                    <a:pt x="115019" y="27451"/>
                  </a:cubicBezTo>
                  <a:lnTo>
                    <a:pt x="12780" y="27451"/>
                  </a:lnTo>
                  <a:lnTo>
                    <a:pt x="12780" y="13406"/>
                  </a:lnTo>
                  <a:lnTo>
                    <a:pt x="135467" y="13406"/>
                  </a:lnTo>
                  <a:lnTo>
                    <a:pt x="135467" y="109166"/>
                  </a:lnTo>
                  <a:lnTo>
                    <a:pt x="58788" y="109166"/>
                  </a:lnTo>
                  <a:cubicBezTo>
                    <a:pt x="55593" y="98952"/>
                    <a:pt x="44091" y="93206"/>
                    <a:pt x="33867" y="96398"/>
                  </a:cubicBezTo>
                  <a:cubicBezTo>
                    <a:pt x="28116" y="98313"/>
                    <a:pt x="23004" y="102782"/>
                    <a:pt x="21087" y="109166"/>
                  </a:cubicBezTo>
                  <a:lnTo>
                    <a:pt x="12780" y="109166"/>
                  </a:lnTo>
                  <a:lnTo>
                    <a:pt x="12780" y="67032"/>
                  </a:lnTo>
                  <a:close/>
                  <a:moveTo>
                    <a:pt x="40257" y="121934"/>
                  </a:moveTo>
                  <a:cubicBezTo>
                    <a:pt x="36423" y="121934"/>
                    <a:pt x="33228" y="118742"/>
                    <a:pt x="33228" y="114912"/>
                  </a:cubicBezTo>
                  <a:cubicBezTo>
                    <a:pt x="33228" y="111081"/>
                    <a:pt x="36423" y="107889"/>
                    <a:pt x="40257" y="107889"/>
                  </a:cubicBezTo>
                  <a:cubicBezTo>
                    <a:pt x="44091" y="107889"/>
                    <a:pt x="47286" y="111081"/>
                    <a:pt x="47286" y="114912"/>
                  </a:cubicBezTo>
                  <a:cubicBezTo>
                    <a:pt x="47286" y="114912"/>
                    <a:pt x="47286" y="114912"/>
                    <a:pt x="47286" y="114912"/>
                  </a:cubicBezTo>
                  <a:cubicBezTo>
                    <a:pt x="47286" y="118742"/>
                    <a:pt x="44091" y="121934"/>
                    <a:pt x="40257" y="121934"/>
                  </a:cubicBezTo>
                  <a:lnTo>
                    <a:pt x="40257" y="121934"/>
                  </a:lnTo>
                  <a:close/>
                  <a:moveTo>
                    <a:pt x="155275" y="121934"/>
                  </a:moveTo>
                  <a:cubicBezTo>
                    <a:pt x="151442" y="121934"/>
                    <a:pt x="148247" y="118742"/>
                    <a:pt x="148247" y="114912"/>
                  </a:cubicBezTo>
                  <a:cubicBezTo>
                    <a:pt x="148247" y="111081"/>
                    <a:pt x="151442" y="107889"/>
                    <a:pt x="155275" y="107889"/>
                  </a:cubicBezTo>
                  <a:cubicBezTo>
                    <a:pt x="159110" y="107889"/>
                    <a:pt x="162305" y="111081"/>
                    <a:pt x="162305" y="114912"/>
                  </a:cubicBezTo>
                  <a:cubicBezTo>
                    <a:pt x="162305" y="114912"/>
                    <a:pt x="162305" y="114912"/>
                    <a:pt x="162305" y="114912"/>
                  </a:cubicBezTo>
                  <a:cubicBezTo>
                    <a:pt x="162305" y="118742"/>
                    <a:pt x="159110" y="121934"/>
                    <a:pt x="155275" y="121934"/>
                  </a:cubicBezTo>
                  <a:lnTo>
                    <a:pt x="155275" y="121934"/>
                  </a:lnTo>
                  <a:close/>
                  <a:moveTo>
                    <a:pt x="189142" y="108528"/>
                  </a:moveTo>
                  <a:lnTo>
                    <a:pt x="173806" y="108528"/>
                  </a:lnTo>
                  <a:cubicBezTo>
                    <a:pt x="171250" y="100229"/>
                    <a:pt x="163582" y="95121"/>
                    <a:pt x="155275" y="95121"/>
                  </a:cubicBezTo>
                  <a:cubicBezTo>
                    <a:pt x="152720" y="95121"/>
                    <a:pt x="150164" y="95760"/>
                    <a:pt x="148247" y="96398"/>
                  </a:cubicBezTo>
                  <a:lnTo>
                    <a:pt x="148247" y="53625"/>
                  </a:lnTo>
                  <a:lnTo>
                    <a:pt x="182752" y="53625"/>
                  </a:lnTo>
                  <a:cubicBezTo>
                    <a:pt x="186586" y="53625"/>
                    <a:pt x="189781" y="56817"/>
                    <a:pt x="189781" y="60648"/>
                  </a:cubicBezTo>
                  <a:lnTo>
                    <a:pt x="189781" y="108528"/>
                  </a:ln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51" name="TextBox 250">
              <a:extLst>
                <a:ext uri="{FF2B5EF4-FFF2-40B4-BE49-F238E27FC236}">
                  <a16:creationId xmlns:a16="http://schemas.microsoft.com/office/drawing/2014/main" id="{FD3CA669-1A65-4D34-A331-5765FDF721E2}"/>
                </a:ext>
              </a:extLst>
            </p:cNvPr>
            <p:cNvSpPr txBox="1"/>
            <p:nvPr/>
          </p:nvSpPr>
          <p:spPr>
            <a:xfrm>
              <a:off x="11354823" y="557803"/>
              <a:ext cx="185778" cy="176746"/>
            </a:xfrm>
            <a:prstGeom prst="rect">
              <a:avLst/>
            </a:prstGeom>
            <a:solidFill>
              <a:schemeClr val="tx2">
                <a:lumMod val="20000"/>
                <a:lumOff val="80000"/>
              </a:schemeClr>
            </a:solidFill>
            <a:effectLst/>
          </p:spPr>
          <p:txBody>
            <a:bodyPr wrap="square" lIns="72000" rIns="72000" bIns="252000" rtlCol="0" anchor="b" anchorCtr="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1" i="0" u="none" strike="noStrike" kern="0" cap="none" spc="0" normalizeH="0" baseline="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52" name="Graphic 4">
              <a:extLst>
                <a:ext uri="{FF2B5EF4-FFF2-40B4-BE49-F238E27FC236}">
                  <a16:creationId xmlns:a16="http://schemas.microsoft.com/office/drawing/2014/main" id="{404B666F-2A81-409A-886F-DA50452DEFC2}"/>
                </a:ext>
              </a:extLst>
            </p:cNvPr>
            <p:cNvGrpSpPr>
              <a:grpSpLocks noChangeAspect="1"/>
            </p:cNvGrpSpPr>
            <p:nvPr/>
          </p:nvGrpSpPr>
          <p:grpSpPr>
            <a:xfrm>
              <a:off x="11380896" y="581206"/>
              <a:ext cx="40399" cy="35847"/>
              <a:chOff x="8914601" y="1481884"/>
              <a:chExt cx="214702" cy="190881"/>
            </a:xfrm>
            <a:solidFill>
              <a:schemeClr val="bg1"/>
            </a:solidFill>
            <a:effectLst/>
          </p:grpSpPr>
          <p:sp>
            <p:nvSpPr>
              <p:cNvPr id="296" name="Graphic 4">
                <a:extLst>
                  <a:ext uri="{FF2B5EF4-FFF2-40B4-BE49-F238E27FC236}">
                    <a16:creationId xmlns:a16="http://schemas.microsoft.com/office/drawing/2014/main" id="{964D2740-9E8A-44A5-84A8-4D2F13230BDB}"/>
                  </a:ext>
                </a:extLst>
              </p:cNvPr>
              <p:cNvSpPr/>
              <p:nvPr/>
            </p:nvSpPr>
            <p:spPr>
              <a:xfrm>
                <a:off x="8914601" y="1659997"/>
                <a:ext cx="113741" cy="1276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97" name="Graphic 4">
                <a:extLst>
                  <a:ext uri="{FF2B5EF4-FFF2-40B4-BE49-F238E27FC236}">
                    <a16:creationId xmlns:a16="http://schemas.microsoft.com/office/drawing/2014/main" id="{3359C4AD-372B-4AD0-A53E-FC9F435C1C39}"/>
                  </a:ext>
                </a:extLst>
              </p:cNvPr>
              <p:cNvSpPr/>
              <p:nvPr/>
            </p:nvSpPr>
            <p:spPr>
              <a:xfrm>
                <a:off x="8938883" y="1481884"/>
                <a:ext cx="190420" cy="190881"/>
              </a:xfrm>
              <a:custGeom>
                <a:avLst/>
                <a:gdLst>
                  <a:gd name="connsiteX0" fmla="*/ 111185 w 190420"/>
                  <a:gd name="connsiteY0" fmla="*/ 101505 h 190881"/>
                  <a:gd name="connsiteX1" fmla="*/ 143774 w 190420"/>
                  <a:gd name="connsiteY1" fmla="*/ 68947 h 190881"/>
                  <a:gd name="connsiteX2" fmla="*/ 145051 w 190420"/>
                  <a:gd name="connsiteY2" fmla="*/ 70224 h 190881"/>
                  <a:gd name="connsiteX3" fmla="*/ 149525 w 190420"/>
                  <a:gd name="connsiteY3" fmla="*/ 72139 h 190881"/>
                  <a:gd name="connsiteX4" fmla="*/ 153997 w 190420"/>
                  <a:gd name="connsiteY4" fmla="*/ 70224 h 190881"/>
                  <a:gd name="connsiteX5" fmla="*/ 153997 w 190420"/>
                  <a:gd name="connsiteY5" fmla="*/ 61286 h 190881"/>
                  <a:gd name="connsiteX6" fmla="*/ 148246 w 190420"/>
                  <a:gd name="connsiteY6" fmla="*/ 55541 h 190881"/>
                  <a:gd name="connsiteX7" fmla="*/ 148246 w 190420"/>
                  <a:gd name="connsiteY7" fmla="*/ 55541 h 190881"/>
                  <a:gd name="connsiteX8" fmla="*/ 100322 w 190420"/>
                  <a:gd name="connsiteY8" fmla="*/ 7661 h 190881"/>
                  <a:gd name="connsiteX9" fmla="*/ 100322 w 190420"/>
                  <a:gd name="connsiteY9" fmla="*/ 7661 h 190881"/>
                  <a:gd name="connsiteX10" fmla="*/ 94571 w 190420"/>
                  <a:gd name="connsiteY10" fmla="*/ 1915 h 190881"/>
                  <a:gd name="connsiteX11" fmla="*/ 85625 w 190420"/>
                  <a:gd name="connsiteY11" fmla="*/ 1915 h 190881"/>
                  <a:gd name="connsiteX12" fmla="*/ 85625 w 190420"/>
                  <a:gd name="connsiteY12" fmla="*/ 10853 h 190881"/>
                  <a:gd name="connsiteX13" fmla="*/ 85625 w 190420"/>
                  <a:gd name="connsiteY13" fmla="*/ 10853 h 190881"/>
                  <a:gd name="connsiteX14" fmla="*/ 86903 w 190420"/>
                  <a:gd name="connsiteY14" fmla="*/ 12130 h 190881"/>
                  <a:gd name="connsiteX15" fmla="*/ 12141 w 190420"/>
                  <a:gd name="connsiteY15" fmla="*/ 86184 h 190881"/>
                  <a:gd name="connsiteX16" fmla="*/ 10863 w 190420"/>
                  <a:gd name="connsiteY16" fmla="*/ 84907 h 190881"/>
                  <a:gd name="connsiteX17" fmla="*/ 1917 w 190420"/>
                  <a:gd name="connsiteY17" fmla="*/ 84907 h 190881"/>
                  <a:gd name="connsiteX18" fmla="*/ 1917 w 190420"/>
                  <a:gd name="connsiteY18" fmla="*/ 93845 h 190881"/>
                  <a:gd name="connsiteX19" fmla="*/ 61343 w 190420"/>
                  <a:gd name="connsiteY19" fmla="*/ 153216 h 190881"/>
                  <a:gd name="connsiteX20" fmla="*/ 70289 w 190420"/>
                  <a:gd name="connsiteY20" fmla="*/ 153216 h 190881"/>
                  <a:gd name="connsiteX21" fmla="*/ 70289 w 190420"/>
                  <a:gd name="connsiteY21" fmla="*/ 144278 h 190881"/>
                  <a:gd name="connsiteX22" fmla="*/ 69011 w 190420"/>
                  <a:gd name="connsiteY22" fmla="*/ 143001 h 190881"/>
                  <a:gd name="connsiteX23" fmla="*/ 101600 w 190420"/>
                  <a:gd name="connsiteY23" fmla="*/ 110443 h 190881"/>
                  <a:gd name="connsiteX24" fmla="*/ 179557 w 190420"/>
                  <a:gd name="connsiteY24" fmla="*/ 188966 h 190881"/>
                  <a:gd name="connsiteX25" fmla="*/ 188503 w 190420"/>
                  <a:gd name="connsiteY25" fmla="*/ 188966 h 190881"/>
                  <a:gd name="connsiteX26" fmla="*/ 188503 w 190420"/>
                  <a:gd name="connsiteY26" fmla="*/ 180028 h 190881"/>
                  <a:gd name="connsiteX27" fmla="*/ 111185 w 190420"/>
                  <a:gd name="connsiteY27" fmla="*/ 101505 h 190881"/>
                  <a:gd name="connsiteX28" fmla="*/ 60066 w 190420"/>
                  <a:gd name="connsiteY28" fmla="*/ 134064 h 190881"/>
                  <a:gd name="connsiteX29" fmla="*/ 21726 w 190420"/>
                  <a:gd name="connsiteY29" fmla="*/ 95121 h 190881"/>
                  <a:gd name="connsiteX30" fmla="*/ 96488 w 190420"/>
                  <a:gd name="connsiteY30" fmla="*/ 21067 h 190881"/>
                  <a:gd name="connsiteX31" fmla="*/ 134828 w 190420"/>
                  <a:gd name="connsiteY31" fmla="*/ 59371 h 190881"/>
                  <a:gd name="connsiteX32" fmla="*/ 60066 w 190420"/>
                  <a:gd name="connsiteY32" fmla="*/ 134064 h 19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0420" h="190881">
                    <a:moveTo>
                      <a:pt x="111185" y="101505"/>
                    </a:moveTo>
                    <a:lnTo>
                      <a:pt x="143774" y="68947"/>
                    </a:lnTo>
                    <a:lnTo>
                      <a:pt x="145051" y="70224"/>
                    </a:lnTo>
                    <a:cubicBezTo>
                      <a:pt x="146330" y="71501"/>
                      <a:pt x="147607" y="72139"/>
                      <a:pt x="149525" y="72139"/>
                    </a:cubicBezTo>
                    <a:cubicBezTo>
                      <a:pt x="151441" y="72139"/>
                      <a:pt x="152720" y="71501"/>
                      <a:pt x="153997" y="70224"/>
                    </a:cubicBezTo>
                    <a:cubicBezTo>
                      <a:pt x="156553" y="67670"/>
                      <a:pt x="156553" y="63840"/>
                      <a:pt x="153997" y="61286"/>
                    </a:cubicBezTo>
                    <a:lnTo>
                      <a:pt x="148246" y="55541"/>
                    </a:lnTo>
                    <a:lnTo>
                      <a:pt x="148246" y="55541"/>
                    </a:lnTo>
                    <a:lnTo>
                      <a:pt x="100322" y="7661"/>
                    </a:lnTo>
                    <a:lnTo>
                      <a:pt x="100322" y="7661"/>
                    </a:lnTo>
                    <a:lnTo>
                      <a:pt x="94571" y="1915"/>
                    </a:lnTo>
                    <a:cubicBezTo>
                      <a:pt x="92015" y="-638"/>
                      <a:pt x="88181" y="-638"/>
                      <a:pt x="85625" y="1915"/>
                    </a:cubicBezTo>
                    <a:cubicBezTo>
                      <a:pt x="83069" y="4469"/>
                      <a:pt x="83069" y="8299"/>
                      <a:pt x="85625" y="10853"/>
                    </a:cubicBezTo>
                    <a:cubicBezTo>
                      <a:pt x="85625" y="10853"/>
                      <a:pt x="85625" y="10853"/>
                      <a:pt x="85625" y="10853"/>
                    </a:cubicBezTo>
                    <a:lnTo>
                      <a:pt x="86903" y="12130"/>
                    </a:lnTo>
                    <a:lnTo>
                      <a:pt x="12141" y="86184"/>
                    </a:lnTo>
                    <a:lnTo>
                      <a:pt x="10863" y="84907"/>
                    </a:lnTo>
                    <a:cubicBezTo>
                      <a:pt x="8306" y="82353"/>
                      <a:pt x="4473" y="82353"/>
                      <a:pt x="1917" y="84907"/>
                    </a:cubicBezTo>
                    <a:cubicBezTo>
                      <a:pt x="-639" y="87461"/>
                      <a:pt x="-639" y="91291"/>
                      <a:pt x="1917" y="93845"/>
                    </a:cubicBezTo>
                    <a:lnTo>
                      <a:pt x="61343" y="153216"/>
                    </a:lnTo>
                    <a:cubicBezTo>
                      <a:pt x="63899" y="155769"/>
                      <a:pt x="67733" y="155769"/>
                      <a:pt x="70289" y="153216"/>
                    </a:cubicBezTo>
                    <a:cubicBezTo>
                      <a:pt x="72845" y="150662"/>
                      <a:pt x="72845" y="146832"/>
                      <a:pt x="70289" y="144278"/>
                    </a:cubicBezTo>
                    <a:lnTo>
                      <a:pt x="69011" y="143001"/>
                    </a:lnTo>
                    <a:lnTo>
                      <a:pt x="101600" y="110443"/>
                    </a:lnTo>
                    <a:lnTo>
                      <a:pt x="179557" y="188966"/>
                    </a:lnTo>
                    <a:cubicBezTo>
                      <a:pt x="182113" y="191520"/>
                      <a:pt x="185947" y="191520"/>
                      <a:pt x="188503" y="188966"/>
                    </a:cubicBezTo>
                    <a:cubicBezTo>
                      <a:pt x="191059" y="186412"/>
                      <a:pt x="191059" y="182582"/>
                      <a:pt x="188503" y="180028"/>
                    </a:cubicBezTo>
                    <a:lnTo>
                      <a:pt x="111185" y="101505"/>
                    </a:lnTo>
                    <a:close/>
                    <a:moveTo>
                      <a:pt x="60066" y="134064"/>
                    </a:moveTo>
                    <a:lnTo>
                      <a:pt x="21726" y="95121"/>
                    </a:lnTo>
                    <a:lnTo>
                      <a:pt x="96488" y="21067"/>
                    </a:lnTo>
                    <a:lnTo>
                      <a:pt x="134828" y="59371"/>
                    </a:lnTo>
                    <a:lnTo>
                      <a:pt x="60066" y="13406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253" name="Graphic 4">
              <a:extLst>
                <a:ext uri="{FF2B5EF4-FFF2-40B4-BE49-F238E27FC236}">
                  <a16:creationId xmlns:a16="http://schemas.microsoft.com/office/drawing/2014/main" id="{F00F6840-D8C1-4166-8472-937FAD91B84F}"/>
                </a:ext>
              </a:extLst>
            </p:cNvPr>
            <p:cNvSpPr/>
            <p:nvPr/>
          </p:nvSpPr>
          <p:spPr>
            <a:xfrm>
              <a:off x="12355236" y="798962"/>
              <a:ext cx="21402" cy="2397"/>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nvGrpSpPr>
            <p:cNvPr id="254" name="Graphic 4">
              <a:extLst>
                <a:ext uri="{FF2B5EF4-FFF2-40B4-BE49-F238E27FC236}">
                  <a16:creationId xmlns:a16="http://schemas.microsoft.com/office/drawing/2014/main" id="{FAEA8169-2C4D-4F5B-85D9-0873B370BBB5}"/>
                </a:ext>
              </a:extLst>
            </p:cNvPr>
            <p:cNvGrpSpPr>
              <a:grpSpLocks noChangeAspect="1"/>
            </p:cNvGrpSpPr>
            <p:nvPr/>
          </p:nvGrpSpPr>
          <p:grpSpPr>
            <a:xfrm>
              <a:off x="11571242" y="579517"/>
              <a:ext cx="44416" cy="44211"/>
              <a:chOff x="6821896" y="1470393"/>
              <a:chExt cx="226203" cy="225992"/>
            </a:xfrm>
            <a:solidFill>
              <a:schemeClr val="bg1"/>
            </a:solidFill>
            <a:effectLst/>
          </p:grpSpPr>
          <p:sp>
            <p:nvSpPr>
              <p:cNvPr id="286" name="Graphic 4">
                <a:extLst>
                  <a:ext uri="{FF2B5EF4-FFF2-40B4-BE49-F238E27FC236}">
                    <a16:creationId xmlns:a16="http://schemas.microsoft.com/office/drawing/2014/main" id="{06655889-50EF-4E43-8C66-4467DB026823}"/>
                  </a:ext>
                </a:extLst>
              </p:cNvPr>
              <p:cNvSpPr/>
              <p:nvPr/>
            </p:nvSpPr>
            <p:spPr>
              <a:xfrm>
                <a:off x="6860236" y="1506144"/>
                <a:ext cx="150802" cy="150661"/>
              </a:xfrm>
              <a:custGeom>
                <a:avLst/>
                <a:gdLst>
                  <a:gd name="connsiteX0" fmla="*/ 75402 w 150802"/>
                  <a:gd name="connsiteY0" fmla="*/ 0 h 150661"/>
                  <a:gd name="connsiteX1" fmla="*/ 0 w 150802"/>
                  <a:gd name="connsiteY1" fmla="*/ 75331 h 150661"/>
                  <a:gd name="connsiteX2" fmla="*/ 75402 w 150802"/>
                  <a:gd name="connsiteY2" fmla="*/ 150662 h 150661"/>
                  <a:gd name="connsiteX3" fmla="*/ 150802 w 150802"/>
                  <a:gd name="connsiteY3" fmla="*/ 75331 h 150661"/>
                  <a:gd name="connsiteX4" fmla="*/ 150802 w 150802"/>
                  <a:gd name="connsiteY4" fmla="*/ 75331 h 150661"/>
                  <a:gd name="connsiteX5" fmla="*/ 75402 w 150802"/>
                  <a:gd name="connsiteY5" fmla="*/ 0 h 150661"/>
                  <a:gd name="connsiteX6" fmla="*/ 75402 w 150802"/>
                  <a:gd name="connsiteY6" fmla="*/ 138532 h 150661"/>
                  <a:gd name="connsiteX7" fmla="*/ 12780 w 150802"/>
                  <a:gd name="connsiteY7" fmla="*/ 75969 h 150661"/>
                  <a:gd name="connsiteX8" fmla="*/ 75402 w 150802"/>
                  <a:gd name="connsiteY8" fmla="*/ 13406 h 150661"/>
                  <a:gd name="connsiteX9" fmla="*/ 138022 w 150802"/>
                  <a:gd name="connsiteY9" fmla="*/ 75969 h 150661"/>
                  <a:gd name="connsiteX10" fmla="*/ 138022 w 150802"/>
                  <a:gd name="connsiteY10" fmla="*/ 75969 h 150661"/>
                  <a:gd name="connsiteX11" fmla="*/ 75402 w 150802"/>
                  <a:gd name="connsiteY11" fmla="*/ 138532 h 150661"/>
                  <a:gd name="connsiteX12" fmla="*/ 75402 w 150802"/>
                  <a:gd name="connsiteY12" fmla="*/ 138532 h 150661"/>
                  <a:gd name="connsiteX13" fmla="*/ 75402 w 150802"/>
                  <a:gd name="connsiteY13" fmla="*/ 138532 h 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802" h="150661">
                    <a:moveTo>
                      <a:pt x="75402" y="0"/>
                    </a:moveTo>
                    <a:cubicBezTo>
                      <a:pt x="33867" y="0"/>
                      <a:pt x="0" y="33835"/>
                      <a:pt x="0" y="75331"/>
                    </a:cubicBezTo>
                    <a:cubicBezTo>
                      <a:pt x="0" y="116827"/>
                      <a:pt x="33867" y="150662"/>
                      <a:pt x="75402" y="150662"/>
                    </a:cubicBezTo>
                    <a:cubicBezTo>
                      <a:pt x="116936" y="150662"/>
                      <a:pt x="150802" y="116827"/>
                      <a:pt x="150802" y="75331"/>
                    </a:cubicBezTo>
                    <a:cubicBezTo>
                      <a:pt x="150802" y="75331"/>
                      <a:pt x="150802" y="75331"/>
                      <a:pt x="150802" y="75331"/>
                    </a:cubicBezTo>
                    <a:cubicBezTo>
                      <a:pt x="150802" y="33835"/>
                      <a:pt x="116936" y="0"/>
                      <a:pt x="75402" y="0"/>
                    </a:cubicBezTo>
                    <a:close/>
                    <a:moveTo>
                      <a:pt x="75402" y="138532"/>
                    </a:moveTo>
                    <a:cubicBezTo>
                      <a:pt x="40896" y="138532"/>
                      <a:pt x="12780" y="110443"/>
                      <a:pt x="12780" y="75969"/>
                    </a:cubicBezTo>
                    <a:cubicBezTo>
                      <a:pt x="12780" y="41496"/>
                      <a:pt x="40896" y="13406"/>
                      <a:pt x="75402" y="13406"/>
                    </a:cubicBezTo>
                    <a:cubicBezTo>
                      <a:pt x="109907" y="13406"/>
                      <a:pt x="138022" y="41496"/>
                      <a:pt x="138022" y="75969"/>
                    </a:cubicBezTo>
                    <a:cubicBezTo>
                      <a:pt x="138022" y="75969"/>
                      <a:pt x="138022" y="75969"/>
                      <a:pt x="138022" y="75969"/>
                    </a:cubicBezTo>
                    <a:cubicBezTo>
                      <a:pt x="138022" y="110443"/>
                      <a:pt x="109907" y="138532"/>
                      <a:pt x="75402" y="138532"/>
                    </a:cubicBezTo>
                    <a:cubicBezTo>
                      <a:pt x="75402" y="138532"/>
                      <a:pt x="75402" y="138532"/>
                      <a:pt x="75402" y="138532"/>
                    </a:cubicBezTo>
                    <a:lnTo>
                      <a:pt x="75402" y="138532"/>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87" name="Graphic 4">
                <a:extLst>
                  <a:ext uri="{FF2B5EF4-FFF2-40B4-BE49-F238E27FC236}">
                    <a16:creationId xmlns:a16="http://schemas.microsoft.com/office/drawing/2014/main" id="{B594D21F-BE22-4E25-8E36-AAD1C71F962D}"/>
                  </a:ext>
                </a:extLst>
              </p:cNvPr>
              <p:cNvSpPr/>
              <p:nvPr/>
            </p:nvSpPr>
            <p:spPr>
              <a:xfrm>
                <a:off x="6990591" y="1637654"/>
                <a:ext cx="26837" cy="26812"/>
              </a:xfrm>
              <a:custGeom>
                <a:avLst/>
                <a:gdLst>
                  <a:gd name="connsiteX0" fmla="*/ 10862 w 26837"/>
                  <a:gd name="connsiteY0" fmla="*/ 1915 h 26812"/>
                  <a:gd name="connsiteX1" fmla="*/ 1917 w 26837"/>
                  <a:gd name="connsiteY1" fmla="*/ 1915 h 26812"/>
                  <a:gd name="connsiteX2" fmla="*/ 1917 w 26837"/>
                  <a:gd name="connsiteY2" fmla="*/ 10853 h 26812"/>
                  <a:gd name="connsiteX3" fmla="*/ 1917 w 26837"/>
                  <a:gd name="connsiteY3" fmla="*/ 10853 h 26812"/>
                  <a:gd name="connsiteX4" fmla="*/ 15975 w 26837"/>
                  <a:gd name="connsiteY4" fmla="*/ 24897 h 26812"/>
                  <a:gd name="connsiteX5" fmla="*/ 24921 w 26837"/>
                  <a:gd name="connsiteY5" fmla="*/ 24897 h 26812"/>
                  <a:gd name="connsiteX6" fmla="*/ 24921 w 26837"/>
                  <a:gd name="connsiteY6" fmla="*/ 15960 h 26812"/>
                  <a:gd name="connsiteX7" fmla="*/ 24921 w 26837"/>
                  <a:gd name="connsiteY7" fmla="*/ 15960 h 26812"/>
                  <a:gd name="connsiteX8" fmla="*/ 10862 w 26837"/>
                  <a:gd name="connsiteY8" fmla="*/ 1915 h 2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812">
                    <a:moveTo>
                      <a:pt x="10862" y="1915"/>
                    </a:moveTo>
                    <a:cubicBezTo>
                      <a:pt x="8307" y="-638"/>
                      <a:pt x="4472" y="-638"/>
                      <a:pt x="1917" y="1915"/>
                    </a:cubicBezTo>
                    <a:cubicBezTo>
                      <a:pt x="-639" y="4469"/>
                      <a:pt x="-639" y="8299"/>
                      <a:pt x="1917" y="10853"/>
                    </a:cubicBezTo>
                    <a:cubicBezTo>
                      <a:pt x="1917" y="10853"/>
                      <a:pt x="1917" y="10853"/>
                      <a:pt x="1917" y="10853"/>
                    </a:cubicBezTo>
                    <a:lnTo>
                      <a:pt x="15975" y="24897"/>
                    </a:lnTo>
                    <a:cubicBezTo>
                      <a:pt x="18531" y="27451"/>
                      <a:pt x="22365" y="27451"/>
                      <a:pt x="24921" y="24897"/>
                    </a:cubicBezTo>
                    <a:cubicBezTo>
                      <a:pt x="27477" y="22344"/>
                      <a:pt x="27477" y="18513"/>
                      <a:pt x="24921" y="15960"/>
                    </a:cubicBezTo>
                    <a:lnTo>
                      <a:pt x="24921" y="15960"/>
                    </a:lnTo>
                    <a:lnTo>
                      <a:pt x="10862"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88" name="Graphic 4">
                <a:extLst>
                  <a:ext uri="{FF2B5EF4-FFF2-40B4-BE49-F238E27FC236}">
                    <a16:creationId xmlns:a16="http://schemas.microsoft.com/office/drawing/2014/main" id="{DE8D54E9-8D97-488F-B4AA-63724A385A6E}"/>
                  </a:ext>
                </a:extLst>
              </p:cNvPr>
              <p:cNvSpPr/>
              <p:nvPr/>
            </p:nvSpPr>
            <p:spPr>
              <a:xfrm>
                <a:off x="6852858" y="1500688"/>
                <a:ext cx="25269" cy="25246"/>
              </a:xfrm>
              <a:custGeom>
                <a:avLst/>
                <a:gdLst>
                  <a:gd name="connsiteX0" fmla="*/ 14407 w 25269"/>
                  <a:gd name="connsiteY0" fmla="*/ 23331 h 25246"/>
                  <a:gd name="connsiteX1" fmla="*/ 18880 w 25269"/>
                  <a:gd name="connsiteY1" fmla="*/ 25246 h 25246"/>
                  <a:gd name="connsiteX2" fmla="*/ 23353 w 25269"/>
                  <a:gd name="connsiteY2" fmla="*/ 23331 h 25246"/>
                  <a:gd name="connsiteX3" fmla="*/ 23353 w 25269"/>
                  <a:gd name="connsiteY3" fmla="*/ 14394 h 25246"/>
                  <a:gd name="connsiteX4" fmla="*/ 23353 w 25269"/>
                  <a:gd name="connsiteY4" fmla="*/ 14394 h 25246"/>
                  <a:gd name="connsiteX5" fmla="*/ 11212 w 25269"/>
                  <a:gd name="connsiteY5" fmla="*/ 2264 h 25246"/>
                  <a:gd name="connsiteX6" fmla="*/ 2266 w 25269"/>
                  <a:gd name="connsiteY6" fmla="*/ 1626 h 25246"/>
                  <a:gd name="connsiteX7" fmla="*/ 1627 w 25269"/>
                  <a:gd name="connsiteY7" fmla="*/ 10563 h 25246"/>
                  <a:gd name="connsiteX8" fmla="*/ 2266 w 25269"/>
                  <a:gd name="connsiteY8" fmla="*/ 11202 h 25246"/>
                  <a:gd name="connsiteX9" fmla="*/ 14407 w 25269"/>
                  <a:gd name="connsiteY9" fmla="*/ 23331 h 25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69" h="25246">
                    <a:moveTo>
                      <a:pt x="14407" y="23331"/>
                    </a:moveTo>
                    <a:cubicBezTo>
                      <a:pt x="15685" y="24608"/>
                      <a:pt x="16963" y="25246"/>
                      <a:pt x="18880" y="25246"/>
                    </a:cubicBezTo>
                    <a:cubicBezTo>
                      <a:pt x="20796" y="25246"/>
                      <a:pt x="22075" y="24608"/>
                      <a:pt x="23353" y="23331"/>
                    </a:cubicBezTo>
                    <a:cubicBezTo>
                      <a:pt x="25909" y="20778"/>
                      <a:pt x="25909" y="16947"/>
                      <a:pt x="23353" y="14394"/>
                    </a:cubicBezTo>
                    <a:cubicBezTo>
                      <a:pt x="23353" y="14394"/>
                      <a:pt x="23353" y="14394"/>
                      <a:pt x="23353" y="14394"/>
                    </a:cubicBezTo>
                    <a:lnTo>
                      <a:pt x="11212" y="2264"/>
                    </a:lnTo>
                    <a:cubicBezTo>
                      <a:pt x="8656" y="-290"/>
                      <a:pt x="4822" y="-928"/>
                      <a:pt x="2266" y="1626"/>
                    </a:cubicBezTo>
                    <a:cubicBezTo>
                      <a:pt x="-290" y="4179"/>
                      <a:pt x="-929" y="8010"/>
                      <a:pt x="1627" y="10563"/>
                    </a:cubicBezTo>
                    <a:cubicBezTo>
                      <a:pt x="1627" y="10563"/>
                      <a:pt x="2266" y="11202"/>
                      <a:pt x="2266" y="11202"/>
                    </a:cubicBezTo>
                    <a:lnTo>
                      <a:pt x="14407" y="23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89" name="Graphic 4">
                <a:extLst>
                  <a:ext uri="{FF2B5EF4-FFF2-40B4-BE49-F238E27FC236}">
                    <a16:creationId xmlns:a16="http://schemas.microsoft.com/office/drawing/2014/main" id="{14E181D5-8C88-41FB-9D0F-290100717C13}"/>
                  </a:ext>
                </a:extLst>
              </p:cNvPr>
              <p:cNvSpPr/>
              <p:nvPr/>
            </p:nvSpPr>
            <p:spPr>
              <a:xfrm>
                <a:off x="6851290" y="1637727"/>
                <a:ext cx="26837" cy="26739"/>
              </a:xfrm>
              <a:custGeom>
                <a:avLst/>
                <a:gdLst>
                  <a:gd name="connsiteX0" fmla="*/ 15975 w 26837"/>
                  <a:gd name="connsiteY0" fmla="*/ 1842 h 26739"/>
                  <a:gd name="connsiteX1" fmla="*/ 1917 w 26837"/>
                  <a:gd name="connsiteY1" fmla="*/ 15887 h 26739"/>
                  <a:gd name="connsiteX2" fmla="*/ 1917 w 26837"/>
                  <a:gd name="connsiteY2" fmla="*/ 24824 h 26739"/>
                  <a:gd name="connsiteX3" fmla="*/ 10863 w 26837"/>
                  <a:gd name="connsiteY3" fmla="*/ 24824 h 26739"/>
                  <a:gd name="connsiteX4" fmla="*/ 10863 w 26837"/>
                  <a:gd name="connsiteY4" fmla="*/ 24824 h 26739"/>
                  <a:gd name="connsiteX5" fmla="*/ 24921 w 26837"/>
                  <a:gd name="connsiteY5" fmla="*/ 11418 h 26739"/>
                  <a:gd name="connsiteX6" fmla="*/ 24921 w 26837"/>
                  <a:gd name="connsiteY6" fmla="*/ 2480 h 26739"/>
                  <a:gd name="connsiteX7" fmla="*/ 24921 w 26837"/>
                  <a:gd name="connsiteY7" fmla="*/ 2480 h 26739"/>
                  <a:gd name="connsiteX8" fmla="*/ 15975 w 26837"/>
                  <a:gd name="connsiteY8" fmla="*/ 1842 h 2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7" h="26739">
                    <a:moveTo>
                      <a:pt x="15975" y="1842"/>
                    </a:moveTo>
                    <a:lnTo>
                      <a:pt x="1917" y="15887"/>
                    </a:lnTo>
                    <a:cubicBezTo>
                      <a:pt x="-639" y="18440"/>
                      <a:pt x="-639" y="22271"/>
                      <a:pt x="1917" y="24824"/>
                    </a:cubicBezTo>
                    <a:cubicBezTo>
                      <a:pt x="4473" y="27378"/>
                      <a:pt x="8307" y="27378"/>
                      <a:pt x="10863" y="24824"/>
                    </a:cubicBezTo>
                    <a:cubicBezTo>
                      <a:pt x="10863" y="24824"/>
                      <a:pt x="10863" y="24824"/>
                      <a:pt x="10863" y="24824"/>
                    </a:cubicBezTo>
                    <a:lnTo>
                      <a:pt x="24921" y="11418"/>
                    </a:lnTo>
                    <a:cubicBezTo>
                      <a:pt x="27477" y="8864"/>
                      <a:pt x="27477" y="5034"/>
                      <a:pt x="24921" y="2480"/>
                    </a:cubicBezTo>
                    <a:cubicBezTo>
                      <a:pt x="24921" y="2480"/>
                      <a:pt x="24921" y="2480"/>
                      <a:pt x="24921" y="2480"/>
                    </a:cubicBezTo>
                    <a:cubicBezTo>
                      <a:pt x="22365" y="-712"/>
                      <a:pt x="18531" y="-712"/>
                      <a:pt x="15975" y="184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90" name="Graphic 4">
                <a:extLst>
                  <a:ext uri="{FF2B5EF4-FFF2-40B4-BE49-F238E27FC236}">
                    <a16:creationId xmlns:a16="http://schemas.microsoft.com/office/drawing/2014/main" id="{0EF5022A-BEBE-423F-9C9C-5D59A522DBD8}"/>
                  </a:ext>
                </a:extLst>
              </p:cNvPr>
              <p:cNvSpPr/>
              <p:nvPr/>
            </p:nvSpPr>
            <p:spPr>
              <a:xfrm>
                <a:off x="6990591" y="1500398"/>
                <a:ext cx="24920" cy="24897"/>
              </a:xfrm>
              <a:custGeom>
                <a:avLst/>
                <a:gdLst>
                  <a:gd name="connsiteX0" fmla="*/ 6390 w 24920"/>
                  <a:gd name="connsiteY0" fmla="*/ 24898 h 24897"/>
                  <a:gd name="connsiteX1" fmla="*/ 10862 w 24920"/>
                  <a:gd name="connsiteY1" fmla="*/ 22982 h 24897"/>
                  <a:gd name="connsiteX2" fmla="*/ 23003 w 24920"/>
                  <a:gd name="connsiteY2" fmla="*/ 10853 h 24897"/>
                  <a:gd name="connsiteX3" fmla="*/ 23003 w 24920"/>
                  <a:gd name="connsiteY3" fmla="*/ 1915 h 24897"/>
                  <a:gd name="connsiteX4" fmla="*/ 23003 w 24920"/>
                  <a:gd name="connsiteY4" fmla="*/ 1915 h 24897"/>
                  <a:gd name="connsiteX5" fmla="*/ 14057 w 24920"/>
                  <a:gd name="connsiteY5" fmla="*/ 1915 h 24897"/>
                  <a:gd name="connsiteX6" fmla="*/ 1917 w 24920"/>
                  <a:gd name="connsiteY6" fmla="*/ 14045 h 24897"/>
                  <a:gd name="connsiteX7" fmla="*/ 1917 w 24920"/>
                  <a:gd name="connsiteY7" fmla="*/ 22982 h 24897"/>
                  <a:gd name="connsiteX8" fmla="*/ 6390 w 24920"/>
                  <a:gd name="connsiteY8" fmla="*/ 24898 h 24897"/>
                  <a:gd name="connsiteX9" fmla="*/ 6390 w 24920"/>
                  <a:gd name="connsiteY9" fmla="*/ 24898 h 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20" h="24897">
                    <a:moveTo>
                      <a:pt x="6390" y="24898"/>
                    </a:moveTo>
                    <a:cubicBezTo>
                      <a:pt x="8307" y="24898"/>
                      <a:pt x="9585" y="24259"/>
                      <a:pt x="10862" y="22982"/>
                    </a:cubicBezTo>
                    <a:lnTo>
                      <a:pt x="23003" y="10853"/>
                    </a:lnTo>
                    <a:cubicBezTo>
                      <a:pt x="25560" y="8299"/>
                      <a:pt x="25560" y="4469"/>
                      <a:pt x="23003" y="1915"/>
                    </a:cubicBezTo>
                    <a:cubicBezTo>
                      <a:pt x="23003" y="1915"/>
                      <a:pt x="23003" y="1915"/>
                      <a:pt x="23003" y="1915"/>
                    </a:cubicBezTo>
                    <a:cubicBezTo>
                      <a:pt x="20447" y="-638"/>
                      <a:pt x="16613" y="-638"/>
                      <a:pt x="14057" y="1915"/>
                    </a:cubicBezTo>
                    <a:lnTo>
                      <a:pt x="1917" y="14045"/>
                    </a:lnTo>
                    <a:cubicBezTo>
                      <a:pt x="-639" y="16598"/>
                      <a:pt x="-639" y="20429"/>
                      <a:pt x="1917" y="22982"/>
                    </a:cubicBezTo>
                    <a:cubicBezTo>
                      <a:pt x="3195" y="24259"/>
                      <a:pt x="4472" y="24898"/>
                      <a:pt x="6390" y="24898"/>
                    </a:cubicBezTo>
                    <a:lnTo>
                      <a:pt x="6390" y="2489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91" name="Graphic 4">
                <a:extLst>
                  <a:ext uri="{FF2B5EF4-FFF2-40B4-BE49-F238E27FC236}">
                    <a16:creationId xmlns:a16="http://schemas.microsoft.com/office/drawing/2014/main" id="{A703C116-12EE-4C1C-8B7A-94106B9FD10C}"/>
                  </a:ext>
                </a:extLst>
              </p:cNvPr>
              <p:cNvSpPr/>
              <p:nvPr/>
            </p:nvSpPr>
            <p:spPr>
              <a:xfrm>
                <a:off x="7016150" y="1575729"/>
                <a:ext cx="31949" cy="12767"/>
              </a:xfrm>
              <a:custGeom>
                <a:avLst/>
                <a:gdLst>
                  <a:gd name="connsiteX0" fmla="*/ 25560 w 31949"/>
                  <a:gd name="connsiteY0" fmla="*/ 0 h 12767"/>
                  <a:gd name="connsiteX1" fmla="*/ 6390 w 31949"/>
                  <a:gd name="connsiteY1" fmla="*/ 0 h 12767"/>
                  <a:gd name="connsiteX2" fmla="*/ 0 w 31949"/>
                  <a:gd name="connsiteY2" fmla="*/ 6384 h 12767"/>
                  <a:gd name="connsiteX3" fmla="*/ 6390 w 31949"/>
                  <a:gd name="connsiteY3" fmla="*/ 12768 h 12767"/>
                  <a:gd name="connsiteX4" fmla="*/ 25560 w 31949"/>
                  <a:gd name="connsiteY4" fmla="*/ 12768 h 12767"/>
                  <a:gd name="connsiteX5" fmla="*/ 31950 w 31949"/>
                  <a:gd name="connsiteY5" fmla="*/ 6384 h 12767"/>
                  <a:gd name="connsiteX6" fmla="*/ 25560 w 31949"/>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49" h="12767">
                    <a:moveTo>
                      <a:pt x="25560" y="0"/>
                    </a:moveTo>
                    <a:lnTo>
                      <a:pt x="6390" y="0"/>
                    </a:lnTo>
                    <a:cubicBezTo>
                      <a:pt x="2556" y="0"/>
                      <a:pt x="0" y="2554"/>
                      <a:pt x="0" y="6384"/>
                    </a:cubicBezTo>
                    <a:cubicBezTo>
                      <a:pt x="0" y="10214"/>
                      <a:pt x="2556" y="12768"/>
                      <a:pt x="6390" y="12768"/>
                    </a:cubicBezTo>
                    <a:lnTo>
                      <a:pt x="25560" y="12768"/>
                    </a:lnTo>
                    <a:cubicBezTo>
                      <a:pt x="29394" y="12768"/>
                      <a:pt x="31950" y="10214"/>
                      <a:pt x="31950" y="6384"/>
                    </a:cubicBezTo>
                    <a:cubicBezTo>
                      <a:pt x="31950" y="2554"/>
                      <a:pt x="29394" y="0"/>
                      <a:pt x="2556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92" name="Graphic 4">
                <a:extLst>
                  <a:ext uri="{FF2B5EF4-FFF2-40B4-BE49-F238E27FC236}">
                    <a16:creationId xmlns:a16="http://schemas.microsoft.com/office/drawing/2014/main" id="{885FD6D1-7B63-49BD-87C7-EAAA216ED212}"/>
                  </a:ext>
                </a:extLst>
              </p:cNvPr>
              <p:cNvSpPr/>
              <p:nvPr/>
            </p:nvSpPr>
            <p:spPr>
              <a:xfrm>
                <a:off x="6821896" y="1575729"/>
                <a:ext cx="30672" cy="12767"/>
              </a:xfrm>
              <a:custGeom>
                <a:avLst/>
                <a:gdLst>
                  <a:gd name="connsiteX0" fmla="*/ 24282 w 30672"/>
                  <a:gd name="connsiteY0" fmla="*/ 0 h 12767"/>
                  <a:gd name="connsiteX1" fmla="*/ 6390 w 30672"/>
                  <a:gd name="connsiteY1" fmla="*/ 0 h 12767"/>
                  <a:gd name="connsiteX2" fmla="*/ 0 w 30672"/>
                  <a:gd name="connsiteY2" fmla="*/ 6384 h 12767"/>
                  <a:gd name="connsiteX3" fmla="*/ 6390 w 30672"/>
                  <a:gd name="connsiteY3" fmla="*/ 12768 h 12767"/>
                  <a:gd name="connsiteX4" fmla="*/ 24282 w 30672"/>
                  <a:gd name="connsiteY4" fmla="*/ 12768 h 12767"/>
                  <a:gd name="connsiteX5" fmla="*/ 30672 w 30672"/>
                  <a:gd name="connsiteY5" fmla="*/ 6384 h 12767"/>
                  <a:gd name="connsiteX6" fmla="*/ 24282 w 30672"/>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72" h="12767">
                    <a:moveTo>
                      <a:pt x="24282" y="0"/>
                    </a:moveTo>
                    <a:lnTo>
                      <a:pt x="6390" y="0"/>
                    </a:lnTo>
                    <a:cubicBezTo>
                      <a:pt x="2556" y="0"/>
                      <a:pt x="0" y="2554"/>
                      <a:pt x="0" y="6384"/>
                    </a:cubicBezTo>
                    <a:cubicBezTo>
                      <a:pt x="0" y="10214"/>
                      <a:pt x="2556" y="12768"/>
                      <a:pt x="6390" y="12768"/>
                    </a:cubicBezTo>
                    <a:lnTo>
                      <a:pt x="24282" y="12768"/>
                    </a:lnTo>
                    <a:cubicBezTo>
                      <a:pt x="28116" y="12768"/>
                      <a:pt x="30672" y="10214"/>
                      <a:pt x="30672" y="6384"/>
                    </a:cubicBezTo>
                    <a:cubicBezTo>
                      <a:pt x="30672" y="2554"/>
                      <a:pt x="27477" y="0"/>
                      <a:pt x="24282"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93" name="Graphic 4">
                <a:extLst>
                  <a:ext uri="{FF2B5EF4-FFF2-40B4-BE49-F238E27FC236}">
                    <a16:creationId xmlns:a16="http://schemas.microsoft.com/office/drawing/2014/main" id="{98143F13-275B-487F-9F63-A4AB51D57E49}"/>
                  </a:ext>
                </a:extLst>
              </p:cNvPr>
              <p:cNvSpPr/>
              <p:nvPr/>
            </p:nvSpPr>
            <p:spPr>
              <a:xfrm>
                <a:off x="6926691" y="1663189"/>
                <a:ext cx="12779" cy="33196"/>
              </a:xfrm>
              <a:custGeom>
                <a:avLst/>
                <a:gdLst>
                  <a:gd name="connsiteX0" fmla="*/ 6390 w 12779"/>
                  <a:gd name="connsiteY0" fmla="*/ 0 h 33196"/>
                  <a:gd name="connsiteX1" fmla="*/ 0 w 12779"/>
                  <a:gd name="connsiteY1" fmla="*/ 6384 h 33196"/>
                  <a:gd name="connsiteX2" fmla="*/ 0 w 12779"/>
                  <a:gd name="connsiteY2" fmla="*/ 26813 h 33196"/>
                  <a:gd name="connsiteX3" fmla="*/ 6390 w 12779"/>
                  <a:gd name="connsiteY3" fmla="*/ 33197 h 33196"/>
                  <a:gd name="connsiteX4" fmla="*/ 12780 w 12779"/>
                  <a:gd name="connsiteY4" fmla="*/ 26813 h 33196"/>
                  <a:gd name="connsiteX5" fmla="*/ 12780 w 12779"/>
                  <a:gd name="connsiteY5" fmla="*/ 6384 h 33196"/>
                  <a:gd name="connsiteX6" fmla="*/ 6390 w 12779"/>
                  <a:gd name="connsiteY6" fmla="*/ 0 h 3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33196">
                    <a:moveTo>
                      <a:pt x="6390" y="0"/>
                    </a:moveTo>
                    <a:cubicBezTo>
                      <a:pt x="2556" y="0"/>
                      <a:pt x="0" y="2554"/>
                      <a:pt x="0" y="6384"/>
                    </a:cubicBezTo>
                    <a:lnTo>
                      <a:pt x="0" y="26813"/>
                    </a:lnTo>
                    <a:cubicBezTo>
                      <a:pt x="0" y="30643"/>
                      <a:pt x="2556" y="33197"/>
                      <a:pt x="6390" y="33197"/>
                    </a:cubicBezTo>
                    <a:cubicBezTo>
                      <a:pt x="10224" y="33197"/>
                      <a:pt x="12780" y="30643"/>
                      <a:pt x="12780" y="26813"/>
                    </a:cubicBezTo>
                    <a:lnTo>
                      <a:pt x="12780" y="6384"/>
                    </a:lnTo>
                    <a:cubicBezTo>
                      <a:pt x="12780" y="3192"/>
                      <a:pt x="10224" y="0"/>
                      <a:pt x="6390" y="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94" name="Graphic 4">
                <a:extLst>
                  <a:ext uri="{FF2B5EF4-FFF2-40B4-BE49-F238E27FC236}">
                    <a16:creationId xmlns:a16="http://schemas.microsoft.com/office/drawing/2014/main" id="{2844E38C-D16F-425C-8E32-D0D527A9E759}"/>
                  </a:ext>
                </a:extLst>
              </p:cNvPr>
              <p:cNvSpPr/>
              <p:nvPr/>
            </p:nvSpPr>
            <p:spPr>
              <a:xfrm>
                <a:off x="6926691" y="1470393"/>
                <a:ext cx="12779" cy="29366"/>
              </a:xfrm>
              <a:custGeom>
                <a:avLst/>
                <a:gdLst>
                  <a:gd name="connsiteX0" fmla="*/ 6390 w 12779"/>
                  <a:gd name="connsiteY0" fmla="*/ 29366 h 29366"/>
                  <a:gd name="connsiteX1" fmla="*/ 12780 w 12779"/>
                  <a:gd name="connsiteY1" fmla="*/ 22982 h 29366"/>
                  <a:gd name="connsiteX2" fmla="*/ 12780 w 12779"/>
                  <a:gd name="connsiteY2" fmla="*/ 6384 h 29366"/>
                  <a:gd name="connsiteX3" fmla="*/ 6390 w 12779"/>
                  <a:gd name="connsiteY3" fmla="*/ 0 h 29366"/>
                  <a:gd name="connsiteX4" fmla="*/ 0 w 12779"/>
                  <a:gd name="connsiteY4" fmla="*/ 6384 h 29366"/>
                  <a:gd name="connsiteX5" fmla="*/ 0 w 12779"/>
                  <a:gd name="connsiteY5" fmla="*/ 22982 h 29366"/>
                  <a:gd name="connsiteX6" fmla="*/ 6390 w 12779"/>
                  <a:gd name="connsiteY6" fmla="*/ 29366 h 29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79" h="29366">
                    <a:moveTo>
                      <a:pt x="6390" y="29366"/>
                    </a:moveTo>
                    <a:cubicBezTo>
                      <a:pt x="10224" y="29366"/>
                      <a:pt x="12780" y="26813"/>
                      <a:pt x="12780" y="22982"/>
                    </a:cubicBezTo>
                    <a:lnTo>
                      <a:pt x="12780" y="6384"/>
                    </a:lnTo>
                    <a:cubicBezTo>
                      <a:pt x="12780" y="2554"/>
                      <a:pt x="10224" y="0"/>
                      <a:pt x="6390" y="0"/>
                    </a:cubicBezTo>
                    <a:cubicBezTo>
                      <a:pt x="2556" y="0"/>
                      <a:pt x="0" y="2554"/>
                      <a:pt x="0" y="6384"/>
                    </a:cubicBezTo>
                    <a:lnTo>
                      <a:pt x="0" y="22982"/>
                    </a:lnTo>
                    <a:cubicBezTo>
                      <a:pt x="0" y="26174"/>
                      <a:pt x="2556" y="29366"/>
                      <a:pt x="6390" y="293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95" name="Graphic 4">
                <a:extLst>
                  <a:ext uri="{FF2B5EF4-FFF2-40B4-BE49-F238E27FC236}">
                    <a16:creationId xmlns:a16="http://schemas.microsoft.com/office/drawing/2014/main" id="{B275141E-5AC9-400C-8532-FDF9E9A67A8E}"/>
                  </a:ext>
                </a:extLst>
              </p:cNvPr>
              <p:cNvSpPr/>
              <p:nvPr/>
            </p:nvSpPr>
            <p:spPr>
              <a:xfrm>
                <a:off x="6911873" y="1532318"/>
                <a:ext cx="59228" cy="106612"/>
              </a:xfrm>
              <a:custGeom>
                <a:avLst/>
                <a:gdLst>
                  <a:gd name="connsiteX0" fmla="*/ 52519 w 59228"/>
                  <a:gd name="connsiteY0" fmla="*/ 33835 h 106612"/>
                  <a:gd name="connsiteX1" fmla="*/ 43573 w 59228"/>
                  <a:gd name="connsiteY1" fmla="*/ 33835 h 106612"/>
                  <a:gd name="connsiteX2" fmla="*/ 48685 w 59228"/>
                  <a:gd name="connsiteY2" fmla="*/ 7661 h 106612"/>
                  <a:gd name="connsiteX3" fmla="*/ 47407 w 59228"/>
                  <a:gd name="connsiteY3" fmla="*/ 2554 h 106612"/>
                  <a:gd name="connsiteX4" fmla="*/ 42295 w 59228"/>
                  <a:gd name="connsiteY4" fmla="*/ 0 h 106612"/>
                  <a:gd name="connsiteX5" fmla="*/ 16735 w 59228"/>
                  <a:gd name="connsiteY5" fmla="*/ 0 h 106612"/>
                  <a:gd name="connsiteX6" fmla="*/ 10346 w 59228"/>
                  <a:gd name="connsiteY6" fmla="*/ 5107 h 106612"/>
                  <a:gd name="connsiteX7" fmla="*/ 121 w 59228"/>
                  <a:gd name="connsiteY7" fmla="*/ 50434 h 106612"/>
                  <a:gd name="connsiteX8" fmla="*/ 5233 w 59228"/>
                  <a:gd name="connsiteY8" fmla="*/ 58094 h 106612"/>
                  <a:gd name="connsiteX9" fmla="*/ 6511 w 59228"/>
                  <a:gd name="connsiteY9" fmla="*/ 58094 h 106612"/>
                  <a:gd name="connsiteX10" fmla="*/ 16096 w 59228"/>
                  <a:gd name="connsiteY10" fmla="*/ 58094 h 106612"/>
                  <a:gd name="connsiteX11" fmla="*/ 10346 w 59228"/>
                  <a:gd name="connsiteY11" fmla="*/ 98952 h 106612"/>
                  <a:gd name="connsiteX12" fmla="*/ 14818 w 59228"/>
                  <a:gd name="connsiteY12" fmla="*/ 105974 h 106612"/>
                  <a:gd name="connsiteX13" fmla="*/ 16735 w 59228"/>
                  <a:gd name="connsiteY13" fmla="*/ 106613 h 106612"/>
                  <a:gd name="connsiteX14" fmla="*/ 22486 w 59228"/>
                  <a:gd name="connsiteY14" fmla="*/ 103421 h 106612"/>
                  <a:gd name="connsiteX15" fmla="*/ 58270 w 59228"/>
                  <a:gd name="connsiteY15" fmla="*/ 44050 h 106612"/>
                  <a:gd name="connsiteX16" fmla="*/ 58270 w 59228"/>
                  <a:gd name="connsiteY16" fmla="*/ 37666 h 106612"/>
                  <a:gd name="connsiteX17" fmla="*/ 52519 w 59228"/>
                  <a:gd name="connsiteY17" fmla="*/ 33835 h 106612"/>
                  <a:gd name="connsiteX18" fmla="*/ 27598 w 59228"/>
                  <a:gd name="connsiteY18" fmla="*/ 69585 h 106612"/>
                  <a:gd name="connsiteX19" fmla="*/ 30154 w 59228"/>
                  <a:gd name="connsiteY19" fmla="*/ 52349 h 106612"/>
                  <a:gd name="connsiteX20" fmla="*/ 28876 w 59228"/>
                  <a:gd name="connsiteY20" fmla="*/ 47242 h 106612"/>
                  <a:gd name="connsiteX21" fmla="*/ 23764 w 59228"/>
                  <a:gd name="connsiteY21" fmla="*/ 44688 h 106612"/>
                  <a:gd name="connsiteX22" fmla="*/ 14818 w 59228"/>
                  <a:gd name="connsiteY22" fmla="*/ 44688 h 106612"/>
                  <a:gd name="connsiteX23" fmla="*/ 22486 w 59228"/>
                  <a:gd name="connsiteY23" fmla="*/ 12130 h 106612"/>
                  <a:gd name="connsiteX24" fmla="*/ 35266 w 59228"/>
                  <a:gd name="connsiteY24" fmla="*/ 12130 h 106612"/>
                  <a:gd name="connsiteX25" fmla="*/ 30154 w 59228"/>
                  <a:gd name="connsiteY25" fmla="*/ 38304 h 106612"/>
                  <a:gd name="connsiteX26" fmla="*/ 35266 w 59228"/>
                  <a:gd name="connsiteY26" fmla="*/ 45965 h 106612"/>
                  <a:gd name="connsiteX27" fmla="*/ 36544 w 59228"/>
                  <a:gd name="connsiteY27" fmla="*/ 45965 h 106612"/>
                  <a:gd name="connsiteX28" fmla="*/ 41656 w 59228"/>
                  <a:gd name="connsiteY28" fmla="*/ 45965 h 106612"/>
                  <a:gd name="connsiteX29" fmla="*/ 27598 w 59228"/>
                  <a:gd name="connsiteY29" fmla="*/ 69585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9228" h="106612">
                    <a:moveTo>
                      <a:pt x="52519" y="33835"/>
                    </a:moveTo>
                    <a:lnTo>
                      <a:pt x="43573" y="33835"/>
                    </a:lnTo>
                    <a:lnTo>
                      <a:pt x="48685" y="7661"/>
                    </a:lnTo>
                    <a:cubicBezTo>
                      <a:pt x="49324" y="5746"/>
                      <a:pt x="48685" y="3830"/>
                      <a:pt x="47407" y="2554"/>
                    </a:cubicBezTo>
                    <a:cubicBezTo>
                      <a:pt x="46129" y="1277"/>
                      <a:pt x="44212" y="0"/>
                      <a:pt x="42295" y="0"/>
                    </a:cubicBezTo>
                    <a:lnTo>
                      <a:pt x="16735" y="0"/>
                    </a:lnTo>
                    <a:cubicBezTo>
                      <a:pt x="13541" y="0"/>
                      <a:pt x="10984" y="1915"/>
                      <a:pt x="10346" y="5107"/>
                    </a:cubicBezTo>
                    <a:lnTo>
                      <a:pt x="121" y="50434"/>
                    </a:lnTo>
                    <a:cubicBezTo>
                      <a:pt x="-518" y="53626"/>
                      <a:pt x="1399" y="57456"/>
                      <a:pt x="5233" y="58094"/>
                    </a:cubicBezTo>
                    <a:cubicBezTo>
                      <a:pt x="5872" y="58094"/>
                      <a:pt x="6511" y="58094"/>
                      <a:pt x="6511" y="58094"/>
                    </a:cubicBezTo>
                    <a:lnTo>
                      <a:pt x="16096" y="58094"/>
                    </a:lnTo>
                    <a:lnTo>
                      <a:pt x="10346" y="98952"/>
                    </a:lnTo>
                    <a:cubicBezTo>
                      <a:pt x="9706" y="102144"/>
                      <a:pt x="11623" y="105336"/>
                      <a:pt x="14818" y="105974"/>
                    </a:cubicBezTo>
                    <a:cubicBezTo>
                      <a:pt x="15457" y="105974"/>
                      <a:pt x="16096" y="106613"/>
                      <a:pt x="16735" y="106613"/>
                    </a:cubicBezTo>
                    <a:cubicBezTo>
                      <a:pt x="19291" y="106613"/>
                      <a:pt x="21208" y="105336"/>
                      <a:pt x="22486" y="103421"/>
                    </a:cubicBezTo>
                    <a:lnTo>
                      <a:pt x="58270" y="44050"/>
                    </a:lnTo>
                    <a:cubicBezTo>
                      <a:pt x="59548" y="42134"/>
                      <a:pt x="59548" y="39581"/>
                      <a:pt x="58270" y="37666"/>
                    </a:cubicBezTo>
                    <a:cubicBezTo>
                      <a:pt x="56992" y="35112"/>
                      <a:pt x="55075" y="33835"/>
                      <a:pt x="52519" y="33835"/>
                    </a:cubicBezTo>
                    <a:close/>
                    <a:moveTo>
                      <a:pt x="27598" y="69585"/>
                    </a:moveTo>
                    <a:lnTo>
                      <a:pt x="30154" y="52349"/>
                    </a:lnTo>
                    <a:cubicBezTo>
                      <a:pt x="30154" y="50434"/>
                      <a:pt x="30154" y="48518"/>
                      <a:pt x="28876" y="47242"/>
                    </a:cubicBezTo>
                    <a:cubicBezTo>
                      <a:pt x="27598" y="45965"/>
                      <a:pt x="25681" y="44688"/>
                      <a:pt x="23764" y="44688"/>
                    </a:cubicBezTo>
                    <a:lnTo>
                      <a:pt x="14818" y="44688"/>
                    </a:lnTo>
                    <a:lnTo>
                      <a:pt x="22486" y="12130"/>
                    </a:lnTo>
                    <a:lnTo>
                      <a:pt x="35266" y="12130"/>
                    </a:lnTo>
                    <a:lnTo>
                      <a:pt x="30154" y="38304"/>
                    </a:lnTo>
                    <a:cubicBezTo>
                      <a:pt x="29515" y="41496"/>
                      <a:pt x="32071" y="45326"/>
                      <a:pt x="35266" y="45965"/>
                    </a:cubicBezTo>
                    <a:cubicBezTo>
                      <a:pt x="35905" y="45965"/>
                      <a:pt x="35905" y="45965"/>
                      <a:pt x="36544" y="45965"/>
                    </a:cubicBezTo>
                    <a:lnTo>
                      <a:pt x="41656" y="45965"/>
                    </a:lnTo>
                    <a:lnTo>
                      <a:pt x="27598" y="6958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255" name="Graphic 4">
              <a:extLst>
                <a:ext uri="{FF2B5EF4-FFF2-40B4-BE49-F238E27FC236}">
                  <a16:creationId xmlns:a16="http://schemas.microsoft.com/office/drawing/2014/main" id="{371B64C1-90AE-47FA-8DA1-DD444A5C5F07}"/>
                </a:ext>
              </a:extLst>
            </p:cNvPr>
            <p:cNvGrpSpPr>
              <a:grpSpLocks noChangeAspect="1"/>
            </p:cNvGrpSpPr>
            <p:nvPr/>
          </p:nvGrpSpPr>
          <p:grpSpPr>
            <a:xfrm>
              <a:off x="11961907" y="582032"/>
              <a:ext cx="36256" cy="35846"/>
              <a:chOff x="548895" y="2936794"/>
              <a:chExt cx="200354" cy="199179"/>
            </a:xfrm>
            <a:solidFill>
              <a:schemeClr val="bg1"/>
            </a:solidFill>
            <a:effectLst/>
          </p:grpSpPr>
          <p:sp>
            <p:nvSpPr>
              <p:cNvPr id="282" name="Graphic 4">
                <a:extLst>
                  <a:ext uri="{FF2B5EF4-FFF2-40B4-BE49-F238E27FC236}">
                    <a16:creationId xmlns:a16="http://schemas.microsoft.com/office/drawing/2014/main" id="{D2F5FC59-60B8-4115-A7CC-8248497112B5}"/>
                  </a:ext>
                </a:extLst>
              </p:cNvPr>
              <p:cNvSpPr/>
              <p:nvPr/>
            </p:nvSpPr>
            <p:spPr>
              <a:xfrm>
                <a:off x="668387" y="2937084"/>
                <a:ext cx="80862" cy="80148"/>
              </a:xfrm>
              <a:custGeom>
                <a:avLst/>
                <a:gdLst>
                  <a:gd name="connsiteX0" fmla="*/ 69011 w 80862"/>
                  <a:gd name="connsiteY0" fmla="*/ 1626 h 80148"/>
                  <a:gd name="connsiteX1" fmla="*/ 12780 w 80862"/>
                  <a:gd name="connsiteY1" fmla="*/ 57805 h 80148"/>
                  <a:gd name="connsiteX2" fmla="*/ 12780 w 80862"/>
                  <a:gd name="connsiteY2" fmla="*/ 25246 h 80148"/>
                  <a:gd name="connsiteX3" fmla="*/ 6390 w 80862"/>
                  <a:gd name="connsiteY3" fmla="*/ 18862 h 80148"/>
                  <a:gd name="connsiteX4" fmla="*/ 0 w 80862"/>
                  <a:gd name="connsiteY4" fmla="*/ 25246 h 80148"/>
                  <a:gd name="connsiteX5" fmla="*/ 0 w 80862"/>
                  <a:gd name="connsiteY5" fmla="*/ 73126 h 80148"/>
                  <a:gd name="connsiteX6" fmla="*/ 639 w 80862"/>
                  <a:gd name="connsiteY6" fmla="*/ 75680 h 80148"/>
                  <a:gd name="connsiteX7" fmla="*/ 639 w 80862"/>
                  <a:gd name="connsiteY7" fmla="*/ 76318 h 80148"/>
                  <a:gd name="connsiteX8" fmla="*/ 1278 w 80862"/>
                  <a:gd name="connsiteY8" fmla="*/ 77595 h 80148"/>
                  <a:gd name="connsiteX9" fmla="*/ 1917 w 80862"/>
                  <a:gd name="connsiteY9" fmla="*/ 78234 h 80148"/>
                  <a:gd name="connsiteX10" fmla="*/ 3834 w 80862"/>
                  <a:gd name="connsiteY10" fmla="*/ 79510 h 80148"/>
                  <a:gd name="connsiteX11" fmla="*/ 3834 w 80862"/>
                  <a:gd name="connsiteY11" fmla="*/ 79510 h 80148"/>
                  <a:gd name="connsiteX12" fmla="*/ 3834 w 80862"/>
                  <a:gd name="connsiteY12" fmla="*/ 79510 h 80148"/>
                  <a:gd name="connsiteX13" fmla="*/ 6390 w 80862"/>
                  <a:gd name="connsiteY13" fmla="*/ 80149 h 80148"/>
                  <a:gd name="connsiteX14" fmla="*/ 54314 w 80862"/>
                  <a:gd name="connsiteY14" fmla="*/ 80149 h 80148"/>
                  <a:gd name="connsiteX15" fmla="*/ 60704 w 80862"/>
                  <a:gd name="connsiteY15" fmla="*/ 73765 h 80148"/>
                  <a:gd name="connsiteX16" fmla="*/ 54314 w 80862"/>
                  <a:gd name="connsiteY16" fmla="*/ 67381 h 80148"/>
                  <a:gd name="connsiteX17" fmla="*/ 22365 w 80862"/>
                  <a:gd name="connsiteY17" fmla="*/ 67381 h 80148"/>
                  <a:gd name="connsiteX18" fmla="*/ 78596 w 80862"/>
                  <a:gd name="connsiteY18" fmla="*/ 11202 h 80148"/>
                  <a:gd name="connsiteX19" fmla="*/ 79235 w 80862"/>
                  <a:gd name="connsiteY19" fmla="*/ 2264 h 80148"/>
                  <a:gd name="connsiteX20" fmla="*/ 70289 w 80862"/>
                  <a:gd name="connsiteY20" fmla="*/ 1626 h 80148"/>
                  <a:gd name="connsiteX21" fmla="*/ 69011 w 80862"/>
                  <a:gd name="connsiteY21" fmla="*/ 1626 h 80148"/>
                  <a:gd name="connsiteX22" fmla="*/ 69011 w 80862"/>
                  <a:gd name="connsiteY22" fmla="*/ 1626 h 8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0862" h="80148">
                    <a:moveTo>
                      <a:pt x="69011" y="1626"/>
                    </a:moveTo>
                    <a:lnTo>
                      <a:pt x="12780" y="57805"/>
                    </a:lnTo>
                    <a:lnTo>
                      <a:pt x="12780" y="25246"/>
                    </a:lnTo>
                    <a:cubicBezTo>
                      <a:pt x="12780" y="21416"/>
                      <a:pt x="10224" y="18862"/>
                      <a:pt x="6390" y="18862"/>
                    </a:cubicBezTo>
                    <a:cubicBezTo>
                      <a:pt x="2556" y="18862"/>
                      <a:pt x="0" y="21416"/>
                      <a:pt x="0" y="25246"/>
                    </a:cubicBezTo>
                    <a:lnTo>
                      <a:pt x="0" y="73126"/>
                    </a:lnTo>
                    <a:cubicBezTo>
                      <a:pt x="0" y="73765"/>
                      <a:pt x="0" y="74403"/>
                      <a:pt x="639" y="75680"/>
                    </a:cubicBezTo>
                    <a:cubicBezTo>
                      <a:pt x="639" y="75680"/>
                      <a:pt x="639" y="76318"/>
                      <a:pt x="639" y="76318"/>
                    </a:cubicBezTo>
                    <a:lnTo>
                      <a:pt x="1278" y="77595"/>
                    </a:lnTo>
                    <a:lnTo>
                      <a:pt x="1917" y="78234"/>
                    </a:lnTo>
                    <a:cubicBezTo>
                      <a:pt x="2556" y="78872"/>
                      <a:pt x="3195" y="78872"/>
                      <a:pt x="3834" y="79510"/>
                    </a:cubicBezTo>
                    <a:lnTo>
                      <a:pt x="3834" y="79510"/>
                    </a:lnTo>
                    <a:lnTo>
                      <a:pt x="3834" y="79510"/>
                    </a:lnTo>
                    <a:cubicBezTo>
                      <a:pt x="4473" y="79510"/>
                      <a:pt x="5112" y="80149"/>
                      <a:pt x="6390" y="80149"/>
                    </a:cubicBezTo>
                    <a:lnTo>
                      <a:pt x="54314" y="80149"/>
                    </a:lnTo>
                    <a:cubicBezTo>
                      <a:pt x="58148" y="80149"/>
                      <a:pt x="60704" y="77595"/>
                      <a:pt x="60704" y="73765"/>
                    </a:cubicBezTo>
                    <a:cubicBezTo>
                      <a:pt x="60704" y="69934"/>
                      <a:pt x="58148" y="67381"/>
                      <a:pt x="54314" y="67381"/>
                    </a:cubicBezTo>
                    <a:lnTo>
                      <a:pt x="22365" y="67381"/>
                    </a:lnTo>
                    <a:lnTo>
                      <a:pt x="78596" y="11202"/>
                    </a:lnTo>
                    <a:cubicBezTo>
                      <a:pt x="81152" y="8648"/>
                      <a:pt x="81791" y="4818"/>
                      <a:pt x="79235" y="2264"/>
                    </a:cubicBezTo>
                    <a:cubicBezTo>
                      <a:pt x="76679" y="-290"/>
                      <a:pt x="72845" y="-928"/>
                      <a:pt x="70289" y="1626"/>
                    </a:cubicBezTo>
                    <a:cubicBezTo>
                      <a:pt x="69650" y="987"/>
                      <a:pt x="69650" y="987"/>
                      <a:pt x="69011" y="1626"/>
                    </a:cubicBezTo>
                    <a:lnTo>
                      <a:pt x="69011" y="162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83" name="Graphic 4">
                <a:extLst>
                  <a:ext uri="{FF2B5EF4-FFF2-40B4-BE49-F238E27FC236}">
                    <a16:creationId xmlns:a16="http://schemas.microsoft.com/office/drawing/2014/main" id="{0CA7E266-128D-4BD4-B0BD-B6814E745F71}"/>
                  </a:ext>
                </a:extLst>
              </p:cNvPr>
              <p:cNvSpPr/>
              <p:nvPr/>
            </p:nvSpPr>
            <p:spPr>
              <a:xfrm>
                <a:off x="548895" y="3056174"/>
                <a:ext cx="79874" cy="79799"/>
              </a:xfrm>
              <a:custGeom>
                <a:avLst/>
                <a:gdLst>
                  <a:gd name="connsiteX0" fmla="*/ 79235 w 79874"/>
                  <a:gd name="connsiteY0" fmla="*/ 3830 h 79799"/>
                  <a:gd name="connsiteX1" fmla="*/ 79235 w 79874"/>
                  <a:gd name="connsiteY1" fmla="*/ 3830 h 79799"/>
                  <a:gd name="connsiteX2" fmla="*/ 79235 w 79874"/>
                  <a:gd name="connsiteY2" fmla="*/ 3830 h 79799"/>
                  <a:gd name="connsiteX3" fmla="*/ 77957 w 79874"/>
                  <a:gd name="connsiteY3" fmla="*/ 1915 h 79799"/>
                  <a:gd name="connsiteX4" fmla="*/ 77318 w 79874"/>
                  <a:gd name="connsiteY4" fmla="*/ 1277 h 79799"/>
                  <a:gd name="connsiteX5" fmla="*/ 76040 w 79874"/>
                  <a:gd name="connsiteY5" fmla="*/ 638 h 79799"/>
                  <a:gd name="connsiteX6" fmla="*/ 75401 w 79874"/>
                  <a:gd name="connsiteY6" fmla="*/ 638 h 79799"/>
                  <a:gd name="connsiteX7" fmla="*/ 73484 w 79874"/>
                  <a:gd name="connsiteY7" fmla="*/ 0 h 79799"/>
                  <a:gd name="connsiteX8" fmla="*/ 25560 w 79874"/>
                  <a:gd name="connsiteY8" fmla="*/ 0 h 79799"/>
                  <a:gd name="connsiteX9" fmla="*/ 19170 w 79874"/>
                  <a:gd name="connsiteY9" fmla="*/ 6384 h 79799"/>
                  <a:gd name="connsiteX10" fmla="*/ 25560 w 79874"/>
                  <a:gd name="connsiteY10" fmla="*/ 12768 h 79799"/>
                  <a:gd name="connsiteX11" fmla="*/ 58148 w 79874"/>
                  <a:gd name="connsiteY11" fmla="*/ 12768 h 79799"/>
                  <a:gd name="connsiteX12" fmla="*/ 1917 w 79874"/>
                  <a:gd name="connsiteY12" fmla="*/ 68947 h 79799"/>
                  <a:gd name="connsiteX13" fmla="*/ 1917 w 79874"/>
                  <a:gd name="connsiteY13" fmla="*/ 77884 h 79799"/>
                  <a:gd name="connsiteX14" fmla="*/ 1917 w 79874"/>
                  <a:gd name="connsiteY14" fmla="*/ 77884 h 79799"/>
                  <a:gd name="connsiteX15" fmla="*/ 6390 w 79874"/>
                  <a:gd name="connsiteY15" fmla="*/ 79800 h 79799"/>
                  <a:gd name="connsiteX16" fmla="*/ 10863 w 79874"/>
                  <a:gd name="connsiteY16" fmla="*/ 77884 h 79799"/>
                  <a:gd name="connsiteX17" fmla="*/ 67094 w 79874"/>
                  <a:gd name="connsiteY17" fmla="*/ 21706 h 79799"/>
                  <a:gd name="connsiteX18" fmla="*/ 67094 w 79874"/>
                  <a:gd name="connsiteY18" fmla="*/ 54264 h 79799"/>
                  <a:gd name="connsiteX19" fmla="*/ 73484 w 79874"/>
                  <a:gd name="connsiteY19" fmla="*/ 60648 h 79799"/>
                  <a:gd name="connsiteX20" fmla="*/ 79874 w 79874"/>
                  <a:gd name="connsiteY20" fmla="*/ 54264 h 79799"/>
                  <a:gd name="connsiteX21" fmla="*/ 79874 w 79874"/>
                  <a:gd name="connsiteY21" fmla="*/ 5746 h 79799"/>
                  <a:gd name="connsiteX22" fmla="*/ 79235 w 79874"/>
                  <a:gd name="connsiteY22" fmla="*/ 3830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874" h="79799">
                    <a:moveTo>
                      <a:pt x="79235" y="3830"/>
                    </a:moveTo>
                    <a:lnTo>
                      <a:pt x="79235" y="3830"/>
                    </a:lnTo>
                    <a:lnTo>
                      <a:pt x="79235" y="3830"/>
                    </a:lnTo>
                    <a:cubicBezTo>
                      <a:pt x="79235" y="3192"/>
                      <a:pt x="78596" y="2554"/>
                      <a:pt x="77957" y="1915"/>
                    </a:cubicBezTo>
                    <a:lnTo>
                      <a:pt x="77318" y="1277"/>
                    </a:lnTo>
                    <a:cubicBezTo>
                      <a:pt x="76679" y="638"/>
                      <a:pt x="76679" y="638"/>
                      <a:pt x="76040" y="638"/>
                    </a:cubicBezTo>
                    <a:lnTo>
                      <a:pt x="75401" y="638"/>
                    </a:lnTo>
                    <a:cubicBezTo>
                      <a:pt x="74762" y="638"/>
                      <a:pt x="74123" y="0"/>
                      <a:pt x="73484" y="0"/>
                    </a:cubicBezTo>
                    <a:lnTo>
                      <a:pt x="25560" y="0"/>
                    </a:lnTo>
                    <a:cubicBezTo>
                      <a:pt x="21726" y="0"/>
                      <a:pt x="19170" y="2554"/>
                      <a:pt x="19170" y="6384"/>
                    </a:cubicBezTo>
                    <a:cubicBezTo>
                      <a:pt x="19170" y="10214"/>
                      <a:pt x="21726" y="12768"/>
                      <a:pt x="25560" y="12768"/>
                    </a:cubicBezTo>
                    <a:lnTo>
                      <a:pt x="58148" y="12768"/>
                    </a:lnTo>
                    <a:lnTo>
                      <a:pt x="1917" y="68947"/>
                    </a:lnTo>
                    <a:cubicBezTo>
                      <a:pt x="-639" y="71500"/>
                      <a:pt x="-639" y="75331"/>
                      <a:pt x="1917" y="77884"/>
                    </a:cubicBezTo>
                    <a:cubicBezTo>
                      <a:pt x="1917" y="77884"/>
                      <a:pt x="1917" y="77884"/>
                      <a:pt x="1917" y="77884"/>
                    </a:cubicBezTo>
                    <a:cubicBezTo>
                      <a:pt x="3195" y="79161"/>
                      <a:pt x="4473" y="79800"/>
                      <a:pt x="6390" y="79800"/>
                    </a:cubicBezTo>
                    <a:cubicBezTo>
                      <a:pt x="8307" y="79800"/>
                      <a:pt x="9585" y="79161"/>
                      <a:pt x="10863" y="77884"/>
                    </a:cubicBezTo>
                    <a:lnTo>
                      <a:pt x="67094" y="21706"/>
                    </a:lnTo>
                    <a:lnTo>
                      <a:pt x="67094" y="54264"/>
                    </a:lnTo>
                    <a:cubicBezTo>
                      <a:pt x="67094" y="58094"/>
                      <a:pt x="69650" y="60648"/>
                      <a:pt x="73484" y="60648"/>
                    </a:cubicBezTo>
                    <a:cubicBezTo>
                      <a:pt x="77318" y="60648"/>
                      <a:pt x="79874" y="58094"/>
                      <a:pt x="79874" y="54264"/>
                    </a:cubicBezTo>
                    <a:lnTo>
                      <a:pt x="79874" y="5746"/>
                    </a:lnTo>
                    <a:cubicBezTo>
                      <a:pt x="79874" y="5746"/>
                      <a:pt x="79874" y="4469"/>
                      <a:pt x="79235" y="3830"/>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84" name="Graphic 4">
                <a:extLst>
                  <a:ext uri="{FF2B5EF4-FFF2-40B4-BE49-F238E27FC236}">
                    <a16:creationId xmlns:a16="http://schemas.microsoft.com/office/drawing/2014/main" id="{5F47A237-FC34-4A1C-9F7C-7E9A79CC4AC9}"/>
                  </a:ext>
                </a:extLst>
              </p:cNvPr>
              <p:cNvSpPr/>
              <p:nvPr/>
            </p:nvSpPr>
            <p:spPr>
              <a:xfrm>
                <a:off x="668387" y="3056174"/>
                <a:ext cx="79874" cy="79799"/>
              </a:xfrm>
              <a:custGeom>
                <a:avLst/>
                <a:gdLst>
                  <a:gd name="connsiteX0" fmla="*/ 21726 w 79874"/>
                  <a:gd name="connsiteY0" fmla="*/ 12768 h 79799"/>
                  <a:gd name="connsiteX1" fmla="*/ 54314 w 79874"/>
                  <a:gd name="connsiteY1" fmla="*/ 12768 h 79799"/>
                  <a:gd name="connsiteX2" fmla="*/ 60704 w 79874"/>
                  <a:gd name="connsiteY2" fmla="*/ 6384 h 79799"/>
                  <a:gd name="connsiteX3" fmla="*/ 54314 w 79874"/>
                  <a:gd name="connsiteY3" fmla="*/ 0 h 79799"/>
                  <a:gd name="connsiteX4" fmla="*/ 6390 w 79874"/>
                  <a:gd name="connsiteY4" fmla="*/ 0 h 79799"/>
                  <a:gd name="connsiteX5" fmla="*/ 4473 w 79874"/>
                  <a:gd name="connsiteY5" fmla="*/ 638 h 79799"/>
                  <a:gd name="connsiteX6" fmla="*/ 3834 w 79874"/>
                  <a:gd name="connsiteY6" fmla="*/ 638 h 79799"/>
                  <a:gd name="connsiteX7" fmla="*/ 2556 w 79874"/>
                  <a:gd name="connsiteY7" fmla="*/ 1277 h 79799"/>
                  <a:gd name="connsiteX8" fmla="*/ 1917 w 79874"/>
                  <a:gd name="connsiteY8" fmla="*/ 1915 h 79799"/>
                  <a:gd name="connsiteX9" fmla="*/ 639 w 79874"/>
                  <a:gd name="connsiteY9" fmla="*/ 3830 h 79799"/>
                  <a:gd name="connsiteX10" fmla="*/ 639 w 79874"/>
                  <a:gd name="connsiteY10" fmla="*/ 3830 h 79799"/>
                  <a:gd name="connsiteX11" fmla="*/ 639 w 79874"/>
                  <a:gd name="connsiteY11" fmla="*/ 3830 h 79799"/>
                  <a:gd name="connsiteX12" fmla="*/ 0 w 79874"/>
                  <a:gd name="connsiteY12" fmla="*/ 6384 h 79799"/>
                  <a:gd name="connsiteX13" fmla="*/ 0 w 79874"/>
                  <a:gd name="connsiteY13" fmla="*/ 6384 h 79799"/>
                  <a:gd name="connsiteX14" fmla="*/ 0 w 79874"/>
                  <a:gd name="connsiteY14" fmla="*/ 54264 h 79799"/>
                  <a:gd name="connsiteX15" fmla="*/ 6390 w 79874"/>
                  <a:gd name="connsiteY15" fmla="*/ 60648 h 79799"/>
                  <a:gd name="connsiteX16" fmla="*/ 12780 w 79874"/>
                  <a:gd name="connsiteY16" fmla="*/ 54264 h 79799"/>
                  <a:gd name="connsiteX17" fmla="*/ 12780 w 79874"/>
                  <a:gd name="connsiteY17" fmla="*/ 21706 h 79799"/>
                  <a:gd name="connsiteX18" fmla="*/ 69011 w 79874"/>
                  <a:gd name="connsiteY18" fmla="*/ 77884 h 79799"/>
                  <a:gd name="connsiteX19" fmla="*/ 77957 w 79874"/>
                  <a:gd name="connsiteY19" fmla="*/ 77884 h 79799"/>
                  <a:gd name="connsiteX20" fmla="*/ 77957 w 79874"/>
                  <a:gd name="connsiteY20" fmla="*/ 68947 h 79799"/>
                  <a:gd name="connsiteX21" fmla="*/ 21726 w 79874"/>
                  <a:gd name="connsiteY21" fmla="*/ 12768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21726" y="12768"/>
                    </a:moveTo>
                    <a:lnTo>
                      <a:pt x="54314" y="12768"/>
                    </a:lnTo>
                    <a:cubicBezTo>
                      <a:pt x="58148" y="12768"/>
                      <a:pt x="60704" y="10214"/>
                      <a:pt x="60704" y="6384"/>
                    </a:cubicBezTo>
                    <a:cubicBezTo>
                      <a:pt x="60704" y="2554"/>
                      <a:pt x="58148" y="0"/>
                      <a:pt x="54314" y="0"/>
                    </a:cubicBezTo>
                    <a:lnTo>
                      <a:pt x="6390" y="0"/>
                    </a:lnTo>
                    <a:cubicBezTo>
                      <a:pt x="5751" y="0"/>
                      <a:pt x="5112" y="0"/>
                      <a:pt x="4473" y="638"/>
                    </a:cubicBezTo>
                    <a:lnTo>
                      <a:pt x="3834" y="638"/>
                    </a:lnTo>
                    <a:cubicBezTo>
                      <a:pt x="3195" y="638"/>
                      <a:pt x="3195" y="1277"/>
                      <a:pt x="2556" y="1277"/>
                    </a:cubicBezTo>
                    <a:cubicBezTo>
                      <a:pt x="2556" y="1277"/>
                      <a:pt x="1917" y="1277"/>
                      <a:pt x="1917" y="1915"/>
                    </a:cubicBezTo>
                    <a:cubicBezTo>
                      <a:pt x="1278" y="2554"/>
                      <a:pt x="1278" y="3192"/>
                      <a:pt x="639" y="3830"/>
                    </a:cubicBezTo>
                    <a:lnTo>
                      <a:pt x="639" y="3830"/>
                    </a:lnTo>
                    <a:lnTo>
                      <a:pt x="639" y="3830"/>
                    </a:lnTo>
                    <a:cubicBezTo>
                      <a:pt x="639" y="4469"/>
                      <a:pt x="0" y="5107"/>
                      <a:pt x="0" y="6384"/>
                    </a:cubicBezTo>
                    <a:lnTo>
                      <a:pt x="0" y="6384"/>
                    </a:lnTo>
                    <a:lnTo>
                      <a:pt x="0" y="54264"/>
                    </a:lnTo>
                    <a:cubicBezTo>
                      <a:pt x="0" y="58094"/>
                      <a:pt x="2556" y="60648"/>
                      <a:pt x="6390" y="60648"/>
                    </a:cubicBezTo>
                    <a:cubicBezTo>
                      <a:pt x="10224" y="60648"/>
                      <a:pt x="12780" y="58094"/>
                      <a:pt x="12780" y="54264"/>
                    </a:cubicBezTo>
                    <a:lnTo>
                      <a:pt x="12780" y="21706"/>
                    </a:lnTo>
                    <a:lnTo>
                      <a:pt x="69011" y="77884"/>
                    </a:lnTo>
                    <a:cubicBezTo>
                      <a:pt x="71567" y="80438"/>
                      <a:pt x="75401" y="80438"/>
                      <a:pt x="77957" y="77884"/>
                    </a:cubicBezTo>
                    <a:cubicBezTo>
                      <a:pt x="80513" y="75331"/>
                      <a:pt x="80513" y="71500"/>
                      <a:pt x="77957" y="68947"/>
                    </a:cubicBezTo>
                    <a:lnTo>
                      <a:pt x="21726"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85" name="Graphic 4">
                <a:extLst>
                  <a:ext uri="{FF2B5EF4-FFF2-40B4-BE49-F238E27FC236}">
                    <a16:creationId xmlns:a16="http://schemas.microsoft.com/office/drawing/2014/main" id="{EBC52514-3F13-4CF6-8043-D70E5A888AE3}"/>
                  </a:ext>
                </a:extLst>
              </p:cNvPr>
              <p:cNvSpPr/>
              <p:nvPr/>
            </p:nvSpPr>
            <p:spPr>
              <a:xfrm>
                <a:off x="548895" y="2936794"/>
                <a:ext cx="79874" cy="79799"/>
              </a:xfrm>
              <a:custGeom>
                <a:avLst/>
                <a:gdLst>
                  <a:gd name="connsiteX0" fmla="*/ 73484 w 79874"/>
                  <a:gd name="connsiteY0" fmla="*/ 19152 h 79799"/>
                  <a:gd name="connsiteX1" fmla="*/ 67094 w 79874"/>
                  <a:gd name="connsiteY1" fmla="*/ 25536 h 79799"/>
                  <a:gd name="connsiteX2" fmla="*/ 67094 w 79874"/>
                  <a:gd name="connsiteY2" fmla="*/ 58094 h 79799"/>
                  <a:gd name="connsiteX3" fmla="*/ 10863 w 79874"/>
                  <a:gd name="connsiteY3" fmla="*/ 1915 h 79799"/>
                  <a:gd name="connsiteX4" fmla="*/ 1917 w 79874"/>
                  <a:gd name="connsiteY4" fmla="*/ 1915 h 79799"/>
                  <a:gd name="connsiteX5" fmla="*/ 1917 w 79874"/>
                  <a:gd name="connsiteY5" fmla="*/ 1915 h 79799"/>
                  <a:gd name="connsiteX6" fmla="*/ 1917 w 79874"/>
                  <a:gd name="connsiteY6" fmla="*/ 10853 h 79799"/>
                  <a:gd name="connsiteX7" fmla="*/ 58148 w 79874"/>
                  <a:gd name="connsiteY7" fmla="*/ 67032 h 79799"/>
                  <a:gd name="connsiteX8" fmla="*/ 25560 w 79874"/>
                  <a:gd name="connsiteY8" fmla="*/ 67032 h 79799"/>
                  <a:gd name="connsiteX9" fmla="*/ 19170 w 79874"/>
                  <a:gd name="connsiteY9" fmla="*/ 73416 h 79799"/>
                  <a:gd name="connsiteX10" fmla="*/ 25560 w 79874"/>
                  <a:gd name="connsiteY10" fmla="*/ 79800 h 79799"/>
                  <a:gd name="connsiteX11" fmla="*/ 73484 w 79874"/>
                  <a:gd name="connsiteY11" fmla="*/ 79800 h 79799"/>
                  <a:gd name="connsiteX12" fmla="*/ 76040 w 79874"/>
                  <a:gd name="connsiteY12" fmla="*/ 79161 h 79799"/>
                  <a:gd name="connsiteX13" fmla="*/ 76040 w 79874"/>
                  <a:gd name="connsiteY13" fmla="*/ 79161 h 79799"/>
                  <a:gd name="connsiteX14" fmla="*/ 76040 w 79874"/>
                  <a:gd name="connsiteY14" fmla="*/ 79161 h 79799"/>
                  <a:gd name="connsiteX15" fmla="*/ 77957 w 79874"/>
                  <a:gd name="connsiteY15" fmla="*/ 77885 h 79799"/>
                  <a:gd name="connsiteX16" fmla="*/ 78596 w 79874"/>
                  <a:gd name="connsiteY16" fmla="*/ 77246 h 79799"/>
                  <a:gd name="connsiteX17" fmla="*/ 79235 w 79874"/>
                  <a:gd name="connsiteY17" fmla="*/ 75969 h 79799"/>
                  <a:gd name="connsiteX18" fmla="*/ 79235 w 79874"/>
                  <a:gd name="connsiteY18" fmla="*/ 75331 h 79799"/>
                  <a:gd name="connsiteX19" fmla="*/ 79874 w 79874"/>
                  <a:gd name="connsiteY19" fmla="*/ 72777 h 79799"/>
                  <a:gd name="connsiteX20" fmla="*/ 79874 w 79874"/>
                  <a:gd name="connsiteY20" fmla="*/ 24897 h 79799"/>
                  <a:gd name="connsiteX21" fmla="*/ 73484 w 79874"/>
                  <a:gd name="connsiteY21" fmla="*/ 19152 h 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874" h="79799">
                    <a:moveTo>
                      <a:pt x="73484" y="19152"/>
                    </a:moveTo>
                    <a:cubicBezTo>
                      <a:pt x="69650" y="19152"/>
                      <a:pt x="67094" y="21706"/>
                      <a:pt x="67094" y="25536"/>
                    </a:cubicBezTo>
                    <a:lnTo>
                      <a:pt x="67094" y="58094"/>
                    </a:lnTo>
                    <a:lnTo>
                      <a:pt x="10863" y="1915"/>
                    </a:lnTo>
                    <a:cubicBezTo>
                      <a:pt x="8307" y="-638"/>
                      <a:pt x="4473" y="-638"/>
                      <a:pt x="1917" y="1915"/>
                    </a:cubicBezTo>
                    <a:cubicBezTo>
                      <a:pt x="1917" y="1915"/>
                      <a:pt x="1917" y="1915"/>
                      <a:pt x="1917" y="1915"/>
                    </a:cubicBezTo>
                    <a:cubicBezTo>
                      <a:pt x="-639" y="4469"/>
                      <a:pt x="-639" y="8299"/>
                      <a:pt x="1917" y="10853"/>
                    </a:cubicBezTo>
                    <a:lnTo>
                      <a:pt x="58148" y="67032"/>
                    </a:lnTo>
                    <a:lnTo>
                      <a:pt x="25560" y="67032"/>
                    </a:lnTo>
                    <a:cubicBezTo>
                      <a:pt x="21726" y="67032"/>
                      <a:pt x="19170" y="69585"/>
                      <a:pt x="19170" y="73416"/>
                    </a:cubicBezTo>
                    <a:cubicBezTo>
                      <a:pt x="19170" y="77246"/>
                      <a:pt x="21726" y="79800"/>
                      <a:pt x="25560" y="79800"/>
                    </a:cubicBezTo>
                    <a:lnTo>
                      <a:pt x="73484" y="79800"/>
                    </a:lnTo>
                    <a:cubicBezTo>
                      <a:pt x="74123" y="79800"/>
                      <a:pt x="75401" y="79800"/>
                      <a:pt x="76040" y="79161"/>
                    </a:cubicBezTo>
                    <a:lnTo>
                      <a:pt x="76040" y="79161"/>
                    </a:lnTo>
                    <a:lnTo>
                      <a:pt x="76040" y="79161"/>
                    </a:lnTo>
                    <a:cubicBezTo>
                      <a:pt x="76679" y="79161"/>
                      <a:pt x="77318" y="78523"/>
                      <a:pt x="77957" y="77885"/>
                    </a:cubicBezTo>
                    <a:lnTo>
                      <a:pt x="78596" y="77246"/>
                    </a:lnTo>
                    <a:cubicBezTo>
                      <a:pt x="79235" y="76608"/>
                      <a:pt x="79235" y="76608"/>
                      <a:pt x="79235" y="75969"/>
                    </a:cubicBezTo>
                    <a:cubicBezTo>
                      <a:pt x="79235" y="75969"/>
                      <a:pt x="79235" y="75331"/>
                      <a:pt x="79235" y="75331"/>
                    </a:cubicBezTo>
                    <a:cubicBezTo>
                      <a:pt x="79235" y="74693"/>
                      <a:pt x="79874" y="74054"/>
                      <a:pt x="79874" y="72777"/>
                    </a:cubicBezTo>
                    <a:lnTo>
                      <a:pt x="79874" y="24897"/>
                    </a:lnTo>
                    <a:cubicBezTo>
                      <a:pt x="79235" y="22344"/>
                      <a:pt x="76679" y="19152"/>
                      <a:pt x="73484" y="19152"/>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256" name="Graphic 4">
              <a:extLst>
                <a:ext uri="{FF2B5EF4-FFF2-40B4-BE49-F238E27FC236}">
                  <a16:creationId xmlns:a16="http://schemas.microsoft.com/office/drawing/2014/main" id="{7C970E39-7493-43C2-B00C-51600D663836}"/>
                </a:ext>
              </a:extLst>
            </p:cNvPr>
            <p:cNvSpPr/>
            <p:nvPr/>
          </p:nvSpPr>
          <p:spPr>
            <a:xfrm>
              <a:off x="12165545" y="582376"/>
              <a:ext cx="25314" cy="36227"/>
            </a:xfrm>
            <a:custGeom>
              <a:avLst/>
              <a:gdLst>
                <a:gd name="connsiteX0" fmla="*/ 21507 w 153778"/>
                <a:gd name="connsiteY0" fmla="*/ 220886 h 220885"/>
                <a:gd name="connsiteX1" fmla="*/ 18312 w 153778"/>
                <a:gd name="connsiteY1" fmla="*/ 220247 h 220885"/>
                <a:gd name="connsiteX2" fmla="*/ 15117 w 153778"/>
                <a:gd name="connsiteY2" fmla="*/ 212587 h 220885"/>
                <a:gd name="connsiteX3" fmla="*/ 42594 w 153778"/>
                <a:gd name="connsiteY3" fmla="*/ 116827 h 220885"/>
                <a:gd name="connsiteX4" fmla="*/ 6171 w 153778"/>
                <a:gd name="connsiteY4" fmla="*/ 116827 h 220885"/>
                <a:gd name="connsiteX5" fmla="*/ 1059 w 153778"/>
                <a:gd name="connsiteY5" fmla="*/ 113635 h 220885"/>
                <a:gd name="connsiteX6" fmla="*/ 420 w 153778"/>
                <a:gd name="connsiteY6" fmla="*/ 107251 h 220885"/>
                <a:gd name="connsiteX7" fmla="*/ 45150 w 153778"/>
                <a:gd name="connsiteY7" fmla="*/ 3830 h 220885"/>
                <a:gd name="connsiteX8" fmla="*/ 50900 w 153778"/>
                <a:gd name="connsiteY8" fmla="*/ 0 h 220885"/>
                <a:gd name="connsiteX9" fmla="*/ 125024 w 153778"/>
                <a:gd name="connsiteY9" fmla="*/ 0 h 220885"/>
                <a:gd name="connsiteX10" fmla="*/ 131414 w 153778"/>
                <a:gd name="connsiteY10" fmla="*/ 6384 h 220885"/>
                <a:gd name="connsiteX11" fmla="*/ 130774 w 153778"/>
                <a:gd name="connsiteY11" fmla="*/ 8938 h 220885"/>
                <a:gd name="connsiteX12" fmla="*/ 105215 w 153778"/>
                <a:gd name="connsiteY12" fmla="*/ 66394 h 220885"/>
                <a:gd name="connsiteX13" fmla="*/ 147389 w 153778"/>
                <a:gd name="connsiteY13" fmla="*/ 66394 h 220885"/>
                <a:gd name="connsiteX14" fmla="*/ 153779 w 153778"/>
                <a:gd name="connsiteY14" fmla="*/ 72778 h 220885"/>
                <a:gd name="connsiteX15" fmla="*/ 151861 w 153778"/>
                <a:gd name="connsiteY15" fmla="*/ 77246 h 220885"/>
                <a:gd name="connsiteX16" fmla="*/ 25980 w 153778"/>
                <a:gd name="connsiteY16" fmla="*/ 217694 h 220885"/>
                <a:gd name="connsiteX17" fmla="*/ 21507 w 153778"/>
                <a:gd name="connsiteY17" fmla="*/ 220886 h 220885"/>
                <a:gd name="connsiteX18" fmla="*/ 15755 w 153778"/>
                <a:gd name="connsiteY18" fmla="*/ 104059 h 220885"/>
                <a:gd name="connsiteX19" fmla="*/ 51540 w 153778"/>
                <a:gd name="connsiteY19" fmla="*/ 104059 h 220885"/>
                <a:gd name="connsiteX20" fmla="*/ 57930 w 153778"/>
                <a:gd name="connsiteY20" fmla="*/ 110443 h 220885"/>
                <a:gd name="connsiteX21" fmla="*/ 57930 w 153778"/>
                <a:gd name="connsiteY21" fmla="*/ 112358 h 220885"/>
                <a:gd name="connsiteX22" fmla="*/ 35565 w 153778"/>
                <a:gd name="connsiteY22" fmla="*/ 188966 h 220885"/>
                <a:gd name="connsiteX23" fmla="*/ 133330 w 153778"/>
                <a:gd name="connsiteY23" fmla="*/ 79800 h 220885"/>
                <a:gd name="connsiteX24" fmla="*/ 95630 w 153778"/>
                <a:gd name="connsiteY24" fmla="*/ 79800 h 220885"/>
                <a:gd name="connsiteX25" fmla="*/ 89240 w 153778"/>
                <a:gd name="connsiteY25" fmla="*/ 73416 h 220885"/>
                <a:gd name="connsiteX26" fmla="*/ 89879 w 153778"/>
                <a:gd name="connsiteY26" fmla="*/ 70862 h 220885"/>
                <a:gd name="connsiteX27" fmla="*/ 115439 w 153778"/>
                <a:gd name="connsiteY27" fmla="*/ 13406 h 220885"/>
                <a:gd name="connsiteX28" fmla="*/ 56012 w 153778"/>
                <a:gd name="connsiteY28" fmla="*/ 13406 h 220885"/>
                <a:gd name="connsiteX29" fmla="*/ 15755 w 153778"/>
                <a:gd name="connsiteY29" fmla="*/ 104059 h 22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778" h="220885">
                  <a:moveTo>
                    <a:pt x="21507" y="220886"/>
                  </a:moveTo>
                  <a:cubicBezTo>
                    <a:pt x="20229" y="220886"/>
                    <a:pt x="19590" y="220886"/>
                    <a:pt x="18312" y="220247"/>
                  </a:cubicBezTo>
                  <a:cubicBezTo>
                    <a:pt x="15755" y="218971"/>
                    <a:pt x="14478" y="215779"/>
                    <a:pt x="15117" y="212587"/>
                  </a:cubicBezTo>
                  <a:lnTo>
                    <a:pt x="42594" y="116827"/>
                  </a:lnTo>
                  <a:lnTo>
                    <a:pt x="6171" y="116827"/>
                  </a:lnTo>
                  <a:cubicBezTo>
                    <a:pt x="4254" y="116827"/>
                    <a:pt x="1698" y="115550"/>
                    <a:pt x="1059" y="113635"/>
                  </a:cubicBezTo>
                  <a:cubicBezTo>
                    <a:pt x="-219" y="111720"/>
                    <a:pt x="-219" y="109805"/>
                    <a:pt x="420" y="107251"/>
                  </a:cubicBezTo>
                  <a:lnTo>
                    <a:pt x="45150" y="3830"/>
                  </a:lnTo>
                  <a:cubicBezTo>
                    <a:pt x="46427" y="1277"/>
                    <a:pt x="48345" y="0"/>
                    <a:pt x="50900" y="0"/>
                  </a:cubicBezTo>
                  <a:lnTo>
                    <a:pt x="125024" y="0"/>
                  </a:lnTo>
                  <a:cubicBezTo>
                    <a:pt x="128858" y="0"/>
                    <a:pt x="131414" y="3192"/>
                    <a:pt x="131414" y="6384"/>
                  </a:cubicBezTo>
                  <a:cubicBezTo>
                    <a:pt x="131414" y="7022"/>
                    <a:pt x="131414" y="8299"/>
                    <a:pt x="130774" y="8938"/>
                  </a:cubicBezTo>
                  <a:lnTo>
                    <a:pt x="105215" y="66394"/>
                  </a:lnTo>
                  <a:lnTo>
                    <a:pt x="147389" y="66394"/>
                  </a:lnTo>
                  <a:cubicBezTo>
                    <a:pt x="151223" y="66394"/>
                    <a:pt x="153779" y="68947"/>
                    <a:pt x="153779" y="72778"/>
                  </a:cubicBezTo>
                  <a:cubicBezTo>
                    <a:pt x="153779" y="74693"/>
                    <a:pt x="153139" y="75970"/>
                    <a:pt x="151861" y="77246"/>
                  </a:cubicBezTo>
                  <a:lnTo>
                    <a:pt x="25980" y="217694"/>
                  </a:lnTo>
                  <a:cubicBezTo>
                    <a:pt x="24701" y="219609"/>
                    <a:pt x="23424" y="220247"/>
                    <a:pt x="21507" y="220886"/>
                  </a:cubicBezTo>
                  <a:close/>
                  <a:moveTo>
                    <a:pt x="15755" y="104059"/>
                  </a:moveTo>
                  <a:lnTo>
                    <a:pt x="51540" y="104059"/>
                  </a:lnTo>
                  <a:cubicBezTo>
                    <a:pt x="55373" y="104059"/>
                    <a:pt x="57930" y="106613"/>
                    <a:pt x="57930" y="110443"/>
                  </a:cubicBezTo>
                  <a:cubicBezTo>
                    <a:pt x="57930" y="111081"/>
                    <a:pt x="57930" y="111720"/>
                    <a:pt x="57930" y="112358"/>
                  </a:cubicBezTo>
                  <a:lnTo>
                    <a:pt x="35565" y="188966"/>
                  </a:lnTo>
                  <a:lnTo>
                    <a:pt x="133330" y="79800"/>
                  </a:lnTo>
                  <a:lnTo>
                    <a:pt x="95630" y="79800"/>
                  </a:lnTo>
                  <a:cubicBezTo>
                    <a:pt x="91796" y="79800"/>
                    <a:pt x="89240" y="77246"/>
                    <a:pt x="89240" y="73416"/>
                  </a:cubicBezTo>
                  <a:cubicBezTo>
                    <a:pt x="89240" y="72778"/>
                    <a:pt x="89240" y="71501"/>
                    <a:pt x="89879" y="70862"/>
                  </a:cubicBezTo>
                  <a:lnTo>
                    <a:pt x="115439" y="13406"/>
                  </a:lnTo>
                  <a:lnTo>
                    <a:pt x="56012" y="13406"/>
                  </a:lnTo>
                  <a:lnTo>
                    <a:pt x="15755" y="104059"/>
                  </a:lnTo>
                  <a:close/>
                </a:path>
              </a:pathLst>
            </a:custGeom>
            <a:solidFill>
              <a:schemeClr val="bg1"/>
            </a:solidFill>
            <a:ln w="6390" cap="flat">
              <a:noFill/>
              <a:prstDash val="solid"/>
              <a:miter/>
            </a:ln>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nvGrpSpPr>
            <p:cNvPr id="257" name="Group 256">
              <a:extLst>
                <a:ext uri="{FF2B5EF4-FFF2-40B4-BE49-F238E27FC236}">
                  <a16:creationId xmlns:a16="http://schemas.microsoft.com/office/drawing/2014/main" id="{5F511CC8-7FB0-4988-8D16-E38EA222FB29}"/>
                </a:ext>
              </a:extLst>
            </p:cNvPr>
            <p:cNvGrpSpPr/>
            <p:nvPr/>
          </p:nvGrpSpPr>
          <p:grpSpPr>
            <a:xfrm>
              <a:off x="12355399" y="579131"/>
              <a:ext cx="24953" cy="37920"/>
              <a:chOff x="9403655" y="3579409"/>
              <a:chExt cx="212845" cy="323456"/>
            </a:xfrm>
            <a:effectLst/>
          </p:grpSpPr>
          <p:sp>
            <p:nvSpPr>
              <p:cNvPr id="280" name="Graphic 4">
                <a:extLst>
                  <a:ext uri="{FF2B5EF4-FFF2-40B4-BE49-F238E27FC236}">
                    <a16:creationId xmlns:a16="http://schemas.microsoft.com/office/drawing/2014/main" id="{BEAEC539-BFCD-4812-BE78-8381A51CD472}"/>
                  </a:ext>
                </a:extLst>
              </p:cNvPr>
              <p:cNvSpPr/>
              <p:nvPr/>
            </p:nvSpPr>
            <p:spPr>
              <a:xfrm>
                <a:off x="9415318" y="3882414"/>
                <a:ext cx="182550" cy="20451"/>
              </a:xfrm>
              <a:custGeom>
                <a:avLst/>
                <a:gdLst>
                  <a:gd name="connsiteX0" fmla="*/ 107351 w 113741"/>
                  <a:gd name="connsiteY0" fmla="*/ 0 h 12767"/>
                  <a:gd name="connsiteX1" fmla="*/ 6390 w 113741"/>
                  <a:gd name="connsiteY1" fmla="*/ 0 h 12767"/>
                  <a:gd name="connsiteX2" fmla="*/ 0 w 113741"/>
                  <a:gd name="connsiteY2" fmla="*/ 6384 h 12767"/>
                  <a:gd name="connsiteX3" fmla="*/ 6390 w 113741"/>
                  <a:gd name="connsiteY3" fmla="*/ 12768 h 12767"/>
                  <a:gd name="connsiteX4" fmla="*/ 107351 w 113741"/>
                  <a:gd name="connsiteY4" fmla="*/ 12768 h 12767"/>
                  <a:gd name="connsiteX5" fmla="*/ 113741 w 113741"/>
                  <a:gd name="connsiteY5" fmla="*/ 6384 h 12767"/>
                  <a:gd name="connsiteX6" fmla="*/ 107351 w 113741"/>
                  <a:gd name="connsiteY6" fmla="*/ 0 h 1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741" h="12767">
                    <a:moveTo>
                      <a:pt x="107351" y="0"/>
                    </a:moveTo>
                    <a:lnTo>
                      <a:pt x="6390" y="0"/>
                    </a:lnTo>
                    <a:cubicBezTo>
                      <a:pt x="2556" y="0"/>
                      <a:pt x="0" y="2554"/>
                      <a:pt x="0" y="6384"/>
                    </a:cubicBezTo>
                    <a:cubicBezTo>
                      <a:pt x="0" y="10214"/>
                      <a:pt x="2556" y="12768"/>
                      <a:pt x="6390" y="12768"/>
                    </a:cubicBezTo>
                    <a:lnTo>
                      <a:pt x="107351" y="12768"/>
                    </a:lnTo>
                    <a:cubicBezTo>
                      <a:pt x="111185" y="12768"/>
                      <a:pt x="113741" y="10214"/>
                      <a:pt x="113741" y="6384"/>
                    </a:cubicBezTo>
                    <a:cubicBezTo>
                      <a:pt x="113741" y="2554"/>
                      <a:pt x="111185" y="0"/>
                      <a:pt x="107351" y="0"/>
                    </a:cubicBez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81" name="Graphic 4">
                <a:extLst>
                  <a:ext uri="{FF2B5EF4-FFF2-40B4-BE49-F238E27FC236}">
                    <a16:creationId xmlns:a16="http://schemas.microsoft.com/office/drawing/2014/main" id="{072F0BB5-4DD7-4E8C-87D7-E7B22127FEC2}"/>
                  </a:ext>
                </a:extLst>
              </p:cNvPr>
              <p:cNvSpPr/>
              <p:nvPr/>
            </p:nvSpPr>
            <p:spPr>
              <a:xfrm>
                <a:off x="9403655" y="3579409"/>
                <a:ext cx="212845" cy="316811"/>
              </a:xfrm>
              <a:custGeom>
                <a:avLst/>
                <a:gdLst>
                  <a:gd name="connsiteX0" fmla="*/ 119784 w 157744"/>
                  <a:gd name="connsiteY0" fmla="*/ 78842 h 235249"/>
                  <a:gd name="connsiteX1" fmla="*/ 111477 w 157744"/>
                  <a:gd name="connsiteY1" fmla="*/ 82034 h 235249"/>
                  <a:gd name="connsiteX2" fmla="*/ 110838 w 157744"/>
                  <a:gd name="connsiteY2" fmla="*/ 85226 h 235249"/>
                  <a:gd name="connsiteX3" fmla="*/ 109560 w 157744"/>
                  <a:gd name="connsiteY3" fmla="*/ 103740 h 235249"/>
                  <a:gd name="connsiteX4" fmla="*/ 109560 w 157744"/>
                  <a:gd name="connsiteY4" fmla="*/ 104378 h 235249"/>
                  <a:gd name="connsiteX5" fmla="*/ 105726 w 157744"/>
                  <a:gd name="connsiteY5" fmla="*/ 73735 h 235249"/>
                  <a:gd name="connsiteX6" fmla="*/ 68664 w 157744"/>
                  <a:gd name="connsiteY6" fmla="*/ 958 h 235249"/>
                  <a:gd name="connsiteX7" fmla="*/ 61635 w 157744"/>
                  <a:gd name="connsiteY7" fmla="*/ 958 h 235249"/>
                  <a:gd name="connsiteX8" fmla="*/ 58440 w 157744"/>
                  <a:gd name="connsiteY8" fmla="*/ 7342 h 235249"/>
                  <a:gd name="connsiteX9" fmla="*/ 46938 w 157744"/>
                  <a:gd name="connsiteY9" fmla="*/ 64797 h 235249"/>
                  <a:gd name="connsiteX10" fmla="*/ 26490 w 157744"/>
                  <a:gd name="connsiteY10" fmla="*/ 98633 h 235249"/>
                  <a:gd name="connsiteX11" fmla="*/ 292 w 157744"/>
                  <a:gd name="connsiteY11" fmla="*/ 170772 h 235249"/>
                  <a:gd name="connsiteX12" fmla="*/ 45660 w 157744"/>
                  <a:gd name="connsiteY12" fmla="*/ 233973 h 235249"/>
                  <a:gd name="connsiteX13" fmla="*/ 46938 w 157744"/>
                  <a:gd name="connsiteY13" fmla="*/ 233973 h 235249"/>
                  <a:gd name="connsiteX14" fmla="*/ 52050 w 157744"/>
                  <a:gd name="connsiteY14" fmla="*/ 231420 h 235249"/>
                  <a:gd name="connsiteX15" fmla="*/ 52050 w 157744"/>
                  <a:gd name="connsiteY15" fmla="*/ 224397 h 235249"/>
                  <a:gd name="connsiteX16" fmla="*/ 56523 w 157744"/>
                  <a:gd name="connsiteY16" fmla="*/ 157365 h 235249"/>
                  <a:gd name="connsiteX17" fmla="*/ 72498 w 157744"/>
                  <a:gd name="connsiteY17" fmla="*/ 126722 h 235249"/>
                  <a:gd name="connsiteX18" fmla="*/ 98058 w 157744"/>
                  <a:gd name="connsiteY18" fmla="*/ 166303 h 235249"/>
                  <a:gd name="connsiteX19" fmla="*/ 103170 w 157744"/>
                  <a:gd name="connsiteY19" fmla="*/ 225674 h 235249"/>
                  <a:gd name="connsiteX20" fmla="*/ 103809 w 157744"/>
                  <a:gd name="connsiteY20" fmla="*/ 232058 h 235249"/>
                  <a:gd name="connsiteX21" fmla="*/ 109560 w 157744"/>
                  <a:gd name="connsiteY21" fmla="*/ 235250 h 235249"/>
                  <a:gd name="connsiteX22" fmla="*/ 139592 w 157744"/>
                  <a:gd name="connsiteY22" fmla="*/ 215460 h 235249"/>
                  <a:gd name="connsiteX23" fmla="*/ 155567 w 157744"/>
                  <a:gd name="connsiteY23" fmla="*/ 143959 h 235249"/>
                  <a:gd name="connsiteX24" fmla="*/ 119784 w 157744"/>
                  <a:gd name="connsiteY24" fmla="*/ 78842 h 235249"/>
                  <a:gd name="connsiteX25" fmla="*/ 130007 w 157744"/>
                  <a:gd name="connsiteY25" fmla="*/ 207799 h 235249"/>
                  <a:gd name="connsiteX26" fmla="*/ 120422 w 157744"/>
                  <a:gd name="connsiteY26" fmla="*/ 217375 h 235249"/>
                  <a:gd name="connsiteX27" fmla="*/ 108921 w 157744"/>
                  <a:gd name="connsiteY27" fmla="*/ 159280 h 235249"/>
                  <a:gd name="connsiteX28" fmla="*/ 81444 w 157744"/>
                  <a:gd name="connsiteY28" fmla="*/ 110124 h 235249"/>
                  <a:gd name="connsiteX29" fmla="*/ 76332 w 157744"/>
                  <a:gd name="connsiteY29" fmla="*/ 103740 h 235249"/>
                  <a:gd name="connsiteX30" fmla="*/ 68664 w 157744"/>
                  <a:gd name="connsiteY30" fmla="*/ 106932 h 235249"/>
                  <a:gd name="connsiteX31" fmla="*/ 46299 w 157744"/>
                  <a:gd name="connsiteY31" fmla="*/ 152258 h 235249"/>
                  <a:gd name="connsiteX32" fmla="*/ 33520 w 157744"/>
                  <a:gd name="connsiteY32" fmla="*/ 214183 h 235249"/>
                  <a:gd name="connsiteX33" fmla="*/ 13072 w 157744"/>
                  <a:gd name="connsiteY33" fmla="*/ 170772 h 235249"/>
                  <a:gd name="connsiteX34" fmla="*/ 36714 w 157744"/>
                  <a:gd name="connsiteY34" fmla="*/ 106932 h 235249"/>
                  <a:gd name="connsiteX35" fmla="*/ 59079 w 157744"/>
                  <a:gd name="connsiteY35" fmla="*/ 69905 h 235249"/>
                  <a:gd name="connsiteX36" fmla="*/ 71220 w 157744"/>
                  <a:gd name="connsiteY36" fmla="*/ 20748 h 235249"/>
                  <a:gd name="connsiteX37" fmla="*/ 92946 w 157744"/>
                  <a:gd name="connsiteY37" fmla="*/ 73097 h 235249"/>
                  <a:gd name="connsiteX38" fmla="*/ 108282 w 157744"/>
                  <a:gd name="connsiteY38" fmla="*/ 117784 h 235249"/>
                  <a:gd name="connsiteX39" fmla="*/ 122339 w 157744"/>
                  <a:gd name="connsiteY39" fmla="*/ 106932 h 235249"/>
                  <a:gd name="connsiteX40" fmla="*/ 123617 w 157744"/>
                  <a:gd name="connsiteY40" fmla="*/ 98633 h 235249"/>
                  <a:gd name="connsiteX41" fmla="*/ 143427 w 157744"/>
                  <a:gd name="connsiteY41" fmla="*/ 146512 h 235249"/>
                  <a:gd name="connsiteX42" fmla="*/ 130007 w 157744"/>
                  <a:gd name="connsiteY42" fmla="*/ 207799 h 235249"/>
                  <a:gd name="connsiteX43" fmla="*/ 130007 w 157744"/>
                  <a:gd name="connsiteY43" fmla="*/ 207799 h 23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7744" h="235249">
                    <a:moveTo>
                      <a:pt x="119784" y="78842"/>
                    </a:moveTo>
                    <a:cubicBezTo>
                      <a:pt x="116589" y="77565"/>
                      <a:pt x="112754" y="78842"/>
                      <a:pt x="111477" y="82034"/>
                    </a:cubicBezTo>
                    <a:cubicBezTo>
                      <a:pt x="110838" y="83311"/>
                      <a:pt x="110838" y="83949"/>
                      <a:pt x="110838" y="85226"/>
                    </a:cubicBezTo>
                    <a:cubicBezTo>
                      <a:pt x="111477" y="91610"/>
                      <a:pt x="110838" y="97994"/>
                      <a:pt x="109560" y="103740"/>
                    </a:cubicBezTo>
                    <a:lnTo>
                      <a:pt x="109560" y="104378"/>
                    </a:lnTo>
                    <a:cubicBezTo>
                      <a:pt x="107643" y="101825"/>
                      <a:pt x="104448" y="92887"/>
                      <a:pt x="105726" y="73735"/>
                    </a:cubicBezTo>
                    <a:cubicBezTo>
                      <a:pt x="107643" y="27770"/>
                      <a:pt x="69942" y="2235"/>
                      <a:pt x="68664" y="958"/>
                    </a:cubicBezTo>
                    <a:cubicBezTo>
                      <a:pt x="66747" y="-319"/>
                      <a:pt x="63552" y="-319"/>
                      <a:pt x="61635" y="958"/>
                    </a:cubicBezTo>
                    <a:cubicBezTo>
                      <a:pt x="59718" y="2235"/>
                      <a:pt x="58440" y="4788"/>
                      <a:pt x="58440" y="7342"/>
                    </a:cubicBezTo>
                    <a:cubicBezTo>
                      <a:pt x="58440" y="7342"/>
                      <a:pt x="60996" y="29686"/>
                      <a:pt x="46938" y="64797"/>
                    </a:cubicBezTo>
                    <a:cubicBezTo>
                      <a:pt x="41826" y="76927"/>
                      <a:pt x="34798" y="88418"/>
                      <a:pt x="26490" y="98633"/>
                    </a:cubicBezTo>
                    <a:cubicBezTo>
                      <a:pt x="12433" y="117784"/>
                      <a:pt x="-2264" y="137575"/>
                      <a:pt x="292" y="170772"/>
                    </a:cubicBezTo>
                    <a:cubicBezTo>
                      <a:pt x="4126" y="223120"/>
                      <a:pt x="45660" y="233973"/>
                      <a:pt x="45660" y="233973"/>
                    </a:cubicBezTo>
                    <a:lnTo>
                      <a:pt x="46938" y="233973"/>
                    </a:lnTo>
                    <a:cubicBezTo>
                      <a:pt x="48855" y="233973"/>
                      <a:pt x="50772" y="232696"/>
                      <a:pt x="52050" y="231420"/>
                    </a:cubicBezTo>
                    <a:cubicBezTo>
                      <a:pt x="53328" y="229504"/>
                      <a:pt x="53328" y="226312"/>
                      <a:pt x="52050" y="224397"/>
                    </a:cubicBezTo>
                    <a:cubicBezTo>
                      <a:pt x="39909" y="206522"/>
                      <a:pt x="41188" y="184178"/>
                      <a:pt x="56523" y="157365"/>
                    </a:cubicBezTo>
                    <a:cubicBezTo>
                      <a:pt x="59718" y="152258"/>
                      <a:pt x="66747" y="137575"/>
                      <a:pt x="72498" y="126722"/>
                    </a:cubicBezTo>
                    <a:cubicBezTo>
                      <a:pt x="79527" y="140767"/>
                      <a:pt x="87834" y="154173"/>
                      <a:pt x="98058" y="166303"/>
                    </a:cubicBezTo>
                    <a:cubicBezTo>
                      <a:pt x="118506" y="191839"/>
                      <a:pt x="103809" y="225036"/>
                      <a:pt x="103170" y="225674"/>
                    </a:cubicBezTo>
                    <a:cubicBezTo>
                      <a:pt x="101892" y="227589"/>
                      <a:pt x="102531" y="230143"/>
                      <a:pt x="103809" y="232058"/>
                    </a:cubicBezTo>
                    <a:cubicBezTo>
                      <a:pt x="105087" y="233973"/>
                      <a:pt x="107004" y="235250"/>
                      <a:pt x="109560" y="235250"/>
                    </a:cubicBezTo>
                    <a:cubicBezTo>
                      <a:pt x="118506" y="235250"/>
                      <a:pt x="130007" y="227589"/>
                      <a:pt x="139592" y="215460"/>
                    </a:cubicBezTo>
                    <a:cubicBezTo>
                      <a:pt x="155567" y="195031"/>
                      <a:pt x="161318" y="168856"/>
                      <a:pt x="155567" y="143959"/>
                    </a:cubicBezTo>
                    <a:cubicBezTo>
                      <a:pt x="145343" y="91610"/>
                      <a:pt x="121062" y="79481"/>
                      <a:pt x="119784" y="78842"/>
                    </a:cubicBezTo>
                    <a:close/>
                    <a:moveTo>
                      <a:pt x="130007" y="207799"/>
                    </a:moveTo>
                    <a:cubicBezTo>
                      <a:pt x="127452" y="211629"/>
                      <a:pt x="123617" y="214821"/>
                      <a:pt x="120422" y="217375"/>
                    </a:cubicBezTo>
                    <a:cubicBezTo>
                      <a:pt x="125534" y="196946"/>
                      <a:pt x="121701" y="175879"/>
                      <a:pt x="108921" y="159280"/>
                    </a:cubicBezTo>
                    <a:cubicBezTo>
                      <a:pt x="85278" y="129276"/>
                      <a:pt x="81444" y="112677"/>
                      <a:pt x="81444" y="110124"/>
                    </a:cubicBezTo>
                    <a:cubicBezTo>
                      <a:pt x="81444" y="106932"/>
                      <a:pt x="79527" y="104378"/>
                      <a:pt x="76332" y="103740"/>
                    </a:cubicBezTo>
                    <a:cubicBezTo>
                      <a:pt x="73137" y="103101"/>
                      <a:pt x="70581" y="104378"/>
                      <a:pt x="68664" y="106932"/>
                    </a:cubicBezTo>
                    <a:cubicBezTo>
                      <a:pt x="68664" y="107570"/>
                      <a:pt x="51411" y="143320"/>
                      <a:pt x="46299" y="152258"/>
                    </a:cubicBezTo>
                    <a:cubicBezTo>
                      <a:pt x="32880" y="175240"/>
                      <a:pt x="29046" y="196308"/>
                      <a:pt x="33520" y="214183"/>
                    </a:cubicBezTo>
                    <a:cubicBezTo>
                      <a:pt x="20740" y="203330"/>
                      <a:pt x="13072" y="187370"/>
                      <a:pt x="13072" y="170772"/>
                    </a:cubicBezTo>
                    <a:cubicBezTo>
                      <a:pt x="11155" y="142044"/>
                      <a:pt x="22657" y="126084"/>
                      <a:pt x="36714" y="106932"/>
                    </a:cubicBezTo>
                    <a:cubicBezTo>
                      <a:pt x="45660" y="95441"/>
                      <a:pt x="53328" y="83311"/>
                      <a:pt x="59079" y="69905"/>
                    </a:cubicBezTo>
                    <a:cubicBezTo>
                      <a:pt x="65469" y="53945"/>
                      <a:pt x="69303" y="37985"/>
                      <a:pt x="71220" y="20748"/>
                    </a:cubicBezTo>
                    <a:cubicBezTo>
                      <a:pt x="85278" y="34793"/>
                      <a:pt x="92946" y="53945"/>
                      <a:pt x="92946" y="73097"/>
                    </a:cubicBezTo>
                    <a:cubicBezTo>
                      <a:pt x="91668" y="109485"/>
                      <a:pt x="101892" y="116508"/>
                      <a:pt x="108282" y="117784"/>
                    </a:cubicBezTo>
                    <a:cubicBezTo>
                      <a:pt x="115311" y="118423"/>
                      <a:pt x="121062" y="113954"/>
                      <a:pt x="122339" y="106932"/>
                    </a:cubicBezTo>
                    <a:cubicBezTo>
                      <a:pt x="122979" y="104378"/>
                      <a:pt x="123617" y="101186"/>
                      <a:pt x="123617" y="98633"/>
                    </a:cubicBezTo>
                    <a:cubicBezTo>
                      <a:pt x="133842" y="112677"/>
                      <a:pt x="140870" y="129276"/>
                      <a:pt x="143427" y="146512"/>
                    </a:cubicBezTo>
                    <a:cubicBezTo>
                      <a:pt x="147899" y="167580"/>
                      <a:pt x="143427" y="190562"/>
                      <a:pt x="130007" y="207799"/>
                    </a:cubicBezTo>
                    <a:lnTo>
                      <a:pt x="130007" y="207799"/>
                    </a:lnTo>
                    <a:close/>
                  </a:path>
                </a:pathLst>
              </a:custGeom>
              <a:solidFill>
                <a:schemeClr val="bg1"/>
              </a:solid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258" name="Graphic 4">
              <a:extLst>
                <a:ext uri="{FF2B5EF4-FFF2-40B4-BE49-F238E27FC236}">
                  <a16:creationId xmlns:a16="http://schemas.microsoft.com/office/drawing/2014/main" id="{E7381F77-9B0B-4495-9BE1-C809DA2BE1CD}"/>
                </a:ext>
              </a:extLst>
            </p:cNvPr>
            <p:cNvGrpSpPr>
              <a:grpSpLocks noChangeAspect="1"/>
            </p:cNvGrpSpPr>
            <p:nvPr/>
          </p:nvGrpSpPr>
          <p:grpSpPr>
            <a:xfrm>
              <a:off x="11578771" y="763519"/>
              <a:ext cx="16609" cy="38562"/>
              <a:chOff x="4795172" y="2926580"/>
              <a:chExt cx="94407" cy="219609"/>
            </a:xfrm>
            <a:solidFill>
              <a:schemeClr val="bg1"/>
            </a:solidFill>
            <a:effectLst/>
          </p:grpSpPr>
          <p:sp>
            <p:nvSpPr>
              <p:cNvPr id="276" name="Graphic 4">
                <a:extLst>
                  <a:ext uri="{FF2B5EF4-FFF2-40B4-BE49-F238E27FC236}">
                    <a16:creationId xmlns:a16="http://schemas.microsoft.com/office/drawing/2014/main" id="{8921F219-A782-44A7-A89D-DA6BC4BD0B99}"/>
                  </a:ext>
                </a:extLst>
              </p:cNvPr>
              <p:cNvSpPr/>
              <p:nvPr/>
            </p:nvSpPr>
            <p:spPr>
              <a:xfrm>
                <a:off x="4825041" y="2926580"/>
                <a:ext cx="42173" cy="42134"/>
              </a:xfrm>
              <a:custGeom>
                <a:avLst/>
                <a:gdLst>
                  <a:gd name="connsiteX0" fmla="*/ 21087 w 42173"/>
                  <a:gd name="connsiteY0" fmla="*/ 42134 h 42134"/>
                  <a:gd name="connsiteX1" fmla="*/ 42174 w 42173"/>
                  <a:gd name="connsiteY1" fmla="*/ 21067 h 42134"/>
                  <a:gd name="connsiteX2" fmla="*/ 21087 w 42173"/>
                  <a:gd name="connsiteY2" fmla="*/ 0 h 42134"/>
                  <a:gd name="connsiteX3" fmla="*/ 0 w 42173"/>
                  <a:gd name="connsiteY3" fmla="*/ 21067 h 42134"/>
                  <a:gd name="connsiteX4" fmla="*/ 0 w 42173"/>
                  <a:gd name="connsiteY4" fmla="*/ 21067 h 42134"/>
                  <a:gd name="connsiteX5" fmla="*/ 21087 w 42173"/>
                  <a:gd name="connsiteY5" fmla="*/ 42134 h 42134"/>
                  <a:gd name="connsiteX6" fmla="*/ 21087 w 42173"/>
                  <a:gd name="connsiteY6" fmla="*/ 12768 h 42134"/>
                  <a:gd name="connsiteX7" fmla="*/ 29394 w 42173"/>
                  <a:gd name="connsiteY7" fmla="*/ 21067 h 42134"/>
                  <a:gd name="connsiteX8" fmla="*/ 21087 w 42173"/>
                  <a:gd name="connsiteY8" fmla="*/ 29366 h 42134"/>
                  <a:gd name="connsiteX9" fmla="*/ 12780 w 42173"/>
                  <a:gd name="connsiteY9" fmla="*/ 21067 h 42134"/>
                  <a:gd name="connsiteX10" fmla="*/ 12780 w 42173"/>
                  <a:gd name="connsiteY10" fmla="*/ 21067 h 42134"/>
                  <a:gd name="connsiteX11" fmla="*/ 21087 w 42173"/>
                  <a:gd name="connsiteY11" fmla="*/ 12768 h 4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173" h="42134">
                    <a:moveTo>
                      <a:pt x="21087" y="42134"/>
                    </a:moveTo>
                    <a:cubicBezTo>
                      <a:pt x="32589" y="42134"/>
                      <a:pt x="42174" y="32558"/>
                      <a:pt x="42174" y="21067"/>
                    </a:cubicBezTo>
                    <a:cubicBezTo>
                      <a:pt x="42174" y="9576"/>
                      <a:pt x="32589" y="0"/>
                      <a:pt x="21087" y="0"/>
                    </a:cubicBezTo>
                    <a:cubicBezTo>
                      <a:pt x="9585" y="0"/>
                      <a:pt x="0" y="9576"/>
                      <a:pt x="0" y="21067"/>
                    </a:cubicBezTo>
                    <a:cubicBezTo>
                      <a:pt x="0" y="21067"/>
                      <a:pt x="0" y="21067"/>
                      <a:pt x="0" y="21067"/>
                    </a:cubicBezTo>
                    <a:cubicBezTo>
                      <a:pt x="0" y="32558"/>
                      <a:pt x="9585" y="42134"/>
                      <a:pt x="21087" y="42134"/>
                    </a:cubicBezTo>
                    <a:close/>
                    <a:moveTo>
                      <a:pt x="21087" y="12768"/>
                    </a:moveTo>
                    <a:cubicBezTo>
                      <a:pt x="25560" y="12768"/>
                      <a:pt x="29394" y="16598"/>
                      <a:pt x="29394" y="21067"/>
                    </a:cubicBezTo>
                    <a:cubicBezTo>
                      <a:pt x="29394" y="25536"/>
                      <a:pt x="25560" y="29366"/>
                      <a:pt x="21087" y="29366"/>
                    </a:cubicBezTo>
                    <a:cubicBezTo>
                      <a:pt x="16614" y="29366"/>
                      <a:pt x="12780" y="25536"/>
                      <a:pt x="12780" y="21067"/>
                    </a:cubicBezTo>
                    <a:cubicBezTo>
                      <a:pt x="12780" y="21067"/>
                      <a:pt x="12780" y="21067"/>
                      <a:pt x="12780" y="21067"/>
                    </a:cubicBezTo>
                    <a:cubicBezTo>
                      <a:pt x="12780" y="16598"/>
                      <a:pt x="16614" y="12768"/>
                      <a:pt x="21087" y="1276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77" name="Graphic 4">
                <a:extLst>
                  <a:ext uri="{FF2B5EF4-FFF2-40B4-BE49-F238E27FC236}">
                    <a16:creationId xmlns:a16="http://schemas.microsoft.com/office/drawing/2014/main" id="{DFF92154-ABBC-47B5-B897-74C9EDCBDA45}"/>
                  </a:ext>
                </a:extLst>
              </p:cNvPr>
              <p:cNvSpPr/>
              <p:nvPr/>
            </p:nvSpPr>
            <p:spPr>
              <a:xfrm>
                <a:off x="4810344" y="2978290"/>
                <a:ext cx="78694" cy="167898"/>
              </a:xfrm>
              <a:custGeom>
                <a:avLst/>
                <a:gdLst>
                  <a:gd name="connsiteX0" fmla="*/ 70289 w 78694"/>
                  <a:gd name="connsiteY0" fmla="*/ 105974 h 167898"/>
                  <a:gd name="connsiteX1" fmla="*/ 42174 w 78694"/>
                  <a:gd name="connsiteY1" fmla="*/ 70862 h 167898"/>
                  <a:gd name="connsiteX2" fmla="*/ 42174 w 78694"/>
                  <a:gd name="connsiteY2" fmla="*/ 6384 h 167898"/>
                  <a:gd name="connsiteX3" fmla="*/ 35784 w 78694"/>
                  <a:gd name="connsiteY3" fmla="*/ 0 h 167898"/>
                  <a:gd name="connsiteX4" fmla="*/ 31950 w 78694"/>
                  <a:gd name="connsiteY4" fmla="*/ 1277 h 167898"/>
                  <a:gd name="connsiteX5" fmla="*/ 2556 w 78694"/>
                  <a:gd name="connsiteY5" fmla="*/ 23621 h 167898"/>
                  <a:gd name="connsiteX6" fmla="*/ 0 w 78694"/>
                  <a:gd name="connsiteY6" fmla="*/ 28728 h 167898"/>
                  <a:gd name="connsiteX7" fmla="*/ 0 w 78694"/>
                  <a:gd name="connsiteY7" fmla="*/ 80438 h 167898"/>
                  <a:gd name="connsiteX8" fmla="*/ 6390 w 78694"/>
                  <a:gd name="connsiteY8" fmla="*/ 86822 h 167898"/>
                  <a:gd name="connsiteX9" fmla="*/ 12780 w 78694"/>
                  <a:gd name="connsiteY9" fmla="*/ 80438 h 167898"/>
                  <a:gd name="connsiteX10" fmla="*/ 12780 w 78694"/>
                  <a:gd name="connsiteY10" fmla="*/ 31920 h 167898"/>
                  <a:gd name="connsiteX11" fmla="*/ 29394 w 78694"/>
                  <a:gd name="connsiteY11" fmla="*/ 19152 h 167898"/>
                  <a:gd name="connsiteX12" fmla="*/ 29394 w 78694"/>
                  <a:gd name="connsiteY12" fmla="*/ 72777 h 167898"/>
                  <a:gd name="connsiteX13" fmla="*/ 30672 w 78694"/>
                  <a:gd name="connsiteY13" fmla="*/ 76608 h 167898"/>
                  <a:gd name="connsiteX14" fmla="*/ 59426 w 78694"/>
                  <a:gd name="connsiteY14" fmla="*/ 112358 h 167898"/>
                  <a:gd name="connsiteX15" fmla="*/ 66456 w 78694"/>
                  <a:gd name="connsiteY15" fmla="*/ 162153 h 167898"/>
                  <a:gd name="connsiteX16" fmla="*/ 72845 w 78694"/>
                  <a:gd name="connsiteY16" fmla="*/ 167899 h 167898"/>
                  <a:gd name="connsiteX17" fmla="*/ 73484 w 78694"/>
                  <a:gd name="connsiteY17" fmla="*/ 167899 h 167898"/>
                  <a:gd name="connsiteX18" fmla="*/ 78596 w 78694"/>
                  <a:gd name="connsiteY18" fmla="*/ 160876 h 167898"/>
                  <a:gd name="connsiteX19" fmla="*/ 71567 w 78694"/>
                  <a:gd name="connsiteY19" fmla="*/ 109166 h 167898"/>
                  <a:gd name="connsiteX20" fmla="*/ 70289 w 78694"/>
                  <a:gd name="connsiteY20" fmla="*/ 105974 h 16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8694" h="167898">
                    <a:moveTo>
                      <a:pt x="70289" y="105974"/>
                    </a:moveTo>
                    <a:lnTo>
                      <a:pt x="42174" y="70862"/>
                    </a:lnTo>
                    <a:lnTo>
                      <a:pt x="42174" y="6384"/>
                    </a:lnTo>
                    <a:cubicBezTo>
                      <a:pt x="42174" y="2554"/>
                      <a:pt x="38979" y="0"/>
                      <a:pt x="35784" y="0"/>
                    </a:cubicBezTo>
                    <a:cubicBezTo>
                      <a:pt x="34506" y="0"/>
                      <a:pt x="33228" y="638"/>
                      <a:pt x="31950" y="1277"/>
                    </a:cubicBezTo>
                    <a:lnTo>
                      <a:pt x="2556" y="23621"/>
                    </a:lnTo>
                    <a:cubicBezTo>
                      <a:pt x="639" y="24897"/>
                      <a:pt x="0" y="26813"/>
                      <a:pt x="0" y="28728"/>
                    </a:cubicBezTo>
                    <a:lnTo>
                      <a:pt x="0" y="80438"/>
                    </a:lnTo>
                    <a:cubicBezTo>
                      <a:pt x="0" y="84269"/>
                      <a:pt x="2556" y="86822"/>
                      <a:pt x="6390" y="86822"/>
                    </a:cubicBezTo>
                    <a:cubicBezTo>
                      <a:pt x="10224" y="86822"/>
                      <a:pt x="12780" y="84269"/>
                      <a:pt x="12780" y="80438"/>
                    </a:cubicBezTo>
                    <a:lnTo>
                      <a:pt x="12780" y="31920"/>
                    </a:lnTo>
                    <a:lnTo>
                      <a:pt x="29394" y="19152"/>
                    </a:lnTo>
                    <a:lnTo>
                      <a:pt x="29394" y="72777"/>
                    </a:lnTo>
                    <a:cubicBezTo>
                      <a:pt x="29394" y="74054"/>
                      <a:pt x="30033" y="75331"/>
                      <a:pt x="30672" y="76608"/>
                    </a:cubicBezTo>
                    <a:lnTo>
                      <a:pt x="59426" y="112358"/>
                    </a:lnTo>
                    <a:lnTo>
                      <a:pt x="66456" y="162153"/>
                    </a:lnTo>
                    <a:cubicBezTo>
                      <a:pt x="67094" y="165345"/>
                      <a:pt x="69650" y="167899"/>
                      <a:pt x="72845" y="167899"/>
                    </a:cubicBezTo>
                    <a:lnTo>
                      <a:pt x="73484" y="167899"/>
                    </a:lnTo>
                    <a:cubicBezTo>
                      <a:pt x="76679" y="167260"/>
                      <a:pt x="79235" y="164068"/>
                      <a:pt x="78596" y="160876"/>
                    </a:cubicBezTo>
                    <a:lnTo>
                      <a:pt x="71567" y="109166"/>
                    </a:lnTo>
                    <a:cubicBezTo>
                      <a:pt x="71567" y="107889"/>
                      <a:pt x="70929" y="106613"/>
                      <a:pt x="70289" y="10597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78" name="Graphic 4">
                <a:extLst>
                  <a:ext uri="{FF2B5EF4-FFF2-40B4-BE49-F238E27FC236}">
                    <a16:creationId xmlns:a16="http://schemas.microsoft.com/office/drawing/2014/main" id="{DD3ED23E-8BF1-46BA-8734-AA15A7257E90}"/>
                  </a:ext>
                </a:extLst>
              </p:cNvPr>
              <p:cNvSpPr/>
              <p:nvPr/>
            </p:nvSpPr>
            <p:spPr>
              <a:xfrm>
                <a:off x="4795172" y="3081874"/>
                <a:ext cx="49514" cy="64315"/>
              </a:xfrm>
              <a:custGeom>
                <a:avLst/>
                <a:gdLst>
                  <a:gd name="connsiteX0" fmla="*/ 38176 w 49514"/>
                  <a:gd name="connsiteY0" fmla="*/ 2390 h 64315"/>
                  <a:gd name="connsiteX1" fmla="*/ 1114 w 49514"/>
                  <a:gd name="connsiteY1" fmla="*/ 54101 h 64315"/>
                  <a:gd name="connsiteX2" fmla="*/ 2393 w 49514"/>
                  <a:gd name="connsiteY2" fmla="*/ 63038 h 64315"/>
                  <a:gd name="connsiteX3" fmla="*/ 6227 w 49514"/>
                  <a:gd name="connsiteY3" fmla="*/ 64315 h 64315"/>
                  <a:gd name="connsiteX4" fmla="*/ 11339 w 49514"/>
                  <a:gd name="connsiteY4" fmla="*/ 61761 h 64315"/>
                  <a:gd name="connsiteX5" fmla="*/ 48400 w 49514"/>
                  <a:gd name="connsiteY5" fmla="*/ 10051 h 64315"/>
                  <a:gd name="connsiteX6" fmla="*/ 47122 w 49514"/>
                  <a:gd name="connsiteY6" fmla="*/ 1114 h 64315"/>
                  <a:gd name="connsiteX7" fmla="*/ 38176 w 49514"/>
                  <a:gd name="connsiteY7" fmla="*/ 2390 h 64315"/>
                  <a:gd name="connsiteX8" fmla="*/ 38176 w 49514"/>
                  <a:gd name="connsiteY8" fmla="*/ 2390 h 6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14" h="64315">
                    <a:moveTo>
                      <a:pt x="38176" y="2390"/>
                    </a:moveTo>
                    <a:lnTo>
                      <a:pt x="1114" y="54101"/>
                    </a:lnTo>
                    <a:cubicBezTo>
                      <a:pt x="-802" y="56654"/>
                      <a:pt x="-163" y="61123"/>
                      <a:pt x="2393" y="63038"/>
                    </a:cubicBezTo>
                    <a:cubicBezTo>
                      <a:pt x="3671" y="63677"/>
                      <a:pt x="4949" y="64315"/>
                      <a:pt x="6227" y="64315"/>
                    </a:cubicBezTo>
                    <a:cubicBezTo>
                      <a:pt x="8144" y="64315"/>
                      <a:pt x="10061" y="63038"/>
                      <a:pt x="11339" y="61761"/>
                    </a:cubicBezTo>
                    <a:lnTo>
                      <a:pt x="48400" y="10051"/>
                    </a:lnTo>
                    <a:cubicBezTo>
                      <a:pt x="50317" y="6859"/>
                      <a:pt x="49678" y="3029"/>
                      <a:pt x="47122" y="1114"/>
                    </a:cubicBezTo>
                    <a:cubicBezTo>
                      <a:pt x="44566" y="-802"/>
                      <a:pt x="40093" y="-163"/>
                      <a:pt x="38176" y="2390"/>
                    </a:cubicBezTo>
                    <a:lnTo>
                      <a:pt x="38176"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79" name="Graphic 4">
                <a:extLst>
                  <a:ext uri="{FF2B5EF4-FFF2-40B4-BE49-F238E27FC236}">
                    <a16:creationId xmlns:a16="http://schemas.microsoft.com/office/drawing/2014/main" id="{4106C5CE-0986-4C08-A423-128C2B54F324}"/>
                  </a:ext>
                </a:extLst>
              </p:cNvPr>
              <p:cNvSpPr/>
              <p:nvPr/>
            </p:nvSpPr>
            <p:spPr>
              <a:xfrm>
                <a:off x="4869132" y="3030000"/>
                <a:ext cx="20447" cy="20428"/>
              </a:xfrm>
              <a:custGeom>
                <a:avLst/>
                <a:gdLst>
                  <a:gd name="connsiteX0" fmla="*/ 10863 w 20447"/>
                  <a:gd name="connsiteY0" fmla="*/ 1915 h 20428"/>
                  <a:gd name="connsiteX1" fmla="*/ 1917 w 20447"/>
                  <a:gd name="connsiteY1" fmla="*/ 1915 h 20428"/>
                  <a:gd name="connsiteX2" fmla="*/ 1917 w 20447"/>
                  <a:gd name="connsiteY2" fmla="*/ 1915 h 20428"/>
                  <a:gd name="connsiteX3" fmla="*/ 1917 w 20447"/>
                  <a:gd name="connsiteY3" fmla="*/ 10853 h 20428"/>
                  <a:gd name="connsiteX4" fmla="*/ 9585 w 20447"/>
                  <a:gd name="connsiteY4" fmla="*/ 18514 h 20428"/>
                  <a:gd name="connsiteX5" fmla="*/ 14058 w 20447"/>
                  <a:gd name="connsiteY5" fmla="*/ 20429 h 20428"/>
                  <a:gd name="connsiteX6" fmla="*/ 18531 w 20447"/>
                  <a:gd name="connsiteY6" fmla="*/ 18514 h 20428"/>
                  <a:gd name="connsiteX7" fmla="*/ 18531 w 20447"/>
                  <a:gd name="connsiteY7" fmla="*/ 9576 h 20428"/>
                  <a:gd name="connsiteX8" fmla="*/ 10863 w 20447"/>
                  <a:gd name="connsiteY8" fmla="*/ 1915 h 20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7" h="20428">
                    <a:moveTo>
                      <a:pt x="10863" y="1915"/>
                    </a:moveTo>
                    <a:cubicBezTo>
                      <a:pt x="8307" y="-638"/>
                      <a:pt x="4473" y="-638"/>
                      <a:pt x="1917" y="1915"/>
                    </a:cubicBezTo>
                    <a:cubicBezTo>
                      <a:pt x="1917" y="1915"/>
                      <a:pt x="1917" y="1915"/>
                      <a:pt x="1917" y="1915"/>
                    </a:cubicBezTo>
                    <a:cubicBezTo>
                      <a:pt x="-639" y="4469"/>
                      <a:pt x="-639" y="8299"/>
                      <a:pt x="1917" y="10853"/>
                    </a:cubicBezTo>
                    <a:lnTo>
                      <a:pt x="9585" y="18514"/>
                    </a:lnTo>
                    <a:cubicBezTo>
                      <a:pt x="10863" y="19790"/>
                      <a:pt x="12141" y="20429"/>
                      <a:pt x="14058" y="20429"/>
                    </a:cubicBezTo>
                    <a:cubicBezTo>
                      <a:pt x="15975" y="20429"/>
                      <a:pt x="17253" y="19790"/>
                      <a:pt x="18531" y="18514"/>
                    </a:cubicBezTo>
                    <a:cubicBezTo>
                      <a:pt x="21087" y="15960"/>
                      <a:pt x="21087" y="12130"/>
                      <a:pt x="18531" y="9576"/>
                    </a:cubicBezTo>
                    <a:lnTo>
                      <a:pt x="10863" y="19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259" name="Graphic 4">
              <a:extLst>
                <a:ext uri="{FF2B5EF4-FFF2-40B4-BE49-F238E27FC236}">
                  <a16:creationId xmlns:a16="http://schemas.microsoft.com/office/drawing/2014/main" id="{C31155D0-A6D3-4644-8A62-3F16327F4BCB}"/>
                </a:ext>
              </a:extLst>
            </p:cNvPr>
            <p:cNvGrpSpPr>
              <a:grpSpLocks noChangeAspect="1"/>
            </p:cNvGrpSpPr>
            <p:nvPr/>
          </p:nvGrpSpPr>
          <p:grpSpPr>
            <a:xfrm>
              <a:off x="11962898" y="763519"/>
              <a:ext cx="39672" cy="37485"/>
              <a:chOff x="6828286" y="997340"/>
              <a:chExt cx="214062" cy="203010"/>
            </a:xfrm>
            <a:solidFill>
              <a:schemeClr val="bg1"/>
            </a:solidFill>
            <a:effectLst/>
          </p:grpSpPr>
          <p:sp>
            <p:nvSpPr>
              <p:cNvPr id="274" name="Graphic 4">
                <a:extLst>
                  <a:ext uri="{FF2B5EF4-FFF2-40B4-BE49-F238E27FC236}">
                    <a16:creationId xmlns:a16="http://schemas.microsoft.com/office/drawing/2014/main" id="{026512EA-033B-4338-ABBD-8585E3E67C52}"/>
                  </a:ext>
                </a:extLst>
              </p:cNvPr>
              <p:cNvSpPr/>
              <p:nvPr/>
            </p:nvSpPr>
            <p:spPr>
              <a:xfrm>
                <a:off x="6828286" y="997340"/>
                <a:ext cx="214062" cy="203010"/>
              </a:xfrm>
              <a:custGeom>
                <a:avLst/>
                <a:gdLst>
                  <a:gd name="connsiteX0" fmla="*/ 112463 w 214062"/>
                  <a:gd name="connsiteY0" fmla="*/ 1915 h 203010"/>
                  <a:gd name="connsiteX1" fmla="*/ 103517 w 214062"/>
                  <a:gd name="connsiteY1" fmla="*/ 1915 h 203010"/>
                  <a:gd name="connsiteX2" fmla="*/ 72206 w 214062"/>
                  <a:gd name="connsiteY2" fmla="*/ 31920 h 203010"/>
                  <a:gd name="connsiteX3" fmla="*/ 72206 w 214062"/>
                  <a:gd name="connsiteY3" fmla="*/ 21067 h 203010"/>
                  <a:gd name="connsiteX4" fmla="*/ 65816 w 214062"/>
                  <a:gd name="connsiteY4" fmla="*/ 14683 h 203010"/>
                  <a:gd name="connsiteX5" fmla="*/ 40896 w 214062"/>
                  <a:gd name="connsiteY5" fmla="*/ 14683 h 203010"/>
                  <a:gd name="connsiteX6" fmla="*/ 34506 w 214062"/>
                  <a:gd name="connsiteY6" fmla="*/ 21067 h 203010"/>
                  <a:gd name="connsiteX7" fmla="*/ 34506 w 214062"/>
                  <a:gd name="connsiteY7" fmla="*/ 65117 h 203010"/>
                  <a:gd name="connsiteX8" fmla="*/ 35144 w 214062"/>
                  <a:gd name="connsiteY8" fmla="*/ 67032 h 203010"/>
                  <a:gd name="connsiteX9" fmla="*/ 1917 w 214062"/>
                  <a:gd name="connsiteY9" fmla="*/ 98952 h 203010"/>
                  <a:gd name="connsiteX10" fmla="*/ 1917 w 214062"/>
                  <a:gd name="connsiteY10" fmla="*/ 107889 h 203010"/>
                  <a:gd name="connsiteX11" fmla="*/ 10863 w 214062"/>
                  <a:gd name="connsiteY11" fmla="*/ 107889 h 203010"/>
                  <a:gd name="connsiteX12" fmla="*/ 10863 w 214062"/>
                  <a:gd name="connsiteY12" fmla="*/ 107889 h 203010"/>
                  <a:gd name="connsiteX13" fmla="*/ 26198 w 214062"/>
                  <a:gd name="connsiteY13" fmla="*/ 93206 h 203010"/>
                  <a:gd name="connsiteX14" fmla="*/ 26198 w 214062"/>
                  <a:gd name="connsiteY14" fmla="*/ 196627 h 203010"/>
                  <a:gd name="connsiteX15" fmla="*/ 32588 w 214062"/>
                  <a:gd name="connsiteY15" fmla="*/ 203011 h 203010"/>
                  <a:gd name="connsiteX16" fmla="*/ 182113 w 214062"/>
                  <a:gd name="connsiteY16" fmla="*/ 203011 h 203010"/>
                  <a:gd name="connsiteX17" fmla="*/ 188503 w 214062"/>
                  <a:gd name="connsiteY17" fmla="*/ 196627 h 203010"/>
                  <a:gd name="connsiteX18" fmla="*/ 188503 w 214062"/>
                  <a:gd name="connsiteY18" fmla="*/ 97037 h 203010"/>
                  <a:gd name="connsiteX19" fmla="*/ 203200 w 214062"/>
                  <a:gd name="connsiteY19" fmla="*/ 112358 h 203010"/>
                  <a:gd name="connsiteX20" fmla="*/ 207673 w 214062"/>
                  <a:gd name="connsiteY20" fmla="*/ 114273 h 203010"/>
                  <a:gd name="connsiteX21" fmla="*/ 212146 w 214062"/>
                  <a:gd name="connsiteY21" fmla="*/ 112358 h 203010"/>
                  <a:gd name="connsiteX22" fmla="*/ 212146 w 214062"/>
                  <a:gd name="connsiteY22" fmla="*/ 103421 h 203010"/>
                  <a:gd name="connsiteX23" fmla="*/ 112463 w 214062"/>
                  <a:gd name="connsiteY23" fmla="*/ 1915 h 203010"/>
                  <a:gd name="connsiteX24" fmla="*/ 47285 w 214062"/>
                  <a:gd name="connsiteY24" fmla="*/ 27451 h 203010"/>
                  <a:gd name="connsiteX25" fmla="*/ 59427 w 214062"/>
                  <a:gd name="connsiteY25" fmla="*/ 27451 h 203010"/>
                  <a:gd name="connsiteX26" fmla="*/ 59427 w 214062"/>
                  <a:gd name="connsiteY26" fmla="*/ 44049 h 203010"/>
                  <a:gd name="connsiteX27" fmla="*/ 47285 w 214062"/>
                  <a:gd name="connsiteY27" fmla="*/ 55541 h 203010"/>
                  <a:gd name="connsiteX28" fmla="*/ 47285 w 214062"/>
                  <a:gd name="connsiteY28" fmla="*/ 27451 h 203010"/>
                  <a:gd name="connsiteX29" fmla="*/ 175084 w 214062"/>
                  <a:gd name="connsiteY29" fmla="*/ 190881 h 203010"/>
                  <a:gd name="connsiteX30" fmla="*/ 38339 w 214062"/>
                  <a:gd name="connsiteY30" fmla="*/ 190881 h 203010"/>
                  <a:gd name="connsiteX31" fmla="*/ 38339 w 214062"/>
                  <a:gd name="connsiteY31" fmla="*/ 81715 h 203010"/>
                  <a:gd name="connsiteX32" fmla="*/ 70289 w 214062"/>
                  <a:gd name="connsiteY32" fmla="*/ 51072 h 203010"/>
                  <a:gd name="connsiteX33" fmla="*/ 70289 w 214062"/>
                  <a:gd name="connsiteY33" fmla="*/ 51072 h 203010"/>
                  <a:gd name="connsiteX34" fmla="*/ 107990 w 214062"/>
                  <a:gd name="connsiteY34" fmla="*/ 15322 h 203010"/>
                  <a:gd name="connsiteX35" fmla="*/ 175084 w 214062"/>
                  <a:gd name="connsiteY35" fmla="*/ 84907 h 203010"/>
                  <a:gd name="connsiteX36" fmla="*/ 175084 w 214062"/>
                  <a:gd name="connsiteY36" fmla="*/ 190881 h 20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4062" h="203010">
                    <a:moveTo>
                      <a:pt x="112463" y="1915"/>
                    </a:moveTo>
                    <a:cubicBezTo>
                      <a:pt x="109907" y="-638"/>
                      <a:pt x="106073" y="-638"/>
                      <a:pt x="103517" y="1915"/>
                    </a:cubicBezTo>
                    <a:lnTo>
                      <a:pt x="72206" y="31920"/>
                    </a:lnTo>
                    <a:lnTo>
                      <a:pt x="72206" y="21067"/>
                    </a:lnTo>
                    <a:cubicBezTo>
                      <a:pt x="72206" y="17237"/>
                      <a:pt x="69650" y="14683"/>
                      <a:pt x="65816" y="14683"/>
                    </a:cubicBezTo>
                    <a:lnTo>
                      <a:pt x="40896" y="14683"/>
                    </a:lnTo>
                    <a:cubicBezTo>
                      <a:pt x="37062" y="14683"/>
                      <a:pt x="34506" y="17237"/>
                      <a:pt x="34506" y="21067"/>
                    </a:cubicBezTo>
                    <a:lnTo>
                      <a:pt x="34506" y="65117"/>
                    </a:lnTo>
                    <a:cubicBezTo>
                      <a:pt x="34506" y="65755"/>
                      <a:pt x="34506" y="66393"/>
                      <a:pt x="35144" y="67032"/>
                    </a:cubicBezTo>
                    <a:lnTo>
                      <a:pt x="1917" y="98952"/>
                    </a:lnTo>
                    <a:cubicBezTo>
                      <a:pt x="-639" y="101505"/>
                      <a:pt x="-639" y="105336"/>
                      <a:pt x="1917" y="107889"/>
                    </a:cubicBezTo>
                    <a:cubicBezTo>
                      <a:pt x="4473" y="110443"/>
                      <a:pt x="8307" y="110443"/>
                      <a:pt x="10863" y="107889"/>
                    </a:cubicBezTo>
                    <a:lnTo>
                      <a:pt x="10863" y="107889"/>
                    </a:lnTo>
                    <a:lnTo>
                      <a:pt x="26198" y="93206"/>
                    </a:lnTo>
                    <a:lnTo>
                      <a:pt x="26198" y="196627"/>
                    </a:lnTo>
                    <a:cubicBezTo>
                      <a:pt x="26198" y="200457"/>
                      <a:pt x="28755" y="203011"/>
                      <a:pt x="32588" y="203011"/>
                    </a:cubicBezTo>
                    <a:lnTo>
                      <a:pt x="182113" y="203011"/>
                    </a:lnTo>
                    <a:cubicBezTo>
                      <a:pt x="185947" y="203011"/>
                      <a:pt x="188503" y="200457"/>
                      <a:pt x="188503" y="196627"/>
                    </a:cubicBezTo>
                    <a:lnTo>
                      <a:pt x="188503" y="97037"/>
                    </a:lnTo>
                    <a:lnTo>
                      <a:pt x="203200" y="112358"/>
                    </a:lnTo>
                    <a:cubicBezTo>
                      <a:pt x="204478" y="113635"/>
                      <a:pt x="205756" y="114273"/>
                      <a:pt x="207673" y="114273"/>
                    </a:cubicBezTo>
                    <a:cubicBezTo>
                      <a:pt x="209590" y="114273"/>
                      <a:pt x="210868" y="113635"/>
                      <a:pt x="212146" y="112358"/>
                    </a:cubicBezTo>
                    <a:cubicBezTo>
                      <a:pt x="214702" y="109805"/>
                      <a:pt x="214702" y="105974"/>
                      <a:pt x="212146" y="103421"/>
                    </a:cubicBezTo>
                    <a:lnTo>
                      <a:pt x="112463" y="1915"/>
                    </a:lnTo>
                    <a:close/>
                    <a:moveTo>
                      <a:pt x="47285" y="27451"/>
                    </a:moveTo>
                    <a:lnTo>
                      <a:pt x="59427" y="27451"/>
                    </a:lnTo>
                    <a:lnTo>
                      <a:pt x="59427" y="44049"/>
                    </a:lnTo>
                    <a:lnTo>
                      <a:pt x="47285" y="55541"/>
                    </a:lnTo>
                    <a:lnTo>
                      <a:pt x="47285" y="27451"/>
                    </a:lnTo>
                    <a:close/>
                    <a:moveTo>
                      <a:pt x="175084" y="190881"/>
                    </a:moveTo>
                    <a:lnTo>
                      <a:pt x="38339" y="190881"/>
                    </a:lnTo>
                    <a:lnTo>
                      <a:pt x="38339" y="81715"/>
                    </a:lnTo>
                    <a:lnTo>
                      <a:pt x="70289" y="51072"/>
                    </a:lnTo>
                    <a:lnTo>
                      <a:pt x="70289" y="51072"/>
                    </a:lnTo>
                    <a:lnTo>
                      <a:pt x="107990" y="15322"/>
                    </a:lnTo>
                    <a:lnTo>
                      <a:pt x="175084" y="84907"/>
                    </a:lnTo>
                    <a:lnTo>
                      <a:pt x="175084" y="19088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75" name="Graphic 4">
                <a:extLst>
                  <a:ext uri="{FF2B5EF4-FFF2-40B4-BE49-F238E27FC236}">
                    <a16:creationId xmlns:a16="http://schemas.microsoft.com/office/drawing/2014/main" id="{DCC56983-2D84-49CB-9642-A94167BD2AF0}"/>
                  </a:ext>
                </a:extLst>
              </p:cNvPr>
              <p:cNvSpPr/>
              <p:nvPr/>
            </p:nvSpPr>
            <p:spPr>
              <a:xfrm>
                <a:off x="6896128" y="1081063"/>
                <a:ext cx="91048" cy="98858"/>
              </a:xfrm>
              <a:custGeom>
                <a:avLst/>
                <a:gdLst>
                  <a:gd name="connsiteX0" fmla="*/ 7560 w 91048"/>
                  <a:gd name="connsiteY0" fmla="*/ 71408 h 98858"/>
                  <a:gd name="connsiteX1" fmla="*/ 8837 w 91048"/>
                  <a:gd name="connsiteY1" fmla="*/ 72685 h 98858"/>
                  <a:gd name="connsiteX2" fmla="*/ 3086 w 91048"/>
                  <a:gd name="connsiteY2" fmla="*/ 91198 h 98858"/>
                  <a:gd name="connsiteX3" fmla="*/ 8198 w 91048"/>
                  <a:gd name="connsiteY3" fmla="*/ 98859 h 98858"/>
                  <a:gd name="connsiteX4" fmla="*/ 8198 w 91048"/>
                  <a:gd name="connsiteY4" fmla="*/ 98859 h 98858"/>
                  <a:gd name="connsiteX5" fmla="*/ 9476 w 91048"/>
                  <a:gd name="connsiteY5" fmla="*/ 98859 h 98858"/>
                  <a:gd name="connsiteX6" fmla="*/ 15866 w 91048"/>
                  <a:gd name="connsiteY6" fmla="*/ 93752 h 98858"/>
                  <a:gd name="connsiteX7" fmla="*/ 19701 w 91048"/>
                  <a:gd name="connsiteY7" fmla="*/ 80345 h 98858"/>
                  <a:gd name="connsiteX8" fmla="*/ 36314 w 91048"/>
                  <a:gd name="connsiteY8" fmla="*/ 84176 h 98858"/>
                  <a:gd name="connsiteX9" fmla="*/ 36953 w 91048"/>
                  <a:gd name="connsiteY9" fmla="*/ 84176 h 98858"/>
                  <a:gd name="connsiteX10" fmla="*/ 66347 w 91048"/>
                  <a:gd name="connsiteY10" fmla="*/ 73962 h 98858"/>
                  <a:gd name="connsiteX11" fmla="*/ 81044 w 91048"/>
                  <a:gd name="connsiteY11" fmla="*/ 39488 h 98858"/>
                  <a:gd name="connsiteX12" fmla="*/ 89990 w 91048"/>
                  <a:gd name="connsiteY12" fmla="*/ 11398 h 98858"/>
                  <a:gd name="connsiteX13" fmla="*/ 90629 w 91048"/>
                  <a:gd name="connsiteY13" fmla="*/ 5014 h 98858"/>
                  <a:gd name="connsiteX14" fmla="*/ 85517 w 91048"/>
                  <a:gd name="connsiteY14" fmla="*/ 1184 h 98858"/>
                  <a:gd name="connsiteX15" fmla="*/ 16506 w 91048"/>
                  <a:gd name="connsiteY15" fmla="*/ 12675 h 98858"/>
                  <a:gd name="connsiteX16" fmla="*/ 7560 w 91048"/>
                  <a:gd name="connsiteY16" fmla="*/ 71408 h 98858"/>
                  <a:gd name="connsiteX17" fmla="*/ 24812 w 91048"/>
                  <a:gd name="connsiteY17" fmla="*/ 23528 h 98858"/>
                  <a:gd name="connsiteX18" fmla="*/ 63152 w 91048"/>
                  <a:gd name="connsiteY18" fmla="*/ 13952 h 98858"/>
                  <a:gd name="connsiteX19" fmla="*/ 74654 w 91048"/>
                  <a:gd name="connsiteY19" fmla="*/ 14590 h 98858"/>
                  <a:gd name="connsiteX20" fmla="*/ 68264 w 91048"/>
                  <a:gd name="connsiteY20" fmla="*/ 37573 h 98858"/>
                  <a:gd name="connsiteX21" fmla="*/ 58040 w 91048"/>
                  <a:gd name="connsiteY21" fmla="*/ 64386 h 98858"/>
                  <a:gd name="connsiteX22" fmla="*/ 36314 w 91048"/>
                  <a:gd name="connsiteY22" fmla="*/ 71408 h 98858"/>
                  <a:gd name="connsiteX23" fmla="*/ 24173 w 91048"/>
                  <a:gd name="connsiteY23" fmla="*/ 68854 h 98858"/>
                  <a:gd name="connsiteX24" fmla="*/ 28007 w 91048"/>
                  <a:gd name="connsiteY24" fmla="*/ 61194 h 98858"/>
                  <a:gd name="connsiteX25" fmla="*/ 48455 w 91048"/>
                  <a:gd name="connsiteY25" fmla="*/ 59917 h 98858"/>
                  <a:gd name="connsiteX26" fmla="*/ 56123 w 91048"/>
                  <a:gd name="connsiteY26" fmla="*/ 55448 h 98858"/>
                  <a:gd name="connsiteX27" fmla="*/ 56123 w 91048"/>
                  <a:gd name="connsiteY27" fmla="*/ 55448 h 98858"/>
                  <a:gd name="connsiteX28" fmla="*/ 51650 w 91048"/>
                  <a:gd name="connsiteY28" fmla="*/ 47787 h 98858"/>
                  <a:gd name="connsiteX29" fmla="*/ 37592 w 91048"/>
                  <a:gd name="connsiteY29" fmla="*/ 47149 h 98858"/>
                  <a:gd name="connsiteX30" fmla="*/ 54206 w 91048"/>
                  <a:gd name="connsiteY30" fmla="*/ 32466 h 98858"/>
                  <a:gd name="connsiteX31" fmla="*/ 56762 w 91048"/>
                  <a:gd name="connsiteY31" fmla="*/ 23528 h 98858"/>
                  <a:gd name="connsiteX32" fmla="*/ 47816 w 91048"/>
                  <a:gd name="connsiteY32" fmla="*/ 20974 h 98858"/>
                  <a:gd name="connsiteX33" fmla="*/ 13950 w 91048"/>
                  <a:gd name="connsiteY33" fmla="*/ 59278 h 98858"/>
                  <a:gd name="connsiteX34" fmla="*/ 24812 w 91048"/>
                  <a:gd name="connsiteY34" fmla="*/ 23528 h 9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1048" h="98858">
                    <a:moveTo>
                      <a:pt x="7560" y="71408"/>
                    </a:moveTo>
                    <a:cubicBezTo>
                      <a:pt x="8198" y="72046"/>
                      <a:pt x="8198" y="72685"/>
                      <a:pt x="8837" y="72685"/>
                    </a:cubicBezTo>
                    <a:cubicBezTo>
                      <a:pt x="6281" y="79069"/>
                      <a:pt x="4365" y="84814"/>
                      <a:pt x="3086" y="91198"/>
                    </a:cubicBezTo>
                    <a:cubicBezTo>
                      <a:pt x="2447" y="94390"/>
                      <a:pt x="4365" y="98221"/>
                      <a:pt x="8198" y="98859"/>
                    </a:cubicBezTo>
                    <a:cubicBezTo>
                      <a:pt x="8198" y="98859"/>
                      <a:pt x="8198" y="98859"/>
                      <a:pt x="8198" y="98859"/>
                    </a:cubicBezTo>
                    <a:cubicBezTo>
                      <a:pt x="8837" y="98859"/>
                      <a:pt x="8837" y="98859"/>
                      <a:pt x="9476" y="98859"/>
                    </a:cubicBezTo>
                    <a:cubicBezTo>
                      <a:pt x="12671" y="98859"/>
                      <a:pt x="15227" y="96944"/>
                      <a:pt x="15866" y="93752"/>
                    </a:cubicBezTo>
                    <a:cubicBezTo>
                      <a:pt x="17145" y="89283"/>
                      <a:pt x="18422" y="84814"/>
                      <a:pt x="19701" y="80345"/>
                    </a:cubicBezTo>
                    <a:cubicBezTo>
                      <a:pt x="24812" y="82899"/>
                      <a:pt x="30563" y="84176"/>
                      <a:pt x="36314" y="84176"/>
                    </a:cubicBezTo>
                    <a:lnTo>
                      <a:pt x="36953" y="84176"/>
                    </a:lnTo>
                    <a:cubicBezTo>
                      <a:pt x="47816" y="84176"/>
                      <a:pt x="58040" y="80984"/>
                      <a:pt x="66347" y="73962"/>
                    </a:cubicBezTo>
                    <a:cubicBezTo>
                      <a:pt x="75932" y="66301"/>
                      <a:pt x="78488" y="52894"/>
                      <a:pt x="81044" y="39488"/>
                    </a:cubicBezTo>
                    <a:cubicBezTo>
                      <a:pt x="82322" y="29912"/>
                      <a:pt x="85517" y="20336"/>
                      <a:pt x="89990" y="11398"/>
                    </a:cubicBezTo>
                    <a:cubicBezTo>
                      <a:pt x="91268" y="9483"/>
                      <a:pt x="91268" y="6930"/>
                      <a:pt x="90629" y="5014"/>
                    </a:cubicBezTo>
                    <a:cubicBezTo>
                      <a:pt x="89350" y="3099"/>
                      <a:pt x="87434" y="1822"/>
                      <a:pt x="85517" y="1184"/>
                    </a:cubicBezTo>
                    <a:cubicBezTo>
                      <a:pt x="55484" y="-1370"/>
                      <a:pt x="32481" y="-731"/>
                      <a:pt x="16506" y="12675"/>
                    </a:cubicBezTo>
                    <a:cubicBezTo>
                      <a:pt x="531" y="26082"/>
                      <a:pt x="-6499" y="53533"/>
                      <a:pt x="7560" y="71408"/>
                    </a:cubicBezTo>
                    <a:close/>
                    <a:moveTo>
                      <a:pt x="24812" y="23528"/>
                    </a:moveTo>
                    <a:cubicBezTo>
                      <a:pt x="33119" y="17144"/>
                      <a:pt x="44621" y="13952"/>
                      <a:pt x="63152" y="13952"/>
                    </a:cubicBezTo>
                    <a:cubicBezTo>
                      <a:pt x="66986" y="13952"/>
                      <a:pt x="70820" y="13952"/>
                      <a:pt x="74654" y="14590"/>
                    </a:cubicBezTo>
                    <a:cubicBezTo>
                      <a:pt x="72098" y="22251"/>
                      <a:pt x="69542" y="29912"/>
                      <a:pt x="68264" y="37573"/>
                    </a:cubicBezTo>
                    <a:cubicBezTo>
                      <a:pt x="65708" y="49064"/>
                      <a:pt x="63791" y="59917"/>
                      <a:pt x="58040" y="64386"/>
                    </a:cubicBezTo>
                    <a:cubicBezTo>
                      <a:pt x="51650" y="68854"/>
                      <a:pt x="43982" y="71408"/>
                      <a:pt x="36314" y="71408"/>
                    </a:cubicBezTo>
                    <a:cubicBezTo>
                      <a:pt x="31841" y="71408"/>
                      <a:pt x="28007" y="70131"/>
                      <a:pt x="24173" y="68854"/>
                    </a:cubicBezTo>
                    <a:cubicBezTo>
                      <a:pt x="25451" y="66301"/>
                      <a:pt x="26729" y="63747"/>
                      <a:pt x="28007" y="61194"/>
                    </a:cubicBezTo>
                    <a:cubicBezTo>
                      <a:pt x="34397" y="59278"/>
                      <a:pt x="41426" y="59278"/>
                      <a:pt x="48455" y="59917"/>
                    </a:cubicBezTo>
                    <a:cubicBezTo>
                      <a:pt x="51650" y="60555"/>
                      <a:pt x="55484" y="58640"/>
                      <a:pt x="56123" y="55448"/>
                    </a:cubicBezTo>
                    <a:cubicBezTo>
                      <a:pt x="56123" y="55448"/>
                      <a:pt x="56123" y="55448"/>
                      <a:pt x="56123" y="55448"/>
                    </a:cubicBezTo>
                    <a:cubicBezTo>
                      <a:pt x="56762" y="52256"/>
                      <a:pt x="54845" y="48426"/>
                      <a:pt x="51650" y="47787"/>
                    </a:cubicBezTo>
                    <a:cubicBezTo>
                      <a:pt x="47177" y="46510"/>
                      <a:pt x="42065" y="46510"/>
                      <a:pt x="37592" y="47149"/>
                    </a:cubicBezTo>
                    <a:cubicBezTo>
                      <a:pt x="42065" y="41403"/>
                      <a:pt x="47816" y="36296"/>
                      <a:pt x="54206" y="32466"/>
                    </a:cubicBezTo>
                    <a:cubicBezTo>
                      <a:pt x="57401" y="30550"/>
                      <a:pt x="58040" y="26720"/>
                      <a:pt x="56762" y="23528"/>
                    </a:cubicBezTo>
                    <a:cubicBezTo>
                      <a:pt x="54845" y="20336"/>
                      <a:pt x="51011" y="19698"/>
                      <a:pt x="47816" y="20974"/>
                    </a:cubicBezTo>
                    <a:cubicBezTo>
                      <a:pt x="33119" y="29912"/>
                      <a:pt x="20978" y="43318"/>
                      <a:pt x="13950" y="59278"/>
                    </a:cubicBezTo>
                    <a:cubicBezTo>
                      <a:pt x="10116" y="45872"/>
                      <a:pt x="14588" y="31827"/>
                      <a:pt x="24812" y="23528"/>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260" name="Graphic 4">
              <a:extLst>
                <a:ext uri="{FF2B5EF4-FFF2-40B4-BE49-F238E27FC236}">
                  <a16:creationId xmlns:a16="http://schemas.microsoft.com/office/drawing/2014/main" id="{27D31D28-0E7B-4995-A763-670482EAEEEB}"/>
                </a:ext>
              </a:extLst>
            </p:cNvPr>
            <p:cNvGrpSpPr>
              <a:grpSpLocks noChangeAspect="1"/>
            </p:cNvGrpSpPr>
            <p:nvPr/>
          </p:nvGrpSpPr>
          <p:grpSpPr>
            <a:xfrm>
              <a:off x="12158104" y="763519"/>
              <a:ext cx="37581" cy="39990"/>
              <a:chOff x="6828925" y="3884078"/>
              <a:chExt cx="212883" cy="227369"/>
            </a:xfrm>
            <a:solidFill>
              <a:schemeClr val="bg1"/>
            </a:solidFill>
            <a:effectLst/>
          </p:grpSpPr>
          <p:sp>
            <p:nvSpPr>
              <p:cNvPr id="265" name="Graphic 4">
                <a:extLst>
                  <a:ext uri="{FF2B5EF4-FFF2-40B4-BE49-F238E27FC236}">
                    <a16:creationId xmlns:a16="http://schemas.microsoft.com/office/drawing/2014/main" id="{384D6267-239F-48DF-94C5-FB28B4026996}"/>
                  </a:ext>
                </a:extLst>
              </p:cNvPr>
              <p:cNvSpPr/>
              <p:nvPr/>
            </p:nvSpPr>
            <p:spPr>
              <a:xfrm>
                <a:off x="6828925" y="3959426"/>
                <a:ext cx="165499" cy="152021"/>
              </a:xfrm>
              <a:custGeom>
                <a:avLst/>
                <a:gdLst>
                  <a:gd name="connsiteX0" fmla="*/ 149525 w 165499"/>
                  <a:gd name="connsiteY0" fmla="*/ 82 h 152021"/>
                  <a:gd name="connsiteX1" fmla="*/ 58788 w 165499"/>
                  <a:gd name="connsiteY1" fmla="*/ 82 h 152021"/>
                  <a:gd name="connsiteX2" fmla="*/ 52398 w 165499"/>
                  <a:gd name="connsiteY2" fmla="*/ 6466 h 152021"/>
                  <a:gd name="connsiteX3" fmla="*/ 58788 w 165499"/>
                  <a:gd name="connsiteY3" fmla="*/ 12850 h 152021"/>
                  <a:gd name="connsiteX4" fmla="*/ 143774 w 165499"/>
                  <a:gd name="connsiteY4" fmla="*/ 12850 h 152021"/>
                  <a:gd name="connsiteX5" fmla="*/ 151442 w 165499"/>
                  <a:gd name="connsiteY5" fmla="*/ 102864 h 152021"/>
                  <a:gd name="connsiteX6" fmla="*/ 12780 w 165499"/>
                  <a:gd name="connsiteY6" fmla="*/ 102864 h 152021"/>
                  <a:gd name="connsiteX7" fmla="*/ 20448 w 165499"/>
                  <a:gd name="connsiteY7" fmla="*/ 12850 h 152021"/>
                  <a:gd name="connsiteX8" fmla="*/ 41535 w 165499"/>
                  <a:gd name="connsiteY8" fmla="*/ 12850 h 152021"/>
                  <a:gd name="connsiteX9" fmla="*/ 47925 w 165499"/>
                  <a:gd name="connsiteY9" fmla="*/ 6466 h 152021"/>
                  <a:gd name="connsiteX10" fmla="*/ 41535 w 165499"/>
                  <a:gd name="connsiteY10" fmla="*/ 82 h 152021"/>
                  <a:gd name="connsiteX11" fmla="*/ 14697 w 165499"/>
                  <a:gd name="connsiteY11" fmla="*/ 82 h 152021"/>
                  <a:gd name="connsiteX12" fmla="*/ 8307 w 165499"/>
                  <a:gd name="connsiteY12" fmla="*/ 5828 h 152021"/>
                  <a:gd name="connsiteX13" fmla="*/ 0 w 165499"/>
                  <a:gd name="connsiteY13" fmla="*/ 108610 h 152021"/>
                  <a:gd name="connsiteX14" fmla="*/ 1917 w 165499"/>
                  <a:gd name="connsiteY14" fmla="*/ 113717 h 152021"/>
                  <a:gd name="connsiteX15" fmla="*/ 6390 w 165499"/>
                  <a:gd name="connsiteY15" fmla="*/ 115632 h 152021"/>
                  <a:gd name="connsiteX16" fmla="*/ 67094 w 165499"/>
                  <a:gd name="connsiteY16" fmla="*/ 115632 h 152021"/>
                  <a:gd name="connsiteX17" fmla="*/ 61983 w 165499"/>
                  <a:gd name="connsiteY17" fmla="*/ 122016 h 152021"/>
                  <a:gd name="connsiteX18" fmla="*/ 61983 w 165499"/>
                  <a:gd name="connsiteY18" fmla="*/ 139253 h 152021"/>
                  <a:gd name="connsiteX19" fmla="*/ 46008 w 165499"/>
                  <a:gd name="connsiteY19" fmla="*/ 139253 h 152021"/>
                  <a:gd name="connsiteX20" fmla="*/ 39618 w 165499"/>
                  <a:gd name="connsiteY20" fmla="*/ 145637 h 152021"/>
                  <a:gd name="connsiteX21" fmla="*/ 46008 w 165499"/>
                  <a:gd name="connsiteY21" fmla="*/ 152021 h 152021"/>
                  <a:gd name="connsiteX22" fmla="*/ 119492 w 165499"/>
                  <a:gd name="connsiteY22" fmla="*/ 152021 h 152021"/>
                  <a:gd name="connsiteX23" fmla="*/ 125882 w 165499"/>
                  <a:gd name="connsiteY23" fmla="*/ 145637 h 152021"/>
                  <a:gd name="connsiteX24" fmla="*/ 119492 w 165499"/>
                  <a:gd name="connsiteY24" fmla="*/ 139253 h 152021"/>
                  <a:gd name="connsiteX25" fmla="*/ 104156 w 165499"/>
                  <a:gd name="connsiteY25" fmla="*/ 139253 h 152021"/>
                  <a:gd name="connsiteX26" fmla="*/ 104156 w 165499"/>
                  <a:gd name="connsiteY26" fmla="*/ 115632 h 152021"/>
                  <a:gd name="connsiteX27" fmla="*/ 159110 w 165499"/>
                  <a:gd name="connsiteY27" fmla="*/ 115632 h 152021"/>
                  <a:gd name="connsiteX28" fmla="*/ 165500 w 165499"/>
                  <a:gd name="connsiteY28" fmla="*/ 109248 h 152021"/>
                  <a:gd name="connsiteX29" fmla="*/ 165500 w 165499"/>
                  <a:gd name="connsiteY29" fmla="*/ 108610 h 152021"/>
                  <a:gd name="connsiteX30" fmla="*/ 157193 w 165499"/>
                  <a:gd name="connsiteY30" fmla="*/ 5828 h 152021"/>
                  <a:gd name="connsiteX31" fmla="*/ 149525 w 165499"/>
                  <a:gd name="connsiteY31" fmla="*/ 82 h 152021"/>
                  <a:gd name="connsiteX32" fmla="*/ 149525 w 165499"/>
                  <a:gd name="connsiteY32" fmla="*/ 82 h 152021"/>
                  <a:gd name="connsiteX33" fmla="*/ 90099 w 165499"/>
                  <a:gd name="connsiteY33" fmla="*/ 138615 h 152021"/>
                  <a:gd name="connsiteX34" fmla="*/ 73484 w 165499"/>
                  <a:gd name="connsiteY34" fmla="*/ 138615 h 152021"/>
                  <a:gd name="connsiteX35" fmla="*/ 73484 w 165499"/>
                  <a:gd name="connsiteY35" fmla="*/ 121378 h 152021"/>
                  <a:gd name="connsiteX36" fmla="*/ 68373 w 165499"/>
                  <a:gd name="connsiteY36" fmla="*/ 114994 h 152021"/>
                  <a:gd name="connsiteX37" fmla="*/ 90099 w 165499"/>
                  <a:gd name="connsiteY37" fmla="*/ 114994 h 152021"/>
                  <a:gd name="connsiteX38" fmla="*/ 90099 w 165499"/>
                  <a:gd name="connsiteY38" fmla="*/ 138615 h 15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5499" h="152021">
                    <a:moveTo>
                      <a:pt x="149525" y="82"/>
                    </a:moveTo>
                    <a:lnTo>
                      <a:pt x="58788" y="82"/>
                    </a:lnTo>
                    <a:cubicBezTo>
                      <a:pt x="54954" y="82"/>
                      <a:pt x="52398" y="2636"/>
                      <a:pt x="52398" y="6466"/>
                    </a:cubicBezTo>
                    <a:cubicBezTo>
                      <a:pt x="52398" y="10297"/>
                      <a:pt x="54954" y="12850"/>
                      <a:pt x="58788" y="12850"/>
                    </a:cubicBezTo>
                    <a:lnTo>
                      <a:pt x="143774" y="12850"/>
                    </a:lnTo>
                    <a:lnTo>
                      <a:pt x="151442" y="102864"/>
                    </a:lnTo>
                    <a:lnTo>
                      <a:pt x="12780" y="102864"/>
                    </a:lnTo>
                    <a:lnTo>
                      <a:pt x="20448" y="12850"/>
                    </a:lnTo>
                    <a:lnTo>
                      <a:pt x="41535" y="12850"/>
                    </a:lnTo>
                    <a:cubicBezTo>
                      <a:pt x="45369" y="12850"/>
                      <a:pt x="47925" y="10297"/>
                      <a:pt x="47925" y="6466"/>
                    </a:cubicBezTo>
                    <a:cubicBezTo>
                      <a:pt x="47925" y="2636"/>
                      <a:pt x="45369" y="82"/>
                      <a:pt x="41535" y="82"/>
                    </a:cubicBezTo>
                    <a:lnTo>
                      <a:pt x="14697" y="82"/>
                    </a:lnTo>
                    <a:cubicBezTo>
                      <a:pt x="11502" y="82"/>
                      <a:pt x="8307" y="2636"/>
                      <a:pt x="8307" y="5828"/>
                    </a:cubicBezTo>
                    <a:lnTo>
                      <a:pt x="0" y="108610"/>
                    </a:lnTo>
                    <a:cubicBezTo>
                      <a:pt x="0" y="110525"/>
                      <a:pt x="640" y="112440"/>
                      <a:pt x="1917" y="113717"/>
                    </a:cubicBezTo>
                    <a:cubicBezTo>
                      <a:pt x="3195" y="114994"/>
                      <a:pt x="5112" y="115632"/>
                      <a:pt x="6390" y="115632"/>
                    </a:cubicBezTo>
                    <a:lnTo>
                      <a:pt x="67094" y="115632"/>
                    </a:lnTo>
                    <a:cubicBezTo>
                      <a:pt x="63899" y="116271"/>
                      <a:pt x="61983" y="118824"/>
                      <a:pt x="61983" y="122016"/>
                    </a:cubicBezTo>
                    <a:lnTo>
                      <a:pt x="61983" y="139253"/>
                    </a:lnTo>
                    <a:lnTo>
                      <a:pt x="46008" y="139253"/>
                    </a:lnTo>
                    <a:cubicBezTo>
                      <a:pt x="42174" y="139253"/>
                      <a:pt x="39618" y="141807"/>
                      <a:pt x="39618" y="145637"/>
                    </a:cubicBezTo>
                    <a:cubicBezTo>
                      <a:pt x="39618" y="149467"/>
                      <a:pt x="42174" y="152021"/>
                      <a:pt x="46008" y="152021"/>
                    </a:cubicBezTo>
                    <a:lnTo>
                      <a:pt x="119492" y="152021"/>
                    </a:lnTo>
                    <a:cubicBezTo>
                      <a:pt x="123326" y="152021"/>
                      <a:pt x="125882" y="149467"/>
                      <a:pt x="125882" y="145637"/>
                    </a:cubicBezTo>
                    <a:cubicBezTo>
                      <a:pt x="125882" y="141807"/>
                      <a:pt x="123326" y="139253"/>
                      <a:pt x="119492" y="139253"/>
                    </a:cubicBezTo>
                    <a:lnTo>
                      <a:pt x="104156" y="139253"/>
                    </a:lnTo>
                    <a:lnTo>
                      <a:pt x="104156" y="115632"/>
                    </a:lnTo>
                    <a:lnTo>
                      <a:pt x="159110" y="115632"/>
                    </a:lnTo>
                    <a:cubicBezTo>
                      <a:pt x="162943" y="115632"/>
                      <a:pt x="165500" y="113079"/>
                      <a:pt x="165500" y="109248"/>
                    </a:cubicBezTo>
                    <a:cubicBezTo>
                      <a:pt x="165500" y="109248"/>
                      <a:pt x="165500" y="108610"/>
                      <a:pt x="165500" y="108610"/>
                    </a:cubicBezTo>
                    <a:lnTo>
                      <a:pt x="157193" y="5828"/>
                    </a:lnTo>
                    <a:cubicBezTo>
                      <a:pt x="155915" y="2636"/>
                      <a:pt x="152720" y="-556"/>
                      <a:pt x="149525" y="82"/>
                    </a:cubicBezTo>
                    <a:cubicBezTo>
                      <a:pt x="149525" y="82"/>
                      <a:pt x="149525" y="82"/>
                      <a:pt x="149525" y="82"/>
                    </a:cubicBezTo>
                    <a:close/>
                    <a:moveTo>
                      <a:pt x="90099" y="138615"/>
                    </a:moveTo>
                    <a:lnTo>
                      <a:pt x="73484" y="138615"/>
                    </a:lnTo>
                    <a:lnTo>
                      <a:pt x="73484" y="121378"/>
                    </a:lnTo>
                    <a:cubicBezTo>
                      <a:pt x="73484" y="118186"/>
                      <a:pt x="71568" y="115632"/>
                      <a:pt x="68373" y="114994"/>
                    </a:cubicBezTo>
                    <a:lnTo>
                      <a:pt x="90099" y="114994"/>
                    </a:lnTo>
                    <a:lnTo>
                      <a:pt x="90099" y="138615"/>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66" name="Graphic 4">
                <a:extLst>
                  <a:ext uri="{FF2B5EF4-FFF2-40B4-BE49-F238E27FC236}">
                    <a16:creationId xmlns:a16="http://schemas.microsoft.com/office/drawing/2014/main" id="{BE8B364F-CDD2-4792-B7DC-48EFDC16CEFB}"/>
                  </a:ext>
                </a:extLst>
              </p:cNvPr>
              <p:cNvSpPr/>
              <p:nvPr/>
            </p:nvSpPr>
            <p:spPr>
              <a:xfrm>
                <a:off x="6852568" y="3981852"/>
                <a:ext cx="116296" cy="70862"/>
              </a:xfrm>
              <a:custGeom>
                <a:avLst/>
                <a:gdLst>
                  <a:gd name="connsiteX0" fmla="*/ 4473 w 116296"/>
                  <a:gd name="connsiteY0" fmla="*/ 5746 h 70862"/>
                  <a:gd name="connsiteX1" fmla="*/ 0 w 116296"/>
                  <a:gd name="connsiteY1" fmla="*/ 63840 h 70862"/>
                  <a:gd name="connsiteX2" fmla="*/ 1917 w 116296"/>
                  <a:gd name="connsiteY2" fmla="*/ 68947 h 70862"/>
                  <a:gd name="connsiteX3" fmla="*/ 6390 w 116296"/>
                  <a:gd name="connsiteY3" fmla="*/ 70862 h 70862"/>
                  <a:gd name="connsiteX4" fmla="*/ 109907 w 116296"/>
                  <a:gd name="connsiteY4" fmla="*/ 70862 h 70862"/>
                  <a:gd name="connsiteX5" fmla="*/ 114380 w 116296"/>
                  <a:gd name="connsiteY5" fmla="*/ 68947 h 70862"/>
                  <a:gd name="connsiteX6" fmla="*/ 116297 w 116296"/>
                  <a:gd name="connsiteY6" fmla="*/ 63840 h 70862"/>
                  <a:gd name="connsiteX7" fmla="*/ 111824 w 116296"/>
                  <a:gd name="connsiteY7" fmla="*/ 5746 h 70862"/>
                  <a:gd name="connsiteX8" fmla="*/ 105434 w 116296"/>
                  <a:gd name="connsiteY8" fmla="*/ 0 h 70862"/>
                  <a:gd name="connsiteX9" fmla="*/ 11501 w 116296"/>
                  <a:gd name="connsiteY9" fmla="*/ 0 h 70862"/>
                  <a:gd name="connsiteX10" fmla="*/ 4473 w 116296"/>
                  <a:gd name="connsiteY10" fmla="*/ 5746 h 70862"/>
                  <a:gd name="connsiteX11" fmla="*/ 14696 w 116296"/>
                  <a:gd name="connsiteY11" fmla="*/ 41496 h 70862"/>
                  <a:gd name="connsiteX12" fmla="*/ 45368 w 116296"/>
                  <a:gd name="connsiteY12" fmla="*/ 41496 h 70862"/>
                  <a:gd name="connsiteX13" fmla="*/ 51119 w 116296"/>
                  <a:gd name="connsiteY13" fmla="*/ 37027 h 70862"/>
                  <a:gd name="connsiteX14" fmla="*/ 51119 w 116296"/>
                  <a:gd name="connsiteY14" fmla="*/ 58094 h 70862"/>
                  <a:gd name="connsiteX15" fmla="*/ 12780 w 116296"/>
                  <a:gd name="connsiteY15" fmla="*/ 58094 h 70862"/>
                  <a:gd name="connsiteX16" fmla="*/ 14696 w 116296"/>
                  <a:gd name="connsiteY16" fmla="*/ 41496 h 70862"/>
                  <a:gd name="connsiteX17" fmla="*/ 64538 w 116296"/>
                  <a:gd name="connsiteY17" fmla="*/ 58094 h 70862"/>
                  <a:gd name="connsiteX18" fmla="*/ 64538 w 116296"/>
                  <a:gd name="connsiteY18" fmla="*/ 41496 h 70862"/>
                  <a:gd name="connsiteX19" fmla="*/ 101600 w 116296"/>
                  <a:gd name="connsiteY19" fmla="*/ 41496 h 70862"/>
                  <a:gd name="connsiteX20" fmla="*/ 102878 w 116296"/>
                  <a:gd name="connsiteY20" fmla="*/ 58094 h 70862"/>
                  <a:gd name="connsiteX21" fmla="*/ 64538 w 116296"/>
                  <a:gd name="connsiteY21" fmla="*/ 58094 h 70862"/>
                  <a:gd name="connsiteX22" fmla="*/ 100322 w 116296"/>
                  <a:gd name="connsiteY22" fmla="*/ 28728 h 70862"/>
                  <a:gd name="connsiteX23" fmla="*/ 64538 w 116296"/>
                  <a:gd name="connsiteY23" fmla="*/ 28728 h 70862"/>
                  <a:gd name="connsiteX24" fmla="*/ 64538 w 116296"/>
                  <a:gd name="connsiteY24" fmla="*/ 12130 h 70862"/>
                  <a:gd name="connsiteX25" fmla="*/ 99044 w 116296"/>
                  <a:gd name="connsiteY25" fmla="*/ 12130 h 70862"/>
                  <a:gd name="connsiteX26" fmla="*/ 100322 w 116296"/>
                  <a:gd name="connsiteY26" fmla="*/ 28728 h 70862"/>
                  <a:gd name="connsiteX27" fmla="*/ 51758 w 116296"/>
                  <a:gd name="connsiteY27" fmla="*/ 12768 h 70862"/>
                  <a:gd name="connsiteX28" fmla="*/ 51758 w 116296"/>
                  <a:gd name="connsiteY28" fmla="*/ 33197 h 70862"/>
                  <a:gd name="connsiteX29" fmla="*/ 46007 w 116296"/>
                  <a:gd name="connsiteY29" fmla="*/ 28728 h 70862"/>
                  <a:gd name="connsiteX30" fmla="*/ 15975 w 116296"/>
                  <a:gd name="connsiteY30" fmla="*/ 28728 h 70862"/>
                  <a:gd name="connsiteX31" fmla="*/ 17253 w 116296"/>
                  <a:gd name="connsiteY31" fmla="*/ 12768 h 70862"/>
                  <a:gd name="connsiteX32" fmla="*/ 51758 w 116296"/>
                  <a:gd name="connsiteY32" fmla="*/ 12768 h 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6296" h="70862">
                    <a:moveTo>
                      <a:pt x="4473" y="5746"/>
                    </a:moveTo>
                    <a:lnTo>
                      <a:pt x="0" y="63840"/>
                    </a:lnTo>
                    <a:cubicBezTo>
                      <a:pt x="0" y="65755"/>
                      <a:pt x="639" y="67032"/>
                      <a:pt x="1917" y="68947"/>
                    </a:cubicBezTo>
                    <a:cubicBezTo>
                      <a:pt x="3195" y="70224"/>
                      <a:pt x="5111" y="70862"/>
                      <a:pt x="6390" y="70862"/>
                    </a:cubicBezTo>
                    <a:lnTo>
                      <a:pt x="109907" y="70862"/>
                    </a:lnTo>
                    <a:cubicBezTo>
                      <a:pt x="111824" y="70862"/>
                      <a:pt x="113102" y="70224"/>
                      <a:pt x="114380" y="68947"/>
                    </a:cubicBezTo>
                    <a:cubicBezTo>
                      <a:pt x="115658" y="67670"/>
                      <a:pt x="116297" y="65755"/>
                      <a:pt x="116297" y="63840"/>
                    </a:cubicBezTo>
                    <a:lnTo>
                      <a:pt x="111824" y="5746"/>
                    </a:lnTo>
                    <a:cubicBezTo>
                      <a:pt x="111824" y="2554"/>
                      <a:pt x="108629" y="0"/>
                      <a:pt x="105434" y="0"/>
                    </a:cubicBezTo>
                    <a:lnTo>
                      <a:pt x="11501" y="0"/>
                    </a:lnTo>
                    <a:cubicBezTo>
                      <a:pt x="7668" y="0"/>
                      <a:pt x="5111" y="2554"/>
                      <a:pt x="4473" y="5746"/>
                    </a:cubicBezTo>
                    <a:close/>
                    <a:moveTo>
                      <a:pt x="14696" y="41496"/>
                    </a:moveTo>
                    <a:lnTo>
                      <a:pt x="45368" y="41496"/>
                    </a:lnTo>
                    <a:cubicBezTo>
                      <a:pt x="47925" y="41496"/>
                      <a:pt x="50481" y="39581"/>
                      <a:pt x="51119" y="37027"/>
                    </a:cubicBezTo>
                    <a:lnTo>
                      <a:pt x="51119" y="58094"/>
                    </a:lnTo>
                    <a:lnTo>
                      <a:pt x="12780" y="58094"/>
                    </a:lnTo>
                    <a:lnTo>
                      <a:pt x="14696" y="41496"/>
                    </a:lnTo>
                    <a:close/>
                    <a:moveTo>
                      <a:pt x="64538" y="58094"/>
                    </a:moveTo>
                    <a:lnTo>
                      <a:pt x="64538" y="41496"/>
                    </a:lnTo>
                    <a:lnTo>
                      <a:pt x="101600" y="41496"/>
                    </a:lnTo>
                    <a:lnTo>
                      <a:pt x="102878" y="58094"/>
                    </a:lnTo>
                    <a:lnTo>
                      <a:pt x="64538" y="58094"/>
                    </a:lnTo>
                    <a:close/>
                    <a:moveTo>
                      <a:pt x="100322" y="28728"/>
                    </a:moveTo>
                    <a:lnTo>
                      <a:pt x="64538" y="28728"/>
                    </a:lnTo>
                    <a:lnTo>
                      <a:pt x="64538" y="12130"/>
                    </a:lnTo>
                    <a:lnTo>
                      <a:pt x="99044" y="12130"/>
                    </a:lnTo>
                    <a:lnTo>
                      <a:pt x="100322" y="28728"/>
                    </a:lnTo>
                    <a:close/>
                    <a:moveTo>
                      <a:pt x="51758" y="12768"/>
                    </a:moveTo>
                    <a:lnTo>
                      <a:pt x="51758" y="33197"/>
                    </a:lnTo>
                    <a:cubicBezTo>
                      <a:pt x="51119" y="30643"/>
                      <a:pt x="48563" y="28728"/>
                      <a:pt x="46007" y="28728"/>
                    </a:cubicBezTo>
                    <a:lnTo>
                      <a:pt x="15975" y="28728"/>
                    </a:lnTo>
                    <a:lnTo>
                      <a:pt x="17253" y="12768"/>
                    </a:lnTo>
                    <a:lnTo>
                      <a:pt x="51758" y="12768"/>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67" name="Graphic 4">
                <a:extLst>
                  <a:ext uri="{FF2B5EF4-FFF2-40B4-BE49-F238E27FC236}">
                    <a16:creationId xmlns:a16="http://schemas.microsoft.com/office/drawing/2014/main" id="{3E5A9FCD-69FB-4E11-9E59-29834C1F652C}"/>
                  </a:ext>
                </a:extLst>
              </p:cNvPr>
              <p:cNvSpPr/>
              <p:nvPr/>
            </p:nvSpPr>
            <p:spPr>
              <a:xfrm>
                <a:off x="7014873" y="3946004"/>
                <a:ext cx="26935" cy="14780"/>
              </a:xfrm>
              <a:custGeom>
                <a:avLst/>
                <a:gdLst>
                  <a:gd name="connsiteX0" fmla="*/ 21086 w 26935"/>
                  <a:gd name="connsiteY0" fmla="*/ 2013 h 14780"/>
                  <a:gd name="connsiteX1" fmla="*/ 7029 w 26935"/>
                  <a:gd name="connsiteY1" fmla="*/ 98 h 14780"/>
                  <a:gd name="connsiteX2" fmla="*/ 0 w 26935"/>
                  <a:gd name="connsiteY2" fmla="*/ 5843 h 14780"/>
                  <a:gd name="connsiteX3" fmla="*/ 5750 w 26935"/>
                  <a:gd name="connsiteY3" fmla="*/ 12866 h 14780"/>
                  <a:gd name="connsiteX4" fmla="*/ 19809 w 26935"/>
                  <a:gd name="connsiteY4" fmla="*/ 14781 h 14780"/>
                  <a:gd name="connsiteX5" fmla="*/ 20447 w 26935"/>
                  <a:gd name="connsiteY5" fmla="*/ 14781 h 14780"/>
                  <a:gd name="connsiteX6" fmla="*/ 26837 w 26935"/>
                  <a:gd name="connsiteY6" fmla="*/ 9035 h 14780"/>
                  <a:gd name="connsiteX7" fmla="*/ 21086 w 26935"/>
                  <a:gd name="connsiteY7" fmla="*/ 2013 h 14780"/>
                  <a:gd name="connsiteX8" fmla="*/ 21086 w 26935"/>
                  <a:gd name="connsiteY8" fmla="*/ 2013 h 1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5" h="14780">
                    <a:moveTo>
                      <a:pt x="21086" y="2013"/>
                    </a:moveTo>
                    <a:lnTo>
                      <a:pt x="7029" y="98"/>
                    </a:lnTo>
                    <a:cubicBezTo>
                      <a:pt x="3195" y="-541"/>
                      <a:pt x="0" y="2013"/>
                      <a:pt x="0" y="5843"/>
                    </a:cubicBezTo>
                    <a:cubicBezTo>
                      <a:pt x="0" y="9674"/>
                      <a:pt x="1917" y="12866"/>
                      <a:pt x="5750" y="12866"/>
                    </a:cubicBezTo>
                    <a:lnTo>
                      <a:pt x="19809" y="14781"/>
                    </a:lnTo>
                    <a:lnTo>
                      <a:pt x="20447" y="14781"/>
                    </a:lnTo>
                    <a:cubicBezTo>
                      <a:pt x="23642" y="14781"/>
                      <a:pt x="26199" y="12227"/>
                      <a:pt x="26837" y="9035"/>
                    </a:cubicBezTo>
                    <a:cubicBezTo>
                      <a:pt x="27476" y="5843"/>
                      <a:pt x="24920" y="2651"/>
                      <a:pt x="21086" y="2013"/>
                    </a:cubicBezTo>
                    <a:cubicBezTo>
                      <a:pt x="21086" y="2013"/>
                      <a:pt x="21086" y="2013"/>
                      <a:pt x="21086" y="2013"/>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68" name="Graphic 4">
                <a:extLst>
                  <a:ext uri="{FF2B5EF4-FFF2-40B4-BE49-F238E27FC236}">
                    <a16:creationId xmlns:a16="http://schemas.microsoft.com/office/drawing/2014/main" id="{59D50026-5DF9-470D-BA29-7487BE4066AB}"/>
                  </a:ext>
                </a:extLst>
              </p:cNvPr>
              <p:cNvSpPr/>
              <p:nvPr/>
            </p:nvSpPr>
            <p:spPr>
              <a:xfrm>
                <a:off x="6917413" y="3931958"/>
                <a:ext cx="27170" cy="14781"/>
              </a:xfrm>
              <a:custGeom>
                <a:avLst/>
                <a:gdLst>
                  <a:gd name="connsiteX0" fmla="*/ 5445 w 27170"/>
                  <a:gd name="connsiteY0" fmla="*/ 12866 h 14781"/>
                  <a:gd name="connsiteX1" fmla="*/ 19502 w 27170"/>
                  <a:gd name="connsiteY1" fmla="*/ 14782 h 14781"/>
                  <a:gd name="connsiteX2" fmla="*/ 20141 w 27170"/>
                  <a:gd name="connsiteY2" fmla="*/ 14782 h 14781"/>
                  <a:gd name="connsiteX3" fmla="*/ 27170 w 27170"/>
                  <a:gd name="connsiteY3" fmla="*/ 9036 h 14781"/>
                  <a:gd name="connsiteX4" fmla="*/ 21419 w 27170"/>
                  <a:gd name="connsiteY4" fmla="*/ 2014 h 14781"/>
                  <a:gd name="connsiteX5" fmla="*/ 21419 w 27170"/>
                  <a:gd name="connsiteY5" fmla="*/ 2014 h 14781"/>
                  <a:gd name="connsiteX6" fmla="*/ 7361 w 27170"/>
                  <a:gd name="connsiteY6" fmla="*/ 98 h 14781"/>
                  <a:gd name="connsiteX7" fmla="*/ 332 w 27170"/>
                  <a:gd name="connsiteY7" fmla="*/ 5206 h 14781"/>
                  <a:gd name="connsiteX8" fmla="*/ 5445 w 27170"/>
                  <a:gd name="connsiteY8" fmla="*/ 12866 h 14781"/>
                  <a:gd name="connsiteX9" fmla="*/ 5445 w 27170"/>
                  <a:gd name="connsiteY9" fmla="*/ 12866 h 1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170" h="14781">
                    <a:moveTo>
                      <a:pt x="5445" y="12866"/>
                    </a:moveTo>
                    <a:lnTo>
                      <a:pt x="19502" y="14782"/>
                    </a:lnTo>
                    <a:lnTo>
                      <a:pt x="20141" y="14782"/>
                    </a:lnTo>
                    <a:cubicBezTo>
                      <a:pt x="23976" y="14782"/>
                      <a:pt x="26531" y="12228"/>
                      <a:pt x="27170" y="9036"/>
                    </a:cubicBezTo>
                    <a:cubicBezTo>
                      <a:pt x="27170" y="5206"/>
                      <a:pt x="24614" y="2652"/>
                      <a:pt x="21419" y="2014"/>
                    </a:cubicBezTo>
                    <a:lnTo>
                      <a:pt x="21419" y="2014"/>
                    </a:lnTo>
                    <a:lnTo>
                      <a:pt x="7361" y="98"/>
                    </a:lnTo>
                    <a:cubicBezTo>
                      <a:pt x="4166" y="-540"/>
                      <a:pt x="332" y="2014"/>
                      <a:pt x="332" y="5206"/>
                    </a:cubicBezTo>
                    <a:cubicBezTo>
                      <a:pt x="-945" y="9036"/>
                      <a:pt x="1611" y="12228"/>
                      <a:pt x="5445" y="12866"/>
                    </a:cubicBezTo>
                    <a:cubicBezTo>
                      <a:pt x="4806" y="12866"/>
                      <a:pt x="4806" y="12866"/>
                      <a:pt x="5445" y="12866"/>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69" name="Graphic 4">
                <a:extLst>
                  <a:ext uri="{FF2B5EF4-FFF2-40B4-BE49-F238E27FC236}">
                    <a16:creationId xmlns:a16="http://schemas.microsoft.com/office/drawing/2014/main" id="{C833F963-5CB0-4844-98C3-58D971EFF98F}"/>
                  </a:ext>
                </a:extLst>
              </p:cNvPr>
              <p:cNvSpPr/>
              <p:nvPr/>
            </p:nvSpPr>
            <p:spPr>
              <a:xfrm>
                <a:off x="6998422" y="3973716"/>
                <a:ext cx="20760" cy="24095"/>
              </a:xfrm>
              <a:custGeom>
                <a:avLst/>
                <a:gdLst>
                  <a:gd name="connsiteX0" fmla="*/ 11339 w 20760"/>
                  <a:gd name="connsiteY0" fmla="*/ 2390 h 24095"/>
                  <a:gd name="connsiteX1" fmla="*/ 2393 w 20760"/>
                  <a:gd name="connsiteY1" fmla="*/ 1114 h 24095"/>
                  <a:gd name="connsiteX2" fmla="*/ 1115 w 20760"/>
                  <a:gd name="connsiteY2" fmla="*/ 10051 h 24095"/>
                  <a:gd name="connsiteX3" fmla="*/ 1115 w 20760"/>
                  <a:gd name="connsiteY3" fmla="*/ 10051 h 24095"/>
                  <a:gd name="connsiteX4" fmla="*/ 9421 w 20760"/>
                  <a:gd name="connsiteY4" fmla="*/ 21542 h 24095"/>
                  <a:gd name="connsiteX5" fmla="*/ 14534 w 20760"/>
                  <a:gd name="connsiteY5" fmla="*/ 24096 h 24095"/>
                  <a:gd name="connsiteX6" fmla="*/ 18367 w 20760"/>
                  <a:gd name="connsiteY6" fmla="*/ 22819 h 24095"/>
                  <a:gd name="connsiteX7" fmla="*/ 19646 w 20760"/>
                  <a:gd name="connsiteY7" fmla="*/ 13882 h 24095"/>
                  <a:gd name="connsiteX8" fmla="*/ 11339 w 20760"/>
                  <a:gd name="connsiteY8" fmla="*/ 2390 h 2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60" h="24095">
                    <a:moveTo>
                      <a:pt x="11339" y="2390"/>
                    </a:moveTo>
                    <a:cubicBezTo>
                      <a:pt x="9421" y="-163"/>
                      <a:pt x="4949" y="-802"/>
                      <a:pt x="2393" y="1114"/>
                    </a:cubicBezTo>
                    <a:cubicBezTo>
                      <a:pt x="-164" y="3029"/>
                      <a:pt x="-802" y="7498"/>
                      <a:pt x="1115" y="10051"/>
                    </a:cubicBezTo>
                    <a:cubicBezTo>
                      <a:pt x="1115" y="10051"/>
                      <a:pt x="1115" y="10051"/>
                      <a:pt x="1115" y="10051"/>
                    </a:cubicBezTo>
                    <a:lnTo>
                      <a:pt x="9421" y="21542"/>
                    </a:lnTo>
                    <a:cubicBezTo>
                      <a:pt x="10700" y="23458"/>
                      <a:pt x="12616" y="24096"/>
                      <a:pt x="14534" y="24096"/>
                    </a:cubicBezTo>
                    <a:cubicBezTo>
                      <a:pt x="15811" y="24096"/>
                      <a:pt x="17090" y="23458"/>
                      <a:pt x="18367" y="22819"/>
                    </a:cubicBezTo>
                    <a:cubicBezTo>
                      <a:pt x="20924" y="20904"/>
                      <a:pt x="21562" y="16435"/>
                      <a:pt x="19646" y="13882"/>
                    </a:cubicBezTo>
                    <a:lnTo>
                      <a:pt x="11339" y="2390"/>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70" name="Graphic 4">
                <a:extLst>
                  <a:ext uri="{FF2B5EF4-FFF2-40B4-BE49-F238E27FC236}">
                    <a16:creationId xmlns:a16="http://schemas.microsoft.com/office/drawing/2014/main" id="{F8DDB3DB-AFBC-4390-A9C6-D507B57632A5}"/>
                  </a:ext>
                </a:extLst>
              </p:cNvPr>
              <p:cNvSpPr/>
              <p:nvPr/>
            </p:nvSpPr>
            <p:spPr>
              <a:xfrm>
                <a:off x="6938996" y="3894681"/>
                <a:ext cx="20759" cy="23969"/>
              </a:xfrm>
              <a:custGeom>
                <a:avLst/>
                <a:gdLst>
                  <a:gd name="connsiteX0" fmla="*/ 9422 w 20759"/>
                  <a:gd name="connsiteY0" fmla="*/ 21416 h 23969"/>
                  <a:gd name="connsiteX1" fmla="*/ 14533 w 20759"/>
                  <a:gd name="connsiteY1" fmla="*/ 23970 h 23969"/>
                  <a:gd name="connsiteX2" fmla="*/ 18368 w 20759"/>
                  <a:gd name="connsiteY2" fmla="*/ 22693 h 23969"/>
                  <a:gd name="connsiteX3" fmla="*/ 19645 w 20759"/>
                  <a:gd name="connsiteY3" fmla="*/ 13755 h 23969"/>
                  <a:gd name="connsiteX4" fmla="*/ 19645 w 20759"/>
                  <a:gd name="connsiteY4" fmla="*/ 13755 h 23969"/>
                  <a:gd name="connsiteX5" fmla="*/ 11338 w 20759"/>
                  <a:gd name="connsiteY5" fmla="*/ 2264 h 23969"/>
                  <a:gd name="connsiteX6" fmla="*/ 2393 w 20759"/>
                  <a:gd name="connsiteY6" fmla="*/ 1626 h 23969"/>
                  <a:gd name="connsiteX7" fmla="*/ 1114 w 20759"/>
                  <a:gd name="connsiteY7" fmla="*/ 9925 h 23969"/>
                  <a:gd name="connsiteX8" fmla="*/ 9422 w 20759"/>
                  <a:gd name="connsiteY8" fmla="*/ 21416 h 2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59" h="23969">
                    <a:moveTo>
                      <a:pt x="9422" y="21416"/>
                    </a:moveTo>
                    <a:cubicBezTo>
                      <a:pt x="10699" y="23331"/>
                      <a:pt x="12616" y="23970"/>
                      <a:pt x="14533" y="23970"/>
                    </a:cubicBezTo>
                    <a:cubicBezTo>
                      <a:pt x="15811" y="23970"/>
                      <a:pt x="17089" y="23331"/>
                      <a:pt x="18368" y="22693"/>
                    </a:cubicBezTo>
                    <a:cubicBezTo>
                      <a:pt x="20923" y="20778"/>
                      <a:pt x="21563" y="16309"/>
                      <a:pt x="19645" y="13755"/>
                    </a:cubicBezTo>
                    <a:lnTo>
                      <a:pt x="19645" y="13755"/>
                    </a:lnTo>
                    <a:lnTo>
                      <a:pt x="11338" y="2264"/>
                    </a:lnTo>
                    <a:cubicBezTo>
                      <a:pt x="8783" y="-289"/>
                      <a:pt x="4948" y="-928"/>
                      <a:pt x="2393" y="1626"/>
                    </a:cubicBezTo>
                    <a:cubicBezTo>
                      <a:pt x="-163" y="3541"/>
                      <a:pt x="-802" y="7371"/>
                      <a:pt x="1114" y="9925"/>
                    </a:cubicBezTo>
                    <a:lnTo>
                      <a:pt x="9422" y="21416"/>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71" name="Graphic 4">
                <a:extLst>
                  <a:ext uri="{FF2B5EF4-FFF2-40B4-BE49-F238E27FC236}">
                    <a16:creationId xmlns:a16="http://schemas.microsoft.com/office/drawing/2014/main" id="{A3AC43BE-DB77-4292-A3CA-271AA79A791E}"/>
                  </a:ext>
                </a:extLst>
              </p:cNvPr>
              <p:cNvSpPr/>
              <p:nvPr/>
            </p:nvSpPr>
            <p:spPr>
              <a:xfrm>
                <a:off x="6978990" y="3884078"/>
                <a:ext cx="14255" cy="26911"/>
              </a:xfrm>
              <a:custGeom>
                <a:avLst/>
                <a:gdLst>
                  <a:gd name="connsiteX0" fmla="*/ 5211 w 14255"/>
                  <a:gd name="connsiteY0" fmla="*/ 26911 h 26911"/>
                  <a:gd name="connsiteX1" fmla="*/ 5850 w 14255"/>
                  <a:gd name="connsiteY1" fmla="*/ 26911 h 26911"/>
                  <a:gd name="connsiteX2" fmla="*/ 12240 w 14255"/>
                  <a:gd name="connsiteY2" fmla="*/ 21166 h 26911"/>
                  <a:gd name="connsiteX3" fmla="*/ 14157 w 14255"/>
                  <a:gd name="connsiteY3" fmla="*/ 7121 h 26911"/>
                  <a:gd name="connsiteX4" fmla="*/ 9045 w 14255"/>
                  <a:gd name="connsiteY4" fmla="*/ 98 h 26911"/>
                  <a:gd name="connsiteX5" fmla="*/ 2016 w 14255"/>
                  <a:gd name="connsiteY5" fmla="*/ 5206 h 26911"/>
                  <a:gd name="connsiteX6" fmla="*/ 99 w 14255"/>
                  <a:gd name="connsiteY6" fmla="*/ 19250 h 26911"/>
                  <a:gd name="connsiteX7" fmla="*/ 5211 w 14255"/>
                  <a:gd name="connsiteY7" fmla="*/ 26911 h 2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 h="26911">
                    <a:moveTo>
                      <a:pt x="5211" y="26911"/>
                    </a:moveTo>
                    <a:lnTo>
                      <a:pt x="5850" y="26911"/>
                    </a:lnTo>
                    <a:cubicBezTo>
                      <a:pt x="9045" y="26911"/>
                      <a:pt x="11601" y="24357"/>
                      <a:pt x="12240" y="21166"/>
                    </a:cubicBezTo>
                    <a:lnTo>
                      <a:pt x="14157" y="7121"/>
                    </a:lnTo>
                    <a:cubicBezTo>
                      <a:pt x="14796" y="3929"/>
                      <a:pt x="12240" y="98"/>
                      <a:pt x="9045" y="98"/>
                    </a:cubicBezTo>
                    <a:cubicBezTo>
                      <a:pt x="5850" y="-540"/>
                      <a:pt x="2016" y="2014"/>
                      <a:pt x="2016" y="5206"/>
                    </a:cubicBezTo>
                    <a:lnTo>
                      <a:pt x="99" y="19250"/>
                    </a:lnTo>
                    <a:cubicBezTo>
                      <a:pt x="-540" y="23081"/>
                      <a:pt x="2016" y="26273"/>
                      <a:pt x="5211" y="26911"/>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72" name="Graphic 4">
                <a:extLst>
                  <a:ext uri="{FF2B5EF4-FFF2-40B4-BE49-F238E27FC236}">
                    <a16:creationId xmlns:a16="http://schemas.microsoft.com/office/drawing/2014/main" id="{6733B6FD-7BB7-41C0-B62B-A64F105E8501}"/>
                  </a:ext>
                </a:extLst>
              </p:cNvPr>
              <p:cNvSpPr/>
              <p:nvPr/>
            </p:nvSpPr>
            <p:spPr>
              <a:xfrm>
                <a:off x="7006090" y="3906046"/>
                <a:ext cx="23954" cy="20903"/>
              </a:xfrm>
              <a:custGeom>
                <a:avLst/>
                <a:gdLst>
                  <a:gd name="connsiteX0" fmla="*/ 6865 w 23954"/>
                  <a:gd name="connsiteY0" fmla="*/ 20904 h 20903"/>
                  <a:gd name="connsiteX1" fmla="*/ 10699 w 23954"/>
                  <a:gd name="connsiteY1" fmla="*/ 19627 h 20903"/>
                  <a:gd name="connsiteX2" fmla="*/ 21563 w 23954"/>
                  <a:gd name="connsiteY2" fmla="*/ 11328 h 20903"/>
                  <a:gd name="connsiteX3" fmla="*/ 22840 w 23954"/>
                  <a:gd name="connsiteY3" fmla="*/ 2390 h 20903"/>
                  <a:gd name="connsiteX4" fmla="*/ 13894 w 23954"/>
                  <a:gd name="connsiteY4" fmla="*/ 1114 h 20903"/>
                  <a:gd name="connsiteX5" fmla="*/ 2393 w 23954"/>
                  <a:gd name="connsiteY5" fmla="*/ 9413 h 20903"/>
                  <a:gd name="connsiteX6" fmla="*/ 1114 w 23954"/>
                  <a:gd name="connsiteY6" fmla="*/ 18350 h 20903"/>
                  <a:gd name="connsiteX7" fmla="*/ 6865 w 23954"/>
                  <a:gd name="connsiteY7" fmla="*/ 20904 h 2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54" h="20903">
                    <a:moveTo>
                      <a:pt x="6865" y="20904"/>
                    </a:moveTo>
                    <a:cubicBezTo>
                      <a:pt x="8143" y="20904"/>
                      <a:pt x="9422" y="20266"/>
                      <a:pt x="10699" y="19627"/>
                    </a:cubicBezTo>
                    <a:lnTo>
                      <a:pt x="21563" y="11328"/>
                    </a:lnTo>
                    <a:cubicBezTo>
                      <a:pt x="24118" y="9413"/>
                      <a:pt x="24758" y="4944"/>
                      <a:pt x="22840" y="2390"/>
                    </a:cubicBezTo>
                    <a:cubicBezTo>
                      <a:pt x="20923" y="-163"/>
                      <a:pt x="16450" y="-802"/>
                      <a:pt x="13894" y="1114"/>
                    </a:cubicBezTo>
                    <a:lnTo>
                      <a:pt x="2393" y="9413"/>
                    </a:lnTo>
                    <a:cubicBezTo>
                      <a:pt x="-163" y="11328"/>
                      <a:pt x="-802" y="15797"/>
                      <a:pt x="1114" y="18350"/>
                    </a:cubicBezTo>
                    <a:cubicBezTo>
                      <a:pt x="3032" y="20266"/>
                      <a:pt x="4948" y="20904"/>
                      <a:pt x="6865" y="20904"/>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73" name="Graphic 4">
                <a:extLst>
                  <a:ext uri="{FF2B5EF4-FFF2-40B4-BE49-F238E27FC236}">
                    <a16:creationId xmlns:a16="http://schemas.microsoft.com/office/drawing/2014/main" id="{71C0EB83-8497-4F79-820F-6E6D856C7D5D}"/>
                  </a:ext>
                </a:extLst>
              </p:cNvPr>
              <p:cNvSpPr/>
              <p:nvPr/>
            </p:nvSpPr>
            <p:spPr>
              <a:xfrm>
                <a:off x="6947139" y="3912245"/>
                <a:ext cx="64560" cy="61946"/>
              </a:xfrm>
              <a:custGeom>
                <a:avLst/>
                <a:gdLst>
                  <a:gd name="connsiteX0" fmla="*/ 64539 w 64560"/>
                  <a:gd name="connsiteY0" fmla="*/ 33857 h 61946"/>
                  <a:gd name="connsiteX1" fmla="*/ 33867 w 64560"/>
                  <a:gd name="connsiteY1" fmla="*/ 22 h 61946"/>
                  <a:gd name="connsiteX2" fmla="*/ 0 w 64560"/>
                  <a:gd name="connsiteY2" fmla="*/ 30665 h 61946"/>
                  <a:gd name="connsiteX3" fmla="*/ 0 w 64560"/>
                  <a:gd name="connsiteY3" fmla="*/ 33857 h 61946"/>
                  <a:gd name="connsiteX4" fmla="*/ 640 w 64560"/>
                  <a:gd name="connsiteY4" fmla="*/ 38964 h 61946"/>
                  <a:gd name="connsiteX5" fmla="*/ 8307 w 64560"/>
                  <a:gd name="connsiteY5" fmla="*/ 44071 h 61946"/>
                  <a:gd name="connsiteX6" fmla="*/ 13419 w 64560"/>
                  <a:gd name="connsiteY6" fmla="*/ 36411 h 61946"/>
                  <a:gd name="connsiteX7" fmla="*/ 13419 w 64560"/>
                  <a:gd name="connsiteY7" fmla="*/ 33219 h 61946"/>
                  <a:gd name="connsiteX8" fmla="*/ 33228 w 64560"/>
                  <a:gd name="connsiteY8" fmla="*/ 13428 h 61946"/>
                  <a:gd name="connsiteX9" fmla="*/ 53037 w 64560"/>
                  <a:gd name="connsiteY9" fmla="*/ 33219 h 61946"/>
                  <a:gd name="connsiteX10" fmla="*/ 43452 w 64560"/>
                  <a:gd name="connsiteY10" fmla="*/ 49817 h 61946"/>
                  <a:gd name="connsiteX11" fmla="*/ 41535 w 64560"/>
                  <a:gd name="connsiteY11" fmla="*/ 58755 h 61946"/>
                  <a:gd name="connsiteX12" fmla="*/ 46647 w 64560"/>
                  <a:gd name="connsiteY12" fmla="*/ 61947 h 61946"/>
                  <a:gd name="connsiteX13" fmla="*/ 49842 w 64560"/>
                  <a:gd name="connsiteY13" fmla="*/ 60670 h 61946"/>
                  <a:gd name="connsiteX14" fmla="*/ 64539 w 64560"/>
                  <a:gd name="connsiteY14" fmla="*/ 33857 h 61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60" h="61946">
                    <a:moveTo>
                      <a:pt x="64539" y="33857"/>
                    </a:moveTo>
                    <a:cubicBezTo>
                      <a:pt x="65178" y="15982"/>
                      <a:pt x="51759" y="660"/>
                      <a:pt x="33867" y="22"/>
                    </a:cubicBezTo>
                    <a:cubicBezTo>
                      <a:pt x="15975" y="-617"/>
                      <a:pt x="640" y="12790"/>
                      <a:pt x="0" y="30665"/>
                    </a:cubicBezTo>
                    <a:cubicBezTo>
                      <a:pt x="0" y="31303"/>
                      <a:pt x="0" y="32580"/>
                      <a:pt x="0" y="33857"/>
                    </a:cubicBezTo>
                    <a:cubicBezTo>
                      <a:pt x="0" y="35772"/>
                      <a:pt x="0" y="37687"/>
                      <a:pt x="640" y="38964"/>
                    </a:cubicBezTo>
                    <a:cubicBezTo>
                      <a:pt x="1278" y="42156"/>
                      <a:pt x="4473" y="44710"/>
                      <a:pt x="8307" y="44071"/>
                    </a:cubicBezTo>
                    <a:cubicBezTo>
                      <a:pt x="11502" y="43433"/>
                      <a:pt x="14058" y="40241"/>
                      <a:pt x="13419" y="36411"/>
                    </a:cubicBezTo>
                    <a:cubicBezTo>
                      <a:pt x="13419" y="35134"/>
                      <a:pt x="13419" y="34495"/>
                      <a:pt x="13419" y="33219"/>
                    </a:cubicBezTo>
                    <a:cubicBezTo>
                      <a:pt x="13419" y="22366"/>
                      <a:pt x="22365" y="13428"/>
                      <a:pt x="33228" y="13428"/>
                    </a:cubicBezTo>
                    <a:cubicBezTo>
                      <a:pt x="44091" y="13428"/>
                      <a:pt x="53037" y="22366"/>
                      <a:pt x="53037" y="33219"/>
                    </a:cubicBezTo>
                    <a:cubicBezTo>
                      <a:pt x="53037" y="40241"/>
                      <a:pt x="49203" y="46625"/>
                      <a:pt x="43452" y="49817"/>
                    </a:cubicBezTo>
                    <a:cubicBezTo>
                      <a:pt x="40257" y="51732"/>
                      <a:pt x="39618" y="55563"/>
                      <a:pt x="41535" y="58755"/>
                    </a:cubicBezTo>
                    <a:cubicBezTo>
                      <a:pt x="42813" y="60670"/>
                      <a:pt x="44730" y="61947"/>
                      <a:pt x="46647" y="61947"/>
                    </a:cubicBezTo>
                    <a:cubicBezTo>
                      <a:pt x="47925" y="61947"/>
                      <a:pt x="49203" y="61308"/>
                      <a:pt x="49842" y="60670"/>
                    </a:cubicBezTo>
                    <a:cubicBezTo>
                      <a:pt x="58788" y="55563"/>
                      <a:pt x="64539" y="45348"/>
                      <a:pt x="64539" y="33857"/>
                    </a:cubicBez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grpSp>
          <p:nvGrpSpPr>
            <p:cNvPr id="261" name="Graphic 4">
              <a:extLst>
                <a:ext uri="{FF2B5EF4-FFF2-40B4-BE49-F238E27FC236}">
                  <a16:creationId xmlns:a16="http://schemas.microsoft.com/office/drawing/2014/main" id="{095A1D6E-1A8D-4519-846B-61EEC5F45F1A}"/>
                </a:ext>
              </a:extLst>
            </p:cNvPr>
            <p:cNvGrpSpPr>
              <a:grpSpLocks noChangeAspect="1"/>
            </p:cNvGrpSpPr>
            <p:nvPr/>
          </p:nvGrpSpPr>
          <p:grpSpPr>
            <a:xfrm>
              <a:off x="12353257" y="767203"/>
              <a:ext cx="39320" cy="34021"/>
              <a:chOff x="10991969" y="1476777"/>
              <a:chExt cx="246258" cy="213863"/>
            </a:xfrm>
            <a:solidFill>
              <a:schemeClr val="bg1"/>
            </a:solidFill>
            <a:effectLst/>
          </p:grpSpPr>
          <p:sp>
            <p:nvSpPr>
              <p:cNvPr id="263" name="Graphic 4">
                <a:extLst>
                  <a:ext uri="{FF2B5EF4-FFF2-40B4-BE49-F238E27FC236}">
                    <a16:creationId xmlns:a16="http://schemas.microsoft.com/office/drawing/2014/main" id="{9BBDB598-D63C-46E3-BCA0-B3D2FAE1F409}"/>
                  </a:ext>
                </a:extLst>
              </p:cNvPr>
              <p:cNvSpPr/>
              <p:nvPr/>
            </p:nvSpPr>
            <p:spPr>
              <a:xfrm>
                <a:off x="11045006" y="1530403"/>
                <a:ext cx="145051" cy="130233"/>
              </a:xfrm>
              <a:custGeom>
                <a:avLst/>
                <a:gdLst>
                  <a:gd name="connsiteX0" fmla="*/ 32589 w 145051"/>
                  <a:gd name="connsiteY0" fmla="*/ 5107 h 130233"/>
                  <a:gd name="connsiteX1" fmla="*/ 32589 w 145051"/>
                  <a:gd name="connsiteY1" fmla="*/ 46603 h 130233"/>
                  <a:gd name="connsiteX2" fmla="*/ 37701 w 145051"/>
                  <a:gd name="connsiteY2" fmla="*/ 51710 h 130233"/>
                  <a:gd name="connsiteX3" fmla="*/ 48563 w 145051"/>
                  <a:gd name="connsiteY3" fmla="*/ 51710 h 130233"/>
                  <a:gd name="connsiteX4" fmla="*/ 48563 w 145051"/>
                  <a:gd name="connsiteY4" fmla="*/ 54264 h 130233"/>
                  <a:gd name="connsiteX5" fmla="*/ 5112 w 145051"/>
                  <a:gd name="connsiteY5" fmla="*/ 54264 h 130233"/>
                  <a:gd name="connsiteX6" fmla="*/ 0 w 145051"/>
                  <a:gd name="connsiteY6" fmla="*/ 59371 h 130233"/>
                  <a:gd name="connsiteX7" fmla="*/ 5112 w 145051"/>
                  <a:gd name="connsiteY7" fmla="*/ 64478 h 130233"/>
                  <a:gd name="connsiteX8" fmla="*/ 5112 w 145051"/>
                  <a:gd name="connsiteY8" fmla="*/ 64478 h 130233"/>
                  <a:gd name="connsiteX9" fmla="*/ 12141 w 145051"/>
                  <a:gd name="connsiteY9" fmla="*/ 64478 h 130233"/>
                  <a:gd name="connsiteX10" fmla="*/ 12141 w 145051"/>
                  <a:gd name="connsiteY10" fmla="*/ 123849 h 130233"/>
                  <a:gd name="connsiteX11" fmla="*/ 17253 w 145051"/>
                  <a:gd name="connsiteY11" fmla="*/ 128956 h 130233"/>
                  <a:gd name="connsiteX12" fmla="*/ 22365 w 145051"/>
                  <a:gd name="connsiteY12" fmla="*/ 123849 h 130233"/>
                  <a:gd name="connsiteX13" fmla="*/ 22365 w 145051"/>
                  <a:gd name="connsiteY13" fmla="*/ 64478 h 130233"/>
                  <a:gd name="connsiteX14" fmla="*/ 49842 w 145051"/>
                  <a:gd name="connsiteY14" fmla="*/ 64478 h 130233"/>
                  <a:gd name="connsiteX15" fmla="*/ 60066 w 145051"/>
                  <a:gd name="connsiteY15" fmla="*/ 71501 h 130233"/>
                  <a:gd name="connsiteX16" fmla="*/ 61982 w 145051"/>
                  <a:gd name="connsiteY16" fmla="*/ 71501 h 130233"/>
                  <a:gd name="connsiteX17" fmla="*/ 61982 w 145051"/>
                  <a:gd name="connsiteY17" fmla="*/ 72139 h 130233"/>
                  <a:gd name="connsiteX18" fmla="*/ 48563 w 145051"/>
                  <a:gd name="connsiteY18" fmla="*/ 88099 h 130233"/>
                  <a:gd name="connsiteX19" fmla="*/ 48563 w 145051"/>
                  <a:gd name="connsiteY19" fmla="*/ 89376 h 130233"/>
                  <a:gd name="connsiteX20" fmla="*/ 53676 w 145051"/>
                  <a:gd name="connsiteY20" fmla="*/ 94483 h 130233"/>
                  <a:gd name="connsiteX21" fmla="*/ 65817 w 145051"/>
                  <a:gd name="connsiteY21" fmla="*/ 94483 h 130233"/>
                  <a:gd name="connsiteX22" fmla="*/ 65817 w 145051"/>
                  <a:gd name="connsiteY22" fmla="*/ 111081 h 130233"/>
                  <a:gd name="connsiteX23" fmla="*/ 51119 w 145051"/>
                  <a:gd name="connsiteY23" fmla="*/ 117465 h 130233"/>
                  <a:gd name="connsiteX24" fmla="*/ 48563 w 145051"/>
                  <a:gd name="connsiteY24" fmla="*/ 121934 h 130233"/>
                  <a:gd name="connsiteX25" fmla="*/ 48563 w 145051"/>
                  <a:gd name="connsiteY25" fmla="*/ 125126 h 130233"/>
                  <a:gd name="connsiteX26" fmla="*/ 53037 w 145051"/>
                  <a:gd name="connsiteY26" fmla="*/ 130233 h 130233"/>
                  <a:gd name="connsiteX27" fmla="*/ 53037 w 145051"/>
                  <a:gd name="connsiteY27" fmla="*/ 130233 h 130233"/>
                  <a:gd name="connsiteX28" fmla="*/ 53037 w 145051"/>
                  <a:gd name="connsiteY28" fmla="*/ 130233 h 130233"/>
                  <a:gd name="connsiteX29" fmla="*/ 58148 w 145051"/>
                  <a:gd name="connsiteY29" fmla="*/ 125764 h 130233"/>
                  <a:gd name="connsiteX30" fmla="*/ 58148 w 145051"/>
                  <a:gd name="connsiteY30" fmla="*/ 125126 h 130233"/>
                  <a:gd name="connsiteX31" fmla="*/ 65817 w 145051"/>
                  <a:gd name="connsiteY31" fmla="*/ 121296 h 130233"/>
                  <a:gd name="connsiteX32" fmla="*/ 65817 w 145051"/>
                  <a:gd name="connsiteY32" fmla="*/ 124488 h 130233"/>
                  <a:gd name="connsiteX33" fmla="*/ 70928 w 145051"/>
                  <a:gd name="connsiteY33" fmla="*/ 129595 h 130233"/>
                  <a:gd name="connsiteX34" fmla="*/ 76040 w 145051"/>
                  <a:gd name="connsiteY34" fmla="*/ 124488 h 130233"/>
                  <a:gd name="connsiteX35" fmla="*/ 76040 w 145051"/>
                  <a:gd name="connsiteY35" fmla="*/ 120657 h 130233"/>
                  <a:gd name="connsiteX36" fmla="*/ 83069 w 145051"/>
                  <a:gd name="connsiteY36" fmla="*/ 123849 h 130233"/>
                  <a:gd name="connsiteX37" fmla="*/ 83069 w 145051"/>
                  <a:gd name="connsiteY37" fmla="*/ 124488 h 130233"/>
                  <a:gd name="connsiteX38" fmla="*/ 88181 w 145051"/>
                  <a:gd name="connsiteY38" fmla="*/ 128956 h 130233"/>
                  <a:gd name="connsiteX39" fmla="*/ 88181 w 145051"/>
                  <a:gd name="connsiteY39" fmla="*/ 128956 h 130233"/>
                  <a:gd name="connsiteX40" fmla="*/ 92654 w 145051"/>
                  <a:gd name="connsiteY40" fmla="*/ 124488 h 130233"/>
                  <a:gd name="connsiteX41" fmla="*/ 92654 w 145051"/>
                  <a:gd name="connsiteY41" fmla="*/ 124488 h 130233"/>
                  <a:gd name="connsiteX42" fmla="*/ 92654 w 145051"/>
                  <a:gd name="connsiteY42" fmla="*/ 120657 h 130233"/>
                  <a:gd name="connsiteX43" fmla="*/ 90098 w 145051"/>
                  <a:gd name="connsiteY43" fmla="*/ 116188 h 130233"/>
                  <a:gd name="connsiteX44" fmla="*/ 76679 w 145051"/>
                  <a:gd name="connsiteY44" fmla="*/ 109804 h 130233"/>
                  <a:gd name="connsiteX45" fmla="*/ 76679 w 145051"/>
                  <a:gd name="connsiteY45" fmla="*/ 93206 h 130233"/>
                  <a:gd name="connsiteX46" fmla="*/ 88181 w 145051"/>
                  <a:gd name="connsiteY46" fmla="*/ 93206 h 130233"/>
                  <a:gd name="connsiteX47" fmla="*/ 93293 w 145051"/>
                  <a:gd name="connsiteY47" fmla="*/ 88737 h 130233"/>
                  <a:gd name="connsiteX48" fmla="*/ 93293 w 145051"/>
                  <a:gd name="connsiteY48" fmla="*/ 88737 h 130233"/>
                  <a:gd name="connsiteX49" fmla="*/ 93293 w 145051"/>
                  <a:gd name="connsiteY49" fmla="*/ 88099 h 130233"/>
                  <a:gd name="connsiteX50" fmla="*/ 80513 w 145051"/>
                  <a:gd name="connsiteY50" fmla="*/ 72777 h 130233"/>
                  <a:gd name="connsiteX51" fmla="*/ 80513 w 145051"/>
                  <a:gd name="connsiteY51" fmla="*/ 71501 h 130233"/>
                  <a:gd name="connsiteX52" fmla="*/ 82430 w 145051"/>
                  <a:gd name="connsiteY52" fmla="*/ 71501 h 130233"/>
                  <a:gd name="connsiteX53" fmla="*/ 92654 w 145051"/>
                  <a:gd name="connsiteY53" fmla="*/ 64478 h 130233"/>
                  <a:gd name="connsiteX54" fmla="*/ 120131 w 145051"/>
                  <a:gd name="connsiteY54" fmla="*/ 64478 h 130233"/>
                  <a:gd name="connsiteX55" fmla="*/ 120131 w 145051"/>
                  <a:gd name="connsiteY55" fmla="*/ 123849 h 130233"/>
                  <a:gd name="connsiteX56" fmla="*/ 125243 w 145051"/>
                  <a:gd name="connsiteY56" fmla="*/ 128956 h 130233"/>
                  <a:gd name="connsiteX57" fmla="*/ 130355 w 145051"/>
                  <a:gd name="connsiteY57" fmla="*/ 123849 h 130233"/>
                  <a:gd name="connsiteX58" fmla="*/ 130355 w 145051"/>
                  <a:gd name="connsiteY58" fmla="*/ 64478 h 130233"/>
                  <a:gd name="connsiteX59" fmla="*/ 139940 w 145051"/>
                  <a:gd name="connsiteY59" fmla="*/ 64478 h 130233"/>
                  <a:gd name="connsiteX60" fmla="*/ 145051 w 145051"/>
                  <a:gd name="connsiteY60" fmla="*/ 59371 h 130233"/>
                  <a:gd name="connsiteX61" fmla="*/ 139940 w 145051"/>
                  <a:gd name="connsiteY61" fmla="*/ 54264 h 130233"/>
                  <a:gd name="connsiteX62" fmla="*/ 93932 w 145051"/>
                  <a:gd name="connsiteY62" fmla="*/ 54264 h 130233"/>
                  <a:gd name="connsiteX63" fmla="*/ 93932 w 145051"/>
                  <a:gd name="connsiteY63" fmla="*/ 51710 h 130233"/>
                  <a:gd name="connsiteX64" fmla="*/ 102878 w 145051"/>
                  <a:gd name="connsiteY64" fmla="*/ 51710 h 130233"/>
                  <a:gd name="connsiteX65" fmla="*/ 107990 w 145051"/>
                  <a:gd name="connsiteY65" fmla="*/ 46603 h 130233"/>
                  <a:gd name="connsiteX66" fmla="*/ 107990 w 145051"/>
                  <a:gd name="connsiteY66" fmla="*/ 5107 h 130233"/>
                  <a:gd name="connsiteX67" fmla="*/ 103517 w 145051"/>
                  <a:gd name="connsiteY67" fmla="*/ 0 h 130233"/>
                  <a:gd name="connsiteX68" fmla="*/ 103517 w 145051"/>
                  <a:gd name="connsiteY68" fmla="*/ 0 h 130233"/>
                  <a:gd name="connsiteX69" fmla="*/ 41535 w 145051"/>
                  <a:gd name="connsiteY69" fmla="*/ 0 h 130233"/>
                  <a:gd name="connsiteX70" fmla="*/ 32589 w 145051"/>
                  <a:gd name="connsiteY70" fmla="*/ 5107 h 130233"/>
                  <a:gd name="connsiteX71" fmla="*/ 32589 w 145051"/>
                  <a:gd name="connsiteY71" fmla="*/ 5107 h 130233"/>
                  <a:gd name="connsiteX72" fmla="*/ 58148 w 145051"/>
                  <a:gd name="connsiteY72" fmla="*/ 83630 h 130233"/>
                  <a:gd name="connsiteX73" fmla="*/ 63261 w 145051"/>
                  <a:gd name="connsiteY73" fmla="*/ 81077 h 130233"/>
                  <a:gd name="connsiteX74" fmla="*/ 74123 w 145051"/>
                  <a:gd name="connsiteY74" fmla="*/ 81077 h 130233"/>
                  <a:gd name="connsiteX75" fmla="*/ 79235 w 145051"/>
                  <a:gd name="connsiteY75" fmla="*/ 83630 h 130233"/>
                  <a:gd name="connsiteX76" fmla="*/ 58148 w 145051"/>
                  <a:gd name="connsiteY76" fmla="*/ 83630 h 130233"/>
                  <a:gd name="connsiteX77" fmla="*/ 57509 w 145051"/>
                  <a:gd name="connsiteY77" fmla="*/ 51710 h 130233"/>
                  <a:gd name="connsiteX78" fmla="*/ 60704 w 145051"/>
                  <a:gd name="connsiteY78" fmla="*/ 51710 h 130233"/>
                  <a:gd name="connsiteX79" fmla="*/ 60704 w 145051"/>
                  <a:gd name="connsiteY79" fmla="*/ 54264 h 130233"/>
                  <a:gd name="connsiteX80" fmla="*/ 57509 w 145051"/>
                  <a:gd name="connsiteY80" fmla="*/ 54264 h 130233"/>
                  <a:gd name="connsiteX81" fmla="*/ 57509 w 145051"/>
                  <a:gd name="connsiteY81" fmla="*/ 51710 h 130233"/>
                  <a:gd name="connsiteX82" fmla="*/ 80513 w 145051"/>
                  <a:gd name="connsiteY82" fmla="*/ 42134 h 130233"/>
                  <a:gd name="connsiteX83" fmla="*/ 57509 w 145051"/>
                  <a:gd name="connsiteY83" fmla="*/ 42134 h 130233"/>
                  <a:gd name="connsiteX84" fmla="*/ 57509 w 145051"/>
                  <a:gd name="connsiteY84" fmla="*/ 37665 h 130233"/>
                  <a:gd name="connsiteX85" fmla="*/ 69650 w 145051"/>
                  <a:gd name="connsiteY85" fmla="*/ 26813 h 130233"/>
                  <a:gd name="connsiteX86" fmla="*/ 80513 w 145051"/>
                  <a:gd name="connsiteY86" fmla="*/ 37665 h 130233"/>
                  <a:gd name="connsiteX87" fmla="*/ 80513 w 145051"/>
                  <a:gd name="connsiteY87" fmla="*/ 42134 h 130233"/>
                  <a:gd name="connsiteX88" fmla="*/ 80513 w 145051"/>
                  <a:gd name="connsiteY88" fmla="*/ 54264 h 130233"/>
                  <a:gd name="connsiteX89" fmla="*/ 77318 w 145051"/>
                  <a:gd name="connsiteY89" fmla="*/ 54264 h 130233"/>
                  <a:gd name="connsiteX90" fmla="*/ 77318 w 145051"/>
                  <a:gd name="connsiteY90" fmla="*/ 51710 h 130233"/>
                  <a:gd name="connsiteX91" fmla="*/ 80513 w 145051"/>
                  <a:gd name="connsiteY91" fmla="*/ 51710 h 130233"/>
                  <a:gd name="connsiteX92" fmla="*/ 80513 w 145051"/>
                  <a:gd name="connsiteY92" fmla="*/ 54264 h 130233"/>
                  <a:gd name="connsiteX93" fmla="*/ 41535 w 145051"/>
                  <a:gd name="connsiteY93" fmla="*/ 10214 h 130233"/>
                  <a:gd name="connsiteX94" fmla="*/ 93932 w 145051"/>
                  <a:gd name="connsiteY94" fmla="*/ 10214 h 130233"/>
                  <a:gd name="connsiteX95" fmla="*/ 93932 w 145051"/>
                  <a:gd name="connsiteY95" fmla="*/ 42134 h 130233"/>
                  <a:gd name="connsiteX96" fmla="*/ 90098 w 145051"/>
                  <a:gd name="connsiteY96" fmla="*/ 42134 h 130233"/>
                  <a:gd name="connsiteX97" fmla="*/ 90098 w 145051"/>
                  <a:gd name="connsiteY97" fmla="*/ 37665 h 130233"/>
                  <a:gd name="connsiteX98" fmla="*/ 67733 w 145051"/>
                  <a:gd name="connsiteY98" fmla="*/ 17875 h 130233"/>
                  <a:gd name="connsiteX99" fmla="*/ 47925 w 145051"/>
                  <a:gd name="connsiteY99" fmla="*/ 37665 h 130233"/>
                  <a:gd name="connsiteX100" fmla="*/ 47925 w 145051"/>
                  <a:gd name="connsiteY100" fmla="*/ 42134 h 130233"/>
                  <a:gd name="connsiteX101" fmla="*/ 41535 w 145051"/>
                  <a:gd name="connsiteY101" fmla="*/ 42134 h 130233"/>
                  <a:gd name="connsiteX102" fmla="*/ 41535 w 145051"/>
                  <a:gd name="connsiteY102" fmla="*/ 10214 h 13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45051" h="130233">
                    <a:moveTo>
                      <a:pt x="32589" y="5107"/>
                    </a:moveTo>
                    <a:lnTo>
                      <a:pt x="32589" y="46603"/>
                    </a:lnTo>
                    <a:cubicBezTo>
                      <a:pt x="32589" y="49157"/>
                      <a:pt x="34506" y="51072"/>
                      <a:pt x="37701" y="51710"/>
                    </a:cubicBezTo>
                    <a:lnTo>
                      <a:pt x="48563" y="51710"/>
                    </a:lnTo>
                    <a:lnTo>
                      <a:pt x="48563" y="54264"/>
                    </a:lnTo>
                    <a:lnTo>
                      <a:pt x="5112" y="54264"/>
                    </a:lnTo>
                    <a:cubicBezTo>
                      <a:pt x="2556" y="54264"/>
                      <a:pt x="0" y="56179"/>
                      <a:pt x="0" y="59371"/>
                    </a:cubicBezTo>
                    <a:cubicBezTo>
                      <a:pt x="0" y="62563"/>
                      <a:pt x="1917" y="64478"/>
                      <a:pt x="5112" y="64478"/>
                    </a:cubicBezTo>
                    <a:lnTo>
                      <a:pt x="5112" y="64478"/>
                    </a:lnTo>
                    <a:lnTo>
                      <a:pt x="12141" y="64478"/>
                    </a:lnTo>
                    <a:lnTo>
                      <a:pt x="12141" y="123849"/>
                    </a:lnTo>
                    <a:cubicBezTo>
                      <a:pt x="12141" y="126403"/>
                      <a:pt x="14058" y="128956"/>
                      <a:pt x="17253" y="128956"/>
                    </a:cubicBezTo>
                    <a:cubicBezTo>
                      <a:pt x="20447" y="128956"/>
                      <a:pt x="22365" y="127041"/>
                      <a:pt x="22365" y="123849"/>
                    </a:cubicBezTo>
                    <a:lnTo>
                      <a:pt x="22365" y="64478"/>
                    </a:lnTo>
                    <a:lnTo>
                      <a:pt x="49842" y="64478"/>
                    </a:lnTo>
                    <a:cubicBezTo>
                      <a:pt x="51119" y="68947"/>
                      <a:pt x="55592" y="71501"/>
                      <a:pt x="60066" y="71501"/>
                    </a:cubicBezTo>
                    <a:lnTo>
                      <a:pt x="61982" y="71501"/>
                    </a:lnTo>
                    <a:lnTo>
                      <a:pt x="61982" y="72139"/>
                    </a:lnTo>
                    <a:cubicBezTo>
                      <a:pt x="54314" y="73416"/>
                      <a:pt x="48563" y="79800"/>
                      <a:pt x="48563" y="88099"/>
                    </a:cubicBezTo>
                    <a:lnTo>
                      <a:pt x="48563" y="89376"/>
                    </a:lnTo>
                    <a:cubicBezTo>
                      <a:pt x="48563" y="91929"/>
                      <a:pt x="50481" y="94483"/>
                      <a:pt x="53676" y="94483"/>
                    </a:cubicBezTo>
                    <a:lnTo>
                      <a:pt x="65817" y="94483"/>
                    </a:lnTo>
                    <a:lnTo>
                      <a:pt x="65817" y="111081"/>
                    </a:lnTo>
                    <a:lnTo>
                      <a:pt x="51119" y="117465"/>
                    </a:lnTo>
                    <a:cubicBezTo>
                      <a:pt x="49202" y="118104"/>
                      <a:pt x="48563" y="120019"/>
                      <a:pt x="48563" y="121934"/>
                    </a:cubicBezTo>
                    <a:lnTo>
                      <a:pt x="48563" y="125126"/>
                    </a:lnTo>
                    <a:cubicBezTo>
                      <a:pt x="48563" y="127680"/>
                      <a:pt x="50481" y="130233"/>
                      <a:pt x="53037" y="130233"/>
                    </a:cubicBezTo>
                    <a:cubicBezTo>
                      <a:pt x="53037" y="130233"/>
                      <a:pt x="53037" y="130233"/>
                      <a:pt x="53037" y="130233"/>
                    </a:cubicBezTo>
                    <a:lnTo>
                      <a:pt x="53037" y="130233"/>
                    </a:lnTo>
                    <a:cubicBezTo>
                      <a:pt x="55592" y="130233"/>
                      <a:pt x="57509" y="128318"/>
                      <a:pt x="58148" y="125764"/>
                    </a:cubicBezTo>
                    <a:lnTo>
                      <a:pt x="58148" y="125126"/>
                    </a:lnTo>
                    <a:lnTo>
                      <a:pt x="65817" y="121296"/>
                    </a:lnTo>
                    <a:lnTo>
                      <a:pt x="65817" y="124488"/>
                    </a:lnTo>
                    <a:cubicBezTo>
                      <a:pt x="65817" y="127041"/>
                      <a:pt x="67733" y="129595"/>
                      <a:pt x="70928" y="129595"/>
                    </a:cubicBezTo>
                    <a:cubicBezTo>
                      <a:pt x="74123" y="129595"/>
                      <a:pt x="76040" y="127680"/>
                      <a:pt x="76040" y="124488"/>
                    </a:cubicBezTo>
                    <a:lnTo>
                      <a:pt x="76040" y="120657"/>
                    </a:lnTo>
                    <a:lnTo>
                      <a:pt x="83069" y="123849"/>
                    </a:lnTo>
                    <a:lnTo>
                      <a:pt x="83069" y="124488"/>
                    </a:lnTo>
                    <a:cubicBezTo>
                      <a:pt x="83069" y="127041"/>
                      <a:pt x="84986" y="128956"/>
                      <a:pt x="88181" y="128956"/>
                    </a:cubicBezTo>
                    <a:lnTo>
                      <a:pt x="88181" y="128956"/>
                    </a:lnTo>
                    <a:cubicBezTo>
                      <a:pt x="90737" y="128956"/>
                      <a:pt x="92654" y="127041"/>
                      <a:pt x="92654" y="124488"/>
                    </a:cubicBezTo>
                    <a:cubicBezTo>
                      <a:pt x="92654" y="124488"/>
                      <a:pt x="92654" y="124488"/>
                      <a:pt x="92654" y="124488"/>
                    </a:cubicBezTo>
                    <a:lnTo>
                      <a:pt x="92654" y="120657"/>
                    </a:lnTo>
                    <a:cubicBezTo>
                      <a:pt x="92654" y="118742"/>
                      <a:pt x="91376" y="117465"/>
                      <a:pt x="90098" y="116188"/>
                    </a:cubicBezTo>
                    <a:lnTo>
                      <a:pt x="76679" y="109804"/>
                    </a:lnTo>
                    <a:lnTo>
                      <a:pt x="76679" y="93206"/>
                    </a:lnTo>
                    <a:lnTo>
                      <a:pt x="88181" y="93206"/>
                    </a:lnTo>
                    <a:cubicBezTo>
                      <a:pt x="90737" y="93206"/>
                      <a:pt x="92654" y="91291"/>
                      <a:pt x="93293" y="88737"/>
                    </a:cubicBezTo>
                    <a:cubicBezTo>
                      <a:pt x="93293" y="88737"/>
                      <a:pt x="93293" y="88737"/>
                      <a:pt x="93293" y="88737"/>
                    </a:cubicBezTo>
                    <a:lnTo>
                      <a:pt x="93293" y="88099"/>
                    </a:lnTo>
                    <a:cubicBezTo>
                      <a:pt x="93293" y="80438"/>
                      <a:pt x="88181" y="74054"/>
                      <a:pt x="80513" y="72777"/>
                    </a:cubicBezTo>
                    <a:lnTo>
                      <a:pt x="80513" y="71501"/>
                    </a:lnTo>
                    <a:lnTo>
                      <a:pt x="82430" y="71501"/>
                    </a:lnTo>
                    <a:cubicBezTo>
                      <a:pt x="86903" y="71501"/>
                      <a:pt x="90737" y="68309"/>
                      <a:pt x="92654" y="64478"/>
                    </a:cubicBezTo>
                    <a:lnTo>
                      <a:pt x="120131" y="64478"/>
                    </a:lnTo>
                    <a:lnTo>
                      <a:pt x="120131" y="123849"/>
                    </a:lnTo>
                    <a:cubicBezTo>
                      <a:pt x="120131" y="126403"/>
                      <a:pt x="122048" y="128956"/>
                      <a:pt x="125243" y="128956"/>
                    </a:cubicBezTo>
                    <a:cubicBezTo>
                      <a:pt x="128438" y="128956"/>
                      <a:pt x="130355" y="127041"/>
                      <a:pt x="130355" y="123849"/>
                    </a:cubicBezTo>
                    <a:lnTo>
                      <a:pt x="130355" y="64478"/>
                    </a:lnTo>
                    <a:lnTo>
                      <a:pt x="139940" y="64478"/>
                    </a:lnTo>
                    <a:cubicBezTo>
                      <a:pt x="142496" y="64478"/>
                      <a:pt x="145051" y="62563"/>
                      <a:pt x="145051" y="59371"/>
                    </a:cubicBezTo>
                    <a:cubicBezTo>
                      <a:pt x="145051" y="56179"/>
                      <a:pt x="143135" y="54264"/>
                      <a:pt x="139940" y="54264"/>
                    </a:cubicBezTo>
                    <a:lnTo>
                      <a:pt x="93932" y="54264"/>
                    </a:lnTo>
                    <a:lnTo>
                      <a:pt x="93932" y="51710"/>
                    </a:lnTo>
                    <a:lnTo>
                      <a:pt x="102878" y="51710"/>
                    </a:lnTo>
                    <a:cubicBezTo>
                      <a:pt x="105434" y="51710"/>
                      <a:pt x="107990" y="49795"/>
                      <a:pt x="107990" y="46603"/>
                    </a:cubicBezTo>
                    <a:lnTo>
                      <a:pt x="107990" y="5107"/>
                    </a:lnTo>
                    <a:cubicBezTo>
                      <a:pt x="107990" y="2554"/>
                      <a:pt x="106073" y="638"/>
                      <a:pt x="103517" y="0"/>
                    </a:cubicBezTo>
                    <a:cubicBezTo>
                      <a:pt x="103517" y="0"/>
                      <a:pt x="103517" y="0"/>
                      <a:pt x="103517" y="0"/>
                    </a:cubicBezTo>
                    <a:lnTo>
                      <a:pt x="41535" y="0"/>
                    </a:lnTo>
                    <a:cubicBezTo>
                      <a:pt x="34506" y="638"/>
                      <a:pt x="32589" y="2554"/>
                      <a:pt x="32589" y="5107"/>
                    </a:cubicBezTo>
                    <a:cubicBezTo>
                      <a:pt x="32589" y="5107"/>
                      <a:pt x="32589" y="5107"/>
                      <a:pt x="32589" y="5107"/>
                    </a:cubicBezTo>
                    <a:close/>
                    <a:moveTo>
                      <a:pt x="58148" y="83630"/>
                    </a:moveTo>
                    <a:cubicBezTo>
                      <a:pt x="59427" y="82353"/>
                      <a:pt x="61343" y="81077"/>
                      <a:pt x="63261" y="81077"/>
                    </a:cubicBezTo>
                    <a:lnTo>
                      <a:pt x="74123" y="81077"/>
                    </a:lnTo>
                    <a:cubicBezTo>
                      <a:pt x="76040" y="81077"/>
                      <a:pt x="77957" y="81715"/>
                      <a:pt x="79235" y="83630"/>
                    </a:cubicBezTo>
                    <a:lnTo>
                      <a:pt x="58148" y="83630"/>
                    </a:lnTo>
                    <a:close/>
                    <a:moveTo>
                      <a:pt x="57509" y="51710"/>
                    </a:moveTo>
                    <a:lnTo>
                      <a:pt x="60704" y="51710"/>
                    </a:lnTo>
                    <a:lnTo>
                      <a:pt x="60704" y="54264"/>
                    </a:lnTo>
                    <a:lnTo>
                      <a:pt x="57509" y="54264"/>
                    </a:lnTo>
                    <a:lnTo>
                      <a:pt x="57509" y="51710"/>
                    </a:lnTo>
                    <a:close/>
                    <a:moveTo>
                      <a:pt x="80513" y="42134"/>
                    </a:moveTo>
                    <a:lnTo>
                      <a:pt x="57509" y="42134"/>
                    </a:lnTo>
                    <a:lnTo>
                      <a:pt x="57509" y="37665"/>
                    </a:lnTo>
                    <a:cubicBezTo>
                      <a:pt x="58148" y="31281"/>
                      <a:pt x="63261" y="26813"/>
                      <a:pt x="69650" y="26813"/>
                    </a:cubicBezTo>
                    <a:cubicBezTo>
                      <a:pt x="75402" y="27451"/>
                      <a:pt x="79874" y="31920"/>
                      <a:pt x="80513" y="37665"/>
                    </a:cubicBezTo>
                    <a:lnTo>
                      <a:pt x="80513" y="42134"/>
                    </a:lnTo>
                    <a:close/>
                    <a:moveTo>
                      <a:pt x="80513" y="54264"/>
                    </a:moveTo>
                    <a:lnTo>
                      <a:pt x="77318" y="54264"/>
                    </a:lnTo>
                    <a:lnTo>
                      <a:pt x="77318" y="51710"/>
                    </a:lnTo>
                    <a:lnTo>
                      <a:pt x="80513" y="51710"/>
                    </a:lnTo>
                    <a:lnTo>
                      <a:pt x="80513" y="54264"/>
                    </a:lnTo>
                    <a:close/>
                    <a:moveTo>
                      <a:pt x="41535" y="10214"/>
                    </a:moveTo>
                    <a:lnTo>
                      <a:pt x="93932" y="10214"/>
                    </a:lnTo>
                    <a:lnTo>
                      <a:pt x="93932" y="42134"/>
                    </a:lnTo>
                    <a:lnTo>
                      <a:pt x="90098" y="42134"/>
                    </a:lnTo>
                    <a:lnTo>
                      <a:pt x="90098" y="37665"/>
                    </a:lnTo>
                    <a:cubicBezTo>
                      <a:pt x="89459" y="26174"/>
                      <a:pt x="79235" y="17237"/>
                      <a:pt x="67733" y="17875"/>
                    </a:cubicBezTo>
                    <a:cubicBezTo>
                      <a:pt x="56871" y="18514"/>
                      <a:pt x="48563" y="26813"/>
                      <a:pt x="47925" y="37665"/>
                    </a:cubicBezTo>
                    <a:lnTo>
                      <a:pt x="47925" y="42134"/>
                    </a:lnTo>
                    <a:lnTo>
                      <a:pt x="41535" y="42134"/>
                    </a:lnTo>
                    <a:lnTo>
                      <a:pt x="41535" y="10214"/>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sp>
            <p:nvSpPr>
              <p:cNvPr id="264" name="Graphic 4">
                <a:extLst>
                  <a:ext uri="{FF2B5EF4-FFF2-40B4-BE49-F238E27FC236}">
                    <a16:creationId xmlns:a16="http://schemas.microsoft.com/office/drawing/2014/main" id="{6948F31F-2D90-458D-BBD8-CC51EF83B1B7}"/>
                  </a:ext>
                </a:extLst>
              </p:cNvPr>
              <p:cNvSpPr/>
              <p:nvPr/>
            </p:nvSpPr>
            <p:spPr>
              <a:xfrm>
                <a:off x="10991969" y="1476777"/>
                <a:ext cx="246258" cy="213863"/>
              </a:xfrm>
              <a:custGeom>
                <a:avLst/>
                <a:gdLst>
                  <a:gd name="connsiteX0" fmla="*/ 241540 w 246258"/>
                  <a:gd name="connsiteY0" fmla="*/ 65117 h 213863"/>
                  <a:gd name="connsiteX1" fmla="*/ 130355 w 246258"/>
                  <a:gd name="connsiteY1" fmla="*/ 1915 h 213863"/>
                  <a:gd name="connsiteX2" fmla="*/ 116297 w 246258"/>
                  <a:gd name="connsiteY2" fmla="*/ 1915 h 213863"/>
                  <a:gd name="connsiteX3" fmla="*/ 5112 w 246258"/>
                  <a:gd name="connsiteY3" fmla="*/ 65117 h 213863"/>
                  <a:gd name="connsiteX4" fmla="*/ 1278 w 246258"/>
                  <a:gd name="connsiteY4" fmla="*/ 79161 h 213863"/>
                  <a:gd name="connsiteX5" fmla="*/ 8307 w 246258"/>
                  <a:gd name="connsiteY5" fmla="*/ 84269 h 213863"/>
                  <a:gd name="connsiteX6" fmla="*/ 23643 w 246258"/>
                  <a:gd name="connsiteY6" fmla="*/ 87460 h 213863"/>
                  <a:gd name="connsiteX7" fmla="*/ 23643 w 246258"/>
                  <a:gd name="connsiteY7" fmla="*/ 207479 h 213863"/>
                  <a:gd name="connsiteX8" fmla="*/ 30033 w 246258"/>
                  <a:gd name="connsiteY8" fmla="*/ 213863 h 213863"/>
                  <a:gd name="connsiteX9" fmla="*/ 215980 w 246258"/>
                  <a:gd name="connsiteY9" fmla="*/ 213863 h 213863"/>
                  <a:gd name="connsiteX10" fmla="*/ 222370 w 246258"/>
                  <a:gd name="connsiteY10" fmla="*/ 207479 h 213863"/>
                  <a:gd name="connsiteX11" fmla="*/ 222370 w 246258"/>
                  <a:gd name="connsiteY11" fmla="*/ 87460 h 213863"/>
                  <a:gd name="connsiteX12" fmla="*/ 237706 w 246258"/>
                  <a:gd name="connsiteY12" fmla="*/ 84269 h 213863"/>
                  <a:gd name="connsiteX13" fmla="*/ 246012 w 246258"/>
                  <a:gd name="connsiteY13" fmla="*/ 72139 h 213863"/>
                  <a:gd name="connsiteX14" fmla="*/ 241540 w 246258"/>
                  <a:gd name="connsiteY14" fmla="*/ 65117 h 213863"/>
                  <a:gd name="connsiteX15" fmla="*/ 241540 w 246258"/>
                  <a:gd name="connsiteY15" fmla="*/ 65117 h 213863"/>
                  <a:gd name="connsiteX16" fmla="*/ 214702 w 246258"/>
                  <a:gd name="connsiteY16" fmla="*/ 75331 h 213863"/>
                  <a:gd name="connsiteX17" fmla="*/ 209590 w 246258"/>
                  <a:gd name="connsiteY17" fmla="*/ 81715 h 213863"/>
                  <a:gd name="connsiteX18" fmla="*/ 209590 w 246258"/>
                  <a:gd name="connsiteY18" fmla="*/ 200457 h 213863"/>
                  <a:gd name="connsiteX19" fmla="*/ 37062 w 246258"/>
                  <a:gd name="connsiteY19" fmla="*/ 200457 h 213863"/>
                  <a:gd name="connsiteX20" fmla="*/ 37062 w 246258"/>
                  <a:gd name="connsiteY20" fmla="*/ 81715 h 213863"/>
                  <a:gd name="connsiteX21" fmla="*/ 31949 w 246258"/>
                  <a:gd name="connsiteY21" fmla="*/ 75331 h 213863"/>
                  <a:gd name="connsiteX22" fmla="*/ 17253 w 246258"/>
                  <a:gd name="connsiteY22" fmla="*/ 72139 h 213863"/>
                  <a:gd name="connsiteX23" fmla="*/ 122687 w 246258"/>
                  <a:gd name="connsiteY23" fmla="*/ 12130 h 213863"/>
                  <a:gd name="connsiteX24" fmla="*/ 123965 w 246258"/>
                  <a:gd name="connsiteY24" fmla="*/ 12130 h 213863"/>
                  <a:gd name="connsiteX25" fmla="*/ 229399 w 246258"/>
                  <a:gd name="connsiteY25" fmla="*/ 72139 h 213863"/>
                  <a:gd name="connsiteX26" fmla="*/ 214702 w 246258"/>
                  <a:gd name="connsiteY26" fmla="*/ 75331 h 21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6258" h="213863">
                    <a:moveTo>
                      <a:pt x="241540" y="65117"/>
                    </a:moveTo>
                    <a:lnTo>
                      <a:pt x="130355" y="1915"/>
                    </a:lnTo>
                    <a:cubicBezTo>
                      <a:pt x="125882" y="-638"/>
                      <a:pt x="120770" y="-638"/>
                      <a:pt x="116297" y="1915"/>
                    </a:cubicBezTo>
                    <a:lnTo>
                      <a:pt x="5112" y="65117"/>
                    </a:lnTo>
                    <a:cubicBezTo>
                      <a:pt x="0" y="67670"/>
                      <a:pt x="-1278" y="74054"/>
                      <a:pt x="1278" y="79161"/>
                    </a:cubicBezTo>
                    <a:cubicBezTo>
                      <a:pt x="2556" y="81715"/>
                      <a:pt x="5112" y="83630"/>
                      <a:pt x="8307" y="84269"/>
                    </a:cubicBezTo>
                    <a:lnTo>
                      <a:pt x="23643" y="87460"/>
                    </a:lnTo>
                    <a:lnTo>
                      <a:pt x="23643" y="207479"/>
                    </a:lnTo>
                    <a:cubicBezTo>
                      <a:pt x="23643" y="211310"/>
                      <a:pt x="26199" y="213863"/>
                      <a:pt x="30033" y="213863"/>
                    </a:cubicBezTo>
                    <a:lnTo>
                      <a:pt x="215980" y="213863"/>
                    </a:lnTo>
                    <a:cubicBezTo>
                      <a:pt x="219814" y="213863"/>
                      <a:pt x="222370" y="211310"/>
                      <a:pt x="222370" y="207479"/>
                    </a:cubicBezTo>
                    <a:lnTo>
                      <a:pt x="222370" y="87460"/>
                    </a:lnTo>
                    <a:lnTo>
                      <a:pt x="237706" y="84269"/>
                    </a:lnTo>
                    <a:cubicBezTo>
                      <a:pt x="243457" y="83630"/>
                      <a:pt x="247291" y="77885"/>
                      <a:pt x="246012" y="72139"/>
                    </a:cubicBezTo>
                    <a:cubicBezTo>
                      <a:pt x="246012" y="68947"/>
                      <a:pt x="244096" y="66393"/>
                      <a:pt x="241540" y="65117"/>
                    </a:cubicBezTo>
                    <a:lnTo>
                      <a:pt x="241540" y="65117"/>
                    </a:lnTo>
                    <a:close/>
                    <a:moveTo>
                      <a:pt x="214702" y="75331"/>
                    </a:moveTo>
                    <a:cubicBezTo>
                      <a:pt x="211507" y="75969"/>
                      <a:pt x="209590" y="78523"/>
                      <a:pt x="209590" y="81715"/>
                    </a:cubicBezTo>
                    <a:lnTo>
                      <a:pt x="209590" y="200457"/>
                    </a:lnTo>
                    <a:lnTo>
                      <a:pt x="37062" y="200457"/>
                    </a:lnTo>
                    <a:lnTo>
                      <a:pt x="37062" y="81715"/>
                    </a:lnTo>
                    <a:cubicBezTo>
                      <a:pt x="37062" y="78523"/>
                      <a:pt x="35144" y="75969"/>
                      <a:pt x="31949" y="75331"/>
                    </a:cubicBezTo>
                    <a:lnTo>
                      <a:pt x="17253" y="72139"/>
                    </a:lnTo>
                    <a:lnTo>
                      <a:pt x="122687" y="12130"/>
                    </a:lnTo>
                    <a:cubicBezTo>
                      <a:pt x="123326" y="12130"/>
                      <a:pt x="123965" y="12130"/>
                      <a:pt x="123965" y="12130"/>
                    </a:cubicBezTo>
                    <a:lnTo>
                      <a:pt x="229399" y="72139"/>
                    </a:lnTo>
                    <a:lnTo>
                      <a:pt x="214702" y="75331"/>
                    </a:lnTo>
                    <a:close/>
                  </a:path>
                </a:pathLst>
              </a:custGeom>
              <a:grpFill/>
              <a:ln w="639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262" name="Graphic 4">
              <a:extLst>
                <a:ext uri="{FF2B5EF4-FFF2-40B4-BE49-F238E27FC236}">
                  <a16:creationId xmlns:a16="http://schemas.microsoft.com/office/drawing/2014/main" id="{3EFF0258-4626-49C7-A876-575F9A1498E1}"/>
                </a:ext>
              </a:extLst>
            </p:cNvPr>
            <p:cNvSpPr/>
            <p:nvPr/>
          </p:nvSpPr>
          <p:spPr>
            <a:xfrm>
              <a:off x="12546418" y="771387"/>
              <a:ext cx="29703" cy="29618"/>
            </a:xfrm>
            <a:custGeom>
              <a:avLst/>
              <a:gdLst>
                <a:gd name="connsiteX0" fmla="*/ 137384 w 211506"/>
                <a:gd name="connsiteY0" fmla="*/ 127680 h 211309"/>
                <a:gd name="connsiteX1" fmla="*/ 155915 w 211506"/>
                <a:gd name="connsiteY1" fmla="*/ 77885 h 211309"/>
                <a:gd name="connsiteX2" fmla="*/ 77957 w 211506"/>
                <a:gd name="connsiteY2" fmla="*/ 0 h 211309"/>
                <a:gd name="connsiteX3" fmla="*/ 0 w 211506"/>
                <a:gd name="connsiteY3" fmla="*/ 77885 h 211309"/>
                <a:gd name="connsiteX4" fmla="*/ 77957 w 211506"/>
                <a:gd name="connsiteY4" fmla="*/ 155769 h 211309"/>
                <a:gd name="connsiteX5" fmla="*/ 128438 w 211506"/>
                <a:gd name="connsiteY5" fmla="*/ 137256 h 211309"/>
                <a:gd name="connsiteX6" fmla="*/ 200644 w 211506"/>
                <a:gd name="connsiteY6" fmla="*/ 209395 h 211309"/>
                <a:gd name="connsiteX7" fmla="*/ 205117 w 211506"/>
                <a:gd name="connsiteY7" fmla="*/ 211310 h 211309"/>
                <a:gd name="connsiteX8" fmla="*/ 209590 w 211506"/>
                <a:gd name="connsiteY8" fmla="*/ 209395 h 211309"/>
                <a:gd name="connsiteX9" fmla="*/ 209590 w 211506"/>
                <a:gd name="connsiteY9" fmla="*/ 200457 h 211309"/>
                <a:gd name="connsiteX10" fmla="*/ 137384 w 211506"/>
                <a:gd name="connsiteY10" fmla="*/ 127680 h 211309"/>
                <a:gd name="connsiteX11" fmla="*/ 13419 w 211506"/>
                <a:gd name="connsiteY11" fmla="*/ 77885 h 211309"/>
                <a:gd name="connsiteX12" fmla="*/ 78597 w 211506"/>
                <a:gd name="connsiteY12" fmla="*/ 12768 h 211309"/>
                <a:gd name="connsiteX13" fmla="*/ 143774 w 211506"/>
                <a:gd name="connsiteY13" fmla="*/ 77885 h 211309"/>
                <a:gd name="connsiteX14" fmla="*/ 78597 w 211506"/>
                <a:gd name="connsiteY14" fmla="*/ 143001 h 211309"/>
                <a:gd name="connsiteX15" fmla="*/ 13419 w 211506"/>
                <a:gd name="connsiteY15" fmla="*/ 77885 h 21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506" h="211309">
                  <a:moveTo>
                    <a:pt x="137384" y="127680"/>
                  </a:moveTo>
                  <a:cubicBezTo>
                    <a:pt x="148886" y="114273"/>
                    <a:pt x="155915" y="96398"/>
                    <a:pt x="155915" y="77885"/>
                  </a:cubicBezTo>
                  <a:cubicBezTo>
                    <a:pt x="155915" y="35112"/>
                    <a:pt x="120770" y="0"/>
                    <a:pt x="77957" y="0"/>
                  </a:cubicBezTo>
                  <a:cubicBezTo>
                    <a:pt x="35145" y="0"/>
                    <a:pt x="0" y="35112"/>
                    <a:pt x="0" y="77885"/>
                  </a:cubicBezTo>
                  <a:cubicBezTo>
                    <a:pt x="0" y="120657"/>
                    <a:pt x="35145" y="155769"/>
                    <a:pt x="77957" y="155769"/>
                  </a:cubicBezTo>
                  <a:cubicBezTo>
                    <a:pt x="97127" y="155769"/>
                    <a:pt x="114380" y="148747"/>
                    <a:pt x="128438" y="137256"/>
                  </a:cubicBezTo>
                  <a:lnTo>
                    <a:pt x="200644" y="209395"/>
                  </a:lnTo>
                  <a:cubicBezTo>
                    <a:pt x="201922" y="210671"/>
                    <a:pt x="203839" y="211310"/>
                    <a:pt x="205117" y="211310"/>
                  </a:cubicBezTo>
                  <a:cubicBezTo>
                    <a:pt x="206395" y="211310"/>
                    <a:pt x="208312" y="210671"/>
                    <a:pt x="209590" y="209395"/>
                  </a:cubicBezTo>
                  <a:cubicBezTo>
                    <a:pt x="212146" y="206841"/>
                    <a:pt x="212146" y="203011"/>
                    <a:pt x="209590" y="200457"/>
                  </a:cubicBezTo>
                  <a:lnTo>
                    <a:pt x="137384" y="127680"/>
                  </a:lnTo>
                  <a:close/>
                  <a:moveTo>
                    <a:pt x="13419" y="77885"/>
                  </a:moveTo>
                  <a:cubicBezTo>
                    <a:pt x="13419" y="42134"/>
                    <a:pt x="42812" y="12768"/>
                    <a:pt x="78597" y="12768"/>
                  </a:cubicBezTo>
                  <a:cubicBezTo>
                    <a:pt x="114380" y="12768"/>
                    <a:pt x="143774" y="42134"/>
                    <a:pt x="143774" y="77885"/>
                  </a:cubicBezTo>
                  <a:cubicBezTo>
                    <a:pt x="143774" y="113635"/>
                    <a:pt x="114380" y="143001"/>
                    <a:pt x="78597" y="143001"/>
                  </a:cubicBezTo>
                  <a:cubicBezTo>
                    <a:pt x="42812" y="143001"/>
                    <a:pt x="13419" y="113635"/>
                    <a:pt x="13419" y="77885"/>
                  </a:cubicBezTo>
                  <a:close/>
                </a:path>
              </a:pathLst>
            </a:custGeom>
            <a:solidFill>
              <a:schemeClr val="bg1"/>
            </a:solidFill>
            <a:ln w="6390" cap="flat">
              <a:noFill/>
              <a:prstDash val="solid"/>
              <a:miter/>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Calibri" panose="020F0502020204030204"/>
              </a:endParaRPr>
            </a:p>
          </p:txBody>
        </p:sp>
      </p:grpSp>
      <p:sp>
        <p:nvSpPr>
          <p:cNvPr id="116" name="TextBox 115">
            <a:extLst>
              <a:ext uri="{FF2B5EF4-FFF2-40B4-BE49-F238E27FC236}">
                <a16:creationId xmlns:a16="http://schemas.microsoft.com/office/drawing/2014/main" id="{1D2E8A36-951A-4916-87F3-7A6974995D9F}"/>
              </a:ext>
            </a:extLst>
          </p:cNvPr>
          <p:cNvSpPr txBox="1"/>
          <p:nvPr/>
        </p:nvSpPr>
        <p:spPr>
          <a:xfrm>
            <a:off x="553653" y="6961396"/>
            <a:ext cx="12530195" cy="138499"/>
          </a:xfrm>
          <a:prstGeom prst="rect">
            <a:avLst/>
          </a:prstGeom>
          <a:noFill/>
        </p:spPr>
        <p:txBody>
          <a:bodyPr wrap="square" lIns="0" tIns="0" rIns="0" bIns="0" rtlCol="0">
            <a:spAutoFit/>
          </a:bodyPr>
          <a:lstStyle/>
          <a:p>
            <a:r>
              <a:rPr lang="en-GB" sz="9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Note: </a:t>
            </a:r>
            <a:r>
              <a:rPr lang="en-GB" sz="900" dirty="0">
                <a:latin typeface="Open Sans Light" panose="020B0306030504020204" pitchFamily="34" charset="0"/>
                <a:ea typeface="Open Sans Light" panose="020B0306030504020204" pitchFamily="34" charset="0"/>
                <a:cs typeface="Open Sans Light" panose="020B0306030504020204" pitchFamily="34" charset="0"/>
              </a:rPr>
              <a:t>The “A” vehicles are those petrol vehicles registered before 2000 and diesel vehicles registered before 2006</a:t>
            </a:r>
            <a:endParaRPr lang="en-GB" sz="900" dirty="0">
              <a:solidFill>
                <a:schemeClr val="tx1">
                  <a:lumMod val="85000"/>
                  <a:lumOff val="1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06" name="Group 105">
            <a:extLst>
              <a:ext uri="{FF2B5EF4-FFF2-40B4-BE49-F238E27FC236}">
                <a16:creationId xmlns:a16="http://schemas.microsoft.com/office/drawing/2014/main" id="{C6CF60A6-11B4-4CA3-8228-D93256075BD5}"/>
              </a:ext>
            </a:extLst>
          </p:cNvPr>
          <p:cNvGrpSpPr/>
          <p:nvPr/>
        </p:nvGrpSpPr>
        <p:grpSpPr>
          <a:xfrm>
            <a:off x="719609" y="6177234"/>
            <a:ext cx="3816000" cy="589558"/>
            <a:chOff x="903999" y="5217950"/>
            <a:chExt cx="3482801" cy="589558"/>
          </a:xfrm>
        </p:grpSpPr>
        <p:grpSp>
          <p:nvGrpSpPr>
            <p:cNvPr id="107" name="Group 106">
              <a:extLst>
                <a:ext uri="{FF2B5EF4-FFF2-40B4-BE49-F238E27FC236}">
                  <a16:creationId xmlns:a16="http://schemas.microsoft.com/office/drawing/2014/main" id="{16774882-80EC-4776-B9A0-6E958FCCB86B}"/>
                </a:ext>
              </a:extLst>
            </p:cNvPr>
            <p:cNvGrpSpPr/>
            <p:nvPr/>
          </p:nvGrpSpPr>
          <p:grpSpPr>
            <a:xfrm>
              <a:off x="903999" y="5217950"/>
              <a:ext cx="239119" cy="243579"/>
              <a:chOff x="1032357" y="3601797"/>
              <a:chExt cx="211528" cy="210480"/>
            </a:xfrm>
          </p:grpSpPr>
          <p:sp>
            <p:nvSpPr>
              <p:cNvPr id="109" name="Shape 196">
                <a:extLst>
                  <a:ext uri="{FF2B5EF4-FFF2-40B4-BE49-F238E27FC236}">
                    <a16:creationId xmlns:a16="http://schemas.microsoft.com/office/drawing/2014/main" id="{44341EFE-65EE-4EFB-859B-C520F46C089B}"/>
                  </a:ext>
                </a:extLst>
              </p:cNvPr>
              <p:cNvSpPr/>
              <p:nvPr/>
            </p:nvSpPr>
            <p:spPr>
              <a:xfrm>
                <a:off x="1032357" y="3601797"/>
                <a:ext cx="160620" cy="161789"/>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dirty="0">
                  <a:ln>
                    <a:noFill/>
                  </a:ln>
                  <a:solidFill>
                    <a:srgbClr val="FFFFFF"/>
                  </a:solidFill>
                  <a:effectLst/>
                  <a:uLnTx/>
                  <a:uFillTx/>
                  <a:latin typeface="Verdana"/>
                  <a:ea typeface="+mj-ea"/>
                  <a:cs typeface="+mj-cs"/>
                  <a:sym typeface="Helvetica Neue UltraLight"/>
                </a:endParaRPr>
              </a:p>
            </p:txBody>
          </p:sp>
          <p:sp>
            <p:nvSpPr>
              <p:cNvPr id="110" name="Shape 196">
                <a:extLst>
                  <a:ext uri="{FF2B5EF4-FFF2-40B4-BE49-F238E27FC236}">
                    <a16:creationId xmlns:a16="http://schemas.microsoft.com/office/drawing/2014/main" id="{CA3CDBE1-1D37-4319-8081-D4D6D56B7699}"/>
                  </a:ext>
                </a:extLst>
              </p:cNvPr>
              <p:cNvSpPr/>
              <p:nvPr/>
            </p:nvSpPr>
            <p:spPr>
              <a:xfrm>
                <a:off x="1083265" y="3650488"/>
                <a:ext cx="160620" cy="161789"/>
              </a:xfrm>
              <a:prstGeom prst="rect">
                <a:avLst/>
              </a:prstGeom>
              <a:solidFill>
                <a:schemeClr val="accent4">
                  <a:lumMod val="75000"/>
                  <a:alpha val="73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dirty="0">
                  <a:ln>
                    <a:noFill/>
                  </a:ln>
                  <a:solidFill>
                    <a:srgbClr val="FFFFFF"/>
                  </a:solidFill>
                  <a:effectLst/>
                  <a:uLnTx/>
                  <a:uFillTx/>
                  <a:latin typeface="Verdana"/>
                  <a:ea typeface="+mj-ea"/>
                  <a:cs typeface="+mj-cs"/>
                  <a:sym typeface="Helvetica Neue UltraLight"/>
                </a:endParaRPr>
              </a:p>
            </p:txBody>
          </p:sp>
        </p:grpSp>
        <p:sp>
          <p:nvSpPr>
            <p:cNvPr id="108" name="Title 1">
              <a:extLst>
                <a:ext uri="{FF2B5EF4-FFF2-40B4-BE49-F238E27FC236}">
                  <a16:creationId xmlns:a16="http://schemas.microsoft.com/office/drawing/2014/main" id="{08C72CBC-E6AA-46E0-B7C9-17DEBEC9B429}"/>
                </a:ext>
              </a:extLst>
            </p:cNvPr>
            <p:cNvSpPr txBox="1">
              <a:spLocks/>
            </p:cNvSpPr>
            <p:nvPr/>
          </p:nvSpPr>
          <p:spPr bwMode="gray">
            <a:xfrm>
              <a:off x="1317805" y="5253510"/>
              <a:ext cx="3068995" cy="553998"/>
            </a:xfrm>
            <a:prstGeom prst="rect">
              <a:avLst/>
            </a:prstGeom>
          </p:spPr>
          <p:txBody>
            <a:bodyPr vert="horz"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pPr algn="just"/>
              <a:r>
                <a:rPr lang="en-GB" sz="1200" dirty="0">
                  <a:latin typeface="Open Sans Light" panose="020B0306030504020204" pitchFamily="34" charset="0"/>
                  <a:ea typeface="Open Sans Light" panose="020B0306030504020204" pitchFamily="34" charset="0"/>
                  <a:cs typeface="Open Sans Light" panose="020B0306030504020204" pitchFamily="34" charset="0"/>
                </a:rPr>
                <a:t>In Madrid LEZ, the unauthorised accesses have been reduced by </a:t>
              </a:r>
              <a:r>
                <a:rPr lang="en-GB" sz="1200" b="1" dirty="0">
                  <a:latin typeface="Open Sans" panose="020B0606030504020204" pitchFamily="34" charset="0"/>
                  <a:ea typeface="Open Sans" panose="020B0606030504020204" pitchFamily="34" charset="0"/>
                  <a:cs typeface="Open Sans" panose="020B0606030504020204" pitchFamily="34" charset="0"/>
                </a:rPr>
                <a:t>59,4 % </a:t>
              </a:r>
              <a:r>
                <a:rPr lang="en-GB" sz="1200" dirty="0">
                  <a:latin typeface="Open Sans" panose="020B0606030504020204" pitchFamily="34" charset="0"/>
                  <a:ea typeface="Open Sans" panose="020B0606030504020204" pitchFamily="34" charset="0"/>
                  <a:cs typeface="Open Sans" panose="020B0606030504020204" pitchFamily="34" charset="0"/>
                </a:rPr>
                <a:t>from the prewarning period.</a:t>
              </a:r>
              <a:r>
                <a:rPr lang="en-GB" sz="1200" dirty="0">
                  <a:latin typeface="Open Sans Light" panose="020B0306030504020204" pitchFamily="34" charset="0"/>
                  <a:ea typeface="Open Sans Light" panose="020B0306030504020204" pitchFamily="34" charset="0"/>
                  <a:cs typeface="Open Sans Light" panose="020B0306030504020204" pitchFamily="34" charset="0"/>
                </a:rPr>
                <a:t> </a:t>
              </a:r>
            </a:p>
          </p:txBody>
        </p:sp>
      </p:grpSp>
      <p:grpSp>
        <p:nvGrpSpPr>
          <p:cNvPr id="111" name="Group 59">
            <a:extLst>
              <a:ext uri="{FF2B5EF4-FFF2-40B4-BE49-F238E27FC236}">
                <a16:creationId xmlns:a16="http://schemas.microsoft.com/office/drawing/2014/main" id="{70DC7553-3155-4C92-AD1F-6A90FCBE1EE6}"/>
              </a:ext>
            </a:extLst>
          </p:cNvPr>
          <p:cNvGrpSpPr/>
          <p:nvPr/>
        </p:nvGrpSpPr>
        <p:grpSpPr>
          <a:xfrm>
            <a:off x="719609" y="4639792"/>
            <a:ext cx="3816000" cy="589558"/>
            <a:chOff x="903999" y="5217950"/>
            <a:chExt cx="3482801" cy="589558"/>
          </a:xfrm>
        </p:grpSpPr>
        <p:grpSp>
          <p:nvGrpSpPr>
            <p:cNvPr id="112" name="Group 60">
              <a:extLst>
                <a:ext uri="{FF2B5EF4-FFF2-40B4-BE49-F238E27FC236}">
                  <a16:creationId xmlns:a16="http://schemas.microsoft.com/office/drawing/2014/main" id="{4EA885ED-ADEC-4830-80C9-08027DD2B57B}"/>
                </a:ext>
              </a:extLst>
            </p:cNvPr>
            <p:cNvGrpSpPr/>
            <p:nvPr/>
          </p:nvGrpSpPr>
          <p:grpSpPr>
            <a:xfrm>
              <a:off x="903999" y="5217950"/>
              <a:ext cx="239119" cy="243579"/>
              <a:chOff x="1032357" y="3601797"/>
              <a:chExt cx="211528" cy="210480"/>
            </a:xfrm>
          </p:grpSpPr>
          <p:sp>
            <p:nvSpPr>
              <p:cNvPr id="114" name="Shape 196">
                <a:extLst>
                  <a:ext uri="{FF2B5EF4-FFF2-40B4-BE49-F238E27FC236}">
                    <a16:creationId xmlns:a16="http://schemas.microsoft.com/office/drawing/2014/main" id="{D4F133E5-9213-4535-B2A6-7DCE9F04B4FC}"/>
                  </a:ext>
                </a:extLst>
              </p:cNvPr>
              <p:cNvSpPr/>
              <p:nvPr/>
            </p:nvSpPr>
            <p:spPr>
              <a:xfrm>
                <a:off x="1032357" y="3601797"/>
                <a:ext cx="160620" cy="161789"/>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dirty="0">
                  <a:ln>
                    <a:noFill/>
                  </a:ln>
                  <a:solidFill>
                    <a:srgbClr val="FFFFFF"/>
                  </a:solidFill>
                  <a:effectLst/>
                  <a:uLnTx/>
                  <a:uFillTx/>
                  <a:latin typeface="Verdana"/>
                  <a:ea typeface="+mj-ea"/>
                  <a:cs typeface="+mj-cs"/>
                  <a:sym typeface="Helvetica Neue UltraLight"/>
                </a:endParaRPr>
              </a:p>
            </p:txBody>
          </p:sp>
          <p:sp>
            <p:nvSpPr>
              <p:cNvPr id="115" name="Shape 196">
                <a:extLst>
                  <a:ext uri="{FF2B5EF4-FFF2-40B4-BE49-F238E27FC236}">
                    <a16:creationId xmlns:a16="http://schemas.microsoft.com/office/drawing/2014/main" id="{5AAB54AD-8FF7-4915-8232-2F44AA3CD42F}"/>
                  </a:ext>
                </a:extLst>
              </p:cNvPr>
              <p:cNvSpPr/>
              <p:nvPr/>
            </p:nvSpPr>
            <p:spPr>
              <a:xfrm>
                <a:off x="1083265" y="3650488"/>
                <a:ext cx="160620" cy="161789"/>
              </a:xfrm>
              <a:prstGeom prst="rect">
                <a:avLst/>
              </a:prstGeom>
              <a:solidFill>
                <a:schemeClr val="accent4">
                  <a:lumMod val="75000"/>
                  <a:alpha val="73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dirty="0">
                  <a:ln>
                    <a:noFill/>
                  </a:ln>
                  <a:solidFill>
                    <a:srgbClr val="FFFFFF"/>
                  </a:solidFill>
                  <a:effectLst/>
                  <a:uLnTx/>
                  <a:uFillTx/>
                  <a:latin typeface="Verdana"/>
                  <a:ea typeface="+mj-ea"/>
                  <a:cs typeface="+mj-cs"/>
                  <a:sym typeface="Helvetica Neue UltraLight"/>
                </a:endParaRPr>
              </a:p>
            </p:txBody>
          </p:sp>
        </p:grpSp>
        <p:sp>
          <p:nvSpPr>
            <p:cNvPr id="113" name="Title 1">
              <a:extLst>
                <a:ext uri="{FF2B5EF4-FFF2-40B4-BE49-F238E27FC236}">
                  <a16:creationId xmlns:a16="http://schemas.microsoft.com/office/drawing/2014/main" id="{ADB4D36F-651B-4A8B-A332-188F6DBF7B8C}"/>
                </a:ext>
              </a:extLst>
            </p:cNvPr>
            <p:cNvSpPr txBox="1">
              <a:spLocks/>
            </p:cNvSpPr>
            <p:nvPr/>
          </p:nvSpPr>
          <p:spPr bwMode="gray">
            <a:xfrm>
              <a:off x="1317805" y="5253510"/>
              <a:ext cx="3068995" cy="553998"/>
            </a:xfrm>
            <a:prstGeom prst="rect">
              <a:avLst/>
            </a:prstGeom>
          </p:spPr>
          <p:txBody>
            <a:bodyPr vert="horz"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pPr algn="just"/>
              <a:r>
                <a:rPr lang="en-GB" sz="1200" dirty="0">
                  <a:latin typeface="Open Sans Light" panose="020B0306030504020204" pitchFamily="34" charset="0"/>
                  <a:ea typeface="Open Sans Light" panose="020B0306030504020204" pitchFamily="34" charset="0"/>
                  <a:cs typeface="Open Sans Light" panose="020B0306030504020204" pitchFamily="34" charset="0"/>
                </a:rPr>
                <a:t>From the </a:t>
              </a:r>
              <a:r>
                <a:rPr lang="en-GB" sz="1200" b="1" dirty="0">
                  <a:latin typeface="Open Sans" panose="020B0606030504020204" pitchFamily="34" charset="0"/>
                  <a:ea typeface="Open Sans" panose="020B0606030504020204" pitchFamily="34" charset="0"/>
                  <a:cs typeface="Open Sans" panose="020B0606030504020204" pitchFamily="34" charset="0"/>
                </a:rPr>
                <a:t>1</a:t>
              </a:r>
              <a:r>
                <a:rPr lang="en-GB" sz="1200" b="1" baseline="30000" dirty="0">
                  <a:latin typeface="Open Sans" panose="020B0606030504020204" pitchFamily="34" charset="0"/>
                  <a:ea typeface="Open Sans" panose="020B0606030504020204" pitchFamily="34" charset="0"/>
                  <a:cs typeface="Open Sans" panose="020B0606030504020204" pitchFamily="34" charset="0"/>
                </a:rPr>
                <a:t>st</a:t>
              </a:r>
              <a:r>
                <a:rPr lang="en-GB" sz="1200" b="1" dirty="0">
                  <a:latin typeface="Open Sans" panose="020B0606030504020204" pitchFamily="34" charset="0"/>
                  <a:ea typeface="Open Sans" panose="020B0606030504020204" pitchFamily="34" charset="0"/>
                  <a:cs typeface="Open Sans" panose="020B0606030504020204" pitchFamily="34" charset="0"/>
                </a:rPr>
                <a:t> of January 2024: The “A” vehicles registered outside Madrid </a:t>
              </a:r>
              <a:r>
                <a:rPr lang="en-GB" sz="1200" dirty="0">
                  <a:latin typeface="Open Sans" panose="020B0606030504020204" pitchFamily="34" charset="0"/>
                  <a:ea typeface="Open Sans" panose="020B0606030504020204" pitchFamily="34" charset="0"/>
                  <a:cs typeface="Open Sans" panose="020B0606030504020204" pitchFamily="34" charset="0"/>
                </a:rPr>
                <a:t>cannot circulate </a:t>
              </a:r>
              <a:r>
                <a:rPr lang="en-GB" sz="1200" b="1" dirty="0">
                  <a:latin typeface="Open Sans" panose="020B0606030504020204" pitchFamily="34" charset="0"/>
                  <a:ea typeface="Open Sans" panose="020B0606030504020204" pitchFamily="34" charset="0"/>
                  <a:cs typeface="Open Sans" panose="020B0606030504020204" pitchFamily="34" charset="0"/>
                </a:rPr>
                <a:t>within the city boundaries.</a:t>
              </a:r>
              <a:endParaRPr lang="en-GB" sz="1200" b="1" dirty="0">
                <a:solidFill>
                  <a:srgbClr val="00B0D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17" name="Group 59">
            <a:extLst>
              <a:ext uri="{FF2B5EF4-FFF2-40B4-BE49-F238E27FC236}">
                <a16:creationId xmlns:a16="http://schemas.microsoft.com/office/drawing/2014/main" id="{4940895F-135A-4060-A534-CCFE3CC88730}"/>
              </a:ext>
            </a:extLst>
          </p:cNvPr>
          <p:cNvGrpSpPr/>
          <p:nvPr/>
        </p:nvGrpSpPr>
        <p:grpSpPr>
          <a:xfrm>
            <a:off x="719609" y="5391111"/>
            <a:ext cx="3816000" cy="466817"/>
            <a:chOff x="903999" y="5217950"/>
            <a:chExt cx="3471650" cy="441853"/>
          </a:xfrm>
        </p:grpSpPr>
        <p:grpSp>
          <p:nvGrpSpPr>
            <p:cNvPr id="118" name="Group 60">
              <a:extLst>
                <a:ext uri="{FF2B5EF4-FFF2-40B4-BE49-F238E27FC236}">
                  <a16:creationId xmlns:a16="http://schemas.microsoft.com/office/drawing/2014/main" id="{DBAF1945-D6EE-4355-A6BA-AB2F49479408}"/>
                </a:ext>
              </a:extLst>
            </p:cNvPr>
            <p:cNvGrpSpPr/>
            <p:nvPr/>
          </p:nvGrpSpPr>
          <p:grpSpPr>
            <a:xfrm>
              <a:off x="903999" y="5217950"/>
              <a:ext cx="239119" cy="243579"/>
              <a:chOff x="1032357" y="3601797"/>
              <a:chExt cx="211528" cy="210480"/>
            </a:xfrm>
          </p:grpSpPr>
          <p:sp>
            <p:nvSpPr>
              <p:cNvPr id="120" name="Shape 196">
                <a:extLst>
                  <a:ext uri="{FF2B5EF4-FFF2-40B4-BE49-F238E27FC236}">
                    <a16:creationId xmlns:a16="http://schemas.microsoft.com/office/drawing/2014/main" id="{AC7D7C52-0524-4CF5-A527-77735BB7FD6B}"/>
                  </a:ext>
                </a:extLst>
              </p:cNvPr>
              <p:cNvSpPr/>
              <p:nvPr/>
            </p:nvSpPr>
            <p:spPr>
              <a:xfrm>
                <a:off x="1032357" y="3601797"/>
                <a:ext cx="160620" cy="161789"/>
              </a:xfrm>
              <a:prstGeom prst="rect">
                <a:avLst/>
              </a:prstGeom>
              <a:solidFill>
                <a:schemeClr val="bg1">
                  <a:lumMod val="75000"/>
                  <a:alpha val="70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dirty="0">
                  <a:ln>
                    <a:noFill/>
                  </a:ln>
                  <a:solidFill>
                    <a:srgbClr val="FFFFFF"/>
                  </a:solidFill>
                  <a:effectLst/>
                  <a:uLnTx/>
                  <a:uFillTx/>
                  <a:latin typeface="Verdana"/>
                  <a:ea typeface="+mj-ea"/>
                  <a:cs typeface="+mj-cs"/>
                  <a:sym typeface="Helvetica Neue UltraLight"/>
                </a:endParaRPr>
              </a:p>
            </p:txBody>
          </p:sp>
          <p:sp>
            <p:nvSpPr>
              <p:cNvPr id="121" name="Shape 196">
                <a:extLst>
                  <a:ext uri="{FF2B5EF4-FFF2-40B4-BE49-F238E27FC236}">
                    <a16:creationId xmlns:a16="http://schemas.microsoft.com/office/drawing/2014/main" id="{CEAE9673-9560-4898-9EE7-5BD64D40D4E3}"/>
                  </a:ext>
                </a:extLst>
              </p:cNvPr>
              <p:cNvSpPr/>
              <p:nvPr/>
            </p:nvSpPr>
            <p:spPr>
              <a:xfrm>
                <a:off x="1083265" y="3650488"/>
                <a:ext cx="160620" cy="161789"/>
              </a:xfrm>
              <a:prstGeom prst="rect">
                <a:avLst/>
              </a:prstGeom>
              <a:solidFill>
                <a:schemeClr val="accent4">
                  <a:lumMod val="75000"/>
                  <a:alpha val="73000"/>
                </a:schemeClr>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8000">
                    <a:solidFill>
                      <a:srgbClr val="FFFFFF"/>
                    </a:solidFill>
                    <a:latin typeface="+mj-lt"/>
                    <a:ea typeface="+mj-ea"/>
                    <a:cs typeface="+mj-cs"/>
                    <a:sym typeface="Helvetica Neue UltraLight"/>
                  </a:defRPr>
                </a:lvl1pPr>
              </a:lstStyle>
              <a:p>
                <a:pPr marL="0" marR="0" lvl="0" indent="0" algn="l" defTabSz="946094" rtl="0" eaLnBrk="1" fontAlgn="auto" latinLnBrk="0" hangingPunct="1">
                  <a:lnSpc>
                    <a:spcPct val="100000"/>
                  </a:lnSpc>
                  <a:spcBef>
                    <a:spcPts val="0"/>
                  </a:spcBef>
                  <a:spcAft>
                    <a:spcPts val="0"/>
                  </a:spcAft>
                  <a:buClrTx/>
                  <a:buSzTx/>
                  <a:buFontTx/>
                  <a:buNone/>
                  <a:tabLst/>
                  <a:defRPr/>
                </a:pPr>
                <a:endParaRPr kumimoji="0" lang="en-GB" sz="8800" b="0" i="0" u="none" strike="noStrike" kern="1200" cap="none" spc="0" normalizeH="0" baseline="0" dirty="0">
                  <a:ln>
                    <a:noFill/>
                  </a:ln>
                  <a:solidFill>
                    <a:srgbClr val="FFFFFF"/>
                  </a:solidFill>
                  <a:effectLst/>
                  <a:uLnTx/>
                  <a:uFillTx/>
                  <a:latin typeface="Verdana"/>
                  <a:ea typeface="+mj-ea"/>
                  <a:cs typeface="+mj-cs"/>
                  <a:sym typeface="Helvetica Neue UltraLight"/>
                </a:endParaRPr>
              </a:p>
            </p:txBody>
          </p:sp>
        </p:grpSp>
        <p:sp>
          <p:nvSpPr>
            <p:cNvPr id="119" name="Title 1">
              <a:extLst>
                <a:ext uri="{FF2B5EF4-FFF2-40B4-BE49-F238E27FC236}">
                  <a16:creationId xmlns:a16="http://schemas.microsoft.com/office/drawing/2014/main" id="{AEB71FA9-5CAA-47AA-B524-BBA1CB9E8627}"/>
                </a:ext>
              </a:extLst>
            </p:cNvPr>
            <p:cNvSpPr txBox="1">
              <a:spLocks/>
            </p:cNvSpPr>
            <p:nvPr/>
          </p:nvSpPr>
          <p:spPr bwMode="gray">
            <a:xfrm>
              <a:off x="1306654" y="5310222"/>
              <a:ext cx="3068995" cy="349581"/>
            </a:xfrm>
            <a:prstGeom prst="rect">
              <a:avLst/>
            </a:prstGeom>
          </p:spPr>
          <p:txBody>
            <a:bodyPr vert="horz" lIns="0" tIns="0" rIns="0" bIns="0" rtlCol="0" anchor="t" anchorCtr="0">
              <a:spAutoFit/>
            </a:bodyPr>
            <a:lstStyle>
              <a:lvl1pPr algn="l" defTabSz="990571" rtl="0" eaLnBrk="1" latinLnBrk="0" hangingPunct="1">
                <a:spcBef>
                  <a:spcPct val="0"/>
                </a:spcBef>
                <a:buNone/>
                <a:defRPr lang="es-ES_tradnl" sz="2000" b="0" kern="1200" dirty="0">
                  <a:solidFill>
                    <a:schemeClr val="tx1"/>
                  </a:solidFill>
                  <a:latin typeface="+mn-lt"/>
                  <a:ea typeface="+mn-ea"/>
                  <a:cs typeface="+mn-cs"/>
                </a:defRPr>
              </a:lvl1pPr>
            </a:lstStyle>
            <a:p>
              <a:pPr algn="just"/>
              <a:r>
                <a:rPr lang="en-GB" sz="1200" dirty="0">
                  <a:latin typeface="Open Sans Light" panose="020B0306030504020204" pitchFamily="34" charset="0"/>
                  <a:ea typeface="Open Sans Light" panose="020B0306030504020204" pitchFamily="34" charset="0"/>
                  <a:cs typeface="Open Sans Light" panose="020B0306030504020204" pitchFamily="34" charset="0"/>
                </a:rPr>
                <a:t>From the </a:t>
              </a:r>
              <a:r>
                <a:rPr lang="en-GB" sz="1200" b="1" dirty="0">
                  <a:latin typeface="Open Sans" panose="020B0606030504020204" pitchFamily="34" charset="0"/>
                  <a:ea typeface="Open Sans" panose="020B0606030504020204" pitchFamily="34" charset="0"/>
                  <a:cs typeface="Open Sans" panose="020B0606030504020204" pitchFamily="34" charset="0"/>
                </a:rPr>
                <a:t>1</a:t>
              </a:r>
              <a:r>
                <a:rPr lang="en-GB" sz="1200" b="1" baseline="30000" dirty="0">
                  <a:latin typeface="Open Sans" panose="020B0606030504020204" pitchFamily="34" charset="0"/>
                  <a:ea typeface="Open Sans" panose="020B0606030504020204" pitchFamily="34" charset="0"/>
                  <a:cs typeface="Open Sans" panose="020B0606030504020204" pitchFamily="34" charset="0"/>
                </a:rPr>
                <a:t>st</a:t>
              </a:r>
              <a:r>
                <a:rPr lang="en-GB" sz="1200" b="1" dirty="0">
                  <a:latin typeface="Open Sans" panose="020B0606030504020204" pitchFamily="34" charset="0"/>
                  <a:ea typeface="Open Sans" panose="020B0606030504020204" pitchFamily="34" charset="0"/>
                  <a:cs typeface="Open Sans" panose="020B0606030504020204" pitchFamily="34" charset="0"/>
                </a:rPr>
                <a:t> of January 2025: All “A” vehicles </a:t>
              </a:r>
              <a:r>
                <a:rPr lang="en-GB" sz="1200" dirty="0">
                  <a:latin typeface="Open Sans" panose="020B0606030504020204" pitchFamily="34" charset="0"/>
                  <a:ea typeface="Open Sans" panose="020B0606030504020204" pitchFamily="34" charset="0"/>
                  <a:cs typeface="Open Sans" panose="020B0606030504020204" pitchFamily="34" charset="0"/>
                </a:rPr>
                <a:t>cannot circulate </a:t>
              </a:r>
              <a:r>
                <a:rPr lang="en-GB" sz="1200" b="1" dirty="0">
                  <a:latin typeface="Open Sans" panose="020B0606030504020204" pitchFamily="34" charset="0"/>
                  <a:ea typeface="Open Sans" panose="020B0606030504020204" pitchFamily="34" charset="0"/>
                  <a:cs typeface="Open Sans" panose="020B0606030504020204" pitchFamily="34" charset="0"/>
                </a:rPr>
                <a:t>within the city boundaries</a:t>
              </a:r>
              <a:endParaRPr lang="en-GB" sz="1200" b="1" dirty="0">
                <a:solidFill>
                  <a:srgbClr val="00B0D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Tree>
    <p:extLst>
      <p:ext uri="{BB962C8B-B14F-4D97-AF65-F5344CB8AC3E}">
        <p14:creationId xmlns:p14="http://schemas.microsoft.com/office/powerpoint/2010/main" val="1177354930"/>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5060&quot;&gt;&lt;version val=&quot;27864&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d/%m/%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bNumberIsYear val=&quot;0&quot;/&gt;&lt;m_strFormatTime&gt;%1&lt;/m_strFormatTime&gt;&lt;m_yearfmt&gt;&lt;begin val=&quot;0&quot;/&gt;&lt;end val=&quot;4&quot;/&gt;&lt;/m_yearfmt&gt;&lt;/m_precDefaultMonth&gt;&lt;m_precDefaultWeek&gt;&lt;m_bNumberIsYear val=&quot;0&quot;/&gt;&lt;m_strFormatTime&gt;%4&lt;/m_strFormatTime&gt;&lt;m_yearfmt&gt;&lt;begin val=&quot;0&quot;/&gt;&lt;end val=&quot;4&quot;/&gt;&lt;/m_yearfmt&gt;&lt;/m_precDefaultWeek&gt;&lt;m_precDefaultDay&gt;&lt;m_bNumberIsYear val=&quot;0&quot;/&gt;&lt;m_strFormatTime&gt;%#d&lt;/m_strFormatTime&gt;&lt;m_yearfmt&gt;&lt;begin val=&quot;0&quot;/&gt;&lt;end val=&quot;4&quot;/&gt;&lt;/m_yearfmt&gt;&lt;/m_precDefaultDay&gt;&lt;m_mruColor&gt;&lt;m_vecMRU length=&quot;3&quot;&gt;&lt;elem m_fUsage=&quot;8.74355780792882164576E+00&quot;&gt;&lt;m_msothmcolidx val=&quot;0&quot;/&gt;&lt;m_rgb r=&quot;7F&quot; g=&quot;BD&quot; b=&quot;2B&quot;/&gt;&lt;m_nBrightness endver=&quot;26206&quot; val=&quot;0&quot;/&gt;&lt;/elem&gt;&lt;elem m_fUsage=&quot;1.50094635296999207030E-01&quot;&gt;&lt;m_msothmcolidx val=&quot;0&quot;/&gt;&lt;m_rgb r=&quot;DC&quot; g=&quot;DE&quot; b=&quot;DD&quot;/&gt;&lt;m_nBrightness endver=&quot;26206&quot; val=&quot;0&quot;/&gt;&lt;/elem&gt;&lt;elem m_fUsage=&quot;1.21576654590569363523E-01&quot;&gt;&lt;m_msothmcolidx val=&quot;0&quot;/&gt;&lt;m_rgb r=&quot;26&quot; g=&quot;5E&quot; b=&quot;B2&quot;/&gt;&lt;m_nBrightness endver=&quot;26206&quot; val=&quot;0&quot;/&gt;&lt;/elem&gt;&lt;/m_vecMRU&gt;&lt;/m_mruColor&gt;&lt;m_eweekdayFirstOfWeek val=&quot;2&quot;/&gt;&lt;m_eweekdayFirstOfWorkweek val=&quot;2&quot;/&gt;&lt;m_eweekdayFirstOfWeekend val=&quot;7&quot;/&gt;&lt;/CPresentation&gt;&lt;/root&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yadIFOzRSfadIBK3aJXvb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bosKWPFgTKGMEf52EJquK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Iv6F935XSbihmSc1WvFFh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DTK7Wel1Q_OpWRmzGav6N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dLuwB9K8S6SHViGzWK3MA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Ty_hsg5BQrGkePm2hOxyrg"/>
</p:tagLst>
</file>

<file path=ppt/theme/theme1.xml><?xml version="1.0" encoding="utf-8"?>
<a:theme xmlns:a="http://schemas.openxmlformats.org/drawingml/2006/main" name="MD_Title and Content">
  <a:themeElements>
    <a:clrScheme name="MD Refresh 2018">
      <a:dk1>
        <a:srgbClr val="000000"/>
      </a:dk1>
      <a:lt1>
        <a:srgbClr val="FFFFFF"/>
      </a:lt1>
      <a:dk2>
        <a:srgbClr val="53565A"/>
      </a:dk2>
      <a:lt2>
        <a:srgbClr val="D0D0CE"/>
      </a:lt2>
      <a:accent1>
        <a:srgbClr val="86BC25"/>
      </a:accent1>
      <a:accent2>
        <a:srgbClr val="00ACA7"/>
      </a:accent2>
      <a:accent3>
        <a:srgbClr val="9CD7F5"/>
      </a:accent3>
      <a:accent4>
        <a:srgbClr val="00A1DF"/>
      </a:accent4>
      <a:accent5>
        <a:srgbClr val="0074AF"/>
      </a:accent5>
      <a:accent6>
        <a:srgbClr val="0E2169"/>
      </a:accent6>
      <a:hlink>
        <a:srgbClr val="B0B0B0"/>
      </a:hlink>
      <a:folHlink>
        <a:srgbClr val="53565A"/>
      </a:folHlink>
    </a:clrScheme>
    <a:fontScheme name="Deloitte Powerpoint fo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algn="ctr">
          <a:defRPr sz="1000" dirty="0" smtClean="0">
            <a:solidFill>
              <a:schemeClr val="bg1">
                <a:lumMod val="50000"/>
              </a:schemeClr>
            </a:solidFill>
            <a:latin typeface="Lato Medium" panose="020F0502020204030203" pitchFamily="34" charset="0"/>
            <a:ea typeface="Lato Medium" panose="020F0502020204030203" pitchFamily="34" charset="0"/>
            <a:cs typeface="Lato Medium" panose="020F0502020204030203" pitchFamily="34" charset="0"/>
          </a:defRPr>
        </a:defPPr>
      </a:lstStyle>
    </a:spDef>
    <a:lnDef>
      <a:spPr>
        <a:ln w="9525">
          <a:solidFill>
            <a:srgbClr val="53565A"/>
          </a:solidFill>
          <a:headEnd type="triangle"/>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vert="horz" wrap="square" lIns="0" tIns="0" rIns="0" bIns="0" rtlCol="0">
        <a:noAutofit/>
      </a:bodyPr>
      <a:lstStyle>
        <a:defPPr marL="184150" indent="-184150" hangingPunct="0">
          <a:spcBef>
            <a:spcPts val="600"/>
          </a:spcBef>
          <a:buSzPct val="100000"/>
          <a:buFont typeface="(normal text)"/>
          <a:buChar char="•"/>
          <a:defRPr sz="1200" dirty="0" err="1" smtClean="0">
            <a:solidFill>
              <a:srgbClr val="000000"/>
            </a:solidFill>
            <a:latin typeface="Verdana" panose="020B0604030504040204" pitchFamily="34" charset="0"/>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Presentation1" id="{BD25ECF4-C5ED-4352-9A81-FA4ED3F9C73F}" vid="{D5D6F290-19ED-4BF9-B5D4-0AB86C50AC0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D Refresh 2018">
    <a:dk1>
      <a:srgbClr val="000000"/>
    </a:dk1>
    <a:lt1>
      <a:srgbClr val="FFFFFF"/>
    </a:lt1>
    <a:dk2>
      <a:srgbClr val="53565A"/>
    </a:dk2>
    <a:lt2>
      <a:srgbClr val="D0D0CE"/>
    </a:lt2>
    <a:accent1>
      <a:srgbClr val="86BC25"/>
    </a:accent1>
    <a:accent2>
      <a:srgbClr val="00ACA7"/>
    </a:accent2>
    <a:accent3>
      <a:srgbClr val="9CD7F5"/>
    </a:accent3>
    <a:accent4>
      <a:srgbClr val="00A1DF"/>
    </a:accent4>
    <a:accent5>
      <a:srgbClr val="0074AF"/>
    </a:accent5>
    <a:accent6>
      <a:srgbClr val="0E2169"/>
    </a:accent6>
    <a:hlink>
      <a:srgbClr val="B0B0B0"/>
    </a:hlink>
    <a:folHlink>
      <a:srgbClr val="53565A"/>
    </a:folHlink>
  </a:clrScheme>
  <a:fontScheme name="Deloitte Powerpoint fo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0fb846bb-49da-442d-ac44-1711760f675e">
      <UserInfo>
        <DisplayName>Taboas, Isaies</DisplayName>
        <AccountId>12</AccountId>
        <AccountType/>
      </UserInfo>
      <UserInfo>
        <DisplayName>Rodes Duran, Clara</DisplayName>
        <AccountId>21</AccountId>
        <AccountType/>
      </UserInfo>
      <UserInfo>
        <DisplayName>Varela, Enrique</DisplayName>
        <AccountId>11</AccountId>
        <AccountType/>
      </UserInfo>
    </SharedWithUsers>
    <TaxCatchAll xmlns="0fb846bb-49da-442d-ac44-1711760f675e" xsi:nil="true"/>
    <lcf76f155ced4ddcb4097134ff3c332f xmlns="11876741-4e3d-41e4-924e-432c5fed92e0">
      <Terms xmlns="http://schemas.microsoft.com/office/infopath/2007/PartnerControls"/>
    </lcf76f155ced4ddcb4097134ff3c332f>
    <Test xmlns="11876741-4e3d-41e4-924e-432c5fed92e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7AE9AADD9055F48A76998BB8EEE9D03" ma:contentTypeVersion="18" ma:contentTypeDescription="Create a new document." ma:contentTypeScope="" ma:versionID="b3645e58a94c99bd69f5f502368a66ac">
  <xsd:schema xmlns:xsd="http://www.w3.org/2001/XMLSchema" xmlns:xs="http://www.w3.org/2001/XMLSchema" xmlns:p="http://schemas.microsoft.com/office/2006/metadata/properties" xmlns:ns2="11876741-4e3d-41e4-924e-432c5fed92e0" xmlns:ns3="0fb846bb-49da-442d-ac44-1711760f675e" targetNamespace="http://schemas.microsoft.com/office/2006/metadata/properties" ma:root="true" ma:fieldsID="64829dceb4c8dfece684ce7946328132" ns2:_="" ns3:_="">
    <xsd:import namespace="11876741-4e3d-41e4-924e-432c5fed92e0"/>
    <xsd:import namespace="0fb846bb-49da-442d-ac44-1711760f675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ObjectDetectorVersions" minOccurs="0"/>
                <xsd:element ref="ns2:Test"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876741-4e3d-41e4-924e-432c5fed92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43e14187-b4d4-4fc9-8c4a-20dc3ccbfd5c"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Test" ma:index="21" nillable="true" ma:displayName="Test" ma:format="Dropdown" ma:internalName="Test">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fb846bb-49da-442d-ac44-1711760f675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95cadf01-7365-4aa7-ab17-dc142bd71c8a}" ma:internalName="TaxCatchAll" ma:showField="CatchAllData" ma:web="0fb846bb-49da-442d-ac44-1711760f675e">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5243701-D0D8-4AD3-8744-F7A078AD8CA0}">
  <ds:schemaRefs>
    <ds:schemaRef ds:uri="http://schemas.microsoft.com/sharepoint/v3/contenttype/forms"/>
  </ds:schemaRefs>
</ds:datastoreItem>
</file>

<file path=customXml/itemProps2.xml><?xml version="1.0" encoding="utf-8"?>
<ds:datastoreItem xmlns:ds="http://schemas.openxmlformats.org/officeDocument/2006/customXml" ds:itemID="{8ECBF68F-A2A0-4D0C-96F0-6B83D663D14D}">
  <ds:schemaRefs>
    <ds:schemaRef ds:uri="7ba1345b-3df9-47b4-b7ae-53ceba8bf016"/>
    <ds:schemaRef ds:uri="b3c858cd-d46f-4fc7-a10a-828f16ef12b3"/>
    <ds:schemaRef ds:uri="dac61d59-a98f-4b93-95bb-16afbbdadf6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0fb846bb-49da-442d-ac44-1711760f675e"/>
    <ds:schemaRef ds:uri="11876741-4e3d-41e4-924e-432c5fed92e0"/>
  </ds:schemaRefs>
</ds:datastoreItem>
</file>

<file path=customXml/itemProps3.xml><?xml version="1.0" encoding="utf-8"?>
<ds:datastoreItem xmlns:ds="http://schemas.openxmlformats.org/officeDocument/2006/customXml" ds:itemID="{BFCF6C43-EB57-4D50-A2B4-8E70A1C59589}"/>
</file>

<file path=docProps/app.xml><?xml version="1.0" encoding="utf-8"?>
<Properties xmlns="http://schemas.openxmlformats.org/officeDocument/2006/extended-properties" xmlns:vt="http://schemas.openxmlformats.org/officeDocument/2006/docPropsVTypes">
  <Template/>
  <TotalTime>982</TotalTime>
  <Words>3923</Words>
  <Application>Microsoft Office PowerPoint</Application>
  <PresentationFormat>Custom</PresentationFormat>
  <Paragraphs>608</Paragraphs>
  <Slides>32</Slides>
  <Notes>23</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MD_Title and Content</vt:lpstr>
      <vt:lpstr>PowerPoint Presentation</vt:lpstr>
      <vt:lpstr>PowerPoint Presentation</vt:lpstr>
      <vt:lpstr>PowerPoint Presentation</vt:lpstr>
      <vt:lpstr>Madrid 360 Environmental Sustainability Strategy </vt:lpstr>
      <vt:lpstr>Madrid 360 Environmental Sustainability Strategy </vt:lpstr>
      <vt:lpstr>PowerPoint Presentation</vt:lpstr>
      <vt:lpstr>Madrid 360 Environmental Sustainability Strategy </vt:lpstr>
      <vt:lpstr>PowerPoint Presentation</vt:lpstr>
      <vt:lpstr>PowerPoint Presentation</vt:lpstr>
      <vt:lpstr>PowerPoint Presentation</vt:lpstr>
      <vt:lpstr>PowerPoint Presentation</vt:lpstr>
      <vt:lpstr>PowerPoint Presentation</vt:lpstr>
      <vt:lpstr>Main implemented actions: EMT sustainability</vt:lpstr>
      <vt:lpstr>Main implemented actions: BiciMAD expansion</vt:lpstr>
      <vt:lpstr>Main implemented actions:  Bicycle promotion and other PMV</vt:lpstr>
      <vt:lpstr>Main implemented actions: Pedestrian areas</vt:lpstr>
      <vt:lpstr>Main implemented actions: Urban Distribution of Goods (UDG)</vt:lpstr>
      <vt:lpstr>Main implemented actions: New Infrastructure</vt:lpstr>
      <vt:lpstr>Main implemented actions: Regulated parking service (SER)</vt:lpstr>
      <vt:lpstr>Main implemented actions: Electrification and energy efficiency </vt:lpstr>
      <vt:lpstr>Main implemented actions: Waste management and cleaning</vt:lpstr>
      <vt:lpstr>Main implemented actions: Circular economy and waste management</vt:lpstr>
      <vt:lpstr>Main implemented actions: trees and green areas</vt:lpstr>
      <vt:lpstr>PowerPoint Presentation</vt:lpstr>
      <vt:lpstr>General status</vt:lpstr>
      <vt:lpstr>Annual Limit Value (VLA)</vt:lpstr>
      <vt:lpstr>Hourly Limit Value</vt:lpstr>
      <vt:lpstr>Plaza Elíptica</vt:lpstr>
      <vt:lpstr>Annual mean Values</vt:lpstr>
      <vt:lpstr>Annual Mean Value</vt:lpstr>
      <vt:lpstr>Annual Mean Values</vt:lpstr>
      <vt:lpstr>PowerPoint Presentation</vt:lpstr>
    </vt:vector>
  </TitlesOfParts>
  <Company>Deloitte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 Estratégico EMT</dc:title>
  <dc:creator>Marques Gil, Cristina</dc:creator>
  <cp:lastModifiedBy>Ortiz Sanchez, Maria Dolores</cp:lastModifiedBy>
  <cp:revision>47</cp:revision>
  <cp:lastPrinted>2021-09-21T07:02:50Z</cp:lastPrinted>
  <dcterms:created xsi:type="dcterms:W3CDTF">2019-10-25T09:33:19Z</dcterms:created>
  <dcterms:modified xsi:type="dcterms:W3CDTF">2023-08-13T18:36:58Z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urrentLanguage">
    <vt:lpwstr>Spanish</vt:lpwstr>
  </property>
  <property fmtid="{D5CDD505-2E9C-101B-9397-08002B2CF9AE}" pid="3" name="MSIP_Label_ea60d57e-af5b-4752-ac57-3e4f28ca11dc_Enabled">
    <vt:lpwstr>true</vt:lpwstr>
  </property>
  <property fmtid="{D5CDD505-2E9C-101B-9397-08002B2CF9AE}" pid="4" name="MSIP_Label_ea60d57e-af5b-4752-ac57-3e4f28ca11dc_SetDate">
    <vt:lpwstr>2021-04-08T11:29:39Z</vt:lpwstr>
  </property>
  <property fmtid="{D5CDD505-2E9C-101B-9397-08002B2CF9AE}" pid="5" name="MSIP_Label_ea60d57e-af5b-4752-ac57-3e4f28ca11dc_Method">
    <vt:lpwstr>Standard</vt:lpwstr>
  </property>
  <property fmtid="{D5CDD505-2E9C-101B-9397-08002B2CF9AE}" pid="6" name="MSIP_Label_ea60d57e-af5b-4752-ac57-3e4f28ca11dc_Name">
    <vt:lpwstr>ea60d57e-af5b-4752-ac57-3e4f28ca11dc</vt:lpwstr>
  </property>
  <property fmtid="{D5CDD505-2E9C-101B-9397-08002B2CF9AE}" pid="7" name="MSIP_Label_ea60d57e-af5b-4752-ac57-3e4f28ca11dc_SiteId">
    <vt:lpwstr>36da45f1-dd2c-4d1f-af13-5abe46b99921</vt:lpwstr>
  </property>
  <property fmtid="{D5CDD505-2E9C-101B-9397-08002B2CF9AE}" pid="8" name="MSIP_Label_ea60d57e-af5b-4752-ac57-3e4f28ca11dc_ActionId">
    <vt:lpwstr>0435304a-cff3-4d4d-8919-86c8bc64d164</vt:lpwstr>
  </property>
  <property fmtid="{D5CDD505-2E9C-101B-9397-08002B2CF9AE}" pid="9" name="MSIP_Label_ea60d57e-af5b-4752-ac57-3e4f28ca11dc_ContentBits">
    <vt:lpwstr>0</vt:lpwstr>
  </property>
  <property fmtid="{D5CDD505-2E9C-101B-9397-08002B2CF9AE}" pid="10" name="ContentTypeId">
    <vt:lpwstr>0x01010007AE9AADD9055F48A76998BB8EEE9D03</vt:lpwstr>
  </property>
  <property fmtid="{D5CDD505-2E9C-101B-9397-08002B2CF9AE}" pid="11" name="MediaServiceImageTags">
    <vt:lpwstr/>
  </property>
</Properties>
</file>